
<file path=[Content_Types].xml><?xml version="1.0" encoding="utf-8"?>
<Types xmlns="http://schemas.openxmlformats.org/package/2006/content-types">
  <Default Extension="xml" ContentType="application/xml"/>
  <Default Extension="jpeg" ContentType="image/jpeg"/>
  <Default Extension="png" ContentType="image/png"/>
  <Default Extension="jpg" ContentType="image/jpeg"/>
  <Default Extension="rels" ContentType="application/vnd.openxmlformats-package.relationships+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notesMasters/notesMaster1.xml" ContentType="application/vnd.openxmlformats-officedocument.presentationml.notesMaster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4" Type="http://schemas.openxmlformats.org/officeDocument/2006/relationships/extended-properties" Target="docProps/app.xml"/><Relationship Id="rId1" Type="http://schemas.openxmlformats.org/officeDocument/2006/relationships/officeDocument" Target="ppt/presentation.xml"/><Relationship Id="rId2" Type="http://schemas.openxmlformats.org/package/2006/relationships/metadata/thumbnail" Target="docProps/thumbnail.jpeg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</p:sldMasterIdLst>
  <p:notesMasterIdLst>
    <p:notesMasterId r:id="rId12"/>
  </p:notesMasterIdLst>
  <p:sldIdLst>
    <p:sldId id="278" r:id="rId2"/>
    <p:sldId id="273" r:id="rId3"/>
    <p:sldId id="256" r:id="rId4"/>
    <p:sldId id="263" r:id="rId5"/>
    <p:sldId id="258" r:id="rId6"/>
    <p:sldId id="277" r:id="rId7"/>
    <p:sldId id="267" r:id="rId8"/>
    <p:sldId id="268" r:id="rId9"/>
    <p:sldId id="285" r:id="rId10"/>
    <p:sldId id="282" r:id="rId11"/>
  </p:sldIdLst>
  <p:sldSz cx="12192000" cy="6858000"/>
  <p:notesSz cx="6858000" cy="9144000"/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521415D9-36F7-43E2-AB2F-B90AF26B5E84}">
      <p14:sectionLst xmlns:p14="http://schemas.microsoft.com/office/powerpoint/2010/main">
        <p14:section name="Default Section" id="{EFCC113B-7F8B-4524-AD9B-EAF0C9C910E9}">
          <p14:sldIdLst>
            <p14:sldId id="278"/>
            <p14:sldId id="273"/>
            <p14:sldId id="256"/>
            <p14:sldId id="263"/>
            <p14:sldId id="258"/>
            <p14:sldId id="277"/>
            <p14:sldId id="267"/>
            <p14:sldId id="268"/>
            <p14:sldId id="285"/>
            <p14:sldId id="282"/>
          </p14:sldIdLst>
        </p14:section>
      </p14:sectionLst>
    </p:ext>
    <p:ext uri="{EFAFB233-063F-42B5-8137-9DF3F51BA10A}">
      <p15:sldGuideLst xmlns:p15="http://schemas.microsoft.com/office/powerpoint/2012/main"/>
    </p:ext>
  </p:extLst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000000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/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0846" autoAdjust="0"/>
    <p:restoredTop sz="94407" autoAdjust="0"/>
  </p:normalViewPr>
  <p:slideViewPr>
    <p:cSldViewPr snapToGrid="0">
      <p:cViewPr>
        <p:scale>
          <a:sx n="100" d="100"/>
          <a:sy n="100" d="100"/>
        </p:scale>
        <p:origin x="1848" y="672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" d="1"/>
        <a:sy n="1" d="1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1" Type="http://schemas.openxmlformats.org/officeDocument/2006/relationships/slide" Target="slides/slide10.xml"/><Relationship Id="rId12" Type="http://schemas.openxmlformats.org/officeDocument/2006/relationships/notesMaster" Target="notesMasters/notesMaster1.xml"/><Relationship Id="rId13" Type="http://schemas.openxmlformats.org/officeDocument/2006/relationships/presProps" Target="presProps.xml"/><Relationship Id="rId14" Type="http://schemas.openxmlformats.org/officeDocument/2006/relationships/viewProps" Target="viewProps.xml"/><Relationship Id="rId15" Type="http://schemas.openxmlformats.org/officeDocument/2006/relationships/theme" Target="theme/theme1.xml"/><Relationship Id="rId16" Type="http://schemas.openxmlformats.org/officeDocument/2006/relationships/tableStyles" Target="tableStyles.xml"/><Relationship Id="rId1" Type="http://schemas.openxmlformats.org/officeDocument/2006/relationships/slideMaster" Target="slideMasters/slideMaster1.xml"/><Relationship Id="rId2" Type="http://schemas.openxmlformats.org/officeDocument/2006/relationships/slide" Target="slides/slide1.xml"/><Relationship Id="rId3" Type="http://schemas.openxmlformats.org/officeDocument/2006/relationships/slide" Target="slides/slide2.xml"/><Relationship Id="rId4" Type="http://schemas.openxmlformats.org/officeDocument/2006/relationships/slide" Target="slides/slide3.xml"/><Relationship Id="rId5" Type="http://schemas.openxmlformats.org/officeDocument/2006/relationships/slide" Target="slides/slide4.xml"/><Relationship Id="rId6" Type="http://schemas.openxmlformats.org/officeDocument/2006/relationships/slide" Target="slides/slide5.xml"/><Relationship Id="rId7" Type="http://schemas.openxmlformats.org/officeDocument/2006/relationships/slide" Target="slides/slide6.xml"/><Relationship Id="rId8" Type="http://schemas.openxmlformats.org/officeDocument/2006/relationships/slide" Target="slides/slide7.xml"/><Relationship Id="rId9" Type="http://schemas.openxmlformats.org/officeDocument/2006/relationships/slide" Target="slides/slide8.xml"/><Relationship Id="rId10" Type="http://schemas.openxmlformats.org/officeDocument/2006/relationships/slide" Target="slides/slide9.xml"/></Relationships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A501E2EA-D15D-454E-9A06-5414B2AFABD9}" type="datetimeFigureOut">
              <a:rPr lang="en-US" smtClean="0"/>
              <a:t>1/26/17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567EA1F0-0F8B-43AA-9008-44D46168FB63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88139499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9.xml"/><Relationship Id="rId3" Type="http://schemas.openxmlformats.org/officeDocument/2006/relationships/hyperlink" Target="http://slidemodel.com/" TargetMode="External"/></Relationships>
</file>

<file path=ppt/notesSlides/_rels/notesSlide2.xml.rels><?xml version="1.0" encoding="UTF-8" standalone="yes"?>
<Relationships xmlns="http://schemas.openxmlformats.org/package/2006/relationships"><Relationship Id="rId1" Type="http://schemas.openxmlformats.org/officeDocument/2006/relationships/notesMaster" Target="../notesMasters/notesMaster1.xml"/><Relationship Id="rId2" Type="http://schemas.openxmlformats.org/officeDocument/2006/relationships/slide" Target="../slides/slide10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121898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You can safely remove this slide. This slide</a:t>
            </a:r>
            <a:r>
              <a:rPr lang="en-US" baseline="0" dirty="0" smtClean="0"/>
              <a:t> design was provided by SlideModel.com – You can download more templates, shapes and elements for PowerPoint from </a:t>
            </a:r>
            <a:r>
              <a:rPr lang="en-US" dirty="0" smtClean="0">
                <a:hlinkClick r:id="rId3"/>
              </a:rPr>
              <a:t>http://slidemodel.com/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A2D21D1-52E2-420B-B491-CFF6D7BB79FB}" type="slidenum">
              <a:rPr lang="en-US" smtClean="0">
                <a:solidFill>
                  <a:prstClr val="black"/>
                </a:solidFill>
              </a:rPr>
              <a:pPr/>
              <a:t>9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671209837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smtClean="0"/>
              <a:t>You can safely remove this slide. This slide</a:t>
            </a:r>
            <a:r>
              <a:rPr lang="en-US" baseline="0" smtClean="0"/>
              <a:t> design was provided by SlideModel.com – You can download more templates, shapes and elements for PowerPoint from http://slidemodel.com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C946254F-9338-4BA9-B7AC-A66622A3D013}" type="slidenum">
              <a:rPr lang="en-US" smtClean="0">
                <a:solidFill>
                  <a:prstClr val="black"/>
                </a:solidFill>
              </a:rPr>
              <a:pPr/>
              <a:t>10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8431450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 smtClean="0"/>
              <a:t>Click to edit Master subtitle style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577264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650349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19883272"/>
      </p:ext>
    </p:extLst>
  </p:cSld>
  <p:clrMapOvr>
    <a:masterClrMapping/>
  </p:clrMapOvr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userDrawn="1">
  <p:cSld name="slidemodel2">
    <p:bg>
      <p:bgPr>
        <a:gradFill flip="none" rotWithShape="1">
          <a:gsLst>
            <a:gs pos="55000">
              <a:srgbClr val="1181AE"/>
            </a:gs>
            <a:gs pos="0">
              <a:srgbClr val="1181AE"/>
            </a:gs>
            <a:gs pos="100000">
              <a:srgbClr val="09547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 hasCustomPrompt="1"/>
          </p:nvPr>
        </p:nvSpPr>
        <p:spPr>
          <a:xfrm>
            <a:off x="3218672" y="2870634"/>
            <a:ext cx="5932223" cy="711081"/>
          </a:xfrm>
        </p:spPr>
        <p:txBody>
          <a:bodyPr>
            <a:normAutofit/>
          </a:bodyPr>
          <a:lstStyle>
            <a:lvl1pPr algn="ctr">
              <a:defRPr sz="3600" b="0">
                <a:solidFill>
                  <a:schemeClr val="bg1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+mj-lt"/>
                <a:ea typeface="Open Sans" pitchFamily="34" charset="0"/>
                <a:cs typeface="Open Sans" pitchFamily="34" charset="0"/>
              </a:defRPr>
            </a:lvl1pPr>
          </a:lstStyle>
          <a:p>
            <a:r>
              <a:rPr lang="en-US" smtClean="0"/>
              <a:t>SlideModel.com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425404F2-BE9A-4460-8815-8F645183555F}" type="datetimeFigureOut">
              <a:rPr lang="en-US" smtClean="0"/>
              <a:pPr/>
              <a:t>1/26/17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96E69268-9C8B-4EBF-A9EE-DC5DC2D48DC3}" type="slidenum">
              <a:rPr lang="en-US" smtClean="0"/>
              <a:pPr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029894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9330582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775694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20558984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04779124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37024600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6996806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55116139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 smtClean="0"/>
              <a:t>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22376210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11" Type="http://schemas.openxmlformats.org/officeDocument/2006/relationships/slideLayout" Target="../slideLayouts/slideLayout11.xml"/><Relationship Id="rId12" Type="http://schemas.openxmlformats.org/officeDocument/2006/relationships/slideLayout" Target="../slideLayouts/slideLayout12.xml"/><Relationship Id="rId13" Type="http://schemas.openxmlformats.org/officeDocument/2006/relationships/theme" Target="../theme/theme1.xml"/><Relationship Id="rId1" Type="http://schemas.openxmlformats.org/officeDocument/2006/relationships/slideLayout" Target="../slideLayouts/slideLayout1.xml"/><Relationship Id="rId2" Type="http://schemas.openxmlformats.org/officeDocument/2006/relationships/slideLayout" Target="../slideLayouts/slideLayout2.xml"/><Relationship Id="rId3" Type="http://schemas.openxmlformats.org/officeDocument/2006/relationships/slideLayout" Target="../slideLayouts/slideLayout3.xml"/><Relationship Id="rId4" Type="http://schemas.openxmlformats.org/officeDocument/2006/relationships/slideLayout" Target="../slideLayouts/slideLayout4.xml"/><Relationship Id="rId5" Type="http://schemas.openxmlformats.org/officeDocument/2006/relationships/slideLayout" Target="../slideLayouts/slideLayout5.xml"/><Relationship Id="rId6" Type="http://schemas.openxmlformats.org/officeDocument/2006/relationships/slideLayout" Target="../slideLayouts/slideLayout6.xml"/><Relationship Id="rId7" Type="http://schemas.openxmlformats.org/officeDocument/2006/relationships/slideLayout" Target="../slideLayouts/slideLayout7.xml"/><Relationship Id="rId8" Type="http://schemas.openxmlformats.org/officeDocument/2006/relationships/slideLayout" Target="../slideLayouts/slideLayout8.xml"/><Relationship Id="rId9" Type="http://schemas.openxmlformats.org/officeDocument/2006/relationships/slideLayout" Target="../slideLayouts/slideLayout9.xml"/><Relationship Id="rId10" Type="http://schemas.openxmlformats.org/officeDocument/2006/relationships/slideLayout" Target="../slideLayouts/slideLayout10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6195">
              <a:schemeClr val="bg1">
                <a:lumMod val="95000"/>
              </a:schemeClr>
            </a:gs>
            <a:gs pos="55000">
              <a:schemeClr val="tx1">
                <a:lumMod val="20000"/>
                <a:lumOff val="80000"/>
              </a:schemeClr>
            </a:gs>
            <a:gs pos="100000">
              <a:schemeClr val="bg1">
                <a:lumMod val="95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 smtClean="0"/>
              <a:t>Click to edit Master title style</a:t>
            </a:r>
            <a:endParaRPr lang="en-US"/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 smtClean="0"/>
              <a:t>Edit Master text styles</a:t>
            </a:r>
          </a:p>
          <a:p>
            <a:pPr lvl="1"/>
            <a:r>
              <a:rPr lang="en-US" smtClean="0"/>
              <a:t>Second level</a:t>
            </a:r>
          </a:p>
          <a:p>
            <a:pPr lvl="2"/>
            <a:r>
              <a:rPr lang="en-US" smtClean="0"/>
              <a:t>Third level</a:t>
            </a:r>
          </a:p>
          <a:p>
            <a:pPr lvl="3"/>
            <a:r>
              <a:rPr lang="en-US" smtClean="0"/>
              <a:t>Fourth level</a:t>
            </a:r>
          </a:p>
          <a:p>
            <a:pPr lvl="4"/>
            <a:r>
              <a:rPr lang="en-US" smtClean="0"/>
              <a:t>Fifth level</a:t>
            </a:r>
            <a:endParaRPr lang="en-US"/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7501686-6DD7-4950-B902-68D2D6290423}" type="datetimeFigureOut">
              <a:rPr lang="en-US" smtClean="0"/>
              <a:t>1/26/17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8C5F81AD-0A25-4B1A-B740-3C7984BD2BEF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820855402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  <p:sldLayoutId id="2147483660" r:id="rId12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10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2.xml"/><Relationship Id="rId2" Type="http://schemas.openxmlformats.org/officeDocument/2006/relationships/notesSlide" Target="../notesSlides/notesSlide2.xml"/><Relationship Id="rId3" Type="http://schemas.openxmlformats.org/officeDocument/2006/relationships/image" Target="../media/image2.png"/></Relationships>
</file>

<file path=ppt/slides/_rels/slide2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3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1.xml"/></Relationships>
</file>

<file path=ppt/slides/_rels/slide4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5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6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7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7.xml"/></Relationships>
</file>

<file path=ppt/slides/_rels/slide9.xml.rels><?xml version="1.0" encoding="UTF-8" standalone="yes"?>
<Relationships xmlns="http://schemas.openxmlformats.org/package/2006/relationships"><Relationship Id="rId3" Type="http://schemas.openxmlformats.org/officeDocument/2006/relationships/hyperlink" Target="http://slidemodel.com/account/plans/?utm_source=free&amp;utm_medium=button&amp;utm_campaign=freetemplate" TargetMode="External"/><Relationship Id="rId4" Type="http://schemas.openxmlformats.org/officeDocument/2006/relationships/image" Target="../media/image1.jpg"/><Relationship Id="rId5" Type="http://schemas.openxmlformats.org/officeDocument/2006/relationships/image" Target="../media/image2.png"/><Relationship Id="rId1" Type="http://schemas.openxmlformats.org/officeDocument/2006/relationships/slideLayout" Target="../slideLayouts/slideLayout7.xml"/><Relationship Id="rId2" Type="http://schemas.openxmlformats.org/officeDocument/2006/relationships/notesSlide" Target="../notesSlides/notesSlide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0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6" name="Group 45"/>
          <p:cNvGrpSpPr/>
          <p:nvPr/>
        </p:nvGrpSpPr>
        <p:grpSpPr>
          <a:xfrm>
            <a:off x="1356031" y="1097191"/>
            <a:ext cx="4814155" cy="4663619"/>
            <a:chOff x="1234953" y="1073361"/>
            <a:chExt cx="4814155" cy="4663619"/>
          </a:xfrm>
        </p:grpSpPr>
        <p:grpSp>
          <p:nvGrpSpPr>
            <p:cNvPr id="4" name="Group 4"/>
            <p:cNvGrpSpPr>
              <a:grpSpLocks noChangeAspect="1"/>
            </p:cNvGrpSpPr>
            <p:nvPr/>
          </p:nvGrpSpPr>
          <p:grpSpPr bwMode="auto">
            <a:xfrm>
              <a:off x="1234953" y="1073361"/>
              <a:ext cx="4814155" cy="4663619"/>
              <a:chOff x="1125" y="634"/>
              <a:chExt cx="3198" cy="3098"/>
            </a:xfrm>
          </p:grpSpPr>
          <p:sp>
            <p:nvSpPr>
              <p:cNvPr id="6" name="Freeform 5"/>
              <p:cNvSpPr>
                <a:spLocks/>
              </p:cNvSpPr>
              <p:nvPr/>
            </p:nvSpPr>
            <p:spPr bwMode="auto">
              <a:xfrm>
                <a:off x="1779" y="634"/>
                <a:ext cx="1890" cy="1432"/>
              </a:xfrm>
              <a:custGeom>
                <a:avLst/>
                <a:gdLst>
                  <a:gd name="T0" fmla="*/ 451 w 901"/>
                  <a:gd name="T1" fmla="*/ 683 h 683"/>
                  <a:gd name="T2" fmla="*/ 763 w 901"/>
                  <a:gd name="T3" fmla="*/ 554 h 683"/>
                  <a:gd name="T4" fmla="*/ 888 w 901"/>
                  <a:gd name="T5" fmla="*/ 572 h 683"/>
                  <a:gd name="T6" fmla="*/ 901 w 901"/>
                  <a:gd name="T7" fmla="*/ 462 h 683"/>
                  <a:gd name="T8" fmla="*/ 451 w 901"/>
                  <a:gd name="T9" fmla="*/ 0 h 683"/>
                  <a:gd name="T10" fmla="*/ 0 w 901"/>
                  <a:gd name="T11" fmla="*/ 462 h 683"/>
                  <a:gd name="T12" fmla="*/ 13 w 901"/>
                  <a:gd name="T13" fmla="*/ 572 h 683"/>
                  <a:gd name="T14" fmla="*/ 139 w 901"/>
                  <a:gd name="T15" fmla="*/ 554 h 683"/>
                  <a:gd name="T16" fmla="*/ 451 w 901"/>
                  <a:gd name="T17" fmla="*/ 683 h 68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901" h="683">
                    <a:moveTo>
                      <a:pt x="451" y="683"/>
                    </a:moveTo>
                    <a:cubicBezTo>
                      <a:pt x="532" y="603"/>
                      <a:pt x="641" y="554"/>
                      <a:pt x="763" y="554"/>
                    </a:cubicBezTo>
                    <a:cubicBezTo>
                      <a:pt x="806" y="554"/>
                      <a:pt x="848" y="561"/>
                      <a:pt x="888" y="572"/>
                    </a:cubicBezTo>
                    <a:cubicBezTo>
                      <a:pt x="896" y="537"/>
                      <a:pt x="901" y="500"/>
                      <a:pt x="901" y="462"/>
                    </a:cubicBezTo>
                    <a:cubicBezTo>
                      <a:pt x="901" y="207"/>
                      <a:pt x="699" y="0"/>
                      <a:pt x="451" y="0"/>
                    </a:cubicBezTo>
                    <a:cubicBezTo>
                      <a:pt x="202" y="0"/>
                      <a:pt x="0" y="207"/>
                      <a:pt x="0" y="462"/>
                    </a:cubicBezTo>
                    <a:cubicBezTo>
                      <a:pt x="0" y="500"/>
                      <a:pt x="5" y="537"/>
                      <a:pt x="13" y="572"/>
                    </a:cubicBezTo>
                    <a:cubicBezTo>
                      <a:pt x="53" y="561"/>
                      <a:pt x="95" y="554"/>
                      <a:pt x="139" y="554"/>
                    </a:cubicBezTo>
                    <a:cubicBezTo>
                      <a:pt x="260" y="554"/>
                      <a:pt x="370" y="603"/>
                      <a:pt x="451" y="683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6"/>
              <p:cNvSpPr>
                <a:spLocks/>
              </p:cNvSpPr>
              <p:nvPr/>
            </p:nvSpPr>
            <p:spPr bwMode="auto">
              <a:xfrm>
                <a:off x="1125" y="1833"/>
                <a:ext cx="1600" cy="1899"/>
              </a:xfrm>
              <a:custGeom>
                <a:avLst/>
                <a:gdLst>
                  <a:gd name="T0" fmla="*/ 624 w 763"/>
                  <a:gd name="T1" fmla="*/ 444 h 906"/>
                  <a:gd name="T2" fmla="*/ 637 w 763"/>
                  <a:gd name="T3" fmla="*/ 334 h 906"/>
                  <a:gd name="T4" fmla="*/ 325 w 763"/>
                  <a:gd name="T5" fmla="*/ 0 h 906"/>
                  <a:gd name="T6" fmla="*/ 0 w 763"/>
                  <a:gd name="T7" fmla="*/ 444 h 906"/>
                  <a:gd name="T8" fmla="*/ 451 w 763"/>
                  <a:gd name="T9" fmla="*/ 906 h 906"/>
                  <a:gd name="T10" fmla="*/ 763 w 763"/>
                  <a:gd name="T11" fmla="*/ 777 h 906"/>
                  <a:gd name="T12" fmla="*/ 624 w 763"/>
                  <a:gd name="T13" fmla="*/ 444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3" h="906">
                    <a:moveTo>
                      <a:pt x="624" y="444"/>
                    </a:moveTo>
                    <a:cubicBezTo>
                      <a:pt x="624" y="406"/>
                      <a:pt x="629" y="369"/>
                      <a:pt x="637" y="334"/>
                    </a:cubicBezTo>
                    <a:cubicBezTo>
                      <a:pt x="484" y="288"/>
                      <a:pt x="364" y="161"/>
                      <a:pt x="325" y="0"/>
                    </a:cubicBezTo>
                    <a:cubicBezTo>
                      <a:pt x="138" y="56"/>
                      <a:pt x="0" y="234"/>
                      <a:pt x="0" y="444"/>
                    </a:cubicBezTo>
                    <a:cubicBezTo>
                      <a:pt x="0" y="700"/>
                      <a:pt x="202" y="906"/>
                      <a:pt x="451" y="906"/>
                    </a:cubicBezTo>
                    <a:cubicBezTo>
                      <a:pt x="572" y="906"/>
                      <a:pt x="682" y="857"/>
                      <a:pt x="763" y="777"/>
                    </a:cubicBezTo>
                    <a:cubicBezTo>
                      <a:pt x="677" y="693"/>
                      <a:pt x="624" y="575"/>
                      <a:pt x="624" y="44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shade val="30000"/>
                      <a:satMod val="115000"/>
                    </a:schemeClr>
                  </a:gs>
                  <a:gs pos="50000">
                    <a:schemeClr val="accent2">
                      <a:shade val="67500"/>
                      <a:satMod val="115000"/>
                    </a:schemeClr>
                  </a:gs>
                  <a:gs pos="100000">
                    <a:schemeClr val="accent2">
                      <a:shade val="100000"/>
                      <a:satMod val="115000"/>
                    </a:schemeClr>
                  </a:gs>
                </a:gsLst>
                <a:lin ang="54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7"/>
              <p:cNvSpPr>
                <a:spLocks/>
              </p:cNvSpPr>
              <p:nvPr/>
            </p:nvSpPr>
            <p:spPr bwMode="auto">
              <a:xfrm>
                <a:off x="2725" y="1833"/>
                <a:ext cx="1598" cy="1899"/>
              </a:xfrm>
              <a:custGeom>
                <a:avLst/>
                <a:gdLst>
                  <a:gd name="T0" fmla="*/ 437 w 762"/>
                  <a:gd name="T1" fmla="*/ 0 h 906"/>
                  <a:gd name="T2" fmla="*/ 125 w 762"/>
                  <a:gd name="T3" fmla="*/ 334 h 906"/>
                  <a:gd name="T4" fmla="*/ 138 w 762"/>
                  <a:gd name="T5" fmla="*/ 444 h 906"/>
                  <a:gd name="T6" fmla="*/ 0 w 762"/>
                  <a:gd name="T7" fmla="*/ 777 h 906"/>
                  <a:gd name="T8" fmla="*/ 312 w 762"/>
                  <a:gd name="T9" fmla="*/ 906 h 906"/>
                  <a:gd name="T10" fmla="*/ 762 w 762"/>
                  <a:gd name="T11" fmla="*/ 444 h 906"/>
                  <a:gd name="T12" fmla="*/ 437 w 762"/>
                  <a:gd name="T13" fmla="*/ 0 h 90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762" h="906">
                    <a:moveTo>
                      <a:pt x="437" y="0"/>
                    </a:moveTo>
                    <a:cubicBezTo>
                      <a:pt x="398" y="161"/>
                      <a:pt x="279" y="288"/>
                      <a:pt x="125" y="334"/>
                    </a:cubicBezTo>
                    <a:cubicBezTo>
                      <a:pt x="133" y="369"/>
                      <a:pt x="138" y="406"/>
                      <a:pt x="138" y="444"/>
                    </a:cubicBezTo>
                    <a:cubicBezTo>
                      <a:pt x="138" y="575"/>
                      <a:pt x="85" y="693"/>
                      <a:pt x="0" y="777"/>
                    </a:cubicBezTo>
                    <a:cubicBezTo>
                      <a:pt x="81" y="857"/>
                      <a:pt x="190" y="906"/>
                      <a:pt x="312" y="906"/>
                    </a:cubicBezTo>
                    <a:cubicBezTo>
                      <a:pt x="560" y="906"/>
                      <a:pt x="762" y="700"/>
                      <a:pt x="762" y="444"/>
                    </a:cubicBezTo>
                    <a:cubicBezTo>
                      <a:pt x="762" y="234"/>
                      <a:pt x="625" y="56"/>
                      <a:pt x="437" y="0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6">
                      <a:shade val="30000"/>
                      <a:satMod val="115000"/>
                    </a:schemeClr>
                  </a:gs>
                  <a:gs pos="50000">
                    <a:schemeClr val="accent6">
                      <a:shade val="67500"/>
                      <a:satMod val="115000"/>
                    </a:schemeClr>
                  </a:gs>
                  <a:gs pos="100000">
                    <a:schemeClr val="accent6">
                      <a:shade val="100000"/>
                      <a:satMod val="115000"/>
                    </a:schemeClr>
                  </a:gs>
                </a:gsLst>
                <a:lin ang="108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" name="Freeform 8"/>
              <p:cNvSpPr>
                <a:spLocks/>
              </p:cNvSpPr>
              <p:nvPr/>
            </p:nvSpPr>
            <p:spPr bwMode="auto">
              <a:xfrm>
                <a:off x="2461" y="2066"/>
                <a:ext cx="526" cy="505"/>
              </a:xfrm>
              <a:custGeom>
                <a:avLst/>
                <a:gdLst>
                  <a:gd name="T0" fmla="*/ 126 w 251"/>
                  <a:gd name="T1" fmla="*/ 0 h 241"/>
                  <a:gd name="T2" fmla="*/ 0 w 251"/>
                  <a:gd name="T3" fmla="*/ 223 h 241"/>
                  <a:gd name="T4" fmla="*/ 126 w 251"/>
                  <a:gd name="T5" fmla="*/ 241 h 241"/>
                  <a:gd name="T6" fmla="*/ 251 w 251"/>
                  <a:gd name="T7" fmla="*/ 223 h 241"/>
                  <a:gd name="T8" fmla="*/ 126 w 251"/>
                  <a:gd name="T9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41">
                    <a:moveTo>
                      <a:pt x="126" y="0"/>
                    </a:moveTo>
                    <a:cubicBezTo>
                      <a:pt x="65" y="60"/>
                      <a:pt x="21" y="136"/>
                      <a:pt x="0" y="223"/>
                    </a:cubicBezTo>
                    <a:cubicBezTo>
                      <a:pt x="40" y="234"/>
                      <a:pt x="82" y="241"/>
                      <a:pt x="126" y="241"/>
                    </a:cubicBezTo>
                    <a:cubicBezTo>
                      <a:pt x="169" y="241"/>
                      <a:pt x="211" y="234"/>
                      <a:pt x="251" y="223"/>
                    </a:cubicBezTo>
                    <a:cubicBezTo>
                      <a:pt x="230" y="136"/>
                      <a:pt x="186" y="60"/>
                      <a:pt x="126" y="0"/>
                    </a:cubicBezTo>
                    <a:close/>
                  </a:path>
                </a:pathLst>
              </a:custGeom>
              <a:solidFill>
                <a:srgbClr val="EB5B48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Freeform 9"/>
              <p:cNvSpPr>
                <a:spLocks/>
              </p:cNvSpPr>
              <p:nvPr/>
            </p:nvSpPr>
            <p:spPr bwMode="auto">
              <a:xfrm>
                <a:off x="2461" y="2066"/>
                <a:ext cx="526" cy="505"/>
              </a:xfrm>
              <a:custGeom>
                <a:avLst/>
                <a:gdLst>
                  <a:gd name="T0" fmla="*/ 126 w 251"/>
                  <a:gd name="T1" fmla="*/ 0 h 241"/>
                  <a:gd name="T2" fmla="*/ 0 w 251"/>
                  <a:gd name="T3" fmla="*/ 223 h 241"/>
                  <a:gd name="T4" fmla="*/ 126 w 251"/>
                  <a:gd name="T5" fmla="*/ 241 h 241"/>
                  <a:gd name="T6" fmla="*/ 251 w 251"/>
                  <a:gd name="T7" fmla="*/ 223 h 241"/>
                  <a:gd name="T8" fmla="*/ 126 w 251"/>
                  <a:gd name="T9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41">
                    <a:moveTo>
                      <a:pt x="126" y="0"/>
                    </a:moveTo>
                    <a:cubicBezTo>
                      <a:pt x="65" y="60"/>
                      <a:pt x="21" y="136"/>
                      <a:pt x="0" y="223"/>
                    </a:cubicBezTo>
                    <a:cubicBezTo>
                      <a:pt x="40" y="234"/>
                      <a:pt x="82" y="241"/>
                      <a:pt x="126" y="241"/>
                    </a:cubicBezTo>
                    <a:cubicBezTo>
                      <a:pt x="169" y="241"/>
                      <a:pt x="211" y="234"/>
                      <a:pt x="251" y="223"/>
                    </a:cubicBezTo>
                    <a:cubicBezTo>
                      <a:pt x="230" y="136"/>
                      <a:pt x="186" y="60"/>
                      <a:pt x="126" y="0"/>
                    </a:cubicBezTo>
                    <a:close/>
                  </a:path>
                </a:pathLst>
              </a:custGeom>
              <a:solidFill>
                <a:srgbClr val="596374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1" name="Freeform 10"/>
              <p:cNvSpPr>
                <a:spLocks/>
              </p:cNvSpPr>
              <p:nvPr/>
            </p:nvSpPr>
            <p:spPr bwMode="auto">
              <a:xfrm>
                <a:off x="2461" y="2066"/>
                <a:ext cx="526" cy="505"/>
              </a:xfrm>
              <a:custGeom>
                <a:avLst/>
                <a:gdLst>
                  <a:gd name="T0" fmla="*/ 126 w 251"/>
                  <a:gd name="T1" fmla="*/ 0 h 241"/>
                  <a:gd name="T2" fmla="*/ 0 w 251"/>
                  <a:gd name="T3" fmla="*/ 223 h 241"/>
                  <a:gd name="T4" fmla="*/ 126 w 251"/>
                  <a:gd name="T5" fmla="*/ 241 h 241"/>
                  <a:gd name="T6" fmla="*/ 251 w 251"/>
                  <a:gd name="T7" fmla="*/ 223 h 241"/>
                  <a:gd name="T8" fmla="*/ 126 w 251"/>
                  <a:gd name="T9" fmla="*/ 0 h 24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51" h="241">
                    <a:moveTo>
                      <a:pt x="126" y="0"/>
                    </a:moveTo>
                    <a:cubicBezTo>
                      <a:pt x="65" y="60"/>
                      <a:pt x="21" y="136"/>
                      <a:pt x="0" y="223"/>
                    </a:cubicBezTo>
                    <a:cubicBezTo>
                      <a:pt x="40" y="234"/>
                      <a:pt x="82" y="241"/>
                      <a:pt x="126" y="241"/>
                    </a:cubicBezTo>
                    <a:cubicBezTo>
                      <a:pt x="169" y="241"/>
                      <a:pt x="211" y="234"/>
                      <a:pt x="251" y="223"/>
                    </a:cubicBezTo>
                    <a:cubicBezTo>
                      <a:pt x="230" y="136"/>
                      <a:pt x="186" y="60"/>
                      <a:pt x="126" y="0"/>
                    </a:cubicBezTo>
                    <a:close/>
                  </a:path>
                </a:pathLst>
              </a:custGeom>
              <a:solidFill>
                <a:schemeClr val="bg1"/>
              </a:solidFill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5" name="Group 44"/>
            <p:cNvGrpSpPr/>
            <p:nvPr/>
          </p:nvGrpSpPr>
          <p:grpSpPr>
            <a:xfrm>
              <a:off x="2761734" y="1419281"/>
              <a:ext cx="1622697" cy="1214409"/>
              <a:chOff x="2761734" y="1419281"/>
              <a:chExt cx="1622697" cy="1214409"/>
            </a:xfrm>
          </p:grpSpPr>
          <p:grpSp>
            <p:nvGrpSpPr>
              <p:cNvPr id="13" name="Group 13"/>
              <p:cNvGrpSpPr>
                <a:grpSpLocks noChangeAspect="1"/>
              </p:cNvGrpSpPr>
              <p:nvPr/>
            </p:nvGrpSpPr>
            <p:grpSpPr bwMode="auto">
              <a:xfrm>
                <a:off x="3314588" y="1419281"/>
                <a:ext cx="516988" cy="392703"/>
                <a:chOff x="2247" y="950"/>
                <a:chExt cx="3178" cy="2414"/>
              </a:xfrm>
              <a:solidFill>
                <a:schemeClr val="bg1"/>
              </a:solidFill>
            </p:grpSpPr>
            <p:sp>
              <p:nvSpPr>
                <p:cNvPr id="16" name="Rectangle 15"/>
                <p:cNvSpPr>
                  <a:spLocks noChangeArrowheads="1"/>
                </p:cNvSpPr>
                <p:nvPr/>
              </p:nvSpPr>
              <p:spPr bwMode="auto">
                <a:xfrm>
                  <a:off x="3052" y="3128"/>
                  <a:ext cx="386" cy="89"/>
                </a:xfrm>
                <a:prstGeom prst="rect">
                  <a:avLst/>
                </a:prstGeom>
                <a:grpFill/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7" name="Rectangle 16"/>
                <p:cNvSpPr>
                  <a:spLocks noChangeArrowheads="1"/>
                </p:cNvSpPr>
                <p:nvPr/>
              </p:nvSpPr>
              <p:spPr bwMode="auto">
                <a:xfrm>
                  <a:off x="3472" y="3128"/>
                  <a:ext cx="803" cy="89"/>
                </a:xfrm>
                <a:prstGeom prst="rect">
                  <a:avLst/>
                </a:prstGeom>
                <a:grpFill/>
                <a:ln w="0">
                  <a:noFill/>
                  <a:prstDash val="solid"/>
                  <a:miter lim="800000"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8" name="Freeform 17"/>
                <p:cNvSpPr>
                  <a:spLocks noEditPoints="1"/>
                </p:cNvSpPr>
                <p:nvPr/>
              </p:nvSpPr>
              <p:spPr bwMode="auto">
                <a:xfrm>
                  <a:off x="2485" y="2828"/>
                  <a:ext cx="535" cy="536"/>
                </a:xfrm>
                <a:custGeom>
                  <a:avLst/>
                  <a:gdLst>
                    <a:gd name="T0" fmla="*/ 489 w 1072"/>
                    <a:gd name="T1" fmla="*/ 306 h 1073"/>
                    <a:gd name="T2" fmla="*/ 405 w 1072"/>
                    <a:gd name="T3" fmla="*/ 341 h 1073"/>
                    <a:gd name="T4" fmla="*/ 342 w 1072"/>
                    <a:gd name="T5" fmla="*/ 405 h 1073"/>
                    <a:gd name="T6" fmla="*/ 305 w 1072"/>
                    <a:gd name="T7" fmla="*/ 490 h 1073"/>
                    <a:gd name="T8" fmla="*/ 305 w 1072"/>
                    <a:gd name="T9" fmla="*/ 584 h 1073"/>
                    <a:gd name="T10" fmla="*/ 342 w 1072"/>
                    <a:gd name="T11" fmla="*/ 667 h 1073"/>
                    <a:gd name="T12" fmla="*/ 405 w 1072"/>
                    <a:gd name="T13" fmla="*/ 731 h 1073"/>
                    <a:gd name="T14" fmla="*/ 489 w 1072"/>
                    <a:gd name="T15" fmla="*/ 766 h 1073"/>
                    <a:gd name="T16" fmla="*/ 583 w 1072"/>
                    <a:gd name="T17" fmla="*/ 766 h 1073"/>
                    <a:gd name="T18" fmla="*/ 668 w 1072"/>
                    <a:gd name="T19" fmla="*/ 731 h 1073"/>
                    <a:gd name="T20" fmla="*/ 732 w 1072"/>
                    <a:gd name="T21" fmla="*/ 667 h 1073"/>
                    <a:gd name="T22" fmla="*/ 767 w 1072"/>
                    <a:gd name="T23" fmla="*/ 584 h 1073"/>
                    <a:gd name="T24" fmla="*/ 767 w 1072"/>
                    <a:gd name="T25" fmla="*/ 490 h 1073"/>
                    <a:gd name="T26" fmla="*/ 732 w 1072"/>
                    <a:gd name="T27" fmla="*/ 405 h 1073"/>
                    <a:gd name="T28" fmla="*/ 668 w 1072"/>
                    <a:gd name="T29" fmla="*/ 341 h 1073"/>
                    <a:gd name="T30" fmla="*/ 583 w 1072"/>
                    <a:gd name="T31" fmla="*/ 306 h 1073"/>
                    <a:gd name="T32" fmla="*/ 537 w 1072"/>
                    <a:gd name="T33" fmla="*/ 0 h 1073"/>
                    <a:gd name="T34" fmla="*/ 691 w 1072"/>
                    <a:gd name="T35" fmla="*/ 23 h 1073"/>
                    <a:gd name="T36" fmla="*/ 828 w 1072"/>
                    <a:gd name="T37" fmla="*/ 86 h 1073"/>
                    <a:gd name="T38" fmla="*/ 940 w 1072"/>
                    <a:gd name="T39" fmla="*/ 185 h 1073"/>
                    <a:gd name="T40" fmla="*/ 1023 w 1072"/>
                    <a:gd name="T41" fmla="*/ 310 h 1073"/>
                    <a:gd name="T42" fmla="*/ 1066 w 1072"/>
                    <a:gd name="T43" fmla="*/ 457 h 1073"/>
                    <a:gd name="T44" fmla="*/ 1066 w 1072"/>
                    <a:gd name="T45" fmla="*/ 615 h 1073"/>
                    <a:gd name="T46" fmla="*/ 1023 w 1072"/>
                    <a:gd name="T47" fmla="*/ 762 h 1073"/>
                    <a:gd name="T48" fmla="*/ 940 w 1072"/>
                    <a:gd name="T49" fmla="*/ 887 h 1073"/>
                    <a:gd name="T50" fmla="*/ 828 w 1072"/>
                    <a:gd name="T51" fmla="*/ 986 h 1073"/>
                    <a:gd name="T52" fmla="*/ 691 w 1072"/>
                    <a:gd name="T53" fmla="*/ 1049 h 1073"/>
                    <a:gd name="T54" fmla="*/ 537 w 1072"/>
                    <a:gd name="T55" fmla="*/ 1073 h 1073"/>
                    <a:gd name="T56" fmla="*/ 382 w 1072"/>
                    <a:gd name="T57" fmla="*/ 1049 h 1073"/>
                    <a:gd name="T58" fmla="*/ 245 w 1072"/>
                    <a:gd name="T59" fmla="*/ 986 h 1073"/>
                    <a:gd name="T60" fmla="*/ 131 w 1072"/>
                    <a:gd name="T61" fmla="*/ 887 h 1073"/>
                    <a:gd name="T62" fmla="*/ 50 w 1072"/>
                    <a:gd name="T63" fmla="*/ 762 h 1073"/>
                    <a:gd name="T64" fmla="*/ 6 w 1072"/>
                    <a:gd name="T65" fmla="*/ 615 h 1073"/>
                    <a:gd name="T66" fmla="*/ 6 w 1072"/>
                    <a:gd name="T67" fmla="*/ 457 h 1073"/>
                    <a:gd name="T68" fmla="*/ 50 w 1072"/>
                    <a:gd name="T69" fmla="*/ 310 h 1073"/>
                    <a:gd name="T70" fmla="*/ 131 w 1072"/>
                    <a:gd name="T71" fmla="*/ 185 h 1073"/>
                    <a:gd name="T72" fmla="*/ 245 w 1072"/>
                    <a:gd name="T73" fmla="*/ 86 h 1073"/>
                    <a:gd name="T74" fmla="*/ 382 w 1072"/>
                    <a:gd name="T75" fmla="*/ 23 h 1073"/>
                    <a:gd name="T76" fmla="*/ 537 w 1072"/>
                    <a:gd name="T77" fmla="*/ 0 h 10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72" h="1073">
                      <a:moveTo>
                        <a:pt x="537" y="301"/>
                      </a:moveTo>
                      <a:lnTo>
                        <a:pt x="489" y="306"/>
                      </a:lnTo>
                      <a:lnTo>
                        <a:pt x="444" y="320"/>
                      </a:lnTo>
                      <a:lnTo>
                        <a:pt x="405" y="341"/>
                      </a:lnTo>
                      <a:lnTo>
                        <a:pt x="371" y="370"/>
                      </a:lnTo>
                      <a:lnTo>
                        <a:pt x="342" y="405"/>
                      </a:lnTo>
                      <a:lnTo>
                        <a:pt x="321" y="445"/>
                      </a:lnTo>
                      <a:lnTo>
                        <a:pt x="305" y="490"/>
                      </a:lnTo>
                      <a:lnTo>
                        <a:pt x="301" y="536"/>
                      </a:lnTo>
                      <a:lnTo>
                        <a:pt x="305" y="584"/>
                      </a:lnTo>
                      <a:lnTo>
                        <a:pt x="321" y="627"/>
                      </a:lnTo>
                      <a:lnTo>
                        <a:pt x="342" y="667"/>
                      </a:lnTo>
                      <a:lnTo>
                        <a:pt x="371" y="702"/>
                      </a:lnTo>
                      <a:lnTo>
                        <a:pt x="405" y="731"/>
                      </a:lnTo>
                      <a:lnTo>
                        <a:pt x="444" y="752"/>
                      </a:lnTo>
                      <a:lnTo>
                        <a:pt x="489" y="766"/>
                      </a:lnTo>
                      <a:lnTo>
                        <a:pt x="537" y="771"/>
                      </a:lnTo>
                      <a:lnTo>
                        <a:pt x="583" y="766"/>
                      </a:lnTo>
                      <a:lnTo>
                        <a:pt x="628" y="752"/>
                      </a:lnTo>
                      <a:lnTo>
                        <a:pt x="668" y="731"/>
                      </a:lnTo>
                      <a:lnTo>
                        <a:pt x="703" y="702"/>
                      </a:lnTo>
                      <a:lnTo>
                        <a:pt x="732" y="667"/>
                      </a:lnTo>
                      <a:lnTo>
                        <a:pt x="753" y="629"/>
                      </a:lnTo>
                      <a:lnTo>
                        <a:pt x="767" y="584"/>
                      </a:lnTo>
                      <a:lnTo>
                        <a:pt x="772" y="536"/>
                      </a:lnTo>
                      <a:lnTo>
                        <a:pt x="767" y="490"/>
                      </a:lnTo>
                      <a:lnTo>
                        <a:pt x="753" y="445"/>
                      </a:lnTo>
                      <a:lnTo>
                        <a:pt x="732" y="405"/>
                      </a:lnTo>
                      <a:lnTo>
                        <a:pt x="703" y="370"/>
                      </a:lnTo>
                      <a:lnTo>
                        <a:pt x="668" y="341"/>
                      </a:lnTo>
                      <a:lnTo>
                        <a:pt x="628" y="320"/>
                      </a:lnTo>
                      <a:lnTo>
                        <a:pt x="583" y="306"/>
                      </a:lnTo>
                      <a:lnTo>
                        <a:pt x="537" y="301"/>
                      </a:lnTo>
                      <a:close/>
                      <a:moveTo>
                        <a:pt x="537" y="0"/>
                      </a:moveTo>
                      <a:lnTo>
                        <a:pt x="616" y="5"/>
                      </a:lnTo>
                      <a:lnTo>
                        <a:pt x="691" y="23"/>
                      </a:lnTo>
                      <a:lnTo>
                        <a:pt x="763" y="50"/>
                      </a:lnTo>
                      <a:lnTo>
                        <a:pt x="828" y="86"/>
                      </a:lnTo>
                      <a:lnTo>
                        <a:pt x="888" y="131"/>
                      </a:lnTo>
                      <a:lnTo>
                        <a:pt x="940" y="185"/>
                      </a:lnTo>
                      <a:lnTo>
                        <a:pt x="987" y="245"/>
                      </a:lnTo>
                      <a:lnTo>
                        <a:pt x="1023" y="310"/>
                      </a:lnTo>
                      <a:lnTo>
                        <a:pt x="1050" y="382"/>
                      </a:lnTo>
                      <a:lnTo>
                        <a:pt x="1066" y="457"/>
                      </a:lnTo>
                      <a:lnTo>
                        <a:pt x="1072" y="536"/>
                      </a:lnTo>
                      <a:lnTo>
                        <a:pt x="1066" y="615"/>
                      </a:lnTo>
                      <a:lnTo>
                        <a:pt x="1050" y="690"/>
                      </a:lnTo>
                      <a:lnTo>
                        <a:pt x="1023" y="762"/>
                      </a:lnTo>
                      <a:lnTo>
                        <a:pt x="987" y="827"/>
                      </a:lnTo>
                      <a:lnTo>
                        <a:pt x="940" y="887"/>
                      </a:lnTo>
                      <a:lnTo>
                        <a:pt x="888" y="941"/>
                      </a:lnTo>
                      <a:lnTo>
                        <a:pt x="828" y="986"/>
                      </a:lnTo>
                      <a:lnTo>
                        <a:pt x="763" y="1022"/>
                      </a:lnTo>
                      <a:lnTo>
                        <a:pt x="691" y="1049"/>
                      </a:lnTo>
                      <a:lnTo>
                        <a:pt x="616" y="1067"/>
                      </a:lnTo>
                      <a:lnTo>
                        <a:pt x="537" y="1073"/>
                      </a:lnTo>
                      <a:lnTo>
                        <a:pt x="458" y="1067"/>
                      </a:lnTo>
                      <a:lnTo>
                        <a:pt x="382" y="1049"/>
                      </a:lnTo>
                      <a:lnTo>
                        <a:pt x="311" y="1022"/>
                      </a:lnTo>
                      <a:lnTo>
                        <a:pt x="245" y="986"/>
                      </a:lnTo>
                      <a:lnTo>
                        <a:pt x="185" y="941"/>
                      </a:lnTo>
                      <a:lnTo>
                        <a:pt x="131" y="887"/>
                      </a:lnTo>
                      <a:lnTo>
                        <a:pt x="87" y="829"/>
                      </a:lnTo>
                      <a:lnTo>
                        <a:pt x="50" y="762"/>
                      </a:lnTo>
                      <a:lnTo>
                        <a:pt x="23" y="690"/>
                      </a:lnTo>
                      <a:lnTo>
                        <a:pt x="6" y="615"/>
                      </a:lnTo>
                      <a:lnTo>
                        <a:pt x="0" y="536"/>
                      </a:lnTo>
                      <a:lnTo>
                        <a:pt x="6" y="457"/>
                      </a:lnTo>
                      <a:lnTo>
                        <a:pt x="23" y="382"/>
                      </a:lnTo>
                      <a:lnTo>
                        <a:pt x="50" y="310"/>
                      </a:lnTo>
                      <a:lnTo>
                        <a:pt x="87" y="245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5" y="86"/>
                      </a:lnTo>
                      <a:lnTo>
                        <a:pt x="311" y="50"/>
                      </a:lnTo>
                      <a:lnTo>
                        <a:pt x="382" y="23"/>
                      </a:lnTo>
                      <a:lnTo>
                        <a:pt x="458" y="5"/>
                      </a:lnTo>
                      <a:lnTo>
                        <a:pt x="53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9" name="Freeform 18"/>
                <p:cNvSpPr>
                  <a:spLocks noEditPoints="1"/>
                </p:cNvSpPr>
                <p:nvPr/>
              </p:nvSpPr>
              <p:spPr bwMode="auto">
                <a:xfrm>
                  <a:off x="4304" y="2828"/>
                  <a:ext cx="537" cy="536"/>
                </a:xfrm>
                <a:custGeom>
                  <a:avLst/>
                  <a:gdLst>
                    <a:gd name="T0" fmla="*/ 488 w 1073"/>
                    <a:gd name="T1" fmla="*/ 306 h 1073"/>
                    <a:gd name="T2" fmla="*/ 405 w 1073"/>
                    <a:gd name="T3" fmla="*/ 341 h 1073"/>
                    <a:gd name="T4" fmla="*/ 342 w 1073"/>
                    <a:gd name="T5" fmla="*/ 405 h 1073"/>
                    <a:gd name="T6" fmla="*/ 307 w 1073"/>
                    <a:gd name="T7" fmla="*/ 490 h 1073"/>
                    <a:gd name="T8" fmla="*/ 307 w 1073"/>
                    <a:gd name="T9" fmla="*/ 584 h 1073"/>
                    <a:gd name="T10" fmla="*/ 342 w 1073"/>
                    <a:gd name="T11" fmla="*/ 667 h 1073"/>
                    <a:gd name="T12" fmla="*/ 405 w 1073"/>
                    <a:gd name="T13" fmla="*/ 731 h 1073"/>
                    <a:gd name="T14" fmla="*/ 488 w 1073"/>
                    <a:gd name="T15" fmla="*/ 766 h 1073"/>
                    <a:gd name="T16" fmla="*/ 583 w 1073"/>
                    <a:gd name="T17" fmla="*/ 766 h 1073"/>
                    <a:gd name="T18" fmla="*/ 668 w 1073"/>
                    <a:gd name="T19" fmla="*/ 731 h 1073"/>
                    <a:gd name="T20" fmla="*/ 732 w 1073"/>
                    <a:gd name="T21" fmla="*/ 667 h 1073"/>
                    <a:gd name="T22" fmla="*/ 766 w 1073"/>
                    <a:gd name="T23" fmla="*/ 584 h 1073"/>
                    <a:gd name="T24" fmla="*/ 766 w 1073"/>
                    <a:gd name="T25" fmla="*/ 490 h 1073"/>
                    <a:gd name="T26" fmla="*/ 732 w 1073"/>
                    <a:gd name="T27" fmla="*/ 405 h 1073"/>
                    <a:gd name="T28" fmla="*/ 668 w 1073"/>
                    <a:gd name="T29" fmla="*/ 341 h 1073"/>
                    <a:gd name="T30" fmla="*/ 583 w 1073"/>
                    <a:gd name="T31" fmla="*/ 306 h 1073"/>
                    <a:gd name="T32" fmla="*/ 537 w 1073"/>
                    <a:gd name="T33" fmla="*/ 0 h 1073"/>
                    <a:gd name="T34" fmla="*/ 691 w 1073"/>
                    <a:gd name="T35" fmla="*/ 23 h 1073"/>
                    <a:gd name="T36" fmla="*/ 828 w 1073"/>
                    <a:gd name="T37" fmla="*/ 86 h 1073"/>
                    <a:gd name="T38" fmla="*/ 942 w 1073"/>
                    <a:gd name="T39" fmla="*/ 185 h 1073"/>
                    <a:gd name="T40" fmla="*/ 1023 w 1073"/>
                    <a:gd name="T41" fmla="*/ 310 h 1073"/>
                    <a:gd name="T42" fmla="*/ 1068 w 1073"/>
                    <a:gd name="T43" fmla="*/ 457 h 1073"/>
                    <a:gd name="T44" fmla="*/ 1068 w 1073"/>
                    <a:gd name="T45" fmla="*/ 615 h 1073"/>
                    <a:gd name="T46" fmla="*/ 1023 w 1073"/>
                    <a:gd name="T47" fmla="*/ 762 h 1073"/>
                    <a:gd name="T48" fmla="*/ 942 w 1073"/>
                    <a:gd name="T49" fmla="*/ 887 h 1073"/>
                    <a:gd name="T50" fmla="*/ 828 w 1073"/>
                    <a:gd name="T51" fmla="*/ 986 h 1073"/>
                    <a:gd name="T52" fmla="*/ 691 w 1073"/>
                    <a:gd name="T53" fmla="*/ 1049 h 1073"/>
                    <a:gd name="T54" fmla="*/ 537 w 1073"/>
                    <a:gd name="T55" fmla="*/ 1073 h 1073"/>
                    <a:gd name="T56" fmla="*/ 382 w 1073"/>
                    <a:gd name="T57" fmla="*/ 1049 h 1073"/>
                    <a:gd name="T58" fmla="*/ 245 w 1073"/>
                    <a:gd name="T59" fmla="*/ 986 h 1073"/>
                    <a:gd name="T60" fmla="*/ 131 w 1073"/>
                    <a:gd name="T61" fmla="*/ 887 h 1073"/>
                    <a:gd name="T62" fmla="*/ 50 w 1073"/>
                    <a:gd name="T63" fmla="*/ 762 h 1073"/>
                    <a:gd name="T64" fmla="*/ 6 w 1073"/>
                    <a:gd name="T65" fmla="*/ 615 h 1073"/>
                    <a:gd name="T66" fmla="*/ 6 w 1073"/>
                    <a:gd name="T67" fmla="*/ 457 h 1073"/>
                    <a:gd name="T68" fmla="*/ 50 w 1073"/>
                    <a:gd name="T69" fmla="*/ 310 h 1073"/>
                    <a:gd name="T70" fmla="*/ 131 w 1073"/>
                    <a:gd name="T71" fmla="*/ 185 h 1073"/>
                    <a:gd name="T72" fmla="*/ 245 w 1073"/>
                    <a:gd name="T73" fmla="*/ 86 h 1073"/>
                    <a:gd name="T74" fmla="*/ 382 w 1073"/>
                    <a:gd name="T75" fmla="*/ 23 h 1073"/>
                    <a:gd name="T76" fmla="*/ 537 w 1073"/>
                    <a:gd name="T77" fmla="*/ 0 h 107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73" h="1073">
                      <a:moveTo>
                        <a:pt x="537" y="301"/>
                      </a:moveTo>
                      <a:lnTo>
                        <a:pt x="488" y="306"/>
                      </a:lnTo>
                      <a:lnTo>
                        <a:pt x="446" y="320"/>
                      </a:lnTo>
                      <a:lnTo>
                        <a:pt x="405" y="341"/>
                      </a:lnTo>
                      <a:lnTo>
                        <a:pt x="371" y="370"/>
                      </a:lnTo>
                      <a:lnTo>
                        <a:pt x="342" y="405"/>
                      </a:lnTo>
                      <a:lnTo>
                        <a:pt x="320" y="445"/>
                      </a:lnTo>
                      <a:lnTo>
                        <a:pt x="307" y="490"/>
                      </a:lnTo>
                      <a:lnTo>
                        <a:pt x="301" y="536"/>
                      </a:lnTo>
                      <a:lnTo>
                        <a:pt x="307" y="584"/>
                      </a:lnTo>
                      <a:lnTo>
                        <a:pt x="320" y="627"/>
                      </a:lnTo>
                      <a:lnTo>
                        <a:pt x="342" y="667"/>
                      </a:lnTo>
                      <a:lnTo>
                        <a:pt x="371" y="702"/>
                      </a:lnTo>
                      <a:lnTo>
                        <a:pt x="405" y="731"/>
                      </a:lnTo>
                      <a:lnTo>
                        <a:pt x="446" y="752"/>
                      </a:lnTo>
                      <a:lnTo>
                        <a:pt x="488" y="766"/>
                      </a:lnTo>
                      <a:lnTo>
                        <a:pt x="537" y="771"/>
                      </a:lnTo>
                      <a:lnTo>
                        <a:pt x="583" y="766"/>
                      </a:lnTo>
                      <a:lnTo>
                        <a:pt x="627" y="752"/>
                      </a:lnTo>
                      <a:lnTo>
                        <a:pt x="668" y="731"/>
                      </a:lnTo>
                      <a:lnTo>
                        <a:pt x="703" y="702"/>
                      </a:lnTo>
                      <a:lnTo>
                        <a:pt x="732" y="667"/>
                      </a:lnTo>
                      <a:lnTo>
                        <a:pt x="753" y="629"/>
                      </a:lnTo>
                      <a:lnTo>
                        <a:pt x="766" y="584"/>
                      </a:lnTo>
                      <a:lnTo>
                        <a:pt x="772" y="536"/>
                      </a:lnTo>
                      <a:lnTo>
                        <a:pt x="766" y="490"/>
                      </a:lnTo>
                      <a:lnTo>
                        <a:pt x="753" y="445"/>
                      </a:lnTo>
                      <a:lnTo>
                        <a:pt x="732" y="405"/>
                      </a:lnTo>
                      <a:lnTo>
                        <a:pt x="703" y="370"/>
                      </a:lnTo>
                      <a:lnTo>
                        <a:pt x="668" y="341"/>
                      </a:lnTo>
                      <a:lnTo>
                        <a:pt x="627" y="320"/>
                      </a:lnTo>
                      <a:lnTo>
                        <a:pt x="583" y="306"/>
                      </a:lnTo>
                      <a:lnTo>
                        <a:pt x="537" y="301"/>
                      </a:lnTo>
                      <a:close/>
                      <a:moveTo>
                        <a:pt x="537" y="0"/>
                      </a:moveTo>
                      <a:lnTo>
                        <a:pt x="616" y="5"/>
                      </a:lnTo>
                      <a:lnTo>
                        <a:pt x="691" y="23"/>
                      </a:lnTo>
                      <a:lnTo>
                        <a:pt x="762" y="50"/>
                      </a:lnTo>
                      <a:lnTo>
                        <a:pt x="828" y="86"/>
                      </a:lnTo>
                      <a:lnTo>
                        <a:pt x="888" y="131"/>
                      </a:lnTo>
                      <a:lnTo>
                        <a:pt x="942" y="185"/>
                      </a:lnTo>
                      <a:lnTo>
                        <a:pt x="986" y="245"/>
                      </a:lnTo>
                      <a:lnTo>
                        <a:pt x="1023" y="310"/>
                      </a:lnTo>
                      <a:lnTo>
                        <a:pt x="1050" y="382"/>
                      </a:lnTo>
                      <a:lnTo>
                        <a:pt x="1068" y="457"/>
                      </a:lnTo>
                      <a:lnTo>
                        <a:pt x="1073" y="536"/>
                      </a:lnTo>
                      <a:lnTo>
                        <a:pt x="1068" y="615"/>
                      </a:lnTo>
                      <a:lnTo>
                        <a:pt x="1050" y="690"/>
                      </a:lnTo>
                      <a:lnTo>
                        <a:pt x="1023" y="762"/>
                      </a:lnTo>
                      <a:lnTo>
                        <a:pt x="986" y="827"/>
                      </a:lnTo>
                      <a:lnTo>
                        <a:pt x="942" y="887"/>
                      </a:lnTo>
                      <a:lnTo>
                        <a:pt x="888" y="941"/>
                      </a:lnTo>
                      <a:lnTo>
                        <a:pt x="828" y="986"/>
                      </a:lnTo>
                      <a:lnTo>
                        <a:pt x="762" y="1022"/>
                      </a:lnTo>
                      <a:lnTo>
                        <a:pt x="691" y="1049"/>
                      </a:lnTo>
                      <a:lnTo>
                        <a:pt x="616" y="1067"/>
                      </a:lnTo>
                      <a:lnTo>
                        <a:pt x="537" y="1073"/>
                      </a:lnTo>
                      <a:lnTo>
                        <a:pt x="457" y="1067"/>
                      </a:lnTo>
                      <a:lnTo>
                        <a:pt x="382" y="1049"/>
                      </a:lnTo>
                      <a:lnTo>
                        <a:pt x="311" y="1022"/>
                      </a:lnTo>
                      <a:lnTo>
                        <a:pt x="245" y="986"/>
                      </a:lnTo>
                      <a:lnTo>
                        <a:pt x="185" y="941"/>
                      </a:lnTo>
                      <a:lnTo>
                        <a:pt x="131" y="887"/>
                      </a:lnTo>
                      <a:lnTo>
                        <a:pt x="87" y="829"/>
                      </a:lnTo>
                      <a:lnTo>
                        <a:pt x="50" y="762"/>
                      </a:lnTo>
                      <a:lnTo>
                        <a:pt x="23" y="690"/>
                      </a:lnTo>
                      <a:lnTo>
                        <a:pt x="6" y="615"/>
                      </a:lnTo>
                      <a:lnTo>
                        <a:pt x="0" y="536"/>
                      </a:lnTo>
                      <a:lnTo>
                        <a:pt x="6" y="457"/>
                      </a:lnTo>
                      <a:lnTo>
                        <a:pt x="23" y="382"/>
                      </a:lnTo>
                      <a:lnTo>
                        <a:pt x="50" y="310"/>
                      </a:lnTo>
                      <a:lnTo>
                        <a:pt x="87" y="245"/>
                      </a:lnTo>
                      <a:lnTo>
                        <a:pt x="131" y="185"/>
                      </a:lnTo>
                      <a:lnTo>
                        <a:pt x="185" y="131"/>
                      </a:lnTo>
                      <a:lnTo>
                        <a:pt x="245" y="86"/>
                      </a:lnTo>
                      <a:lnTo>
                        <a:pt x="311" y="50"/>
                      </a:lnTo>
                      <a:lnTo>
                        <a:pt x="382" y="23"/>
                      </a:lnTo>
                      <a:lnTo>
                        <a:pt x="457" y="5"/>
                      </a:lnTo>
                      <a:lnTo>
                        <a:pt x="53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0" name="Freeform 19"/>
                <p:cNvSpPr>
                  <a:spLocks/>
                </p:cNvSpPr>
                <p:nvPr/>
              </p:nvSpPr>
              <p:spPr bwMode="auto">
                <a:xfrm>
                  <a:off x="3004" y="1528"/>
                  <a:ext cx="409" cy="251"/>
                </a:xfrm>
                <a:custGeom>
                  <a:avLst/>
                  <a:gdLst>
                    <a:gd name="T0" fmla="*/ 819 w 819"/>
                    <a:gd name="T1" fmla="*/ 0 h 502"/>
                    <a:gd name="T2" fmla="*/ 819 w 819"/>
                    <a:gd name="T3" fmla="*/ 502 h 502"/>
                    <a:gd name="T4" fmla="*/ 0 w 819"/>
                    <a:gd name="T5" fmla="*/ 502 h 502"/>
                    <a:gd name="T6" fmla="*/ 4 w 819"/>
                    <a:gd name="T7" fmla="*/ 498 h 502"/>
                    <a:gd name="T8" fmla="*/ 11 w 819"/>
                    <a:gd name="T9" fmla="*/ 486 h 502"/>
                    <a:gd name="T10" fmla="*/ 27 w 819"/>
                    <a:gd name="T11" fmla="*/ 469 h 502"/>
                    <a:gd name="T12" fmla="*/ 48 w 819"/>
                    <a:gd name="T13" fmla="*/ 444 h 502"/>
                    <a:gd name="T14" fmla="*/ 75 w 819"/>
                    <a:gd name="T15" fmla="*/ 415 h 502"/>
                    <a:gd name="T16" fmla="*/ 108 w 819"/>
                    <a:gd name="T17" fmla="*/ 382 h 502"/>
                    <a:gd name="T18" fmla="*/ 149 w 819"/>
                    <a:gd name="T19" fmla="*/ 345 h 502"/>
                    <a:gd name="T20" fmla="*/ 195 w 819"/>
                    <a:gd name="T21" fmla="*/ 305 h 502"/>
                    <a:gd name="T22" fmla="*/ 249 w 819"/>
                    <a:gd name="T23" fmla="*/ 264 h 502"/>
                    <a:gd name="T24" fmla="*/ 309 w 819"/>
                    <a:gd name="T25" fmla="*/ 224 h 502"/>
                    <a:gd name="T26" fmla="*/ 374 w 819"/>
                    <a:gd name="T27" fmla="*/ 181 h 502"/>
                    <a:gd name="T28" fmla="*/ 450 w 819"/>
                    <a:gd name="T29" fmla="*/ 141 h 502"/>
                    <a:gd name="T30" fmla="*/ 531 w 819"/>
                    <a:gd name="T31" fmla="*/ 100 h 502"/>
                    <a:gd name="T32" fmla="*/ 620 w 819"/>
                    <a:gd name="T33" fmla="*/ 64 h 502"/>
                    <a:gd name="T34" fmla="*/ 716 w 819"/>
                    <a:gd name="T35" fmla="*/ 29 h 502"/>
                    <a:gd name="T36" fmla="*/ 819 w 819"/>
                    <a:gd name="T37" fmla="*/ 0 h 50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</a:cxnLst>
                  <a:rect l="0" t="0" r="r" b="b"/>
                  <a:pathLst>
                    <a:path w="819" h="502">
                      <a:moveTo>
                        <a:pt x="819" y="0"/>
                      </a:moveTo>
                      <a:lnTo>
                        <a:pt x="819" y="502"/>
                      </a:lnTo>
                      <a:lnTo>
                        <a:pt x="0" y="502"/>
                      </a:lnTo>
                      <a:lnTo>
                        <a:pt x="4" y="498"/>
                      </a:lnTo>
                      <a:lnTo>
                        <a:pt x="11" y="486"/>
                      </a:lnTo>
                      <a:lnTo>
                        <a:pt x="27" y="469"/>
                      </a:lnTo>
                      <a:lnTo>
                        <a:pt x="48" y="444"/>
                      </a:lnTo>
                      <a:lnTo>
                        <a:pt x="75" y="415"/>
                      </a:lnTo>
                      <a:lnTo>
                        <a:pt x="108" y="382"/>
                      </a:lnTo>
                      <a:lnTo>
                        <a:pt x="149" y="345"/>
                      </a:lnTo>
                      <a:lnTo>
                        <a:pt x="195" y="305"/>
                      </a:lnTo>
                      <a:lnTo>
                        <a:pt x="249" y="264"/>
                      </a:lnTo>
                      <a:lnTo>
                        <a:pt x="309" y="224"/>
                      </a:lnTo>
                      <a:lnTo>
                        <a:pt x="374" y="181"/>
                      </a:lnTo>
                      <a:lnTo>
                        <a:pt x="450" y="141"/>
                      </a:lnTo>
                      <a:lnTo>
                        <a:pt x="531" y="100"/>
                      </a:lnTo>
                      <a:lnTo>
                        <a:pt x="620" y="64"/>
                      </a:lnTo>
                      <a:lnTo>
                        <a:pt x="716" y="29"/>
                      </a:lnTo>
                      <a:lnTo>
                        <a:pt x="81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1" name="Freeform 20"/>
                <p:cNvSpPr>
                  <a:spLocks noEditPoints="1"/>
                </p:cNvSpPr>
                <p:nvPr/>
              </p:nvSpPr>
              <p:spPr bwMode="auto">
                <a:xfrm>
                  <a:off x="2247" y="1875"/>
                  <a:ext cx="1190" cy="1222"/>
                </a:xfrm>
                <a:custGeom>
                  <a:avLst/>
                  <a:gdLst>
                    <a:gd name="T0" fmla="*/ 1437 w 2381"/>
                    <a:gd name="T1" fmla="*/ 222 h 2443"/>
                    <a:gd name="T2" fmla="*/ 1352 w 2381"/>
                    <a:gd name="T3" fmla="*/ 252 h 2443"/>
                    <a:gd name="T4" fmla="*/ 1261 w 2381"/>
                    <a:gd name="T5" fmla="*/ 310 h 2443"/>
                    <a:gd name="T6" fmla="*/ 1166 w 2381"/>
                    <a:gd name="T7" fmla="*/ 390 h 2443"/>
                    <a:gd name="T8" fmla="*/ 1072 w 2381"/>
                    <a:gd name="T9" fmla="*/ 480 h 2443"/>
                    <a:gd name="T10" fmla="*/ 981 w 2381"/>
                    <a:gd name="T11" fmla="*/ 581 h 2443"/>
                    <a:gd name="T12" fmla="*/ 894 w 2381"/>
                    <a:gd name="T13" fmla="*/ 681 h 2443"/>
                    <a:gd name="T14" fmla="*/ 819 w 2381"/>
                    <a:gd name="T15" fmla="*/ 777 h 2443"/>
                    <a:gd name="T16" fmla="*/ 753 w 2381"/>
                    <a:gd name="T17" fmla="*/ 862 h 2443"/>
                    <a:gd name="T18" fmla="*/ 703 w 2381"/>
                    <a:gd name="T19" fmla="*/ 932 h 2443"/>
                    <a:gd name="T20" fmla="*/ 670 w 2381"/>
                    <a:gd name="T21" fmla="*/ 978 h 2443"/>
                    <a:gd name="T22" fmla="*/ 658 w 2381"/>
                    <a:gd name="T23" fmla="*/ 994 h 2443"/>
                    <a:gd name="T24" fmla="*/ 2116 w 2381"/>
                    <a:gd name="T25" fmla="*/ 216 h 2443"/>
                    <a:gd name="T26" fmla="*/ 1535 w 2381"/>
                    <a:gd name="T27" fmla="*/ 0 h 2443"/>
                    <a:gd name="T28" fmla="*/ 2379 w 2381"/>
                    <a:gd name="T29" fmla="*/ 2443 h 2443"/>
                    <a:gd name="T30" fmla="*/ 1607 w 2381"/>
                    <a:gd name="T31" fmla="*/ 2360 h 2443"/>
                    <a:gd name="T32" fmla="*/ 1566 w 2381"/>
                    <a:gd name="T33" fmla="*/ 2208 h 2443"/>
                    <a:gd name="T34" fmla="*/ 1487 w 2381"/>
                    <a:gd name="T35" fmla="*/ 2074 h 2443"/>
                    <a:gd name="T36" fmla="*/ 1379 w 2381"/>
                    <a:gd name="T37" fmla="*/ 1966 h 2443"/>
                    <a:gd name="T38" fmla="*/ 1245 w 2381"/>
                    <a:gd name="T39" fmla="*/ 1887 h 2443"/>
                    <a:gd name="T40" fmla="*/ 1093 w 2381"/>
                    <a:gd name="T41" fmla="*/ 1847 h 2443"/>
                    <a:gd name="T42" fmla="*/ 929 w 2381"/>
                    <a:gd name="T43" fmla="*/ 1847 h 2443"/>
                    <a:gd name="T44" fmla="*/ 776 w 2381"/>
                    <a:gd name="T45" fmla="*/ 1887 h 2443"/>
                    <a:gd name="T46" fmla="*/ 643 w 2381"/>
                    <a:gd name="T47" fmla="*/ 1966 h 2443"/>
                    <a:gd name="T48" fmla="*/ 533 w 2381"/>
                    <a:gd name="T49" fmla="*/ 2074 h 2443"/>
                    <a:gd name="T50" fmla="*/ 456 w 2381"/>
                    <a:gd name="T51" fmla="*/ 2208 h 2443"/>
                    <a:gd name="T52" fmla="*/ 413 w 2381"/>
                    <a:gd name="T53" fmla="*/ 2360 h 2443"/>
                    <a:gd name="T54" fmla="*/ 37 w 2381"/>
                    <a:gd name="T55" fmla="*/ 2443 h 2443"/>
                    <a:gd name="T56" fmla="*/ 33 w 2381"/>
                    <a:gd name="T57" fmla="*/ 2420 h 2443"/>
                    <a:gd name="T58" fmla="*/ 21 w 2381"/>
                    <a:gd name="T59" fmla="*/ 2360 h 2443"/>
                    <a:gd name="T60" fmla="*/ 8 w 2381"/>
                    <a:gd name="T61" fmla="*/ 2265 h 2443"/>
                    <a:gd name="T62" fmla="*/ 0 w 2381"/>
                    <a:gd name="T63" fmla="*/ 2140 h 2443"/>
                    <a:gd name="T64" fmla="*/ 2 w 2381"/>
                    <a:gd name="T65" fmla="*/ 1991 h 2443"/>
                    <a:gd name="T66" fmla="*/ 19 w 2381"/>
                    <a:gd name="T67" fmla="*/ 1823 h 2443"/>
                    <a:gd name="T68" fmla="*/ 56 w 2381"/>
                    <a:gd name="T69" fmla="*/ 1640 h 2443"/>
                    <a:gd name="T70" fmla="*/ 120 w 2381"/>
                    <a:gd name="T71" fmla="*/ 1447 h 2443"/>
                    <a:gd name="T72" fmla="*/ 212 w 2381"/>
                    <a:gd name="T73" fmla="*/ 1250 h 2443"/>
                    <a:gd name="T74" fmla="*/ 317 w 2381"/>
                    <a:gd name="T75" fmla="*/ 1082 h 2443"/>
                    <a:gd name="T76" fmla="*/ 421 w 2381"/>
                    <a:gd name="T77" fmla="*/ 926 h 2443"/>
                    <a:gd name="T78" fmla="*/ 543 w 2381"/>
                    <a:gd name="T79" fmla="*/ 760 h 2443"/>
                    <a:gd name="T80" fmla="*/ 676 w 2381"/>
                    <a:gd name="T81" fmla="*/ 588 h 2443"/>
                    <a:gd name="T82" fmla="*/ 823 w 2381"/>
                    <a:gd name="T83" fmla="*/ 424 h 2443"/>
                    <a:gd name="T84" fmla="*/ 977 w 2381"/>
                    <a:gd name="T85" fmla="*/ 276 h 2443"/>
                    <a:gd name="T86" fmla="*/ 1135 w 2381"/>
                    <a:gd name="T87" fmla="*/ 150 h 2443"/>
                    <a:gd name="T88" fmla="*/ 1296 w 2381"/>
                    <a:gd name="T89" fmla="*/ 58 h 2443"/>
                    <a:gd name="T90" fmla="*/ 1456 w 2381"/>
                    <a:gd name="T91" fmla="*/ 5 h 244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</a:cxnLst>
                  <a:rect l="0" t="0" r="r" b="b"/>
                  <a:pathLst>
                    <a:path w="2381" h="2443">
                      <a:moveTo>
                        <a:pt x="1475" y="216"/>
                      </a:moveTo>
                      <a:lnTo>
                        <a:pt x="1437" y="222"/>
                      </a:lnTo>
                      <a:lnTo>
                        <a:pt x="1394" y="233"/>
                      </a:lnTo>
                      <a:lnTo>
                        <a:pt x="1352" y="252"/>
                      </a:lnTo>
                      <a:lnTo>
                        <a:pt x="1307" y="280"/>
                      </a:lnTo>
                      <a:lnTo>
                        <a:pt x="1261" y="310"/>
                      </a:lnTo>
                      <a:lnTo>
                        <a:pt x="1213" y="347"/>
                      </a:lnTo>
                      <a:lnTo>
                        <a:pt x="1166" y="390"/>
                      </a:lnTo>
                      <a:lnTo>
                        <a:pt x="1118" y="434"/>
                      </a:lnTo>
                      <a:lnTo>
                        <a:pt x="1072" y="480"/>
                      </a:lnTo>
                      <a:lnTo>
                        <a:pt x="1025" y="530"/>
                      </a:lnTo>
                      <a:lnTo>
                        <a:pt x="981" y="581"/>
                      </a:lnTo>
                      <a:lnTo>
                        <a:pt x="936" y="631"/>
                      </a:lnTo>
                      <a:lnTo>
                        <a:pt x="894" y="681"/>
                      </a:lnTo>
                      <a:lnTo>
                        <a:pt x="855" y="729"/>
                      </a:lnTo>
                      <a:lnTo>
                        <a:pt x="819" y="777"/>
                      </a:lnTo>
                      <a:lnTo>
                        <a:pt x="784" y="822"/>
                      </a:lnTo>
                      <a:lnTo>
                        <a:pt x="753" y="862"/>
                      </a:lnTo>
                      <a:lnTo>
                        <a:pt x="726" y="899"/>
                      </a:lnTo>
                      <a:lnTo>
                        <a:pt x="703" y="932"/>
                      </a:lnTo>
                      <a:lnTo>
                        <a:pt x="684" y="957"/>
                      </a:lnTo>
                      <a:lnTo>
                        <a:pt x="670" y="978"/>
                      </a:lnTo>
                      <a:lnTo>
                        <a:pt x="662" y="990"/>
                      </a:lnTo>
                      <a:lnTo>
                        <a:pt x="658" y="994"/>
                      </a:lnTo>
                      <a:lnTo>
                        <a:pt x="2116" y="994"/>
                      </a:lnTo>
                      <a:lnTo>
                        <a:pt x="2116" y="216"/>
                      </a:lnTo>
                      <a:lnTo>
                        <a:pt x="1475" y="216"/>
                      </a:lnTo>
                      <a:close/>
                      <a:moveTo>
                        <a:pt x="1535" y="0"/>
                      </a:moveTo>
                      <a:lnTo>
                        <a:pt x="2381" y="0"/>
                      </a:lnTo>
                      <a:lnTo>
                        <a:pt x="2379" y="2443"/>
                      </a:lnTo>
                      <a:lnTo>
                        <a:pt x="1612" y="2443"/>
                      </a:lnTo>
                      <a:lnTo>
                        <a:pt x="1607" y="2360"/>
                      </a:lnTo>
                      <a:lnTo>
                        <a:pt x="1591" y="2281"/>
                      </a:lnTo>
                      <a:lnTo>
                        <a:pt x="1566" y="2208"/>
                      </a:lnTo>
                      <a:lnTo>
                        <a:pt x="1531" y="2138"/>
                      </a:lnTo>
                      <a:lnTo>
                        <a:pt x="1487" y="2074"/>
                      </a:lnTo>
                      <a:lnTo>
                        <a:pt x="1437" y="2016"/>
                      </a:lnTo>
                      <a:lnTo>
                        <a:pt x="1379" y="1966"/>
                      </a:lnTo>
                      <a:lnTo>
                        <a:pt x="1315" y="1922"/>
                      </a:lnTo>
                      <a:lnTo>
                        <a:pt x="1245" y="1887"/>
                      </a:lnTo>
                      <a:lnTo>
                        <a:pt x="1170" y="1862"/>
                      </a:lnTo>
                      <a:lnTo>
                        <a:pt x="1093" y="1847"/>
                      </a:lnTo>
                      <a:lnTo>
                        <a:pt x="1010" y="1841"/>
                      </a:lnTo>
                      <a:lnTo>
                        <a:pt x="929" y="1847"/>
                      </a:lnTo>
                      <a:lnTo>
                        <a:pt x="850" y="1862"/>
                      </a:lnTo>
                      <a:lnTo>
                        <a:pt x="776" y="1887"/>
                      </a:lnTo>
                      <a:lnTo>
                        <a:pt x="707" y="1922"/>
                      </a:lnTo>
                      <a:lnTo>
                        <a:pt x="643" y="1966"/>
                      </a:lnTo>
                      <a:lnTo>
                        <a:pt x="585" y="2016"/>
                      </a:lnTo>
                      <a:lnTo>
                        <a:pt x="533" y="2074"/>
                      </a:lnTo>
                      <a:lnTo>
                        <a:pt x="490" y="2138"/>
                      </a:lnTo>
                      <a:lnTo>
                        <a:pt x="456" y="2208"/>
                      </a:lnTo>
                      <a:lnTo>
                        <a:pt x="429" y="2283"/>
                      </a:lnTo>
                      <a:lnTo>
                        <a:pt x="413" y="2360"/>
                      </a:lnTo>
                      <a:lnTo>
                        <a:pt x="407" y="2443"/>
                      </a:lnTo>
                      <a:lnTo>
                        <a:pt x="37" y="2443"/>
                      </a:lnTo>
                      <a:lnTo>
                        <a:pt x="35" y="2437"/>
                      </a:lnTo>
                      <a:lnTo>
                        <a:pt x="33" y="2420"/>
                      </a:lnTo>
                      <a:lnTo>
                        <a:pt x="27" y="2395"/>
                      </a:lnTo>
                      <a:lnTo>
                        <a:pt x="21" y="2360"/>
                      </a:lnTo>
                      <a:lnTo>
                        <a:pt x="14" y="2318"/>
                      </a:lnTo>
                      <a:lnTo>
                        <a:pt x="8" y="2265"/>
                      </a:lnTo>
                      <a:lnTo>
                        <a:pt x="4" y="2206"/>
                      </a:lnTo>
                      <a:lnTo>
                        <a:pt x="0" y="2140"/>
                      </a:lnTo>
                      <a:lnTo>
                        <a:pt x="0" y="2069"/>
                      </a:lnTo>
                      <a:lnTo>
                        <a:pt x="2" y="1991"/>
                      </a:lnTo>
                      <a:lnTo>
                        <a:pt x="10" y="1910"/>
                      </a:lnTo>
                      <a:lnTo>
                        <a:pt x="19" y="1823"/>
                      </a:lnTo>
                      <a:lnTo>
                        <a:pt x="35" y="1733"/>
                      </a:lnTo>
                      <a:lnTo>
                        <a:pt x="56" y="1640"/>
                      </a:lnTo>
                      <a:lnTo>
                        <a:pt x="85" y="1546"/>
                      </a:lnTo>
                      <a:lnTo>
                        <a:pt x="120" y="1447"/>
                      </a:lnTo>
                      <a:lnTo>
                        <a:pt x="162" y="1351"/>
                      </a:lnTo>
                      <a:lnTo>
                        <a:pt x="212" y="1250"/>
                      </a:lnTo>
                      <a:lnTo>
                        <a:pt x="272" y="1152"/>
                      </a:lnTo>
                      <a:lnTo>
                        <a:pt x="317" y="1082"/>
                      </a:lnTo>
                      <a:lnTo>
                        <a:pt x="367" y="1007"/>
                      </a:lnTo>
                      <a:lnTo>
                        <a:pt x="421" y="926"/>
                      </a:lnTo>
                      <a:lnTo>
                        <a:pt x="479" y="843"/>
                      </a:lnTo>
                      <a:lnTo>
                        <a:pt x="543" y="760"/>
                      </a:lnTo>
                      <a:lnTo>
                        <a:pt x="608" y="673"/>
                      </a:lnTo>
                      <a:lnTo>
                        <a:pt x="676" y="588"/>
                      </a:lnTo>
                      <a:lnTo>
                        <a:pt x="749" y="505"/>
                      </a:lnTo>
                      <a:lnTo>
                        <a:pt x="823" y="424"/>
                      </a:lnTo>
                      <a:lnTo>
                        <a:pt x="898" y="347"/>
                      </a:lnTo>
                      <a:lnTo>
                        <a:pt x="977" y="276"/>
                      </a:lnTo>
                      <a:lnTo>
                        <a:pt x="1054" y="208"/>
                      </a:lnTo>
                      <a:lnTo>
                        <a:pt x="1135" y="150"/>
                      </a:lnTo>
                      <a:lnTo>
                        <a:pt x="1215" y="98"/>
                      </a:lnTo>
                      <a:lnTo>
                        <a:pt x="1296" y="58"/>
                      </a:lnTo>
                      <a:lnTo>
                        <a:pt x="1377" y="27"/>
                      </a:lnTo>
                      <a:lnTo>
                        <a:pt x="1456" y="5"/>
                      </a:lnTo>
                      <a:lnTo>
                        <a:pt x="153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2" name="Freeform 21"/>
                <p:cNvSpPr>
                  <a:spLocks noEditPoints="1"/>
                </p:cNvSpPr>
                <p:nvPr/>
              </p:nvSpPr>
              <p:spPr bwMode="auto">
                <a:xfrm>
                  <a:off x="3470" y="1480"/>
                  <a:ext cx="1799" cy="1616"/>
                </a:xfrm>
                <a:custGeom>
                  <a:avLst/>
                  <a:gdLst>
                    <a:gd name="T0" fmla="*/ 3144 w 3598"/>
                    <a:gd name="T1" fmla="*/ 2868 h 3233"/>
                    <a:gd name="T2" fmla="*/ 3237 w 3598"/>
                    <a:gd name="T3" fmla="*/ 2496 h 3233"/>
                    <a:gd name="T4" fmla="*/ 0 w 3598"/>
                    <a:gd name="T5" fmla="*/ 0 h 3233"/>
                    <a:gd name="T6" fmla="*/ 744 w 3598"/>
                    <a:gd name="T7" fmla="*/ 105 h 3233"/>
                    <a:gd name="T8" fmla="*/ 715 w 3598"/>
                    <a:gd name="T9" fmla="*/ 317 h 3233"/>
                    <a:gd name="T10" fmla="*/ 717 w 3598"/>
                    <a:gd name="T11" fmla="*/ 568 h 3233"/>
                    <a:gd name="T12" fmla="*/ 761 w 3598"/>
                    <a:gd name="T13" fmla="*/ 838 h 3233"/>
                    <a:gd name="T14" fmla="*/ 846 w 3598"/>
                    <a:gd name="T15" fmla="*/ 1093 h 3233"/>
                    <a:gd name="T16" fmla="*/ 968 w 3598"/>
                    <a:gd name="T17" fmla="*/ 1328 h 3233"/>
                    <a:gd name="T18" fmla="*/ 1124 w 3598"/>
                    <a:gd name="T19" fmla="*/ 1540 h 3233"/>
                    <a:gd name="T20" fmla="*/ 1310 w 3598"/>
                    <a:gd name="T21" fmla="*/ 1728 h 3233"/>
                    <a:gd name="T22" fmla="*/ 1522 w 3598"/>
                    <a:gd name="T23" fmla="*/ 1882 h 3233"/>
                    <a:gd name="T24" fmla="*/ 1758 w 3598"/>
                    <a:gd name="T25" fmla="*/ 2006 h 3233"/>
                    <a:gd name="T26" fmla="*/ 2012 w 3598"/>
                    <a:gd name="T27" fmla="*/ 2089 h 3233"/>
                    <a:gd name="T28" fmla="*/ 2283 w 3598"/>
                    <a:gd name="T29" fmla="*/ 2133 h 3233"/>
                    <a:gd name="T30" fmla="*/ 2559 w 3598"/>
                    <a:gd name="T31" fmla="*/ 2133 h 3233"/>
                    <a:gd name="T32" fmla="*/ 2820 w 3598"/>
                    <a:gd name="T33" fmla="*/ 2092 h 3233"/>
                    <a:gd name="T34" fmla="*/ 3067 w 3598"/>
                    <a:gd name="T35" fmla="*/ 2013 h 3233"/>
                    <a:gd name="T36" fmla="*/ 3295 w 3598"/>
                    <a:gd name="T37" fmla="*/ 1899 h 3233"/>
                    <a:gd name="T38" fmla="*/ 3503 w 3598"/>
                    <a:gd name="T39" fmla="*/ 1753 h 3233"/>
                    <a:gd name="T40" fmla="*/ 3598 w 3598"/>
                    <a:gd name="T41" fmla="*/ 2496 h 3233"/>
                    <a:gd name="T42" fmla="*/ 3407 w 3598"/>
                    <a:gd name="T43" fmla="*/ 3233 h 3233"/>
                    <a:gd name="T44" fmla="*/ 2810 w 3598"/>
                    <a:gd name="T45" fmla="*/ 3152 h 3233"/>
                    <a:gd name="T46" fmla="*/ 2767 w 3598"/>
                    <a:gd name="T47" fmla="*/ 2998 h 3233"/>
                    <a:gd name="T48" fmla="*/ 2690 w 3598"/>
                    <a:gd name="T49" fmla="*/ 2864 h 3233"/>
                    <a:gd name="T50" fmla="*/ 2580 w 3598"/>
                    <a:gd name="T51" fmla="*/ 2756 h 3233"/>
                    <a:gd name="T52" fmla="*/ 2447 w 3598"/>
                    <a:gd name="T53" fmla="*/ 2677 h 3233"/>
                    <a:gd name="T54" fmla="*/ 2294 w 3598"/>
                    <a:gd name="T55" fmla="*/ 2637 h 3233"/>
                    <a:gd name="T56" fmla="*/ 2130 w 3598"/>
                    <a:gd name="T57" fmla="*/ 2637 h 3233"/>
                    <a:gd name="T58" fmla="*/ 1978 w 3598"/>
                    <a:gd name="T59" fmla="*/ 2677 h 3233"/>
                    <a:gd name="T60" fmla="*/ 1844 w 3598"/>
                    <a:gd name="T61" fmla="*/ 2756 h 3233"/>
                    <a:gd name="T62" fmla="*/ 1736 w 3598"/>
                    <a:gd name="T63" fmla="*/ 2864 h 3233"/>
                    <a:gd name="T64" fmla="*/ 1657 w 3598"/>
                    <a:gd name="T65" fmla="*/ 2998 h 3233"/>
                    <a:gd name="T66" fmla="*/ 1617 w 3598"/>
                    <a:gd name="T67" fmla="*/ 3152 h 3233"/>
                    <a:gd name="T68" fmla="*/ 0 w 3598"/>
                    <a:gd name="T69" fmla="*/ 3233 h 3233"/>
                    <a:gd name="T70" fmla="*/ 0 w 3598"/>
                    <a:gd name="T71" fmla="*/ 0 h 323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3598" h="3233">
                      <a:moveTo>
                        <a:pt x="3144" y="2496"/>
                      </a:moveTo>
                      <a:lnTo>
                        <a:pt x="3144" y="2868"/>
                      </a:lnTo>
                      <a:lnTo>
                        <a:pt x="3237" y="2868"/>
                      </a:lnTo>
                      <a:lnTo>
                        <a:pt x="3237" y="2496"/>
                      </a:lnTo>
                      <a:lnTo>
                        <a:pt x="3144" y="2496"/>
                      </a:lnTo>
                      <a:close/>
                      <a:moveTo>
                        <a:pt x="0" y="0"/>
                      </a:moveTo>
                      <a:lnTo>
                        <a:pt x="767" y="0"/>
                      </a:lnTo>
                      <a:lnTo>
                        <a:pt x="744" y="105"/>
                      </a:lnTo>
                      <a:lnTo>
                        <a:pt x="726" y="211"/>
                      </a:lnTo>
                      <a:lnTo>
                        <a:pt x="715" y="317"/>
                      </a:lnTo>
                      <a:lnTo>
                        <a:pt x="711" y="427"/>
                      </a:lnTo>
                      <a:lnTo>
                        <a:pt x="717" y="568"/>
                      </a:lnTo>
                      <a:lnTo>
                        <a:pt x="734" y="705"/>
                      </a:lnTo>
                      <a:lnTo>
                        <a:pt x="761" y="838"/>
                      </a:lnTo>
                      <a:lnTo>
                        <a:pt x="798" y="967"/>
                      </a:lnTo>
                      <a:lnTo>
                        <a:pt x="846" y="1093"/>
                      </a:lnTo>
                      <a:lnTo>
                        <a:pt x="902" y="1214"/>
                      </a:lnTo>
                      <a:lnTo>
                        <a:pt x="968" y="1328"/>
                      </a:lnTo>
                      <a:lnTo>
                        <a:pt x="1041" y="1438"/>
                      </a:lnTo>
                      <a:lnTo>
                        <a:pt x="1124" y="1540"/>
                      </a:lnTo>
                      <a:lnTo>
                        <a:pt x="1213" y="1637"/>
                      </a:lnTo>
                      <a:lnTo>
                        <a:pt x="1310" y="1728"/>
                      </a:lnTo>
                      <a:lnTo>
                        <a:pt x="1414" y="1809"/>
                      </a:lnTo>
                      <a:lnTo>
                        <a:pt x="1522" y="1882"/>
                      </a:lnTo>
                      <a:lnTo>
                        <a:pt x="1638" y="1948"/>
                      </a:lnTo>
                      <a:lnTo>
                        <a:pt x="1758" y="2006"/>
                      </a:lnTo>
                      <a:lnTo>
                        <a:pt x="1883" y="2052"/>
                      </a:lnTo>
                      <a:lnTo>
                        <a:pt x="2012" y="2089"/>
                      </a:lnTo>
                      <a:lnTo>
                        <a:pt x="2146" y="2118"/>
                      </a:lnTo>
                      <a:lnTo>
                        <a:pt x="2283" y="2133"/>
                      </a:lnTo>
                      <a:lnTo>
                        <a:pt x="2424" y="2139"/>
                      </a:lnTo>
                      <a:lnTo>
                        <a:pt x="2559" y="2133"/>
                      </a:lnTo>
                      <a:lnTo>
                        <a:pt x="2690" y="2118"/>
                      </a:lnTo>
                      <a:lnTo>
                        <a:pt x="2820" y="2092"/>
                      </a:lnTo>
                      <a:lnTo>
                        <a:pt x="2945" y="2058"/>
                      </a:lnTo>
                      <a:lnTo>
                        <a:pt x="3067" y="2013"/>
                      </a:lnTo>
                      <a:lnTo>
                        <a:pt x="3183" y="1959"/>
                      </a:lnTo>
                      <a:lnTo>
                        <a:pt x="3295" y="1899"/>
                      </a:lnTo>
                      <a:lnTo>
                        <a:pt x="3401" y="1830"/>
                      </a:lnTo>
                      <a:lnTo>
                        <a:pt x="3503" y="1753"/>
                      </a:lnTo>
                      <a:lnTo>
                        <a:pt x="3598" y="1670"/>
                      </a:lnTo>
                      <a:lnTo>
                        <a:pt x="3598" y="2496"/>
                      </a:lnTo>
                      <a:lnTo>
                        <a:pt x="3407" y="2496"/>
                      </a:lnTo>
                      <a:lnTo>
                        <a:pt x="3407" y="3233"/>
                      </a:lnTo>
                      <a:lnTo>
                        <a:pt x="2816" y="3233"/>
                      </a:lnTo>
                      <a:lnTo>
                        <a:pt x="2810" y="3152"/>
                      </a:lnTo>
                      <a:lnTo>
                        <a:pt x="2793" y="3073"/>
                      </a:lnTo>
                      <a:lnTo>
                        <a:pt x="2767" y="2998"/>
                      </a:lnTo>
                      <a:lnTo>
                        <a:pt x="2733" y="2928"/>
                      </a:lnTo>
                      <a:lnTo>
                        <a:pt x="2690" y="2864"/>
                      </a:lnTo>
                      <a:lnTo>
                        <a:pt x="2638" y="2807"/>
                      </a:lnTo>
                      <a:lnTo>
                        <a:pt x="2580" y="2756"/>
                      </a:lnTo>
                      <a:lnTo>
                        <a:pt x="2516" y="2712"/>
                      </a:lnTo>
                      <a:lnTo>
                        <a:pt x="2447" y="2677"/>
                      </a:lnTo>
                      <a:lnTo>
                        <a:pt x="2372" y="2652"/>
                      </a:lnTo>
                      <a:lnTo>
                        <a:pt x="2294" y="2637"/>
                      </a:lnTo>
                      <a:lnTo>
                        <a:pt x="2213" y="2631"/>
                      </a:lnTo>
                      <a:lnTo>
                        <a:pt x="2130" y="2637"/>
                      </a:lnTo>
                      <a:lnTo>
                        <a:pt x="2053" y="2652"/>
                      </a:lnTo>
                      <a:lnTo>
                        <a:pt x="1978" y="2677"/>
                      </a:lnTo>
                      <a:lnTo>
                        <a:pt x="1908" y="2714"/>
                      </a:lnTo>
                      <a:lnTo>
                        <a:pt x="1844" y="2756"/>
                      </a:lnTo>
                      <a:lnTo>
                        <a:pt x="1787" y="2807"/>
                      </a:lnTo>
                      <a:lnTo>
                        <a:pt x="1736" y="2864"/>
                      </a:lnTo>
                      <a:lnTo>
                        <a:pt x="1692" y="2928"/>
                      </a:lnTo>
                      <a:lnTo>
                        <a:pt x="1657" y="2998"/>
                      </a:lnTo>
                      <a:lnTo>
                        <a:pt x="1632" y="3073"/>
                      </a:lnTo>
                      <a:lnTo>
                        <a:pt x="1617" y="3152"/>
                      </a:lnTo>
                      <a:lnTo>
                        <a:pt x="1611" y="3233"/>
                      </a:lnTo>
                      <a:lnTo>
                        <a:pt x="0" y="3233"/>
                      </a:lnTo>
                      <a:lnTo>
                        <a:pt x="0" y="3069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3" name="Freeform 22"/>
                <p:cNvSpPr>
                  <a:spLocks noEditPoints="1"/>
                </p:cNvSpPr>
                <p:nvPr/>
              </p:nvSpPr>
              <p:spPr bwMode="auto">
                <a:xfrm>
                  <a:off x="3934" y="950"/>
                  <a:ext cx="1491" cy="1491"/>
                </a:xfrm>
                <a:custGeom>
                  <a:avLst/>
                  <a:gdLst>
                    <a:gd name="T0" fmla="*/ 1252 w 2984"/>
                    <a:gd name="T1" fmla="*/ 253 h 2982"/>
                    <a:gd name="T2" fmla="*/ 923 w 2984"/>
                    <a:gd name="T3" fmla="*/ 367 h 2982"/>
                    <a:gd name="T4" fmla="*/ 641 w 2984"/>
                    <a:gd name="T5" fmla="*/ 561 h 2982"/>
                    <a:gd name="T6" fmla="*/ 423 w 2984"/>
                    <a:gd name="T7" fmla="*/ 822 h 2982"/>
                    <a:gd name="T8" fmla="*/ 280 w 2984"/>
                    <a:gd name="T9" fmla="*/ 1139 h 2982"/>
                    <a:gd name="T10" fmla="*/ 230 w 2984"/>
                    <a:gd name="T11" fmla="*/ 1492 h 2982"/>
                    <a:gd name="T12" fmla="*/ 280 w 2984"/>
                    <a:gd name="T13" fmla="*/ 1845 h 2982"/>
                    <a:gd name="T14" fmla="*/ 423 w 2984"/>
                    <a:gd name="T15" fmla="*/ 2159 h 2982"/>
                    <a:gd name="T16" fmla="*/ 641 w 2984"/>
                    <a:gd name="T17" fmla="*/ 2422 h 2982"/>
                    <a:gd name="T18" fmla="*/ 923 w 2984"/>
                    <a:gd name="T19" fmla="*/ 2617 h 2982"/>
                    <a:gd name="T20" fmla="*/ 1252 w 2984"/>
                    <a:gd name="T21" fmla="*/ 2729 h 2982"/>
                    <a:gd name="T22" fmla="*/ 1613 w 2984"/>
                    <a:gd name="T23" fmla="*/ 2746 h 2982"/>
                    <a:gd name="T24" fmla="*/ 1956 w 2984"/>
                    <a:gd name="T25" fmla="*/ 2665 h 2982"/>
                    <a:gd name="T26" fmla="*/ 2256 w 2984"/>
                    <a:gd name="T27" fmla="*/ 2495 h 2982"/>
                    <a:gd name="T28" fmla="*/ 2497 w 2984"/>
                    <a:gd name="T29" fmla="*/ 2254 h 2982"/>
                    <a:gd name="T30" fmla="*/ 2665 w 2984"/>
                    <a:gd name="T31" fmla="*/ 1955 h 2982"/>
                    <a:gd name="T32" fmla="*/ 2748 w 2984"/>
                    <a:gd name="T33" fmla="*/ 1613 h 2982"/>
                    <a:gd name="T34" fmla="*/ 2731 w 2984"/>
                    <a:gd name="T35" fmla="*/ 1252 h 2982"/>
                    <a:gd name="T36" fmla="*/ 2619 w 2984"/>
                    <a:gd name="T37" fmla="*/ 922 h 2982"/>
                    <a:gd name="T38" fmla="*/ 2424 w 2984"/>
                    <a:gd name="T39" fmla="*/ 641 h 2982"/>
                    <a:gd name="T40" fmla="*/ 2161 w 2984"/>
                    <a:gd name="T41" fmla="*/ 423 h 2982"/>
                    <a:gd name="T42" fmla="*/ 1846 w 2984"/>
                    <a:gd name="T43" fmla="*/ 280 h 2982"/>
                    <a:gd name="T44" fmla="*/ 1491 w 2984"/>
                    <a:gd name="T45" fmla="*/ 230 h 2982"/>
                    <a:gd name="T46" fmla="*/ 1759 w 2984"/>
                    <a:gd name="T47" fmla="*/ 25 h 2982"/>
                    <a:gd name="T48" fmla="*/ 2130 w 2984"/>
                    <a:gd name="T49" fmla="*/ 145 h 2982"/>
                    <a:gd name="T50" fmla="*/ 2453 w 2984"/>
                    <a:gd name="T51" fmla="*/ 351 h 2982"/>
                    <a:gd name="T52" fmla="*/ 2709 w 2984"/>
                    <a:gd name="T53" fmla="*/ 631 h 2982"/>
                    <a:gd name="T54" fmla="*/ 2891 w 2984"/>
                    <a:gd name="T55" fmla="*/ 971 h 2982"/>
                    <a:gd name="T56" fmla="*/ 2978 w 2984"/>
                    <a:gd name="T57" fmla="*/ 1355 h 2982"/>
                    <a:gd name="T58" fmla="*/ 2960 w 2984"/>
                    <a:gd name="T59" fmla="*/ 1758 h 2982"/>
                    <a:gd name="T60" fmla="*/ 2839 w 2984"/>
                    <a:gd name="T61" fmla="*/ 2129 h 2982"/>
                    <a:gd name="T62" fmla="*/ 2632 w 2984"/>
                    <a:gd name="T63" fmla="*/ 2451 h 2982"/>
                    <a:gd name="T64" fmla="*/ 2350 w 2984"/>
                    <a:gd name="T65" fmla="*/ 2708 h 2982"/>
                    <a:gd name="T66" fmla="*/ 2010 w 2984"/>
                    <a:gd name="T67" fmla="*/ 2889 h 2982"/>
                    <a:gd name="T68" fmla="*/ 1626 w 2984"/>
                    <a:gd name="T69" fmla="*/ 2976 h 2982"/>
                    <a:gd name="T70" fmla="*/ 1224 w 2984"/>
                    <a:gd name="T71" fmla="*/ 2958 h 2982"/>
                    <a:gd name="T72" fmla="*/ 854 w 2984"/>
                    <a:gd name="T73" fmla="*/ 2837 h 2982"/>
                    <a:gd name="T74" fmla="*/ 531 w 2984"/>
                    <a:gd name="T75" fmla="*/ 2630 h 2982"/>
                    <a:gd name="T76" fmla="*/ 274 w 2984"/>
                    <a:gd name="T77" fmla="*/ 2351 h 2982"/>
                    <a:gd name="T78" fmla="*/ 95 w 2984"/>
                    <a:gd name="T79" fmla="*/ 2011 h 2982"/>
                    <a:gd name="T80" fmla="*/ 6 w 2984"/>
                    <a:gd name="T81" fmla="*/ 1627 h 2982"/>
                    <a:gd name="T82" fmla="*/ 25 w 2984"/>
                    <a:gd name="T83" fmla="*/ 1223 h 2982"/>
                    <a:gd name="T84" fmla="*/ 145 w 2984"/>
                    <a:gd name="T85" fmla="*/ 853 h 2982"/>
                    <a:gd name="T86" fmla="*/ 352 w 2984"/>
                    <a:gd name="T87" fmla="*/ 531 h 2982"/>
                    <a:gd name="T88" fmla="*/ 634 w 2984"/>
                    <a:gd name="T89" fmla="*/ 274 h 2982"/>
                    <a:gd name="T90" fmla="*/ 972 w 2984"/>
                    <a:gd name="T91" fmla="*/ 94 h 2982"/>
                    <a:gd name="T92" fmla="*/ 1356 w 2984"/>
                    <a:gd name="T93" fmla="*/ 6 h 2982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</a:cxnLst>
                  <a:rect l="0" t="0" r="r" b="b"/>
                  <a:pathLst>
                    <a:path w="2984" h="2982">
                      <a:moveTo>
                        <a:pt x="1491" y="230"/>
                      </a:moveTo>
                      <a:lnTo>
                        <a:pt x="1369" y="235"/>
                      </a:lnTo>
                      <a:lnTo>
                        <a:pt x="1252" y="253"/>
                      </a:lnTo>
                      <a:lnTo>
                        <a:pt x="1138" y="280"/>
                      </a:lnTo>
                      <a:lnTo>
                        <a:pt x="1028" y="318"/>
                      </a:lnTo>
                      <a:lnTo>
                        <a:pt x="923" y="367"/>
                      </a:lnTo>
                      <a:lnTo>
                        <a:pt x="823" y="423"/>
                      </a:lnTo>
                      <a:lnTo>
                        <a:pt x="728" y="488"/>
                      </a:lnTo>
                      <a:lnTo>
                        <a:pt x="641" y="561"/>
                      </a:lnTo>
                      <a:lnTo>
                        <a:pt x="560" y="641"/>
                      </a:lnTo>
                      <a:lnTo>
                        <a:pt x="487" y="729"/>
                      </a:lnTo>
                      <a:lnTo>
                        <a:pt x="423" y="822"/>
                      </a:lnTo>
                      <a:lnTo>
                        <a:pt x="365" y="922"/>
                      </a:lnTo>
                      <a:lnTo>
                        <a:pt x="319" y="1029"/>
                      </a:lnTo>
                      <a:lnTo>
                        <a:pt x="280" y="1139"/>
                      </a:lnTo>
                      <a:lnTo>
                        <a:pt x="253" y="1252"/>
                      </a:lnTo>
                      <a:lnTo>
                        <a:pt x="236" y="1370"/>
                      </a:lnTo>
                      <a:lnTo>
                        <a:pt x="230" y="1492"/>
                      </a:lnTo>
                      <a:lnTo>
                        <a:pt x="236" y="1613"/>
                      </a:lnTo>
                      <a:lnTo>
                        <a:pt x="253" y="1731"/>
                      </a:lnTo>
                      <a:lnTo>
                        <a:pt x="280" y="1845"/>
                      </a:lnTo>
                      <a:lnTo>
                        <a:pt x="319" y="1955"/>
                      </a:lnTo>
                      <a:lnTo>
                        <a:pt x="367" y="2061"/>
                      </a:lnTo>
                      <a:lnTo>
                        <a:pt x="423" y="2159"/>
                      </a:lnTo>
                      <a:lnTo>
                        <a:pt x="487" y="2254"/>
                      </a:lnTo>
                      <a:lnTo>
                        <a:pt x="560" y="2341"/>
                      </a:lnTo>
                      <a:lnTo>
                        <a:pt x="641" y="2422"/>
                      </a:lnTo>
                      <a:lnTo>
                        <a:pt x="728" y="2495"/>
                      </a:lnTo>
                      <a:lnTo>
                        <a:pt x="823" y="2561"/>
                      </a:lnTo>
                      <a:lnTo>
                        <a:pt x="923" y="2617"/>
                      </a:lnTo>
                      <a:lnTo>
                        <a:pt x="1028" y="2665"/>
                      </a:lnTo>
                      <a:lnTo>
                        <a:pt x="1138" y="2702"/>
                      </a:lnTo>
                      <a:lnTo>
                        <a:pt x="1252" y="2729"/>
                      </a:lnTo>
                      <a:lnTo>
                        <a:pt x="1369" y="2746"/>
                      </a:lnTo>
                      <a:lnTo>
                        <a:pt x="1491" y="2752"/>
                      </a:lnTo>
                      <a:lnTo>
                        <a:pt x="1613" y="2746"/>
                      </a:lnTo>
                      <a:lnTo>
                        <a:pt x="1730" y="2729"/>
                      </a:lnTo>
                      <a:lnTo>
                        <a:pt x="1846" y="2702"/>
                      </a:lnTo>
                      <a:lnTo>
                        <a:pt x="1956" y="2665"/>
                      </a:lnTo>
                      <a:lnTo>
                        <a:pt x="2061" y="2617"/>
                      </a:lnTo>
                      <a:lnTo>
                        <a:pt x="2161" y="2561"/>
                      </a:lnTo>
                      <a:lnTo>
                        <a:pt x="2256" y="2495"/>
                      </a:lnTo>
                      <a:lnTo>
                        <a:pt x="2342" y="2422"/>
                      </a:lnTo>
                      <a:lnTo>
                        <a:pt x="2424" y="2341"/>
                      </a:lnTo>
                      <a:lnTo>
                        <a:pt x="2497" y="2254"/>
                      </a:lnTo>
                      <a:lnTo>
                        <a:pt x="2561" y="2159"/>
                      </a:lnTo>
                      <a:lnTo>
                        <a:pt x="2619" y="2059"/>
                      </a:lnTo>
                      <a:lnTo>
                        <a:pt x="2665" y="1955"/>
                      </a:lnTo>
                      <a:lnTo>
                        <a:pt x="2704" y="1845"/>
                      </a:lnTo>
                      <a:lnTo>
                        <a:pt x="2731" y="1731"/>
                      </a:lnTo>
                      <a:lnTo>
                        <a:pt x="2748" y="1613"/>
                      </a:lnTo>
                      <a:lnTo>
                        <a:pt x="2754" y="1492"/>
                      </a:lnTo>
                      <a:lnTo>
                        <a:pt x="2748" y="1370"/>
                      </a:lnTo>
                      <a:lnTo>
                        <a:pt x="2731" y="1252"/>
                      </a:lnTo>
                      <a:lnTo>
                        <a:pt x="2704" y="1139"/>
                      </a:lnTo>
                      <a:lnTo>
                        <a:pt x="2665" y="1029"/>
                      </a:lnTo>
                      <a:lnTo>
                        <a:pt x="2619" y="922"/>
                      </a:lnTo>
                      <a:lnTo>
                        <a:pt x="2561" y="822"/>
                      </a:lnTo>
                      <a:lnTo>
                        <a:pt x="2497" y="729"/>
                      </a:lnTo>
                      <a:lnTo>
                        <a:pt x="2424" y="641"/>
                      </a:lnTo>
                      <a:lnTo>
                        <a:pt x="2342" y="561"/>
                      </a:lnTo>
                      <a:lnTo>
                        <a:pt x="2256" y="488"/>
                      </a:lnTo>
                      <a:lnTo>
                        <a:pt x="2161" y="423"/>
                      </a:lnTo>
                      <a:lnTo>
                        <a:pt x="2061" y="367"/>
                      </a:lnTo>
                      <a:lnTo>
                        <a:pt x="1956" y="318"/>
                      </a:lnTo>
                      <a:lnTo>
                        <a:pt x="1846" y="280"/>
                      </a:lnTo>
                      <a:lnTo>
                        <a:pt x="1730" y="253"/>
                      </a:lnTo>
                      <a:lnTo>
                        <a:pt x="1613" y="235"/>
                      </a:lnTo>
                      <a:lnTo>
                        <a:pt x="1491" y="230"/>
                      </a:lnTo>
                      <a:close/>
                      <a:moveTo>
                        <a:pt x="1491" y="0"/>
                      </a:moveTo>
                      <a:lnTo>
                        <a:pt x="1626" y="6"/>
                      </a:lnTo>
                      <a:lnTo>
                        <a:pt x="1759" y="25"/>
                      </a:lnTo>
                      <a:lnTo>
                        <a:pt x="1887" y="54"/>
                      </a:lnTo>
                      <a:lnTo>
                        <a:pt x="2012" y="94"/>
                      </a:lnTo>
                      <a:lnTo>
                        <a:pt x="2130" y="145"/>
                      </a:lnTo>
                      <a:lnTo>
                        <a:pt x="2244" y="204"/>
                      </a:lnTo>
                      <a:lnTo>
                        <a:pt x="2352" y="274"/>
                      </a:lnTo>
                      <a:lnTo>
                        <a:pt x="2453" y="351"/>
                      </a:lnTo>
                      <a:lnTo>
                        <a:pt x="2545" y="438"/>
                      </a:lnTo>
                      <a:lnTo>
                        <a:pt x="2632" y="531"/>
                      </a:lnTo>
                      <a:lnTo>
                        <a:pt x="2709" y="631"/>
                      </a:lnTo>
                      <a:lnTo>
                        <a:pt x="2779" y="739"/>
                      </a:lnTo>
                      <a:lnTo>
                        <a:pt x="2839" y="853"/>
                      </a:lnTo>
                      <a:lnTo>
                        <a:pt x="2891" y="971"/>
                      </a:lnTo>
                      <a:lnTo>
                        <a:pt x="2929" y="1096"/>
                      </a:lnTo>
                      <a:lnTo>
                        <a:pt x="2960" y="1223"/>
                      </a:lnTo>
                      <a:lnTo>
                        <a:pt x="2978" y="1355"/>
                      </a:lnTo>
                      <a:lnTo>
                        <a:pt x="2984" y="1492"/>
                      </a:lnTo>
                      <a:lnTo>
                        <a:pt x="2978" y="1627"/>
                      </a:lnTo>
                      <a:lnTo>
                        <a:pt x="2960" y="1758"/>
                      </a:lnTo>
                      <a:lnTo>
                        <a:pt x="2929" y="1887"/>
                      </a:lnTo>
                      <a:lnTo>
                        <a:pt x="2891" y="2011"/>
                      </a:lnTo>
                      <a:lnTo>
                        <a:pt x="2839" y="2129"/>
                      </a:lnTo>
                      <a:lnTo>
                        <a:pt x="2779" y="2242"/>
                      </a:lnTo>
                      <a:lnTo>
                        <a:pt x="2709" y="2351"/>
                      </a:lnTo>
                      <a:lnTo>
                        <a:pt x="2632" y="2451"/>
                      </a:lnTo>
                      <a:lnTo>
                        <a:pt x="2545" y="2544"/>
                      </a:lnTo>
                      <a:lnTo>
                        <a:pt x="2453" y="2630"/>
                      </a:lnTo>
                      <a:lnTo>
                        <a:pt x="2350" y="2708"/>
                      </a:lnTo>
                      <a:lnTo>
                        <a:pt x="2244" y="2777"/>
                      </a:lnTo>
                      <a:lnTo>
                        <a:pt x="2130" y="2837"/>
                      </a:lnTo>
                      <a:lnTo>
                        <a:pt x="2010" y="2889"/>
                      </a:lnTo>
                      <a:lnTo>
                        <a:pt x="1887" y="2928"/>
                      </a:lnTo>
                      <a:lnTo>
                        <a:pt x="1759" y="2958"/>
                      </a:lnTo>
                      <a:lnTo>
                        <a:pt x="1626" y="2976"/>
                      </a:lnTo>
                      <a:lnTo>
                        <a:pt x="1491" y="2982"/>
                      </a:lnTo>
                      <a:lnTo>
                        <a:pt x="1356" y="2976"/>
                      </a:lnTo>
                      <a:lnTo>
                        <a:pt x="1224" y="2958"/>
                      </a:lnTo>
                      <a:lnTo>
                        <a:pt x="1095" y="2928"/>
                      </a:lnTo>
                      <a:lnTo>
                        <a:pt x="972" y="2889"/>
                      </a:lnTo>
                      <a:lnTo>
                        <a:pt x="854" y="2837"/>
                      </a:lnTo>
                      <a:lnTo>
                        <a:pt x="740" y="2777"/>
                      </a:lnTo>
                      <a:lnTo>
                        <a:pt x="634" y="2708"/>
                      </a:lnTo>
                      <a:lnTo>
                        <a:pt x="531" y="2630"/>
                      </a:lnTo>
                      <a:lnTo>
                        <a:pt x="439" y="2544"/>
                      </a:lnTo>
                      <a:lnTo>
                        <a:pt x="352" y="2451"/>
                      </a:lnTo>
                      <a:lnTo>
                        <a:pt x="274" y="2351"/>
                      </a:lnTo>
                      <a:lnTo>
                        <a:pt x="205" y="2242"/>
                      </a:lnTo>
                      <a:lnTo>
                        <a:pt x="145" y="2129"/>
                      </a:lnTo>
                      <a:lnTo>
                        <a:pt x="95" y="2011"/>
                      </a:lnTo>
                      <a:lnTo>
                        <a:pt x="54" y="1887"/>
                      </a:lnTo>
                      <a:lnTo>
                        <a:pt x="25" y="1758"/>
                      </a:lnTo>
                      <a:lnTo>
                        <a:pt x="6" y="1627"/>
                      </a:lnTo>
                      <a:lnTo>
                        <a:pt x="0" y="1492"/>
                      </a:lnTo>
                      <a:lnTo>
                        <a:pt x="6" y="1355"/>
                      </a:lnTo>
                      <a:lnTo>
                        <a:pt x="25" y="1223"/>
                      </a:lnTo>
                      <a:lnTo>
                        <a:pt x="54" y="1094"/>
                      </a:lnTo>
                      <a:lnTo>
                        <a:pt x="95" y="971"/>
                      </a:lnTo>
                      <a:lnTo>
                        <a:pt x="145" y="853"/>
                      </a:lnTo>
                      <a:lnTo>
                        <a:pt x="205" y="739"/>
                      </a:lnTo>
                      <a:lnTo>
                        <a:pt x="274" y="631"/>
                      </a:lnTo>
                      <a:lnTo>
                        <a:pt x="352" y="531"/>
                      </a:lnTo>
                      <a:lnTo>
                        <a:pt x="439" y="438"/>
                      </a:lnTo>
                      <a:lnTo>
                        <a:pt x="531" y="351"/>
                      </a:lnTo>
                      <a:lnTo>
                        <a:pt x="634" y="274"/>
                      </a:lnTo>
                      <a:lnTo>
                        <a:pt x="740" y="204"/>
                      </a:lnTo>
                      <a:lnTo>
                        <a:pt x="854" y="145"/>
                      </a:lnTo>
                      <a:lnTo>
                        <a:pt x="972" y="94"/>
                      </a:lnTo>
                      <a:lnTo>
                        <a:pt x="1095" y="54"/>
                      </a:lnTo>
                      <a:lnTo>
                        <a:pt x="1224" y="25"/>
                      </a:lnTo>
                      <a:lnTo>
                        <a:pt x="1356" y="6"/>
                      </a:lnTo>
                      <a:lnTo>
                        <a:pt x="149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24" name="Freeform 23"/>
                <p:cNvSpPr>
                  <a:spLocks/>
                </p:cNvSpPr>
                <p:nvPr/>
              </p:nvSpPr>
              <p:spPr bwMode="auto">
                <a:xfrm>
                  <a:off x="4277" y="1351"/>
                  <a:ext cx="804" cy="460"/>
                </a:xfrm>
                <a:custGeom>
                  <a:avLst/>
                  <a:gdLst>
                    <a:gd name="T0" fmla="*/ 116 w 1606"/>
                    <a:gd name="T1" fmla="*/ 0 h 918"/>
                    <a:gd name="T2" fmla="*/ 145 w 1606"/>
                    <a:gd name="T3" fmla="*/ 4 h 918"/>
                    <a:gd name="T4" fmla="*/ 172 w 1606"/>
                    <a:gd name="T5" fmla="*/ 15 h 918"/>
                    <a:gd name="T6" fmla="*/ 197 w 1606"/>
                    <a:gd name="T7" fmla="*/ 34 h 918"/>
                    <a:gd name="T8" fmla="*/ 803 w 1606"/>
                    <a:gd name="T9" fmla="*/ 640 h 918"/>
                    <a:gd name="T10" fmla="*/ 1411 w 1606"/>
                    <a:gd name="T11" fmla="*/ 34 h 918"/>
                    <a:gd name="T12" fmla="*/ 1436 w 1606"/>
                    <a:gd name="T13" fmla="*/ 15 h 918"/>
                    <a:gd name="T14" fmla="*/ 1463 w 1606"/>
                    <a:gd name="T15" fmla="*/ 4 h 918"/>
                    <a:gd name="T16" fmla="*/ 1492 w 1606"/>
                    <a:gd name="T17" fmla="*/ 0 h 918"/>
                    <a:gd name="T18" fmla="*/ 1521 w 1606"/>
                    <a:gd name="T19" fmla="*/ 4 h 918"/>
                    <a:gd name="T20" fmla="*/ 1548 w 1606"/>
                    <a:gd name="T21" fmla="*/ 15 h 918"/>
                    <a:gd name="T22" fmla="*/ 1573 w 1606"/>
                    <a:gd name="T23" fmla="*/ 34 h 918"/>
                    <a:gd name="T24" fmla="*/ 1593 w 1606"/>
                    <a:gd name="T25" fmla="*/ 58 h 918"/>
                    <a:gd name="T26" fmla="*/ 1602 w 1606"/>
                    <a:gd name="T27" fmla="*/ 85 h 918"/>
                    <a:gd name="T28" fmla="*/ 1606 w 1606"/>
                    <a:gd name="T29" fmla="*/ 114 h 918"/>
                    <a:gd name="T30" fmla="*/ 1602 w 1606"/>
                    <a:gd name="T31" fmla="*/ 143 h 918"/>
                    <a:gd name="T32" fmla="*/ 1593 w 1606"/>
                    <a:gd name="T33" fmla="*/ 171 h 918"/>
                    <a:gd name="T34" fmla="*/ 1573 w 1606"/>
                    <a:gd name="T35" fmla="*/ 195 h 918"/>
                    <a:gd name="T36" fmla="*/ 884 w 1606"/>
                    <a:gd name="T37" fmla="*/ 884 h 918"/>
                    <a:gd name="T38" fmla="*/ 884 w 1606"/>
                    <a:gd name="T39" fmla="*/ 884 h 918"/>
                    <a:gd name="T40" fmla="*/ 859 w 1606"/>
                    <a:gd name="T41" fmla="*/ 903 h 918"/>
                    <a:gd name="T42" fmla="*/ 832 w 1606"/>
                    <a:gd name="T43" fmla="*/ 915 h 918"/>
                    <a:gd name="T44" fmla="*/ 803 w 1606"/>
                    <a:gd name="T45" fmla="*/ 918 h 918"/>
                    <a:gd name="T46" fmla="*/ 774 w 1606"/>
                    <a:gd name="T47" fmla="*/ 915 h 918"/>
                    <a:gd name="T48" fmla="*/ 747 w 1606"/>
                    <a:gd name="T49" fmla="*/ 903 h 918"/>
                    <a:gd name="T50" fmla="*/ 722 w 1606"/>
                    <a:gd name="T51" fmla="*/ 884 h 918"/>
                    <a:gd name="T52" fmla="*/ 34 w 1606"/>
                    <a:gd name="T53" fmla="*/ 195 h 918"/>
                    <a:gd name="T54" fmla="*/ 15 w 1606"/>
                    <a:gd name="T55" fmla="*/ 171 h 918"/>
                    <a:gd name="T56" fmla="*/ 4 w 1606"/>
                    <a:gd name="T57" fmla="*/ 144 h 918"/>
                    <a:gd name="T58" fmla="*/ 0 w 1606"/>
                    <a:gd name="T59" fmla="*/ 116 h 918"/>
                    <a:gd name="T60" fmla="*/ 4 w 1606"/>
                    <a:gd name="T61" fmla="*/ 87 h 918"/>
                    <a:gd name="T62" fmla="*/ 15 w 1606"/>
                    <a:gd name="T63" fmla="*/ 58 h 918"/>
                    <a:gd name="T64" fmla="*/ 34 w 1606"/>
                    <a:gd name="T65" fmla="*/ 34 h 918"/>
                    <a:gd name="T66" fmla="*/ 58 w 1606"/>
                    <a:gd name="T67" fmla="*/ 15 h 918"/>
                    <a:gd name="T68" fmla="*/ 87 w 1606"/>
                    <a:gd name="T69" fmla="*/ 4 h 918"/>
                    <a:gd name="T70" fmla="*/ 116 w 1606"/>
                    <a:gd name="T71" fmla="*/ 0 h 9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</a:cxnLst>
                  <a:rect l="0" t="0" r="r" b="b"/>
                  <a:pathLst>
                    <a:path w="1606" h="918">
                      <a:moveTo>
                        <a:pt x="116" y="0"/>
                      </a:moveTo>
                      <a:lnTo>
                        <a:pt x="145" y="4"/>
                      </a:lnTo>
                      <a:lnTo>
                        <a:pt x="172" y="15"/>
                      </a:lnTo>
                      <a:lnTo>
                        <a:pt x="197" y="34"/>
                      </a:lnTo>
                      <a:lnTo>
                        <a:pt x="803" y="640"/>
                      </a:lnTo>
                      <a:lnTo>
                        <a:pt x="1411" y="34"/>
                      </a:lnTo>
                      <a:lnTo>
                        <a:pt x="1436" y="15"/>
                      </a:lnTo>
                      <a:lnTo>
                        <a:pt x="1463" y="4"/>
                      </a:lnTo>
                      <a:lnTo>
                        <a:pt x="1492" y="0"/>
                      </a:lnTo>
                      <a:lnTo>
                        <a:pt x="1521" y="4"/>
                      </a:lnTo>
                      <a:lnTo>
                        <a:pt x="1548" y="15"/>
                      </a:lnTo>
                      <a:lnTo>
                        <a:pt x="1573" y="34"/>
                      </a:lnTo>
                      <a:lnTo>
                        <a:pt x="1593" y="58"/>
                      </a:lnTo>
                      <a:lnTo>
                        <a:pt x="1602" y="85"/>
                      </a:lnTo>
                      <a:lnTo>
                        <a:pt x="1606" y="114"/>
                      </a:lnTo>
                      <a:lnTo>
                        <a:pt x="1602" y="143"/>
                      </a:lnTo>
                      <a:lnTo>
                        <a:pt x="1593" y="171"/>
                      </a:lnTo>
                      <a:lnTo>
                        <a:pt x="1573" y="195"/>
                      </a:lnTo>
                      <a:lnTo>
                        <a:pt x="884" y="884"/>
                      </a:lnTo>
                      <a:lnTo>
                        <a:pt x="884" y="884"/>
                      </a:lnTo>
                      <a:lnTo>
                        <a:pt x="859" y="903"/>
                      </a:lnTo>
                      <a:lnTo>
                        <a:pt x="832" y="915"/>
                      </a:lnTo>
                      <a:lnTo>
                        <a:pt x="803" y="918"/>
                      </a:lnTo>
                      <a:lnTo>
                        <a:pt x="774" y="915"/>
                      </a:lnTo>
                      <a:lnTo>
                        <a:pt x="747" y="903"/>
                      </a:lnTo>
                      <a:lnTo>
                        <a:pt x="722" y="884"/>
                      </a:lnTo>
                      <a:lnTo>
                        <a:pt x="34" y="195"/>
                      </a:lnTo>
                      <a:lnTo>
                        <a:pt x="15" y="171"/>
                      </a:lnTo>
                      <a:lnTo>
                        <a:pt x="4" y="144"/>
                      </a:lnTo>
                      <a:lnTo>
                        <a:pt x="0" y="116"/>
                      </a:lnTo>
                      <a:lnTo>
                        <a:pt x="4" y="87"/>
                      </a:lnTo>
                      <a:lnTo>
                        <a:pt x="15" y="58"/>
                      </a:lnTo>
                      <a:lnTo>
                        <a:pt x="34" y="34"/>
                      </a:lnTo>
                      <a:lnTo>
                        <a:pt x="58" y="15"/>
                      </a:lnTo>
                      <a:lnTo>
                        <a:pt x="87" y="4"/>
                      </a:lnTo>
                      <a:lnTo>
                        <a:pt x="11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0" name="Rectangle 39"/>
              <p:cNvSpPr/>
              <p:nvPr/>
            </p:nvSpPr>
            <p:spPr>
              <a:xfrm>
                <a:off x="2761734" y="1987359"/>
                <a:ext cx="1622697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</a:t>
                </a:r>
              </a:p>
            </p:txBody>
          </p:sp>
        </p:grpSp>
        <p:grpSp>
          <p:nvGrpSpPr>
            <p:cNvPr id="44" name="Group 43"/>
            <p:cNvGrpSpPr/>
            <p:nvPr/>
          </p:nvGrpSpPr>
          <p:grpSpPr>
            <a:xfrm>
              <a:off x="1566054" y="3633662"/>
              <a:ext cx="1354781" cy="1212949"/>
              <a:chOff x="1507439" y="3633662"/>
              <a:chExt cx="1354781" cy="1212949"/>
            </a:xfrm>
          </p:grpSpPr>
          <p:grpSp>
            <p:nvGrpSpPr>
              <p:cNvPr id="33" name="Group 33"/>
              <p:cNvGrpSpPr>
                <a:grpSpLocks noChangeAspect="1"/>
              </p:cNvGrpSpPr>
              <p:nvPr/>
            </p:nvGrpSpPr>
            <p:grpSpPr bwMode="auto">
              <a:xfrm>
                <a:off x="1919675" y="3633662"/>
                <a:ext cx="530309" cy="415771"/>
                <a:chOff x="2390" y="475"/>
                <a:chExt cx="1389" cy="1089"/>
              </a:xfrm>
              <a:solidFill>
                <a:schemeClr val="bg1"/>
              </a:solidFill>
            </p:grpSpPr>
            <p:sp>
              <p:nvSpPr>
                <p:cNvPr id="36" name="Freeform 35"/>
                <p:cNvSpPr>
                  <a:spLocks/>
                </p:cNvSpPr>
                <p:nvPr/>
              </p:nvSpPr>
              <p:spPr bwMode="auto">
                <a:xfrm>
                  <a:off x="3091" y="768"/>
                  <a:ext cx="99" cy="125"/>
                </a:xfrm>
                <a:custGeom>
                  <a:avLst/>
                  <a:gdLst>
                    <a:gd name="T0" fmla="*/ 196 w 296"/>
                    <a:gd name="T1" fmla="*/ 0 h 377"/>
                    <a:gd name="T2" fmla="*/ 223 w 296"/>
                    <a:gd name="T3" fmla="*/ 3 h 377"/>
                    <a:gd name="T4" fmla="*/ 250 w 296"/>
                    <a:gd name="T5" fmla="*/ 14 h 377"/>
                    <a:gd name="T6" fmla="*/ 269 w 296"/>
                    <a:gd name="T7" fmla="*/ 27 h 377"/>
                    <a:gd name="T8" fmla="*/ 282 w 296"/>
                    <a:gd name="T9" fmla="*/ 42 h 377"/>
                    <a:gd name="T10" fmla="*/ 291 w 296"/>
                    <a:gd name="T11" fmla="*/ 59 h 377"/>
                    <a:gd name="T12" fmla="*/ 296 w 296"/>
                    <a:gd name="T13" fmla="*/ 79 h 377"/>
                    <a:gd name="T14" fmla="*/ 295 w 296"/>
                    <a:gd name="T15" fmla="*/ 105 h 377"/>
                    <a:gd name="T16" fmla="*/ 290 w 296"/>
                    <a:gd name="T17" fmla="*/ 135 h 377"/>
                    <a:gd name="T18" fmla="*/ 279 w 296"/>
                    <a:gd name="T19" fmla="*/ 169 h 377"/>
                    <a:gd name="T20" fmla="*/ 264 w 296"/>
                    <a:gd name="T21" fmla="*/ 204 h 377"/>
                    <a:gd name="T22" fmla="*/ 242 w 296"/>
                    <a:gd name="T23" fmla="*/ 243 h 377"/>
                    <a:gd name="T24" fmla="*/ 213 w 296"/>
                    <a:gd name="T25" fmla="*/ 288 h 377"/>
                    <a:gd name="T26" fmla="*/ 184 w 296"/>
                    <a:gd name="T27" fmla="*/ 324 h 377"/>
                    <a:gd name="T28" fmla="*/ 154 w 296"/>
                    <a:gd name="T29" fmla="*/ 352 h 377"/>
                    <a:gd name="T30" fmla="*/ 124 w 296"/>
                    <a:gd name="T31" fmla="*/ 369 h 377"/>
                    <a:gd name="T32" fmla="*/ 104 w 296"/>
                    <a:gd name="T33" fmla="*/ 376 h 377"/>
                    <a:gd name="T34" fmla="*/ 85 w 296"/>
                    <a:gd name="T35" fmla="*/ 377 h 377"/>
                    <a:gd name="T36" fmla="*/ 65 w 296"/>
                    <a:gd name="T37" fmla="*/ 373 h 377"/>
                    <a:gd name="T38" fmla="*/ 44 w 296"/>
                    <a:gd name="T39" fmla="*/ 364 h 377"/>
                    <a:gd name="T40" fmla="*/ 26 w 296"/>
                    <a:gd name="T41" fmla="*/ 352 h 377"/>
                    <a:gd name="T42" fmla="*/ 12 w 296"/>
                    <a:gd name="T43" fmla="*/ 337 h 377"/>
                    <a:gd name="T44" fmla="*/ 2 w 296"/>
                    <a:gd name="T45" fmla="*/ 319 h 377"/>
                    <a:gd name="T46" fmla="*/ 0 w 296"/>
                    <a:gd name="T47" fmla="*/ 299 h 377"/>
                    <a:gd name="T48" fmla="*/ 0 w 296"/>
                    <a:gd name="T49" fmla="*/ 272 h 377"/>
                    <a:gd name="T50" fmla="*/ 5 w 296"/>
                    <a:gd name="T51" fmla="*/ 242 h 377"/>
                    <a:gd name="T52" fmla="*/ 15 w 296"/>
                    <a:gd name="T53" fmla="*/ 209 h 377"/>
                    <a:gd name="T54" fmla="*/ 30 w 296"/>
                    <a:gd name="T55" fmla="*/ 173 h 377"/>
                    <a:gd name="T56" fmla="*/ 52 w 296"/>
                    <a:gd name="T57" fmla="*/ 134 h 377"/>
                    <a:gd name="T58" fmla="*/ 81 w 296"/>
                    <a:gd name="T59" fmla="*/ 89 h 377"/>
                    <a:gd name="T60" fmla="*/ 111 w 296"/>
                    <a:gd name="T61" fmla="*/ 53 h 377"/>
                    <a:gd name="T62" fmla="*/ 141 w 296"/>
                    <a:gd name="T63" fmla="*/ 25 h 377"/>
                    <a:gd name="T64" fmla="*/ 171 w 296"/>
                    <a:gd name="T65" fmla="*/ 8 h 377"/>
                    <a:gd name="T66" fmla="*/ 196 w 296"/>
                    <a:gd name="T67" fmla="*/ 0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96" h="377">
                      <a:moveTo>
                        <a:pt x="196" y="0"/>
                      </a:moveTo>
                      <a:lnTo>
                        <a:pt x="223" y="3"/>
                      </a:lnTo>
                      <a:lnTo>
                        <a:pt x="250" y="14"/>
                      </a:lnTo>
                      <a:lnTo>
                        <a:pt x="269" y="27"/>
                      </a:lnTo>
                      <a:lnTo>
                        <a:pt x="282" y="42"/>
                      </a:lnTo>
                      <a:lnTo>
                        <a:pt x="291" y="59"/>
                      </a:lnTo>
                      <a:lnTo>
                        <a:pt x="296" y="79"/>
                      </a:lnTo>
                      <a:lnTo>
                        <a:pt x="295" y="105"/>
                      </a:lnTo>
                      <a:lnTo>
                        <a:pt x="290" y="135"/>
                      </a:lnTo>
                      <a:lnTo>
                        <a:pt x="279" y="169"/>
                      </a:lnTo>
                      <a:lnTo>
                        <a:pt x="264" y="204"/>
                      </a:lnTo>
                      <a:lnTo>
                        <a:pt x="242" y="243"/>
                      </a:lnTo>
                      <a:lnTo>
                        <a:pt x="213" y="288"/>
                      </a:lnTo>
                      <a:lnTo>
                        <a:pt x="184" y="324"/>
                      </a:lnTo>
                      <a:lnTo>
                        <a:pt x="154" y="352"/>
                      </a:lnTo>
                      <a:lnTo>
                        <a:pt x="124" y="369"/>
                      </a:lnTo>
                      <a:lnTo>
                        <a:pt x="104" y="376"/>
                      </a:lnTo>
                      <a:lnTo>
                        <a:pt x="85" y="377"/>
                      </a:lnTo>
                      <a:lnTo>
                        <a:pt x="65" y="373"/>
                      </a:lnTo>
                      <a:lnTo>
                        <a:pt x="44" y="364"/>
                      </a:lnTo>
                      <a:lnTo>
                        <a:pt x="26" y="352"/>
                      </a:lnTo>
                      <a:lnTo>
                        <a:pt x="12" y="337"/>
                      </a:lnTo>
                      <a:lnTo>
                        <a:pt x="2" y="319"/>
                      </a:lnTo>
                      <a:lnTo>
                        <a:pt x="0" y="299"/>
                      </a:lnTo>
                      <a:lnTo>
                        <a:pt x="0" y="272"/>
                      </a:lnTo>
                      <a:lnTo>
                        <a:pt x="5" y="242"/>
                      </a:lnTo>
                      <a:lnTo>
                        <a:pt x="15" y="209"/>
                      </a:lnTo>
                      <a:lnTo>
                        <a:pt x="30" y="173"/>
                      </a:lnTo>
                      <a:lnTo>
                        <a:pt x="52" y="134"/>
                      </a:lnTo>
                      <a:lnTo>
                        <a:pt x="81" y="89"/>
                      </a:lnTo>
                      <a:lnTo>
                        <a:pt x="111" y="53"/>
                      </a:lnTo>
                      <a:lnTo>
                        <a:pt x="141" y="25"/>
                      </a:lnTo>
                      <a:lnTo>
                        <a:pt x="171" y="8"/>
                      </a:lnTo>
                      <a:lnTo>
                        <a:pt x="196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7" name="Freeform 36"/>
                <p:cNvSpPr>
                  <a:spLocks/>
                </p:cNvSpPr>
                <p:nvPr/>
              </p:nvSpPr>
              <p:spPr bwMode="auto">
                <a:xfrm>
                  <a:off x="3256" y="1146"/>
                  <a:ext cx="99" cy="126"/>
                </a:xfrm>
                <a:custGeom>
                  <a:avLst/>
                  <a:gdLst>
                    <a:gd name="T0" fmla="*/ 211 w 298"/>
                    <a:gd name="T1" fmla="*/ 0 h 377"/>
                    <a:gd name="T2" fmla="*/ 231 w 298"/>
                    <a:gd name="T3" fmla="*/ 5 h 377"/>
                    <a:gd name="T4" fmla="*/ 252 w 298"/>
                    <a:gd name="T5" fmla="*/ 13 h 377"/>
                    <a:gd name="T6" fmla="*/ 269 w 298"/>
                    <a:gd name="T7" fmla="*/ 26 h 377"/>
                    <a:gd name="T8" fmla="*/ 284 w 298"/>
                    <a:gd name="T9" fmla="*/ 41 h 377"/>
                    <a:gd name="T10" fmla="*/ 292 w 298"/>
                    <a:gd name="T11" fmla="*/ 58 h 377"/>
                    <a:gd name="T12" fmla="*/ 298 w 298"/>
                    <a:gd name="T13" fmla="*/ 77 h 377"/>
                    <a:gd name="T14" fmla="*/ 298 w 298"/>
                    <a:gd name="T15" fmla="*/ 105 h 377"/>
                    <a:gd name="T16" fmla="*/ 291 w 298"/>
                    <a:gd name="T17" fmla="*/ 136 h 377"/>
                    <a:gd name="T18" fmla="*/ 281 w 298"/>
                    <a:gd name="T19" fmla="*/ 169 h 377"/>
                    <a:gd name="T20" fmla="*/ 264 w 298"/>
                    <a:gd name="T21" fmla="*/ 205 h 377"/>
                    <a:gd name="T22" fmla="*/ 244 w 298"/>
                    <a:gd name="T23" fmla="*/ 244 h 377"/>
                    <a:gd name="T24" fmla="*/ 215 w 298"/>
                    <a:gd name="T25" fmla="*/ 289 h 377"/>
                    <a:gd name="T26" fmla="*/ 184 w 298"/>
                    <a:gd name="T27" fmla="*/ 325 h 377"/>
                    <a:gd name="T28" fmla="*/ 155 w 298"/>
                    <a:gd name="T29" fmla="*/ 352 h 377"/>
                    <a:gd name="T30" fmla="*/ 125 w 298"/>
                    <a:gd name="T31" fmla="*/ 370 h 377"/>
                    <a:gd name="T32" fmla="*/ 98 w 298"/>
                    <a:gd name="T33" fmla="*/ 377 h 377"/>
                    <a:gd name="T34" fmla="*/ 72 w 298"/>
                    <a:gd name="T35" fmla="*/ 375 h 377"/>
                    <a:gd name="T36" fmla="*/ 45 w 298"/>
                    <a:gd name="T37" fmla="*/ 364 h 377"/>
                    <a:gd name="T38" fmla="*/ 27 w 298"/>
                    <a:gd name="T39" fmla="*/ 351 h 377"/>
                    <a:gd name="T40" fmla="*/ 13 w 298"/>
                    <a:gd name="T41" fmla="*/ 336 h 377"/>
                    <a:gd name="T42" fmla="*/ 4 w 298"/>
                    <a:gd name="T43" fmla="*/ 319 h 377"/>
                    <a:gd name="T44" fmla="*/ 0 w 298"/>
                    <a:gd name="T45" fmla="*/ 299 h 377"/>
                    <a:gd name="T46" fmla="*/ 0 w 298"/>
                    <a:gd name="T47" fmla="*/ 272 h 377"/>
                    <a:gd name="T48" fmla="*/ 5 w 298"/>
                    <a:gd name="T49" fmla="*/ 242 h 377"/>
                    <a:gd name="T50" fmla="*/ 17 w 298"/>
                    <a:gd name="T51" fmla="*/ 210 h 377"/>
                    <a:gd name="T52" fmla="*/ 32 w 298"/>
                    <a:gd name="T53" fmla="*/ 174 h 377"/>
                    <a:gd name="T54" fmla="*/ 52 w 298"/>
                    <a:gd name="T55" fmla="*/ 135 h 377"/>
                    <a:gd name="T56" fmla="*/ 83 w 298"/>
                    <a:gd name="T57" fmla="*/ 90 h 377"/>
                    <a:gd name="T58" fmla="*/ 112 w 298"/>
                    <a:gd name="T59" fmla="*/ 53 h 377"/>
                    <a:gd name="T60" fmla="*/ 142 w 298"/>
                    <a:gd name="T61" fmla="*/ 26 h 377"/>
                    <a:gd name="T62" fmla="*/ 172 w 298"/>
                    <a:gd name="T63" fmla="*/ 8 h 377"/>
                    <a:gd name="T64" fmla="*/ 192 w 298"/>
                    <a:gd name="T65" fmla="*/ 2 h 377"/>
                    <a:gd name="T66" fmla="*/ 211 w 298"/>
                    <a:gd name="T67" fmla="*/ 0 h 37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</a:cxnLst>
                  <a:rect l="0" t="0" r="r" b="b"/>
                  <a:pathLst>
                    <a:path w="298" h="377">
                      <a:moveTo>
                        <a:pt x="211" y="0"/>
                      </a:moveTo>
                      <a:lnTo>
                        <a:pt x="231" y="5"/>
                      </a:lnTo>
                      <a:lnTo>
                        <a:pt x="252" y="13"/>
                      </a:lnTo>
                      <a:lnTo>
                        <a:pt x="269" y="26"/>
                      </a:lnTo>
                      <a:lnTo>
                        <a:pt x="284" y="41"/>
                      </a:lnTo>
                      <a:lnTo>
                        <a:pt x="292" y="58"/>
                      </a:lnTo>
                      <a:lnTo>
                        <a:pt x="298" y="77"/>
                      </a:lnTo>
                      <a:lnTo>
                        <a:pt x="298" y="105"/>
                      </a:lnTo>
                      <a:lnTo>
                        <a:pt x="291" y="136"/>
                      </a:lnTo>
                      <a:lnTo>
                        <a:pt x="281" y="169"/>
                      </a:lnTo>
                      <a:lnTo>
                        <a:pt x="264" y="205"/>
                      </a:lnTo>
                      <a:lnTo>
                        <a:pt x="244" y="244"/>
                      </a:lnTo>
                      <a:lnTo>
                        <a:pt x="215" y="289"/>
                      </a:lnTo>
                      <a:lnTo>
                        <a:pt x="184" y="325"/>
                      </a:lnTo>
                      <a:lnTo>
                        <a:pt x="155" y="352"/>
                      </a:lnTo>
                      <a:lnTo>
                        <a:pt x="125" y="370"/>
                      </a:lnTo>
                      <a:lnTo>
                        <a:pt x="98" y="377"/>
                      </a:lnTo>
                      <a:lnTo>
                        <a:pt x="72" y="375"/>
                      </a:lnTo>
                      <a:lnTo>
                        <a:pt x="45" y="364"/>
                      </a:lnTo>
                      <a:lnTo>
                        <a:pt x="27" y="351"/>
                      </a:lnTo>
                      <a:lnTo>
                        <a:pt x="13" y="336"/>
                      </a:lnTo>
                      <a:lnTo>
                        <a:pt x="4" y="319"/>
                      </a:lnTo>
                      <a:lnTo>
                        <a:pt x="0" y="299"/>
                      </a:lnTo>
                      <a:lnTo>
                        <a:pt x="0" y="272"/>
                      </a:lnTo>
                      <a:lnTo>
                        <a:pt x="5" y="242"/>
                      </a:lnTo>
                      <a:lnTo>
                        <a:pt x="17" y="210"/>
                      </a:lnTo>
                      <a:lnTo>
                        <a:pt x="32" y="174"/>
                      </a:lnTo>
                      <a:lnTo>
                        <a:pt x="52" y="135"/>
                      </a:lnTo>
                      <a:lnTo>
                        <a:pt x="83" y="90"/>
                      </a:lnTo>
                      <a:lnTo>
                        <a:pt x="112" y="53"/>
                      </a:lnTo>
                      <a:lnTo>
                        <a:pt x="142" y="26"/>
                      </a:lnTo>
                      <a:lnTo>
                        <a:pt x="172" y="8"/>
                      </a:lnTo>
                      <a:lnTo>
                        <a:pt x="192" y="2"/>
                      </a:lnTo>
                      <a:lnTo>
                        <a:pt x="21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8" name="Freeform 37"/>
                <p:cNvSpPr>
                  <a:spLocks noEditPoints="1"/>
                </p:cNvSpPr>
                <p:nvPr/>
              </p:nvSpPr>
              <p:spPr bwMode="auto">
                <a:xfrm>
                  <a:off x="2390" y="475"/>
                  <a:ext cx="1389" cy="1089"/>
                </a:xfrm>
                <a:custGeom>
                  <a:avLst/>
                  <a:gdLst>
                    <a:gd name="T0" fmla="*/ 2590 w 4166"/>
                    <a:gd name="T1" fmla="*/ 1855 h 3267"/>
                    <a:gd name="T2" fmla="*/ 2446 w 4166"/>
                    <a:gd name="T3" fmla="*/ 1975 h 3267"/>
                    <a:gd name="T4" fmla="*/ 2369 w 4166"/>
                    <a:gd name="T5" fmla="*/ 2147 h 3267"/>
                    <a:gd name="T6" fmla="*/ 2386 w 4166"/>
                    <a:gd name="T7" fmla="*/ 2329 h 3267"/>
                    <a:gd name="T8" fmla="*/ 2515 w 4166"/>
                    <a:gd name="T9" fmla="*/ 2482 h 3267"/>
                    <a:gd name="T10" fmla="*/ 2712 w 4166"/>
                    <a:gd name="T11" fmla="*/ 2568 h 3267"/>
                    <a:gd name="T12" fmla="*/ 2898 w 4166"/>
                    <a:gd name="T13" fmla="*/ 2548 h 3267"/>
                    <a:gd name="T14" fmla="*/ 3046 w 4166"/>
                    <a:gd name="T15" fmla="*/ 2430 h 3267"/>
                    <a:gd name="T16" fmla="*/ 3132 w 4166"/>
                    <a:gd name="T17" fmla="*/ 2218 h 3267"/>
                    <a:gd name="T18" fmla="*/ 3083 w 4166"/>
                    <a:gd name="T19" fmla="*/ 2025 h 3267"/>
                    <a:gd name="T20" fmla="*/ 2931 w 4166"/>
                    <a:gd name="T21" fmla="*/ 1888 h 3267"/>
                    <a:gd name="T22" fmla="*/ 2728 w 4166"/>
                    <a:gd name="T23" fmla="*/ 1828 h 3267"/>
                    <a:gd name="T24" fmla="*/ 3312 w 4166"/>
                    <a:gd name="T25" fmla="*/ 1249 h 3267"/>
                    <a:gd name="T26" fmla="*/ 649 w 4166"/>
                    <a:gd name="T27" fmla="*/ 963 h 3267"/>
                    <a:gd name="T28" fmla="*/ 386 w 4166"/>
                    <a:gd name="T29" fmla="*/ 1045 h 3267"/>
                    <a:gd name="T30" fmla="*/ 190 w 4166"/>
                    <a:gd name="T31" fmla="*/ 1145 h 3267"/>
                    <a:gd name="T32" fmla="*/ 92 w 4166"/>
                    <a:gd name="T33" fmla="*/ 1237 h 3267"/>
                    <a:gd name="T34" fmla="*/ 92 w 4166"/>
                    <a:gd name="T35" fmla="*/ 1290 h 3267"/>
                    <a:gd name="T36" fmla="*/ 209 w 4166"/>
                    <a:gd name="T37" fmla="*/ 1332 h 3267"/>
                    <a:gd name="T38" fmla="*/ 442 w 4166"/>
                    <a:gd name="T39" fmla="*/ 1330 h 3267"/>
                    <a:gd name="T40" fmla="*/ 727 w 4166"/>
                    <a:gd name="T41" fmla="*/ 1271 h 3267"/>
                    <a:gd name="T42" fmla="*/ 1098 w 4166"/>
                    <a:gd name="T43" fmla="*/ 973 h 3267"/>
                    <a:gd name="T44" fmla="*/ 1151 w 4166"/>
                    <a:gd name="T45" fmla="*/ 1055 h 3267"/>
                    <a:gd name="T46" fmla="*/ 1184 w 4166"/>
                    <a:gd name="T47" fmla="*/ 998 h 3267"/>
                    <a:gd name="T48" fmla="*/ 1156 w 4166"/>
                    <a:gd name="T49" fmla="*/ 958 h 3267"/>
                    <a:gd name="T50" fmla="*/ 1265 w 4166"/>
                    <a:gd name="T51" fmla="*/ 759 h 3267"/>
                    <a:gd name="T52" fmla="*/ 1146 w 4166"/>
                    <a:gd name="T53" fmla="*/ 827 h 3267"/>
                    <a:gd name="T54" fmla="*/ 1150 w 4166"/>
                    <a:gd name="T55" fmla="*/ 870 h 3267"/>
                    <a:gd name="T56" fmla="*/ 1239 w 4166"/>
                    <a:gd name="T57" fmla="*/ 923 h 3267"/>
                    <a:gd name="T58" fmla="*/ 1265 w 4166"/>
                    <a:gd name="T59" fmla="*/ 1015 h 3267"/>
                    <a:gd name="T60" fmla="*/ 1194 w 4166"/>
                    <a:gd name="T61" fmla="*/ 1125 h 3267"/>
                    <a:gd name="T62" fmla="*/ 1267 w 4166"/>
                    <a:gd name="T63" fmla="*/ 1153 h 3267"/>
                    <a:gd name="T64" fmla="*/ 1401 w 4166"/>
                    <a:gd name="T65" fmla="*/ 1130 h 3267"/>
                    <a:gd name="T66" fmla="*/ 1492 w 4166"/>
                    <a:gd name="T67" fmla="*/ 1023 h 3267"/>
                    <a:gd name="T68" fmla="*/ 1492 w 4166"/>
                    <a:gd name="T69" fmla="*/ 888 h 3267"/>
                    <a:gd name="T70" fmla="*/ 1402 w 4166"/>
                    <a:gd name="T71" fmla="*/ 783 h 3267"/>
                    <a:gd name="T72" fmla="*/ 2234 w 4166"/>
                    <a:gd name="T73" fmla="*/ 693 h 3267"/>
                    <a:gd name="T74" fmla="*/ 2054 w 4166"/>
                    <a:gd name="T75" fmla="*/ 744 h 3267"/>
                    <a:gd name="T76" fmla="*/ 1925 w 4166"/>
                    <a:gd name="T77" fmla="*/ 880 h 3267"/>
                    <a:gd name="T78" fmla="*/ 1869 w 4166"/>
                    <a:gd name="T79" fmla="*/ 1058 h 3267"/>
                    <a:gd name="T80" fmla="*/ 1913 w 4166"/>
                    <a:gd name="T81" fmla="*/ 1236 h 3267"/>
                    <a:gd name="T82" fmla="*/ 2069 w 4166"/>
                    <a:gd name="T83" fmla="*/ 1377 h 3267"/>
                    <a:gd name="T84" fmla="*/ 2265 w 4166"/>
                    <a:gd name="T85" fmla="*/ 1439 h 3267"/>
                    <a:gd name="T86" fmla="*/ 2445 w 4166"/>
                    <a:gd name="T87" fmla="*/ 1392 h 3267"/>
                    <a:gd name="T88" fmla="*/ 2580 w 4166"/>
                    <a:gd name="T89" fmla="*/ 1251 h 3267"/>
                    <a:gd name="T90" fmla="*/ 2638 w 4166"/>
                    <a:gd name="T91" fmla="*/ 1065 h 3267"/>
                    <a:gd name="T92" fmla="*/ 2588 w 4166"/>
                    <a:gd name="T93" fmla="*/ 890 h 3267"/>
                    <a:gd name="T94" fmla="*/ 2436 w 4166"/>
                    <a:gd name="T95" fmla="*/ 753 h 3267"/>
                    <a:gd name="T96" fmla="*/ 2234 w 4166"/>
                    <a:gd name="T97" fmla="*/ 693 h 3267"/>
                    <a:gd name="T98" fmla="*/ 830 w 4166"/>
                    <a:gd name="T99" fmla="*/ 2071 h 3267"/>
                    <a:gd name="T100" fmla="*/ 623 w 4166"/>
                    <a:gd name="T101" fmla="*/ 1380 h 3267"/>
                    <a:gd name="T102" fmla="*/ 355 w 4166"/>
                    <a:gd name="T103" fmla="*/ 1417 h 3267"/>
                    <a:gd name="T104" fmla="*/ 143 w 4166"/>
                    <a:gd name="T105" fmla="*/ 1402 h 3267"/>
                    <a:gd name="T106" fmla="*/ 27 w 4166"/>
                    <a:gd name="T107" fmla="*/ 1340 h 3267"/>
                    <a:gd name="T108" fmla="*/ 0 w 4166"/>
                    <a:gd name="T109" fmla="*/ 1272 h 3267"/>
                    <a:gd name="T110" fmla="*/ 46 w 4166"/>
                    <a:gd name="T111" fmla="*/ 1163 h 3267"/>
                    <a:gd name="T112" fmla="*/ 220 w 4166"/>
                    <a:gd name="T113" fmla="*/ 1033 h 3267"/>
                    <a:gd name="T114" fmla="*/ 490 w 4166"/>
                    <a:gd name="T115" fmla="*/ 922 h 3267"/>
                    <a:gd name="T116" fmla="*/ 737 w 4166"/>
                    <a:gd name="T117" fmla="*/ 637 h 326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4166" h="3267">
                      <a:moveTo>
                        <a:pt x="2728" y="1828"/>
                      </a:moveTo>
                      <a:lnTo>
                        <a:pt x="2680" y="1830"/>
                      </a:lnTo>
                      <a:lnTo>
                        <a:pt x="2634" y="1839"/>
                      </a:lnTo>
                      <a:lnTo>
                        <a:pt x="2590" y="1855"/>
                      </a:lnTo>
                      <a:lnTo>
                        <a:pt x="2549" y="1879"/>
                      </a:lnTo>
                      <a:lnTo>
                        <a:pt x="2511" y="1908"/>
                      </a:lnTo>
                      <a:lnTo>
                        <a:pt x="2477" y="1939"/>
                      </a:lnTo>
                      <a:lnTo>
                        <a:pt x="2446" y="1975"/>
                      </a:lnTo>
                      <a:lnTo>
                        <a:pt x="2419" y="2015"/>
                      </a:lnTo>
                      <a:lnTo>
                        <a:pt x="2397" y="2058"/>
                      </a:lnTo>
                      <a:lnTo>
                        <a:pt x="2381" y="2101"/>
                      </a:lnTo>
                      <a:lnTo>
                        <a:pt x="2369" y="2147"/>
                      </a:lnTo>
                      <a:lnTo>
                        <a:pt x="2363" y="2193"/>
                      </a:lnTo>
                      <a:lnTo>
                        <a:pt x="2363" y="2240"/>
                      </a:lnTo>
                      <a:lnTo>
                        <a:pt x="2371" y="2285"/>
                      </a:lnTo>
                      <a:lnTo>
                        <a:pt x="2386" y="2329"/>
                      </a:lnTo>
                      <a:lnTo>
                        <a:pt x="2408" y="2370"/>
                      </a:lnTo>
                      <a:lnTo>
                        <a:pt x="2437" y="2412"/>
                      </a:lnTo>
                      <a:lnTo>
                        <a:pt x="2473" y="2448"/>
                      </a:lnTo>
                      <a:lnTo>
                        <a:pt x="2515" y="2482"/>
                      </a:lnTo>
                      <a:lnTo>
                        <a:pt x="2563" y="2512"/>
                      </a:lnTo>
                      <a:lnTo>
                        <a:pt x="2613" y="2538"/>
                      </a:lnTo>
                      <a:lnTo>
                        <a:pt x="2663" y="2557"/>
                      </a:lnTo>
                      <a:lnTo>
                        <a:pt x="2712" y="2568"/>
                      </a:lnTo>
                      <a:lnTo>
                        <a:pt x="2760" y="2573"/>
                      </a:lnTo>
                      <a:lnTo>
                        <a:pt x="2807" y="2572"/>
                      </a:lnTo>
                      <a:lnTo>
                        <a:pt x="2853" y="2563"/>
                      </a:lnTo>
                      <a:lnTo>
                        <a:pt x="2898" y="2548"/>
                      </a:lnTo>
                      <a:lnTo>
                        <a:pt x="2939" y="2528"/>
                      </a:lnTo>
                      <a:lnTo>
                        <a:pt x="2977" y="2500"/>
                      </a:lnTo>
                      <a:lnTo>
                        <a:pt x="3013" y="2468"/>
                      </a:lnTo>
                      <a:lnTo>
                        <a:pt x="3046" y="2430"/>
                      </a:lnTo>
                      <a:lnTo>
                        <a:pt x="3076" y="2385"/>
                      </a:lnTo>
                      <a:lnTo>
                        <a:pt x="3104" y="2329"/>
                      </a:lnTo>
                      <a:lnTo>
                        <a:pt x="3123" y="2274"/>
                      </a:lnTo>
                      <a:lnTo>
                        <a:pt x="3132" y="2218"/>
                      </a:lnTo>
                      <a:lnTo>
                        <a:pt x="3132" y="2164"/>
                      </a:lnTo>
                      <a:lnTo>
                        <a:pt x="3122" y="2109"/>
                      </a:lnTo>
                      <a:lnTo>
                        <a:pt x="3106" y="2065"/>
                      </a:lnTo>
                      <a:lnTo>
                        <a:pt x="3083" y="2025"/>
                      </a:lnTo>
                      <a:lnTo>
                        <a:pt x="3055" y="1986"/>
                      </a:lnTo>
                      <a:lnTo>
                        <a:pt x="3021" y="1951"/>
                      </a:lnTo>
                      <a:lnTo>
                        <a:pt x="2979" y="1918"/>
                      </a:lnTo>
                      <a:lnTo>
                        <a:pt x="2931" y="1888"/>
                      </a:lnTo>
                      <a:lnTo>
                        <a:pt x="2880" y="1863"/>
                      </a:lnTo>
                      <a:lnTo>
                        <a:pt x="2829" y="1844"/>
                      </a:lnTo>
                      <a:lnTo>
                        <a:pt x="2779" y="1833"/>
                      </a:lnTo>
                      <a:lnTo>
                        <a:pt x="2728" y="1828"/>
                      </a:lnTo>
                      <a:close/>
                      <a:moveTo>
                        <a:pt x="3137" y="1150"/>
                      </a:moveTo>
                      <a:lnTo>
                        <a:pt x="1691" y="2023"/>
                      </a:lnTo>
                      <a:lnTo>
                        <a:pt x="1865" y="2120"/>
                      </a:lnTo>
                      <a:lnTo>
                        <a:pt x="3312" y="1249"/>
                      </a:lnTo>
                      <a:lnTo>
                        <a:pt x="3137" y="1150"/>
                      </a:lnTo>
                      <a:close/>
                      <a:moveTo>
                        <a:pt x="756" y="942"/>
                      </a:moveTo>
                      <a:lnTo>
                        <a:pt x="704" y="952"/>
                      </a:lnTo>
                      <a:lnTo>
                        <a:pt x="649" y="963"/>
                      </a:lnTo>
                      <a:lnTo>
                        <a:pt x="591" y="977"/>
                      </a:lnTo>
                      <a:lnTo>
                        <a:pt x="517" y="998"/>
                      </a:lnTo>
                      <a:lnTo>
                        <a:pt x="448" y="1021"/>
                      </a:lnTo>
                      <a:lnTo>
                        <a:pt x="386" y="1045"/>
                      </a:lnTo>
                      <a:lnTo>
                        <a:pt x="328" y="1070"/>
                      </a:lnTo>
                      <a:lnTo>
                        <a:pt x="276" y="1095"/>
                      </a:lnTo>
                      <a:lnTo>
                        <a:pt x="230" y="1120"/>
                      </a:lnTo>
                      <a:lnTo>
                        <a:pt x="190" y="1145"/>
                      </a:lnTo>
                      <a:lnTo>
                        <a:pt x="156" y="1170"/>
                      </a:lnTo>
                      <a:lnTo>
                        <a:pt x="129" y="1193"/>
                      </a:lnTo>
                      <a:lnTo>
                        <a:pt x="107" y="1216"/>
                      </a:lnTo>
                      <a:lnTo>
                        <a:pt x="92" y="1237"/>
                      </a:lnTo>
                      <a:lnTo>
                        <a:pt x="84" y="1251"/>
                      </a:lnTo>
                      <a:lnTo>
                        <a:pt x="82" y="1265"/>
                      </a:lnTo>
                      <a:lnTo>
                        <a:pt x="83" y="1276"/>
                      </a:lnTo>
                      <a:lnTo>
                        <a:pt x="92" y="1290"/>
                      </a:lnTo>
                      <a:lnTo>
                        <a:pt x="109" y="1304"/>
                      </a:lnTo>
                      <a:lnTo>
                        <a:pt x="134" y="1315"/>
                      </a:lnTo>
                      <a:lnTo>
                        <a:pt x="169" y="1325"/>
                      </a:lnTo>
                      <a:lnTo>
                        <a:pt x="209" y="1332"/>
                      </a:lnTo>
                      <a:lnTo>
                        <a:pt x="258" y="1336"/>
                      </a:lnTo>
                      <a:lnTo>
                        <a:pt x="313" y="1337"/>
                      </a:lnTo>
                      <a:lnTo>
                        <a:pt x="374" y="1336"/>
                      </a:lnTo>
                      <a:lnTo>
                        <a:pt x="442" y="1330"/>
                      </a:lnTo>
                      <a:lnTo>
                        <a:pt x="515" y="1320"/>
                      </a:lnTo>
                      <a:lnTo>
                        <a:pt x="593" y="1305"/>
                      </a:lnTo>
                      <a:lnTo>
                        <a:pt x="676" y="1285"/>
                      </a:lnTo>
                      <a:lnTo>
                        <a:pt x="727" y="1271"/>
                      </a:lnTo>
                      <a:lnTo>
                        <a:pt x="777" y="1255"/>
                      </a:lnTo>
                      <a:lnTo>
                        <a:pt x="756" y="942"/>
                      </a:lnTo>
                      <a:close/>
                      <a:moveTo>
                        <a:pt x="1098" y="938"/>
                      </a:moveTo>
                      <a:lnTo>
                        <a:pt x="1098" y="973"/>
                      </a:lnTo>
                      <a:lnTo>
                        <a:pt x="1105" y="1007"/>
                      </a:lnTo>
                      <a:lnTo>
                        <a:pt x="1116" y="1040"/>
                      </a:lnTo>
                      <a:lnTo>
                        <a:pt x="1134" y="1071"/>
                      </a:lnTo>
                      <a:lnTo>
                        <a:pt x="1151" y="1055"/>
                      </a:lnTo>
                      <a:lnTo>
                        <a:pt x="1164" y="1040"/>
                      </a:lnTo>
                      <a:lnTo>
                        <a:pt x="1174" y="1026"/>
                      </a:lnTo>
                      <a:lnTo>
                        <a:pt x="1181" y="1011"/>
                      </a:lnTo>
                      <a:lnTo>
                        <a:pt x="1184" y="998"/>
                      </a:lnTo>
                      <a:lnTo>
                        <a:pt x="1184" y="987"/>
                      </a:lnTo>
                      <a:lnTo>
                        <a:pt x="1179" y="977"/>
                      </a:lnTo>
                      <a:lnTo>
                        <a:pt x="1169" y="967"/>
                      </a:lnTo>
                      <a:lnTo>
                        <a:pt x="1156" y="958"/>
                      </a:lnTo>
                      <a:lnTo>
                        <a:pt x="1130" y="947"/>
                      </a:lnTo>
                      <a:lnTo>
                        <a:pt x="1098" y="938"/>
                      </a:lnTo>
                      <a:close/>
                      <a:moveTo>
                        <a:pt x="1299" y="757"/>
                      </a:moveTo>
                      <a:lnTo>
                        <a:pt x="1265" y="759"/>
                      </a:lnTo>
                      <a:lnTo>
                        <a:pt x="1231" y="768"/>
                      </a:lnTo>
                      <a:lnTo>
                        <a:pt x="1199" y="783"/>
                      </a:lnTo>
                      <a:lnTo>
                        <a:pt x="1171" y="802"/>
                      </a:lnTo>
                      <a:lnTo>
                        <a:pt x="1146" y="827"/>
                      </a:lnTo>
                      <a:lnTo>
                        <a:pt x="1124" y="857"/>
                      </a:lnTo>
                      <a:lnTo>
                        <a:pt x="1124" y="860"/>
                      </a:lnTo>
                      <a:lnTo>
                        <a:pt x="1123" y="862"/>
                      </a:lnTo>
                      <a:lnTo>
                        <a:pt x="1150" y="870"/>
                      </a:lnTo>
                      <a:lnTo>
                        <a:pt x="1174" y="878"/>
                      </a:lnTo>
                      <a:lnTo>
                        <a:pt x="1197" y="890"/>
                      </a:lnTo>
                      <a:lnTo>
                        <a:pt x="1220" y="905"/>
                      </a:lnTo>
                      <a:lnTo>
                        <a:pt x="1239" y="923"/>
                      </a:lnTo>
                      <a:lnTo>
                        <a:pt x="1253" y="943"/>
                      </a:lnTo>
                      <a:lnTo>
                        <a:pt x="1262" y="966"/>
                      </a:lnTo>
                      <a:lnTo>
                        <a:pt x="1266" y="990"/>
                      </a:lnTo>
                      <a:lnTo>
                        <a:pt x="1265" y="1015"/>
                      </a:lnTo>
                      <a:lnTo>
                        <a:pt x="1257" y="1040"/>
                      </a:lnTo>
                      <a:lnTo>
                        <a:pt x="1245" y="1066"/>
                      </a:lnTo>
                      <a:lnTo>
                        <a:pt x="1222" y="1096"/>
                      </a:lnTo>
                      <a:lnTo>
                        <a:pt x="1194" y="1125"/>
                      </a:lnTo>
                      <a:lnTo>
                        <a:pt x="1197" y="1127"/>
                      </a:lnTo>
                      <a:lnTo>
                        <a:pt x="1199" y="1128"/>
                      </a:lnTo>
                      <a:lnTo>
                        <a:pt x="1233" y="1145"/>
                      </a:lnTo>
                      <a:lnTo>
                        <a:pt x="1267" y="1153"/>
                      </a:lnTo>
                      <a:lnTo>
                        <a:pt x="1302" y="1156"/>
                      </a:lnTo>
                      <a:lnTo>
                        <a:pt x="1336" y="1152"/>
                      </a:lnTo>
                      <a:lnTo>
                        <a:pt x="1369" y="1143"/>
                      </a:lnTo>
                      <a:lnTo>
                        <a:pt x="1401" y="1130"/>
                      </a:lnTo>
                      <a:lnTo>
                        <a:pt x="1431" y="1110"/>
                      </a:lnTo>
                      <a:lnTo>
                        <a:pt x="1456" y="1085"/>
                      </a:lnTo>
                      <a:lnTo>
                        <a:pt x="1477" y="1056"/>
                      </a:lnTo>
                      <a:lnTo>
                        <a:pt x="1492" y="1023"/>
                      </a:lnTo>
                      <a:lnTo>
                        <a:pt x="1501" y="990"/>
                      </a:lnTo>
                      <a:lnTo>
                        <a:pt x="1505" y="955"/>
                      </a:lnTo>
                      <a:lnTo>
                        <a:pt x="1501" y="921"/>
                      </a:lnTo>
                      <a:lnTo>
                        <a:pt x="1492" y="888"/>
                      </a:lnTo>
                      <a:lnTo>
                        <a:pt x="1478" y="857"/>
                      </a:lnTo>
                      <a:lnTo>
                        <a:pt x="1457" y="830"/>
                      </a:lnTo>
                      <a:lnTo>
                        <a:pt x="1433" y="804"/>
                      </a:lnTo>
                      <a:lnTo>
                        <a:pt x="1402" y="783"/>
                      </a:lnTo>
                      <a:lnTo>
                        <a:pt x="1369" y="768"/>
                      </a:lnTo>
                      <a:lnTo>
                        <a:pt x="1335" y="759"/>
                      </a:lnTo>
                      <a:lnTo>
                        <a:pt x="1299" y="757"/>
                      </a:lnTo>
                      <a:close/>
                      <a:moveTo>
                        <a:pt x="2234" y="693"/>
                      </a:moveTo>
                      <a:lnTo>
                        <a:pt x="2185" y="696"/>
                      </a:lnTo>
                      <a:lnTo>
                        <a:pt x="2139" y="704"/>
                      </a:lnTo>
                      <a:lnTo>
                        <a:pt x="2095" y="721"/>
                      </a:lnTo>
                      <a:lnTo>
                        <a:pt x="2054" y="744"/>
                      </a:lnTo>
                      <a:lnTo>
                        <a:pt x="2016" y="772"/>
                      </a:lnTo>
                      <a:lnTo>
                        <a:pt x="1981" y="804"/>
                      </a:lnTo>
                      <a:lnTo>
                        <a:pt x="1950" y="841"/>
                      </a:lnTo>
                      <a:lnTo>
                        <a:pt x="1925" y="880"/>
                      </a:lnTo>
                      <a:lnTo>
                        <a:pt x="1903" y="922"/>
                      </a:lnTo>
                      <a:lnTo>
                        <a:pt x="1885" y="966"/>
                      </a:lnTo>
                      <a:lnTo>
                        <a:pt x="1875" y="1012"/>
                      </a:lnTo>
                      <a:lnTo>
                        <a:pt x="1869" y="1058"/>
                      </a:lnTo>
                      <a:lnTo>
                        <a:pt x="1869" y="1105"/>
                      </a:lnTo>
                      <a:lnTo>
                        <a:pt x="1876" y="1151"/>
                      </a:lnTo>
                      <a:lnTo>
                        <a:pt x="1890" y="1195"/>
                      </a:lnTo>
                      <a:lnTo>
                        <a:pt x="1913" y="1236"/>
                      </a:lnTo>
                      <a:lnTo>
                        <a:pt x="1943" y="1276"/>
                      </a:lnTo>
                      <a:lnTo>
                        <a:pt x="1978" y="1314"/>
                      </a:lnTo>
                      <a:lnTo>
                        <a:pt x="2021" y="1347"/>
                      </a:lnTo>
                      <a:lnTo>
                        <a:pt x="2069" y="1377"/>
                      </a:lnTo>
                      <a:lnTo>
                        <a:pt x="2119" y="1402"/>
                      </a:lnTo>
                      <a:lnTo>
                        <a:pt x="2169" y="1421"/>
                      </a:lnTo>
                      <a:lnTo>
                        <a:pt x="2217" y="1434"/>
                      </a:lnTo>
                      <a:lnTo>
                        <a:pt x="2265" y="1439"/>
                      </a:lnTo>
                      <a:lnTo>
                        <a:pt x="2312" y="1436"/>
                      </a:lnTo>
                      <a:lnTo>
                        <a:pt x="2358" y="1427"/>
                      </a:lnTo>
                      <a:lnTo>
                        <a:pt x="2403" y="1414"/>
                      </a:lnTo>
                      <a:lnTo>
                        <a:pt x="2445" y="1392"/>
                      </a:lnTo>
                      <a:lnTo>
                        <a:pt x="2483" y="1366"/>
                      </a:lnTo>
                      <a:lnTo>
                        <a:pt x="2518" y="1334"/>
                      </a:lnTo>
                      <a:lnTo>
                        <a:pt x="2551" y="1295"/>
                      </a:lnTo>
                      <a:lnTo>
                        <a:pt x="2580" y="1251"/>
                      </a:lnTo>
                      <a:lnTo>
                        <a:pt x="2604" y="1203"/>
                      </a:lnTo>
                      <a:lnTo>
                        <a:pt x="2622" y="1157"/>
                      </a:lnTo>
                      <a:lnTo>
                        <a:pt x="2634" y="1111"/>
                      </a:lnTo>
                      <a:lnTo>
                        <a:pt x="2638" y="1065"/>
                      </a:lnTo>
                      <a:lnTo>
                        <a:pt x="2635" y="1020"/>
                      </a:lnTo>
                      <a:lnTo>
                        <a:pt x="2626" y="975"/>
                      </a:lnTo>
                      <a:lnTo>
                        <a:pt x="2611" y="931"/>
                      </a:lnTo>
                      <a:lnTo>
                        <a:pt x="2588" y="890"/>
                      </a:lnTo>
                      <a:lnTo>
                        <a:pt x="2560" y="852"/>
                      </a:lnTo>
                      <a:lnTo>
                        <a:pt x="2525" y="817"/>
                      </a:lnTo>
                      <a:lnTo>
                        <a:pt x="2483" y="783"/>
                      </a:lnTo>
                      <a:lnTo>
                        <a:pt x="2436" y="753"/>
                      </a:lnTo>
                      <a:lnTo>
                        <a:pt x="2385" y="728"/>
                      </a:lnTo>
                      <a:lnTo>
                        <a:pt x="2334" y="709"/>
                      </a:lnTo>
                      <a:lnTo>
                        <a:pt x="2284" y="698"/>
                      </a:lnTo>
                      <a:lnTo>
                        <a:pt x="2234" y="693"/>
                      </a:lnTo>
                      <a:close/>
                      <a:moveTo>
                        <a:pt x="2051" y="0"/>
                      </a:moveTo>
                      <a:lnTo>
                        <a:pt x="4166" y="1196"/>
                      </a:lnTo>
                      <a:lnTo>
                        <a:pt x="2945" y="3267"/>
                      </a:lnTo>
                      <a:lnTo>
                        <a:pt x="830" y="2071"/>
                      </a:lnTo>
                      <a:lnTo>
                        <a:pt x="782" y="1337"/>
                      </a:lnTo>
                      <a:lnTo>
                        <a:pt x="740" y="1350"/>
                      </a:lnTo>
                      <a:lnTo>
                        <a:pt x="696" y="1362"/>
                      </a:lnTo>
                      <a:lnTo>
                        <a:pt x="623" y="1380"/>
                      </a:lnTo>
                      <a:lnTo>
                        <a:pt x="553" y="1394"/>
                      </a:lnTo>
                      <a:lnTo>
                        <a:pt x="484" y="1405"/>
                      </a:lnTo>
                      <a:lnTo>
                        <a:pt x="418" y="1412"/>
                      </a:lnTo>
                      <a:lnTo>
                        <a:pt x="355" y="1417"/>
                      </a:lnTo>
                      <a:lnTo>
                        <a:pt x="295" y="1419"/>
                      </a:lnTo>
                      <a:lnTo>
                        <a:pt x="240" y="1416"/>
                      </a:lnTo>
                      <a:lnTo>
                        <a:pt x="189" y="1411"/>
                      </a:lnTo>
                      <a:lnTo>
                        <a:pt x="143" y="1402"/>
                      </a:lnTo>
                      <a:lnTo>
                        <a:pt x="103" y="1390"/>
                      </a:lnTo>
                      <a:lnTo>
                        <a:pt x="70" y="1374"/>
                      </a:lnTo>
                      <a:lnTo>
                        <a:pt x="46" y="1357"/>
                      </a:lnTo>
                      <a:lnTo>
                        <a:pt x="27" y="1340"/>
                      </a:lnTo>
                      <a:lnTo>
                        <a:pt x="13" y="1319"/>
                      </a:lnTo>
                      <a:lnTo>
                        <a:pt x="4" y="1296"/>
                      </a:lnTo>
                      <a:lnTo>
                        <a:pt x="0" y="1272"/>
                      </a:lnTo>
                      <a:lnTo>
                        <a:pt x="0" y="1272"/>
                      </a:lnTo>
                      <a:lnTo>
                        <a:pt x="1" y="1249"/>
                      </a:lnTo>
                      <a:lnTo>
                        <a:pt x="9" y="1222"/>
                      </a:lnTo>
                      <a:lnTo>
                        <a:pt x="22" y="1197"/>
                      </a:lnTo>
                      <a:lnTo>
                        <a:pt x="46" y="1163"/>
                      </a:lnTo>
                      <a:lnTo>
                        <a:pt x="78" y="1131"/>
                      </a:lnTo>
                      <a:lnTo>
                        <a:pt x="118" y="1098"/>
                      </a:lnTo>
                      <a:lnTo>
                        <a:pt x="165" y="1066"/>
                      </a:lnTo>
                      <a:lnTo>
                        <a:pt x="220" y="1033"/>
                      </a:lnTo>
                      <a:lnTo>
                        <a:pt x="280" y="1003"/>
                      </a:lnTo>
                      <a:lnTo>
                        <a:pt x="345" y="975"/>
                      </a:lnTo>
                      <a:lnTo>
                        <a:pt x="416" y="947"/>
                      </a:lnTo>
                      <a:lnTo>
                        <a:pt x="490" y="922"/>
                      </a:lnTo>
                      <a:lnTo>
                        <a:pt x="570" y="900"/>
                      </a:lnTo>
                      <a:lnTo>
                        <a:pt x="662" y="878"/>
                      </a:lnTo>
                      <a:lnTo>
                        <a:pt x="751" y="862"/>
                      </a:lnTo>
                      <a:lnTo>
                        <a:pt x="737" y="637"/>
                      </a:lnTo>
                      <a:lnTo>
                        <a:pt x="205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1" name="Rectangle 40"/>
              <p:cNvSpPr/>
              <p:nvPr/>
            </p:nvSpPr>
            <p:spPr>
              <a:xfrm>
                <a:off x="1507439" y="4200280"/>
                <a:ext cx="1354781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r"/>
                <a:r>
                  <a: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</a:t>
                </a:r>
              </a:p>
            </p:txBody>
          </p:sp>
        </p:grpSp>
        <p:grpSp>
          <p:nvGrpSpPr>
            <p:cNvPr id="43" name="Group 42"/>
            <p:cNvGrpSpPr/>
            <p:nvPr/>
          </p:nvGrpSpPr>
          <p:grpSpPr>
            <a:xfrm>
              <a:off x="4220721" y="3651211"/>
              <a:ext cx="1476693" cy="1177850"/>
              <a:chOff x="4279336" y="3645385"/>
              <a:chExt cx="1476693" cy="1177850"/>
            </a:xfrm>
          </p:grpSpPr>
          <p:grpSp>
            <p:nvGrpSpPr>
              <p:cNvPr id="26" name="Group 26"/>
              <p:cNvGrpSpPr>
                <a:grpSpLocks noChangeAspect="1"/>
              </p:cNvGrpSpPr>
              <p:nvPr/>
            </p:nvGrpSpPr>
            <p:grpSpPr bwMode="auto">
              <a:xfrm>
                <a:off x="4794084" y="3645385"/>
                <a:ext cx="447196" cy="449346"/>
                <a:chOff x="3447" y="448"/>
                <a:chExt cx="2080" cy="2090"/>
              </a:xfrm>
              <a:solidFill>
                <a:schemeClr val="bg1"/>
              </a:solidFill>
            </p:grpSpPr>
            <p:sp>
              <p:nvSpPr>
                <p:cNvPr id="29" name="Freeform 28"/>
                <p:cNvSpPr>
                  <a:spLocks/>
                </p:cNvSpPr>
                <p:nvPr/>
              </p:nvSpPr>
              <p:spPr bwMode="auto">
                <a:xfrm>
                  <a:off x="3803" y="448"/>
                  <a:ext cx="1472" cy="1403"/>
                </a:xfrm>
                <a:custGeom>
                  <a:avLst/>
                  <a:gdLst>
                    <a:gd name="T0" fmla="*/ 1465 w 2942"/>
                    <a:gd name="T1" fmla="*/ 0 h 2805"/>
                    <a:gd name="T2" fmla="*/ 1546 w 2942"/>
                    <a:gd name="T3" fmla="*/ 57 h 2805"/>
                    <a:gd name="T4" fmla="*/ 2942 w 2942"/>
                    <a:gd name="T5" fmla="*/ 1006 h 2805"/>
                    <a:gd name="T6" fmla="*/ 2780 w 2942"/>
                    <a:gd name="T7" fmla="*/ 1242 h 2805"/>
                    <a:gd name="T8" fmla="*/ 2609 w 2942"/>
                    <a:gd name="T9" fmla="*/ 1125 h 2805"/>
                    <a:gd name="T10" fmla="*/ 2609 w 2942"/>
                    <a:gd name="T11" fmla="*/ 2553 h 2805"/>
                    <a:gd name="T12" fmla="*/ 2537 w 2942"/>
                    <a:gd name="T13" fmla="*/ 2621 h 2805"/>
                    <a:gd name="T14" fmla="*/ 2431 w 2942"/>
                    <a:gd name="T15" fmla="*/ 2714 h 2805"/>
                    <a:gd name="T16" fmla="*/ 2322 w 2942"/>
                    <a:gd name="T17" fmla="*/ 2805 h 2805"/>
                    <a:gd name="T18" fmla="*/ 2322 w 2942"/>
                    <a:gd name="T19" fmla="*/ 947 h 2805"/>
                    <a:gd name="T20" fmla="*/ 1464 w 2942"/>
                    <a:gd name="T21" fmla="*/ 347 h 2805"/>
                    <a:gd name="T22" fmla="*/ 586 w 2942"/>
                    <a:gd name="T23" fmla="*/ 948 h 2805"/>
                    <a:gd name="T24" fmla="*/ 586 w 2942"/>
                    <a:gd name="T25" fmla="*/ 2459 h 2805"/>
                    <a:gd name="T26" fmla="*/ 300 w 2942"/>
                    <a:gd name="T27" fmla="*/ 2459 h 2805"/>
                    <a:gd name="T28" fmla="*/ 300 w 2942"/>
                    <a:gd name="T29" fmla="*/ 1140 h 2805"/>
                    <a:gd name="T30" fmla="*/ 162 w 2942"/>
                    <a:gd name="T31" fmla="*/ 1235 h 2805"/>
                    <a:gd name="T32" fmla="*/ 0 w 2942"/>
                    <a:gd name="T33" fmla="*/ 998 h 2805"/>
                    <a:gd name="T34" fmla="*/ 376 w 2942"/>
                    <a:gd name="T35" fmla="*/ 741 h 2805"/>
                    <a:gd name="T36" fmla="*/ 376 w 2942"/>
                    <a:gd name="T37" fmla="*/ 273 h 2805"/>
                    <a:gd name="T38" fmla="*/ 738 w 2942"/>
                    <a:gd name="T39" fmla="*/ 273 h 2805"/>
                    <a:gd name="T40" fmla="*/ 738 w 2942"/>
                    <a:gd name="T41" fmla="*/ 496 h 2805"/>
                    <a:gd name="T42" fmla="*/ 1383 w 2942"/>
                    <a:gd name="T43" fmla="*/ 57 h 2805"/>
                    <a:gd name="T44" fmla="*/ 1465 w 2942"/>
                    <a:gd name="T45" fmla="*/ 0 h 280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</a:cxnLst>
                  <a:rect l="0" t="0" r="r" b="b"/>
                  <a:pathLst>
                    <a:path w="2942" h="2805">
                      <a:moveTo>
                        <a:pt x="1465" y="0"/>
                      </a:moveTo>
                      <a:lnTo>
                        <a:pt x="1546" y="57"/>
                      </a:lnTo>
                      <a:lnTo>
                        <a:pt x="2942" y="1006"/>
                      </a:lnTo>
                      <a:lnTo>
                        <a:pt x="2780" y="1242"/>
                      </a:lnTo>
                      <a:lnTo>
                        <a:pt x="2609" y="1125"/>
                      </a:lnTo>
                      <a:lnTo>
                        <a:pt x="2609" y="2553"/>
                      </a:lnTo>
                      <a:lnTo>
                        <a:pt x="2537" y="2621"/>
                      </a:lnTo>
                      <a:lnTo>
                        <a:pt x="2431" y="2714"/>
                      </a:lnTo>
                      <a:lnTo>
                        <a:pt x="2322" y="2805"/>
                      </a:lnTo>
                      <a:lnTo>
                        <a:pt x="2322" y="947"/>
                      </a:lnTo>
                      <a:lnTo>
                        <a:pt x="1464" y="347"/>
                      </a:lnTo>
                      <a:lnTo>
                        <a:pt x="586" y="948"/>
                      </a:lnTo>
                      <a:lnTo>
                        <a:pt x="586" y="2459"/>
                      </a:lnTo>
                      <a:lnTo>
                        <a:pt x="300" y="2459"/>
                      </a:lnTo>
                      <a:lnTo>
                        <a:pt x="300" y="1140"/>
                      </a:lnTo>
                      <a:lnTo>
                        <a:pt x="162" y="1235"/>
                      </a:lnTo>
                      <a:lnTo>
                        <a:pt x="0" y="998"/>
                      </a:lnTo>
                      <a:lnTo>
                        <a:pt x="376" y="741"/>
                      </a:lnTo>
                      <a:lnTo>
                        <a:pt x="376" y="273"/>
                      </a:lnTo>
                      <a:lnTo>
                        <a:pt x="738" y="273"/>
                      </a:lnTo>
                      <a:lnTo>
                        <a:pt x="738" y="496"/>
                      </a:lnTo>
                      <a:lnTo>
                        <a:pt x="1383" y="57"/>
                      </a:lnTo>
                      <a:lnTo>
                        <a:pt x="1465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0" name="Freeform 29"/>
                <p:cNvSpPr>
                  <a:spLocks/>
                </p:cNvSpPr>
                <p:nvPr/>
              </p:nvSpPr>
              <p:spPr bwMode="auto">
                <a:xfrm>
                  <a:off x="4333" y="972"/>
                  <a:ext cx="369" cy="689"/>
                </a:xfrm>
                <a:custGeom>
                  <a:avLst/>
                  <a:gdLst>
                    <a:gd name="T0" fmla="*/ 474 w 737"/>
                    <a:gd name="T1" fmla="*/ 0 h 1380"/>
                    <a:gd name="T2" fmla="*/ 530 w 737"/>
                    <a:gd name="T3" fmla="*/ 158 h 1380"/>
                    <a:gd name="T4" fmla="*/ 631 w 737"/>
                    <a:gd name="T5" fmla="*/ 185 h 1380"/>
                    <a:gd name="T6" fmla="*/ 703 w 737"/>
                    <a:gd name="T7" fmla="*/ 219 h 1380"/>
                    <a:gd name="T8" fmla="*/ 598 w 737"/>
                    <a:gd name="T9" fmla="*/ 407 h 1380"/>
                    <a:gd name="T10" fmla="*/ 552 w 737"/>
                    <a:gd name="T11" fmla="*/ 388 h 1380"/>
                    <a:gd name="T12" fmla="*/ 485 w 737"/>
                    <a:gd name="T13" fmla="*/ 369 h 1380"/>
                    <a:gd name="T14" fmla="*/ 401 w 737"/>
                    <a:gd name="T15" fmla="*/ 359 h 1380"/>
                    <a:gd name="T16" fmla="*/ 344 w 737"/>
                    <a:gd name="T17" fmla="*/ 367 h 1380"/>
                    <a:gd name="T18" fmla="*/ 304 w 737"/>
                    <a:gd name="T19" fmla="*/ 388 h 1380"/>
                    <a:gd name="T20" fmla="*/ 283 w 737"/>
                    <a:gd name="T21" fmla="*/ 420 h 1380"/>
                    <a:gd name="T22" fmla="*/ 282 w 737"/>
                    <a:gd name="T23" fmla="*/ 455 h 1380"/>
                    <a:gd name="T24" fmla="*/ 296 w 737"/>
                    <a:gd name="T25" fmla="*/ 482 h 1380"/>
                    <a:gd name="T26" fmla="*/ 327 w 737"/>
                    <a:gd name="T27" fmla="*/ 508 h 1380"/>
                    <a:gd name="T28" fmla="*/ 379 w 737"/>
                    <a:gd name="T29" fmla="*/ 536 h 1380"/>
                    <a:gd name="T30" fmla="*/ 456 w 737"/>
                    <a:gd name="T31" fmla="*/ 569 h 1380"/>
                    <a:gd name="T32" fmla="*/ 561 w 737"/>
                    <a:gd name="T33" fmla="*/ 617 h 1380"/>
                    <a:gd name="T34" fmla="*/ 640 w 737"/>
                    <a:gd name="T35" fmla="*/ 671 h 1380"/>
                    <a:gd name="T36" fmla="*/ 694 w 737"/>
                    <a:gd name="T37" fmla="*/ 735 h 1380"/>
                    <a:gd name="T38" fmla="*/ 727 w 737"/>
                    <a:gd name="T39" fmla="*/ 809 h 1380"/>
                    <a:gd name="T40" fmla="*/ 737 w 737"/>
                    <a:gd name="T41" fmla="*/ 895 h 1380"/>
                    <a:gd name="T42" fmla="*/ 724 w 737"/>
                    <a:gd name="T43" fmla="*/ 985 h 1380"/>
                    <a:gd name="T44" fmla="*/ 689 w 737"/>
                    <a:gd name="T45" fmla="*/ 1062 h 1380"/>
                    <a:gd name="T46" fmla="*/ 632 w 737"/>
                    <a:gd name="T47" fmla="*/ 1127 h 1380"/>
                    <a:gd name="T48" fmla="*/ 557 w 737"/>
                    <a:gd name="T49" fmla="*/ 1177 h 1380"/>
                    <a:gd name="T50" fmla="*/ 463 w 737"/>
                    <a:gd name="T51" fmla="*/ 1208 h 1380"/>
                    <a:gd name="T52" fmla="*/ 267 w 737"/>
                    <a:gd name="T53" fmla="*/ 1380 h 1380"/>
                    <a:gd name="T54" fmla="*/ 221 w 737"/>
                    <a:gd name="T55" fmla="*/ 1217 h 1380"/>
                    <a:gd name="T56" fmla="*/ 130 w 737"/>
                    <a:gd name="T57" fmla="*/ 1196 h 1380"/>
                    <a:gd name="T58" fmla="*/ 52 w 737"/>
                    <a:gd name="T59" fmla="*/ 1167 h 1380"/>
                    <a:gd name="T60" fmla="*/ 0 w 737"/>
                    <a:gd name="T61" fmla="*/ 1134 h 1380"/>
                    <a:gd name="T62" fmla="*/ 97 w 737"/>
                    <a:gd name="T63" fmla="*/ 943 h 1380"/>
                    <a:gd name="T64" fmla="*/ 189 w 737"/>
                    <a:gd name="T65" fmla="*/ 985 h 1380"/>
                    <a:gd name="T66" fmla="*/ 285 w 737"/>
                    <a:gd name="T67" fmla="*/ 1007 h 1380"/>
                    <a:gd name="T68" fmla="*/ 367 w 737"/>
                    <a:gd name="T69" fmla="*/ 1007 h 1380"/>
                    <a:gd name="T70" fmla="*/ 423 w 737"/>
                    <a:gd name="T71" fmla="*/ 990 h 1380"/>
                    <a:gd name="T72" fmla="*/ 459 w 737"/>
                    <a:gd name="T73" fmla="*/ 957 h 1380"/>
                    <a:gd name="T74" fmla="*/ 472 w 737"/>
                    <a:gd name="T75" fmla="*/ 914 h 1380"/>
                    <a:gd name="T76" fmla="*/ 468 w 737"/>
                    <a:gd name="T77" fmla="*/ 886 h 1380"/>
                    <a:gd name="T78" fmla="*/ 453 w 737"/>
                    <a:gd name="T79" fmla="*/ 858 h 1380"/>
                    <a:gd name="T80" fmla="*/ 418 w 737"/>
                    <a:gd name="T81" fmla="*/ 828 h 1380"/>
                    <a:gd name="T82" fmla="*/ 358 w 737"/>
                    <a:gd name="T83" fmla="*/ 797 h 1380"/>
                    <a:gd name="T84" fmla="*/ 283 w 737"/>
                    <a:gd name="T85" fmla="*/ 768 h 1380"/>
                    <a:gd name="T86" fmla="*/ 215 w 737"/>
                    <a:gd name="T87" fmla="*/ 739 h 1380"/>
                    <a:gd name="T88" fmla="*/ 153 w 737"/>
                    <a:gd name="T89" fmla="*/ 703 h 1380"/>
                    <a:gd name="T90" fmla="*/ 99 w 737"/>
                    <a:gd name="T91" fmla="*/ 659 h 1380"/>
                    <a:gd name="T92" fmla="*/ 56 w 737"/>
                    <a:gd name="T93" fmla="*/ 606 h 1380"/>
                    <a:gd name="T94" fmla="*/ 27 w 737"/>
                    <a:gd name="T95" fmla="*/ 542 h 1380"/>
                    <a:gd name="T96" fmla="*/ 17 w 737"/>
                    <a:gd name="T97" fmla="*/ 463 h 1380"/>
                    <a:gd name="T98" fmla="*/ 31 w 737"/>
                    <a:gd name="T99" fmla="*/ 370 h 1380"/>
                    <a:gd name="T100" fmla="*/ 73 w 737"/>
                    <a:gd name="T101" fmla="*/ 290 h 1380"/>
                    <a:gd name="T102" fmla="*/ 137 w 737"/>
                    <a:gd name="T103" fmla="*/ 225 h 1380"/>
                    <a:gd name="T104" fmla="*/ 226 w 737"/>
                    <a:gd name="T105" fmla="*/ 180 h 1380"/>
                    <a:gd name="T106" fmla="*/ 278 w 737"/>
                    <a:gd name="T107" fmla="*/ 0 h 138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</a:cxnLst>
                  <a:rect l="0" t="0" r="r" b="b"/>
                  <a:pathLst>
                    <a:path w="737" h="1380">
                      <a:moveTo>
                        <a:pt x="278" y="0"/>
                      </a:moveTo>
                      <a:lnTo>
                        <a:pt x="474" y="0"/>
                      </a:lnTo>
                      <a:lnTo>
                        <a:pt x="474" y="152"/>
                      </a:lnTo>
                      <a:lnTo>
                        <a:pt x="530" y="158"/>
                      </a:lnTo>
                      <a:lnTo>
                        <a:pt x="581" y="170"/>
                      </a:lnTo>
                      <a:lnTo>
                        <a:pt x="631" y="185"/>
                      </a:lnTo>
                      <a:lnTo>
                        <a:pt x="679" y="206"/>
                      </a:lnTo>
                      <a:lnTo>
                        <a:pt x="703" y="219"/>
                      </a:lnTo>
                      <a:lnTo>
                        <a:pt x="641" y="427"/>
                      </a:lnTo>
                      <a:lnTo>
                        <a:pt x="598" y="407"/>
                      </a:lnTo>
                      <a:lnTo>
                        <a:pt x="578" y="398"/>
                      </a:lnTo>
                      <a:lnTo>
                        <a:pt x="552" y="388"/>
                      </a:lnTo>
                      <a:lnTo>
                        <a:pt x="520" y="378"/>
                      </a:lnTo>
                      <a:lnTo>
                        <a:pt x="485" y="369"/>
                      </a:lnTo>
                      <a:lnTo>
                        <a:pt x="446" y="362"/>
                      </a:lnTo>
                      <a:lnTo>
                        <a:pt x="401" y="359"/>
                      </a:lnTo>
                      <a:lnTo>
                        <a:pt x="370" y="362"/>
                      </a:lnTo>
                      <a:lnTo>
                        <a:pt x="344" y="367"/>
                      </a:lnTo>
                      <a:lnTo>
                        <a:pt x="322" y="376"/>
                      </a:lnTo>
                      <a:lnTo>
                        <a:pt x="304" y="388"/>
                      </a:lnTo>
                      <a:lnTo>
                        <a:pt x="291" y="402"/>
                      </a:lnTo>
                      <a:lnTo>
                        <a:pt x="283" y="420"/>
                      </a:lnTo>
                      <a:lnTo>
                        <a:pt x="279" y="441"/>
                      </a:lnTo>
                      <a:lnTo>
                        <a:pt x="282" y="455"/>
                      </a:lnTo>
                      <a:lnTo>
                        <a:pt x="287" y="469"/>
                      </a:lnTo>
                      <a:lnTo>
                        <a:pt x="296" y="482"/>
                      </a:lnTo>
                      <a:lnTo>
                        <a:pt x="309" y="495"/>
                      </a:lnTo>
                      <a:lnTo>
                        <a:pt x="327" y="508"/>
                      </a:lnTo>
                      <a:lnTo>
                        <a:pt x="350" y="522"/>
                      </a:lnTo>
                      <a:lnTo>
                        <a:pt x="379" y="536"/>
                      </a:lnTo>
                      <a:lnTo>
                        <a:pt x="414" y="552"/>
                      </a:lnTo>
                      <a:lnTo>
                        <a:pt x="456" y="569"/>
                      </a:lnTo>
                      <a:lnTo>
                        <a:pt x="511" y="592"/>
                      </a:lnTo>
                      <a:lnTo>
                        <a:pt x="561" y="617"/>
                      </a:lnTo>
                      <a:lnTo>
                        <a:pt x="603" y="642"/>
                      </a:lnTo>
                      <a:lnTo>
                        <a:pt x="640" y="671"/>
                      </a:lnTo>
                      <a:lnTo>
                        <a:pt x="670" y="702"/>
                      </a:lnTo>
                      <a:lnTo>
                        <a:pt x="694" y="735"/>
                      </a:lnTo>
                      <a:lnTo>
                        <a:pt x="714" y="770"/>
                      </a:lnTo>
                      <a:lnTo>
                        <a:pt x="727" y="809"/>
                      </a:lnTo>
                      <a:lnTo>
                        <a:pt x="735" y="852"/>
                      </a:lnTo>
                      <a:lnTo>
                        <a:pt x="737" y="895"/>
                      </a:lnTo>
                      <a:lnTo>
                        <a:pt x="735" y="942"/>
                      </a:lnTo>
                      <a:lnTo>
                        <a:pt x="724" y="985"/>
                      </a:lnTo>
                      <a:lnTo>
                        <a:pt x="710" y="1025"/>
                      </a:lnTo>
                      <a:lnTo>
                        <a:pt x="689" y="1062"/>
                      </a:lnTo>
                      <a:lnTo>
                        <a:pt x="663" y="1097"/>
                      </a:lnTo>
                      <a:lnTo>
                        <a:pt x="632" y="1127"/>
                      </a:lnTo>
                      <a:lnTo>
                        <a:pt x="597" y="1154"/>
                      </a:lnTo>
                      <a:lnTo>
                        <a:pt x="557" y="1177"/>
                      </a:lnTo>
                      <a:lnTo>
                        <a:pt x="511" y="1195"/>
                      </a:lnTo>
                      <a:lnTo>
                        <a:pt x="463" y="1208"/>
                      </a:lnTo>
                      <a:lnTo>
                        <a:pt x="463" y="1380"/>
                      </a:lnTo>
                      <a:lnTo>
                        <a:pt x="267" y="1380"/>
                      </a:lnTo>
                      <a:lnTo>
                        <a:pt x="267" y="1222"/>
                      </a:lnTo>
                      <a:lnTo>
                        <a:pt x="221" y="1217"/>
                      </a:lnTo>
                      <a:lnTo>
                        <a:pt x="174" y="1208"/>
                      </a:lnTo>
                      <a:lnTo>
                        <a:pt x="130" y="1196"/>
                      </a:lnTo>
                      <a:lnTo>
                        <a:pt x="88" y="1182"/>
                      </a:lnTo>
                      <a:lnTo>
                        <a:pt x="52" y="1167"/>
                      </a:lnTo>
                      <a:lnTo>
                        <a:pt x="19" y="1147"/>
                      </a:lnTo>
                      <a:lnTo>
                        <a:pt x="0" y="1134"/>
                      </a:lnTo>
                      <a:lnTo>
                        <a:pt x="62" y="921"/>
                      </a:lnTo>
                      <a:lnTo>
                        <a:pt x="97" y="943"/>
                      </a:lnTo>
                      <a:lnTo>
                        <a:pt x="141" y="965"/>
                      </a:lnTo>
                      <a:lnTo>
                        <a:pt x="189" y="985"/>
                      </a:lnTo>
                      <a:lnTo>
                        <a:pt x="237" y="998"/>
                      </a:lnTo>
                      <a:lnTo>
                        <a:pt x="285" y="1007"/>
                      </a:lnTo>
                      <a:lnTo>
                        <a:pt x="333" y="1009"/>
                      </a:lnTo>
                      <a:lnTo>
                        <a:pt x="367" y="1007"/>
                      </a:lnTo>
                      <a:lnTo>
                        <a:pt x="398" y="1000"/>
                      </a:lnTo>
                      <a:lnTo>
                        <a:pt x="423" y="990"/>
                      </a:lnTo>
                      <a:lnTo>
                        <a:pt x="444" y="976"/>
                      </a:lnTo>
                      <a:lnTo>
                        <a:pt x="459" y="957"/>
                      </a:lnTo>
                      <a:lnTo>
                        <a:pt x="470" y="937"/>
                      </a:lnTo>
                      <a:lnTo>
                        <a:pt x="472" y="914"/>
                      </a:lnTo>
                      <a:lnTo>
                        <a:pt x="472" y="901"/>
                      </a:lnTo>
                      <a:lnTo>
                        <a:pt x="468" y="886"/>
                      </a:lnTo>
                      <a:lnTo>
                        <a:pt x="463" y="872"/>
                      </a:lnTo>
                      <a:lnTo>
                        <a:pt x="453" y="858"/>
                      </a:lnTo>
                      <a:lnTo>
                        <a:pt x="439" y="844"/>
                      </a:lnTo>
                      <a:lnTo>
                        <a:pt x="418" y="828"/>
                      </a:lnTo>
                      <a:lnTo>
                        <a:pt x="392" y="813"/>
                      </a:lnTo>
                      <a:lnTo>
                        <a:pt x="358" y="797"/>
                      </a:lnTo>
                      <a:lnTo>
                        <a:pt x="318" y="781"/>
                      </a:lnTo>
                      <a:lnTo>
                        <a:pt x="283" y="768"/>
                      </a:lnTo>
                      <a:lnTo>
                        <a:pt x="249" y="755"/>
                      </a:lnTo>
                      <a:lnTo>
                        <a:pt x="215" y="739"/>
                      </a:lnTo>
                      <a:lnTo>
                        <a:pt x="184" y="722"/>
                      </a:lnTo>
                      <a:lnTo>
                        <a:pt x="153" y="703"/>
                      </a:lnTo>
                      <a:lnTo>
                        <a:pt x="124" y="682"/>
                      </a:lnTo>
                      <a:lnTo>
                        <a:pt x="99" y="659"/>
                      </a:lnTo>
                      <a:lnTo>
                        <a:pt x="75" y="635"/>
                      </a:lnTo>
                      <a:lnTo>
                        <a:pt x="56" y="606"/>
                      </a:lnTo>
                      <a:lnTo>
                        <a:pt x="39" y="575"/>
                      </a:lnTo>
                      <a:lnTo>
                        <a:pt x="27" y="542"/>
                      </a:lnTo>
                      <a:lnTo>
                        <a:pt x="19" y="504"/>
                      </a:lnTo>
                      <a:lnTo>
                        <a:pt x="17" y="463"/>
                      </a:lnTo>
                      <a:lnTo>
                        <a:pt x="21" y="415"/>
                      </a:lnTo>
                      <a:lnTo>
                        <a:pt x="31" y="370"/>
                      </a:lnTo>
                      <a:lnTo>
                        <a:pt x="48" y="329"/>
                      </a:lnTo>
                      <a:lnTo>
                        <a:pt x="73" y="290"/>
                      </a:lnTo>
                      <a:lnTo>
                        <a:pt x="102" y="255"/>
                      </a:lnTo>
                      <a:lnTo>
                        <a:pt x="137" y="225"/>
                      </a:lnTo>
                      <a:lnTo>
                        <a:pt x="179" y="199"/>
                      </a:lnTo>
                      <a:lnTo>
                        <a:pt x="226" y="180"/>
                      </a:lnTo>
                      <a:lnTo>
                        <a:pt x="278" y="164"/>
                      </a:lnTo>
                      <a:lnTo>
                        <a:pt x="278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30"/>
                <p:cNvSpPr>
                  <a:spLocks noEditPoints="1"/>
                </p:cNvSpPr>
                <p:nvPr/>
              </p:nvSpPr>
              <p:spPr bwMode="auto">
                <a:xfrm>
                  <a:off x="3447" y="1719"/>
                  <a:ext cx="2080" cy="819"/>
                </a:xfrm>
                <a:custGeom>
                  <a:avLst/>
                  <a:gdLst>
                    <a:gd name="T0" fmla="*/ 741 w 4159"/>
                    <a:gd name="T1" fmla="*/ 290 h 1637"/>
                    <a:gd name="T2" fmla="*/ 591 w 4159"/>
                    <a:gd name="T3" fmla="*/ 374 h 1637"/>
                    <a:gd name="T4" fmla="*/ 611 w 4159"/>
                    <a:gd name="T5" fmla="*/ 1258 h 1637"/>
                    <a:gd name="T6" fmla="*/ 671 w 4159"/>
                    <a:gd name="T7" fmla="*/ 1295 h 1637"/>
                    <a:gd name="T8" fmla="*/ 805 w 4159"/>
                    <a:gd name="T9" fmla="*/ 1365 h 1637"/>
                    <a:gd name="T10" fmla="*/ 988 w 4159"/>
                    <a:gd name="T11" fmla="*/ 1415 h 1637"/>
                    <a:gd name="T12" fmla="*/ 2494 w 4159"/>
                    <a:gd name="T13" fmla="*/ 1392 h 1637"/>
                    <a:gd name="T14" fmla="*/ 3000 w 4159"/>
                    <a:gd name="T15" fmla="*/ 1258 h 1637"/>
                    <a:gd name="T16" fmla="*/ 3410 w 4159"/>
                    <a:gd name="T17" fmla="*/ 1054 h 1637"/>
                    <a:gd name="T18" fmla="*/ 3713 w 4159"/>
                    <a:gd name="T19" fmla="*/ 833 h 1637"/>
                    <a:gd name="T20" fmla="*/ 3883 w 4159"/>
                    <a:gd name="T21" fmla="*/ 667 h 1637"/>
                    <a:gd name="T22" fmla="*/ 3944 w 4159"/>
                    <a:gd name="T23" fmla="*/ 594 h 1637"/>
                    <a:gd name="T24" fmla="*/ 3960 w 4159"/>
                    <a:gd name="T25" fmla="*/ 556 h 1637"/>
                    <a:gd name="T26" fmla="*/ 3924 w 4159"/>
                    <a:gd name="T27" fmla="*/ 512 h 1637"/>
                    <a:gd name="T28" fmla="*/ 3816 w 4159"/>
                    <a:gd name="T29" fmla="*/ 427 h 1637"/>
                    <a:gd name="T30" fmla="*/ 3623 w 4159"/>
                    <a:gd name="T31" fmla="*/ 377 h 1637"/>
                    <a:gd name="T32" fmla="*/ 3388 w 4159"/>
                    <a:gd name="T33" fmla="*/ 472 h 1637"/>
                    <a:gd name="T34" fmla="*/ 3254 w 4159"/>
                    <a:gd name="T35" fmla="*/ 627 h 1637"/>
                    <a:gd name="T36" fmla="*/ 2977 w 4159"/>
                    <a:gd name="T37" fmla="*/ 835 h 1637"/>
                    <a:gd name="T38" fmla="*/ 2710 w 4159"/>
                    <a:gd name="T39" fmla="*/ 924 h 1637"/>
                    <a:gd name="T40" fmla="*/ 2514 w 4159"/>
                    <a:gd name="T41" fmla="*/ 943 h 1637"/>
                    <a:gd name="T42" fmla="*/ 1442 w 4159"/>
                    <a:gd name="T43" fmla="*/ 914 h 1637"/>
                    <a:gd name="T44" fmla="*/ 1427 w 4159"/>
                    <a:gd name="T45" fmla="*/ 794 h 1637"/>
                    <a:gd name="T46" fmla="*/ 2407 w 4159"/>
                    <a:gd name="T47" fmla="*/ 745 h 1637"/>
                    <a:gd name="T48" fmla="*/ 2444 w 4159"/>
                    <a:gd name="T49" fmla="*/ 732 h 1637"/>
                    <a:gd name="T50" fmla="*/ 2494 w 4159"/>
                    <a:gd name="T51" fmla="*/ 660 h 1637"/>
                    <a:gd name="T52" fmla="*/ 2477 w 4159"/>
                    <a:gd name="T53" fmla="*/ 471 h 1637"/>
                    <a:gd name="T54" fmla="*/ 2347 w 4159"/>
                    <a:gd name="T55" fmla="*/ 323 h 1637"/>
                    <a:gd name="T56" fmla="*/ 2152 w 4159"/>
                    <a:gd name="T57" fmla="*/ 262 h 1637"/>
                    <a:gd name="T58" fmla="*/ 379 w 4159"/>
                    <a:gd name="T59" fmla="*/ 164 h 1637"/>
                    <a:gd name="T60" fmla="*/ 618 w 4159"/>
                    <a:gd name="T61" fmla="*/ 129 h 1637"/>
                    <a:gd name="T62" fmla="*/ 892 w 4159"/>
                    <a:gd name="T63" fmla="*/ 63 h 1637"/>
                    <a:gd name="T64" fmla="*/ 2378 w 4159"/>
                    <a:gd name="T65" fmla="*/ 116 h 1637"/>
                    <a:gd name="T66" fmla="*/ 2613 w 4159"/>
                    <a:gd name="T67" fmla="*/ 310 h 1637"/>
                    <a:gd name="T68" fmla="*/ 2700 w 4159"/>
                    <a:gd name="T69" fmla="*/ 604 h 1637"/>
                    <a:gd name="T70" fmla="*/ 2723 w 4159"/>
                    <a:gd name="T71" fmla="*/ 720 h 1637"/>
                    <a:gd name="T72" fmla="*/ 2962 w 4159"/>
                    <a:gd name="T73" fmla="*/ 617 h 1637"/>
                    <a:gd name="T74" fmla="*/ 3191 w 4159"/>
                    <a:gd name="T75" fmla="*/ 391 h 1637"/>
                    <a:gd name="T76" fmla="*/ 3418 w 4159"/>
                    <a:gd name="T77" fmla="*/ 219 h 1637"/>
                    <a:gd name="T78" fmla="*/ 3623 w 4159"/>
                    <a:gd name="T79" fmla="*/ 179 h 1637"/>
                    <a:gd name="T80" fmla="*/ 3907 w 4159"/>
                    <a:gd name="T81" fmla="*/ 252 h 1637"/>
                    <a:gd name="T82" fmla="*/ 4092 w 4159"/>
                    <a:gd name="T83" fmla="*/ 400 h 1637"/>
                    <a:gd name="T84" fmla="*/ 4159 w 4159"/>
                    <a:gd name="T85" fmla="*/ 582 h 1637"/>
                    <a:gd name="T86" fmla="*/ 4075 w 4159"/>
                    <a:gd name="T87" fmla="*/ 750 h 1637"/>
                    <a:gd name="T88" fmla="*/ 3905 w 4159"/>
                    <a:gd name="T89" fmla="*/ 927 h 1637"/>
                    <a:gd name="T90" fmla="*/ 3620 w 4159"/>
                    <a:gd name="T91" fmla="*/ 1153 h 1637"/>
                    <a:gd name="T92" fmla="*/ 3227 w 4159"/>
                    <a:gd name="T93" fmla="*/ 1376 h 1637"/>
                    <a:gd name="T94" fmla="*/ 2732 w 4159"/>
                    <a:gd name="T95" fmla="*/ 1547 h 1637"/>
                    <a:gd name="T96" fmla="*/ 2147 w 4159"/>
                    <a:gd name="T97" fmla="*/ 1615 h 1637"/>
                    <a:gd name="T98" fmla="*/ 772 w 4159"/>
                    <a:gd name="T99" fmla="*/ 1565 h 1637"/>
                    <a:gd name="T100" fmla="*/ 613 w 4159"/>
                    <a:gd name="T101" fmla="*/ 1489 h 1637"/>
                    <a:gd name="T102" fmla="*/ 570 w 4159"/>
                    <a:gd name="T103" fmla="*/ 1637 h 163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4159" h="1637">
                      <a:moveTo>
                        <a:pt x="2111" y="259"/>
                      </a:moveTo>
                      <a:lnTo>
                        <a:pt x="892" y="261"/>
                      </a:lnTo>
                      <a:lnTo>
                        <a:pt x="840" y="264"/>
                      </a:lnTo>
                      <a:lnTo>
                        <a:pt x="789" y="274"/>
                      </a:lnTo>
                      <a:lnTo>
                        <a:pt x="741" y="290"/>
                      </a:lnTo>
                      <a:lnTo>
                        <a:pt x="696" y="312"/>
                      </a:lnTo>
                      <a:lnTo>
                        <a:pt x="653" y="341"/>
                      </a:lnTo>
                      <a:lnTo>
                        <a:pt x="631" y="356"/>
                      </a:lnTo>
                      <a:lnTo>
                        <a:pt x="611" y="368"/>
                      </a:lnTo>
                      <a:lnTo>
                        <a:pt x="591" y="374"/>
                      </a:lnTo>
                      <a:lnTo>
                        <a:pt x="570" y="376"/>
                      </a:lnTo>
                      <a:lnTo>
                        <a:pt x="570" y="1249"/>
                      </a:lnTo>
                      <a:lnTo>
                        <a:pt x="571" y="1249"/>
                      </a:lnTo>
                      <a:lnTo>
                        <a:pt x="592" y="1251"/>
                      </a:lnTo>
                      <a:lnTo>
                        <a:pt x="611" y="1258"/>
                      </a:lnTo>
                      <a:lnTo>
                        <a:pt x="630" y="1268"/>
                      </a:lnTo>
                      <a:lnTo>
                        <a:pt x="633" y="1271"/>
                      </a:lnTo>
                      <a:lnTo>
                        <a:pt x="641" y="1276"/>
                      </a:lnTo>
                      <a:lnTo>
                        <a:pt x="654" y="1285"/>
                      </a:lnTo>
                      <a:lnTo>
                        <a:pt x="671" y="1295"/>
                      </a:lnTo>
                      <a:lnTo>
                        <a:pt x="692" y="1308"/>
                      </a:lnTo>
                      <a:lnTo>
                        <a:pt x="715" y="1321"/>
                      </a:lnTo>
                      <a:lnTo>
                        <a:pt x="743" y="1335"/>
                      </a:lnTo>
                      <a:lnTo>
                        <a:pt x="772" y="1351"/>
                      </a:lnTo>
                      <a:lnTo>
                        <a:pt x="805" y="1365"/>
                      </a:lnTo>
                      <a:lnTo>
                        <a:pt x="840" y="1379"/>
                      </a:lnTo>
                      <a:lnTo>
                        <a:pt x="875" y="1391"/>
                      </a:lnTo>
                      <a:lnTo>
                        <a:pt x="913" y="1402"/>
                      </a:lnTo>
                      <a:lnTo>
                        <a:pt x="950" y="1410"/>
                      </a:lnTo>
                      <a:lnTo>
                        <a:pt x="988" y="1415"/>
                      </a:lnTo>
                      <a:lnTo>
                        <a:pt x="1025" y="1417"/>
                      </a:lnTo>
                      <a:lnTo>
                        <a:pt x="2147" y="1417"/>
                      </a:lnTo>
                      <a:lnTo>
                        <a:pt x="2265" y="1414"/>
                      </a:lnTo>
                      <a:lnTo>
                        <a:pt x="2382" y="1405"/>
                      </a:lnTo>
                      <a:lnTo>
                        <a:pt x="2494" y="1392"/>
                      </a:lnTo>
                      <a:lnTo>
                        <a:pt x="2603" y="1373"/>
                      </a:lnTo>
                      <a:lnTo>
                        <a:pt x="2708" y="1349"/>
                      </a:lnTo>
                      <a:lnTo>
                        <a:pt x="2809" y="1322"/>
                      </a:lnTo>
                      <a:lnTo>
                        <a:pt x="2906" y="1291"/>
                      </a:lnTo>
                      <a:lnTo>
                        <a:pt x="3000" y="1258"/>
                      </a:lnTo>
                      <a:lnTo>
                        <a:pt x="3091" y="1220"/>
                      </a:lnTo>
                      <a:lnTo>
                        <a:pt x="3176" y="1181"/>
                      </a:lnTo>
                      <a:lnTo>
                        <a:pt x="3258" y="1140"/>
                      </a:lnTo>
                      <a:lnTo>
                        <a:pt x="3336" y="1098"/>
                      </a:lnTo>
                      <a:lnTo>
                        <a:pt x="3410" y="1054"/>
                      </a:lnTo>
                      <a:lnTo>
                        <a:pt x="3479" y="1008"/>
                      </a:lnTo>
                      <a:lnTo>
                        <a:pt x="3544" y="965"/>
                      </a:lnTo>
                      <a:lnTo>
                        <a:pt x="3605" y="919"/>
                      </a:lnTo>
                      <a:lnTo>
                        <a:pt x="3661" y="875"/>
                      </a:lnTo>
                      <a:lnTo>
                        <a:pt x="3713" y="833"/>
                      </a:lnTo>
                      <a:lnTo>
                        <a:pt x="3761" y="790"/>
                      </a:lnTo>
                      <a:lnTo>
                        <a:pt x="3802" y="750"/>
                      </a:lnTo>
                      <a:lnTo>
                        <a:pt x="3840" y="713"/>
                      </a:lnTo>
                      <a:lnTo>
                        <a:pt x="3873" y="678"/>
                      </a:lnTo>
                      <a:lnTo>
                        <a:pt x="3883" y="667"/>
                      </a:lnTo>
                      <a:lnTo>
                        <a:pt x="3894" y="655"/>
                      </a:lnTo>
                      <a:lnTo>
                        <a:pt x="3907" y="640"/>
                      </a:lnTo>
                      <a:lnTo>
                        <a:pt x="3920" y="625"/>
                      </a:lnTo>
                      <a:lnTo>
                        <a:pt x="3932" y="609"/>
                      </a:lnTo>
                      <a:lnTo>
                        <a:pt x="3944" y="594"/>
                      </a:lnTo>
                      <a:lnTo>
                        <a:pt x="3953" y="580"/>
                      </a:lnTo>
                      <a:lnTo>
                        <a:pt x="3959" y="569"/>
                      </a:lnTo>
                      <a:lnTo>
                        <a:pt x="3960" y="560"/>
                      </a:lnTo>
                      <a:lnTo>
                        <a:pt x="3960" y="559"/>
                      </a:lnTo>
                      <a:lnTo>
                        <a:pt x="3960" y="556"/>
                      </a:lnTo>
                      <a:lnTo>
                        <a:pt x="3958" y="553"/>
                      </a:lnTo>
                      <a:lnTo>
                        <a:pt x="3954" y="546"/>
                      </a:lnTo>
                      <a:lnTo>
                        <a:pt x="3947" y="537"/>
                      </a:lnTo>
                      <a:lnTo>
                        <a:pt x="3937" y="525"/>
                      </a:lnTo>
                      <a:lnTo>
                        <a:pt x="3924" y="512"/>
                      </a:lnTo>
                      <a:lnTo>
                        <a:pt x="3907" y="496"/>
                      </a:lnTo>
                      <a:lnTo>
                        <a:pt x="3885" y="476"/>
                      </a:lnTo>
                      <a:lnTo>
                        <a:pt x="3858" y="454"/>
                      </a:lnTo>
                      <a:lnTo>
                        <a:pt x="3841" y="441"/>
                      </a:lnTo>
                      <a:lnTo>
                        <a:pt x="3816" y="427"/>
                      </a:lnTo>
                      <a:lnTo>
                        <a:pt x="3785" y="413"/>
                      </a:lnTo>
                      <a:lnTo>
                        <a:pt x="3750" y="399"/>
                      </a:lnTo>
                      <a:lnTo>
                        <a:pt x="3711" y="387"/>
                      </a:lnTo>
                      <a:lnTo>
                        <a:pt x="3668" y="379"/>
                      </a:lnTo>
                      <a:lnTo>
                        <a:pt x="3623" y="377"/>
                      </a:lnTo>
                      <a:lnTo>
                        <a:pt x="3572" y="381"/>
                      </a:lnTo>
                      <a:lnTo>
                        <a:pt x="3523" y="392"/>
                      </a:lnTo>
                      <a:lnTo>
                        <a:pt x="3476" y="412"/>
                      </a:lnTo>
                      <a:lnTo>
                        <a:pt x="3431" y="438"/>
                      </a:lnTo>
                      <a:lnTo>
                        <a:pt x="3388" y="472"/>
                      </a:lnTo>
                      <a:lnTo>
                        <a:pt x="3346" y="514"/>
                      </a:lnTo>
                      <a:lnTo>
                        <a:pt x="3308" y="564"/>
                      </a:lnTo>
                      <a:lnTo>
                        <a:pt x="3306" y="565"/>
                      </a:lnTo>
                      <a:lnTo>
                        <a:pt x="3305" y="568"/>
                      </a:lnTo>
                      <a:lnTo>
                        <a:pt x="3254" y="627"/>
                      </a:lnTo>
                      <a:lnTo>
                        <a:pt x="3201" y="682"/>
                      </a:lnTo>
                      <a:lnTo>
                        <a:pt x="3145" y="728"/>
                      </a:lnTo>
                      <a:lnTo>
                        <a:pt x="3089" y="769"/>
                      </a:lnTo>
                      <a:lnTo>
                        <a:pt x="3034" y="806"/>
                      </a:lnTo>
                      <a:lnTo>
                        <a:pt x="2977" y="835"/>
                      </a:lnTo>
                      <a:lnTo>
                        <a:pt x="2921" y="861"/>
                      </a:lnTo>
                      <a:lnTo>
                        <a:pt x="2865" y="883"/>
                      </a:lnTo>
                      <a:lnTo>
                        <a:pt x="2812" y="900"/>
                      </a:lnTo>
                      <a:lnTo>
                        <a:pt x="2760" y="914"/>
                      </a:lnTo>
                      <a:lnTo>
                        <a:pt x="2710" y="924"/>
                      </a:lnTo>
                      <a:lnTo>
                        <a:pt x="2664" y="932"/>
                      </a:lnTo>
                      <a:lnTo>
                        <a:pt x="2620" y="937"/>
                      </a:lnTo>
                      <a:lnTo>
                        <a:pt x="2581" y="940"/>
                      </a:lnTo>
                      <a:lnTo>
                        <a:pt x="2544" y="943"/>
                      </a:lnTo>
                      <a:lnTo>
                        <a:pt x="2514" y="943"/>
                      </a:lnTo>
                      <a:lnTo>
                        <a:pt x="2461" y="943"/>
                      </a:lnTo>
                      <a:lnTo>
                        <a:pt x="1512" y="943"/>
                      </a:lnTo>
                      <a:lnTo>
                        <a:pt x="1486" y="939"/>
                      </a:lnTo>
                      <a:lnTo>
                        <a:pt x="1462" y="930"/>
                      </a:lnTo>
                      <a:lnTo>
                        <a:pt x="1442" y="914"/>
                      </a:lnTo>
                      <a:lnTo>
                        <a:pt x="1427" y="893"/>
                      </a:lnTo>
                      <a:lnTo>
                        <a:pt x="1416" y="870"/>
                      </a:lnTo>
                      <a:lnTo>
                        <a:pt x="1412" y="844"/>
                      </a:lnTo>
                      <a:lnTo>
                        <a:pt x="1416" y="817"/>
                      </a:lnTo>
                      <a:lnTo>
                        <a:pt x="1427" y="794"/>
                      </a:lnTo>
                      <a:lnTo>
                        <a:pt x="1442" y="773"/>
                      </a:lnTo>
                      <a:lnTo>
                        <a:pt x="1462" y="758"/>
                      </a:lnTo>
                      <a:lnTo>
                        <a:pt x="1486" y="749"/>
                      </a:lnTo>
                      <a:lnTo>
                        <a:pt x="1512" y="745"/>
                      </a:lnTo>
                      <a:lnTo>
                        <a:pt x="2407" y="745"/>
                      </a:lnTo>
                      <a:lnTo>
                        <a:pt x="2409" y="744"/>
                      </a:lnTo>
                      <a:lnTo>
                        <a:pt x="2414" y="744"/>
                      </a:lnTo>
                      <a:lnTo>
                        <a:pt x="2424" y="741"/>
                      </a:lnTo>
                      <a:lnTo>
                        <a:pt x="2433" y="737"/>
                      </a:lnTo>
                      <a:lnTo>
                        <a:pt x="2444" y="732"/>
                      </a:lnTo>
                      <a:lnTo>
                        <a:pt x="2456" y="723"/>
                      </a:lnTo>
                      <a:lnTo>
                        <a:pt x="2466" y="713"/>
                      </a:lnTo>
                      <a:lnTo>
                        <a:pt x="2477" y="698"/>
                      </a:lnTo>
                      <a:lnTo>
                        <a:pt x="2487" y="682"/>
                      </a:lnTo>
                      <a:lnTo>
                        <a:pt x="2494" y="660"/>
                      </a:lnTo>
                      <a:lnTo>
                        <a:pt x="2499" y="634"/>
                      </a:lnTo>
                      <a:lnTo>
                        <a:pt x="2501" y="603"/>
                      </a:lnTo>
                      <a:lnTo>
                        <a:pt x="2498" y="555"/>
                      </a:lnTo>
                      <a:lnTo>
                        <a:pt x="2490" y="511"/>
                      </a:lnTo>
                      <a:lnTo>
                        <a:pt x="2477" y="471"/>
                      </a:lnTo>
                      <a:lnTo>
                        <a:pt x="2459" y="434"/>
                      </a:lnTo>
                      <a:lnTo>
                        <a:pt x="2435" y="401"/>
                      </a:lnTo>
                      <a:lnTo>
                        <a:pt x="2409" y="372"/>
                      </a:lnTo>
                      <a:lnTo>
                        <a:pt x="2379" y="345"/>
                      </a:lnTo>
                      <a:lnTo>
                        <a:pt x="2347" y="323"/>
                      </a:lnTo>
                      <a:lnTo>
                        <a:pt x="2311" y="303"/>
                      </a:lnTo>
                      <a:lnTo>
                        <a:pt x="2274" y="288"/>
                      </a:lnTo>
                      <a:lnTo>
                        <a:pt x="2234" y="276"/>
                      </a:lnTo>
                      <a:lnTo>
                        <a:pt x="2194" y="267"/>
                      </a:lnTo>
                      <a:lnTo>
                        <a:pt x="2152" y="262"/>
                      </a:lnTo>
                      <a:lnTo>
                        <a:pt x="2111" y="259"/>
                      </a:lnTo>
                      <a:close/>
                      <a:moveTo>
                        <a:pt x="179" y="164"/>
                      </a:moveTo>
                      <a:lnTo>
                        <a:pt x="179" y="361"/>
                      </a:lnTo>
                      <a:lnTo>
                        <a:pt x="379" y="361"/>
                      </a:lnTo>
                      <a:lnTo>
                        <a:pt x="379" y="164"/>
                      </a:lnTo>
                      <a:lnTo>
                        <a:pt x="179" y="164"/>
                      </a:lnTo>
                      <a:close/>
                      <a:moveTo>
                        <a:pt x="0" y="0"/>
                      </a:moveTo>
                      <a:lnTo>
                        <a:pt x="570" y="0"/>
                      </a:lnTo>
                      <a:lnTo>
                        <a:pt x="570" y="157"/>
                      </a:lnTo>
                      <a:lnTo>
                        <a:pt x="618" y="129"/>
                      </a:lnTo>
                      <a:lnTo>
                        <a:pt x="670" y="106"/>
                      </a:lnTo>
                      <a:lnTo>
                        <a:pt x="723" y="88"/>
                      </a:lnTo>
                      <a:lnTo>
                        <a:pt x="779" y="73"/>
                      </a:lnTo>
                      <a:lnTo>
                        <a:pt x="835" y="66"/>
                      </a:lnTo>
                      <a:lnTo>
                        <a:pt x="892" y="63"/>
                      </a:lnTo>
                      <a:lnTo>
                        <a:pt x="2112" y="62"/>
                      </a:lnTo>
                      <a:lnTo>
                        <a:pt x="2183" y="66"/>
                      </a:lnTo>
                      <a:lnTo>
                        <a:pt x="2252" y="76"/>
                      </a:lnTo>
                      <a:lnTo>
                        <a:pt x="2317" y="93"/>
                      </a:lnTo>
                      <a:lnTo>
                        <a:pt x="2378" y="116"/>
                      </a:lnTo>
                      <a:lnTo>
                        <a:pt x="2435" y="144"/>
                      </a:lnTo>
                      <a:lnTo>
                        <a:pt x="2487" y="179"/>
                      </a:lnTo>
                      <a:lnTo>
                        <a:pt x="2535" y="218"/>
                      </a:lnTo>
                      <a:lnTo>
                        <a:pt x="2577" y="262"/>
                      </a:lnTo>
                      <a:lnTo>
                        <a:pt x="2613" y="310"/>
                      </a:lnTo>
                      <a:lnTo>
                        <a:pt x="2644" y="361"/>
                      </a:lnTo>
                      <a:lnTo>
                        <a:pt x="2668" y="418"/>
                      </a:lnTo>
                      <a:lnTo>
                        <a:pt x="2686" y="476"/>
                      </a:lnTo>
                      <a:lnTo>
                        <a:pt x="2696" y="540"/>
                      </a:lnTo>
                      <a:lnTo>
                        <a:pt x="2700" y="604"/>
                      </a:lnTo>
                      <a:lnTo>
                        <a:pt x="2699" y="643"/>
                      </a:lnTo>
                      <a:lnTo>
                        <a:pt x="2694" y="676"/>
                      </a:lnTo>
                      <a:lnTo>
                        <a:pt x="2687" y="705"/>
                      </a:lnTo>
                      <a:lnTo>
                        <a:pt x="2678" y="731"/>
                      </a:lnTo>
                      <a:lnTo>
                        <a:pt x="2723" y="720"/>
                      </a:lnTo>
                      <a:lnTo>
                        <a:pt x="2769" y="707"/>
                      </a:lnTo>
                      <a:lnTo>
                        <a:pt x="2817" y="692"/>
                      </a:lnTo>
                      <a:lnTo>
                        <a:pt x="2865" y="671"/>
                      </a:lnTo>
                      <a:lnTo>
                        <a:pt x="2913" y="647"/>
                      </a:lnTo>
                      <a:lnTo>
                        <a:pt x="2962" y="617"/>
                      </a:lnTo>
                      <a:lnTo>
                        <a:pt x="3010" y="584"/>
                      </a:lnTo>
                      <a:lnTo>
                        <a:pt x="3057" y="543"/>
                      </a:lnTo>
                      <a:lnTo>
                        <a:pt x="3102" y="498"/>
                      </a:lnTo>
                      <a:lnTo>
                        <a:pt x="3147" y="447"/>
                      </a:lnTo>
                      <a:lnTo>
                        <a:pt x="3191" y="391"/>
                      </a:lnTo>
                      <a:lnTo>
                        <a:pt x="3236" y="343"/>
                      </a:lnTo>
                      <a:lnTo>
                        <a:pt x="3282" y="302"/>
                      </a:lnTo>
                      <a:lnTo>
                        <a:pt x="3327" y="268"/>
                      </a:lnTo>
                      <a:lnTo>
                        <a:pt x="3374" y="241"/>
                      </a:lnTo>
                      <a:lnTo>
                        <a:pt x="3418" y="219"/>
                      </a:lnTo>
                      <a:lnTo>
                        <a:pt x="3463" y="204"/>
                      </a:lnTo>
                      <a:lnTo>
                        <a:pt x="3506" y="192"/>
                      </a:lnTo>
                      <a:lnTo>
                        <a:pt x="3546" y="184"/>
                      </a:lnTo>
                      <a:lnTo>
                        <a:pt x="3587" y="181"/>
                      </a:lnTo>
                      <a:lnTo>
                        <a:pt x="3623" y="179"/>
                      </a:lnTo>
                      <a:lnTo>
                        <a:pt x="3687" y="182"/>
                      </a:lnTo>
                      <a:lnTo>
                        <a:pt x="3749" y="193"/>
                      </a:lnTo>
                      <a:lnTo>
                        <a:pt x="3806" y="209"/>
                      </a:lnTo>
                      <a:lnTo>
                        <a:pt x="3859" y="228"/>
                      </a:lnTo>
                      <a:lnTo>
                        <a:pt x="3907" y="252"/>
                      </a:lnTo>
                      <a:lnTo>
                        <a:pt x="3949" y="275"/>
                      </a:lnTo>
                      <a:lnTo>
                        <a:pt x="3983" y="299"/>
                      </a:lnTo>
                      <a:lnTo>
                        <a:pt x="4024" y="333"/>
                      </a:lnTo>
                      <a:lnTo>
                        <a:pt x="4060" y="367"/>
                      </a:lnTo>
                      <a:lnTo>
                        <a:pt x="4092" y="400"/>
                      </a:lnTo>
                      <a:lnTo>
                        <a:pt x="4119" y="434"/>
                      </a:lnTo>
                      <a:lnTo>
                        <a:pt x="4138" y="469"/>
                      </a:lnTo>
                      <a:lnTo>
                        <a:pt x="4153" y="506"/>
                      </a:lnTo>
                      <a:lnTo>
                        <a:pt x="4159" y="545"/>
                      </a:lnTo>
                      <a:lnTo>
                        <a:pt x="4159" y="582"/>
                      </a:lnTo>
                      <a:lnTo>
                        <a:pt x="4151" y="618"/>
                      </a:lnTo>
                      <a:lnTo>
                        <a:pt x="4138" y="653"/>
                      </a:lnTo>
                      <a:lnTo>
                        <a:pt x="4120" y="687"/>
                      </a:lnTo>
                      <a:lnTo>
                        <a:pt x="4099" y="718"/>
                      </a:lnTo>
                      <a:lnTo>
                        <a:pt x="4075" y="750"/>
                      </a:lnTo>
                      <a:lnTo>
                        <a:pt x="4047" y="780"/>
                      </a:lnTo>
                      <a:lnTo>
                        <a:pt x="4021" y="811"/>
                      </a:lnTo>
                      <a:lnTo>
                        <a:pt x="3986" y="847"/>
                      </a:lnTo>
                      <a:lnTo>
                        <a:pt x="3949" y="886"/>
                      </a:lnTo>
                      <a:lnTo>
                        <a:pt x="3905" y="927"/>
                      </a:lnTo>
                      <a:lnTo>
                        <a:pt x="3857" y="970"/>
                      </a:lnTo>
                      <a:lnTo>
                        <a:pt x="3805" y="1015"/>
                      </a:lnTo>
                      <a:lnTo>
                        <a:pt x="3748" y="1060"/>
                      </a:lnTo>
                      <a:lnTo>
                        <a:pt x="3685" y="1107"/>
                      </a:lnTo>
                      <a:lnTo>
                        <a:pt x="3620" y="1153"/>
                      </a:lnTo>
                      <a:lnTo>
                        <a:pt x="3549" y="1200"/>
                      </a:lnTo>
                      <a:lnTo>
                        <a:pt x="3475" y="1246"/>
                      </a:lnTo>
                      <a:lnTo>
                        <a:pt x="3396" y="1291"/>
                      </a:lnTo>
                      <a:lnTo>
                        <a:pt x="3313" y="1334"/>
                      </a:lnTo>
                      <a:lnTo>
                        <a:pt x="3227" y="1376"/>
                      </a:lnTo>
                      <a:lnTo>
                        <a:pt x="3135" y="1417"/>
                      </a:lnTo>
                      <a:lnTo>
                        <a:pt x="3040" y="1454"/>
                      </a:lnTo>
                      <a:lnTo>
                        <a:pt x="2941" y="1489"/>
                      </a:lnTo>
                      <a:lnTo>
                        <a:pt x="2839" y="1520"/>
                      </a:lnTo>
                      <a:lnTo>
                        <a:pt x="2732" y="1547"/>
                      </a:lnTo>
                      <a:lnTo>
                        <a:pt x="2622" y="1570"/>
                      </a:lnTo>
                      <a:lnTo>
                        <a:pt x="2509" y="1590"/>
                      </a:lnTo>
                      <a:lnTo>
                        <a:pt x="2392" y="1604"/>
                      </a:lnTo>
                      <a:lnTo>
                        <a:pt x="2270" y="1613"/>
                      </a:lnTo>
                      <a:lnTo>
                        <a:pt x="2147" y="1615"/>
                      </a:lnTo>
                      <a:lnTo>
                        <a:pt x="1025" y="1615"/>
                      </a:lnTo>
                      <a:lnTo>
                        <a:pt x="959" y="1612"/>
                      </a:lnTo>
                      <a:lnTo>
                        <a:pt x="894" y="1601"/>
                      </a:lnTo>
                      <a:lnTo>
                        <a:pt x="832" y="1584"/>
                      </a:lnTo>
                      <a:lnTo>
                        <a:pt x="772" y="1565"/>
                      </a:lnTo>
                      <a:lnTo>
                        <a:pt x="717" y="1543"/>
                      </a:lnTo>
                      <a:lnTo>
                        <a:pt x="666" y="1519"/>
                      </a:lnTo>
                      <a:lnTo>
                        <a:pt x="620" y="1495"/>
                      </a:lnTo>
                      <a:lnTo>
                        <a:pt x="618" y="1494"/>
                      </a:lnTo>
                      <a:lnTo>
                        <a:pt x="613" y="1489"/>
                      </a:lnTo>
                      <a:lnTo>
                        <a:pt x="604" y="1484"/>
                      </a:lnTo>
                      <a:lnTo>
                        <a:pt x="592" y="1476"/>
                      </a:lnTo>
                      <a:lnTo>
                        <a:pt x="580" y="1469"/>
                      </a:lnTo>
                      <a:lnTo>
                        <a:pt x="570" y="1463"/>
                      </a:lnTo>
                      <a:lnTo>
                        <a:pt x="570" y="1637"/>
                      </a:lnTo>
                      <a:lnTo>
                        <a:pt x="0" y="1637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42" name="Rectangle 41"/>
              <p:cNvSpPr/>
              <p:nvPr/>
            </p:nvSpPr>
            <p:spPr>
              <a:xfrm>
                <a:off x="4279336" y="4176904"/>
                <a:ext cx="1476693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r>
                  <a: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</a:t>
                </a:r>
              </a:p>
            </p:txBody>
          </p:sp>
        </p:grpSp>
      </p:grpSp>
      <p:grpSp>
        <p:nvGrpSpPr>
          <p:cNvPr id="57" name="Group 56"/>
          <p:cNvGrpSpPr/>
          <p:nvPr/>
        </p:nvGrpSpPr>
        <p:grpSpPr>
          <a:xfrm>
            <a:off x="7196845" y="1369929"/>
            <a:ext cx="3639125" cy="986197"/>
            <a:chOff x="7075767" y="1419281"/>
            <a:chExt cx="3639125" cy="986197"/>
          </a:xfrm>
        </p:grpSpPr>
        <p:sp>
          <p:nvSpPr>
            <p:cNvPr id="39" name="Rectangle 38"/>
            <p:cNvSpPr/>
            <p:nvPr/>
          </p:nvSpPr>
          <p:spPr>
            <a:xfrm>
              <a:off x="8274104" y="1450714"/>
              <a:ext cx="2440788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This is a sample text. Insert your desired text here. </a:t>
              </a:r>
            </a:p>
          </p:txBody>
        </p:sp>
        <p:sp>
          <p:nvSpPr>
            <p:cNvPr id="47" name="Rounded Rectangle 46"/>
            <p:cNvSpPr/>
            <p:nvPr/>
          </p:nvSpPr>
          <p:spPr>
            <a:xfrm>
              <a:off x="7075767" y="1419281"/>
              <a:ext cx="987552" cy="986197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en-US" sz="40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grpSp>
        <p:nvGrpSpPr>
          <p:cNvPr id="55" name="Group 54"/>
          <p:cNvGrpSpPr/>
          <p:nvPr/>
        </p:nvGrpSpPr>
        <p:grpSpPr>
          <a:xfrm>
            <a:off x="7196845" y="2935902"/>
            <a:ext cx="3639125" cy="986197"/>
            <a:chOff x="7092462" y="2836659"/>
            <a:chExt cx="3639125" cy="986197"/>
          </a:xfrm>
        </p:grpSpPr>
        <p:sp>
          <p:nvSpPr>
            <p:cNvPr id="50" name="Rounded Rectangle 49"/>
            <p:cNvSpPr/>
            <p:nvPr/>
          </p:nvSpPr>
          <p:spPr>
            <a:xfrm>
              <a:off x="7092462" y="2836659"/>
              <a:ext cx="987552" cy="986197"/>
            </a:xfrm>
            <a:prstGeom prst="roundRect">
              <a:avLst/>
            </a:pr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  <a:endParaRPr lang="en-US" sz="40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2" name="Rectangle 51"/>
            <p:cNvSpPr/>
            <p:nvPr/>
          </p:nvSpPr>
          <p:spPr>
            <a:xfrm>
              <a:off x="8290799" y="2868092"/>
              <a:ext cx="2440788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This is a sample text. Insert your desired text here. </a:t>
              </a:r>
            </a:p>
          </p:txBody>
        </p:sp>
      </p:grpSp>
      <p:grpSp>
        <p:nvGrpSpPr>
          <p:cNvPr id="56" name="Group 55"/>
          <p:cNvGrpSpPr/>
          <p:nvPr/>
        </p:nvGrpSpPr>
        <p:grpSpPr>
          <a:xfrm>
            <a:off x="7196845" y="4501875"/>
            <a:ext cx="3622430" cy="986197"/>
            <a:chOff x="7092462" y="4551227"/>
            <a:chExt cx="3622430" cy="986197"/>
          </a:xfrm>
        </p:grpSpPr>
        <p:sp>
          <p:nvSpPr>
            <p:cNvPr id="51" name="Rounded Rectangle 50"/>
            <p:cNvSpPr/>
            <p:nvPr/>
          </p:nvSpPr>
          <p:spPr>
            <a:xfrm>
              <a:off x="7092462" y="4551227"/>
              <a:ext cx="987552" cy="986197"/>
            </a:xfrm>
            <a:prstGeom prst="roundRect">
              <a:avLst/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40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  <a:endParaRPr lang="en-US" sz="40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53" name="Rectangle 52"/>
            <p:cNvSpPr/>
            <p:nvPr/>
          </p:nvSpPr>
          <p:spPr>
            <a:xfrm>
              <a:off x="8290799" y="4582660"/>
              <a:ext cx="2424093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dirty="0">
                  <a:latin typeface="Arial" panose="020B0604020202020204" pitchFamily="34" charset="0"/>
                  <a:cs typeface="Arial" panose="020B0604020202020204" pitchFamily="34" charset="0"/>
                </a:rPr>
                <a:t>This is a sample text. Insert your desired text here. </a:t>
              </a:r>
            </a:p>
          </p:txBody>
        </p:sp>
      </p:grpSp>
    </p:spTree>
    <p:extLst>
      <p:ext uri="{BB962C8B-B14F-4D97-AF65-F5344CB8AC3E}">
        <p14:creationId xmlns:p14="http://schemas.microsoft.com/office/powerpoint/2010/main" val="1421843668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026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700080" y="3164752"/>
            <a:ext cx="2791845" cy="52849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extLst>
      <p:ext uri="{BB962C8B-B14F-4D97-AF65-F5344CB8AC3E}">
        <p14:creationId xmlns:p14="http://schemas.microsoft.com/office/powerpoint/2010/main" val="1987564815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4" name="Freeform 9"/>
          <p:cNvSpPr>
            <a:spLocks noEditPoints="1"/>
          </p:cNvSpPr>
          <p:nvPr/>
        </p:nvSpPr>
        <p:spPr bwMode="auto">
          <a:xfrm>
            <a:off x="1200960" y="791556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sp>
        <p:nvSpPr>
          <p:cNvPr id="3" name="Arc 2"/>
          <p:cNvSpPr/>
          <p:nvPr/>
        </p:nvSpPr>
        <p:spPr>
          <a:xfrm>
            <a:off x="5358832" y="1992772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5"/>
            </a:solidFill>
          </a:ln>
          <a:effectLst>
            <a:outerShdw blurRad="63500" dist="38100" dir="5400000" algn="c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4" name="Arc 3"/>
          <p:cNvSpPr/>
          <p:nvPr/>
        </p:nvSpPr>
        <p:spPr>
          <a:xfrm rot="10800000">
            <a:off x="6430628" y="3157046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6"/>
            </a:solidFill>
          </a:ln>
          <a:effectLst>
            <a:outerShdw blurRad="63500" dist="38100" dir="5400000" algn="c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" name="Arc 4"/>
          <p:cNvSpPr/>
          <p:nvPr/>
        </p:nvSpPr>
        <p:spPr>
          <a:xfrm rot="10800000">
            <a:off x="4290749" y="3157046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3"/>
            </a:solidFill>
          </a:ln>
          <a:effectLst>
            <a:outerShdw blurRad="63500" dist="38100" dir="5400000" algn="c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6" name="Arc 5"/>
          <p:cNvSpPr/>
          <p:nvPr/>
        </p:nvSpPr>
        <p:spPr>
          <a:xfrm>
            <a:off x="3220329" y="1992772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1"/>
            </a:solidFill>
          </a:ln>
          <a:effectLst>
            <a:outerShdw blurRad="63500" dist="38100" dir="5400000" algn="c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7" name="Arc 6"/>
          <p:cNvSpPr/>
          <p:nvPr/>
        </p:nvSpPr>
        <p:spPr>
          <a:xfrm>
            <a:off x="7497334" y="1992772"/>
            <a:ext cx="1579789" cy="1579791"/>
          </a:xfrm>
          <a:prstGeom prst="arc">
            <a:avLst>
              <a:gd name="adj1" fmla="val 7914138"/>
              <a:gd name="adj2" fmla="val 2868450"/>
            </a:avLst>
          </a:prstGeom>
          <a:ln w="88900">
            <a:solidFill>
              <a:schemeClr val="accent2"/>
            </a:solidFill>
          </a:ln>
          <a:effectLst>
            <a:outerShdw blurRad="63500" dist="38100" dir="5400000" algn="ctr" rotWithShape="0">
              <a:prstClr val="black">
                <a:alpha val="60000"/>
              </a:prstClr>
            </a:outerShdw>
          </a:effectLst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grpSp>
        <p:nvGrpSpPr>
          <p:cNvPr id="9" name="Group 8"/>
          <p:cNvGrpSpPr/>
          <p:nvPr/>
        </p:nvGrpSpPr>
        <p:grpSpPr>
          <a:xfrm>
            <a:off x="4775842" y="4357525"/>
            <a:ext cx="609600" cy="609600"/>
            <a:chOff x="4753596" y="4704312"/>
            <a:chExt cx="609600" cy="609600"/>
          </a:xfrm>
        </p:grpSpPr>
        <p:sp>
          <p:nvSpPr>
            <p:cNvPr id="10" name="Oval 21"/>
            <p:cNvSpPr>
              <a:spLocks noChangeArrowheads="1"/>
            </p:cNvSpPr>
            <p:nvPr/>
          </p:nvSpPr>
          <p:spPr bwMode="auto">
            <a:xfrm>
              <a:off x="4753596" y="4704312"/>
              <a:ext cx="609600" cy="609600"/>
            </a:xfrm>
            <a:prstGeom prst="ellipse">
              <a:avLst/>
            </a:prstGeom>
            <a:solidFill>
              <a:schemeClr val="accent3"/>
            </a:solidFill>
            <a:ln w="19050" cap="rnd" cmpd="sng">
              <a:noFill/>
              <a:prstDash val="solid"/>
              <a:round/>
              <a:headEnd/>
              <a:tailEnd/>
            </a:ln>
            <a:extLst/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1" name="Group 10"/>
            <p:cNvGrpSpPr/>
            <p:nvPr/>
          </p:nvGrpSpPr>
          <p:grpSpPr>
            <a:xfrm>
              <a:off x="4946197" y="4781240"/>
              <a:ext cx="223865" cy="456277"/>
              <a:chOff x="3973513" y="2216150"/>
              <a:chExt cx="1192212" cy="2428875"/>
            </a:xfrm>
          </p:grpSpPr>
          <p:sp>
            <p:nvSpPr>
              <p:cNvPr id="12" name="Oval 22"/>
              <p:cNvSpPr>
                <a:spLocks noChangeArrowheads="1"/>
              </p:cNvSpPr>
              <p:nvPr/>
            </p:nvSpPr>
            <p:spPr bwMode="auto">
              <a:xfrm>
                <a:off x="4359275" y="2216150"/>
                <a:ext cx="420687" cy="419100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3" name="Freeform 23"/>
              <p:cNvSpPr>
                <a:spLocks/>
              </p:cNvSpPr>
              <p:nvPr/>
            </p:nvSpPr>
            <p:spPr bwMode="auto">
              <a:xfrm>
                <a:off x="3973513" y="2736850"/>
                <a:ext cx="1192212" cy="1908175"/>
              </a:xfrm>
              <a:custGeom>
                <a:avLst/>
                <a:gdLst>
                  <a:gd name="T0" fmla="*/ 159 w 318"/>
                  <a:gd name="T1" fmla="*/ 0 h 509"/>
                  <a:gd name="T2" fmla="*/ 67 w 318"/>
                  <a:gd name="T3" fmla="*/ 37 h 509"/>
                  <a:gd name="T4" fmla="*/ 2 w 318"/>
                  <a:gd name="T5" fmla="*/ 227 h 509"/>
                  <a:gd name="T6" fmla="*/ 15 w 318"/>
                  <a:gd name="T7" fmla="*/ 247 h 509"/>
                  <a:gd name="T8" fmla="*/ 37 w 318"/>
                  <a:gd name="T9" fmla="*/ 239 h 509"/>
                  <a:gd name="T10" fmla="*/ 95 w 318"/>
                  <a:gd name="T11" fmla="*/ 110 h 509"/>
                  <a:gd name="T12" fmla="*/ 86 w 318"/>
                  <a:gd name="T13" fmla="*/ 490 h 509"/>
                  <a:gd name="T14" fmla="*/ 109 w 318"/>
                  <a:gd name="T15" fmla="*/ 509 h 509"/>
                  <a:gd name="T16" fmla="*/ 133 w 318"/>
                  <a:gd name="T17" fmla="*/ 490 h 509"/>
                  <a:gd name="T18" fmla="*/ 159 w 318"/>
                  <a:gd name="T19" fmla="*/ 267 h 509"/>
                  <a:gd name="T20" fmla="*/ 185 w 318"/>
                  <a:gd name="T21" fmla="*/ 490 h 509"/>
                  <a:gd name="T22" fmla="*/ 209 w 318"/>
                  <a:gd name="T23" fmla="*/ 509 h 509"/>
                  <a:gd name="T24" fmla="*/ 233 w 318"/>
                  <a:gd name="T25" fmla="*/ 490 h 509"/>
                  <a:gd name="T26" fmla="*/ 223 w 318"/>
                  <a:gd name="T27" fmla="*/ 110 h 509"/>
                  <a:gd name="T28" fmla="*/ 281 w 318"/>
                  <a:gd name="T29" fmla="*/ 239 h 509"/>
                  <a:gd name="T30" fmla="*/ 304 w 318"/>
                  <a:gd name="T31" fmla="*/ 247 h 509"/>
                  <a:gd name="T32" fmla="*/ 316 w 318"/>
                  <a:gd name="T33" fmla="*/ 227 h 509"/>
                  <a:gd name="T34" fmla="*/ 252 w 318"/>
                  <a:gd name="T35" fmla="*/ 37 h 509"/>
                  <a:gd name="T36" fmla="*/ 159 w 318"/>
                  <a:gd name="T37" fmla="*/ 0 h 50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</a:cxnLst>
                <a:rect l="0" t="0" r="r" b="b"/>
                <a:pathLst>
                  <a:path w="318" h="509">
                    <a:moveTo>
                      <a:pt x="159" y="0"/>
                    </a:moveTo>
                    <a:cubicBezTo>
                      <a:pt x="104" y="0"/>
                      <a:pt x="79" y="13"/>
                      <a:pt x="67" y="37"/>
                    </a:cubicBezTo>
                    <a:cubicBezTo>
                      <a:pt x="56" y="60"/>
                      <a:pt x="3" y="227"/>
                      <a:pt x="2" y="227"/>
                    </a:cubicBezTo>
                    <a:cubicBezTo>
                      <a:pt x="0" y="235"/>
                      <a:pt x="6" y="244"/>
                      <a:pt x="15" y="247"/>
                    </a:cubicBezTo>
                    <a:cubicBezTo>
                      <a:pt x="24" y="250"/>
                      <a:pt x="34" y="246"/>
                      <a:pt x="37" y="239"/>
                    </a:cubicBezTo>
                    <a:cubicBezTo>
                      <a:pt x="95" y="110"/>
                      <a:pt x="95" y="110"/>
                      <a:pt x="95" y="110"/>
                    </a:cubicBezTo>
                    <a:cubicBezTo>
                      <a:pt x="95" y="110"/>
                      <a:pt x="86" y="490"/>
                      <a:pt x="86" y="490"/>
                    </a:cubicBezTo>
                    <a:cubicBezTo>
                      <a:pt x="87" y="501"/>
                      <a:pt x="97" y="509"/>
                      <a:pt x="109" y="509"/>
                    </a:cubicBezTo>
                    <a:cubicBezTo>
                      <a:pt x="121" y="509"/>
                      <a:pt x="132" y="501"/>
                      <a:pt x="133" y="490"/>
                    </a:cubicBezTo>
                    <a:cubicBezTo>
                      <a:pt x="159" y="267"/>
                      <a:pt x="159" y="267"/>
                      <a:pt x="159" y="267"/>
                    </a:cubicBezTo>
                    <a:cubicBezTo>
                      <a:pt x="185" y="490"/>
                      <a:pt x="185" y="490"/>
                      <a:pt x="185" y="490"/>
                    </a:cubicBezTo>
                    <a:cubicBezTo>
                      <a:pt x="186" y="501"/>
                      <a:pt x="197" y="509"/>
                      <a:pt x="209" y="509"/>
                    </a:cubicBezTo>
                    <a:cubicBezTo>
                      <a:pt x="221" y="509"/>
                      <a:pt x="232" y="501"/>
                      <a:pt x="233" y="490"/>
                    </a:cubicBezTo>
                    <a:cubicBezTo>
                      <a:pt x="232" y="490"/>
                      <a:pt x="223" y="110"/>
                      <a:pt x="223" y="110"/>
                    </a:cubicBezTo>
                    <a:cubicBezTo>
                      <a:pt x="281" y="239"/>
                      <a:pt x="281" y="239"/>
                      <a:pt x="281" y="239"/>
                    </a:cubicBezTo>
                    <a:cubicBezTo>
                      <a:pt x="285" y="246"/>
                      <a:pt x="295" y="250"/>
                      <a:pt x="304" y="247"/>
                    </a:cubicBezTo>
                    <a:cubicBezTo>
                      <a:pt x="312" y="244"/>
                      <a:pt x="318" y="235"/>
                      <a:pt x="316" y="227"/>
                    </a:cubicBezTo>
                    <a:cubicBezTo>
                      <a:pt x="316" y="227"/>
                      <a:pt x="262" y="60"/>
                      <a:pt x="252" y="37"/>
                    </a:cubicBezTo>
                    <a:cubicBezTo>
                      <a:pt x="240" y="13"/>
                      <a:pt x="215" y="0"/>
                      <a:pt x="159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14" name="Group 13"/>
          <p:cNvGrpSpPr/>
          <p:nvPr/>
        </p:nvGrpSpPr>
        <p:grpSpPr>
          <a:xfrm>
            <a:off x="3705423" y="1704374"/>
            <a:ext cx="609600" cy="609600"/>
            <a:chOff x="3683177" y="2051161"/>
            <a:chExt cx="609600" cy="609600"/>
          </a:xfrm>
        </p:grpSpPr>
        <p:sp>
          <p:nvSpPr>
            <p:cNvPr id="15" name="Oval 6"/>
            <p:cNvSpPr>
              <a:spLocks noChangeArrowheads="1"/>
            </p:cNvSpPr>
            <p:nvPr/>
          </p:nvSpPr>
          <p:spPr bwMode="auto">
            <a:xfrm>
              <a:off x="3683177" y="2051161"/>
              <a:ext cx="609600" cy="609600"/>
            </a:xfrm>
            <a:prstGeom prst="ellipse">
              <a:avLst/>
            </a:prstGeom>
            <a:solidFill>
              <a:schemeClr val="accent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16" name="Group 15"/>
            <p:cNvGrpSpPr/>
            <p:nvPr/>
          </p:nvGrpSpPr>
          <p:grpSpPr>
            <a:xfrm>
              <a:off x="3810700" y="2149605"/>
              <a:ext cx="354821" cy="398841"/>
              <a:chOff x="2776765" y="2933860"/>
              <a:chExt cx="837724" cy="941652"/>
            </a:xfrm>
          </p:grpSpPr>
          <p:sp>
            <p:nvSpPr>
              <p:cNvPr id="17" name="Freeform 11"/>
              <p:cNvSpPr>
                <a:spLocks/>
              </p:cNvSpPr>
              <p:nvPr/>
            </p:nvSpPr>
            <p:spPr bwMode="auto">
              <a:xfrm>
                <a:off x="3068394" y="3386105"/>
                <a:ext cx="228642" cy="361544"/>
              </a:xfrm>
              <a:custGeom>
                <a:avLst/>
                <a:gdLst>
                  <a:gd name="T0" fmla="*/ 154 w 154"/>
                  <a:gd name="T1" fmla="*/ 38 h 243"/>
                  <a:gd name="T2" fmla="*/ 89 w 154"/>
                  <a:gd name="T3" fmla="*/ 0 h 243"/>
                  <a:gd name="T4" fmla="*/ 0 w 154"/>
                  <a:gd name="T5" fmla="*/ 121 h 243"/>
                  <a:gd name="T6" fmla="*/ 89 w 154"/>
                  <a:gd name="T7" fmla="*/ 243 h 243"/>
                  <a:gd name="T8" fmla="*/ 154 w 154"/>
                  <a:gd name="T9" fmla="*/ 204 h 24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54" h="243">
                    <a:moveTo>
                      <a:pt x="154" y="38"/>
                    </a:moveTo>
                    <a:cubicBezTo>
                      <a:pt x="138" y="15"/>
                      <a:pt x="118" y="0"/>
                      <a:pt x="89" y="0"/>
                    </a:cubicBezTo>
                    <a:cubicBezTo>
                      <a:pt x="34" y="0"/>
                      <a:pt x="0" y="48"/>
                      <a:pt x="0" y="121"/>
                    </a:cubicBezTo>
                    <a:cubicBezTo>
                      <a:pt x="0" y="194"/>
                      <a:pt x="34" y="243"/>
                      <a:pt x="89" y="243"/>
                    </a:cubicBezTo>
                    <a:cubicBezTo>
                      <a:pt x="118" y="243"/>
                      <a:pt x="138" y="228"/>
                      <a:pt x="154" y="204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8" name="Line 12"/>
              <p:cNvSpPr>
                <a:spLocks noChangeShapeType="1"/>
              </p:cNvSpPr>
              <p:nvPr/>
            </p:nvSpPr>
            <p:spPr bwMode="auto">
              <a:xfrm>
                <a:off x="3017375" y="3527196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19" name="Line 13"/>
              <p:cNvSpPr>
                <a:spLocks noChangeShapeType="1"/>
              </p:cNvSpPr>
              <p:nvPr/>
            </p:nvSpPr>
            <p:spPr bwMode="auto">
              <a:xfrm>
                <a:off x="3017375" y="3607819"/>
                <a:ext cx="183292" cy="0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0" name="Freeform 19"/>
              <p:cNvSpPr>
                <a:spLocks/>
              </p:cNvSpPr>
              <p:nvPr/>
            </p:nvSpPr>
            <p:spPr bwMode="auto">
              <a:xfrm>
                <a:off x="3093589" y="3247534"/>
                <a:ext cx="203447" cy="30234"/>
              </a:xfrm>
              <a:custGeom>
                <a:avLst/>
                <a:gdLst>
                  <a:gd name="T0" fmla="*/ 137 w 137"/>
                  <a:gd name="T1" fmla="*/ 0 h 20"/>
                  <a:gd name="T2" fmla="*/ 69 w 137"/>
                  <a:gd name="T3" fmla="*/ 20 h 20"/>
                  <a:gd name="T4" fmla="*/ 0 w 137"/>
                  <a:gd name="T5" fmla="*/ 0 h 2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137" h="20">
                    <a:moveTo>
                      <a:pt x="137" y="0"/>
                    </a:moveTo>
                    <a:cubicBezTo>
                      <a:pt x="137" y="0"/>
                      <a:pt x="133" y="20"/>
                      <a:pt x="69" y="20"/>
                    </a:cubicBezTo>
                    <a:cubicBezTo>
                      <a:pt x="4" y="20"/>
                      <a:pt x="0" y="0"/>
                      <a:pt x="0" y="0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1" name="Freeform 20"/>
              <p:cNvSpPr>
                <a:spLocks/>
              </p:cNvSpPr>
              <p:nvPr/>
            </p:nvSpPr>
            <p:spPr bwMode="auto">
              <a:xfrm>
                <a:off x="2776765" y="2933860"/>
                <a:ext cx="837724" cy="941652"/>
              </a:xfrm>
              <a:custGeom>
                <a:avLst/>
                <a:gdLst>
                  <a:gd name="T0" fmla="*/ 282 w 563"/>
                  <a:gd name="T1" fmla="*/ 0 h 633"/>
                  <a:gd name="T2" fmla="*/ 332 w 563"/>
                  <a:gd name="T3" fmla="*/ 29 h 633"/>
                  <a:gd name="T4" fmla="*/ 388 w 563"/>
                  <a:gd name="T5" fmla="*/ 46 h 633"/>
                  <a:gd name="T6" fmla="*/ 435 w 563"/>
                  <a:gd name="T7" fmla="*/ 68 h 633"/>
                  <a:gd name="T8" fmla="*/ 350 w 563"/>
                  <a:gd name="T9" fmla="*/ 211 h 633"/>
                  <a:gd name="T10" fmla="*/ 563 w 563"/>
                  <a:gd name="T11" fmla="*/ 455 h 633"/>
                  <a:gd name="T12" fmla="*/ 282 w 563"/>
                  <a:gd name="T13" fmla="*/ 633 h 633"/>
                  <a:gd name="T14" fmla="*/ 0 w 563"/>
                  <a:gd name="T15" fmla="*/ 455 h 633"/>
                  <a:gd name="T16" fmla="*/ 213 w 563"/>
                  <a:gd name="T17" fmla="*/ 211 h 633"/>
                  <a:gd name="T18" fmla="*/ 128 w 563"/>
                  <a:gd name="T19" fmla="*/ 68 h 633"/>
                  <a:gd name="T20" fmla="*/ 175 w 563"/>
                  <a:gd name="T21" fmla="*/ 46 h 633"/>
                  <a:gd name="T22" fmla="*/ 231 w 563"/>
                  <a:gd name="T23" fmla="*/ 29 h 633"/>
                  <a:gd name="T24" fmla="*/ 282 w 563"/>
                  <a:gd name="T25" fmla="*/ 0 h 6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</a:cxnLst>
                <a:rect l="0" t="0" r="r" b="b"/>
                <a:pathLst>
                  <a:path w="563" h="633">
                    <a:moveTo>
                      <a:pt x="282" y="0"/>
                    </a:moveTo>
                    <a:cubicBezTo>
                      <a:pt x="306" y="0"/>
                      <a:pt x="319" y="15"/>
                      <a:pt x="332" y="29"/>
                    </a:cubicBezTo>
                    <a:cubicBezTo>
                      <a:pt x="348" y="46"/>
                      <a:pt x="364" y="58"/>
                      <a:pt x="388" y="46"/>
                    </a:cubicBezTo>
                    <a:cubicBezTo>
                      <a:pt x="427" y="28"/>
                      <a:pt x="464" y="41"/>
                      <a:pt x="435" y="68"/>
                    </a:cubicBezTo>
                    <a:cubicBezTo>
                      <a:pt x="430" y="73"/>
                      <a:pt x="350" y="130"/>
                      <a:pt x="350" y="211"/>
                    </a:cubicBezTo>
                    <a:cubicBezTo>
                      <a:pt x="436" y="240"/>
                      <a:pt x="563" y="338"/>
                      <a:pt x="563" y="455"/>
                    </a:cubicBezTo>
                    <a:cubicBezTo>
                      <a:pt x="563" y="572"/>
                      <a:pt x="513" y="633"/>
                      <a:pt x="282" y="633"/>
                    </a:cubicBezTo>
                    <a:cubicBezTo>
                      <a:pt x="50" y="633"/>
                      <a:pt x="0" y="572"/>
                      <a:pt x="0" y="455"/>
                    </a:cubicBezTo>
                    <a:cubicBezTo>
                      <a:pt x="0" y="338"/>
                      <a:pt x="127" y="240"/>
                      <a:pt x="213" y="211"/>
                    </a:cubicBezTo>
                    <a:cubicBezTo>
                      <a:pt x="213" y="130"/>
                      <a:pt x="134" y="73"/>
                      <a:pt x="128" y="68"/>
                    </a:cubicBezTo>
                    <a:cubicBezTo>
                      <a:pt x="99" y="41"/>
                      <a:pt x="136" y="28"/>
                      <a:pt x="175" y="46"/>
                    </a:cubicBezTo>
                    <a:cubicBezTo>
                      <a:pt x="199" y="58"/>
                      <a:pt x="215" y="46"/>
                      <a:pt x="231" y="29"/>
                    </a:cubicBezTo>
                    <a:cubicBezTo>
                      <a:pt x="244" y="15"/>
                      <a:pt x="257" y="0"/>
                      <a:pt x="282" y="0"/>
                    </a:cubicBez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22" name="Group 21"/>
          <p:cNvGrpSpPr/>
          <p:nvPr/>
        </p:nvGrpSpPr>
        <p:grpSpPr>
          <a:xfrm>
            <a:off x="5843926" y="1704374"/>
            <a:ext cx="609600" cy="609600"/>
            <a:chOff x="5821680" y="2051161"/>
            <a:chExt cx="609600" cy="609600"/>
          </a:xfrm>
        </p:grpSpPr>
        <p:sp>
          <p:nvSpPr>
            <p:cNvPr id="23" name="Oval 10"/>
            <p:cNvSpPr>
              <a:spLocks noChangeArrowheads="1"/>
            </p:cNvSpPr>
            <p:nvPr/>
          </p:nvSpPr>
          <p:spPr bwMode="auto">
            <a:xfrm>
              <a:off x="5821680" y="2051161"/>
              <a:ext cx="609600" cy="609600"/>
            </a:xfrm>
            <a:prstGeom prst="ellipse">
              <a:avLst/>
            </a:prstGeom>
            <a:solidFill>
              <a:schemeClr val="accent5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24" name="Group 23"/>
            <p:cNvGrpSpPr/>
            <p:nvPr/>
          </p:nvGrpSpPr>
          <p:grpSpPr>
            <a:xfrm>
              <a:off x="6000237" y="2181142"/>
              <a:ext cx="257025" cy="348572"/>
              <a:chOff x="5150751" y="1402339"/>
              <a:chExt cx="504790" cy="684585"/>
            </a:xfrm>
          </p:grpSpPr>
          <p:sp>
            <p:nvSpPr>
              <p:cNvPr id="25" name="Freeform 48"/>
              <p:cNvSpPr>
                <a:spLocks/>
              </p:cNvSpPr>
              <p:nvPr/>
            </p:nvSpPr>
            <p:spPr bwMode="auto">
              <a:xfrm>
                <a:off x="5150751" y="1663383"/>
                <a:ext cx="504790" cy="423541"/>
              </a:xfrm>
              <a:custGeom>
                <a:avLst/>
                <a:gdLst>
                  <a:gd name="T0" fmla="*/ 408 w 408"/>
                  <a:gd name="T1" fmla="*/ 298 h 342"/>
                  <a:gd name="T2" fmla="*/ 365 w 408"/>
                  <a:gd name="T3" fmla="*/ 342 h 342"/>
                  <a:gd name="T4" fmla="*/ 44 w 408"/>
                  <a:gd name="T5" fmla="*/ 342 h 342"/>
                  <a:gd name="T6" fmla="*/ 0 w 408"/>
                  <a:gd name="T7" fmla="*/ 298 h 342"/>
                  <a:gd name="T8" fmla="*/ 0 w 408"/>
                  <a:gd name="T9" fmla="*/ 43 h 342"/>
                  <a:gd name="T10" fmla="*/ 44 w 408"/>
                  <a:gd name="T11" fmla="*/ 0 h 342"/>
                  <a:gd name="T12" fmla="*/ 365 w 408"/>
                  <a:gd name="T13" fmla="*/ 0 h 342"/>
                  <a:gd name="T14" fmla="*/ 408 w 408"/>
                  <a:gd name="T15" fmla="*/ 43 h 342"/>
                  <a:gd name="T16" fmla="*/ 408 w 408"/>
                  <a:gd name="T17" fmla="*/ 298 h 34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408" h="342">
                    <a:moveTo>
                      <a:pt x="408" y="298"/>
                    </a:moveTo>
                    <a:cubicBezTo>
                      <a:pt x="408" y="322"/>
                      <a:pt x="389" y="342"/>
                      <a:pt x="365" y="342"/>
                    </a:cubicBezTo>
                    <a:cubicBezTo>
                      <a:pt x="44" y="342"/>
                      <a:pt x="44" y="342"/>
                      <a:pt x="44" y="342"/>
                    </a:cubicBezTo>
                    <a:cubicBezTo>
                      <a:pt x="20" y="342"/>
                      <a:pt x="0" y="322"/>
                      <a:pt x="0" y="298"/>
                    </a:cubicBezTo>
                    <a:cubicBezTo>
                      <a:pt x="0" y="43"/>
                      <a:pt x="0" y="43"/>
                      <a:pt x="0" y="43"/>
                    </a:cubicBezTo>
                    <a:cubicBezTo>
                      <a:pt x="0" y="19"/>
                      <a:pt x="20" y="0"/>
                      <a:pt x="44" y="0"/>
                    </a:cubicBezTo>
                    <a:cubicBezTo>
                      <a:pt x="365" y="0"/>
                      <a:pt x="365" y="0"/>
                      <a:pt x="365" y="0"/>
                    </a:cubicBezTo>
                    <a:cubicBezTo>
                      <a:pt x="389" y="0"/>
                      <a:pt x="408" y="19"/>
                      <a:pt x="408" y="43"/>
                    </a:cubicBezTo>
                    <a:lnTo>
                      <a:pt x="408" y="298"/>
                    </a:lnTo>
                    <a:close/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6" name="Freeform 49"/>
              <p:cNvSpPr>
                <a:spLocks/>
              </p:cNvSpPr>
              <p:nvPr/>
            </p:nvSpPr>
            <p:spPr bwMode="auto">
              <a:xfrm>
                <a:off x="5237241" y="1402339"/>
                <a:ext cx="331809" cy="261044"/>
              </a:xfrm>
              <a:custGeom>
                <a:avLst/>
                <a:gdLst>
                  <a:gd name="T0" fmla="*/ 0 w 268"/>
                  <a:gd name="T1" fmla="*/ 211 h 211"/>
                  <a:gd name="T2" fmla="*/ 0 w 268"/>
                  <a:gd name="T3" fmla="*/ 134 h 211"/>
                  <a:gd name="T4" fmla="*/ 134 w 268"/>
                  <a:gd name="T5" fmla="*/ 0 h 211"/>
                  <a:gd name="T6" fmla="*/ 268 w 268"/>
                  <a:gd name="T7" fmla="*/ 134 h 211"/>
                  <a:gd name="T8" fmla="*/ 268 w 268"/>
                  <a:gd name="T9" fmla="*/ 211 h 2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68" h="211">
                    <a:moveTo>
                      <a:pt x="0" y="211"/>
                    </a:moveTo>
                    <a:cubicBezTo>
                      <a:pt x="0" y="134"/>
                      <a:pt x="0" y="134"/>
                      <a:pt x="0" y="134"/>
                    </a:cubicBezTo>
                    <a:cubicBezTo>
                      <a:pt x="0" y="60"/>
                      <a:pt x="60" y="0"/>
                      <a:pt x="134" y="0"/>
                    </a:cubicBezTo>
                    <a:cubicBezTo>
                      <a:pt x="208" y="0"/>
                      <a:pt x="268" y="60"/>
                      <a:pt x="268" y="134"/>
                    </a:cubicBezTo>
                    <a:cubicBezTo>
                      <a:pt x="268" y="211"/>
                      <a:pt x="268" y="211"/>
                      <a:pt x="268" y="211"/>
                    </a:cubicBezTo>
                  </a:path>
                </a:pathLst>
              </a:cu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7" name="Oval 50"/>
              <p:cNvSpPr>
                <a:spLocks noChangeArrowheads="1"/>
              </p:cNvSpPr>
              <p:nvPr/>
            </p:nvSpPr>
            <p:spPr bwMode="auto">
              <a:xfrm>
                <a:off x="5377198" y="1815920"/>
                <a:ext cx="52943" cy="52943"/>
              </a:xfrm>
              <a:prstGeom prst="ellips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28" name="Line 51"/>
              <p:cNvSpPr>
                <a:spLocks noChangeShapeType="1"/>
              </p:cNvSpPr>
              <p:nvPr/>
            </p:nvSpPr>
            <p:spPr bwMode="auto">
              <a:xfrm>
                <a:off x="5402883" y="1868863"/>
                <a:ext cx="0" cy="60805"/>
              </a:xfrm>
              <a:prstGeom prst="line">
                <a:avLst/>
              </a:prstGeom>
              <a:noFill/>
              <a:ln w="15875" cap="rnd" cmpd="sng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grpSp>
        <p:nvGrpSpPr>
          <p:cNvPr id="29" name="Group 28"/>
          <p:cNvGrpSpPr/>
          <p:nvPr/>
        </p:nvGrpSpPr>
        <p:grpSpPr>
          <a:xfrm>
            <a:off x="7982429" y="1704374"/>
            <a:ext cx="609600" cy="609600"/>
            <a:chOff x="7960183" y="2051161"/>
            <a:chExt cx="609600" cy="609600"/>
          </a:xfrm>
        </p:grpSpPr>
        <p:sp>
          <p:nvSpPr>
            <p:cNvPr id="30" name="Oval 6"/>
            <p:cNvSpPr>
              <a:spLocks noChangeArrowheads="1"/>
            </p:cNvSpPr>
            <p:nvPr/>
          </p:nvSpPr>
          <p:spPr bwMode="auto">
            <a:xfrm>
              <a:off x="7960183" y="2051161"/>
              <a:ext cx="609600" cy="609600"/>
            </a:xfrm>
            <a:prstGeom prst="ellipse">
              <a:avLst/>
            </a:prstGeom>
            <a:solidFill>
              <a:schemeClr val="accent2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31" name="Group 30"/>
            <p:cNvGrpSpPr/>
            <p:nvPr/>
          </p:nvGrpSpPr>
          <p:grpSpPr>
            <a:xfrm>
              <a:off x="8160091" y="2160323"/>
              <a:ext cx="255156" cy="401419"/>
              <a:chOff x="6507864" y="4896553"/>
              <a:chExt cx="501120" cy="788374"/>
            </a:xfrm>
          </p:grpSpPr>
          <p:sp>
            <p:nvSpPr>
              <p:cNvPr id="32" name="Freeform 55"/>
              <p:cNvSpPr>
                <a:spLocks/>
              </p:cNvSpPr>
              <p:nvPr/>
            </p:nvSpPr>
            <p:spPr bwMode="auto">
              <a:xfrm>
                <a:off x="6507864" y="4896553"/>
                <a:ext cx="501120" cy="788374"/>
              </a:xfrm>
              <a:custGeom>
                <a:avLst/>
                <a:gdLst>
                  <a:gd name="T0" fmla="*/ 33 w 405"/>
                  <a:gd name="T1" fmla="*/ 166 h 637"/>
                  <a:gd name="T2" fmla="*/ 209 w 405"/>
                  <a:gd name="T3" fmla="*/ 0 h 637"/>
                  <a:gd name="T4" fmla="*/ 405 w 405"/>
                  <a:gd name="T5" fmla="*/ 219 h 637"/>
                  <a:gd name="T6" fmla="*/ 242 w 405"/>
                  <a:gd name="T7" fmla="*/ 514 h 637"/>
                  <a:gd name="T8" fmla="*/ 103 w 405"/>
                  <a:gd name="T9" fmla="*/ 637 h 637"/>
                  <a:gd name="T10" fmla="*/ 0 w 405"/>
                  <a:gd name="T11" fmla="*/ 531 h 63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405" h="637">
                    <a:moveTo>
                      <a:pt x="33" y="166"/>
                    </a:moveTo>
                    <a:cubicBezTo>
                      <a:pt x="33" y="83"/>
                      <a:pt x="126" y="0"/>
                      <a:pt x="209" y="0"/>
                    </a:cubicBezTo>
                    <a:cubicBezTo>
                      <a:pt x="292" y="0"/>
                      <a:pt x="405" y="60"/>
                      <a:pt x="405" y="219"/>
                    </a:cubicBezTo>
                    <a:cubicBezTo>
                      <a:pt x="405" y="378"/>
                      <a:pt x="272" y="428"/>
                      <a:pt x="242" y="514"/>
                    </a:cubicBezTo>
                    <a:cubicBezTo>
                      <a:pt x="212" y="600"/>
                      <a:pt x="156" y="637"/>
                      <a:pt x="103" y="637"/>
                    </a:cubicBezTo>
                    <a:cubicBezTo>
                      <a:pt x="50" y="637"/>
                      <a:pt x="0" y="564"/>
                      <a:pt x="0" y="531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33" name="Freeform 56"/>
              <p:cNvSpPr>
                <a:spLocks/>
              </p:cNvSpPr>
              <p:nvPr/>
            </p:nvSpPr>
            <p:spPr bwMode="auto">
              <a:xfrm>
                <a:off x="6620564" y="5016591"/>
                <a:ext cx="275721" cy="374792"/>
              </a:xfrm>
              <a:custGeom>
                <a:avLst/>
                <a:gdLst>
                  <a:gd name="T0" fmla="*/ 223 w 223"/>
                  <a:gd name="T1" fmla="*/ 88 h 303"/>
                  <a:gd name="T2" fmla="*/ 135 w 223"/>
                  <a:gd name="T3" fmla="*/ 0 h 303"/>
                  <a:gd name="T4" fmla="*/ 30 w 223"/>
                  <a:gd name="T5" fmla="*/ 170 h 303"/>
                  <a:gd name="T6" fmla="*/ 60 w 223"/>
                  <a:gd name="T7" fmla="*/ 246 h 303"/>
                  <a:gd name="T8" fmla="*/ 0 w 223"/>
                  <a:gd name="T9" fmla="*/ 303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223" h="303">
                    <a:moveTo>
                      <a:pt x="223" y="88"/>
                    </a:moveTo>
                    <a:cubicBezTo>
                      <a:pt x="216" y="22"/>
                      <a:pt x="178" y="0"/>
                      <a:pt x="135" y="0"/>
                    </a:cubicBezTo>
                    <a:cubicBezTo>
                      <a:pt x="92" y="0"/>
                      <a:pt x="30" y="44"/>
                      <a:pt x="30" y="170"/>
                    </a:cubicBezTo>
                    <a:cubicBezTo>
                      <a:pt x="30" y="217"/>
                      <a:pt x="60" y="198"/>
                      <a:pt x="60" y="246"/>
                    </a:cubicBezTo>
                    <a:cubicBezTo>
                      <a:pt x="60" y="293"/>
                      <a:pt x="0" y="303"/>
                      <a:pt x="0" y="303"/>
                    </a:cubicBezTo>
                  </a:path>
                </a:pathLst>
              </a:custGeom>
              <a:noFill/>
              <a:ln w="19050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sp>
        <p:nvSpPr>
          <p:cNvPr id="34" name="Rectangle 33"/>
          <p:cNvSpPr/>
          <p:nvPr/>
        </p:nvSpPr>
        <p:spPr>
          <a:xfrm>
            <a:off x="3454502" y="2391601"/>
            <a:ext cx="1111443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01</a:t>
            </a:r>
          </a:p>
        </p:txBody>
      </p:sp>
      <p:sp>
        <p:nvSpPr>
          <p:cNvPr id="35" name="Rectangle 34"/>
          <p:cNvSpPr/>
          <p:nvPr/>
        </p:nvSpPr>
        <p:spPr>
          <a:xfrm>
            <a:off x="4524921" y="3618264"/>
            <a:ext cx="1111443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02</a:t>
            </a:r>
          </a:p>
        </p:txBody>
      </p:sp>
      <p:sp>
        <p:nvSpPr>
          <p:cNvPr id="36" name="Rectangle 35"/>
          <p:cNvSpPr/>
          <p:nvPr/>
        </p:nvSpPr>
        <p:spPr>
          <a:xfrm>
            <a:off x="6664799" y="3618264"/>
            <a:ext cx="1111443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04</a:t>
            </a:r>
          </a:p>
        </p:txBody>
      </p:sp>
      <p:sp>
        <p:nvSpPr>
          <p:cNvPr id="37" name="Rectangle 36"/>
          <p:cNvSpPr/>
          <p:nvPr/>
        </p:nvSpPr>
        <p:spPr>
          <a:xfrm>
            <a:off x="5593005" y="2391601"/>
            <a:ext cx="1111443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03</a:t>
            </a:r>
          </a:p>
        </p:txBody>
      </p:sp>
      <p:sp>
        <p:nvSpPr>
          <p:cNvPr id="38" name="Rectangle 37"/>
          <p:cNvSpPr/>
          <p:nvPr/>
        </p:nvSpPr>
        <p:spPr>
          <a:xfrm>
            <a:off x="7731507" y="2391601"/>
            <a:ext cx="1111443" cy="600805"/>
          </a:xfrm>
          <a:prstGeom prst="rect">
            <a:avLst/>
          </a:prstGeom>
        </p:spPr>
        <p:txBody>
          <a:bodyPr wrap="square" lIns="121920" rIns="121920" bIns="60960">
            <a:spAutoFit/>
          </a:bodyPr>
          <a:lstStyle/>
          <a:p>
            <a:pPr algn="ctr">
              <a:lnSpc>
                <a:spcPct val="89000"/>
              </a:lnSpc>
            </a:pPr>
            <a:r>
              <a:rPr lang="en-US" sz="3600" dirty="0">
                <a:latin typeface="Arial" panose="020B0604020202020204" pitchFamily="34" charset="0"/>
                <a:cs typeface="Arial" panose="020B0604020202020204" pitchFamily="34" charset="0"/>
              </a:rPr>
              <a:t>05</a:t>
            </a:r>
          </a:p>
        </p:txBody>
      </p:sp>
      <p:grpSp>
        <p:nvGrpSpPr>
          <p:cNvPr id="39" name="Group 38"/>
          <p:cNvGrpSpPr/>
          <p:nvPr/>
        </p:nvGrpSpPr>
        <p:grpSpPr>
          <a:xfrm>
            <a:off x="6915721" y="4357525"/>
            <a:ext cx="609600" cy="609600"/>
            <a:chOff x="6893475" y="4704312"/>
            <a:chExt cx="609600" cy="609600"/>
          </a:xfrm>
        </p:grpSpPr>
        <p:sp>
          <p:nvSpPr>
            <p:cNvPr id="40" name="Oval 6"/>
            <p:cNvSpPr>
              <a:spLocks noChangeArrowheads="1"/>
            </p:cNvSpPr>
            <p:nvPr/>
          </p:nvSpPr>
          <p:spPr bwMode="auto">
            <a:xfrm>
              <a:off x="6893475" y="4704312"/>
              <a:ext cx="609600" cy="609600"/>
            </a:xfrm>
            <a:prstGeom prst="ellipse">
              <a:avLst/>
            </a:prstGeom>
            <a:solidFill>
              <a:schemeClr val="accent6"/>
            </a:solidFill>
            <a:ln w="9525">
              <a:noFill/>
              <a:round/>
              <a:headEnd/>
              <a:tailEnd/>
            </a:ln>
          </p:spPr>
          <p:txBody>
            <a:bodyPr vert="horz" wrap="square" lIns="121920" tIns="60960" rIns="121920" bIns="60960" numCol="1" anchor="t" anchorCtr="0" compatLnSpc="1">
              <a:prstTxWarp prst="textNoShape">
                <a:avLst/>
              </a:prstTxWarp>
            </a:bodyPr>
            <a:lstStyle/>
            <a:p>
              <a:endParaRPr lang="en-US" sz="3200"/>
            </a:p>
          </p:txBody>
        </p:sp>
        <p:grpSp>
          <p:nvGrpSpPr>
            <p:cNvPr id="41" name="Group 40"/>
            <p:cNvGrpSpPr/>
            <p:nvPr/>
          </p:nvGrpSpPr>
          <p:grpSpPr>
            <a:xfrm>
              <a:off x="7047705" y="4855952"/>
              <a:ext cx="301139" cy="306320"/>
              <a:chOff x="5285779" y="3641964"/>
              <a:chExt cx="225854" cy="229740"/>
            </a:xfrm>
          </p:grpSpPr>
          <p:sp>
            <p:nvSpPr>
              <p:cNvPr id="42" name="Oval 43"/>
              <p:cNvSpPr>
                <a:spLocks noChangeArrowheads="1"/>
              </p:cNvSpPr>
              <p:nvPr/>
            </p:nvSpPr>
            <p:spPr bwMode="auto">
              <a:xfrm>
                <a:off x="5285779" y="3720853"/>
                <a:ext cx="72132" cy="71963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3" name="Oval 44"/>
              <p:cNvSpPr>
                <a:spLocks noChangeArrowheads="1"/>
              </p:cNvSpPr>
              <p:nvPr/>
            </p:nvSpPr>
            <p:spPr bwMode="auto">
              <a:xfrm>
                <a:off x="5439840" y="3799572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4" name="Oval 45"/>
              <p:cNvSpPr>
                <a:spLocks noChangeArrowheads="1"/>
              </p:cNvSpPr>
              <p:nvPr/>
            </p:nvSpPr>
            <p:spPr bwMode="auto">
              <a:xfrm>
                <a:off x="5439840" y="3641964"/>
                <a:ext cx="71793" cy="72132"/>
              </a:xfrm>
              <a:prstGeom prst="ellips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solidFill>
                      <a:srgbClr val="FFFFFF"/>
                    </a:solidFill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5" name="Line 46"/>
              <p:cNvSpPr>
                <a:spLocks noChangeShapeType="1"/>
              </p:cNvSpPr>
              <p:nvPr/>
            </p:nvSpPr>
            <p:spPr bwMode="auto">
              <a:xfrm>
                <a:off x="5354025" y="3773220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  <p:sp>
            <p:nvSpPr>
              <p:cNvPr id="46" name="Line 47"/>
              <p:cNvSpPr>
                <a:spLocks noChangeShapeType="1"/>
              </p:cNvSpPr>
              <p:nvPr/>
            </p:nvSpPr>
            <p:spPr bwMode="auto">
              <a:xfrm flipH="1">
                <a:off x="5354025" y="3694669"/>
                <a:ext cx="89700" cy="45779"/>
              </a:xfrm>
              <a:prstGeom prst="line">
                <a:avLst/>
              </a:prstGeom>
              <a:noFill/>
              <a:ln w="15875" cap="rnd">
                <a:solidFill>
                  <a:srgbClr val="FFFFFF"/>
                </a:solidFill>
                <a:prstDash val="solid"/>
                <a:round/>
                <a:headEnd/>
                <a:tailEnd/>
              </a:ln>
              <a:extLst>
                <a:ext uri="{909E8E84-426E-40DD-AFC4-6F175D3DCCD1}">
                  <a14:hiddenFill xmlns:a14="http://schemas.microsoft.com/office/drawing/2010/main">
                    <a:noFill/>
                  </a14:hiddenFill>
                </a:ext>
              </a:extLst>
            </p:spPr>
            <p:txBody>
              <a:bodyPr vert="horz" wrap="square" lIns="121920" tIns="60960" rIns="121920" bIns="6096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 sz="3200"/>
              </a:p>
            </p:txBody>
          </p:sp>
        </p:grpSp>
      </p:grpSp>
      <p:cxnSp>
        <p:nvCxnSpPr>
          <p:cNvPr id="47" name="Straight Connector 46"/>
          <p:cNvCxnSpPr/>
          <p:nvPr/>
        </p:nvCxnSpPr>
        <p:spPr>
          <a:xfrm flipH="1">
            <a:off x="2867046" y="2725081"/>
            <a:ext cx="304800" cy="1"/>
          </a:xfrm>
          <a:prstGeom prst="line">
            <a:avLst/>
          </a:prstGeom>
          <a:ln w="12700" cmpd="sng"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cxnSp>
        <p:nvCxnSpPr>
          <p:cNvPr id="48" name="Straight Connector 47"/>
          <p:cNvCxnSpPr/>
          <p:nvPr/>
        </p:nvCxnSpPr>
        <p:spPr>
          <a:xfrm>
            <a:off x="9112774" y="2725081"/>
            <a:ext cx="304800" cy="1"/>
          </a:xfrm>
          <a:prstGeom prst="line">
            <a:avLst/>
          </a:prstGeom>
          <a:ln w="12700" cmpd="sng">
            <a:solidFill>
              <a:schemeClr val="accent2"/>
            </a:solidFill>
            <a:headEnd type="none"/>
            <a:tailEnd type="oval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</p:cxnSp>
      <p:sp>
        <p:nvSpPr>
          <p:cNvPr id="52" name="Freeform 51"/>
          <p:cNvSpPr/>
          <p:nvPr/>
        </p:nvSpPr>
        <p:spPr>
          <a:xfrm>
            <a:off x="7226693" y="4960279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6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3" name="Freeform 52"/>
          <p:cNvSpPr/>
          <p:nvPr/>
        </p:nvSpPr>
        <p:spPr>
          <a:xfrm flipH="1">
            <a:off x="4192275" y="4960279"/>
            <a:ext cx="891519" cy="342100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3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4" name="Freeform 53"/>
          <p:cNvSpPr/>
          <p:nvPr/>
        </p:nvSpPr>
        <p:spPr>
          <a:xfrm flipV="1">
            <a:off x="6142995" y="1477092"/>
            <a:ext cx="2616852" cy="248964"/>
          </a:xfrm>
          <a:custGeom>
            <a:avLst/>
            <a:gdLst>
              <a:gd name="connsiteX0" fmla="*/ 9167091 w 9167091"/>
              <a:gd name="connsiteY0" fmla="*/ 5137727 h 5149273"/>
              <a:gd name="connsiteX1" fmla="*/ 11546 w 9167091"/>
              <a:gd name="connsiteY1" fmla="*/ 5149273 h 5149273"/>
              <a:gd name="connsiteX2" fmla="*/ 0 w 9167091"/>
              <a:gd name="connsiteY2" fmla="*/ 0 h 5149273"/>
            </a:gdLst>
            <a:ahLst/>
            <a:cxnLst>
              <a:cxn ang="0">
                <a:pos x="connsiteX0" y="connsiteY0"/>
              </a:cxn>
              <a:cxn ang="0">
                <a:pos x="connsiteX1" y="connsiteY1"/>
              </a:cxn>
              <a:cxn ang="0">
                <a:pos x="connsiteX2" y="connsiteY2"/>
              </a:cxn>
            </a:cxnLst>
            <a:rect l="l" t="t" r="r" b="b"/>
            <a:pathLst>
              <a:path w="9167091" h="5149273">
                <a:moveTo>
                  <a:pt x="9167091" y="5137727"/>
                </a:moveTo>
                <a:lnTo>
                  <a:pt x="11546" y="5149273"/>
                </a:lnTo>
                <a:cubicBezTo>
                  <a:pt x="7697" y="3432849"/>
                  <a:pt x="3849" y="1716424"/>
                  <a:pt x="0" y="0"/>
                </a:cubicBezTo>
              </a:path>
            </a:pathLst>
          </a:custGeom>
          <a:ln w="12700" cmpd="sng">
            <a:solidFill>
              <a:schemeClr val="accent5"/>
            </a:solidFill>
            <a:headEnd type="oval" w="lg" len="lg"/>
            <a:tailEnd type="none" w="lg" len="lg"/>
          </a:ln>
          <a:effectLst/>
        </p:spPr>
        <p:style>
          <a:lnRef idx="2">
            <a:schemeClr val="accent1"/>
          </a:lnRef>
          <a:fillRef idx="0">
            <a:schemeClr val="accent1"/>
          </a:fillRef>
          <a:effectRef idx="1">
            <a:schemeClr val="accent1"/>
          </a:effectRef>
          <a:fontRef idx="minor">
            <a:schemeClr val="tx1"/>
          </a:fontRef>
        </p:style>
        <p:txBody>
          <a:bodyPr rtlCol="0" anchor="ctr"/>
          <a:lstStyle/>
          <a:p>
            <a:pPr algn="ctr"/>
            <a:endParaRPr lang="en-US" sz="3200"/>
          </a:p>
        </p:txBody>
      </p:sp>
      <p:sp>
        <p:nvSpPr>
          <p:cNvPr id="57" name="Rectangle 56"/>
          <p:cNvSpPr/>
          <p:nvPr/>
        </p:nvSpPr>
        <p:spPr>
          <a:xfrm>
            <a:off x="405740" y="2313974"/>
            <a:ext cx="2279379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kern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This is a sample text. </a:t>
            </a:r>
            <a:r>
              <a:rPr lang="en-US" kern="0" dirty="0" smtClean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Insert your desired text here. </a:t>
            </a:r>
            <a:endParaRPr lang="en-US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58" name="Rectangle 57"/>
          <p:cNvSpPr/>
          <p:nvPr/>
        </p:nvSpPr>
        <p:spPr>
          <a:xfrm>
            <a:off x="1647335" y="4840714"/>
            <a:ext cx="235180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algn="r"/>
            <a:r>
              <a:rPr lang="en-US" kern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This is a sample text. </a:t>
            </a:r>
            <a:r>
              <a:rPr lang="en-US" kern="0" dirty="0" smtClean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Insert your desired text here. </a:t>
            </a:r>
            <a:endParaRPr lang="en-US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59" name="Rectangle 58"/>
          <p:cNvSpPr/>
          <p:nvPr/>
        </p:nvSpPr>
        <p:spPr>
          <a:xfrm>
            <a:off x="9058916" y="1043941"/>
            <a:ext cx="2196894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This is a sample text. </a:t>
            </a:r>
            <a:r>
              <a:rPr lang="en-US" kern="0" dirty="0" smtClean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Insert your desired text here. </a:t>
            </a:r>
            <a:endParaRPr lang="en-US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60" name="Rectangle 59"/>
          <p:cNvSpPr/>
          <p:nvPr/>
        </p:nvSpPr>
        <p:spPr>
          <a:xfrm>
            <a:off x="9635836" y="2263416"/>
            <a:ext cx="2150425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This is a sample text. </a:t>
            </a:r>
            <a:r>
              <a:rPr lang="en-US" kern="0" dirty="0" smtClean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Insert your desired text here. </a:t>
            </a:r>
            <a:endParaRPr lang="en-US" dirty="0">
              <a:solidFill>
                <a:schemeClr val="tx1">
                  <a:lumMod val="75000"/>
                </a:schemeClr>
              </a:solidFill>
            </a:endParaRPr>
          </a:p>
        </p:txBody>
      </p:sp>
      <p:sp>
        <p:nvSpPr>
          <p:cNvPr id="61" name="Rectangle 60"/>
          <p:cNvSpPr/>
          <p:nvPr/>
        </p:nvSpPr>
        <p:spPr>
          <a:xfrm>
            <a:off x="8333239" y="4890730"/>
            <a:ext cx="2066666" cy="923330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kern="0" dirty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This is a sample text. </a:t>
            </a:r>
            <a:r>
              <a:rPr lang="en-US" kern="0" dirty="0" smtClean="0">
                <a:solidFill>
                  <a:schemeClr val="tx1">
                    <a:lumMod val="75000"/>
                  </a:schemeClr>
                </a:solidFill>
                <a:latin typeface="Arial" panose="020B0604020202020204" pitchFamily="34" charset="0"/>
                <a:cs typeface="Arial" pitchFamily="34" charset="0"/>
              </a:rPr>
              <a:t>Insert your desired text here. </a:t>
            </a:r>
            <a:endParaRPr lang="en-US" dirty="0">
              <a:solidFill>
                <a:schemeClr val="tx1">
                  <a:lumMod val="75000"/>
                </a:scheme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6695885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5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6" name="Group 5"/>
          <p:cNvGrpSpPr/>
          <p:nvPr/>
        </p:nvGrpSpPr>
        <p:grpSpPr>
          <a:xfrm>
            <a:off x="832484" y="1488955"/>
            <a:ext cx="2337117" cy="4255226"/>
            <a:chOff x="831623" y="1614589"/>
            <a:chExt cx="2337117" cy="4255226"/>
          </a:xfrm>
        </p:grpSpPr>
        <p:grpSp>
          <p:nvGrpSpPr>
            <p:cNvPr id="9" name="Group 8"/>
            <p:cNvGrpSpPr/>
            <p:nvPr/>
          </p:nvGrpSpPr>
          <p:grpSpPr>
            <a:xfrm>
              <a:off x="843410" y="1614589"/>
              <a:ext cx="2313543" cy="2703566"/>
              <a:chOff x="1161349" y="2493819"/>
              <a:chExt cx="2313543" cy="2703566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4" name="Rectangle 3"/>
              <p:cNvSpPr/>
              <p:nvPr/>
            </p:nvSpPr>
            <p:spPr>
              <a:xfrm>
                <a:off x="1161349" y="2493819"/>
                <a:ext cx="2313543" cy="27035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8" name="Rectangle 7"/>
              <p:cNvSpPr/>
              <p:nvPr/>
            </p:nvSpPr>
            <p:spPr>
              <a:xfrm>
                <a:off x="1161349" y="4368689"/>
                <a:ext cx="2313543" cy="429656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0" name="Rectangle 19"/>
            <p:cNvSpPr/>
            <p:nvPr/>
          </p:nvSpPr>
          <p:spPr>
            <a:xfrm>
              <a:off x="1081852" y="2643206"/>
              <a:ext cx="18366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26" name="Group 4"/>
            <p:cNvGrpSpPr>
              <a:grpSpLocks noChangeAspect="1"/>
            </p:cNvGrpSpPr>
            <p:nvPr/>
          </p:nvGrpSpPr>
          <p:grpSpPr bwMode="auto">
            <a:xfrm>
              <a:off x="1800155" y="2001421"/>
              <a:ext cx="400052" cy="417368"/>
              <a:chOff x="3386" y="268"/>
              <a:chExt cx="1802" cy="1880"/>
            </a:xfrm>
            <a:solidFill>
              <a:schemeClr val="tx1"/>
            </a:solidFill>
          </p:grpSpPr>
          <p:sp>
            <p:nvSpPr>
              <p:cNvPr id="29" name="Freeform 6"/>
              <p:cNvSpPr>
                <a:spLocks/>
              </p:cNvSpPr>
              <p:nvPr/>
            </p:nvSpPr>
            <p:spPr bwMode="auto">
              <a:xfrm>
                <a:off x="3485" y="1312"/>
                <a:ext cx="728" cy="836"/>
              </a:xfrm>
              <a:custGeom>
                <a:avLst/>
                <a:gdLst>
                  <a:gd name="T0" fmla="*/ 176 w 1456"/>
                  <a:gd name="T1" fmla="*/ 0 h 1671"/>
                  <a:gd name="T2" fmla="*/ 1394 w 1456"/>
                  <a:gd name="T3" fmla="*/ 0 h 1671"/>
                  <a:gd name="T4" fmla="*/ 1413 w 1456"/>
                  <a:gd name="T5" fmla="*/ 1 h 1671"/>
                  <a:gd name="T6" fmla="*/ 1426 w 1456"/>
                  <a:gd name="T7" fmla="*/ 7 h 1671"/>
                  <a:gd name="T8" fmla="*/ 1438 w 1456"/>
                  <a:gd name="T9" fmla="*/ 15 h 1671"/>
                  <a:gd name="T10" fmla="*/ 1445 w 1456"/>
                  <a:gd name="T11" fmla="*/ 24 h 1671"/>
                  <a:gd name="T12" fmla="*/ 1450 w 1456"/>
                  <a:gd name="T13" fmla="*/ 34 h 1671"/>
                  <a:gd name="T14" fmla="*/ 1454 w 1456"/>
                  <a:gd name="T15" fmla="*/ 43 h 1671"/>
                  <a:gd name="T16" fmla="*/ 1455 w 1456"/>
                  <a:gd name="T17" fmla="*/ 51 h 1671"/>
                  <a:gd name="T18" fmla="*/ 1456 w 1456"/>
                  <a:gd name="T19" fmla="*/ 57 h 1671"/>
                  <a:gd name="T20" fmla="*/ 1456 w 1456"/>
                  <a:gd name="T21" fmla="*/ 59 h 1671"/>
                  <a:gd name="T22" fmla="*/ 1456 w 1456"/>
                  <a:gd name="T23" fmla="*/ 1626 h 1671"/>
                  <a:gd name="T24" fmla="*/ 1456 w 1456"/>
                  <a:gd name="T25" fmla="*/ 1629 h 1671"/>
                  <a:gd name="T26" fmla="*/ 1455 w 1456"/>
                  <a:gd name="T27" fmla="*/ 1633 h 1671"/>
                  <a:gd name="T28" fmla="*/ 1454 w 1456"/>
                  <a:gd name="T29" fmla="*/ 1640 h 1671"/>
                  <a:gd name="T30" fmla="*/ 1450 w 1456"/>
                  <a:gd name="T31" fmla="*/ 1649 h 1671"/>
                  <a:gd name="T32" fmla="*/ 1446 w 1456"/>
                  <a:gd name="T33" fmla="*/ 1657 h 1671"/>
                  <a:gd name="T34" fmla="*/ 1438 w 1456"/>
                  <a:gd name="T35" fmla="*/ 1664 h 1671"/>
                  <a:gd name="T36" fmla="*/ 1427 w 1456"/>
                  <a:gd name="T37" fmla="*/ 1669 h 1671"/>
                  <a:gd name="T38" fmla="*/ 1415 w 1456"/>
                  <a:gd name="T39" fmla="*/ 1671 h 1671"/>
                  <a:gd name="T40" fmla="*/ 176 w 1456"/>
                  <a:gd name="T41" fmla="*/ 1671 h 1671"/>
                  <a:gd name="T42" fmla="*/ 140 w 1456"/>
                  <a:gd name="T43" fmla="*/ 1668 h 1671"/>
                  <a:gd name="T44" fmla="*/ 107 w 1456"/>
                  <a:gd name="T45" fmla="*/ 1657 h 1671"/>
                  <a:gd name="T46" fmla="*/ 77 w 1456"/>
                  <a:gd name="T47" fmla="*/ 1641 h 1671"/>
                  <a:gd name="T48" fmla="*/ 51 w 1456"/>
                  <a:gd name="T49" fmla="*/ 1619 h 1671"/>
                  <a:gd name="T50" fmla="*/ 31 w 1456"/>
                  <a:gd name="T51" fmla="*/ 1593 h 1671"/>
                  <a:gd name="T52" fmla="*/ 13 w 1456"/>
                  <a:gd name="T53" fmla="*/ 1563 h 1671"/>
                  <a:gd name="T54" fmla="*/ 3 w 1456"/>
                  <a:gd name="T55" fmla="*/ 1530 h 1671"/>
                  <a:gd name="T56" fmla="*/ 0 w 1456"/>
                  <a:gd name="T57" fmla="*/ 1495 h 1671"/>
                  <a:gd name="T58" fmla="*/ 0 w 1456"/>
                  <a:gd name="T59" fmla="*/ 175 h 1671"/>
                  <a:gd name="T60" fmla="*/ 3 w 1456"/>
                  <a:gd name="T61" fmla="*/ 139 h 1671"/>
                  <a:gd name="T62" fmla="*/ 13 w 1456"/>
                  <a:gd name="T63" fmla="*/ 106 h 1671"/>
                  <a:gd name="T64" fmla="*/ 31 w 1456"/>
                  <a:gd name="T65" fmla="*/ 76 h 1671"/>
                  <a:gd name="T66" fmla="*/ 51 w 1456"/>
                  <a:gd name="T67" fmla="*/ 51 h 1671"/>
                  <a:gd name="T68" fmla="*/ 77 w 1456"/>
                  <a:gd name="T69" fmla="*/ 30 h 1671"/>
                  <a:gd name="T70" fmla="*/ 107 w 1456"/>
                  <a:gd name="T71" fmla="*/ 13 h 1671"/>
                  <a:gd name="T72" fmla="*/ 140 w 1456"/>
                  <a:gd name="T73" fmla="*/ 3 h 1671"/>
                  <a:gd name="T74" fmla="*/ 176 w 1456"/>
                  <a:gd name="T75" fmla="*/ 0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</a:cxnLst>
                <a:rect l="0" t="0" r="r" b="b"/>
                <a:pathLst>
                  <a:path w="1456" h="1671">
                    <a:moveTo>
                      <a:pt x="176" y="0"/>
                    </a:moveTo>
                    <a:lnTo>
                      <a:pt x="1394" y="0"/>
                    </a:lnTo>
                    <a:lnTo>
                      <a:pt x="1413" y="1"/>
                    </a:lnTo>
                    <a:lnTo>
                      <a:pt x="1426" y="7"/>
                    </a:lnTo>
                    <a:lnTo>
                      <a:pt x="1438" y="15"/>
                    </a:lnTo>
                    <a:lnTo>
                      <a:pt x="1445" y="24"/>
                    </a:lnTo>
                    <a:lnTo>
                      <a:pt x="1450" y="34"/>
                    </a:lnTo>
                    <a:lnTo>
                      <a:pt x="1454" y="43"/>
                    </a:lnTo>
                    <a:lnTo>
                      <a:pt x="1455" y="51"/>
                    </a:lnTo>
                    <a:lnTo>
                      <a:pt x="1456" y="57"/>
                    </a:lnTo>
                    <a:lnTo>
                      <a:pt x="1456" y="59"/>
                    </a:lnTo>
                    <a:lnTo>
                      <a:pt x="1456" y="1626"/>
                    </a:lnTo>
                    <a:lnTo>
                      <a:pt x="1456" y="1629"/>
                    </a:lnTo>
                    <a:lnTo>
                      <a:pt x="1455" y="1633"/>
                    </a:lnTo>
                    <a:lnTo>
                      <a:pt x="1454" y="1640"/>
                    </a:lnTo>
                    <a:lnTo>
                      <a:pt x="1450" y="1649"/>
                    </a:lnTo>
                    <a:lnTo>
                      <a:pt x="1446" y="1657"/>
                    </a:lnTo>
                    <a:lnTo>
                      <a:pt x="1438" y="1664"/>
                    </a:lnTo>
                    <a:lnTo>
                      <a:pt x="1427" y="1669"/>
                    </a:lnTo>
                    <a:lnTo>
                      <a:pt x="1415" y="1671"/>
                    </a:lnTo>
                    <a:lnTo>
                      <a:pt x="176" y="1671"/>
                    </a:lnTo>
                    <a:lnTo>
                      <a:pt x="140" y="1668"/>
                    </a:lnTo>
                    <a:lnTo>
                      <a:pt x="107" y="1657"/>
                    </a:lnTo>
                    <a:lnTo>
                      <a:pt x="77" y="1641"/>
                    </a:lnTo>
                    <a:lnTo>
                      <a:pt x="51" y="1619"/>
                    </a:lnTo>
                    <a:lnTo>
                      <a:pt x="31" y="1593"/>
                    </a:lnTo>
                    <a:lnTo>
                      <a:pt x="13" y="1563"/>
                    </a:lnTo>
                    <a:lnTo>
                      <a:pt x="3" y="1530"/>
                    </a:lnTo>
                    <a:lnTo>
                      <a:pt x="0" y="1495"/>
                    </a:lnTo>
                    <a:lnTo>
                      <a:pt x="0" y="175"/>
                    </a:lnTo>
                    <a:lnTo>
                      <a:pt x="3" y="139"/>
                    </a:lnTo>
                    <a:lnTo>
                      <a:pt x="13" y="106"/>
                    </a:lnTo>
                    <a:lnTo>
                      <a:pt x="31" y="76"/>
                    </a:lnTo>
                    <a:lnTo>
                      <a:pt x="51" y="51"/>
                    </a:lnTo>
                    <a:lnTo>
                      <a:pt x="77" y="30"/>
                    </a:lnTo>
                    <a:lnTo>
                      <a:pt x="107" y="13"/>
                    </a:lnTo>
                    <a:lnTo>
                      <a:pt x="140" y="3"/>
                    </a:lnTo>
                    <a:lnTo>
                      <a:pt x="17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7"/>
              <p:cNvSpPr>
                <a:spLocks/>
              </p:cNvSpPr>
              <p:nvPr/>
            </p:nvSpPr>
            <p:spPr bwMode="auto">
              <a:xfrm>
                <a:off x="4361" y="1312"/>
                <a:ext cx="728" cy="836"/>
              </a:xfrm>
              <a:custGeom>
                <a:avLst/>
                <a:gdLst>
                  <a:gd name="T0" fmla="*/ 63 w 1455"/>
                  <a:gd name="T1" fmla="*/ 0 h 1671"/>
                  <a:gd name="T2" fmla="*/ 1280 w 1455"/>
                  <a:gd name="T3" fmla="*/ 0 h 1671"/>
                  <a:gd name="T4" fmla="*/ 1316 w 1455"/>
                  <a:gd name="T5" fmla="*/ 3 h 1671"/>
                  <a:gd name="T6" fmla="*/ 1348 w 1455"/>
                  <a:gd name="T7" fmla="*/ 13 h 1671"/>
                  <a:gd name="T8" fmla="*/ 1377 w 1455"/>
                  <a:gd name="T9" fmla="*/ 30 h 1671"/>
                  <a:gd name="T10" fmla="*/ 1404 w 1455"/>
                  <a:gd name="T11" fmla="*/ 51 h 1671"/>
                  <a:gd name="T12" fmla="*/ 1425 w 1455"/>
                  <a:gd name="T13" fmla="*/ 76 h 1671"/>
                  <a:gd name="T14" fmla="*/ 1441 w 1455"/>
                  <a:gd name="T15" fmla="*/ 106 h 1671"/>
                  <a:gd name="T16" fmla="*/ 1452 w 1455"/>
                  <a:gd name="T17" fmla="*/ 139 h 1671"/>
                  <a:gd name="T18" fmla="*/ 1455 w 1455"/>
                  <a:gd name="T19" fmla="*/ 175 h 1671"/>
                  <a:gd name="T20" fmla="*/ 1455 w 1455"/>
                  <a:gd name="T21" fmla="*/ 1495 h 1671"/>
                  <a:gd name="T22" fmla="*/ 1452 w 1455"/>
                  <a:gd name="T23" fmla="*/ 1530 h 1671"/>
                  <a:gd name="T24" fmla="*/ 1441 w 1455"/>
                  <a:gd name="T25" fmla="*/ 1563 h 1671"/>
                  <a:gd name="T26" fmla="*/ 1425 w 1455"/>
                  <a:gd name="T27" fmla="*/ 1593 h 1671"/>
                  <a:gd name="T28" fmla="*/ 1404 w 1455"/>
                  <a:gd name="T29" fmla="*/ 1619 h 1671"/>
                  <a:gd name="T30" fmla="*/ 1377 w 1455"/>
                  <a:gd name="T31" fmla="*/ 1641 h 1671"/>
                  <a:gd name="T32" fmla="*/ 1348 w 1455"/>
                  <a:gd name="T33" fmla="*/ 1657 h 1671"/>
                  <a:gd name="T34" fmla="*/ 1316 w 1455"/>
                  <a:gd name="T35" fmla="*/ 1668 h 1671"/>
                  <a:gd name="T36" fmla="*/ 1280 w 1455"/>
                  <a:gd name="T37" fmla="*/ 1671 h 1671"/>
                  <a:gd name="T38" fmla="*/ 43 w 1455"/>
                  <a:gd name="T39" fmla="*/ 1671 h 1671"/>
                  <a:gd name="T40" fmla="*/ 30 w 1455"/>
                  <a:gd name="T41" fmla="*/ 1669 h 1671"/>
                  <a:gd name="T42" fmla="*/ 18 w 1455"/>
                  <a:gd name="T43" fmla="*/ 1664 h 1671"/>
                  <a:gd name="T44" fmla="*/ 10 w 1455"/>
                  <a:gd name="T45" fmla="*/ 1657 h 1671"/>
                  <a:gd name="T46" fmla="*/ 6 w 1455"/>
                  <a:gd name="T47" fmla="*/ 1649 h 1671"/>
                  <a:gd name="T48" fmla="*/ 2 w 1455"/>
                  <a:gd name="T49" fmla="*/ 1641 h 1671"/>
                  <a:gd name="T50" fmla="*/ 1 w 1455"/>
                  <a:gd name="T51" fmla="*/ 1634 h 1671"/>
                  <a:gd name="T52" fmla="*/ 0 w 1455"/>
                  <a:gd name="T53" fmla="*/ 1630 h 1671"/>
                  <a:gd name="T54" fmla="*/ 0 w 1455"/>
                  <a:gd name="T55" fmla="*/ 1629 h 1671"/>
                  <a:gd name="T56" fmla="*/ 0 w 1455"/>
                  <a:gd name="T57" fmla="*/ 76 h 1671"/>
                  <a:gd name="T58" fmla="*/ 0 w 1455"/>
                  <a:gd name="T59" fmla="*/ 74 h 1671"/>
                  <a:gd name="T60" fmla="*/ 0 w 1455"/>
                  <a:gd name="T61" fmla="*/ 70 h 1671"/>
                  <a:gd name="T62" fmla="*/ 0 w 1455"/>
                  <a:gd name="T63" fmla="*/ 63 h 1671"/>
                  <a:gd name="T64" fmla="*/ 0 w 1455"/>
                  <a:gd name="T65" fmla="*/ 54 h 1671"/>
                  <a:gd name="T66" fmla="*/ 2 w 1455"/>
                  <a:gd name="T67" fmla="*/ 43 h 1671"/>
                  <a:gd name="T68" fmla="*/ 6 w 1455"/>
                  <a:gd name="T69" fmla="*/ 33 h 1671"/>
                  <a:gd name="T70" fmla="*/ 11 w 1455"/>
                  <a:gd name="T71" fmla="*/ 23 h 1671"/>
                  <a:gd name="T72" fmla="*/ 19 w 1455"/>
                  <a:gd name="T73" fmla="*/ 13 h 1671"/>
                  <a:gd name="T74" fmla="*/ 31 w 1455"/>
                  <a:gd name="T75" fmla="*/ 5 h 1671"/>
                  <a:gd name="T76" fmla="*/ 45 w 1455"/>
                  <a:gd name="T77" fmla="*/ 1 h 1671"/>
                  <a:gd name="T78" fmla="*/ 63 w 1455"/>
                  <a:gd name="T79" fmla="*/ 0 h 16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</a:cxnLst>
                <a:rect l="0" t="0" r="r" b="b"/>
                <a:pathLst>
                  <a:path w="1455" h="1671">
                    <a:moveTo>
                      <a:pt x="63" y="0"/>
                    </a:moveTo>
                    <a:lnTo>
                      <a:pt x="1280" y="0"/>
                    </a:lnTo>
                    <a:lnTo>
                      <a:pt x="1316" y="3"/>
                    </a:lnTo>
                    <a:lnTo>
                      <a:pt x="1348" y="13"/>
                    </a:lnTo>
                    <a:lnTo>
                      <a:pt x="1377" y="30"/>
                    </a:lnTo>
                    <a:lnTo>
                      <a:pt x="1404" y="51"/>
                    </a:lnTo>
                    <a:lnTo>
                      <a:pt x="1425" y="76"/>
                    </a:lnTo>
                    <a:lnTo>
                      <a:pt x="1441" y="106"/>
                    </a:lnTo>
                    <a:lnTo>
                      <a:pt x="1452" y="139"/>
                    </a:lnTo>
                    <a:lnTo>
                      <a:pt x="1455" y="175"/>
                    </a:lnTo>
                    <a:lnTo>
                      <a:pt x="1455" y="1495"/>
                    </a:lnTo>
                    <a:lnTo>
                      <a:pt x="1452" y="1530"/>
                    </a:lnTo>
                    <a:lnTo>
                      <a:pt x="1441" y="1563"/>
                    </a:lnTo>
                    <a:lnTo>
                      <a:pt x="1425" y="1593"/>
                    </a:lnTo>
                    <a:lnTo>
                      <a:pt x="1404" y="1619"/>
                    </a:lnTo>
                    <a:lnTo>
                      <a:pt x="1377" y="1641"/>
                    </a:lnTo>
                    <a:lnTo>
                      <a:pt x="1348" y="1657"/>
                    </a:lnTo>
                    <a:lnTo>
                      <a:pt x="1316" y="1668"/>
                    </a:lnTo>
                    <a:lnTo>
                      <a:pt x="1280" y="1671"/>
                    </a:lnTo>
                    <a:lnTo>
                      <a:pt x="43" y="1671"/>
                    </a:lnTo>
                    <a:lnTo>
                      <a:pt x="30" y="1669"/>
                    </a:lnTo>
                    <a:lnTo>
                      <a:pt x="18" y="1664"/>
                    </a:lnTo>
                    <a:lnTo>
                      <a:pt x="10" y="1657"/>
                    </a:lnTo>
                    <a:lnTo>
                      <a:pt x="6" y="1649"/>
                    </a:lnTo>
                    <a:lnTo>
                      <a:pt x="2" y="1641"/>
                    </a:lnTo>
                    <a:lnTo>
                      <a:pt x="1" y="1634"/>
                    </a:lnTo>
                    <a:lnTo>
                      <a:pt x="0" y="1630"/>
                    </a:lnTo>
                    <a:lnTo>
                      <a:pt x="0" y="1629"/>
                    </a:lnTo>
                    <a:lnTo>
                      <a:pt x="0" y="76"/>
                    </a:lnTo>
                    <a:lnTo>
                      <a:pt x="0" y="74"/>
                    </a:lnTo>
                    <a:lnTo>
                      <a:pt x="0" y="70"/>
                    </a:lnTo>
                    <a:lnTo>
                      <a:pt x="0" y="63"/>
                    </a:lnTo>
                    <a:lnTo>
                      <a:pt x="0" y="54"/>
                    </a:lnTo>
                    <a:lnTo>
                      <a:pt x="2" y="43"/>
                    </a:lnTo>
                    <a:lnTo>
                      <a:pt x="6" y="33"/>
                    </a:lnTo>
                    <a:lnTo>
                      <a:pt x="11" y="23"/>
                    </a:lnTo>
                    <a:lnTo>
                      <a:pt x="19" y="13"/>
                    </a:lnTo>
                    <a:lnTo>
                      <a:pt x="31" y="5"/>
                    </a:lnTo>
                    <a:lnTo>
                      <a:pt x="45" y="1"/>
                    </a:lnTo>
                    <a:lnTo>
                      <a:pt x="6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1" name="Freeform 8"/>
              <p:cNvSpPr>
                <a:spLocks/>
              </p:cNvSpPr>
              <p:nvPr/>
            </p:nvSpPr>
            <p:spPr bwMode="auto">
              <a:xfrm>
                <a:off x="3386" y="763"/>
                <a:ext cx="827" cy="450"/>
              </a:xfrm>
              <a:custGeom>
                <a:avLst/>
                <a:gdLst>
                  <a:gd name="T0" fmla="*/ 175 w 1654"/>
                  <a:gd name="T1" fmla="*/ 0 h 901"/>
                  <a:gd name="T2" fmla="*/ 1595 w 1654"/>
                  <a:gd name="T3" fmla="*/ 0 h 901"/>
                  <a:gd name="T4" fmla="*/ 1613 w 1654"/>
                  <a:gd name="T5" fmla="*/ 3 h 901"/>
                  <a:gd name="T6" fmla="*/ 1625 w 1654"/>
                  <a:gd name="T7" fmla="*/ 7 h 901"/>
                  <a:gd name="T8" fmla="*/ 1636 w 1654"/>
                  <a:gd name="T9" fmla="*/ 15 h 901"/>
                  <a:gd name="T10" fmla="*/ 1644 w 1654"/>
                  <a:gd name="T11" fmla="*/ 24 h 901"/>
                  <a:gd name="T12" fmla="*/ 1648 w 1654"/>
                  <a:gd name="T13" fmla="*/ 35 h 901"/>
                  <a:gd name="T14" fmla="*/ 1652 w 1654"/>
                  <a:gd name="T15" fmla="*/ 44 h 901"/>
                  <a:gd name="T16" fmla="*/ 1653 w 1654"/>
                  <a:gd name="T17" fmla="*/ 52 h 901"/>
                  <a:gd name="T18" fmla="*/ 1654 w 1654"/>
                  <a:gd name="T19" fmla="*/ 58 h 901"/>
                  <a:gd name="T20" fmla="*/ 1654 w 1654"/>
                  <a:gd name="T21" fmla="*/ 60 h 901"/>
                  <a:gd name="T22" fmla="*/ 1654 w 1654"/>
                  <a:gd name="T23" fmla="*/ 854 h 901"/>
                  <a:gd name="T24" fmla="*/ 1654 w 1654"/>
                  <a:gd name="T25" fmla="*/ 856 h 901"/>
                  <a:gd name="T26" fmla="*/ 1653 w 1654"/>
                  <a:gd name="T27" fmla="*/ 859 h 901"/>
                  <a:gd name="T28" fmla="*/ 1652 w 1654"/>
                  <a:gd name="T29" fmla="*/ 866 h 901"/>
                  <a:gd name="T30" fmla="*/ 1649 w 1654"/>
                  <a:gd name="T31" fmla="*/ 873 h 901"/>
                  <a:gd name="T32" fmla="*/ 1645 w 1654"/>
                  <a:gd name="T33" fmla="*/ 881 h 901"/>
                  <a:gd name="T34" fmla="*/ 1638 w 1654"/>
                  <a:gd name="T35" fmla="*/ 888 h 901"/>
                  <a:gd name="T36" fmla="*/ 1628 w 1654"/>
                  <a:gd name="T37" fmla="*/ 895 h 901"/>
                  <a:gd name="T38" fmla="*/ 1616 w 1654"/>
                  <a:gd name="T39" fmla="*/ 899 h 901"/>
                  <a:gd name="T40" fmla="*/ 1599 w 1654"/>
                  <a:gd name="T41" fmla="*/ 901 h 901"/>
                  <a:gd name="T42" fmla="*/ 175 w 1654"/>
                  <a:gd name="T43" fmla="*/ 901 h 901"/>
                  <a:gd name="T44" fmla="*/ 141 w 1654"/>
                  <a:gd name="T45" fmla="*/ 897 h 901"/>
                  <a:gd name="T46" fmla="*/ 107 w 1654"/>
                  <a:gd name="T47" fmla="*/ 887 h 901"/>
                  <a:gd name="T48" fmla="*/ 78 w 1654"/>
                  <a:gd name="T49" fmla="*/ 871 h 901"/>
                  <a:gd name="T50" fmla="*/ 51 w 1654"/>
                  <a:gd name="T51" fmla="*/ 849 h 901"/>
                  <a:gd name="T52" fmla="*/ 30 w 1654"/>
                  <a:gd name="T53" fmla="*/ 823 h 901"/>
                  <a:gd name="T54" fmla="*/ 14 w 1654"/>
                  <a:gd name="T55" fmla="*/ 793 h 901"/>
                  <a:gd name="T56" fmla="*/ 3 w 1654"/>
                  <a:gd name="T57" fmla="*/ 760 h 901"/>
                  <a:gd name="T58" fmla="*/ 0 w 1654"/>
                  <a:gd name="T59" fmla="*/ 725 h 901"/>
                  <a:gd name="T60" fmla="*/ 0 w 1654"/>
                  <a:gd name="T61" fmla="*/ 176 h 901"/>
                  <a:gd name="T62" fmla="*/ 3 w 1654"/>
                  <a:gd name="T63" fmla="*/ 140 h 901"/>
                  <a:gd name="T64" fmla="*/ 14 w 1654"/>
                  <a:gd name="T65" fmla="*/ 108 h 901"/>
                  <a:gd name="T66" fmla="*/ 30 w 1654"/>
                  <a:gd name="T67" fmla="*/ 78 h 901"/>
                  <a:gd name="T68" fmla="*/ 51 w 1654"/>
                  <a:gd name="T69" fmla="*/ 52 h 901"/>
                  <a:gd name="T70" fmla="*/ 78 w 1654"/>
                  <a:gd name="T71" fmla="*/ 30 h 901"/>
                  <a:gd name="T72" fmla="*/ 107 w 1654"/>
                  <a:gd name="T73" fmla="*/ 14 h 901"/>
                  <a:gd name="T74" fmla="*/ 141 w 1654"/>
                  <a:gd name="T75" fmla="*/ 4 h 901"/>
                  <a:gd name="T76" fmla="*/ 175 w 1654"/>
                  <a:gd name="T77" fmla="*/ 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54" h="901">
                    <a:moveTo>
                      <a:pt x="175" y="0"/>
                    </a:moveTo>
                    <a:lnTo>
                      <a:pt x="1595" y="0"/>
                    </a:lnTo>
                    <a:lnTo>
                      <a:pt x="1613" y="3"/>
                    </a:lnTo>
                    <a:lnTo>
                      <a:pt x="1625" y="7"/>
                    </a:lnTo>
                    <a:lnTo>
                      <a:pt x="1636" y="15"/>
                    </a:lnTo>
                    <a:lnTo>
                      <a:pt x="1644" y="24"/>
                    </a:lnTo>
                    <a:lnTo>
                      <a:pt x="1648" y="35"/>
                    </a:lnTo>
                    <a:lnTo>
                      <a:pt x="1652" y="44"/>
                    </a:lnTo>
                    <a:lnTo>
                      <a:pt x="1653" y="52"/>
                    </a:lnTo>
                    <a:lnTo>
                      <a:pt x="1654" y="58"/>
                    </a:lnTo>
                    <a:lnTo>
                      <a:pt x="1654" y="60"/>
                    </a:lnTo>
                    <a:lnTo>
                      <a:pt x="1654" y="854"/>
                    </a:lnTo>
                    <a:lnTo>
                      <a:pt x="1654" y="856"/>
                    </a:lnTo>
                    <a:lnTo>
                      <a:pt x="1653" y="859"/>
                    </a:lnTo>
                    <a:lnTo>
                      <a:pt x="1652" y="866"/>
                    </a:lnTo>
                    <a:lnTo>
                      <a:pt x="1649" y="873"/>
                    </a:lnTo>
                    <a:lnTo>
                      <a:pt x="1645" y="881"/>
                    </a:lnTo>
                    <a:lnTo>
                      <a:pt x="1638" y="888"/>
                    </a:lnTo>
                    <a:lnTo>
                      <a:pt x="1628" y="895"/>
                    </a:lnTo>
                    <a:lnTo>
                      <a:pt x="1616" y="899"/>
                    </a:lnTo>
                    <a:lnTo>
                      <a:pt x="1599" y="901"/>
                    </a:lnTo>
                    <a:lnTo>
                      <a:pt x="175" y="901"/>
                    </a:lnTo>
                    <a:lnTo>
                      <a:pt x="141" y="897"/>
                    </a:lnTo>
                    <a:lnTo>
                      <a:pt x="107" y="887"/>
                    </a:lnTo>
                    <a:lnTo>
                      <a:pt x="78" y="871"/>
                    </a:lnTo>
                    <a:lnTo>
                      <a:pt x="51" y="849"/>
                    </a:lnTo>
                    <a:lnTo>
                      <a:pt x="30" y="823"/>
                    </a:lnTo>
                    <a:lnTo>
                      <a:pt x="14" y="793"/>
                    </a:lnTo>
                    <a:lnTo>
                      <a:pt x="3" y="760"/>
                    </a:lnTo>
                    <a:lnTo>
                      <a:pt x="0" y="725"/>
                    </a:lnTo>
                    <a:lnTo>
                      <a:pt x="0" y="176"/>
                    </a:lnTo>
                    <a:lnTo>
                      <a:pt x="3" y="140"/>
                    </a:lnTo>
                    <a:lnTo>
                      <a:pt x="14" y="108"/>
                    </a:lnTo>
                    <a:lnTo>
                      <a:pt x="30" y="78"/>
                    </a:lnTo>
                    <a:lnTo>
                      <a:pt x="51" y="52"/>
                    </a:lnTo>
                    <a:lnTo>
                      <a:pt x="78" y="30"/>
                    </a:lnTo>
                    <a:lnTo>
                      <a:pt x="107" y="14"/>
                    </a:lnTo>
                    <a:lnTo>
                      <a:pt x="141" y="4"/>
                    </a:lnTo>
                    <a:lnTo>
                      <a:pt x="1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2" name="Freeform 9"/>
              <p:cNvSpPr>
                <a:spLocks/>
              </p:cNvSpPr>
              <p:nvPr/>
            </p:nvSpPr>
            <p:spPr bwMode="auto">
              <a:xfrm>
                <a:off x="4361" y="763"/>
                <a:ext cx="827" cy="450"/>
              </a:xfrm>
              <a:custGeom>
                <a:avLst/>
                <a:gdLst>
                  <a:gd name="T0" fmla="*/ 54 w 1654"/>
                  <a:gd name="T1" fmla="*/ 0 h 901"/>
                  <a:gd name="T2" fmla="*/ 1478 w 1654"/>
                  <a:gd name="T3" fmla="*/ 0 h 901"/>
                  <a:gd name="T4" fmla="*/ 1513 w 1654"/>
                  <a:gd name="T5" fmla="*/ 4 h 901"/>
                  <a:gd name="T6" fmla="*/ 1547 w 1654"/>
                  <a:gd name="T7" fmla="*/ 14 h 901"/>
                  <a:gd name="T8" fmla="*/ 1576 w 1654"/>
                  <a:gd name="T9" fmla="*/ 30 h 901"/>
                  <a:gd name="T10" fmla="*/ 1603 w 1654"/>
                  <a:gd name="T11" fmla="*/ 52 h 901"/>
                  <a:gd name="T12" fmla="*/ 1623 w 1654"/>
                  <a:gd name="T13" fmla="*/ 78 h 901"/>
                  <a:gd name="T14" fmla="*/ 1640 w 1654"/>
                  <a:gd name="T15" fmla="*/ 108 h 901"/>
                  <a:gd name="T16" fmla="*/ 1651 w 1654"/>
                  <a:gd name="T17" fmla="*/ 140 h 901"/>
                  <a:gd name="T18" fmla="*/ 1654 w 1654"/>
                  <a:gd name="T19" fmla="*/ 176 h 901"/>
                  <a:gd name="T20" fmla="*/ 1654 w 1654"/>
                  <a:gd name="T21" fmla="*/ 725 h 901"/>
                  <a:gd name="T22" fmla="*/ 1651 w 1654"/>
                  <a:gd name="T23" fmla="*/ 760 h 901"/>
                  <a:gd name="T24" fmla="*/ 1640 w 1654"/>
                  <a:gd name="T25" fmla="*/ 793 h 901"/>
                  <a:gd name="T26" fmla="*/ 1623 w 1654"/>
                  <a:gd name="T27" fmla="*/ 823 h 901"/>
                  <a:gd name="T28" fmla="*/ 1603 w 1654"/>
                  <a:gd name="T29" fmla="*/ 849 h 901"/>
                  <a:gd name="T30" fmla="*/ 1576 w 1654"/>
                  <a:gd name="T31" fmla="*/ 871 h 901"/>
                  <a:gd name="T32" fmla="*/ 1547 w 1654"/>
                  <a:gd name="T33" fmla="*/ 887 h 901"/>
                  <a:gd name="T34" fmla="*/ 1513 w 1654"/>
                  <a:gd name="T35" fmla="*/ 897 h 901"/>
                  <a:gd name="T36" fmla="*/ 1478 w 1654"/>
                  <a:gd name="T37" fmla="*/ 901 h 901"/>
                  <a:gd name="T38" fmla="*/ 66 w 1654"/>
                  <a:gd name="T39" fmla="*/ 901 h 901"/>
                  <a:gd name="T40" fmla="*/ 47 w 1654"/>
                  <a:gd name="T41" fmla="*/ 899 h 901"/>
                  <a:gd name="T42" fmla="*/ 31 w 1654"/>
                  <a:gd name="T43" fmla="*/ 895 h 901"/>
                  <a:gd name="T44" fmla="*/ 19 w 1654"/>
                  <a:gd name="T45" fmla="*/ 889 h 901"/>
                  <a:gd name="T46" fmla="*/ 11 w 1654"/>
                  <a:gd name="T47" fmla="*/ 881 h 901"/>
                  <a:gd name="T48" fmla="*/ 6 w 1654"/>
                  <a:gd name="T49" fmla="*/ 874 h 901"/>
                  <a:gd name="T50" fmla="*/ 2 w 1654"/>
                  <a:gd name="T51" fmla="*/ 866 h 901"/>
                  <a:gd name="T52" fmla="*/ 1 w 1654"/>
                  <a:gd name="T53" fmla="*/ 860 h 901"/>
                  <a:gd name="T54" fmla="*/ 0 w 1654"/>
                  <a:gd name="T55" fmla="*/ 856 h 901"/>
                  <a:gd name="T56" fmla="*/ 0 w 1654"/>
                  <a:gd name="T57" fmla="*/ 855 h 901"/>
                  <a:gd name="T58" fmla="*/ 0 w 1654"/>
                  <a:gd name="T59" fmla="*/ 52 h 901"/>
                  <a:gd name="T60" fmla="*/ 0 w 1654"/>
                  <a:gd name="T61" fmla="*/ 50 h 901"/>
                  <a:gd name="T62" fmla="*/ 1 w 1654"/>
                  <a:gd name="T63" fmla="*/ 45 h 901"/>
                  <a:gd name="T64" fmla="*/ 2 w 1654"/>
                  <a:gd name="T65" fmla="*/ 38 h 901"/>
                  <a:gd name="T66" fmla="*/ 5 w 1654"/>
                  <a:gd name="T67" fmla="*/ 30 h 901"/>
                  <a:gd name="T68" fmla="*/ 9 w 1654"/>
                  <a:gd name="T69" fmla="*/ 22 h 901"/>
                  <a:gd name="T70" fmla="*/ 16 w 1654"/>
                  <a:gd name="T71" fmla="*/ 13 h 901"/>
                  <a:gd name="T72" fmla="*/ 25 w 1654"/>
                  <a:gd name="T73" fmla="*/ 6 h 901"/>
                  <a:gd name="T74" fmla="*/ 38 w 1654"/>
                  <a:gd name="T75" fmla="*/ 1 h 901"/>
                  <a:gd name="T76" fmla="*/ 54 w 1654"/>
                  <a:gd name="T77" fmla="*/ 0 h 90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1654" h="901">
                    <a:moveTo>
                      <a:pt x="54" y="0"/>
                    </a:moveTo>
                    <a:lnTo>
                      <a:pt x="1478" y="0"/>
                    </a:lnTo>
                    <a:lnTo>
                      <a:pt x="1513" y="4"/>
                    </a:lnTo>
                    <a:lnTo>
                      <a:pt x="1547" y="14"/>
                    </a:lnTo>
                    <a:lnTo>
                      <a:pt x="1576" y="30"/>
                    </a:lnTo>
                    <a:lnTo>
                      <a:pt x="1603" y="52"/>
                    </a:lnTo>
                    <a:lnTo>
                      <a:pt x="1623" y="78"/>
                    </a:lnTo>
                    <a:lnTo>
                      <a:pt x="1640" y="108"/>
                    </a:lnTo>
                    <a:lnTo>
                      <a:pt x="1651" y="140"/>
                    </a:lnTo>
                    <a:lnTo>
                      <a:pt x="1654" y="176"/>
                    </a:lnTo>
                    <a:lnTo>
                      <a:pt x="1654" y="725"/>
                    </a:lnTo>
                    <a:lnTo>
                      <a:pt x="1651" y="760"/>
                    </a:lnTo>
                    <a:lnTo>
                      <a:pt x="1640" y="793"/>
                    </a:lnTo>
                    <a:lnTo>
                      <a:pt x="1623" y="823"/>
                    </a:lnTo>
                    <a:lnTo>
                      <a:pt x="1603" y="849"/>
                    </a:lnTo>
                    <a:lnTo>
                      <a:pt x="1576" y="871"/>
                    </a:lnTo>
                    <a:lnTo>
                      <a:pt x="1547" y="887"/>
                    </a:lnTo>
                    <a:lnTo>
                      <a:pt x="1513" y="897"/>
                    </a:lnTo>
                    <a:lnTo>
                      <a:pt x="1478" y="901"/>
                    </a:lnTo>
                    <a:lnTo>
                      <a:pt x="66" y="901"/>
                    </a:lnTo>
                    <a:lnTo>
                      <a:pt x="47" y="899"/>
                    </a:lnTo>
                    <a:lnTo>
                      <a:pt x="31" y="895"/>
                    </a:lnTo>
                    <a:lnTo>
                      <a:pt x="19" y="889"/>
                    </a:lnTo>
                    <a:lnTo>
                      <a:pt x="11" y="881"/>
                    </a:lnTo>
                    <a:lnTo>
                      <a:pt x="6" y="874"/>
                    </a:lnTo>
                    <a:lnTo>
                      <a:pt x="2" y="866"/>
                    </a:lnTo>
                    <a:lnTo>
                      <a:pt x="1" y="860"/>
                    </a:lnTo>
                    <a:lnTo>
                      <a:pt x="0" y="856"/>
                    </a:lnTo>
                    <a:lnTo>
                      <a:pt x="0" y="855"/>
                    </a:lnTo>
                    <a:lnTo>
                      <a:pt x="0" y="52"/>
                    </a:lnTo>
                    <a:lnTo>
                      <a:pt x="0" y="50"/>
                    </a:lnTo>
                    <a:lnTo>
                      <a:pt x="1" y="45"/>
                    </a:lnTo>
                    <a:lnTo>
                      <a:pt x="2" y="38"/>
                    </a:lnTo>
                    <a:lnTo>
                      <a:pt x="5" y="30"/>
                    </a:lnTo>
                    <a:lnTo>
                      <a:pt x="9" y="22"/>
                    </a:lnTo>
                    <a:lnTo>
                      <a:pt x="16" y="13"/>
                    </a:lnTo>
                    <a:lnTo>
                      <a:pt x="25" y="6"/>
                    </a:lnTo>
                    <a:lnTo>
                      <a:pt x="38" y="1"/>
                    </a:lnTo>
                    <a:lnTo>
                      <a:pt x="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3" name="Freeform 10"/>
              <p:cNvSpPr>
                <a:spLocks noEditPoints="1"/>
              </p:cNvSpPr>
              <p:nvPr/>
            </p:nvSpPr>
            <p:spPr bwMode="auto">
              <a:xfrm>
                <a:off x="3601" y="268"/>
                <a:ext cx="657" cy="430"/>
              </a:xfrm>
              <a:custGeom>
                <a:avLst/>
                <a:gdLst>
                  <a:gd name="T0" fmla="*/ 387 w 1314"/>
                  <a:gd name="T1" fmla="*/ 283 h 859"/>
                  <a:gd name="T2" fmla="*/ 343 w 1314"/>
                  <a:gd name="T3" fmla="*/ 294 h 859"/>
                  <a:gd name="T4" fmla="*/ 312 w 1314"/>
                  <a:gd name="T5" fmla="*/ 318 h 859"/>
                  <a:gd name="T6" fmla="*/ 294 w 1314"/>
                  <a:gd name="T7" fmla="*/ 360 h 859"/>
                  <a:gd name="T8" fmla="*/ 282 w 1314"/>
                  <a:gd name="T9" fmla="*/ 414 h 859"/>
                  <a:gd name="T10" fmla="*/ 282 w 1314"/>
                  <a:gd name="T11" fmla="*/ 453 h 859"/>
                  <a:gd name="T12" fmla="*/ 289 w 1314"/>
                  <a:gd name="T13" fmla="*/ 476 h 859"/>
                  <a:gd name="T14" fmla="*/ 296 w 1314"/>
                  <a:gd name="T15" fmla="*/ 488 h 859"/>
                  <a:gd name="T16" fmla="*/ 330 w 1314"/>
                  <a:gd name="T17" fmla="*/ 517 h 859"/>
                  <a:gd name="T18" fmla="*/ 386 w 1314"/>
                  <a:gd name="T19" fmla="*/ 544 h 859"/>
                  <a:gd name="T20" fmla="*/ 463 w 1314"/>
                  <a:gd name="T21" fmla="*/ 563 h 859"/>
                  <a:gd name="T22" fmla="*/ 539 w 1314"/>
                  <a:gd name="T23" fmla="*/ 573 h 859"/>
                  <a:gd name="T24" fmla="*/ 626 w 1314"/>
                  <a:gd name="T25" fmla="*/ 577 h 859"/>
                  <a:gd name="T26" fmla="*/ 755 w 1314"/>
                  <a:gd name="T27" fmla="*/ 571 h 859"/>
                  <a:gd name="T28" fmla="*/ 868 w 1314"/>
                  <a:gd name="T29" fmla="*/ 555 h 859"/>
                  <a:gd name="T30" fmla="*/ 959 w 1314"/>
                  <a:gd name="T31" fmla="*/ 535 h 859"/>
                  <a:gd name="T32" fmla="*/ 963 w 1314"/>
                  <a:gd name="T33" fmla="*/ 532 h 859"/>
                  <a:gd name="T34" fmla="*/ 968 w 1314"/>
                  <a:gd name="T35" fmla="*/ 529 h 859"/>
                  <a:gd name="T36" fmla="*/ 968 w 1314"/>
                  <a:gd name="T37" fmla="*/ 524 h 859"/>
                  <a:gd name="T38" fmla="*/ 965 w 1314"/>
                  <a:gd name="T39" fmla="*/ 520 h 859"/>
                  <a:gd name="T40" fmla="*/ 884 w 1314"/>
                  <a:gd name="T41" fmla="*/ 461 h 859"/>
                  <a:gd name="T42" fmla="*/ 786 w 1314"/>
                  <a:gd name="T43" fmla="*/ 400 h 859"/>
                  <a:gd name="T44" fmla="*/ 679 w 1314"/>
                  <a:gd name="T45" fmla="*/ 347 h 859"/>
                  <a:gd name="T46" fmla="*/ 569 w 1314"/>
                  <a:gd name="T47" fmla="*/ 305 h 859"/>
                  <a:gd name="T48" fmla="*/ 480 w 1314"/>
                  <a:gd name="T49" fmla="*/ 287 h 859"/>
                  <a:gd name="T50" fmla="*/ 417 w 1314"/>
                  <a:gd name="T51" fmla="*/ 281 h 859"/>
                  <a:gd name="T52" fmla="*/ 417 w 1314"/>
                  <a:gd name="T53" fmla="*/ 0 h 859"/>
                  <a:gd name="T54" fmla="*/ 516 w 1314"/>
                  <a:gd name="T55" fmla="*/ 6 h 859"/>
                  <a:gd name="T56" fmla="*/ 623 w 1314"/>
                  <a:gd name="T57" fmla="*/ 28 h 859"/>
                  <a:gd name="T58" fmla="*/ 738 w 1314"/>
                  <a:gd name="T59" fmla="*/ 67 h 859"/>
                  <a:gd name="T60" fmla="*/ 859 w 1314"/>
                  <a:gd name="T61" fmla="*/ 122 h 859"/>
                  <a:gd name="T62" fmla="*/ 983 w 1314"/>
                  <a:gd name="T63" fmla="*/ 190 h 859"/>
                  <a:gd name="T64" fmla="*/ 1093 w 1314"/>
                  <a:gd name="T65" fmla="*/ 263 h 859"/>
                  <a:gd name="T66" fmla="*/ 1175 w 1314"/>
                  <a:gd name="T67" fmla="*/ 328 h 859"/>
                  <a:gd name="T68" fmla="*/ 1234 w 1314"/>
                  <a:gd name="T69" fmla="*/ 387 h 859"/>
                  <a:gd name="T70" fmla="*/ 1274 w 1314"/>
                  <a:gd name="T71" fmla="*/ 438 h 859"/>
                  <a:gd name="T72" fmla="*/ 1299 w 1314"/>
                  <a:gd name="T73" fmla="*/ 484 h 859"/>
                  <a:gd name="T74" fmla="*/ 1311 w 1314"/>
                  <a:gd name="T75" fmla="*/ 524 h 859"/>
                  <a:gd name="T76" fmla="*/ 1314 w 1314"/>
                  <a:gd name="T77" fmla="*/ 559 h 859"/>
                  <a:gd name="T78" fmla="*/ 1311 w 1314"/>
                  <a:gd name="T79" fmla="*/ 588 h 859"/>
                  <a:gd name="T80" fmla="*/ 1287 w 1314"/>
                  <a:gd name="T81" fmla="*/ 651 h 859"/>
                  <a:gd name="T82" fmla="*/ 1240 w 1314"/>
                  <a:gd name="T83" fmla="*/ 706 h 859"/>
                  <a:gd name="T84" fmla="*/ 1170 w 1314"/>
                  <a:gd name="T85" fmla="*/ 753 h 859"/>
                  <a:gd name="T86" fmla="*/ 1079 w 1314"/>
                  <a:gd name="T87" fmla="*/ 792 h 859"/>
                  <a:gd name="T88" fmla="*/ 962 w 1314"/>
                  <a:gd name="T89" fmla="*/ 823 h 859"/>
                  <a:gd name="T90" fmla="*/ 832 w 1314"/>
                  <a:gd name="T91" fmla="*/ 846 h 859"/>
                  <a:gd name="T92" fmla="*/ 695 w 1314"/>
                  <a:gd name="T93" fmla="*/ 858 h 859"/>
                  <a:gd name="T94" fmla="*/ 568 w 1314"/>
                  <a:gd name="T95" fmla="*/ 858 h 859"/>
                  <a:gd name="T96" fmla="*/ 458 w 1314"/>
                  <a:gd name="T97" fmla="*/ 848 h 859"/>
                  <a:gd name="T98" fmla="*/ 350 w 1314"/>
                  <a:gd name="T99" fmla="*/ 827 h 859"/>
                  <a:gd name="T100" fmla="*/ 247 w 1314"/>
                  <a:gd name="T101" fmla="*/ 791 h 859"/>
                  <a:gd name="T102" fmla="*/ 161 w 1314"/>
                  <a:gd name="T103" fmla="*/ 744 h 859"/>
                  <a:gd name="T104" fmla="*/ 92 w 1314"/>
                  <a:gd name="T105" fmla="*/ 685 h 859"/>
                  <a:gd name="T106" fmla="*/ 42 w 1314"/>
                  <a:gd name="T107" fmla="*/ 611 h 859"/>
                  <a:gd name="T108" fmla="*/ 11 w 1314"/>
                  <a:gd name="T109" fmla="*/ 528 h 859"/>
                  <a:gd name="T110" fmla="*/ 0 w 1314"/>
                  <a:gd name="T111" fmla="*/ 436 h 859"/>
                  <a:gd name="T112" fmla="*/ 10 w 1314"/>
                  <a:gd name="T113" fmla="*/ 334 h 859"/>
                  <a:gd name="T114" fmla="*/ 40 w 1314"/>
                  <a:gd name="T115" fmla="*/ 234 h 859"/>
                  <a:gd name="T116" fmla="*/ 86 w 1314"/>
                  <a:gd name="T117" fmla="*/ 152 h 859"/>
                  <a:gd name="T118" fmla="*/ 147 w 1314"/>
                  <a:gd name="T119" fmla="*/ 87 h 859"/>
                  <a:gd name="T120" fmla="*/ 223 w 1314"/>
                  <a:gd name="T121" fmla="*/ 39 h 859"/>
                  <a:gd name="T122" fmla="*/ 313 w 1314"/>
                  <a:gd name="T123" fmla="*/ 10 h 859"/>
                  <a:gd name="T124" fmla="*/ 417 w 1314"/>
                  <a:gd name="T125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14" h="859">
                    <a:moveTo>
                      <a:pt x="417" y="281"/>
                    </a:moveTo>
                    <a:lnTo>
                      <a:pt x="387" y="283"/>
                    </a:lnTo>
                    <a:lnTo>
                      <a:pt x="363" y="287"/>
                    </a:lnTo>
                    <a:lnTo>
                      <a:pt x="343" y="294"/>
                    </a:lnTo>
                    <a:lnTo>
                      <a:pt x="326" y="304"/>
                    </a:lnTo>
                    <a:lnTo>
                      <a:pt x="312" y="318"/>
                    </a:lnTo>
                    <a:lnTo>
                      <a:pt x="302" y="336"/>
                    </a:lnTo>
                    <a:lnTo>
                      <a:pt x="294" y="360"/>
                    </a:lnTo>
                    <a:lnTo>
                      <a:pt x="287" y="388"/>
                    </a:lnTo>
                    <a:lnTo>
                      <a:pt x="282" y="414"/>
                    </a:lnTo>
                    <a:lnTo>
                      <a:pt x="281" y="436"/>
                    </a:lnTo>
                    <a:lnTo>
                      <a:pt x="282" y="453"/>
                    </a:lnTo>
                    <a:lnTo>
                      <a:pt x="286" y="466"/>
                    </a:lnTo>
                    <a:lnTo>
                      <a:pt x="289" y="476"/>
                    </a:lnTo>
                    <a:lnTo>
                      <a:pt x="292" y="483"/>
                    </a:lnTo>
                    <a:lnTo>
                      <a:pt x="296" y="488"/>
                    </a:lnTo>
                    <a:lnTo>
                      <a:pt x="310" y="502"/>
                    </a:lnTo>
                    <a:lnTo>
                      <a:pt x="330" y="517"/>
                    </a:lnTo>
                    <a:lnTo>
                      <a:pt x="355" y="531"/>
                    </a:lnTo>
                    <a:lnTo>
                      <a:pt x="386" y="544"/>
                    </a:lnTo>
                    <a:lnTo>
                      <a:pt x="423" y="554"/>
                    </a:lnTo>
                    <a:lnTo>
                      <a:pt x="463" y="563"/>
                    </a:lnTo>
                    <a:lnTo>
                      <a:pt x="499" y="569"/>
                    </a:lnTo>
                    <a:lnTo>
                      <a:pt x="539" y="573"/>
                    </a:lnTo>
                    <a:lnTo>
                      <a:pt x="582" y="576"/>
                    </a:lnTo>
                    <a:lnTo>
                      <a:pt x="626" y="577"/>
                    </a:lnTo>
                    <a:lnTo>
                      <a:pt x="692" y="576"/>
                    </a:lnTo>
                    <a:lnTo>
                      <a:pt x="755" y="571"/>
                    </a:lnTo>
                    <a:lnTo>
                      <a:pt x="814" y="564"/>
                    </a:lnTo>
                    <a:lnTo>
                      <a:pt x="868" y="555"/>
                    </a:lnTo>
                    <a:lnTo>
                      <a:pt x="916" y="545"/>
                    </a:lnTo>
                    <a:lnTo>
                      <a:pt x="959" y="535"/>
                    </a:lnTo>
                    <a:lnTo>
                      <a:pt x="961" y="533"/>
                    </a:lnTo>
                    <a:lnTo>
                      <a:pt x="963" y="532"/>
                    </a:lnTo>
                    <a:lnTo>
                      <a:pt x="966" y="530"/>
                    </a:lnTo>
                    <a:lnTo>
                      <a:pt x="968" y="529"/>
                    </a:lnTo>
                    <a:lnTo>
                      <a:pt x="969" y="526"/>
                    </a:lnTo>
                    <a:lnTo>
                      <a:pt x="968" y="524"/>
                    </a:lnTo>
                    <a:lnTo>
                      <a:pt x="967" y="522"/>
                    </a:lnTo>
                    <a:lnTo>
                      <a:pt x="965" y="520"/>
                    </a:lnTo>
                    <a:lnTo>
                      <a:pt x="927" y="491"/>
                    </a:lnTo>
                    <a:lnTo>
                      <a:pt x="884" y="461"/>
                    </a:lnTo>
                    <a:lnTo>
                      <a:pt x="838" y="430"/>
                    </a:lnTo>
                    <a:lnTo>
                      <a:pt x="786" y="400"/>
                    </a:lnTo>
                    <a:lnTo>
                      <a:pt x="734" y="372"/>
                    </a:lnTo>
                    <a:lnTo>
                      <a:pt x="679" y="347"/>
                    </a:lnTo>
                    <a:lnTo>
                      <a:pt x="624" y="324"/>
                    </a:lnTo>
                    <a:lnTo>
                      <a:pt x="569" y="305"/>
                    </a:lnTo>
                    <a:lnTo>
                      <a:pt x="515" y="293"/>
                    </a:lnTo>
                    <a:lnTo>
                      <a:pt x="480" y="287"/>
                    </a:lnTo>
                    <a:lnTo>
                      <a:pt x="447" y="283"/>
                    </a:lnTo>
                    <a:lnTo>
                      <a:pt x="417" y="281"/>
                    </a:lnTo>
                    <a:close/>
                    <a:moveTo>
                      <a:pt x="417" y="0"/>
                    </a:moveTo>
                    <a:lnTo>
                      <a:pt x="417" y="0"/>
                    </a:lnTo>
                    <a:lnTo>
                      <a:pt x="465" y="2"/>
                    </a:lnTo>
                    <a:lnTo>
                      <a:pt x="516" y="6"/>
                    </a:lnTo>
                    <a:lnTo>
                      <a:pt x="569" y="16"/>
                    </a:lnTo>
                    <a:lnTo>
                      <a:pt x="623" y="28"/>
                    </a:lnTo>
                    <a:lnTo>
                      <a:pt x="680" y="45"/>
                    </a:lnTo>
                    <a:lnTo>
                      <a:pt x="738" y="67"/>
                    </a:lnTo>
                    <a:lnTo>
                      <a:pt x="799" y="92"/>
                    </a:lnTo>
                    <a:lnTo>
                      <a:pt x="859" y="122"/>
                    </a:lnTo>
                    <a:lnTo>
                      <a:pt x="921" y="154"/>
                    </a:lnTo>
                    <a:lnTo>
                      <a:pt x="983" y="190"/>
                    </a:lnTo>
                    <a:lnTo>
                      <a:pt x="1042" y="229"/>
                    </a:lnTo>
                    <a:lnTo>
                      <a:pt x="1093" y="263"/>
                    </a:lnTo>
                    <a:lnTo>
                      <a:pt x="1137" y="297"/>
                    </a:lnTo>
                    <a:lnTo>
                      <a:pt x="1175" y="328"/>
                    </a:lnTo>
                    <a:lnTo>
                      <a:pt x="1207" y="358"/>
                    </a:lnTo>
                    <a:lnTo>
                      <a:pt x="1234" y="387"/>
                    </a:lnTo>
                    <a:lnTo>
                      <a:pt x="1256" y="413"/>
                    </a:lnTo>
                    <a:lnTo>
                      <a:pt x="1274" y="438"/>
                    </a:lnTo>
                    <a:lnTo>
                      <a:pt x="1289" y="462"/>
                    </a:lnTo>
                    <a:lnTo>
                      <a:pt x="1299" y="484"/>
                    </a:lnTo>
                    <a:lnTo>
                      <a:pt x="1306" y="505"/>
                    </a:lnTo>
                    <a:lnTo>
                      <a:pt x="1311" y="524"/>
                    </a:lnTo>
                    <a:lnTo>
                      <a:pt x="1313" y="543"/>
                    </a:lnTo>
                    <a:lnTo>
                      <a:pt x="1314" y="559"/>
                    </a:lnTo>
                    <a:lnTo>
                      <a:pt x="1313" y="575"/>
                    </a:lnTo>
                    <a:lnTo>
                      <a:pt x="1311" y="588"/>
                    </a:lnTo>
                    <a:lnTo>
                      <a:pt x="1302" y="622"/>
                    </a:lnTo>
                    <a:lnTo>
                      <a:pt x="1287" y="651"/>
                    </a:lnTo>
                    <a:lnTo>
                      <a:pt x="1266" y="680"/>
                    </a:lnTo>
                    <a:lnTo>
                      <a:pt x="1240" y="706"/>
                    </a:lnTo>
                    <a:lnTo>
                      <a:pt x="1208" y="730"/>
                    </a:lnTo>
                    <a:lnTo>
                      <a:pt x="1170" y="753"/>
                    </a:lnTo>
                    <a:lnTo>
                      <a:pt x="1128" y="773"/>
                    </a:lnTo>
                    <a:lnTo>
                      <a:pt x="1079" y="792"/>
                    </a:lnTo>
                    <a:lnTo>
                      <a:pt x="1024" y="808"/>
                    </a:lnTo>
                    <a:lnTo>
                      <a:pt x="962" y="823"/>
                    </a:lnTo>
                    <a:lnTo>
                      <a:pt x="898" y="836"/>
                    </a:lnTo>
                    <a:lnTo>
                      <a:pt x="832" y="846"/>
                    </a:lnTo>
                    <a:lnTo>
                      <a:pt x="763" y="853"/>
                    </a:lnTo>
                    <a:lnTo>
                      <a:pt x="695" y="858"/>
                    </a:lnTo>
                    <a:lnTo>
                      <a:pt x="626" y="859"/>
                    </a:lnTo>
                    <a:lnTo>
                      <a:pt x="568" y="858"/>
                    </a:lnTo>
                    <a:lnTo>
                      <a:pt x="512" y="854"/>
                    </a:lnTo>
                    <a:lnTo>
                      <a:pt x="458" y="848"/>
                    </a:lnTo>
                    <a:lnTo>
                      <a:pt x="409" y="840"/>
                    </a:lnTo>
                    <a:lnTo>
                      <a:pt x="350" y="827"/>
                    </a:lnTo>
                    <a:lnTo>
                      <a:pt x="296" y="811"/>
                    </a:lnTo>
                    <a:lnTo>
                      <a:pt x="247" y="791"/>
                    </a:lnTo>
                    <a:lnTo>
                      <a:pt x="201" y="768"/>
                    </a:lnTo>
                    <a:lnTo>
                      <a:pt x="161" y="744"/>
                    </a:lnTo>
                    <a:lnTo>
                      <a:pt x="124" y="715"/>
                    </a:lnTo>
                    <a:lnTo>
                      <a:pt x="92" y="685"/>
                    </a:lnTo>
                    <a:lnTo>
                      <a:pt x="65" y="649"/>
                    </a:lnTo>
                    <a:lnTo>
                      <a:pt x="42" y="611"/>
                    </a:lnTo>
                    <a:lnTo>
                      <a:pt x="24" y="571"/>
                    </a:lnTo>
                    <a:lnTo>
                      <a:pt x="11" y="528"/>
                    </a:lnTo>
                    <a:lnTo>
                      <a:pt x="3" y="483"/>
                    </a:lnTo>
                    <a:lnTo>
                      <a:pt x="0" y="436"/>
                    </a:lnTo>
                    <a:lnTo>
                      <a:pt x="3" y="386"/>
                    </a:lnTo>
                    <a:lnTo>
                      <a:pt x="10" y="334"/>
                    </a:lnTo>
                    <a:lnTo>
                      <a:pt x="23" y="283"/>
                    </a:lnTo>
                    <a:lnTo>
                      <a:pt x="40" y="234"/>
                    </a:lnTo>
                    <a:lnTo>
                      <a:pt x="60" y="191"/>
                    </a:lnTo>
                    <a:lnTo>
                      <a:pt x="86" y="152"/>
                    </a:lnTo>
                    <a:lnTo>
                      <a:pt x="114" y="116"/>
                    </a:lnTo>
                    <a:lnTo>
                      <a:pt x="147" y="87"/>
                    </a:lnTo>
                    <a:lnTo>
                      <a:pt x="183" y="60"/>
                    </a:lnTo>
                    <a:lnTo>
                      <a:pt x="223" y="39"/>
                    </a:lnTo>
                    <a:lnTo>
                      <a:pt x="266" y="21"/>
                    </a:lnTo>
                    <a:lnTo>
                      <a:pt x="313" y="10"/>
                    </a:lnTo>
                    <a:lnTo>
                      <a:pt x="363" y="2"/>
                    </a:lnTo>
                    <a:lnTo>
                      <a:pt x="4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4" name="Freeform 11"/>
              <p:cNvSpPr>
                <a:spLocks noEditPoints="1"/>
              </p:cNvSpPr>
              <p:nvPr/>
            </p:nvSpPr>
            <p:spPr bwMode="auto">
              <a:xfrm>
                <a:off x="4318" y="268"/>
                <a:ext cx="657" cy="430"/>
              </a:xfrm>
              <a:custGeom>
                <a:avLst/>
                <a:gdLst>
                  <a:gd name="T0" fmla="*/ 867 w 1314"/>
                  <a:gd name="T1" fmla="*/ 283 h 859"/>
                  <a:gd name="T2" fmla="*/ 798 w 1314"/>
                  <a:gd name="T3" fmla="*/ 293 h 859"/>
                  <a:gd name="T4" fmla="*/ 691 w 1314"/>
                  <a:gd name="T5" fmla="*/ 324 h 859"/>
                  <a:gd name="T6" fmla="*/ 581 w 1314"/>
                  <a:gd name="T7" fmla="*/ 372 h 859"/>
                  <a:gd name="T8" fmla="*/ 478 w 1314"/>
                  <a:gd name="T9" fmla="*/ 429 h 859"/>
                  <a:gd name="T10" fmla="*/ 389 w 1314"/>
                  <a:gd name="T11" fmla="*/ 490 h 859"/>
                  <a:gd name="T12" fmla="*/ 349 w 1314"/>
                  <a:gd name="T13" fmla="*/ 521 h 859"/>
                  <a:gd name="T14" fmla="*/ 347 w 1314"/>
                  <a:gd name="T15" fmla="*/ 526 h 859"/>
                  <a:gd name="T16" fmla="*/ 348 w 1314"/>
                  <a:gd name="T17" fmla="*/ 531 h 859"/>
                  <a:gd name="T18" fmla="*/ 351 w 1314"/>
                  <a:gd name="T19" fmla="*/ 533 h 859"/>
                  <a:gd name="T20" fmla="*/ 443 w 1314"/>
                  <a:gd name="T21" fmla="*/ 555 h 859"/>
                  <a:gd name="T22" fmla="*/ 557 w 1314"/>
                  <a:gd name="T23" fmla="*/ 571 h 859"/>
                  <a:gd name="T24" fmla="*/ 687 w 1314"/>
                  <a:gd name="T25" fmla="*/ 577 h 859"/>
                  <a:gd name="T26" fmla="*/ 775 w 1314"/>
                  <a:gd name="T27" fmla="*/ 573 h 859"/>
                  <a:gd name="T28" fmla="*/ 851 w 1314"/>
                  <a:gd name="T29" fmla="*/ 563 h 859"/>
                  <a:gd name="T30" fmla="*/ 927 w 1314"/>
                  <a:gd name="T31" fmla="*/ 544 h 859"/>
                  <a:gd name="T32" fmla="*/ 983 w 1314"/>
                  <a:gd name="T33" fmla="*/ 517 h 859"/>
                  <a:gd name="T34" fmla="*/ 1019 w 1314"/>
                  <a:gd name="T35" fmla="*/ 488 h 859"/>
                  <a:gd name="T36" fmla="*/ 1024 w 1314"/>
                  <a:gd name="T37" fmla="*/ 476 h 859"/>
                  <a:gd name="T38" fmla="*/ 1031 w 1314"/>
                  <a:gd name="T39" fmla="*/ 453 h 859"/>
                  <a:gd name="T40" fmla="*/ 1031 w 1314"/>
                  <a:gd name="T41" fmla="*/ 414 h 859"/>
                  <a:gd name="T42" fmla="*/ 1021 w 1314"/>
                  <a:gd name="T43" fmla="*/ 360 h 859"/>
                  <a:gd name="T44" fmla="*/ 1002 w 1314"/>
                  <a:gd name="T45" fmla="*/ 318 h 859"/>
                  <a:gd name="T46" fmla="*/ 971 w 1314"/>
                  <a:gd name="T47" fmla="*/ 294 h 859"/>
                  <a:gd name="T48" fmla="*/ 926 w 1314"/>
                  <a:gd name="T49" fmla="*/ 283 h 859"/>
                  <a:gd name="T50" fmla="*/ 896 w 1314"/>
                  <a:gd name="T51" fmla="*/ 0 h 859"/>
                  <a:gd name="T52" fmla="*/ 950 w 1314"/>
                  <a:gd name="T53" fmla="*/ 2 h 859"/>
                  <a:gd name="T54" fmla="*/ 1047 w 1314"/>
                  <a:gd name="T55" fmla="*/ 21 h 859"/>
                  <a:gd name="T56" fmla="*/ 1131 w 1314"/>
                  <a:gd name="T57" fmla="*/ 60 h 859"/>
                  <a:gd name="T58" fmla="*/ 1199 w 1314"/>
                  <a:gd name="T59" fmla="*/ 116 h 859"/>
                  <a:gd name="T60" fmla="*/ 1253 w 1314"/>
                  <a:gd name="T61" fmla="*/ 191 h 859"/>
                  <a:gd name="T62" fmla="*/ 1291 w 1314"/>
                  <a:gd name="T63" fmla="*/ 283 h 859"/>
                  <a:gd name="T64" fmla="*/ 1311 w 1314"/>
                  <a:gd name="T65" fmla="*/ 386 h 859"/>
                  <a:gd name="T66" fmla="*/ 1311 w 1314"/>
                  <a:gd name="T67" fmla="*/ 483 h 859"/>
                  <a:gd name="T68" fmla="*/ 1290 w 1314"/>
                  <a:gd name="T69" fmla="*/ 571 h 859"/>
                  <a:gd name="T70" fmla="*/ 1248 w 1314"/>
                  <a:gd name="T71" fmla="*/ 649 h 859"/>
                  <a:gd name="T72" fmla="*/ 1189 w 1314"/>
                  <a:gd name="T73" fmla="*/ 715 h 859"/>
                  <a:gd name="T74" fmla="*/ 1112 w 1314"/>
                  <a:gd name="T75" fmla="*/ 769 h 859"/>
                  <a:gd name="T76" fmla="*/ 1018 w 1314"/>
                  <a:gd name="T77" fmla="*/ 811 h 859"/>
                  <a:gd name="T78" fmla="*/ 904 w 1314"/>
                  <a:gd name="T79" fmla="*/ 840 h 859"/>
                  <a:gd name="T80" fmla="*/ 802 w 1314"/>
                  <a:gd name="T81" fmla="*/ 854 h 859"/>
                  <a:gd name="T82" fmla="*/ 687 w 1314"/>
                  <a:gd name="T83" fmla="*/ 859 h 859"/>
                  <a:gd name="T84" fmla="*/ 619 w 1314"/>
                  <a:gd name="T85" fmla="*/ 858 h 859"/>
                  <a:gd name="T86" fmla="*/ 482 w 1314"/>
                  <a:gd name="T87" fmla="*/ 846 h 859"/>
                  <a:gd name="T88" fmla="*/ 351 w 1314"/>
                  <a:gd name="T89" fmla="*/ 823 h 859"/>
                  <a:gd name="T90" fmla="*/ 236 w 1314"/>
                  <a:gd name="T91" fmla="*/ 792 h 859"/>
                  <a:gd name="T92" fmla="*/ 143 w 1314"/>
                  <a:gd name="T93" fmla="*/ 753 h 859"/>
                  <a:gd name="T94" fmla="*/ 73 w 1314"/>
                  <a:gd name="T95" fmla="*/ 706 h 859"/>
                  <a:gd name="T96" fmla="*/ 28 w 1314"/>
                  <a:gd name="T97" fmla="*/ 651 h 859"/>
                  <a:gd name="T98" fmla="*/ 4 w 1314"/>
                  <a:gd name="T99" fmla="*/ 588 h 859"/>
                  <a:gd name="T100" fmla="*/ 0 w 1314"/>
                  <a:gd name="T101" fmla="*/ 559 h 859"/>
                  <a:gd name="T102" fmla="*/ 3 w 1314"/>
                  <a:gd name="T103" fmla="*/ 524 h 859"/>
                  <a:gd name="T104" fmla="*/ 14 w 1314"/>
                  <a:gd name="T105" fmla="*/ 484 h 859"/>
                  <a:gd name="T106" fmla="*/ 39 w 1314"/>
                  <a:gd name="T107" fmla="*/ 438 h 859"/>
                  <a:gd name="T108" fmla="*/ 79 w 1314"/>
                  <a:gd name="T109" fmla="*/ 387 h 859"/>
                  <a:gd name="T110" fmla="*/ 139 w 1314"/>
                  <a:gd name="T111" fmla="*/ 328 h 859"/>
                  <a:gd name="T112" fmla="*/ 221 w 1314"/>
                  <a:gd name="T113" fmla="*/ 263 h 859"/>
                  <a:gd name="T114" fmla="*/ 331 w 1314"/>
                  <a:gd name="T115" fmla="*/ 190 h 859"/>
                  <a:gd name="T116" fmla="*/ 454 w 1314"/>
                  <a:gd name="T117" fmla="*/ 122 h 859"/>
                  <a:gd name="T118" fmla="*/ 575 w 1314"/>
                  <a:gd name="T119" fmla="*/ 67 h 859"/>
                  <a:gd name="T120" fmla="*/ 691 w 1314"/>
                  <a:gd name="T121" fmla="*/ 28 h 859"/>
                  <a:gd name="T122" fmla="*/ 798 w 1314"/>
                  <a:gd name="T123" fmla="*/ 6 h 859"/>
                  <a:gd name="T124" fmla="*/ 896 w 1314"/>
                  <a:gd name="T125" fmla="*/ 0 h 85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1314" h="859">
                    <a:moveTo>
                      <a:pt x="896" y="281"/>
                    </a:moveTo>
                    <a:lnTo>
                      <a:pt x="867" y="283"/>
                    </a:lnTo>
                    <a:lnTo>
                      <a:pt x="834" y="287"/>
                    </a:lnTo>
                    <a:lnTo>
                      <a:pt x="798" y="293"/>
                    </a:lnTo>
                    <a:lnTo>
                      <a:pt x="744" y="305"/>
                    </a:lnTo>
                    <a:lnTo>
                      <a:pt x="691" y="324"/>
                    </a:lnTo>
                    <a:lnTo>
                      <a:pt x="636" y="346"/>
                    </a:lnTo>
                    <a:lnTo>
                      <a:pt x="581" y="372"/>
                    </a:lnTo>
                    <a:lnTo>
                      <a:pt x="528" y="399"/>
                    </a:lnTo>
                    <a:lnTo>
                      <a:pt x="478" y="429"/>
                    </a:lnTo>
                    <a:lnTo>
                      <a:pt x="431" y="459"/>
                    </a:lnTo>
                    <a:lnTo>
                      <a:pt x="389" y="490"/>
                    </a:lnTo>
                    <a:lnTo>
                      <a:pt x="351" y="518"/>
                    </a:lnTo>
                    <a:lnTo>
                      <a:pt x="349" y="521"/>
                    </a:lnTo>
                    <a:lnTo>
                      <a:pt x="347" y="523"/>
                    </a:lnTo>
                    <a:lnTo>
                      <a:pt x="347" y="526"/>
                    </a:lnTo>
                    <a:lnTo>
                      <a:pt x="347" y="529"/>
                    </a:lnTo>
                    <a:lnTo>
                      <a:pt x="348" y="531"/>
                    </a:lnTo>
                    <a:lnTo>
                      <a:pt x="350" y="532"/>
                    </a:lnTo>
                    <a:lnTo>
                      <a:pt x="351" y="533"/>
                    </a:lnTo>
                    <a:lnTo>
                      <a:pt x="395" y="545"/>
                    </a:lnTo>
                    <a:lnTo>
                      <a:pt x="443" y="555"/>
                    </a:lnTo>
                    <a:lnTo>
                      <a:pt x="498" y="563"/>
                    </a:lnTo>
                    <a:lnTo>
                      <a:pt x="557" y="571"/>
                    </a:lnTo>
                    <a:lnTo>
                      <a:pt x="620" y="576"/>
                    </a:lnTo>
                    <a:lnTo>
                      <a:pt x="687" y="577"/>
                    </a:lnTo>
                    <a:lnTo>
                      <a:pt x="732" y="576"/>
                    </a:lnTo>
                    <a:lnTo>
                      <a:pt x="775" y="573"/>
                    </a:lnTo>
                    <a:lnTo>
                      <a:pt x="814" y="569"/>
                    </a:lnTo>
                    <a:lnTo>
                      <a:pt x="851" y="563"/>
                    </a:lnTo>
                    <a:lnTo>
                      <a:pt x="892" y="554"/>
                    </a:lnTo>
                    <a:lnTo>
                      <a:pt x="927" y="544"/>
                    </a:lnTo>
                    <a:lnTo>
                      <a:pt x="958" y="531"/>
                    </a:lnTo>
                    <a:lnTo>
                      <a:pt x="983" y="517"/>
                    </a:lnTo>
                    <a:lnTo>
                      <a:pt x="1004" y="502"/>
                    </a:lnTo>
                    <a:lnTo>
                      <a:pt x="1019" y="488"/>
                    </a:lnTo>
                    <a:lnTo>
                      <a:pt x="1021" y="483"/>
                    </a:lnTo>
                    <a:lnTo>
                      <a:pt x="1024" y="476"/>
                    </a:lnTo>
                    <a:lnTo>
                      <a:pt x="1028" y="466"/>
                    </a:lnTo>
                    <a:lnTo>
                      <a:pt x="1031" y="453"/>
                    </a:lnTo>
                    <a:lnTo>
                      <a:pt x="1032" y="436"/>
                    </a:lnTo>
                    <a:lnTo>
                      <a:pt x="1031" y="414"/>
                    </a:lnTo>
                    <a:lnTo>
                      <a:pt x="1027" y="388"/>
                    </a:lnTo>
                    <a:lnTo>
                      <a:pt x="1021" y="360"/>
                    </a:lnTo>
                    <a:lnTo>
                      <a:pt x="1012" y="336"/>
                    </a:lnTo>
                    <a:lnTo>
                      <a:pt x="1002" y="318"/>
                    </a:lnTo>
                    <a:lnTo>
                      <a:pt x="988" y="304"/>
                    </a:lnTo>
                    <a:lnTo>
                      <a:pt x="971" y="294"/>
                    </a:lnTo>
                    <a:lnTo>
                      <a:pt x="950" y="287"/>
                    </a:lnTo>
                    <a:lnTo>
                      <a:pt x="926" y="283"/>
                    </a:lnTo>
                    <a:lnTo>
                      <a:pt x="896" y="281"/>
                    </a:lnTo>
                    <a:close/>
                    <a:moveTo>
                      <a:pt x="896" y="0"/>
                    </a:moveTo>
                    <a:lnTo>
                      <a:pt x="896" y="0"/>
                    </a:lnTo>
                    <a:lnTo>
                      <a:pt x="950" y="2"/>
                    </a:lnTo>
                    <a:lnTo>
                      <a:pt x="1000" y="10"/>
                    </a:lnTo>
                    <a:lnTo>
                      <a:pt x="1047" y="21"/>
                    </a:lnTo>
                    <a:lnTo>
                      <a:pt x="1091" y="39"/>
                    </a:lnTo>
                    <a:lnTo>
                      <a:pt x="1131" y="60"/>
                    </a:lnTo>
                    <a:lnTo>
                      <a:pt x="1167" y="87"/>
                    </a:lnTo>
                    <a:lnTo>
                      <a:pt x="1199" y="116"/>
                    </a:lnTo>
                    <a:lnTo>
                      <a:pt x="1228" y="152"/>
                    </a:lnTo>
                    <a:lnTo>
                      <a:pt x="1253" y="191"/>
                    </a:lnTo>
                    <a:lnTo>
                      <a:pt x="1274" y="234"/>
                    </a:lnTo>
                    <a:lnTo>
                      <a:pt x="1291" y="283"/>
                    </a:lnTo>
                    <a:lnTo>
                      <a:pt x="1303" y="334"/>
                    </a:lnTo>
                    <a:lnTo>
                      <a:pt x="1311" y="386"/>
                    </a:lnTo>
                    <a:lnTo>
                      <a:pt x="1314" y="436"/>
                    </a:lnTo>
                    <a:lnTo>
                      <a:pt x="1311" y="483"/>
                    </a:lnTo>
                    <a:lnTo>
                      <a:pt x="1303" y="528"/>
                    </a:lnTo>
                    <a:lnTo>
                      <a:pt x="1290" y="571"/>
                    </a:lnTo>
                    <a:lnTo>
                      <a:pt x="1271" y="611"/>
                    </a:lnTo>
                    <a:lnTo>
                      <a:pt x="1248" y="649"/>
                    </a:lnTo>
                    <a:lnTo>
                      <a:pt x="1221" y="685"/>
                    </a:lnTo>
                    <a:lnTo>
                      <a:pt x="1189" y="715"/>
                    </a:lnTo>
                    <a:lnTo>
                      <a:pt x="1152" y="744"/>
                    </a:lnTo>
                    <a:lnTo>
                      <a:pt x="1112" y="769"/>
                    </a:lnTo>
                    <a:lnTo>
                      <a:pt x="1068" y="791"/>
                    </a:lnTo>
                    <a:lnTo>
                      <a:pt x="1018" y="811"/>
                    </a:lnTo>
                    <a:lnTo>
                      <a:pt x="964" y="827"/>
                    </a:lnTo>
                    <a:lnTo>
                      <a:pt x="904" y="840"/>
                    </a:lnTo>
                    <a:lnTo>
                      <a:pt x="855" y="848"/>
                    </a:lnTo>
                    <a:lnTo>
                      <a:pt x="802" y="854"/>
                    </a:lnTo>
                    <a:lnTo>
                      <a:pt x="746" y="858"/>
                    </a:lnTo>
                    <a:lnTo>
                      <a:pt x="687" y="859"/>
                    </a:lnTo>
                    <a:lnTo>
                      <a:pt x="687" y="859"/>
                    </a:lnTo>
                    <a:lnTo>
                      <a:pt x="619" y="858"/>
                    </a:lnTo>
                    <a:lnTo>
                      <a:pt x="550" y="853"/>
                    </a:lnTo>
                    <a:lnTo>
                      <a:pt x="482" y="846"/>
                    </a:lnTo>
                    <a:lnTo>
                      <a:pt x="415" y="836"/>
                    </a:lnTo>
                    <a:lnTo>
                      <a:pt x="351" y="823"/>
                    </a:lnTo>
                    <a:lnTo>
                      <a:pt x="291" y="808"/>
                    </a:lnTo>
                    <a:lnTo>
                      <a:pt x="236" y="792"/>
                    </a:lnTo>
                    <a:lnTo>
                      <a:pt x="187" y="773"/>
                    </a:lnTo>
                    <a:lnTo>
                      <a:pt x="143" y="753"/>
                    </a:lnTo>
                    <a:lnTo>
                      <a:pt x="105" y="730"/>
                    </a:lnTo>
                    <a:lnTo>
                      <a:pt x="73" y="706"/>
                    </a:lnTo>
                    <a:lnTo>
                      <a:pt x="48" y="680"/>
                    </a:lnTo>
                    <a:lnTo>
                      <a:pt x="28" y="651"/>
                    </a:lnTo>
                    <a:lnTo>
                      <a:pt x="13" y="622"/>
                    </a:lnTo>
                    <a:lnTo>
                      <a:pt x="4" y="588"/>
                    </a:lnTo>
                    <a:lnTo>
                      <a:pt x="1" y="575"/>
                    </a:lnTo>
                    <a:lnTo>
                      <a:pt x="0" y="559"/>
                    </a:lnTo>
                    <a:lnTo>
                      <a:pt x="0" y="543"/>
                    </a:lnTo>
                    <a:lnTo>
                      <a:pt x="3" y="524"/>
                    </a:lnTo>
                    <a:lnTo>
                      <a:pt x="7" y="505"/>
                    </a:lnTo>
                    <a:lnTo>
                      <a:pt x="14" y="484"/>
                    </a:lnTo>
                    <a:lnTo>
                      <a:pt x="25" y="462"/>
                    </a:lnTo>
                    <a:lnTo>
                      <a:pt x="39" y="438"/>
                    </a:lnTo>
                    <a:lnTo>
                      <a:pt x="57" y="413"/>
                    </a:lnTo>
                    <a:lnTo>
                      <a:pt x="79" y="387"/>
                    </a:lnTo>
                    <a:lnTo>
                      <a:pt x="107" y="358"/>
                    </a:lnTo>
                    <a:lnTo>
                      <a:pt x="139" y="328"/>
                    </a:lnTo>
                    <a:lnTo>
                      <a:pt x="177" y="297"/>
                    </a:lnTo>
                    <a:lnTo>
                      <a:pt x="221" y="263"/>
                    </a:lnTo>
                    <a:lnTo>
                      <a:pt x="271" y="229"/>
                    </a:lnTo>
                    <a:lnTo>
                      <a:pt x="331" y="190"/>
                    </a:lnTo>
                    <a:lnTo>
                      <a:pt x="392" y="154"/>
                    </a:lnTo>
                    <a:lnTo>
                      <a:pt x="454" y="122"/>
                    </a:lnTo>
                    <a:lnTo>
                      <a:pt x="515" y="92"/>
                    </a:lnTo>
                    <a:lnTo>
                      <a:pt x="575" y="67"/>
                    </a:lnTo>
                    <a:lnTo>
                      <a:pt x="635" y="45"/>
                    </a:lnTo>
                    <a:lnTo>
                      <a:pt x="691" y="28"/>
                    </a:lnTo>
                    <a:lnTo>
                      <a:pt x="744" y="16"/>
                    </a:lnTo>
                    <a:lnTo>
                      <a:pt x="798" y="6"/>
                    </a:lnTo>
                    <a:lnTo>
                      <a:pt x="848" y="2"/>
                    </a:lnTo>
                    <a:lnTo>
                      <a:pt x="89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" name="Group 4"/>
            <p:cNvGrpSpPr/>
            <p:nvPr/>
          </p:nvGrpSpPr>
          <p:grpSpPr>
            <a:xfrm>
              <a:off x="831623" y="4546375"/>
              <a:ext cx="2337117" cy="1323440"/>
              <a:chOff x="879842" y="4664423"/>
              <a:chExt cx="2337117" cy="1323440"/>
            </a:xfrm>
          </p:grpSpPr>
          <p:sp>
            <p:nvSpPr>
              <p:cNvPr id="41" name="Rectangle 40"/>
              <p:cNvSpPr/>
              <p:nvPr/>
            </p:nvSpPr>
            <p:spPr>
              <a:xfrm>
                <a:off x="879842" y="5064533"/>
                <a:ext cx="2337117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  <p:sp>
            <p:nvSpPr>
              <p:cNvPr id="3" name="Rectangle 2"/>
              <p:cNvSpPr/>
              <p:nvPr/>
            </p:nvSpPr>
            <p:spPr>
              <a:xfrm>
                <a:off x="1252830" y="4664423"/>
                <a:ext cx="159114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 smtClean="0">
                    <a:solidFill>
                      <a:schemeClr val="accent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accent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7" name="Group 6"/>
          <p:cNvGrpSpPr/>
          <p:nvPr/>
        </p:nvGrpSpPr>
        <p:grpSpPr>
          <a:xfrm>
            <a:off x="3562456" y="1488955"/>
            <a:ext cx="2337117" cy="4255226"/>
            <a:chOff x="3565524" y="1614589"/>
            <a:chExt cx="2337117" cy="4255226"/>
          </a:xfrm>
        </p:grpSpPr>
        <p:grpSp>
          <p:nvGrpSpPr>
            <p:cNvPr id="10" name="Group 9"/>
            <p:cNvGrpSpPr/>
            <p:nvPr/>
          </p:nvGrpSpPr>
          <p:grpSpPr>
            <a:xfrm>
              <a:off x="3577311" y="1614589"/>
              <a:ext cx="2313543" cy="2703566"/>
              <a:chOff x="1161349" y="2493819"/>
              <a:chExt cx="2313543" cy="2703566"/>
            </a:xfrm>
            <a:effectLst>
              <a:outerShdw blurRad="76200" dir="18900000" sy="23000" kx="-1200000" algn="bl" rotWithShape="0">
                <a:prstClr val="black">
                  <a:alpha val="20000"/>
                </a:prstClr>
              </a:outerShdw>
            </a:effectLst>
          </p:grpSpPr>
          <p:sp>
            <p:nvSpPr>
              <p:cNvPr id="11" name="Rectangle 10"/>
              <p:cNvSpPr/>
              <p:nvPr/>
            </p:nvSpPr>
            <p:spPr>
              <a:xfrm>
                <a:off x="1161349" y="2493819"/>
                <a:ext cx="2313543" cy="27035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8100000" algn="tr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" name="Rectangle 11"/>
              <p:cNvSpPr/>
              <p:nvPr/>
            </p:nvSpPr>
            <p:spPr>
              <a:xfrm>
                <a:off x="1161349" y="4368689"/>
                <a:ext cx="2313543" cy="429656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1" name="Rectangle 20"/>
            <p:cNvSpPr/>
            <p:nvPr/>
          </p:nvSpPr>
          <p:spPr>
            <a:xfrm>
              <a:off x="3809815" y="2643206"/>
              <a:ext cx="1848534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36" name="Group 14"/>
            <p:cNvGrpSpPr>
              <a:grpSpLocks noChangeAspect="1"/>
            </p:cNvGrpSpPr>
            <p:nvPr/>
          </p:nvGrpSpPr>
          <p:grpSpPr bwMode="auto">
            <a:xfrm>
              <a:off x="4459966" y="2001421"/>
              <a:ext cx="548233" cy="499966"/>
              <a:chOff x="2993" y="94"/>
              <a:chExt cx="2442" cy="2227"/>
            </a:xfrm>
            <a:solidFill>
              <a:schemeClr val="tx1"/>
            </a:solidFill>
          </p:grpSpPr>
          <p:sp>
            <p:nvSpPr>
              <p:cNvPr id="39" name="Freeform 16"/>
              <p:cNvSpPr>
                <a:spLocks noEditPoints="1"/>
              </p:cNvSpPr>
              <p:nvPr/>
            </p:nvSpPr>
            <p:spPr bwMode="auto">
              <a:xfrm>
                <a:off x="2993" y="94"/>
                <a:ext cx="1507" cy="2185"/>
              </a:xfrm>
              <a:custGeom>
                <a:avLst/>
                <a:gdLst>
                  <a:gd name="T0" fmla="*/ 1601 w 3013"/>
                  <a:gd name="T1" fmla="*/ 3696 h 4371"/>
                  <a:gd name="T2" fmla="*/ 899 w 3013"/>
                  <a:gd name="T3" fmla="*/ 1534 h 4371"/>
                  <a:gd name="T4" fmla="*/ 923 w 3013"/>
                  <a:gd name="T5" fmla="*/ 1655 h 4371"/>
                  <a:gd name="T6" fmla="*/ 875 w 3013"/>
                  <a:gd name="T7" fmla="*/ 1758 h 4371"/>
                  <a:gd name="T8" fmla="*/ 752 w 3013"/>
                  <a:gd name="T9" fmla="*/ 1718 h 4371"/>
                  <a:gd name="T10" fmla="*/ 721 w 3013"/>
                  <a:gd name="T11" fmla="*/ 1577 h 4371"/>
                  <a:gd name="T12" fmla="*/ 712 w 3013"/>
                  <a:gd name="T13" fmla="*/ 1569 h 4371"/>
                  <a:gd name="T14" fmla="*/ 659 w 3013"/>
                  <a:gd name="T15" fmla="*/ 1665 h 4371"/>
                  <a:gd name="T16" fmla="*/ 739 w 3013"/>
                  <a:gd name="T17" fmla="*/ 1856 h 4371"/>
                  <a:gd name="T18" fmla="*/ 948 w 3013"/>
                  <a:gd name="T19" fmla="*/ 1856 h 4371"/>
                  <a:gd name="T20" fmla="*/ 1027 w 3013"/>
                  <a:gd name="T21" fmla="*/ 1662 h 4371"/>
                  <a:gd name="T22" fmla="*/ 908 w 3013"/>
                  <a:gd name="T23" fmla="*/ 1526 h 4371"/>
                  <a:gd name="T24" fmla="*/ 2286 w 3013"/>
                  <a:gd name="T25" fmla="*/ 1540 h 4371"/>
                  <a:gd name="T26" fmla="*/ 2199 w 3013"/>
                  <a:gd name="T27" fmla="*/ 1739 h 4371"/>
                  <a:gd name="T28" fmla="*/ 2346 w 3013"/>
                  <a:gd name="T29" fmla="*/ 1886 h 4371"/>
                  <a:gd name="T30" fmla="*/ 2539 w 3013"/>
                  <a:gd name="T31" fmla="*/ 1806 h 4371"/>
                  <a:gd name="T32" fmla="*/ 2541 w 3013"/>
                  <a:gd name="T33" fmla="*/ 1601 h 4371"/>
                  <a:gd name="T34" fmla="*/ 2510 w 3013"/>
                  <a:gd name="T35" fmla="*/ 1569 h 4371"/>
                  <a:gd name="T36" fmla="*/ 2484 w 3013"/>
                  <a:gd name="T37" fmla="*/ 1689 h 4371"/>
                  <a:gd name="T38" fmla="*/ 2393 w 3013"/>
                  <a:gd name="T39" fmla="*/ 1769 h 4371"/>
                  <a:gd name="T40" fmla="*/ 2306 w 3013"/>
                  <a:gd name="T41" fmla="*/ 1706 h 4371"/>
                  <a:gd name="T42" fmla="*/ 2319 w 3013"/>
                  <a:gd name="T43" fmla="*/ 1580 h 4371"/>
                  <a:gd name="T44" fmla="*/ 2326 w 3013"/>
                  <a:gd name="T45" fmla="*/ 1523 h 4371"/>
                  <a:gd name="T46" fmla="*/ 1309 w 3013"/>
                  <a:gd name="T47" fmla="*/ 240 h 4371"/>
                  <a:gd name="T48" fmla="*/ 942 w 3013"/>
                  <a:gd name="T49" fmla="*/ 513 h 4371"/>
                  <a:gd name="T50" fmla="*/ 801 w 3013"/>
                  <a:gd name="T51" fmla="*/ 912 h 4371"/>
                  <a:gd name="T52" fmla="*/ 829 w 3013"/>
                  <a:gd name="T53" fmla="*/ 1167 h 4371"/>
                  <a:gd name="T54" fmla="*/ 852 w 3013"/>
                  <a:gd name="T55" fmla="*/ 1180 h 4371"/>
                  <a:gd name="T56" fmla="*/ 2395 w 3013"/>
                  <a:gd name="T57" fmla="*/ 1174 h 4371"/>
                  <a:gd name="T58" fmla="*/ 2418 w 3013"/>
                  <a:gd name="T59" fmla="*/ 1020 h 4371"/>
                  <a:gd name="T60" fmla="*/ 2360 w 3013"/>
                  <a:gd name="T61" fmla="*/ 637 h 4371"/>
                  <a:gd name="T62" fmla="*/ 2056 w 3013"/>
                  <a:gd name="T63" fmla="*/ 308 h 4371"/>
                  <a:gd name="T64" fmla="*/ 1613 w 3013"/>
                  <a:gd name="T65" fmla="*/ 182 h 4371"/>
                  <a:gd name="T66" fmla="*/ 2028 w 3013"/>
                  <a:gd name="T67" fmla="*/ 86 h 4371"/>
                  <a:gd name="T68" fmla="*/ 2424 w 3013"/>
                  <a:gd name="T69" fmla="*/ 396 h 4371"/>
                  <a:gd name="T70" fmla="*/ 2604 w 3013"/>
                  <a:gd name="T71" fmla="*/ 839 h 4371"/>
                  <a:gd name="T72" fmla="*/ 2582 w 3013"/>
                  <a:gd name="T73" fmla="*/ 1171 h 4371"/>
                  <a:gd name="T74" fmla="*/ 2587 w 3013"/>
                  <a:gd name="T75" fmla="*/ 1180 h 4371"/>
                  <a:gd name="T76" fmla="*/ 2935 w 3013"/>
                  <a:gd name="T77" fmla="*/ 1222 h 4371"/>
                  <a:gd name="T78" fmla="*/ 3010 w 3013"/>
                  <a:gd name="T79" fmla="*/ 1373 h 4371"/>
                  <a:gd name="T80" fmla="*/ 2865 w 3013"/>
                  <a:gd name="T81" fmla="*/ 1613 h 4371"/>
                  <a:gd name="T82" fmla="*/ 2813 w 3013"/>
                  <a:gd name="T83" fmla="*/ 1933 h 4371"/>
                  <a:gd name="T84" fmla="*/ 2797 w 3013"/>
                  <a:gd name="T85" fmla="*/ 1939 h 4371"/>
                  <a:gd name="T86" fmla="*/ 2559 w 3013"/>
                  <a:gd name="T87" fmla="*/ 2082 h 4371"/>
                  <a:gd name="T88" fmla="*/ 2356 w 3013"/>
                  <a:gd name="T89" fmla="*/ 4313 h 4371"/>
                  <a:gd name="T90" fmla="*/ 2328 w 3013"/>
                  <a:gd name="T91" fmla="*/ 4371 h 4371"/>
                  <a:gd name="T92" fmla="*/ 25 w 3013"/>
                  <a:gd name="T93" fmla="*/ 4285 h 4371"/>
                  <a:gd name="T94" fmla="*/ 234 w 3013"/>
                  <a:gd name="T95" fmla="*/ 1299 h 4371"/>
                  <a:gd name="T96" fmla="*/ 423 w 3013"/>
                  <a:gd name="T97" fmla="*/ 1180 h 4371"/>
                  <a:gd name="T98" fmla="*/ 644 w 3013"/>
                  <a:gd name="T99" fmla="*/ 1173 h 4371"/>
                  <a:gd name="T100" fmla="*/ 636 w 3013"/>
                  <a:gd name="T101" fmla="*/ 1115 h 4371"/>
                  <a:gd name="T102" fmla="*/ 635 w 3013"/>
                  <a:gd name="T103" fmla="*/ 761 h 4371"/>
                  <a:gd name="T104" fmla="*/ 856 w 3013"/>
                  <a:gd name="T105" fmla="*/ 332 h 4371"/>
                  <a:gd name="T106" fmla="*/ 1277 w 3013"/>
                  <a:gd name="T107" fmla="*/ 56 h 437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3013" h="4371">
                    <a:moveTo>
                      <a:pt x="1601" y="3696"/>
                    </a:moveTo>
                    <a:lnTo>
                      <a:pt x="1608" y="3698"/>
                    </a:lnTo>
                    <a:lnTo>
                      <a:pt x="1614" y="3698"/>
                    </a:lnTo>
                    <a:lnTo>
                      <a:pt x="1620" y="3698"/>
                    </a:lnTo>
                    <a:lnTo>
                      <a:pt x="1628" y="3696"/>
                    </a:lnTo>
                    <a:lnTo>
                      <a:pt x="1601" y="3696"/>
                    </a:lnTo>
                    <a:close/>
                    <a:moveTo>
                      <a:pt x="907" y="1526"/>
                    </a:moveTo>
                    <a:lnTo>
                      <a:pt x="904" y="1526"/>
                    </a:lnTo>
                    <a:lnTo>
                      <a:pt x="902" y="1527"/>
                    </a:lnTo>
                    <a:lnTo>
                      <a:pt x="901" y="1529"/>
                    </a:lnTo>
                    <a:lnTo>
                      <a:pt x="899" y="1530"/>
                    </a:lnTo>
                    <a:lnTo>
                      <a:pt x="899" y="1534"/>
                    </a:lnTo>
                    <a:lnTo>
                      <a:pt x="899" y="1539"/>
                    </a:lnTo>
                    <a:lnTo>
                      <a:pt x="907" y="1576"/>
                    </a:lnTo>
                    <a:lnTo>
                      <a:pt x="912" y="1606"/>
                    </a:lnTo>
                    <a:lnTo>
                      <a:pt x="917" y="1628"/>
                    </a:lnTo>
                    <a:lnTo>
                      <a:pt x="921" y="1644"/>
                    </a:lnTo>
                    <a:lnTo>
                      <a:pt x="923" y="1655"/>
                    </a:lnTo>
                    <a:lnTo>
                      <a:pt x="924" y="1659"/>
                    </a:lnTo>
                    <a:lnTo>
                      <a:pt x="926" y="1683"/>
                    </a:lnTo>
                    <a:lnTo>
                      <a:pt x="921" y="1706"/>
                    </a:lnTo>
                    <a:lnTo>
                      <a:pt x="911" y="1727"/>
                    </a:lnTo>
                    <a:lnTo>
                      <a:pt x="895" y="1745"/>
                    </a:lnTo>
                    <a:lnTo>
                      <a:pt x="875" y="1758"/>
                    </a:lnTo>
                    <a:lnTo>
                      <a:pt x="853" y="1767"/>
                    </a:lnTo>
                    <a:lnTo>
                      <a:pt x="828" y="1769"/>
                    </a:lnTo>
                    <a:lnTo>
                      <a:pt x="806" y="1764"/>
                    </a:lnTo>
                    <a:lnTo>
                      <a:pt x="785" y="1754"/>
                    </a:lnTo>
                    <a:lnTo>
                      <a:pt x="767" y="1739"/>
                    </a:lnTo>
                    <a:lnTo>
                      <a:pt x="752" y="1718"/>
                    </a:lnTo>
                    <a:lnTo>
                      <a:pt x="745" y="1696"/>
                    </a:lnTo>
                    <a:lnTo>
                      <a:pt x="743" y="1689"/>
                    </a:lnTo>
                    <a:lnTo>
                      <a:pt x="740" y="1672"/>
                    </a:lnTo>
                    <a:lnTo>
                      <a:pt x="736" y="1650"/>
                    </a:lnTo>
                    <a:lnTo>
                      <a:pt x="728" y="1617"/>
                    </a:lnTo>
                    <a:lnTo>
                      <a:pt x="721" y="1577"/>
                    </a:lnTo>
                    <a:lnTo>
                      <a:pt x="720" y="1573"/>
                    </a:lnTo>
                    <a:lnTo>
                      <a:pt x="718" y="1570"/>
                    </a:lnTo>
                    <a:lnTo>
                      <a:pt x="717" y="1567"/>
                    </a:lnTo>
                    <a:lnTo>
                      <a:pt x="715" y="1567"/>
                    </a:lnTo>
                    <a:lnTo>
                      <a:pt x="714" y="1567"/>
                    </a:lnTo>
                    <a:lnTo>
                      <a:pt x="712" y="1569"/>
                    </a:lnTo>
                    <a:lnTo>
                      <a:pt x="709" y="1570"/>
                    </a:lnTo>
                    <a:lnTo>
                      <a:pt x="708" y="1571"/>
                    </a:lnTo>
                    <a:lnTo>
                      <a:pt x="706" y="1571"/>
                    </a:lnTo>
                    <a:lnTo>
                      <a:pt x="685" y="1600"/>
                    </a:lnTo>
                    <a:lnTo>
                      <a:pt x="669" y="1631"/>
                    </a:lnTo>
                    <a:lnTo>
                      <a:pt x="659" y="1665"/>
                    </a:lnTo>
                    <a:lnTo>
                      <a:pt x="656" y="1700"/>
                    </a:lnTo>
                    <a:lnTo>
                      <a:pt x="659" y="1739"/>
                    </a:lnTo>
                    <a:lnTo>
                      <a:pt x="671" y="1775"/>
                    </a:lnTo>
                    <a:lnTo>
                      <a:pt x="687" y="1806"/>
                    </a:lnTo>
                    <a:lnTo>
                      <a:pt x="711" y="1834"/>
                    </a:lnTo>
                    <a:lnTo>
                      <a:pt x="739" y="1856"/>
                    </a:lnTo>
                    <a:lnTo>
                      <a:pt x="770" y="1874"/>
                    </a:lnTo>
                    <a:lnTo>
                      <a:pt x="806" y="1886"/>
                    </a:lnTo>
                    <a:lnTo>
                      <a:pt x="843" y="1889"/>
                    </a:lnTo>
                    <a:lnTo>
                      <a:pt x="881" y="1886"/>
                    </a:lnTo>
                    <a:lnTo>
                      <a:pt x="917" y="1874"/>
                    </a:lnTo>
                    <a:lnTo>
                      <a:pt x="948" y="1856"/>
                    </a:lnTo>
                    <a:lnTo>
                      <a:pt x="976" y="1834"/>
                    </a:lnTo>
                    <a:lnTo>
                      <a:pt x="1000" y="1806"/>
                    </a:lnTo>
                    <a:lnTo>
                      <a:pt x="1016" y="1775"/>
                    </a:lnTo>
                    <a:lnTo>
                      <a:pt x="1028" y="1739"/>
                    </a:lnTo>
                    <a:lnTo>
                      <a:pt x="1031" y="1700"/>
                    </a:lnTo>
                    <a:lnTo>
                      <a:pt x="1027" y="1662"/>
                    </a:lnTo>
                    <a:lnTo>
                      <a:pt x="1016" y="1626"/>
                    </a:lnTo>
                    <a:lnTo>
                      <a:pt x="997" y="1594"/>
                    </a:lnTo>
                    <a:lnTo>
                      <a:pt x="973" y="1566"/>
                    </a:lnTo>
                    <a:lnTo>
                      <a:pt x="944" y="1542"/>
                    </a:lnTo>
                    <a:lnTo>
                      <a:pt x="911" y="1526"/>
                    </a:lnTo>
                    <a:lnTo>
                      <a:pt x="908" y="1526"/>
                    </a:lnTo>
                    <a:lnTo>
                      <a:pt x="907" y="1526"/>
                    </a:lnTo>
                    <a:close/>
                    <a:moveTo>
                      <a:pt x="2325" y="1523"/>
                    </a:moveTo>
                    <a:lnTo>
                      <a:pt x="2323" y="1523"/>
                    </a:lnTo>
                    <a:lnTo>
                      <a:pt x="2322" y="1524"/>
                    </a:lnTo>
                    <a:lnTo>
                      <a:pt x="2320" y="1524"/>
                    </a:lnTo>
                    <a:lnTo>
                      <a:pt x="2286" y="1540"/>
                    </a:lnTo>
                    <a:lnTo>
                      <a:pt x="2255" y="1563"/>
                    </a:lnTo>
                    <a:lnTo>
                      <a:pt x="2230" y="1592"/>
                    </a:lnTo>
                    <a:lnTo>
                      <a:pt x="2211" y="1625"/>
                    </a:lnTo>
                    <a:lnTo>
                      <a:pt x="2199" y="1662"/>
                    </a:lnTo>
                    <a:lnTo>
                      <a:pt x="2196" y="1700"/>
                    </a:lnTo>
                    <a:lnTo>
                      <a:pt x="2199" y="1739"/>
                    </a:lnTo>
                    <a:lnTo>
                      <a:pt x="2209" y="1775"/>
                    </a:lnTo>
                    <a:lnTo>
                      <a:pt x="2227" y="1806"/>
                    </a:lnTo>
                    <a:lnTo>
                      <a:pt x="2251" y="1834"/>
                    </a:lnTo>
                    <a:lnTo>
                      <a:pt x="2277" y="1856"/>
                    </a:lnTo>
                    <a:lnTo>
                      <a:pt x="2310" y="1874"/>
                    </a:lnTo>
                    <a:lnTo>
                      <a:pt x="2346" y="1886"/>
                    </a:lnTo>
                    <a:lnTo>
                      <a:pt x="2383" y="1889"/>
                    </a:lnTo>
                    <a:lnTo>
                      <a:pt x="2421" y="1886"/>
                    </a:lnTo>
                    <a:lnTo>
                      <a:pt x="2457" y="1874"/>
                    </a:lnTo>
                    <a:lnTo>
                      <a:pt x="2488" y="1856"/>
                    </a:lnTo>
                    <a:lnTo>
                      <a:pt x="2516" y="1834"/>
                    </a:lnTo>
                    <a:lnTo>
                      <a:pt x="2539" y="1806"/>
                    </a:lnTo>
                    <a:lnTo>
                      <a:pt x="2556" y="1775"/>
                    </a:lnTo>
                    <a:lnTo>
                      <a:pt x="2568" y="1739"/>
                    </a:lnTo>
                    <a:lnTo>
                      <a:pt x="2571" y="1700"/>
                    </a:lnTo>
                    <a:lnTo>
                      <a:pt x="2568" y="1665"/>
                    </a:lnTo>
                    <a:lnTo>
                      <a:pt x="2558" y="1631"/>
                    </a:lnTo>
                    <a:lnTo>
                      <a:pt x="2541" y="1601"/>
                    </a:lnTo>
                    <a:lnTo>
                      <a:pt x="2521" y="1573"/>
                    </a:lnTo>
                    <a:lnTo>
                      <a:pt x="2519" y="1571"/>
                    </a:lnTo>
                    <a:lnTo>
                      <a:pt x="2518" y="1570"/>
                    </a:lnTo>
                    <a:lnTo>
                      <a:pt x="2515" y="1569"/>
                    </a:lnTo>
                    <a:lnTo>
                      <a:pt x="2512" y="1569"/>
                    </a:lnTo>
                    <a:lnTo>
                      <a:pt x="2510" y="1569"/>
                    </a:lnTo>
                    <a:lnTo>
                      <a:pt x="2507" y="1571"/>
                    </a:lnTo>
                    <a:lnTo>
                      <a:pt x="2506" y="1576"/>
                    </a:lnTo>
                    <a:lnTo>
                      <a:pt x="2498" y="1616"/>
                    </a:lnTo>
                    <a:lnTo>
                      <a:pt x="2491" y="1649"/>
                    </a:lnTo>
                    <a:lnTo>
                      <a:pt x="2487" y="1672"/>
                    </a:lnTo>
                    <a:lnTo>
                      <a:pt x="2484" y="1689"/>
                    </a:lnTo>
                    <a:lnTo>
                      <a:pt x="2482" y="1696"/>
                    </a:lnTo>
                    <a:lnTo>
                      <a:pt x="2473" y="1720"/>
                    </a:lnTo>
                    <a:lnTo>
                      <a:pt x="2458" y="1741"/>
                    </a:lnTo>
                    <a:lnTo>
                      <a:pt x="2439" y="1755"/>
                    </a:lnTo>
                    <a:lnTo>
                      <a:pt x="2417" y="1766"/>
                    </a:lnTo>
                    <a:lnTo>
                      <a:pt x="2393" y="1769"/>
                    </a:lnTo>
                    <a:lnTo>
                      <a:pt x="2383" y="1769"/>
                    </a:lnTo>
                    <a:lnTo>
                      <a:pt x="2374" y="1767"/>
                    </a:lnTo>
                    <a:lnTo>
                      <a:pt x="2350" y="1758"/>
                    </a:lnTo>
                    <a:lnTo>
                      <a:pt x="2331" y="1745"/>
                    </a:lnTo>
                    <a:lnTo>
                      <a:pt x="2316" y="1727"/>
                    </a:lnTo>
                    <a:lnTo>
                      <a:pt x="2306" y="1706"/>
                    </a:lnTo>
                    <a:lnTo>
                      <a:pt x="2301" y="1683"/>
                    </a:lnTo>
                    <a:lnTo>
                      <a:pt x="2303" y="1659"/>
                    </a:lnTo>
                    <a:lnTo>
                      <a:pt x="2304" y="1653"/>
                    </a:lnTo>
                    <a:lnTo>
                      <a:pt x="2307" y="1638"/>
                    </a:lnTo>
                    <a:lnTo>
                      <a:pt x="2312" y="1613"/>
                    </a:lnTo>
                    <a:lnTo>
                      <a:pt x="2319" y="1580"/>
                    </a:lnTo>
                    <a:lnTo>
                      <a:pt x="2328" y="1536"/>
                    </a:lnTo>
                    <a:lnTo>
                      <a:pt x="2329" y="1531"/>
                    </a:lnTo>
                    <a:lnTo>
                      <a:pt x="2329" y="1529"/>
                    </a:lnTo>
                    <a:lnTo>
                      <a:pt x="2329" y="1526"/>
                    </a:lnTo>
                    <a:lnTo>
                      <a:pt x="2328" y="1524"/>
                    </a:lnTo>
                    <a:lnTo>
                      <a:pt x="2326" y="1523"/>
                    </a:lnTo>
                    <a:lnTo>
                      <a:pt x="2325" y="1523"/>
                    </a:lnTo>
                    <a:close/>
                    <a:moveTo>
                      <a:pt x="1613" y="182"/>
                    </a:moveTo>
                    <a:lnTo>
                      <a:pt x="1536" y="185"/>
                    </a:lnTo>
                    <a:lnTo>
                      <a:pt x="1458" y="197"/>
                    </a:lnTo>
                    <a:lnTo>
                      <a:pt x="1383" y="215"/>
                    </a:lnTo>
                    <a:lnTo>
                      <a:pt x="1309" y="240"/>
                    </a:lnTo>
                    <a:lnTo>
                      <a:pt x="1237" y="271"/>
                    </a:lnTo>
                    <a:lnTo>
                      <a:pt x="1169" y="308"/>
                    </a:lnTo>
                    <a:lnTo>
                      <a:pt x="1105" y="351"/>
                    </a:lnTo>
                    <a:lnTo>
                      <a:pt x="1044" y="400"/>
                    </a:lnTo>
                    <a:lnTo>
                      <a:pt x="990" y="455"/>
                    </a:lnTo>
                    <a:lnTo>
                      <a:pt x="942" y="513"/>
                    </a:lnTo>
                    <a:lnTo>
                      <a:pt x="901" y="574"/>
                    </a:lnTo>
                    <a:lnTo>
                      <a:pt x="866" y="637"/>
                    </a:lnTo>
                    <a:lnTo>
                      <a:pt x="840" y="704"/>
                    </a:lnTo>
                    <a:lnTo>
                      <a:pt x="819" y="771"/>
                    </a:lnTo>
                    <a:lnTo>
                      <a:pt x="806" y="841"/>
                    </a:lnTo>
                    <a:lnTo>
                      <a:pt x="801" y="912"/>
                    </a:lnTo>
                    <a:lnTo>
                      <a:pt x="804" y="983"/>
                    </a:lnTo>
                    <a:lnTo>
                      <a:pt x="807" y="1018"/>
                    </a:lnTo>
                    <a:lnTo>
                      <a:pt x="813" y="1061"/>
                    </a:lnTo>
                    <a:lnTo>
                      <a:pt x="820" y="1110"/>
                    </a:lnTo>
                    <a:lnTo>
                      <a:pt x="829" y="1164"/>
                    </a:lnTo>
                    <a:lnTo>
                      <a:pt x="829" y="1167"/>
                    </a:lnTo>
                    <a:lnTo>
                      <a:pt x="831" y="1170"/>
                    </a:lnTo>
                    <a:lnTo>
                      <a:pt x="832" y="1173"/>
                    </a:lnTo>
                    <a:lnTo>
                      <a:pt x="835" y="1176"/>
                    </a:lnTo>
                    <a:lnTo>
                      <a:pt x="840" y="1179"/>
                    </a:lnTo>
                    <a:lnTo>
                      <a:pt x="844" y="1180"/>
                    </a:lnTo>
                    <a:lnTo>
                      <a:pt x="852" y="1180"/>
                    </a:lnTo>
                    <a:lnTo>
                      <a:pt x="2378" y="1180"/>
                    </a:lnTo>
                    <a:lnTo>
                      <a:pt x="2384" y="1180"/>
                    </a:lnTo>
                    <a:lnTo>
                      <a:pt x="2389" y="1179"/>
                    </a:lnTo>
                    <a:lnTo>
                      <a:pt x="2392" y="1177"/>
                    </a:lnTo>
                    <a:lnTo>
                      <a:pt x="2393" y="1176"/>
                    </a:lnTo>
                    <a:lnTo>
                      <a:pt x="2395" y="1174"/>
                    </a:lnTo>
                    <a:lnTo>
                      <a:pt x="2396" y="1173"/>
                    </a:lnTo>
                    <a:lnTo>
                      <a:pt x="2396" y="1170"/>
                    </a:lnTo>
                    <a:lnTo>
                      <a:pt x="2396" y="1168"/>
                    </a:lnTo>
                    <a:lnTo>
                      <a:pt x="2405" y="1113"/>
                    </a:lnTo>
                    <a:lnTo>
                      <a:pt x="2412" y="1064"/>
                    </a:lnTo>
                    <a:lnTo>
                      <a:pt x="2418" y="1020"/>
                    </a:lnTo>
                    <a:lnTo>
                      <a:pt x="2423" y="983"/>
                    </a:lnTo>
                    <a:lnTo>
                      <a:pt x="2426" y="912"/>
                    </a:lnTo>
                    <a:lnTo>
                      <a:pt x="2420" y="841"/>
                    </a:lnTo>
                    <a:lnTo>
                      <a:pt x="2408" y="771"/>
                    </a:lnTo>
                    <a:lnTo>
                      <a:pt x="2387" y="704"/>
                    </a:lnTo>
                    <a:lnTo>
                      <a:pt x="2360" y="637"/>
                    </a:lnTo>
                    <a:lnTo>
                      <a:pt x="2326" y="574"/>
                    </a:lnTo>
                    <a:lnTo>
                      <a:pt x="2285" y="513"/>
                    </a:lnTo>
                    <a:lnTo>
                      <a:pt x="2236" y="455"/>
                    </a:lnTo>
                    <a:lnTo>
                      <a:pt x="2181" y="400"/>
                    </a:lnTo>
                    <a:lnTo>
                      <a:pt x="2122" y="351"/>
                    </a:lnTo>
                    <a:lnTo>
                      <a:pt x="2056" y="308"/>
                    </a:lnTo>
                    <a:lnTo>
                      <a:pt x="1990" y="271"/>
                    </a:lnTo>
                    <a:lnTo>
                      <a:pt x="1917" y="240"/>
                    </a:lnTo>
                    <a:lnTo>
                      <a:pt x="1844" y="215"/>
                    </a:lnTo>
                    <a:lnTo>
                      <a:pt x="1768" y="197"/>
                    </a:lnTo>
                    <a:lnTo>
                      <a:pt x="1691" y="185"/>
                    </a:lnTo>
                    <a:lnTo>
                      <a:pt x="1613" y="182"/>
                    </a:lnTo>
                    <a:close/>
                    <a:moveTo>
                      <a:pt x="1613" y="0"/>
                    </a:moveTo>
                    <a:lnTo>
                      <a:pt x="1699" y="3"/>
                    </a:lnTo>
                    <a:lnTo>
                      <a:pt x="1783" y="13"/>
                    </a:lnTo>
                    <a:lnTo>
                      <a:pt x="1868" y="31"/>
                    </a:lnTo>
                    <a:lnTo>
                      <a:pt x="1948" y="56"/>
                    </a:lnTo>
                    <a:lnTo>
                      <a:pt x="2028" y="86"/>
                    </a:lnTo>
                    <a:lnTo>
                      <a:pt x="2104" y="123"/>
                    </a:lnTo>
                    <a:lnTo>
                      <a:pt x="2176" y="167"/>
                    </a:lnTo>
                    <a:lnTo>
                      <a:pt x="2245" y="216"/>
                    </a:lnTo>
                    <a:lnTo>
                      <a:pt x="2310" y="271"/>
                    </a:lnTo>
                    <a:lnTo>
                      <a:pt x="2371" y="332"/>
                    </a:lnTo>
                    <a:lnTo>
                      <a:pt x="2424" y="396"/>
                    </a:lnTo>
                    <a:lnTo>
                      <a:pt x="2472" y="464"/>
                    </a:lnTo>
                    <a:lnTo>
                      <a:pt x="2513" y="534"/>
                    </a:lnTo>
                    <a:lnTo>
                      <a:pt x="2546" y="608"/>
                    </a:lnTo>
                    <a:lnTo>
                      <a:pt x="2573" y="683"/>
                    </a:lnTo>
                    <a:lnTo>
                      <a:pt x="2592" y="761"/>
                    </a:lnTo>
                    <a:lnTo>
                      <a:pt x="2604" y="839"/>
                    </a:lnTo>
                    <a:lnTo>
                      <a:pt x="2608" y="918"/>
                    </a:lnTo>
                    <a:lnTo>
                      <a:pt x="2605" y="999"/>
                    </a:lnTo>
                    <a:lnTo>
                      <a:pt x="2601" y="1033"/>
                    </a:lnTo>
                    <a:lnTo>
                      <a:pt x="2596" y="1075"/>
                    </a:lnTo>
                    <a:lnTo>
                      <a:pt x="2589" y="1121"/>
                    </a:lnTo>
                    <a:lnTo>
                      <a:pt x="2582" y="1171"/>
                    </a:lnTo>
                    <a:lnTo>
                      <a:pt x="2582" y="1173"/>
                    </a:lnTo>
                    <a:lnTo>
                      <a:pt x="2582" y="1174"/>
                    </a:lnTo>
                    <a:lnTo>
                      <a:pt x="2582" y="1176"/>
                    </a:lnTo>
                    <a:lnTo>
                      <a:pt x="2583" y="1177"/>
                    </a:lnTo>
                    <a:lnTo>
                      <a:pt x="2584" y="1179"/>
                    </a:lnTo>
                    <a:lnTo>
                      <a:pt x="2587" y="1180"/>
                    </a:lnTo>
                    <a:lnTo>
                      <a:pt x="2592" y="1180"/>
                    </a:lnTo>
                    <a:lnTo>
                      <a:pt x="2803" y="1180"/>
                    </a:lnTo>
                    <a:lnTo>
                      <a:pt x="2838" y="1183"/>
                    </a:lnTo>
                    <a:lnTo>
                      <a:pt x="2872" y="1190"/>
                    </a:lnTo>
                    <a:lnTo>
                      <a:pt x="2905" y="1204"/>
                    </a:lnTo>
                    <a:lnTo>
                      <a:pt x="2935" y="1222"/>
                    </a:lnTo>
                    <a:lnTo>
                      <a:pt x="2961" y="1242"/>
                    </a:lnTo>
                    <a:lnTo>
                      <a:pt x="2982" y="1268"/>
                    </a:lnTo>
                    <a:lnTo>
                      <a:pt x="2998" y="1297"/>
                    </a:lnTo>
                    <a:lnTo>
                      <a:pt x="3010" y="1328"/>
                    </a:lnTo>
                    <a:lnTo>
                      <a:pt x="3013" y="1362"/>
                    </a:lnTo>
                    <a:lnTo>
                      <a:pt x="3010" y="1373"/>
                    </a:lnTo>
                    <a:lnTo>
                      <a:pt x="3004" y="1385"/>
                    </a:lnTo>
                    <a:lnTo>
                      <a:pt x="2997" y="1395"/>
                    </a:lnTo>
                    <a:lnTo>
                      <a:pt x="2990" y="1402"/>
                    </a:lnTo>
                    <a:lnTo>
                      <a:pt x="2941" y="1471"/>
                    </a:lnTo>
                    <a:lnTo>
                      <a:pt x="2899" y="1540"/>
                    </a:lnTo>
                    <a:lnTo>
                      <a:pt x="2865" y="1613"/>
                    </a:lnTo>
                    <a:lnTo>
                      <a:pt x="2840" y="1687"/>
                    </a:lnTo>
                    <a:lnTo>
                      <a:pt x="2823" y="1764"/>
                    </a:lnTo>
                    <a:lnTo>
                      <a:pt x="2814" y="1844"/>
                    </a:lnTo>
                    <a:lnTo>
                      <a:pt x="2814" y="1926"/>
                    </a:lnTo>
                    <a:lnTo>
                      <a:pt x="2814" y="1930"/>
                    </a:lnTo>
                    <a:lnTo>
                      <a:pt x="2813" y="1933"/>
                    </a:lnTo>
                    <a:lnTo>
                      <a:pt x="2810" y="1936"/>
                    </a:lnTo>
                    <a:lnTo>
                      <a:pt x="2809" y="1938"/>
                    </a:lnTo>
                    <a:lnTo>
                      <a:pt x="2806" y="1939"/>
                    </a:lnTo>
                    <a:lnTo>
                      <a:pt x="2801" y="1939"/>
                    </a:lnTo>
                    <a:lnTo>
                      <a:pt x="2800" y="1939"/>
                    </a:lnTo>
                    <a:lnTo>
                      <a:pt x="2797" y="1939"/>
                    </a:lnTo>
                    <a:lnTo>
                      <a:pt x="2748" y="1947"/>
                    </a:lnTo>
                    <a:lnTo>
                      <a:pt x="2702" y="1961"/>
                    </a:lnTo>
                    <a:lnTo>
                      <a:pt x="2660" y="1984"/>
                    </a:lnTo>
                    <a:lnTo>
                      <a:pt x="2622" y="2010"/>
                    </a:lnTo>
                    <a:lnTo>
                      <a:pt x="2587" y="2044"/>
                    </a:lnTo>
                    <a:lnTo>
                      <a:pt x="2559" y="2082"/>
                    </a:lnTo>
                    <a:lnTo>
                      <a:pt x="2537" y="2125"/>
                    </a:lnTo>
                    <a:lnTo>
                      <a:pt x="2522" y="2170"/>
                    </a:lnTo>
                    <a:lnTo>
                      <a:pt x="2513" y="2219"/>
                    </a:lnTo>
                    <a:lnTo>
                      <a:pt x="2356" y="4298"/>
                    </a:lnTo>
                    <a:lnTo>
                      <a:pt x="2356" y="4304"/>
                    </a:lnTo>
                    <a:lnTo>
                      <a:pt x="2356" y="4313"/>
                    </a:lnTo>
                    <a:lnTo>
                      <a:pt x="2356" y="4325"/>
                    </a:lnTo>
                    <a:lnTo>
                      <a:pt x="2355" y="4338"/>
                    </a:lnTo>
                    <a:lnTo>
                      <a:pt x="2352" y="4350"/>
                    </a:lnTo>
                    <a:lnTo>
                      <a:pt x="2347" y="4360"/>
                    </a:lnTo>
                    <a:lnTo>
                      <a:pt x="2340" y="4368"/>
                    </a:lnTo>
                    <a:lnTo>
                      <a:pt x="2328" y="4371"/>
                    </a:lnTo>
                    <a:lnTo>
                      <a:pt x="180" y="4371"/>
                    </a:lnTo>
                    <a:lnTo>
                      <a:pt x="141" y="4366"/>
                    </a:lnTo>
                    <a:lnTo>
                      <a:pt x="105" y="4356"/>
                    </a:lnTo>
                    <a:lnTo>
                      <a:pt x="74" y="4337"/>
                    </a:lnTo>
                    <a:lnTo>
                      <a:pt x="47" y="4313"/>
                    </a:lnTo>
                    <a:lnTo>
                      <a:pt x="25" y="4285"/>
                    </a:lnTo>
                    <a:lnTo>
                      <a:pt x="10" y="4252"/>
                    </a:lnTo>
                    <a:lnTo>
                      <a:pt x="1" y="4215"/>
                    </a:lnTo>
                    <a:lnTo>
                      <a:pt x="0" y="4176"/>
                    </a:lnTo>
                    <a:lnTo>
                      <a:pt x="214" y="1374"/>
                    </a:lnTo>
                    <a:lnTo>
                      <a:pt x="221" y="1336"/>
                    </a:lnTo>
                    <a:lnTo>
                      <a:pt x="234" y="1299"/>
                    </a:lnTo>
                    <a:lnTo>
                      <a:pt x="255" y="1266"/>
                    </a:lnTo>
                    <a:lnTo>
                      <a:pt x="282" y="1238"/>
                    </a:lnTo>
                    <a:lnTo>
                      <a:pt x="312" y="1214"/>
                    </a:lnTo>
                    <a:lnTo>
                      <a:pt x="347" y="1196"/>
                    </a:lnTo>
                    <a:lnTo>
                      <a:pt x="384" y="1185"/>
                    </a:lnTo>
                    <a:lnTo>
                      <a:pt x="423" y="1180"/>
                    </a:lnTo>
                    <a:lnTo>
                      <a:pt x="626" y="1180"/>
                    </a:lnTo>
                    <a:lnTo>
                      <a:pt x="632" y="1180"/>
                    </a:lnTo>
                    <a:lnTo>
                      <a:pt x="636" y="1179"/>
                    </a:lnTo>
                    <a:lnTo>
                      <a:pt x="641" y="1177"/>
                    </a:lnTo>
                    <a:lnTo>
                      <a:pt x="642" y="1176"/>
                    </a:lnTo>
                    <a:lnTo>
                      <a:pt x="644" y="1173"/>
                    </a:lnTo>
                    <a:lnTo>
                      <a:pt x="645" y="1171"/>
                    </a:lnTo>
                    <a:lnTo>
                      <a:pt x="645" y="1168"/>
                    </a:lnTo>
                    <a:lnTo>
                      <a:pt x="644" y="1165"/>
                    </a:lnTo>
                    <a:lnTo>
                      <a:pt x="644" y="1164"/>
                    </a:lnTo>
                    <a:lnTo>
                      <a:pt x="644" y="1161"/>
                    </a:lnTo>
                    <a:lnTo>
                      <a:pt x="636" y="1115"/>
                    </a:lnTo>
                    <a:lnTo>
                      <a:pt x="631" y="1070"/>
                    </a:lnTo>
                    <a:lnTo>
                      <a:pt x="625" y="1032"/>
                    </a:lnTo>
                    <a:lnTo>
                      <a:pt x="622" y="999"/>
                    </a:lnTo>
                    <a:lnTo>
                      <a:pt x="619" y="918"/>
                    </a:lnTo>
                    <a:lnTo>
                      <a:pt x="623" y="839"/>
                    </a:lnTo>
                    <a:lnTo>
                      <a:pt x="635" y="761"/>
                    </a:lnTo>
                    <a:lnTo>
                      <a:pt x="654" y="683"/>
                    </a:lnTo>
                    <a:lnTo>
                      <a:pt x="680" y="608"/>
                    </a:lnTo>
                    <a:lnTo>
                      <a:pt x="714" y="534"/>
                    </a:lnTo>
                    <a:lnTo>
                      <a:pt x="754" y="464"/>
                    </a:lnTo>
                    <a:lnTo>
                      <a:pt x="801" y="396"/>
                    </a:lnTo>
                    <a:lnTo>
                      <a:pt x="856" y="332"/>
                    </a:lnTo>
                    <a:lnTo>
                      <a:pt x="915" y="271"/>
                    </a:lnTo>
                    <a:lnTo>
                      <a:pt x="981" y="216"/>
                    </a:lnTo>
                    <a:lnTo>
                      <a:pt x="1050" y="167"/>
                    </a:lnTo>
                    <a:lnTo>
                      <a:pt x="1123" y="123"/>
                    </a:lnTo>
                    <a:lnTo>
                      <a:pt x="1199" y="86"/>
                    </a:lnTo>
                    <a:lnTo>
                      <a:pt x="1277" y="56"/>
                    </a:lnTo>
                    <a:lnTo>
                      <a:pt x="1359" y="31"/>
                    </a:lnTo>
                    <a:lnTo>
                      <a:pt x="1442" y="13"/>
                    </a:lnTo>
                    <a:lnTo>
                      <a:pt x="1527" y="3"/>
                    </a:lnTo>
                    <a:lnTo>
                      <a:pt x="161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0" name="Freeform 17"/>
              <p:cNvSpPr>
                <a:spLocks noEditPoints="1"/>
              </p:cNvSpPr>
              <p:nvPr/>
            </p:nvSpPr>
            <p:spPr bwMode="auto">
              <a:xfrm>
                <a:off x="4264" y="734"/>
                <a:ext cx="1171" cy="1587"/>
              </a:xfrm>
              <a:custGeom>
                <a:avLst/>
                <a:gdLst>
                  <a:gd name="T0" fmla="*/ 1181 w 2343"/>
                  <a:gd name="T1" fmla="*/ 2685 h 3175"/>
                  <a:gd name="T2" fmla="*/ 653 w 2343"/>
                  <a:gd name="T3" fmla="*/ 1109 h 3175"/>
                  <a:gd name="T4" fmla="*/ 664 w 2343"/>
                  <a:gd name="T5" fmla="*/ 1173 h 3175"/>
                  <a:gd name="T6" fmla="*/ 667 w 2343"/>
                  <a:gd name="T7" fmla="*/ 1246 h 3175"/>
                  <a:gd name="T8" fmla="*/ 578 w 2343"/>
                  <a:gd name="T9" fmla="*/ 1278 h 3175"/>
                  <a:gd name="T10" fmla="*/ 538 w 2343"/>
                  <a:gd name="T11" fmla="*/ 1215 h 3175"/>
                  <a:gd name="T12" fmla="*/ 521 w 2343"/>
                  <a:gd name="T13" fmla="*/ 1139 h 3175"/>
                  <a:gd name="T14" fmla="*/ 512 w 2343"/>
                  <a:gd name="T15" fmla="*/ 1142 h 3175"/>
                  <a:gd name="T16" fmla="*/ 490 w 2343"/>
                  <a:gd name="T17" fmla="*/ 1296 h 3175"/>
                  <a:gd name="T18" fmla="*/ 612 w 2343"/>
                  <a:gd name="T19" fmla="*/ 1372 h 3175"/>
                  <a:gd name="T20" fmla="*/ 735 w 2343"/>
                  <a:gd name="T21" fmla="*/ 1296 h 3175"/>
                  <a:gd name="T22" fmla="*/ 714 w 2343"/>
                  <a:gd name="T23" fmla="*/ 1145 h 3175"/>
                  <a:gd name="T24" fmla="*/ 1687 w 2343"/>
                  <a:gd name="T25" fmla="*/ 1106 h 3175"/>
                  <a:gd name="T26" fmla="*/ 1610 w 2343"/>
                  <a:gd name="T27" fmla="*/ 1170 h 3175"/>
                  <a:gd name="T28" fmla="*/ 1624 w 2343"/>
                  <a:gd name="T29" fmla="*/ 1321 h 3175"/>
                  <a:gd name="T30" fmla="*/ 1762 w 2343"/>
                  <a:gd name="T31" fmla="*/ 1369 h 3175"/>
                  <a:gd name="T32" fmla="*/ 1864 w 2343"/>
                  <a:gd name="T33" fmla="*/ 1267 h 3175"/>
                  <a:gd name="T34" fmla="*/ 1830 w 2343"/>
                  <a:gd name="T35" fmla="*/ 1142 h 3175"/>
                  <a:gd name="T36" fmla="*/ 1819 w 2343"/>
                  <a:gd name="T37" fmla="*/ 1145 h 3175"/>
                  <a:gd name="T38" fmla="*/ 1794 w 2343"/>
                  <a:gd name="T39" fmla="*/ 1253 h 3175"/>
                  <a:gd name="T40" fmla="*/ 1724 w 2343"/>
                  <a:gd name="T41" fmla="*/ 1283 h 3175"/>
                  <a:gd name="T42" fmla="*/ 1673 w 2343"/>
                  <a:gd name="T43" fmla="*/ 1206 h 3175"/>
                  <a:gd name="T44" fmla="*/ 1690 w 2343"/>
                  <a:gd name="T45" fmla="*/ 1117 h 3175"/>
                  <a:gd name="T46" fmla="*/ 1689 w 2343"/>
                  <a:gd name="T47" fmla="*/ 1106 h 3175"/>
                  <a:gd name="T48" fmla="*/ 925 w 2343"/>
                  <a:gd name="T49" fmla="*/ 186 h 3175"/>
                  <a:gd name="T50" fmla="*/ 680 w 2343"/>
                  <a:gd name="T51" fmla="*/ 378 h 3175"/>
                  <a:gd name="T52" fmla="*/ 582 w 2343"/>
                  <a:gd name="T53" fmla="*/ 656 h 3175"/>
                  <a:gd name="T54" fmla="*/ 601 w 2343"/>
                  <a:gd name="T55" fmla="*/ 846 h 3175"/>
                  <a:gd name="T56" fmla="*/ 613 w 2343"/>
                  <a:gd name="T57" fmla="*/ 857 h 3175"/>
                  <a:gd name="T58" fmla="*/ 1738 w 2343"/>
                  <a:gd name="T59" fmla="*/ 856 h 3175"/>
                  <a:gd name="T60" fmla="*/ 1747 w 2343"/>
                  <a:gd name="T61" fmla="*/ 810 h 3175"/>
                  <a:gd name="T62" fmla="*/ 1756 w 2343"/>
                  <a:gd name="T63" fmla="*/ 596 h 3175"/>
                  <a:gd name="T64" fmla="*/ 1624 w 2343"/>
                  <a:gd name="T65" fmla="*/ 331 h 3175"/>
                  <a:gd name="T66" fmla="*/ 1359 w 2343"/>
                  <a:gd name="T67" fmla="*/ 162 h 3175"/>
                  <a:gd name="T68" fmla="*/ 1250 w 2343"/>
                  <a:gd name="T69" fmla="*/ 5 h 3175"/>
                  <a:gd name="T70" fmla="*/ 1606 w 2343"/>
                  <a:gd name="T71" fmla="*/ 138 h 3175"/>
                  <a:gd name="T72" fmla="*/ 1834 w 2343"/>
                  <a:gd name="T73" fmla="*/ 408 h 3175"/>
                  <a:gd name="T74" fmla="*/ 1892 w 2343"/>
                  <a:gd name="T75" fmla="*/ 725 h 3175"/>
                  <a:gd name="T76" fmla="*/ 1874 w 2343"/>
                  <a:gd name="T77" fmla="*/ 853 h 3175"/>
                  <a:gd name="T78" fmla="*/ 2036 w 2343"/>
                  <a:gd name="T79" fmla="*/ 857 h 3175"/>
                  <a:gd name="T80" fmla="*/ 2170 w 2343"/>
                  <a:gd name="T81" fmla="*/ 937 h 3175"/>
                  <a:gd name="T82" fmla="*/ 2333 w 2343"/>
                  <a:gd name="T83" fmla="*/ 3096 h 3175"/>
                  <a:gd name="T84" fmla="*/ 2213 w 2343"/>
                  <a:gd name="T85" fmla="*/ 3175 h 3175"/>
                  <a:gd name="T86" fmla="*/ 24 w 2343"/>
                  <a:gd name="T87" fmla="*/ 3121 h 3175"/>
                  <a:gd name="T88" fmla="*/ 161 w 2343"/>
                  <a:gd name="T89" fmla="*/ 967 h 3175"/>
                  <a:gd name="T90" fmla="*/ 275 w 2343"/>
                  <a:gd name="T91" fmla="*/ 862 h 3175"/>
                  <a:gd name="T92" fmla="*/ 466 w 2343"/>
                  <a:gd name="T93" fmla="*/ 854 h 3175"/>
                  <a:gd name="T94" fmla="*/ 468 w 2343"/>
                  <a:gd name="T95" fmla="*/ 844 h 3175"/>
                  <a:gd name="T96" fmla="*/ 453 w 2343"/>
                  <a:gd name="T97" fmla="*/ 595 h 3175"/>
                  <a:gd name="T98" fmla="*/ 578 w 2343"/>
                  <a:gd name="T99" fmla="*/ 294 h 3175"/>
                  <a:gd name="T100" fmla="*/ 870 w 2343"/>
                  <a:gd name="T101" fmla="*/ 63 h 317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</a:cxnLst>
                <a:rect l="0" t="0" r="r" b="b"/>
                <a:pathLst>
                  <a:path w="2343" h="3175">
                    <a:moveTo>
                      <a:pt x="1162" y="2685"/>
                    </a:moveTo>
                    <a:lnTo>
                      <a:pt x="1167" y="2685"/>
                    </a:lnTo>
                    <a:lnTo>
                      <a:pt x="1173" y="2687"/>
                    </a:lnTo>
                    <a:lnTo>
                      <a:pt x="1177" y="2685"/>
                    </a:lnTo>
                    <a:lnTo>
                      <a:pt x="1181" y="2685"/>
                    </a:lnTo>
                    <a:lnTo>
                      <a:pt x="1162" y="2685"/>
                    </a:lnTo>
                    <a:close/>
                    <a:moveTo>
                      <a:pt x="659" y="1108"/>
                    </a:moveTo>
                    <a:lnTo>
                      <a:pt x="658" y="1108"/>
                    </a:lnTo>
                    <a:lnTo>
                      <a:pt x="655" y="1108"/>
                    </a:lnTo>
                    <a:lnTo>
                      <a:pt x="653" y="1109"/>
                    </a:lnTo>
                    <a:lnTo>
                      <a:pt x="653" y="1111"/>
                    </a:lnTo>
                    <a:lnTo>
                      <a:pt x="652" y="1114"/>
                    </a:lnTo>
                    <a:lnTo>
                      <a:pt x="653" y="1118"/>
                    </a:lnTo>
                    <a:lnTo>
                      <a:pt x="659" y="1149"/>
                    </a:lnTo>
                    <a:lnTo>
                      <a:pt x="664" y="1173"/>
                    </a:lnTo>
                    <a:lnTo>
                      <a:pt x="668" y="1191"/>
                    </a:lnTo>
                    <a:lnTo>
                      <a:pt x="670" y="1201"/>
                    </a:lnTo>
                    <a:lnTo>
                      <a:pt x="671" y="1206"/>
                    </a:lnTo>
                    <a:lnTo>
                      <a:pt x="671" y="1227"/>
                    </a:lnTo>
                    <a:lnTo>
                      <a:pt x="667" y="1246"/>
                    </a:lnTo>
                    <a:lnTo>
                      <a:pt x="655" y="1264"/>
                    </a:lnTo>
                    <a:lnTo>
                      <a:pt x="638" y="1275"/>
                    </a:lnTo>
                    <a:lnTo>
                      <a:pt x="619" y="1283"/>
                    </a:lnTo>
                    <a:lnTo>
                      <a:pt x="598" y="1284"/>
                    </a:lnTo>
                    <a:lnTo>
                      <a:pt x="578" y="1278"/>
                    </a:lnTo>
                    <a:lnTo>
                      <a:pt x="561" y="1268"/>
                    </a:lnTo>
                    <a:lnTo>
                      <a:pt x="548" y="1252"/>
                    </a:lnTo>
                    <a:lnTo>
                      <a:pt x="541" y="1232"/>
                    </a:lnTo>
                    <a:lnTo>
                      <a:pt x="539" y="1227"/>
                    </a:lnTo>
                    <a:lnTo>
                      <a:pt x="538" y="1215"/>
                    </a:lnTo>
                    <a:lnTo>
                      <a:pt x="533" y="1198"/>
                    </a:lnTo>
                    <a:lnTo>
                      <a:pt x="529" y="1175"/>
                    </a:lnTo>
                    <a:lnTo>
                      <a:pt x="523" y="1146"/>
                    </a:lnTo>
                    <a:lnTo>
                      <a:pt x="523" y="1142"/>
                    </a:lnTo>
                    <a:lnTo>
                      <a:pt x="521" y="1139"/>
                    </a:lnTo>
                    <a:lnTo>
                      <a:pt x="520" y="1139"/>
                    </a:lnTo>
                    <a:lnTo>
                      <a:pt x="518" y="1139"/>
                    </a:lnTo>
                    <a:lnTo>
                      <a:pt x="515" y="1139"/>
                    </a:lnTo>
                    <a:lnTo>
                      <a:pt x="514" y="1141"/>
                    </a:lnTo>
                    <a:lnTo>
                      <a:pt x="512" y="1142"/>
                    </a:lnTo>
                    <a:lnTo>
                      <a:pt x="493" y="1169"/>
                    </a:lnTo>
                    <a:lnTo>
                      <a:pt x="480" y="1201"/>
                    </a:lnTo>
                    <a:lnTo>
                      <a:pt x="475" y="1235"/>
                    </a:lnTo>
                    <a:lnTo>
                      <a:pt x="480" y="1267"/>
                    </a:lnTo>
                    <a:lnTo>
                      <a:pt x="490" y="1296"/>
                    </a:lnTo>
                    <a:lnTo>
                      <a:pt x="505" y="1321"/>
                    </a:lnTo>
                    <a:lnTo>
                      <a:pt x="527" y="1342"/>
                    </a:lnTo>
                    <a:lnTo>
                      <a:pt x="552" y="1358"/>
                    </a:lnTo>
                    <a:lnTo>
                      <a:pt x="581" y="1369"/>
                    </a:lnTo>
                    <a:lnTo>
                      <a:pt x="612" y="1372"/>
                    </a:lnTo>
                    <a:lnTo>
                      <a:pt x="643" y="1369"/>
                    </a:lnTo>
                    <a:lnTo>
                      <a:pt x="673" y="1358"/>
                    </a:lnTo>
                    <a:lnTo>
                      <a:pt x="698" y="1342"/>
                    </a:lnTo>
                    <a:lnTo>
                      <a:pt x="719" y="1321"/>
                    </a:lnTo>
                    <a:lnTo>
                      <a:pt x="735" y="1296"/>
                    </a:lnTo>
                    <a:lnTo>
                      <a:pt x="745" y="1267"/>
                    </a:lnTo>
                    <a:lnTo>
                      <a:pt x="748" y="1235"/>
                    </a:lnTo>
                    <a:lnTo>
                      <a:pt x="745" y="1203"/>
                    </a:lnTo>
                    <a:lnTo>
                      <a:pt x="733" y="1172"/>
                    </a:lnTo>
                    <a:lnTo>
                      <a:pt x="714" y="1145"/>
                    </a:lnTo>
                    <a:lnTo>
                      <a:pt x="690" y="1124"/>
                    </a:lnTo>
                    <a:lnTo>
                      <a:pt x="661" y="1108"/>
                    </a:lnTo>
                    <a:lnTo>
                      <a:pt x="659" y="1108"/>
                    </a:lnTo>
                    <a:close/>
                    <a:moveTo>
                      <a:pt x="1689" y="1106"/>
                    </a:moveTo>
                    <a:lnTo>
                      <a:pt x="1687" y="1106"/>
                    </a:lnTo>
                    <a:lnTo>
                      <a:pt x="1686" y="1106"/>
                    </a:lnTo>
                    <a:lnTo>
                      <a:pt x="1684" y="1108"/>
                    </a:lnTo>
                    <a:lnTo>
                      <a:pt x="1655" y="1123"/>
                    </a:lnTo>
                    <a:lnTo>
                      <a:pt x="1630" y="1144"/>
                    </a:lnTo>
                    <a:lnTo>
                      <a:pt x="1610" y="1170"/>
                    </a:lnTo>
                    <a:lnTo>
                      <a:pt x="1598" y="1201"/>
                    </a:lnTo>
                    <a:lnTo>
                      <a:pt x="1594" y="1235"/>
                    </a:lnTo>
                    <a:lnTo>
                      <a:pt x="1597" y="1267"/>
                    </a:lnTo>
                    <a:lnTo>
                      <a:pt x="1607" y="1296"/>
                    </a:lnTo>
                    <a:lnTo>
                      <a:pt x="1624" y="1321"/>
                    </a:lnTo>
                    <a:lnTo>
                      <a:pt x="1646" y="1342"/>
                    </a:lnTo>
                    <a:lnTo>
                      <a:pt x="1671" y="1358"/>
                    </a:lnTo>
                    <a:lnTo>
                      <a:pt x="1699" y="1369"/>
                    </a:lnTo>
                    <a:lnTo>
                      <a:pt x="1730" y="1372"/>
                    </a:lnTo>
                    <a:lnTo>
                      <a:pt x="1762" y="1369"/>
                    </a:lnTo>
                    <a:lnTo>
                      <a:pt x="1791" y="1358"/>
                    </a:lnTo>
                    <a:lnTo>
                      <a:pt x="1816" y="1342"/>
                    </a:lnTo>
                    <a:lnTo>
                      <a:pt x="1837" y="1321"/>
                    </a:lnTo>
                    <a:lnTo>
                      <a:pt x="1854" y="1296"/>
                    </a:lnTo>
                    <a:lnTo>
                      <a:pt x="1864" y="1267"/>
                    </a:lnTo>
                    <a:lnTo>
                      <a:pt x="1867" y="1235"/>
                    </a:lnTo>
                    <a:lnTo>
                      <a:pt x="1862" y="1201"/>
                    </a:lnTo>
                    <a:lnTo>
                      <a:pt x="1851" y="1170"/>
                    </a:lnTo>
                    <a:lnTo>
                      <a:pt x="1831" y="1144"/>
                    </a:lnTo>
                    <a:lnTo>
                      <a:pt x="1830" y="1142"/>
                    </a:lnTo>
                    <a:lnTo>
                      <a:pt x="1827" y="1141"/>
                    </a:lnTo>
                    <a:lnTo>
                      <a:pt x="1825" y="1139"/>
                    </a:lnTo>
                    <a:lnTo>
                      <a:pt x="1824" y="1139"/>
                    </a:lnTo>
                    <a:lnTo>
                      <a:pt x="1821" y="1141"/>
                    </a:lnTo>
                    <a:lnTo>
                      <a:pt x="1819" y="1145"/>
                    </a:lnTo>
                    <a:lnTo>
                      <a:pt x="1812" y="1181"/>
                    </a:lnTo>
                    <a:lnTo>
                      <a:pt x="1808" y="1207"/>
                    </a:lnTo>
                    <a:lnTo>
                      <a:pt x="1803" y="1224"/>
                    </a:lnTo>
                    <a:lnTo>
                      <a:pt x="1802" y="1232"/>
                    </a:lnTo>
                    <a:lnTo>
                      <a:pt x="1794" y="1253"/>
                    </a:lnTo>
                    <a:lnTo>
                      <a:pt x="1779" y="1270"/>
                    </a:lnTo>
                    <a:lnTo>
                      <a:pt x="1760" y="1281"/>
                    </a:lnTo>
                    <a:lnTo>
                      <a:pt x="1738" y="1284"/>
                    </a:lnTo>
                    <a:lnTo>
                      <a:pt x="1730" y="1284"/>
                    </a:lnTo>
                    <a:lnTo>
                      <a:pt x="1724" y="1283"/>
                    </a:lnTo>
                    <a:lnTo>
                      <a:pt x="1704" y="1275"/>
                    </a:lnTo>
                    <a:lnTo>
                      <a:pt x="1687" y="1264"/>
                    </a:lnTo>
                    <a:lnTo>
                      <a:pt x="1677" y="1246"/>
                    </a:lnTo>
                    <a:lnTo>
                      <a:pt x="1671" y="1227"/>
                    </a:lnTo>
                    <a:lnTo>
                      <a:pt x="1673" y="1206"/>
                    </a:lnTo>
                    <a:lnTo>
                      <a:pt x="1673" y="1201"/>
                    </a:lnTo>
                    <a:lnTo>
                      <a:pt x="1675" y="1189"/>
                    </a:lnTo>
                    <a:lnTo>
                      <a:pt x="1678" y="1173"/>
                    </a:lnTo>
                    <a:lnTo>
                      <a:pt x="1684" y="1148"/>
                    </a:lnTo>
                    <a:lnTo>
                      <a:pt x="1690" y="1117"/>
                    </a:lnTo>
                    <a:lnTo>
                      <a:pt x="1692" y="1112"/>
                    </a:lnTo>
                    <a:lnTo>
                      <a:pt x="1692" y="1109"/>
                    </a:lnTo>
                    <a:lnTo>
                      <a:pt x="1690" y="1108"/>
                    </a:lnTo>
                    <a:lnTo>
                      <a:pt x="1690" y="1106"/>
                    </a:lnTo>
                    <a:lnTo>
                      <a:pt x="1689" y="1106"/>
                    </a:lnTo>
                    <a:close/>
                    <a:moveTo>
                      <a:pt x="1171" y="132"/>
                    </a:moveTo>
                    <a:lnTo>
                      <a:pt x="1107" y="137"/>
                    </a:lnTo>
                    <a:lnTo>
                      <a:pt x="1045" y="146"/>
                    </a:lnTo>
                    <a:lnTo>
                      <a:pt x="984" y="162"/>
                    </a:lnTo>
                    <a:lnTo>
                      <a:pt x="925" y="186"/>
                    </a:lnTo>
                    <a:lnTo>
                      <a:pt x="867" y="214"/>
                    </a:lnTo>
                    <a:lnTo>
                      <a:pt x="814" y="248"/>
                    </a:lnTo>
                    <a:lnTo>
                      <a:pt x="765" y="287"/>
                    </a:lnTo>
                    <a:lnTo>
                      <a:pt x="719" y="331"/>
                    </a:lnTo>
                    <a:lnTo>
                      <a:pt x="680" y="378"/>
                    </a:lnTo>
                    <a:lnTo>
                      <a:pt x="646" y="430"/>
                    </a:lnTo>
                    <a:lnTo>
                      <a:pt x="619" y="484"/>
                    </a:lnTo>
                    <a:lnTo>
                      <a:pt x="600" y="540"/>
                    </a:lnTo>
                    <a:lnTo>
                      <a:pt x="588" y="596"/>
                    </a:lnTo>
                    <a:lnTo>
                      <a:pt x="582" y="656"/>
                    </a:lnTo>
                    <a:lnTo>
                      <a:pt x="584" y="715"/>
                    </a:lnTo>
                    <a:lnTo>
                      <a:pt x="587" y="740"/>
                    </a:lnTo>
                    <a:lnTo>
                      <a:pt x="591" y="771"/>
                    </a:lnTo>
                    <a:lnTo>
                      <a:pt x="595" y="807"/>
                    </a:lnTo>
                    <a:lnTo>
                      <a:pt x="601" y="846"/>
                    </a:lnTo>
                    <a:lnTo>
                      <a:pt x="603" y="848"/>
                    </a:lnTo>
                    <a:lnTo>
                      <a:pt x="604" y="851"/>
                    </a:lnTo>
                    <a:lnTo>
                      <a:pt x="606" y="853"/>
                    </a:lnTo>
                    <a:lnTo>
                      <a:pt x="609" y="856"/>
                    </a:lnTo>
                    <a:lnTo>
                      <a:pt x="613" y="857"/>
                    </a:lnTo>
                    <a:lnTo>
                      <a:pt x="618" y="857"/>
                    </a:lnTo>
                    <a:lnTo>
                      <a:pt x="1727" y="857"/>
                    </a:lnTo>
                    <a:lnTo>
                      <a:pt x="1732" y="857"/>
                    </a:lnTo>
                    <a:lnTo>
                      <a:pt x="1735" y="856"/>
                    </a:lnTo>
                    <a:lnTo>
                      <a:pt x="1738" y="856"/>
                    </a:lnTo>
                    <a:lnTo>
                      <a:pt x="1739" y="854"/>
                    </a:lnTo>
                    <a:lnTo>
                      <a:pt x="1739" y="851"/>
                    </a:lnTo>
                    <a:lnTo>
                      <a:pt x="1739" y="850"/>
                    </a:lnTo>
                    <a:lnTo>
                      <a:pt x="1741" y="848"/>
                    </a:lnTo>
                    <a:lnTo>
                      <a:pt x="1747" y="810"/>
                    </a:lnTo>
                    <a:lnTo>
                      <a:pt x="1753" y="773"/>
                    </a:lnTo>
                    <a:lnTo>
                      <a:pt x="1757" y="742"/>
                    </a:lnTo>
                    <a:lnTo>
                      <a:pt x="1760" y="715"/>
                    </a:lnTo>
                    <a:lnTo>
                      <a:pt x="1762" y="656"/>
                    </a:lnTo>
                    <a:lnTo>
                      <a:pt x="1756" y="596"/>
                    </a:lnTo>
                    <a:lnTo>
                      <a:pt x="1742" y="540"/>
                    </a:lnTo>
                    <a:lnTo>
                      <a:pt x="1723" y="484"/>
                    </a:lnTo>
                    <a:lnTo>
                      <a:pt x="1696" y="430"/>
                    </a:lnTo>
                    <a:lnTo>
                      <a:pt x="1664" y="378"/>
                    </a:lnTo>
                    <a:lnTo>
                      <a:pt x="1624" y="331"/>
                    </a:lnTo>
                    <a:lnTo>
                      <a:pt x="1579" y="287"/>
                    </a:lnTo>
                    <a:lnTo>
                      <a:pt x="1529" y="248"/>
                    </a:lnTo>
                    <a:lnTo>
                      <a:pt x="1475" y="214"/>
                    </a:lnTo>
                    <a:lnTo>
                      <a:pt x="1419" y="186"/>
                    </a:lnTo>
                    <a:lnTo>
                      <a:pt x="1359" y="162"/>
                    </a:lnTo>
                    <a:lnTo>
                      <a:pt x="1297" y="146"/>
                    </a:lnTo>
                    <a:lnTo>
                      <a:pt x="1235" y="137"/>
                    </a:lnTo>
                    <a:lnTo>
                      <a:pt x="1171" y="132"/>
                    </a:lnTo>
                    <a:close/>
                    <a:moveTo>
                      <a:pt x="1171" y="0"/>
                    </a:moveTo>
                    <a:lnTo>
                      <a:pt x="1250" y="5"/>
                    </a:lnTo>
                    <a:lnTo>
                      <a:pt x="1325" y="17"/>
                    </a:lnTo>
                    <a:lnTo>
                      <a:pt x="1401" y="36"/>
                    </a:lnTo>
                    <a:lnTo>
                      <a:pt x="1472" y="63"/>
                    </a:lnTo>
                    <a:lnTo>
                      <a:pt x="1540" y="98"/>
                    </a:lnTo>
                    <a:lnTo>
                      <a:pt x="1606" y="138"/>
                    </a:lnTo>
                    <a:lnTo>
                      <a:pt x="1667" y="187"/>
                    </a:lnTo>
                    <a:lnTo>
                      <a:pt x="1721" y="241"/>
                    </a:lnTo>
                    <a:lnTo>
                      <a:pt x="1766" y="294"/>
                    </a:lnTo>
                    <a:lnTo>
                      <a:pt x="1803" y="350"/>
                    </a:lnTo>
                    <a:lnTo>
                      <a:pt x="1834" y="408"/>
                    </a:lnTo>
                    <a:lnTo>
                      <a:pt x="1859" y="469"/>
                    </a:lnTo>
                    <a:lnTo>
                      <a:pt x="1877" y="531"/>
                    </a:lnTo>
                    <a:lnTo>
                      <a:pt x="1889" y="595"/>
                    </a:lnTo>
                    <a:lnTo>
                      <a:pt x="1894" y="660"/>
                    </a:lnTo>
                    <a:lnTo>
                      <a:pt x="1892" y="725"/>
                    </a:lnTo>
                    <a:lnTo>
                      <a:pt x="1888" y="761"/>
                    </a:lnTo>
                    <a:lnTo>
                      <a:pt x="1882" y="803"/>
                    </a:lnTo>
                    <a:lnTo>
                      <a:pt x="1874" y="851"/>
                    </a:lnTo>
                    <a:lnTo>
                      <a:pt x="1874" y="851"/>
                    </a:lnTo>
                    <a:lnTo>
                      <a:pt x="1874" y="853"/>
                    </a:lnTo>
                    <a:lnTo>
                      <a:pt x="1874" y="856"/>
                    </a:lnTo>
                    <a:lnTo>
                      <a:pt x="1876" y="856"/>
                    </a:lnTo>
                    <a:lnTo>
                      <a:pt x="1879" y="857"/>
                    </a:lnTo>
                    <a:lnTo>
                      <a:pt x="1882" y="857"/>
                    </a:lnTo>
                    <a:lnTo>
                      <a:pt x="2036" y="857"/>
                    </a:lnTo>
                    <a:lnTo>
                      <a:pt x="2069" y="862"/>
                    </a:lnTo>
                    <a:lnTo>
                      <a:pt x="2098" y="872"/>
                    </a:lnTo>
                    <a:lnTo>
                      <a:pt x="2127" y="889"/>
                    </a:lnTo>
                    <a:lnTo>
                      <a:pt x="2150" y="911"/>
                    </a:lnTo>
                    <a:lnTo>
                      <a:pt x="2170" y="937"/>
                    </a:lnTo>
                    <a:lnTo>
                      <a:pt x="2181" y="967"/>
                    </a:lnTo>
                    <a:lnTo>
                      <a:pt x="2189" y="998"/>
                    </a:lnTo>
                    <a:lnTo>
                      <a:pt x="2343" y="3034"/>
                    </a:lnTo>
                    <a:lnTo>
                      <a:pt x="2342" y="3066"/>
                    </a:lnTo>
                    <a:lnTo>
                      <a:pt x="2333" y="3096"/>
                    </a:lnTo>
                    <a:lnTo>
                      <a:pt x="2318" y="3121"/>
                    </a:lnTo>
                    <a:lnTo>
                      <a:pt x="2299" y="3144"/>
                    </a:lnTo>
                    <a:lnTo>
                      <a:pt x="2273" y="3160"/>
                    </a:lnTo>
                    <a:lnTo>
                      <a:pt x="2244" y="3170"/>
                    </a:lnTo>
                    <a:lnTo>
                      <a:pt x="2213" y="3175"/>
                    </a:lnTo>
                    <a:lnTo>
                      <a:pt x="131" y="3175"/>
                    </a:lnTo>
                    <a:lnTo>
                      <a:pt x="98" y="3170"/>
                    </a:lnTo>
                    <a:lnTo>
                      <a:pt x="70" y="3160"/>
                    </a:lnTo>
                    <a:lnTo>
                      <a:pt x="45" y="3144"/>
                    </a:lnTo>
                    <a:lnTo>
                      <a:pt x="24" y="3121"/>
                    </a:lnTo>
                    <a:lnTo>
                      <a:pt x="9" y="3096"/>
                    </a:lnTo>
                    <a:lnTo>
                      <a:pt x="2" y="3066"/>
                    </a:lnTo>
                    <a:lnTo>
                      <a:pt x="0" y="3034"/>
                    </a:lnTo>
                    <a:lnTo>
                      <a:pt x="155" y="998"/>
                    </a:lnTo>
                    <a:lnTo>
                      <a:pt x="161" y="967"/>
                    </a:lnTo>
                    <a:lnTo>
                      <a:pt x="174" y="937"/>
                    </a:lnTo>
                    <a:lnTo>
                      <a:pt x="193" y="911"/>
                    </a:lnTo>
                    <a:lnTo>
                      <a:pt x="217" y="889"/>
                    </a:lnTo>
                    <a:lnTo>
                      <a:pt x="244" y="872"/>
                    </a:lnTo>
                    <a:lnTo>
                      <a:pt x="275" y="862"/>
                    </a:lnTo>
                    <a:lnTo>
                      <a:pt x="308" y="857"/>
                    </a:lnTo>
                    <a:lnTo>
                      <a:pt x="454" y="857"/>
                    </a:lnTo>
                    <a:lnTo>
                      <a:pt x="460" y="857"/>
                    </a:lnTo>
                    <a:lnTo>
                      <a:pt x="463" y="856"/>
                    </a:lnTo>
                    <a:lnTo>
                      <a:pt x="466" y="854"/>
                    </a:lnTo>
                    <a:lnTo>
                      <a:pt x="468" y="853"/>
                    </a:lnTo>
                    <a:lnTo>
                      <a:pt x="468" y="850"/>
                    </a:lnTo>
                    <a:lnTo>
                      <a:pt x="468" y="848"/>
                    </a:lnTo>
                    <a:lnTo>
                      <a:pt x="468" y="846"/>
                    </a:lnTo>
                    <a:lnTo>
                      <a:pt x="468" y="844"/>
                    </a:lnTo>
                    <a:lnTo>
                      <a:pt x="460" y="800"/>
                    </a:lnTo>
                    <a:lnTo>
                      <a:pt x="454" y="760"/>
                    </a:lnTo>
                    <a:lnTo>
                      <a:pt x="451" y="725"/>
                    </a:lnTo>
                    <a:lnTo>
                      <a:pt x="449" y="660"/>
                    </a:lnTo>
                    <a:lnTo>
                      <a:pt x="453" y="595"/>
                    </a:lnTo>
                    <a:lnTo>
                      <a:pt x="465" y="531"/>
                    </a:lnTo>
                    <a:lnTo>
                      <a:pt x="484" y="469"/>
                    </a:lnTo>
                    <a:lnTo>
                      <a:pt x="508" y="408"/>
                    </a:lnTo>
                    <a:lnTo>
                      <a:pt x="539" y="350"/>
                    </a:lnTo>
                    <a:lnTo>
                      <a:pt x="578" y="294"/>
                    </a:lnTo>
                    <a:lnTo>
                      <a:pt x="621" y="241"/>
                    </a:lnTo>
                    <a:lnTo>
                      <a:pt x="677" y="187"/>
                    </a:lnTo>
                    <a:lnTo>
                      <a:pt x="736" y="138"/>
                    </a:lnTo>
                    <a:lnTo>
                      <a:pt x="802" y="98"/>
                    </a:lnTo>
                    <a:lnTo>
                      <a:pt x="870" y="63"/>
                    </a:lnTo>
                    <a:lnTo>
                      <a:pt x="943" y="36"/>
                    </a:lnTo>
                    <a:lnTo>
                      <a:pt x="1017" y="17"/>
                    </a:lnTo>
                    <a:lnTo>
                      <a:pt x="1094" y="5"/>
                    </a:lnTo>
                    <a:lnTo>
                      <a:pt x="1171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2" name="Group 51"/>
            <p:cNvGrpSpPr/>
            <p:nvPr/>
          </p:nvGrpSpPr>
          <p:grpSpPr>
            <a:xfrm>
              <a:off x="3565524" y="4546375"/>
              <a:ext cx="2337117" cy="1323440"/>
              <a:chOff x="879842" y="4664423"/>
              <a:chExt cx="2337117" cy="1323440"/>
            </a:xfrm>
          </p:grpSpPr>
          <p:sp>
            <p:nvSpPr>
              <p:cNvPr id="53" name="Rectangle 52"/>
              <p:cNvSpPr/>
              <p:nvPr/>
            </p:nvSpPr>
            <p:spPr>
              <a:xfrm>
                <a:off x="879842" y="5064533"/>
                <a:ext cx="2337117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  <p:sp>
            <p:nvSpPr>
              <p:cNvPr id="58" name="Rectangle 57"/>
              <p:cNvSpPr/>
              <p:nvPr/>
            </p:nvSpPr>
            <p:spPr>
              <a:xfrm>
                <a:off x="1252830" y="4664423"/>
                <a:ext cx="159114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 smtClean="0">
                    <a:solidFill>
                      <a:schemeClr val="accent2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accent2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19" name="Group 18"/>
          <p:cNvGrpSpPr/>
          <p:nvPr/>
        </p:nvGrpSpPr>
        <p:grpSpPr>
          <a:xfrm>
            <a:off x="6292428" y="1488955"/>
            <a:ext cx="2337117" cy="4255226"/>
            <a:chOff x="6287638" y="1614589"/>
            <a:chExt cx="2337117" cy="4255226"/>
          </a:xfrm>
        </p:grpSpPr>
        <p:grpSp>
          <p:nvGrpSpPr>
            <p:cNvPr id="13" name="Group 12"/>
            <p:cNvGrpSpPr/>
            <p:nvPr/>
          </p:nvGrpSpPr>
          <p:grpSpPr>
            <a:xfrm>
              <a:off x="6299425" y="1614589"/>
              <a:ext cx="2313543" cy="2703566"/>
              <a:chOff x="1161349" y="2493819"/>
              <a:chExt cx="2313543" cy="2703566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14" name="Rectangle 13"/>
              <p:cNvSpPr/>
              <p:nvPr/>
            </p:nvSpPr>
            <p:spPr>
              <a:xfrm>
                <a:off x="1161349" y="2493819"/>
                <a:ext cx="2313543" cy="27035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" name="Rectangle 14"/>
              <p:cNvSpPr/>
              <p:nvPr/>
            </p:nvSpPr>
            <p:spPr>
              <a:xfrm>
                <a:off x="1161349" y="4368689"/>
                <a:ext cx="2313543" cy="429656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2" name="Rectangle 21"/>
            <p:cNvSpPr/>
            <p:nvPr/>
          </p:nvSpPr>
          <p:spPr>
            <a:xfrm>
              <a:off x="6517717" y="2643206"/>
              <a:ext cx="18769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</a:t>
              </a:r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42" name="Group 20"/>
            <p:cNvGrpSpPr>
              <a:grpSpLocks noChangeAspect="1"/>
            </p:cNvGrpSpPr>
            <p:nvPr/>
          </p:nvGrpSpPr>
          <p:grpSpPr bwMode="auto">
            <a:xfrm>
              <a:off x="7137855" y="2001421"/>
              <a:ext cx="636682" cy="390074"/>
              <a:chOff x="2965" y="740"/>
              <a:chExt cx="2605" cy="1596"/>
            </a:xfrm>
            <a:solidFill>
              <a:schemeClr val="tx1"/>
            </a:solidFill>
          </p:grpSpPr>
          <p:sp>
            <p:nvSpPr>
              <p:cNvPr id="45" name="Freeform 22"/>
              <p:cNvSpPr>
                <a:spLocks noEditPoints="1"/>
              </p:cNvSpPr>
              <p:nvPr/>
            </p:nvSpPr>
            <p:spPr bwMode="auto">
              <a:xfrm>
                <a:off x="3550" y="1878"/>
                <a:ext cx="458" cy="458"/>
              </a:xfrm>
              <a:custGeom>
                <a:avLst/>
                <a:gdLst>
                  <a:gd name="T0" fmla="*/ 417 w 915"/>
                  <a:gd name="T1" fmla="*/ 264 h 915"/>
                  <a:gd name="T2" fmla="*/ 346 w 915"/>
                  <a:gd name="T3" fmla="*/ 292 h 915"/>
                  <a:gd name="T4" fmla="*/ 292 w 915"/>
                  <a:gd name="T5" fmla="*/ 346 h 915"/>
                  <a:gd name="T6" fmla="*/ 262 w 915"/>
                  <a:gd name="T7" fmla="*/ 417 h 915"/>
                  <a:gd name="T8" fmla="*/ 262 w 915"/>
                  <a:gd name="T9" fmla="*/ 498 h 915"/>
                  <a:gd name="T10" fmla="*/ 292 w 915"/>
                  <a:gd name="T11" fmla="*/ 569 h 915"/>
                  <a:gd name="T12" fmla="*/ 346 w 915"/>
                  <a:gd name="T13" fmla="*/ 623 h 915"/>
                  <a:gd name="T14" fmla="*/ 417 w 915"/>
                  <a:gd name="T15" fmla="*/ 653 h 915"/>
                  <a:gd name="T16" fmla="*/ 498 w 915"/>
                  <a:gd name="T17" fmla="*/ 653 h 915"/>
                  <a:gd name="T18" fmla="*/ 569 w 915"/>
                  <a:gd name="T19" fmla="*/ 623 h 915"/>
                  <a:gd name="T20" fmla="*/ 623 w 915"/>
                  <a:gd name="T21" fmla="*/ 569 h 915"/>
                  <a:gd name="T22" fmla="*/ 653 w 915"/>
                  <a:gd name="T23" fmla="*/ 498 h 915"/>
                  <a:gd name="T24" fmla="*/ 653 w 915"/>
                  <a:gd name="T25" fmla="*/ 417 h 915"/>
                  <a:gd name="T26" fmla="*/ 623 w 915"/>
                  <a:gd name="T27" fmla="*/ 346 h 915"/>
                  <a:gd name="T28" fmla="*/ 569 w 915"/>
                  <a:gd name="T29" fmla="*/ 292 h 915"/>
                  <a:gd name="T30" fmla="*/ 498 w 915"/>
                  <a:gd name="T31" fmla="*/ 264 h 915"/>
                  <a:gd name="T32" fmla="*/ 457 w 915"/>
                  <a:gd name="T33" fmla="*/ 0 h 915"/>
                  <a:gd name="T34" fmla="*/ 590 w 915"/>
                  <a:gd name="T35" fmla="*/ 20 h 915"/>
                  <a:gd name="T36" fmla="*/ 707 w 915"/>
                  <a:gd name="T37" fmla="*/ 74 h 915"/>
                  <a:gd name="T38" fmla="*/ 803 w 915"/>
                  <a:gd name="T39" fmla="*/ 158 h 915"/>
                  <a:gd name="T40" fmla="*/ 873 w 915"/>
                  <a:gd name="T41" fmla="*/ 265 h 915"/>
                  <a:gd name="T42" fmla="*/ 911 w 915"/>
                  <a:gd name="T43" fmla="*/ 390 h 915"/>
                  <a:gd name="T44" fmla="*/ 911 w 915"/>
                  <a:gd name="T45" fmla="*/ 526 h 915"/>
                  <a:gd name="T46" fmla="*/ 873 w 915"/>
                  <a:gd name="T47" fmla="*/ 651 h 915"/>
                  <a:gd name="T48" fmla="*/ 803 w 915"/>
                  <a:gd name="T49" fmla="*/ 759 h 915"/>
                  <a:gd name="T50" fmla="*/ 707 w 915"/>
                  <a:gd name="T51" fmla="*/ 842 h 915"/>
                  <a:gd name="T52" fmla="*/ 590 w 915"/>
                  <a:gd name="T53" fmla="*/ 896 h 915"/>
                  <a:gd name="T54" fmla="*/ 457 w 915"/>
                  <a:gd name="T55" fmla="*/ 915 h 915"/>
                  <a:gd name="T56" fmla="*/ 325 w 915"/>
                  <a:gd name="T57" fmla="*/ 896 h 915"/>
                  <a:gd name="T58" fmla="*/ 208 w 915"/>
                  <a:gd name="T59" fmla="*/ 842 h 915"/>
                  <a:gd name="T60" fmla="*/ 112 w 915"/>
                  <a:gd name="T61" fmla="*/ 759 h 915"/>
                  <a:gd name="T62" fmla="*/ 42 w 915"/>
                  <a:gd name="T63" fmla="*/ 651 h 915"/>
                  <a:gd name="T64" fmla="*/ 4 w 915"/>
                  <a:gd name="T65" fmla="*/ 526 h 915"/>
                  <a:gd name="T66" fmla="*/ 4 w 915"/>
                  <a:gd name="T67" fmla="*/ 390 h 915"/>
                  <a:gd name="T68" fmla="*/ 42 w 915"/>
                  <a:gd name="T69" fmla="*/ 265 h 915"/>
                  <a:gd name="T70" fmla="*/ 112 w 915"/>
                  <a:gd name="T71" fmla="*/ 158 h 915"/>
                  <a:gd name="T72" fmla="*/ 208 w 915"/>
                  <a:gd name="T73" fmla="*/ 74 h 915"/>
                  <a:gd name="T74" fmla="*/ 325 w 915"/>
                  <a:gd name="T75" fmla="*/ 20 h 915"/>
                  <a:gd name="T76" fmla="*/ 457 w 915"/>
                  <a:gd name="T77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15" h="915">
                    <a:moveTo>
                      <a:pt x="457" y="259"/>
                    </a:moveTo>
                    <a:lnTo>
                      <a:pt x="417" y="264"/>
                    </a:lnTo>
                    <a:lnTo>
                      <a:pt x="379" y="275"/>
                    </a:lnTo>
                    <a:lnTo>
                      <a:pt x="346" y="292"/>
                    </a:lnTo>
                    <a:lnTo>
                      <a:pt x="316" y="318"/>
                    </a:lnTo>
                    <a:lnTo>
                      <a:pt x="292" y="346"/>
                    </a:lnTo>
                    <a:lnTo>
                      <a:pt x="275" y="381"/>
                    </a:lnTo>
                    <a:lnTo>
                      <a:pt x="262" y="417"/>
                    </a:lnTo>
                    <a:lnTo>
                      <a:pt x="259" y="458"/>
                    </a:lnTo>
                    <a:lnTo>
                      <a:pt x="262" y="498"/>
                    </a:lnTo>
                    <a:lnTo>
                      <a:pt x="275" y="536"/>
                    </a:lnTo>
                    <a:lnTo>
                      <a:pt x="292" y="569"/>
                    </a:lnTo>
                    <a:lnTo>
                      <a:pt x="316" y="599"/>
                    </a:lnTo>
                    <a:lnTo>
                      <a:pt x="346" y="623"/>
                    </a:lnTo>
                    <a:lnTo>
                      <a:pt x="379" y="642"/>
                    </a:lnTo>
                    <a:lnTo>
                      <a:pt x="417" y="653"/>
                    </a:lnTo>
                    <a:lnTo>
                      <a:pt x="457" y="657"/>
                    </a:lnTo>
                    <a:lnTo>
                      <a:pt x="498" y="653"/>
                    </a:lnTo>
                    <a:lnTo>
                      <a:pt x="534" y="642"/>
                    </a:lnTo>
                    <a:lnTo>
                      <a:pt x="569" y="623"/>
                    </a:lnTo>
                    <a:lnTo>
                      <a:pt x="597" y="599"/>
                    </a:lnTo>
                    <a:lnTo>
                      <a:pt x="623" y="569"/>
                    </a:lnTo>
                    <a:lnTo>
                      <a:pt x="640" y="536"/>
                    </a:lnTo>
                    <a:lnTo>
                      <a:pt x="653" y="498"/>
                    </a:lnTo>
                    <a:lnTo>
                      <a:pt x="656" y="458"/>
                    </a:lnTo>
                    <a:lnTo>
                      <a:pt x="653" y="417"/>
                    </a:lnTo>
                    <a:lnTo>
                      <a:pt x="640" y="381"/>
                    </a:lnTo>
                    <a:lnTo>
                      <a:pt x="623" y="346"/>
                    </a:lnTo>
                    <a:lnTo>
                      <a:pt x="597" y="318"/>
                    </a:lnTo>
                    <a:lnTo>
                      <a:pt x="569" y="292"/>
                    </a:lnTo>
                    <a:lnTo>
                      <a:pt x="534" y="275"/>
                    </a:lnTo>
                    <a:lnTo>
                      <a:pt x="498" y="264"/>
                    </a:lnTo>
                    <a:lnTo>
                      <a:pt x="457" y="259"/>
                    </a:lnTo>
                    <a:close/>
                    <a:moveTo>
                      <a:pt x="457" y="0"/>
                    </a:moveTo>
                    <a:lnTo>
                      <a:pt x="525" y="6"/>
                    </a:lnTo>
                    <a:lnTo>
                      <a:pt x="590" y="20"/>
                    </a:lnTo>
                    <a:lnTo>
                      <a:pt x="650" y="42"/>
                    </a:lnTo>
                    <a:lnTo>
                      <a:pt x="707" y="74"/>
                    </a:lnTo>
                    <a:lnTo>
                      <a:pt x="757" y="112"/>
                    </a:lnTo>
                    <a:lnTo>
                      <a:pt x="803" y="158"/>
                    </a:lnTo>
                    <a:lnTo>
                      <a:pt x="841" y="208"/>
                    </a:lnTo>
                    <a:lnTo>
                      <a:pt x="873" y="265"/>
                    </a:lnTo>
                    <a:lnTo>
                      <a:pt x="896" y="325"/>
                    </a:lnTo>
                    <a:lnTo>
                      <a:pt x="911" y="390"/>
                    </a:lnTo>
                    <a:lnTo>
                      <a:pt x="915" y="458"/>
                    </a:lnTo>
                    <a:lnTo>
                      <a:pt x="911" y="526"/>
                    </a:lnTo>
                    <a:lnTo>
                      <a:pt x="896" y="589"/>
                    </a:lnTo>
                    <a:lnTo>
                      <a:pt x="873" y="651"/>
                    </a:lnTo>
                    <a:lnTo>
                      <a:pt x="841" y="706"/>
                    </a:lnTo>
                    <a:lnTo>
                      <a:pt x="803" y="759"/>
                    </a:lnTo>
                    <a:lnTo>
                      <a:pt x="757" y="803"/>
                    </a:lnTo>
                    <a:lnTo>
                      <a:pt x="707" y="842"/>
                    </a:lnTo>
                    <a:lnTo>
                      <a:pt x="650" y="872"/>
                    </a:lnTo>
                    <a:lnTo>
                      <a:pt x="590" y="896"/>
                    </a:lnTo>
                    <a:lnTo>
                      <a:pt x="525" y="910"/>
                    </a:lnTo>
                    <a:lnTo>
                      <a:pt x="457" y="915"/>
                    </a:lnTo>
                    <a:lnTo>
                      <a:pt x="390" y="910"/>
                    </a:lnTo>
                    <a:lnTo>
                      <a:pt x="325" y="896"/>
                    </a:lnTo>
                    <a:lnTo>
                      <a:pt x="264" y="872"/>
                    </a:lnTo>
                    <a:lnTo>
                      <a:pt x="208" y="842"/>
                    </a:lnTo>
                    <a:lnTo>
                      <a:pt x="158" y="803"/>
                    </a:lnTo>
                    <a:lnTo>
                      <a:pt x="112" y="759"/>
                    </a:lnTo>
                    <a:lnTo>
                      <a:pt x="74" y="706"/>
                    </a:lnTo>
                    <a:lnTo>
                      <a:pt x="42" y="651"/>
                    </a:lnTo>
                    <a:lnTo>
                      <a:pt x="19" y="589"/>
                    </a:lnTo>
                    <a:lnTo>
                      <a:pt x="4" y="526"/>
                    </a:lnTo>
                    <a:lnTo>
                      <a:pt x="0" y="458"/>
                    </a:lnTo>
                    <a:lnTo>
                      <a:pt x="4" y="390"/>
                    </a:lnTo>
                    <a:lnTo>
                      <a:pt x="19" y="325"/>
                    </a:lnTo>
                    <a:lnTo>
                      <a:pt x="42" y="265"/>
                    </a:lnTo>
                    <a:lnTo>
                      <a:pt x="74" y="208"/>
                    </a:lnTo>
                    <a:lnTo>
                      <a:pt x="112" y="158"/>
                    </a:lnTo>
                    <a:lnTo>
                      <a:pt x="158" y="112"/>
                    </a:lnTo>
                    <a:lnTo>
                      <a:pt x="208" y="74"/>
                    </a:lnTo>
                    <a:lnTo>
                      <a:pt x="264" y="42"/>
                    </a:lnTo>
                    <a:lnTo>
                      <a:pt x="325" y="20"/>
                    </a:lnTo>
                    <a:lnTo>
                      <a:pt x="390" y="6"/>
                    </a:lnTo>
                    <a:lnTo>
                      <a:pt x="45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6" name="Freeform 23"/>
              <p:cNvSpPr>
                <a:spLocks noEditPoints="1"/>
              </p:cNvSpPr>
              <p:nvPr/>
            </p:nvSpPr>
            <p:spPr bwMode="auto">
              <a:xfrm>
                <a:off x="4757" y="1878"/>
                <a:ext cx="458" cy="458"/>
              </a:xfrm>
              <a:custGeom>
                <a:avLst/>
                <a:gdLst>
                  <a:gd name="T0" fmla="*/ 418 w 916"/>
                  <a:gd name="T1" fmla="*/ 264 h 915"/>
                  <a:gd name="T2" fmla="*/ 347 w 916"/>
                  <a:gd name="T3" fmla="*/ 292 h 915"/>
                  <a:gd name="T4" fmla="*/ 293 w 916"/>
                  <a:gd name="T5" fmla="*/ 346 h 915"/>
                  <a:gd name="T6" fmla="*/ 263 w 916"/>
                  <a:gd name="T7" fmla="*/ 417 h 915"/>
                  <a:gd name="T8" fmla="*/ 263 w 916"/>
                  <a:gd name="T9" fmla="*/ 498 h 915"/>
                  <a:gd name="T10" fmla="*/ 293 w 916"/>
                  <a:gd name="T11" fmla="*/ 569 h 915"/>
                  <a:gd name="T12" fmla="*/ 347 w 916"/>
                  <a:gd name="T13" fmla="*/ 623 h 915"/>
                  <a:gd name="T14" fmla="*/ 418 w 916"/>
                  <a:gd name="T15" fmla="*/ 653 h 915"/>
                  <a:gd name="T16" fmla="*/ 499 w 916"/>
                  <a:gd name="T17" fmla="*/ 653 h 915"/>
                  <a:gd name="T18" fmla="*/ 570 w 916"/>
                  <a:gd name="T19" fmla="*/ 623 h 915"/>
                  <a:gd name="T20" fmla="*/ 624 w 916"/>
                  <a:gd name="T21" fmla="*/ 569 h 915"/>
                  <a:gd name="T22" fmla="*/ 654 w 916"/>
                  <a:gd name="T23" fmla="*/ 498 h 915"/>
                  <a:gd name="T24" fmla="*/ 654 w 916"/>
                  <a:gd name="T25" fmla="*/ 417 h 915"/>
                  <a:gd name="T26" fmla="*/ 624 w 916"/>
                  <a:gd name="T27" fmla="*/ 346 h 915"/>
                  <a:gd name="T28" fmla="*/ 570 w 916"/>
                  <a:gd name="T29" fmla="*/ 292 h 915"/>
                  <a:gd name="T30" fmla="*/ 499 w 916"/>
                  <a:gd name="T31" fmla="*/ 264 h 915"/>
                  <a:gd name="T32" fmla="*/ 459 w 916"/>
                  <a:gd name="T33" fmla="*/ 0 h 915"/>
                  <a:gd name="T34" fmla="*/ 590 w 916"/>
                  <a:gd name="T35" fmla="*/ 20 h 915"/>
                  <a:gd name="T36" fmla="*/ 707 w 916"/>
                  <a:gd name="T37" fmla="*/ 74 h 915"/>
                  <a:gd name="T38" fmla="*/ 804 w 916"/>
                  <a:gd name="T39" fmla="*/ 158 h 915"/>
                  <a:gd name="T40" fmla="*/ 874 w 916"/>
                  <a:gd name="T41" fmla="*/ 265 h 915"/>
                  <a:gd name="T42" fmla="*/ 912 w 916"/>
                  <a:gd name="T43" fmla="*/ 390 h 915"/>
                  <a:gd name="T44" fmla="*/ 912 w 916"/>
                  <a:gd name="T45" fmla="*/ 526 h 915"/>
                  <a:gd name="T46" fmla="*/ 874 w 916"/>
                  <a:gd name="T47" fmla="*/ 651 h 915"/>
                  <a:gd name="T48" fmla="*/ 804 w 916"/>
                  <a:gd name="T49" fmla="*/ 759 h 915"/>
                  <a:gd name="T50" fmla="*/ 707 w 916"/>
                  <a:gd name="T51" fmla="*/ 842 h 915"/>
                  <a:gd name="T52" fmla="*/ 590 w 916"/>
                  <a:gd name="T53" fmla="*/ 896 h 915"/>
                  <a:gd name="T54" fmla="*/ 459 w 916"/>
                  <a:gd name="T55" fmla="*/ 915 h 915"/>
                  <a:gd name="T56" fmla="*/ 326 w 916"/>
                  <a:gd name="T57" fmla="*/ 896 h 915"/>
                  <a:gd name="T58" fmla="*/ 209 w 916"/>
                  <a:gd name="T59" fmla="*/ 842 h 915"/>
                  <a:gd name="T60" fmla="*/ 113 w 916"/>
                  <a:gd name="T61" fmla="*/ 759 h 915"/>
                  <a:gd name="T62" fmla="*/ 43 w 916"/>
                  <a:gd name="T63" fmla="*/ 651 h 915"/>
                  <a:gd name="T64" fmla="*/ 5 w 916"/>
                  <a:gd name="T65" fmla="*/ 526 h 915"/>
                  <a:gd name="T66" fmla="*/ 5 w 916"/>
                  <a:gd name="T67" fmla="*/ 390 h 915"/>
                  <a:gd name="T68" fmla="*/ 43 w 916"/>
                  <a:gd name="T69" fmla="*/ 265 h 915"/>
                  <a:gd name="T70" fmla="*/ 113 w 916"/>
                  <a:gd name="T71" fmla="*/ 158 h 915"/>
                  <a:gd name="T72" fmla="*/ 209 w 916"/>
                  <a:gd name="T73" fmla="*/ 74 h 915"/>
                  <a:gd name="T74" fmla="*/ 326 w 916"/>
                  <a:gd name="T75" fmla="*/ 20 h 915"/>
                  <a:gd name="T76" fmla="*/ 459 w 916"/>
                  <a:gd name="T77" fmla="*/ 0 h 9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</a:cxnLst>
                <a:rect l="0" t="0" r="r" b="b"/>
                <a:pathLst>
                  <a:path w="916" h="915">
                    <a:moveTo>
                      <a:pt x="459" y="259"/>
                    </a:moveTo>
                    <a:lnTo>
                      <a:pt x="418" y="264"/>
                    </a:lnTo>
                    <a:lnTo>
                      <a:pt x="382" y="275"/>
                    </a:lnTo>
                    <a:lnTo>
                      <a:pt x="347" y="292"/>
                    </a:lnTo>
                    <a:lnTo>
                      <a:pt x="318" y="318"/>
                    </a:lnTo>
                    <a:lnTo>
                      <a:pt x="293" y="346"/>
                    </a:lnTo>
                    <a:lnTo>
                      <a:pt x="276" y="381"/>
                    </a:lnTo>
                    <a:lnTo>
                      <a:pt x="263" y="417"/>
                    </a:lnTo>
                    <a:lnTo>
                      <a:pt x="260" y="458"/>
                    </a:lnTo>
                    <a:lnTo>
                      <a:pt x="263" y="498"/>
                    </a:lnTo>
                    <a:lnTo>
                      <a:pt x="276" y="536"/>
                    </a:lnTo>
                    <a:lnTo>
                      <a:pt x="293" y="569"/>
                    </a:lnTo>
                    <a:lnTo>
                      <a:pt x="318" y="599"/>
                    </a:lnTo>
                    <a:lnTo>
                      <a:pt x="347" y="623"/>
                    </a:lnTo>
                    <a:lnTo>
                      <a:pt x="382" y="642"/>
                    </a:lnTo>
                    <a:lnTo>
                      <a:pt x="418" y="653"/>
                    </a:lnTo>
                    <a:lnTo>
                      <a:pt x="459" y="657"/>
                    </a:lnTo>
                    <a:lnTo>
                      <a:pt x="499" y="653"/>
                    </a:lnTo>
                    <a:lnTo>
                      <a:pt x="537" y="642"/>
                    </a:lnTo>
                    <a:lnTo>
                      <a:pt x="570" y="623"/>
                    </a:lnTo>
                    <a:lnTo>
                      <a:pt x="600" y="599"/>
                    </a:lnTo>
                    <a:lnTo>
                      <a:pt x="624" y="569"/>
                    </a:lnTo>
                    <a:lnTo>
                      <a:pt x="643" y="536"/>
                    </a:lnTo>
                    <a:lnTo>
                      <a:pt x="654" y="498"/>
                    </a:lnTo>
                    <a:lnTo>
                      <a:pt x="658" y="458"/>
                    </a:lnTo>
                    <a:lnTo>
                      <a:pt x="654" y="417"/>
                    </a:lnTo>
                    <a:lnTo>
                      <a:pt x="643" y="381"/>
                    </a:lnTo>
                    <a:lnTo>
                      <a:pt x="624" y="346"/>
                    </a:lnTo>
                    <a:lnTo>
                      <a:pt x="600" y="318"/>
                    </a:lnTo>
                    <a:lnTo>
                      <a:pt x="570" y="292"/>
                    </a:lnTo>
                    <a:lnTo>
                      <a:pt x="537" y="275"/>
                    </a:lnTo>
                    <a:lnTo>
                      <a:pt x="499" y="264"/>
                    </a:lnTo>
                    <a:lnTo>
                      <a:pt x="459" y="259"/>
                    </a:lnTo>
                    <a:close/>
                    <a:moveTo>
                      <a:pt x="459" y="0"/>
                    </a:moveTo>
                    <a:lnTo>
                      <a:pt x="526" y="6"/>
                    </a:lnTo>
                    <a:lnTo>
                      <a:pt x="590" y="20"/>
                    </a:lnTo>
                    <a:lnTo>
                      <a:pt x="652" y="42"/>
                    </a:lnTo>
                    <a:lnTo>
                      <a:pt x="707" y="74"/>
                    </a:lnTo>
                    <a:lnTo>
                      <a:pt x="760" y="112"/>
                    </a:lnTo>
                    <a:lnTo>
                      <a:pt x="804" y="158"/>
                    </a:lnTo>
                    <a:lnTo>
                      <a:pt x="844" y="208"/>
                    </a:lnTo>
                    <a:lnTo>
                      <a:pt x="874" y="265"/>
                    </a:lnTo>
                    <a:lnTo>
                      <a:pt x="897" y="325"/>
                    </a:lnTo>
                    <a:lnTo>
                      <a:pt x="912" y="390"/>
                    </a:lnTo>
                    <a:lnTo>
                      <a:pt x="916" y="458"/>
                    </a:lnTo>
                    <a:lnTo>
                      <a:pt x="912" y="526"/>
                    </a:lnTo>
                    <a:lnTo>
                      <a:pt x="897" y="589"/>
                    </a:lnTo>
                    <a:lnTo>
                      <a:pt x="874" y="651"/>
                    </a:lnTo>
                    <a:lnTo>
                      <a:pt x="844" y="706"/>
                    </a:lnTo>
                    <a:lnTo>
                      <a:pt x="804" y="759"/>
                    </a:lnTo>
                    <a:lnTo>
                      <a:pt x="760" y="803"/>
                    </a:lnTo>
                    <a:lnTo>
                      <a:pt x="707" y="842"/>
                    </a:lnTo>
                    <a:lnTo>
                      <a:pt x="652" y="872"/>
                    </a:lnTo>
                    <a:lnTo>
                      <a:pt x="590" y="896"/>
                    </a:lnTo>
                    <a:lnTo>
                      <a:pt x="526" y="910"/>
                    </a:lnTo>
                    <a:lnTo>
                      <a:pt x="459" y="915"/>
                    </a:lnTo>
                    <a:lnTo>
                      <a:pt x="391" y="910"/>
                    </a:lnTo>
                    <a:lnTo>
                      <a:pt x="326" y="896"/>
                    </a:lnTo>
                    <a:lnTo>
                      <a:pt x="266" y="872"/>
                    </a:lnTo>
                    <a:lnTo>
                      <a:pt x="209" y="842"/>
                    </a:lnTo>
                    <a:lnTo>
                      <a:pt x="159" y="803"/>
                    </a:lnTo>
                    <a:lnTo>
                      <a:pt x="113" y="759"/>
                    </a:lnTo>
                    <a:lnTo>
                      <a:pt x="75" y="706"/>
                    </a:lnTo>
                    <a:lnTo>
                      <a:pt x="43" y="651"/>
                    </a:lnTo>
                    <a:lnTo>
                      <a:pt x="21" y="589"/>
                    </a:lnTo>
                    <a:lnTo>
                      <a:pt x="5" y="526"/>
                    </a:lnTo>
                    <a:lnTo>
                      <a:pt x="0" y="458"/>
                    </a:lnTo>
                    <a:lnTo>
                      <a:pt x="5" y="390"/>
                    </a:lnTo>
                    <a:lnTo>
                      <a:pt x="21" y="325"/>
                    </a:lnTo>
                    <a:lnTo>
                      <a:pt x="43" y="265"/>
                    </a:lnTo>
                    <a:lnTo>
                      <a:pt x="75" y="208"/>
                    </a:lnTo>
                    <a:lnTo>
                      <a:pt x="113" y="158"/>
                    </a:lnTo>
                    <a:lnTo>
                      <a:pt x="159" y="112"/>
                    </a:lnTo>
                    <a:lnTo>
                      <a:pt x="209" y="74"/>
                    </a:lnTo>
                    <a:lnTo>
                      <a:pt x="266" y="42"/>
                    </a:lnTo>
                    <a:lnTo>
                      <a:pt x="326" y="20"/>
                    </a:lnTo>
                    <a:lnTo>
                      <a:pt x="391" y="6"/>
                    </a:lnTo>
                    <a:lnTo>
                      <a:pt x="45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7" name="Freeform 24"/>
              <p:cNvSpPr>
                <a:spLocks/>
              </p:cNvSpPr>
              <p:nvPr/>
            </p:nvSpPr>
            <p:spPr bwMode="auto">
              <a:xfrm>
                <a:off x="3115" y="1082"/>
                <a:ext cx="922" cy="152"/>
              </a:xfrm>
              <a:custGeom>
                <a:avLst/>
                <a:gdLst>
                  <a:gd name="T0" fmla="*/ 117 w 1842"/>
                  <a:gd name="T1" fmla="*/ 0 h 303"/>
                  <a:gd name="T2" fmla="*/ 1725 w 1842"/>
                  <a:gd name="T3" fmla="*/ 0 h 303"/>
                  <a:gd name="T4" fmla="*/ 1757 w 1842"/>
                  <a:gd name="T5" fmla="*/ 4 h 303"/>
                  <a:gd name="T6" fmla="*/ 1784 w 1842"/>
                  <a:gd name="T7" fmla="*/ 15 h 303"/>
                  <a:gd name="T8" fmla="*/ 1808 w 1842"/>
                  <a:gd name="T9" fmla="*/ 34 h 303"/>
                  <a:gd name="T10" fmla="*/ 1827 w 1842"/>
                  <a:gd name="T11" fmla="*/ 58 h 303"/>
                  <a:gd name="T12" fmla="*/ 1838 w 1842"/>
                  <a:gd name="T13" fmla="*/ 85 h 303"/>
                  <a:gd name="T14" fmla="*/ 1842 w 1842"/>
                  <a:gd name="T15" fmla="*/ 117 h 303"/>
                  <a:gd name="T16" fmla="*/ 1842 w 1842"/>
                  <a:gd name="T17" fmla="*/ 186 h 303"/>
                  <a:gd name="T18" fmla="*/ 1838 w 1842"/>
                  <a:gd name="T19" fmla="*/ 218 h 303"/>
                  <a:gd name="T20" fmla="*/ 1827 w 1842"/>
                  <a:gd name="T21" fmla="*/ 245 h 303"/>
                  <a:gd name="T22" fmla="*/ 1808 w 1842"/>
                  <a:gd name="T23" fmla="*/ 268 h 303"/>
                  <a:gd name="T24" fmla="*/ 1784 w 1842"/>
                  <a:gd name="T25" fmla="*/ 287 h 303"/>
                  <a:gd name="T26" fmla="*/ 1757 w 1842"/>
                  <a:gd name="T27" fmla="*/ 298 h 303"/>
                  <a:gd name="T28" fmla="*/ 1725 w 1842"/>
                  <a:gd name="T29" fmla="*/ 303 h 303"/>
                  <a:gd name="T30" fmla="*/ 117 w 1842"/>
                  <a:gd name="T31" fmla="*/ 303 h 303"/>
                  <a:gd name="T32" fmla="*/ 85 w 1842"/>
                  <a:gd name="T33" fmla="*/ 298 h 303"/>
                  <a:gd name="T34" fmla="*/ 58 w 1842"/>
                  <a:gd name="T35" fmla="*/ 287 h 303"/>
                  <a:gd name="T36" fmla="*/ 34 w 1842"/>
                  <a:gd name="T37" fmla="*/ 268 h 303"/>
                  <a:gd name="T38" fmla="*/ 15 w 1842"/>
                  <a:gd name="T39" fmla="*/ 245 h 303"/>
                  <a:gd name="T40" fmla="*/ 4 w 1842"/>
                  <a:gd name="T41" fmla="*/ 218 h 303"/>
                  <a:gd name="T42" fmla="*/ 0 w 1842"/>
                  <a:gd name="T43" fmla="*/ 186 h 303"/>
                  <a:gd name="T44" fmla="*/ 0 w 1842"/>
                  <a:gd name="T45" fmla="*/ 117 h 303"/>
                  <a:gd name="T46" fmla="*/ 4 w 1842"/>
                  <a:gd name="T47" fmla="*/ 85 h 303"/>
                  <a:gd name="T48" fmla="*/ 15 w 1842"/>
                  <a:gd name="T49" fmla="*/ 58 h 303"/>
                  <a:gd name="T50" fmla="*/ 34 w 1842"/>
                  <a:gd name="T51" fmla="*/ 34 h 303"/>
                  <a:gd name="T52" fmla="*/ 58 w 1842"/>
                  <a:gd name="T53" fmla="*/ 15 h 303"/>
                  <a:gd name="T54" fmla="*/ 85 w 1842"/>
                  <a:gd name="T55" fmla="*/ 4 h 303"/>
                  <a:gd name="T56" fmla="*/ 117 w 1842"/>
                  <a:gd name="T57" fmla="*/ 0 h 3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842" h="303">
                    <a:moveTo>
                      <a:pt x="117" y="0"/>
                    </a:moveTo>
                    <a:lnTo>
                      <a:pt x="1725" y="0"/>
                    </a:lnTo>
                    <a:lnTo>
                      <a:pt x="1757" y="4"/>
                    </a:lnTo>
                    <a:lnTo>
                      <a:pt x="1784" y="15"/>
                    </a:lnTo>
                    <a:lnTo>
                      <a:pt x="1808" y="34"/>
                    </a:lnTo>
                    <a:lnTo>
                      <a:pt x="1827" y="58"/>
                    </a:lnTo>
                    <a:lnTo>
                      <a:pt x="1838" y="85"/>
                    </a:lnTo>
                    <a:lnTo>
                      <a:pt x="1842" y="117"/>
                    </a:lnTo>
                    <a:lnTo>
                      <a:pt x="1842" y="186"/>
                    </a:lnTo>
                    <a:lnTo>
                      <a:pt x="1838" y="218"/>
                    </a:lnTo>
                    <a:lnTo>
                      <a:pt x="1827" y="245"/>
                    </a:lnTo>
                    <a:lnTo>
                      <a:pt x="1808" y="268"/>
                    </a:lnTo>
                    <a:lnTo>
                      <a:pt x="1784" y="287"/>
                    </a:lnTo>
                    <a:lnTo>
                      <a:pt x="1757" y="298"/>
                    </a:lnTo>
                    <a:lnTo>
                      <a:pt x="1725" y="303"/>
                    </a:lnTo>
                    <a:lnTo>
                      <a:pt x="117" y="303"/>
                    </a:lnTo>
                    <a:lnTo>
                      <a:pt x="85" y="298"/>
                    </a:lnTo>
                    <a:lnTo>
                      <a:pt x="58" y="287"/>
                    </a:lnTo>
                    <a:lnTo>
                      <a:pt x="34" y="268"/>
                    </a:lnTo>
                    <a:lnTo>
                      <a:pt x="15" y="245"/>
                    </a:lnTo>
                    <a:lnTo>
                      <a:pt x="4" y="218"/>
                    </a:lnTo>
                    <a:lnTo>
                      <a:pt x="0" y="186"/>
                    </a:lnTo>
                    <a:lnTo>
                      <a:pt x="0" y="117"/>
                    </a:lnTo>
                    <a:lnTo>
                      <a:pt x="4" y="85"/>
                    </a:lnTo>
                    <a:lnTo>
                      <a:pt x="15" y="58"/>
                    </a:lnTo>
                    <a:lnTo>
                      <a:pt x="34" y="34"/>
                    </a:lnTo>
                    <a:lnTo>
                      <a:pt x="58" y="15"/>
                    </a:lnTo>
                    <a:lnTo>
                      <a:pt x="85" y="4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8" name="Freeform 25"/>
              <p:cNvSpPr>
                <a:spLocks noEditPoints="1"/>
              </p:cNvSpPr>
              <p:nvPr/>
            </p:nvSpPr>
            <p:spPr bwMode="auto">
              <a:xfrm>
                <a:off x="3257" y="740"/>
                <a:ext cx="2313" cy="1381"/>
              </a:xfrm>
              <a:custGeom>
                <a:avLst/>
                <a:gdLst>
                  <a:gd name="T0" fmla="*/ 3084 w 4627"/>
                  <a:gd name="T1" fmla="*/ 877 h 2762"/>
                  <a:gd name="T2" fmla="*/ 3086 w 4627"/>
                  <a:gd name="T3" fmla="*/ 1508 h 2762"/>
                  <a:gd name="T4" fmla="*/ 3859 w 4627"/>
                  <a:gd name="T5" fmla="*/ 1530 h 2762"/>
                  <a:gd name="T6" fmla="*/ 3894 w 4627"/>
                  <a:gd name="T7" fmla="*/ 1505 h 2762"/>
                  <a:gd name="T8" fmla="*/ 3611 w 4627"/>
                  <a:gd name="T9" fmla="*/ 985 h 2762"/>
                  <a:gd name="T10" fmla="*/ 3382 w 4627"/>
                  <a:gd name="T11" fmla="*/ 863 h 2762"/>
                  <a:gd name="T12" fmla="*/ 2871 w 4627"/>
                  <a:gd name="T13" fmla="*/ 3 h 2762"/>
                  <a:gd name="T14" fmla="*/ 3030 w 4627"/>
                  <a:gd name="T15" fmla="*/ 92 h 2762"/>
                  <a:gd name="T16" fmla="*/ 3083 w 4627"/>
                  <a:gd name="T17" fmla="*/ 264 h 2762"/>
                  <a:gd name="T18" fmla="*/ 3108 w 4627"/>
                  <a:gd name="T19" fmla="*/ 675 h 2762"/>
                  <a:gd name="T20" fmla="*/ 3480 w 4627"/>
                  <a:gd name="T21" fmla="*/ 683 h 2762"/>
                  <a:gd name="T22" fmla="*/ 3739 w 4627"/>
                  <a:gd name="T23" fmla="*/ 819 h 2762"/>
                  <a:gd name="T24" fmla="*/ 4082 w 4627"/>
                  <a:gd name="T25" fmla="*/ 1434 h 2762"/>
                  <a:gd name="T26" fmla="*/ 4296 w 4627"/>
                  <a:gd name="T27" fmla="*/ 1538 h 2762"/>
                  <a:gd name="T28" fmla="*/ 4451 w 4627"/>
                  <a:gd name="T29" fmla="*/ 1579 h 2762"/>
                  <a:gd name="T30" fmla="*/ 4552 w 4627"/>
                  <a:gd name="T31" fmla="*/ 1647 h 2762"/>
                  <a:gd name="T32" fmla="*/ 4615 w 4627"/>
                  <a:gd name="T33" fmla="*/ 1823 h 2762"/>
                  <a:gd name="T34" fmla="*/ 4623 w 4627"/>
                  <a:gd name="T35" fmla="*/ 2549 h 2762"/>
                  <a:gd name="T36" fmla="*/ 4497 w 4627"/>
                  <a:gd name="T37" fmla="*/ 2727 h 2762"/>
                  <a:gd name="T38" fmla="*/ 4062 w 4627"/>
                  <a:gd name="T39" fmla="*/ 2759 h 2762"/>
                  <a:gd name="T40" fmla="*/ 4036 w 4627"/>
                  <a:gd name="T41" fmla="*/ 2588 h 2762"/>
                  <a:gd name="T42" fmla="*/ 3855 w 4627"/>
                  <a:gd name="T43" fmla="*/ 2289 h 2762"/>
                  <a:gd name="T44" fmla="*/ 3533 w 4627"/>
                  <a:gd name="T45" fmla="*/ 2144 h 2762"/>
                  <a:gd name="T46" fmla="*/ 3179 w 4627"/>
                  <a:gd name="T47" fmla="*/ 2209 h 2762"/>
                  <a:gd name="T48" fmla="*/ 2932 w 4627"/>
                  <a:gd name="T49" fmla="*/ 2455 h 2762"/>
                  <a:gd name="T50" fmla="*/ 2861 w 4627"/>
                  <a:gd name="T51" fmla="*/ 2742 h 2762"/>
                  <a:gd name="T52" fmla="*/ 1664 w 4627"/>
                  <a:gd name="T53" fmla="*/ 2762 h 2762"/>
                  <a:gd name="T54" fmla="*/ 1642 w 4627"/>
                  <a:gd name="T55" fmla="*/ 2735 h 2762"/>
                  <a:gd name="T56" fmla="*/ 1534 w 4627"/>
                  <a:gd name="T57" fmla="*/ 2394 h 2762"/>
                  <a:gd name="T58" fmla="*/ 1260 w 4627"/>
                  <a:gd name="T59" fmla="*/ 2179 h 2762"/>
                  <a:gd name="T60" fmla="*/ 898 w 4627"/>
                  <a:gd name="T61" fmla="*/ 2157 h 2762"/>
                  <a:gd name="T62" fmla="*/ 599 w 4627"/>
                  <a:gd name="T63" fmla="*/ 2338 h 2762"/>
                  <a:gd name="T64" fmla="*/ 452 w 4627"/>
                  <a:gd name="T65" fmla="*/ 2661 h 2762"/>
                  <a:gd name="T66" fmla="*/ 427 w 4627"/>
                  <a:gd name="T67" fmla="*/ 2761 h 2762"/>
                  <a:gd name="T68" fmla="*/ 131 w 4627"/>
                  <a:gd name="T69" fmla="*/ 2726 h 2762"/>
                  <a:gd name="T70" fmla="*/ 4 w 4627"/>
                  <a:gd name="T71" fmla="*/ 2546 h 2762"/>
                  <a:gd name="T72" fmla="*/ 22 w 4627"/>
                  <a:gd name="T73" fmla="*/ 1880 h 2762"/>
                  <a:gd name="T74" fmla="*/ 91 w 4627"/>
                  <a:gd name="T75" fmla="*/ 1853 h 2762"/>
                  <a:gd name="T76" fmla="*/ 1104 w 4627"/>
                  <a:gd name="T77" fmla="*/ 1834 h 2762"/>
                  <a:gd name="T78" fmla="*/ 1243 w 4627"/>
                  <a:gd name="T79" fmla="*/ 1666 h 2762"/>
                  <a:gd name="T80" fmla="*/ 1207 w 4627"/>
                  <a:gd name="T81" fmla="*/ 1420 h 2762"/>
                  <a:gd name="T82" fmla="*/ 1014 w 4627"/>
                  <a:gd name="T83" fmla="*/ 1317 h 2762"/>
                  <a:gd name="T84" fmla="*/ 52 w 4627"/>
                  <a:gd name="T85" fmla="*/ 1311 h 2762"/>
                  <a:gd name="T86" fmla="*/ 0 w 4627"/>
                  <a:gd name="T87" fmla="*/ 1252 h 2762"/>
                  <a:gd name="T88" fmla="*/ 28 w 4627"/>
                  <a:gd name="T89" fmla="*/ 1113 h 2762"/>
                  <a:gd name="T90" fmla="*/ 68 w 4627"/>
                  <a:gd name="T91" fmla="*/ 1105 h 2762"/>
                  <a:gd name="T92" fmla="*/ 1608 w 4627"/>
                  <a:gd name="T93" fmla="*/ 1036 h 2762"/>
                  <a:gd name="T94" fmla="*/ 1676 w 4627"/>
                  <a:gd name="T95" fmla="*/ 802 h 2762"/>
                  <a:gd name="T96" fmla="*/ 1574 w 4627"/>
                  <a:gd name="T97" fmla="*/ 609 h 2762"/>
                  <a:gd name="T98" fmla="*/ 47 w 4627"/>
                  <a:gd name="T99" fmla="*/ 566 h 2762"/>
                  <a:gd name="T100" fmla="*/ 3 w 4627"/>
                  <a:gd name="T101" fmla="*/ 517 h 2762"/>
                  <a:gd name="T102" fmla="*/ 3 w 4627"/>
                  <a:gd name="T103" fmla="*/ 224 h 2762"/>
                  <a:gd name="T104" fmla="*/ 109 w 4627"/>
                  <a:gd name="T105" fmla="*/ 65 h 2762"/>
                  <a:gd name="T106" fmla="*/ 370 w 4627"/>
                  <a:gd name="T107" fmla="*/ 0 h 27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</a:cxnLst>
                <a:rect l="0" t="0" r="r" b="b"/>
                <a:pathLst>
                  <a:path w="4627" h="2762">
                    <a:moveTo>
                      <a:pt x="3121" y="858"/>
                    </a:moveTo>
                    <a:lnTo>
                      <a:pt x="3105" y="862"/>
                    </a:lnTo>
                    <a:lnTo>
                      <a:pt x="3094" y="865"/>
                    </a:lnTo>
                    <a:lnTo>
                      <a:pt x="3087" y="871"/>
                    </a:lnTo>
                    <a:lnTo>
                      <a:pt x="3084" y="877"/>
                    </a:lnTo>
                    <a:lnTo>
                      <a:pt x="3083" y="881"/>
                    </a:lnTo>
                    <a:lnTo>
                      <a:pt x="3083" y="884"/>
                    </a:lnTo>
                    <a:lnTo>
                      <a:pt x="3083" y="1500"/>
                    </a:lnTo>
                    <a:lnTo>
                      <a:pt x="3083" y="1504"/>
                    </a:lnTo>
                    <a:lnTo>
                      <a:pt x="3086" y="1508"/>
                    </a:lnTo>
                    <a:lnTo>
                      <a:pt x="3089" y="1516"/>
                    </a:lnTo>
                    <a:lnTo>
                      <a:pt x="3095" y="1523"/>
                    </a:lnTo>
                    <a:lnTo>
                      <a:pt x="3105" y="1529"/>
                    </a:lnTo>
                    <a:lnTo>
                      <a:pt x="3117" y="1530"/>
                    </a:lnTo>
                    <a:lnTo>
                      <a:pt x="3859" y="1530"/>
                    </a:lnTo>
                    <a:lnTo>
                      <a:pt x="3875" y="1529"/>
                    </a:lnTo>
                    <a:lnTo>
                      <a:pt x="3886" y="1524"/>
                    </a:lnTo>
                    <a:lnTo>
                      <a:pt x="3893" y="1518"/>
                    </a:lnTo>
                    <a:lnTo>
                      <a:pt x="3896" y="1511"/>
                    </a:lnTo>
                    <a:lnTo>
                      <a:pt x="3894" y="1505"/>
                    </a:lnTo>
                    <a:lnTo>
                      <a:pt x="3880" y="1485"/>
                    </a:lnTo>
                    <a:lnTo>
                      <a:pt x="3867" y="1462"/>
                    </a:lnTo>
                    <a:lnTo>
                      <a:pt x="3671" y="1066"/>
                    </a:lnTo>
                    <a:lnTo>
                      <a:pt x="3644" y="1024"/>
                    </a:lnTo>
                    <a:lnTo>
                      <a:pt x="3611" y="985"/>
                    </a:lnTo>
                    <a:lnTo>
                      <a:pt x="3571" y="950"/>
                    </a:lnTo>
                    <a:lnTo>
                      <a:pt x="3527" y="920"/>
                    </a:lnTo>
                    <a:lnTo>
                      <a:pt x="3480" y="895"/>
                    </a:lnTo>
                    <a:lnTo>
                      <a:pt x="3431" y="876"/>
                    </a:lnTo>
                    <a:lnTo>
                      <a:pt x="3382" y="863"/>
                    </a:lnTo>
                    <a:lnTo>
                      <a:pt x="3333" y="858"/>
                    </a:lnTo>
                    <a:lnTo>
                      <a:pt x="3121" y="858"/>
                    </a:lnTo>
                    <a:close/>
                    <a:moveTo>
                      <a:pt x="370" y="0"/>
                    </a:moveTo>
                    <a:lnTo>
                      <a:pt x="2826" y="0"/>
                    </a:lnTo>
                    <a:lnTo>
                      <a:pt x="2871" y="3"/>
                    </a:lnTo>
                    <a:lnTo>
                      <a:pt x="2912" y="11"/>
                    </a:lnTo>
                    <a:lnTo>
                      <a:pt x="2948" y="25"/>
                    </a:lnTo>
                    <a:lnTo>
                      <a:pt x="2980" y="43"/>
                    </a:lnTo>
                    <a:lnTo>
                      <a:pt x="3008" y="65"/>
                    </a:lnTo>
                    <a:lnTo>
                      <a:pt x="3030" y="92"/>
                    </a:lnTo>
                    <a:lnTo>
                      <a:pt x="3049" y="120"/>
                    </a:lnTo>
                    <a:lnTo>
                      <a:pt x="3064" y="153"/>
                    </a:lnTo>
                    <a:lnTo>
                      <a:pt x="3075" y="188"/>
                    </a:lnTo>
                    <a:lnTo>
                      <a:pt x="3081" y="224"/>
                    </a:lnTo>
                    <a:lnTo>
                      <a:pt x="3083" y="264"/>
                    </a:lnTo>
                    <a:lnTo>
                      <a:pt x="3083" y="639"/>
                    </a:lnTo>
                    <a:lnTo>
                      <a:pt x="3086" y="653"/>
                    </a:lnTo>
                    <a:lnTo>
                      <a:pt x="3091" y="664"/>
                    </a:lnTo>
                    <a:lnTo>
                      <a:pt x="3098" y="670"/>
                    </a:lnTo>
                    <a:lnTo>
                      <a:pt x="3108" y="675"/>
                    </a:lnTo>
                    <a:lnTo>
                      <a:pt x="3116" y="677"/>
                    </a:lnTo>
                    <a:lnTo>
                      <a:pt x="3121" y="678"/>
                    </a:lnTo>
                    <a:lnTo>
                      <a:pt x="3124" y="678"/>
                    </a:lnTo>
                    <a:lnTo>
                      <a:pt x="3424" y="678"/>
                    </a:lnTo>
                    <a:lnTo>
                      <a:pt x="3480" y="683"/>
                    </a:lnTo>
                    <a:lnTo>
                      <a:pt x="3535" y="696"/>
                    </a:lnTo>
                    <a:lnTo>
                      <a:pt x="3590" y="718"/>
                    </a:lnTo>
                    <a:lnTo>
                      <a:pt x="3644" y="746"/>
                    </a:lnTo>
                    <a:lnTo>
                      <a:pt x="3693" y="781"/>
                    </a:lnTo>
                    <a:lnTo>
                      <a:pt x="3739" y="819"/>
                    </a:lnTo>
                    <a:lnTo>
                      <a:pt x="3775" y="863"/>
                    </a:lnTo>
                    <a:lnTo>
                      <a:pt x="3806" y="909"/>
                    </a:lnTo>
                    <a:lnTo>
                      <a:pt x="4025" y="1355"/>
                    </a:lnTo>
                    <a:lnTo>
                      <a:pt x="4052" y="1399"/>
                    </a:lnTo>
                    <a:lnTo>
                      <a:pt x="4082" y="1434"/>
                    </a:lnTo>
                    <a:lnTo>
                      <a:pt x="4116" y="1462"/>
                    </a:lnTo>
                    <a:lnTo>
                      <a:pt x="4152" y="1486"/>
                    </a:lnTo>
                    <a:lnTo>
                      <a:pt x="4195" y="1505"/>
                    </a:lnTo>
                    <a:lnTo>
                      <a:pt x="4242" y="1523"/>
                    </a:lnTo>
                    <a:lnTo>
                      <a:pt x="4296" y="1538"/>
                    </a:lnTo>
                    <a:lnTo>
                      <a:pt x="4356" y="1554"/>
                    </a:lnTo>
                    <a:lnTo>
                      <a:pt x="4380" y="1560"/>
                    </a:lnTo>
                    <a:lnTo>
                      <a:pt x="4405" y="1565"/>
                    </a:lnTo>
                    <a:lnTo>
                      <a:pt x="4429" y="1572"/>
                    </a:lnTo>
                    <a:lnTo>
                      <a:pt x="4451" y="1579"/>
                    </a:lnTo>
                    <a:lnTo>
                      <a:pt x="4473" y="1587"/>
                    </a:lnTo>
                    <a:lnTo>
                      <a:pt x="4495" y="1598"/>
                    </a:lnTo>
                    <a:lnTo>
                      <a:pt x="4516" y="1611"/>
                    </a:lnTo>
                    <a:lnTo>
                      <a:pt x="4535" y="1628"/>
                    </a:lnTo>
                    <a:lnTo>
                      <a:pt x="4552" y="1647"/>
                    </a:lnTo>
                    <a:lnTo>
                      <a:pt x="4568" y="1673"/>
                    </a:lnTo>
                    <a:lnTo>
                      <a:pt x="4584" y="1701"/>
                    </a:lnTo>
                    <a:lnTo>
                      <a:pt x="4596" y="1736"/>
                    </a:lnTo>
                    <a:lnTo>
                      <a:pt x="4606" y="1776"/>
                    </a:lnTo>
                    <a:lnTo>
                      <a:pt x="4615" y="1823"/>
                    </a:lnTo>
                    <a:lnTo>
                      <a:pt x="4622" y="1877"/>
                    </a:lnTo>
                    <a:lnTo>
                      <a:pt x="4625" y="1938"/>
                    </a:lnTo>
                    <a:lnTo>
                      <a:pt x="4627" y="2006"/>
                    </a:lnTo>
                    <a:lnTo>
                      <a:pt x="4627" y="2501"/>
                    </a:lnTo>
                    <a:lnTo>
                      <a:pt x="4623" y="2549"/>
                    </a:lnTo>
                    <a:lnTo>
                      <a:pt x="4611" y="2593"/>
                    </a:lnTo>
                    <a:lnTo>
                      <a:pt x="4592" y="2634"/>
                    </a:lnTo>
                    <a:lnTo>
                      <a:pt x="4565" y="2670"/>
                    </a:lnTo>
                    <a:lnTo>
                      <a:pt x="4533" y="2700"/>
                    </a:lnTo>
                    <a:lnTo>
                      <a:pt x="4497" y="2727"/>
                    </a:lnTo>
                    <a:lnTo>
                      <a:pt x="4457" y="2746"/>
                    </a:lnTo>
                    <a:lnTo>
                      <a:pt x="4413" y="2759"/>
                    </a:lnTo>
                    <a:lnTo>
                      <a:pt x="4366" y="2762"/>
                    </a:lnTo>
                    <a:lnTo>
                      <a:pt x="4070" y="2762"/>
                    </a:lnTo>
                    <a:lnTo>
                      <a:pt x="4062" y="2759"/>
                    </a:lnTo>
                    <a:lnTo>
                      <a:pt x="4057" y="2753"/>
                    </a:lnTo>
                    <a:lnTo>
                      <a:pt x="4055" y="2743"/>
                    </a:lnTo>
                    <a:lnTo>
                      <a:pt x="4055" y="2735"/>
                    </a:lnTo>
                    <a:lnTo>
                      <a:pt x="4051" y="2661"/>
                    </a:lnTo>
                    <a:lnTo>
                      <a:pt x="4036" y="2588"/>
                    </a:lnTo>
                    <a:lnTo>
                      <a:pt x="4014" y="2520"/>
                    </a:lnTo>
                    <a:lnTo>
                      <a:pt x="3986" y="2455"/>
                    </a:lnTo>
                    <a:lnTo>
                      <a:pt x="3948" y="2394"/>
                    </a:lnTo>
                    <a:lnTo>
                      <a:pt x="3905" y="2338"/>
                    </a:lnTo>
                    <a:lnTo>
                      <a:pt x="3855" y="2289"/>
                    </a:lnTo>
                    <a:lnTo>
                      <a:pt x="3799" y="2245"/>
                    </a:lnTo>
                    <a:lnTo>
                      <a:pt x="3739" y="2209"/>
                    </a:lnTo>
                    <a:lnTo>
                      <a:pt x="3674" y="2179"/>
                    </a:lnTo>
                    <a:lnTo>
                      <a:pt x="3605" y="2157"/>
                    </a:lnTo>
                    <a:lnTo>
                      <a:pt x="3533" y="2144"/>
                    </a:lnTo>
                    <a:lnTo>
                      <a:pt x="3459" y="2139"/>
                    </a:lnTo>
                    <a:lnTo>
                      <a:pt x="3383" y="2144"/>
                    </a:lnTo>
                    <a:lnTo>
                      <a:pt x="3312" y="2157"/>
                    </a:lnTo>
                    <a:lnTo>
                      <a:pt x="3244" y="2179"/>
                    </a:lnTo>
                    <a:lnTo>
                      <a:pt x="3179" y="2209"/>
                    </a:lnTo>
                    <a:lnTo>
                      <a:pt x="3117" y="2245"/>
                    </a:lnTo>
                    <a:lnTo>
                      <a:pt x="3062" y="2289"/>
                    </a:lnTo>
                    <a:lnTo>
                      <a:pt x="3013" y="2338"/>
                    </a:lnTo>
                    <a:lnTo>
                      <a:pt x="2969" y="2394"/>
                    </a:lnTo>
                    <a:lnTo>
                      <a:pt x="2932" y="2455"/>
                    </a:lnTo>
                    <a:lnTo>
                      <a:pt x="2902" y="2520"/>
                    </a:lnTo>
                    <a:lnTo>
                      <a:pt x="2880" y="2588"/>
                    </a:lnTo>
                    <a:lnTo>
                      <a:pt x="2866" y="2661"/>
                    </a:lnTo>
                    <a:lnTo>
                      <a:pt x="2863" y="2735"/>
                    </a:lnTo>
                    <a:lnTo>
                      <a:pt x="2861" y="2742"/>
                    </a:lnTo>
                    <a:lnTo>
                      <a:pt x="2861" y="2748"/>
                    </a:lnTo>
                    <a:lnTo>
                      <a:pt x="2858" y="2756"/>
                    </a:lnTo>
                    <a:lnTo>
                      <a:pt x="2852" y="2761"/>
                    </a:lnTo>
                    <a:lnTo>
                      <a:pt x="2839" y="2762"/>
                    </a:lnTo>
                    <a:lnTo>
                      <a:pt x="1664" y="2762"/>
                    </a:lnTo>
                    <a:lnTo>
                      <a:pt x="1651" y="2761"/>
                    </a:lnTo>
                    <a:lnTo>
                      <a:pt x="1645" y="2756"/>
                    </a:lnTo>
                    <a:lnTo>
                      <a:pt x="1642" y="2748"/>
                    </a:lnTo>
                    <a:lnTo>
                      <a:pt x="1642" y="2742"/>
                    </a:lnTo>
                    <a:lnTo>
                      <a:pt x="1642" y="2735"/>
                    </a:lnTo>
                    <a:lnTo>
                      <a:pt x="1637" y="2661"/>
                    </a:lnTo>
                    <a:lnTo>
                      <a:pt x="1623" y="2588"/>
                    </a:lnTo>
                    <a:lnTo>
                      <a:pt x="1600" y="2520"/>
                    </a:lnTo>
                    <a:lnTo>
                      <a:pt x="1570" y="2455"/>
                    </a:lnTo>
                    <a:lnTo>
                      <a:pt x="1534" y="2394"/>
                    </a:lnTo>
                    <a:lnTo>
                      <a:pt x="1490" y="2338"/>
                    </a:lnTo>
                    <a:lnTo>
                      <a:pt x="1441" y="2289"/>
                    </a:lnTo>
                    <a:lnTo>
                      <a:pt x="1385" y="2245"/>
                    </a:lnTo>
                    <a:lnTo>
                      <a:pt x="1325" y="2209"/>
                    </a:lnTo>
                    <a:lnTo>
                      <a:pt x="1260" y="2179"/>
                    </a:lnTo>
                    <a:lnTo>
                      <a:pt x="1191" y="2157"/>
                    </a:lnTo>
                    <a:lnTo>
                      <a:pt x="1120" y="2144"/>
                    </a:lnTo>
                    <a:lnTo>
                      <a:pt x="1044" y="2139"/>
                    </a:lnTo>
                    <a:lnTo>
                      <a:pt x="969" y="2144"/>
                    </a:lnTo>
                    <a:lnTo>
                      <a:pt x="898" y="2157"/>
                    </a:lnTo>
                    <a:lnTo>
                      <a:pt x="829" y="2179"/>
                    </a:lnTo>
                    <a:lnTo>
                      <a:pt x="764" y="2209"/>
                    </a:lnTo>
                    <a:lnTo>
                      <a:pt x="704" y="2245"/>
                    </a:lnTo>
                    <a:lnTo>
                      <a:pt x="648" y="2289"/>
                    </a:lnTo>
                    <a:lnTo>
                      <a:pt x="599" y="2338"/>
                    </a:lnTo>
                    <a:lnTo>
                      <a:pt x="555" y="2394"/>
                    </a:lnTo>
                    <a:lnTo>
                      <a:pt x="519" y="2455"/>
                    </a:lnTo>
                    <a:lnTo>
                      <a:pt x="488" y="2520"/>
                    </a:lnTo>
                    <a:lnTo>
                      <a:pt x="466" y="2588"/>
                    </a:lnTo>
                    <a:lnTo>
                      <a:pt x="452" y="2661"/>
                    </a:lnTo>
                    <a:lnTo>
                      <a:pt x="447" y="2735"/>
                    </a:lnTo>
                    <a:lnTo>
                      <a:pt x="447" y="2742"/>
                    </a:lnTo>
                    <a:lnTo>
                      <a:pt x="444" y="2748"/>
                    </a:lnTo>
                    <a:lnTo>
                      <a:pt x="438" y="2756"/>
                    </a:lnTo>
                    <a:lnTo>
                      <a:pt x="427" y="2761"/>
                    </a:lnTo>
                    <a:lnTo>
                      <a:pt x="409" y="2762"/>
                    </a:lnTo>
                    <a:lnTo>
                      <a:pt x="264" y="2762"/>
                    </a:lnTo>
                    <a:lnTo>
                      <a:pt x="216" y="2759"/>
                    </a:lnTo>
                    <a:lnTo>
                      <a:pt x="172" y="2746"/>
                    </a:lnTo>
                    <a:lnTo>
                      <a:pt x="131" y="2726"/>
                    </a:lnTo>
                    <a:lnTo>
                      <a:pt x="95" y="2700"/>
                    </a:lnTo>
                    <a:lnTo>
                      <a:pt x="63" y="2669"/>
                    </a:lnTo>
                    <a:lnTo>
                      <a:pt x="36" y="2632"/>
                    </a:lnTo>
                    <a:lnTo>
                      <a:pt x="17" y="2591"/>
                    </a:lnTo>
                    <a:lnTo>
                      <a:pt x="4" y="2546"/>
                    </a:lnTo>
                    <a:lnTo>
                      <a:pt x="0" y="2500"/>
                    </a:lnTo>
                    <a:lnTo>
                      <a:pt x="0" y="1932"/>
                    </a:lnTo>
                    <a:lnTo>
                      <a:pt x="3" y="1910"/>
                    </a:lnTo>
                    <a:lnTo>
                      <a:pt x="11" y="1893"/>
                    </a:lnTo>
                    <a:lnTo>
                      <a:pt x="22" y="1880"/>
                    </a:lnTo>
                    <a:lnTo>
                      <a:pt x="36" y="1869"/>
                    </a:lnTo>
                    <a:lnTo>
                      <a:pt x="52" y="1862"/>
                    </a:lnTo>
                    <a:lnTo>
                      <a:pt x="66" y="1858"/>
                    </a:lnTo>
                    <a:lnTo>
                      <a:pt x="80" y="1855"/>
                    </a:lnTo>
                    <a:lnTo>
                      <a:pt x="91" y="1853"/>
                    </a:lnTo>
                    <a:lnTo>
                      <a:pt x="99" y="1853"/>
                    </a:lnTo>
                    <a:lnTo>
                      <a:pt x="103" y="1853"/>
                    </a:lnTo>
                    <a:lnTo>
                      <a:pt x="1014" y="1853"/>
                    </a:lnTo>
                    <a:lnTo>
                      <a:pt x="1061" y="1848"/>
                    </a:lnTo>
                    <a:lnTo>
                      <a:pt x="1104" y="1834"/>
                    </a:lnTo>
                    <a:lnTo>
                      <a:pt x="1145" y="1813"/>
                    </a:lnTo>
                    <a:lnTo>
                      <a:pt x="1178" y="1785"/>
                    </a:lnTo>
                    <a:lnTo>
                      <a:pt x="1207" y="1750"/>
                    </a:lnTo>
                    <a:lnTo>
                      <a:pt x="1229" y="1711"/>
                    </a:lnTo>
                    <a:lnTo>
                      <a:pt x="1243" y="1666"/>
                    </a:lnTo>
                    <a:lnTo>
                      <a:pt x="1248" y="1619"/>
                    </a:lnTo>
                    <a:lnTo>
                      <a:pt x="1248" y="1549"/>
                    </a:lnTo>
                    <a:lnTo>
                      <a:pt x="1243" y="1502"/>
                    </a:lnTo>
                    <a:lnTo>
                      <a:pt x="1229" y="1459"/>
                    </a:lnTo>
                    <a:lnTo>
                      <a:pt x="1207" y="1420"/>
                    </a:lnTo>
                    <a:lnTo>
                      <a:pt x="1178" y="1385"/>
                    </a:lnTo>
                    <a:lnTo>
                      <a:pt x="1145" y="1357"/>
                    </a:lnTo>
                    <a:lnTo>
                      <a:pt x="1104" y="1334"/>
                    </a:lnTo>
                    <a:lnTo>
                      <a:pt x="1061" y="1322"/>
                    </a:lnTo>
                    <a:lnTo>
                      <a:pt x="1014" y="1317"/>
                    </a:lnTo>
                    <a:lnTo>
                      <a:pt x="88" y="1317"/>
                    </a:lnTo>
                    <a:lnTo>
                      <a:pt x="85" y="1317"/>
                    </a:lnTo>
                    <a:lnTo>
                      <a:pt x="77" y="1315"/>
                    </a:lnTo>
                    <a:lnTo>
                      <a:pt x="66" y="1314"/>
                    </a:lnTo>
                    <a:lnTo>
                      <a:pt x="52" y="1311"/>
                    </a:lnTo>
                    <a:lnTo>
                      <a:pt x="38" y="1306"/>
                    </a:lnTo>
                    <a:lnTo>
                      <a:pt x="23" y="1298"/>
                    </a:lnTo>
                    <a:lnTo>
                      <a:pt x="11" y="1287"/>
                    </a:lnTo>
                    <a:lnTo>
                      <a:pt x="3" y="1271"/>
                    </a:lnTo>
                    <a:lnTo>
                      <a:pt x="0" y="1252"/>
                    </a:lnTo>
                    <a:lnTo>
                      <a:pt x="0" y="1172"/>
                    </a:lnTo>
                    <a:lnTo>
                      <a:pt x="3" y="1151"/>
                    </a:lnTo>
                    <a:lnTo>
                      <a:pt x="9" y="1134"/>
                    </a:lnTo>
                    <a:lnTo>
                      <a:pt x="17" y="1123"/>
                    </a:lnTo>
                    <a:lnTo>
                      <a:pt x="28" y="1113"/>
                    </a:lnTo>
                    <a:lnTo>
                      <a:pt x="39" y="1108"/>
                    </a:lnTo>
                    <a:lnTo>
                      <a:pt x="50" y="1105"/>
                    </a:lnTo>
                    <a:lnTo>
                      <a:pt x="60" y="1105"/>
                    </a:lnTo>
                    <a:lnTo>
                      <a:pt x="66" y="1105"/>
                    </a:lnTo>
                    <a:lnTo>
                      <a:pt x="68" y="1105"/>
                    </a:lnTo>
                    <a:lnTo>
                      <a:pt x="1442" y="1105"/>
                    </a:lnTo>
                    <a:lnTo>
                      <a:pt x="1490" y="1100"/>
                    </a:lnTo>
                    <a:lnTo>
                      <a:pt x="1534" y="1086"/>
                    </a:lnTo>
                    <a:lnTo>
                      <a:pt x="1574" y="1064"/>
                    </a:lnTo>
                    <a:lnTo>
                      <a:pt x="1608" y="1036"/>
                    </a:lnTo>
                    <a:lnTo>
                      <a:pt x="1637" y="1002"/>
                    </a:lnTo>
                    <a:lnTo>
                      <a:pt x="1657" y="961"/>
                    </a:lnTo>
                    <a:lnTo>
                      <a:pt x="1672" y="919"/>
                    </a:lnTo>
                    <a:lnTo>
                      <a:pt x="1676" y="871"/>
                    </a:lnTo>
                    <a:lnTo>
                      <a:pt x="1676" y="802"/>
                    </a:lnTo>
                    <a:lnTo>
                      <a:pt x="1672" y="754"/>
                    </a:lnTo>
                    <a:lnTo>
                      <a:pt x="1657" y="711"/>
                    </a:lnTo>
                    <a:lnTo>
                      <a:pt x="1637" y="670"/>
                    </a:lnTo>
                    <a:lnTo>
                      <a:pt x="1608" y="637"/>
                    </a:lnTo>
                    <a:lnTo>
                      <a:pt x="1574" y="609"/>
                    </a:lnTo>
                    <a:lnTo>
                      <a:pt x="1534" y="587"/>
                    </a:lnTo>
                    <a:lnTo>
                      <a:pt x="1490" y="572"/>
                    </a:lnTo>
                    <a:lnTo>
                      <a:pt x="1442" y="568"/>
                    </a:lnTo>
                    <a:lnTo>
                      <a:pt x="68" y="568"/>
                    </a:lnTo>
                    <a:lnTo>
                      <a:pt x="47" y="566"/>
                    </a:lnTo>
                    <a:lnTo>
                      <a:pt x="31" y="560"/>
                    </a:lnTo>
                    <a:lnTo>
                      <a:pt x="20" y="550"/>
                    </a:lnTo>
                    <a:lnTo>
                      <a:pt x="12" y="539"/>
                    </a:lnTo>
                    <a:lnTo>
                      <a:pt x="6" y="528"/>
                    </a:lnTo>
                    <a:lnTo>
                      <a:pt x="3" y="517"/>
                    </a:lnTo>
                    <a:lnTo>
                      <a:pt x="1" y="507"/>
                    </a:lnTo>
                    <a:lnTo>
                      <a:pt x="0" y="501"/>
                    </a:lnTo>
                    <a:lnTo>
                      <a:pt x="0" y="498"/>
                    </a:lnTo>
                    <a:lnTo>
                      <a:pt x="0" y="264"/>
                    </a:lnTo>
                    <a:lnTo>
                      <a:pt x="3" y="224"/>
                    </a:lnTo>
                    <a:lnTo>
                      <a:pt x="12" y="188"/>
                    </a:lnTo>
                    <a:lnTo>
                      <a:pt x="27" y="153"/>
                    </a:lnTo>
                    <a:lnTo>
                      <a:pt x="49" y="120"/>
                    </a:lnTo>
                    <a:lnTo>
                      <a:pt x="76" y="92"/>
                    </a:lnTo>
                    <a:lnTo>
                      <a:pt x="109" y="65"/>
                    </a:lnTo>
                    <a:lnTo>
                      <a:pt x="148" y="43"/>
                    </a:lnTo>
                    <a:lnTo>
                      <a:pt x="194" y="25"/>
                    </a:lnTo>
                    <a:lnTo>
                      <a:pt x="245" y="11"/>
                    </a:lnTo>
                    <a:lnTo>
                      <a:pt x="303" y="3"/>
                    </a:lnTo>
                    <a:lnTo>
                      <a:pt x="37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9" name="Freeform 26"/>
              <p:cNvSpPr>
                <a:spLocks/>
              </p:cNvSpPr>
              <p:nvPr/>
            </p:nvSpPr>
            <p:spPr bwMode="auto">
              <a:xfrm>
                <a:off x="2965" y="1456"/>
                <a:ext cx="857" cy="152"/>
              </a:xfrm>
              <a:custGeom>
                <a:avLst/>
                <a:gdLst>
                  <a:gd name="T0" fmla="*/ 117 w 1715"/>
                  <a:gd name="T1" fmla="*/ 0 h 304"/>
                  <a:gd name="T2" fmla="*/ 1598 w 1715"/>
                  <a:gd name="T3" fmla="*/ 0 h 304"/>
                  <a:gd name="T4" fmla="*/ 1629 w 1715"/>
                  <a:gd name="T5" fmla="*/ 5 h 304"/>
                  <a:gd name="T6" fmla="*/ 1656 w 1715"/>
                  <a:gd name="T7" fmla="*/ 16 h 304"/>
                  <a:gd name="T8" fmla="*/ 1680 w 1715"/>
                  <a:gd name="T9" fmla="*/ 35 h 304"/>
                  <a:gd name="T10" fmla="*/ 1699 w 1715"/>
                  <a:gd name="T11" fmla="*/ 59 h 304"/>
                  <a:gd name="T12" fmla="*/ 1710 w 1715"/>
                  <a:gd name="T13" fmla="*/ 87 h 304"/>
                  <a:gd name="T14" fmla="*/ 1715 w 1715"/>
                  <a:gd name="T15" fmla="*/ 117 h 304"/>
                  <a:gd name="T16" fmla="*/ 1715 w 1715"/>
                  <a:gd name="T17" fmla="*/ 187 h 304"/>
                  <a:gd name="T18" fmla="*/ 1710 w 1715"/>
                  <a:gd name="T19" fmla="*/ 219 h 304"/>
                  <a:gd name="T20" fmla="*/ 1699 w 1715"/>
                  <a:gd name="T21" fmla="*/ 245 h 304"/>
                  <a:gd name="T22" fmla="*/ 1680 w 1715"/>
                  <a:gd name="T23" fmla="*/ 269 h 304"/>
                  <a:gd name="T24" fmla="*/ 1656 w 1715"/>
                  <a:gd name="T25" fmla="*/ 288 h 304"/>
                  <a:gd name="T26" fmla="*/ 1629 w 1715"/>
                  <a:gd name="T27" fmla="*/ 299 h 304"/>
                  <a:gd name="T28" fmla="*/ 1598 w 1715"/>
                  <a:gd name="T29" fmla="*/ 304 h 304"/>
                  <a:gd name="T30" fmla="*/ 117 w 1715"/>
                  <a:gd name="T31" fmla="*/ 304 h 304"/>
                  <a:gd name="T32" fmla="*/ 85 w 1715"/>
                  <a:gd name="T33" fmla="*/ 299 h 304"/>
                  <a:gd name="T34" fmla="*/ 59 w 1715"/>
                  <a:gd name="T35" fmla="*/ 288 h 304"/>
                  <a:gd name="T36" fmla="*/ 35 w 1715"/>
                  <a:gd name="T37" fmla="*/ 269 h 304"/>
                  <a:gd name="T38" fmla="*/ 16 w 1715"/>
                  <a:gd name="T39" fmla="*/ 245 h 304"/>
                  <a:gd name="T40" fmla="*/ 5 w 1715"/>
                  <a:gd name="T41" fmla="*/ 219 h 304"/>
                  <a:gd name="T42" fmla="*/ 0 w 1715"/>
                  <a:gd name="T43" fmla="*/ 187 h 304"/>
                  <a:gd name="T44" fmla="*/ 0 w 1715"/>
                  <a:gd name="T45" fmla="*/ 117 h 304"/>
                  <a:gd name="T46" fmla="*/ 5 w 1715"/>
                  <a:gd name="T47" fmla="*/ 87 h 304"/>
                  <a:gd name="T48" fmla="*/ 16 w 1715"/>
                  <a:gd name="T49" fmla="*/ 59 h 304"/>
                  <a:gd name="T50" fmla="*/ 35 w 1715"/>
                  <a:gd name="T51" fmla="*/ 35 h 304"/>
                  <a:gd name="T52" fmla="*/ 59 w 1715"/>
                  <a:gd name="T53" fmla="*/ 16 h 304"/>
                  <a:gd name="T54" fmla="*/ 85 w 1715"/>
                  <a:gd name="T55" fmla="*/ 5 h 304"/>
                  <a:gd name="T56" fmla="*/ 117 w 1715"/>
                  <a:gd name="T57" fmla="*/ 0 h 3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1715" h="304">
                    <a:moveTo>
                      <a:pt x="117" y="0"/>
                    </a:moveTo>
                    <a:lnTo>
                      <a:pt x="1598" y="0"/>
                    </a:lnTo>
                    <a:lnTo>
                      <a:pt x="1629" y="5"/>
                    </a:lnTo>
                    <a:lnTo>
                      <a:pt x="1656" y="16"/>
                    </a:lnTo>
                    <a:lnTo>
                      <a:pt x="1680" y="35"/>
                    </a:lnTo>
                    <a:lnTo>
                      <a:pt x="1699" y="59"/>
                    </a:lnTo>
                    <a:lnTo>
                      <a:pt x="1710" y="87"/>
                    </a:lnTo>
                    <a:lnTo>
                      <a:pt x="1715" y="117"/>
                    </a:lnTo>
                    <a:lnTo>
                      <a:pt x="1715" y="187"/>
                    </a:lnTo>
                    <a:lnTo>
                      <a:pt x="1710" y="219"/>
                    </a:lnTo>
                    <a:lnTo>
                      <a:pt x="1699" y="245"/>
                    </a:lnTo>
                    <a:lnTo>
                      <a:pt x="1680" y="269"/>
                    </a:lnTo>
                    <a:lnTo>
                      <a:pt x="1656" y="288"/>
                    </a:lnTo>
                    <a:lnTo>
                      <a:pt x="1629" y="299"/>
                    </a:lnTo>
                    <a:lnTo>
                      <a:pt x="1598" y="304"/>
                    </a:lnTo>
                    <a:lnTo>
                      <a:pt x="117" y="304"/>
                    </a:lnTo>
                    <a:lnTo>
                      <a:pt x="85" y="299"/>
                    </a:lnTo>
                    <a:lnTo>
                      <a:pt x="59" y="288"/>
                    </a:lnTo>
                    <a:lnTo>
                      <a:pt x="35" y="269"/>
                    </a:lnTo>
                    <a:lnTo>
                      <a:pt x="16" y="245"/>
                    </a:lnTo>
                    <a:lnTo>
                      <a:pt x="5" y="219"/>
                    </a:lnTo>
                    <a:lnTo>
                      <a:pt x="0" y="187"/>
                    </a:lnTo>
                    <a:lnTo>
                      <a:pt x="0" y="117"/>
                    </a:lnTo>
                    <a:lnTo>
                      <a:pt x="5" y="87"/>
                    </a:lnTo>
                    <a:lnTo>
                      <a:pt x="16" y="59"/>
                    </a:lnTo>
                    <a:lnTo>
                      <a:pt x="35" y="35"/>
                    </a:lnTo>
                    <a:lnTo>
                      <a:pt x="59" y="16"/>
                    </a:lnTo>
                    <a:lnTo>
                      <a:pt x="85" y="5"/>
                    </a:lnTo>
                    <a:lnTo>
                      <a:pt x="11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59" name="Group 58"/>
            <p:cNvGrpSpPr/>
            <p:nvPr/>
          </p:nvGrpSpPr>
          <p:grpSpPr>
            <a:xfrm>
              <a:off x="6287638" y="4546375"/>
              <a:ext cx="2337117" cy="1323440"/>
              <a:chOff x="879842" y="4664423"/>
              <a:chExt cx="2337117" cy="1323440"/>
            </a:xfrm>
          </p:grpSpPr>
          <p:sp>
            <p:nvSpPr>
              <p:cNvPr id="60" name="Rectangle 59"/>
              <p:cNvSpPr/>
              <p:nvPr/>
            </p:nvSpPr>
            <p:spPr>
              <a:xfrm>
                <a:off x="879842" y="5064533"/>
                <a:ext cx="2337117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  <p:sp>
            <p:nvSpPr>
              <p:cNvPr id="61" name="Rectangle 60"/>
              <p:cNvSpPr/>
              <p:nvPr/>
            </p:nvSpPr>
            <p:spPr>
              <a:xfrm>
                <a:off x="1252830" y="4664423"/>
                <a:ext cx="159114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 smtClean="0">
                    <a:solidFill>
                      <a:schemeClr val="accent3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accent3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  <p:grpSp>
        <p:nvGrpSpPr>
          <p:cNvPr id="27" name="Group 26"/>
          <p:cNvGrpSpPr/>
          <p:nvPr/>
        </p:nvGrpSpPr>
        <p:grpSpPr>
          <a:xfrm>
            <a:off x="9022399" y="1488955"/>
            <a:ext cx="2337117" cy="4255226"/>
            <a:chOff x="9022399" y="1488955"/>
            <a:chExt cx="2337117" cy="4255226"/>
          </a:xfrm>
        </p:grpSpPr>
        <p:grpSp>
          <p:nvGrpSpPr>
            <p:cNvPr id="16" name="Group 15"/>
            <p:cNvGrpSpPr/>
            <p:nvPr/>
          </p:nvGrpSpPr>
          <p:grpSpPr>
            <a:xfrm>
              <a:off x="9034186" y="1488955"/>
              <a:ext cx="2313543" cy="2703566"/>
              <a:chOff x="1161349" y="2493819"/>
              <a:chExt cx="2313543" cy="2703566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17" name="Rectangle 16"/>
              <p:cNvSpPr/>
              <p:nvPr/>
            </p:nvSpPr>
            <p:spPr>
              <a:xfrm>
                <a:off x="1161349" y="2493819"/>
                <a:ext cx="2313543" cy="2703566"/>
              </a:xfrm>
              <a:prstGeom prst="rect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76200" dir="18900000" sy="23000" kx="-1200000" algn="bl" rotWithShape="0">
                  <a:prstClr val="black">
                    <a:alpha val="2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8" name="Rectangle 17"/>
              <p:cNvSpPr/>
              <p:nvPr/>
            </p:nvSpPr>
            <p:spPr>
              <a:xfrm>
                <a:off x="1161349" y="4368689"/>
                <a:ext cx="2313543" cy="429656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23" name="Rectangle 22"/>
            <p:cNvSpPr/>
            <p:nvPr/>
          </p:nvSpPr>
          <p:spPr>
            <a:xfrm>
              <a:off x="9242402" y="2517572"/>
              <a:ext cx="189711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  <a:lumOff val="2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</a:t>
              </a:r>
              <a:endParaRPr lang="en-US" dirty="0">
                <a:solidFill>
                  <a:schemeClr val="tx1">
                    <a:lumMod val="75000"/>
                    <a:lumOff val="25000"/>
                  </a:schemeClr>
                </a:solidFill>
              </a:endParaRPr>
            </a:p>
          </p:txBody>
        </p:sp>
        <p:grpSp>
          <p:nvGrpSpPr>
            <p:cNvPr id="51" name="Group 29"/>
            <p:cNvGrpSpPr>
              <a:grpSpLocks noChangeAspect="1"/>
            </p:cNvGrpSpPr>
            <p:nvPr/>
          </p:nvGrpSpPr>
          <p:grpSpPr bwMode="auto">
            <a:xfrm>
              <a:off x="9965406" y="1875787"/>
              <a:ext cx="451103" cy="439450"/>
              <a:chOff x="2559" y="914"/>
              <a:chExt cx="2555" cy="2489"/>
            </a:xfrm>
            <a:solidFill>
              <a:schemeClr val="tx1"/>
            </a:solidFill>
          </p:grpSpPr>
          <p:sp>
            <p:nvSpPr>
              <p:cNvPr id="54" name="Freeform 31"/>
              <p:cNvSpPr>
                <a:spLocks noEditPoints="1"/>
              </p:cNvSpPr>
              <p:nvPr/>
            </p:nvSpPr>
            <p:spPr bwMode="auto">
              <a:xfrm>
                <a:off x="3204" y="2526"/>
                <a:ext cx="686" cy="877"/>
              </a:xfrm>
              <a:custGeom>
                <a:avLst/>
                <a:gdLst>
                  <a:gd name="T0" fmla="*/ 572 w 1371"/>
                  <a:gd name="T1" fmla="*/ 668 h 1755"/>
                  <a:gd name="T2" fmla="*/ 418 w 1371"/>
                  <a:gd name="T3" fmla="*/ 744 h 1755"/>
                  <a:gd name="T4" fmla="*/ 305 w 1371"/>
                  <a:gd name="T5" fmla="*/ 875 h 1755"/>
                  <a:gd name="T6" fmla="*/ 249 w 1371"/>
                  <a:gd name="T7" fmla="*/ 1036 h 1755"/>
                  <a:gd name="T8" fmla="*/ 261 w 1371"/>
                  <a:gd name="T9" fmla="*/ 1208 h 1755"/>
                  <a:gd name="T10" fmla="*/ 336 w 1371"/>
                  <a:gd name="T11" fmla="*/ 1362 h 1755"/>
                  <a:gd name="T12" fmla="*/ 466 w 1371"/>
                  <a:gd name="T13" fmla="*/ 1476 h 1755"/>
                  <a:gd name="T14" fmla="*/ 628 w 1371"/>
                  <a:gd name="T15" fmla="*/ 1531 h 1755"/>
                  <a:gd name="T16" fmla="*/ 814 w 1371"/>
                  <a:gd name="T17" fmla="*/ 1515 h 1755"/>
                  <a:gd name="T18" fmla="*/ 975 w 1371"/>
                  <a:gd name="T19" fmla="*/ 1427 h 1755"/>
                  <a:gd name="T20" fmla="*/ 1086 w 1371"/>
                  <a:gd name="T21" fmla="*/ 1279 h 1755"/>
                  <a:gd name="T22" fmla="*/ 1128 w 1371"/>
                  <a:gd name="T23" fmla="*/ 1095 h 1755"/>
                  <a:gd name="T24" fmla="*/ 1093 w 1371"/>
                  <a:gd name="T25" fmla="*/ 926 h 1755"/>
                  <a:gd name="T26" fmla="*/ 999 w 1371"/>
                  <a:gd name="T27" fmla="*/ 783 h 1755"/>
                  <a:gd name="T28" fmla="*/ 856 w 1371"/>
                  <a:gd name="T29" fmla="*/ 687 h 1755"/>
                  <a:gd name="T30" fmla="*/ 687 w 1371"/>
                  <a:gd name="T31" fmla="*/ 655 h 1755"/>
                  <a:gd name="T32" fmla="*/ 968 w 1371"/>
                  <a:gd name="T33" fmla="*/ 8 h 1755"/>
                  <a:gd name="T34" fmla="*/ 972 w 1371"/>
                  <a:gd name="T35" fmla="*/ 67 h 1755"/>
                  <a:gd name="T36" fmla="*/ 958 w 1371"/>
                  <a:gd name="T37" fmla="*/ 171 h 1755"/>
                  <a:gd name="T38" fmla="*/ 943 w 1371"/>
                  <a:gd name="T39" fmla="*/ 278 h 1755"/>
                  <a:gd name="T40" fmla="*/ 930 w 1371"/>
                  <a:gd name="T41" fmla="*/ 347 h 1755"/>
                  <a:gd name="T42" fmla="*/ 977 w 1371"/>
                  <a:gd name="T43" fmla="*/ 450 h 1755"/>
                  <a:gd name="T44" fmla="*/ 1128 w 1371"/>
                  <a:gd name="T45" fmla="*/ 546 h 1755"/>
                  <a:gd name="T46" fmla="*/ 1267 w 1371"/>
                  <a:gd name="T47" fmla="*/ 707 h 1755"/>
                  <a:gd name="T48" fmla="*/ 1354 w 1371"/>
                  <a:gd name="T49" fmla="*/ 917 h 1755"/>
                  <a:gd name="T50" fmla="*/ 1368 w 1371"/>
                  <a:gd name="T51" fmla="*/ 1149 h 1755"/>
                  <a:gd name="T52" fmla="*/ 1303 w 1371"/>
                  <a:gd name="T53" fmla="*/ 1371 h 1755"/>
                  <a:gd name="T54" fmla="*/ 1171 w 1371"/>
                  <a:gd name="T55" fmla="*/ 1554 h 1755"/>
                  <a:gd name="T56" fmla="*/ 988 w 1371"/>
                  <a:gd name="T57" fmla="*/ 1686 h 1755"/>
                  <a:gd name="T58" fmla="*/ 766 w 1371"/>
                  <a:gd name="T59" fmla="*/ 1751 h 1755"/>
                  <a:gd name="T60" fmla="*/ 533 w 1371"/>
                  <a:gd name="T61" fmla="*/ 1738 h 1755"/>
                  <a:gd name="T62" fmla="*/ 322 w 1371"/>
                  <a:gd name="T63" fmla="*/ 1650 h 1755"/>
                  <a:gd name="T64" fmla="*/ 149 w 1371"/>
                  <a:gd name="T65" fmla="*/ 1497 h 1755"/>
                  <a:gd name="T66" fmla="*/ 39 w 1371"/>
                  <a:gd name="T67" fmla="*/ 1296 h 1755"/>
                  <a:gd name="T68" fmla="*/ 0 w 1371"/>
                  <a:gd name="T69" fmla="*/ 1070 h 1755"/>
                  <a:gd name="T70" fmla="*/ 38 w 1371"/>
                  <a:gd name="T71" fmla="*/ 848 h 1755"/>
                  <a:gd name="T72" fmla="*/ 145 w 1371"/>
                  <a:gd name="T73" fmla="*/ 653 h 1755"/>
                  <a:gd name="T74" fmla="*/ 308 w 1371"/>
                  <a:gd name="T75" fmla="*/ 499 h 1755"/>
                  <a:gd name="T76" fmla="*/ 493 w 1371"/>
                  <a:gd name="T77" fmla="*/ 411 h 1755"/>
                  <a:gd name="T78" fmla="*/ 499 w 1371"/>
                  <a:gd name="T79" fmla="*/ 337 h 1755"/>
                  <a:gd name="T80" fmla="*/ 510 w 1371"/>
                  <a:gd name="T81" fmla="*/ 254 h 1755"/>
                  <a:gd name="T82" fmla="*/ 522 w 1371"/>
                  <a:gd name="T83" fmla="*/ 154 h 1755"/>
                  <a:gd name="T84" fmla="*/ 531 w 1371"/>
                  <a:gd name="T85" fmla="*/ 79 h 1755"/>
                  <a:gd name="T86" fmla="*/ 541 w 1371"/>
                  <a:gd name="T87" fmla="*/ 42 h 1755"/>
                  <a:gd name="T88" fmla="*/ 569 w 1371"/>
                  <a:gd name="T89" fmla="*/ 33 h 1755"/>
                  <a:gd name="T90" fmla="*/ 738 w 1371"/>
                  <a:gd name="T91" fmla="*/ 17 h 1755"/>
                  <a:gd name="T92" fmla="*/ 943 w 1371"/>
                  <a:gd name="T93" fmla="*/ 0 h 175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1371" h="1755">
                    <a:moveTo>
                      <a:pt x="687" y="655"/>
                    </a:moveTo>
                    <a:lnTo>
                      <a:pt x="628" y="658"/>
                    </a:lnTo>
                    <a:lnTo>
                      <a:pt x="572" y="668"/>
                    </a:lnTo>
                    <a:lnTo>
                      <a:pt x="517" y="687"/>
                    </a:lnTo>
                    <a:lnTo>
                      <a:pt x="466" y="712"/>
                    </a:lnTo>
                    <a:lnTo>
                      <a:pt x="418" y="744"/>
                    </a:lnTo>
                    <a:lnTo>
                      <a:pt x="375" y="783"/>
                    </a:lnTo>
                    <a:lnTo>
                      <a:pt x="336" y="827"/>
                    </a:lnTo>
                    <a:lnTo>
                      <a:pt x="305" y="875"/>
                    </a:lnTo>
                    <a:lnTo>
                      <a:pt x="278" y="926"/>
                    </a:lnTo>
                    <a:lnTo>
                      <a:pt x="261" y="980"/>
                    </a:lnTo>
                    <a:lnTo>
                      <a:pt x="249" y="1036"/>
                    </a:lnTo>
                    <a:lnTo>
                      <a:pt x="246" y="1095"/>
                    </a:lnTo>
                    <a:lnTo>
                      <a:pt x="249" y="1152"/>
                    </a:lnTo>
                    <a:lnTo>
                      <a:pt x="261" y="1208"/>
                    </a:lnTo>
                    <a:lnTo>
                      <a:pt x="278" y="1262"/>
                    </a:lnTo>
                    <a:lnTo>
                      <a:pt x="305" y="1314"/>
                    </a:lnTo>
                    <a:lnTo>
                      <a:pt x="336" y="1362"/>
                    </a:lnTo>
                    <a:lnTo>
                      <a:pt x="375" y="1405"/>
                    </a:lnTo>
                    <a:lnTo>
                      <a:pt x="418" y="1444"/>
                    </a:lnTo>
                    <a:lnTo>
                      <a:pt x="466" y="1476"/>
                    </a:lnTo>
                    <a:lnTo>
                      <a:pt x="517" y="1501"/>
                    </a:lnTo>
                    <a:lnTo>
                      <a:pt x="572" y="1520"/>
                    </a:lnTo>
                    <a:lnTo>
                      <a:pt x="628" y="1531"/>
                    </a:lnTo>
                    <a:lnTo>
                      <a:pt x="687" y="1534"/>
                    </a:lnTo>
                    <a:lnTo>
                      <a:pt x="752" y="1529"/>
                    </a:lnTo>
                    <a:lnTo>
                      <a:pt x="814" y="1515"/>
                    </a:lnTo>
                    <a:lnTo>
                      <a:pt x="871" y="1493"/>
                    </a:lnTo>
                    <a:lnTo>
                      <a:pt x="926" y="1464"/>
                    </a:lnTo>
                    <a:lnTo>
                      <a:pt x="975" y="1427"/>
                    </a:lnTo>
                    <a:lnTo>
                      <a:pt x="1019" y="1383"/>
                    </a:lnTo>
                    <a:lnTo>
                      <a:pt x="1056" y="1334"/>
                    </a:lnTo>
                    <a:lnTo>
                      <a:pt x="1086" y="1279"/>
                    </a:lnTo>
                    <a:lnTo>
                      <a:pt x="1109" y="1221"/>
                    </a:lnTo>
                    <a:lnTo>
                      <a:pt x="1123" y="1158"/>
                    </a:lnTo>
                    <a:lnTo>
                      <a:pt x="1128" y="1095"/>
                    </a:lnTo>
                    <a:lnTo>
                      <a:pt x="1123" y="1036"/>
                    </a:lnTo>
                    <a:lnTo>
                      <a:pt x="1112" y="980"/>
                    </a:lnTo>
                    <a:lnTo>
                      <a:pt x="1093" y="926"/>
                    </a:lnTo>
                    <a:lnTo>
                      <a:pt x="1069" y="875"/>
                    </a:lnTo>
                    <a:lnTo>
                      <a:pt x="1036" y="827"/>
                    </a:lnTo>
                    <a:lnTo>
                      <a:pt x="999" y="783"/>
                    </a:lnTo>
                    <a:lnTo>
                      <a:pt x="954" y="744"/>
                    </a:lnTo>
                    <a:lnTo>
                      <a:pt x="907" y="712"/>
                    </a:lnTo>
                    <a:lnTo>
                      <a:pt x="856" y="687"/>
                    </a:lnTo>
                    <a:lnTo>
                      <a:pt x="802" y="668"/>
                    </a:lnTo>
                    <a:lnTo>
                      <a:pt x="744" y="658"/>
                    </a:lnTo>
                    <a:lnTo>
                      <a:pt x="687" y="655"/>
                    </a:lnTo>
                    <a:close/>
                    <a:moveTo>
                      <a:pt x="943" y="0"/>
                    </a:moveTo>
                    <a:lnTo>
                      <a:pt x="957" y="2"/>
                    </a:lnTo>
                    <a:lnTo>
                      <a:pt x="968" y="8"/>
                    </a:lnTo>
                    <a:lnTo>
                      <a:pt x="972" y="20"/>
                    </a:lnTo>
                    <a:lnTo>
                      <a:pt x="975" y="39"/>
                    </a:lnTo>
                    <a:lnTo>
                      <a:pt x="972" y="67"/>
                    </a:lnTo>
                    <a:lnTo>
                      <a:pt x="968" y="98"/>
                    </a:lnTo>
                    <a:lnTo>
                      <a:pt x="963" y="133"/>
                    </a:lnTo>
                    <a:lnTo>
                      <a:pt x="958" y="171"/>
                    </a:lnTo>
                    <a:lnTo>
                      <a:pt x="952" y="208"/>
                    </a:lnTo>
                    <a:lnTo>
                      <a:pt x="947" y="244"/>
                    </a:lnTo>
                    <a:lnTo>
                      <a:pt x="943" y="278"/>
                    </a:lnTo>
                    <a:lnTo>
                      <a:pt x="938" y="307"/>
                    </a:lnTo>
                    <a:lnTo>
                      <a:pt x="934" y="330"/>
                    </a:lnTo>
                    <a:lnTo>
                      <a:pt x="930" y="347"/>
                    </a:lnTo>
                    <a:lnTo>
                      <a:pt x="930" y="355"/>
                    </a:lnTo>
                    <a:lnTo>
                      <a:pt x="915" y="422"/>
                    </a:lnTo>
                    <a:lnTo>
                      <a:pt x="977" y="450"/>
                    </a:lnTo>
                    <a:lnTo>
                      <a:pt x="1030" y="478"/>
                    </a:lnTo>
                    <a:lnTo>
                      <a:pt x="1079" y="510"/>
                    </a:lnTo>
                    <a:lnTo>
                      <a:pt x="1128" y="546"/>
                    </a:lnTo>
                    <a:lnTo>
                      <a:pt x="1171" y="586"/>
                    </a:lnTo>
                    <a:lnTo>
                      <a:pt x="1224" y="645"/>
                    </a:lnTo>
                    <a:lnTo>
                      <a:pt x="1267" y="707"/>
                    </a:lnTo>
                    <a:lnTo>
                      <a:pt x="1305" y="774"/>
                    </a:lnTo>
                    <a:lnTo>
                      <a:pt x="1334" y="844"/>
                    </a:lnTo>
                    <a:lnTo>
                      <a:pt x="1354" y="917"/>
                    </a:lnTo>
                    <a:lnTo>
                      <a:pt x="1368" y="993"/>
                    </a:lnTo>
                    <a:lnTo>
                      <a:pt x="1371" y="1070"/>
                    </a:lnTo>
                    <a:lnTo>
                      <a:pt x="1368" y="1149"/>
                    </a:lnTo>
                    <a:lnTo>
                      <a:pt x="1354" y="1227"/>
                    </a:lnTo>
                    <a:lnTo>
                      <a:pt x="1333" y="1301"/>
                    </a:lnTo>
                    <a:lnTo>
                      <a:pt x="1303" y="1371"/>
                    </a:lnTo>
                    <a:lnTo>
                      <a:pt x="1266" y="1438"/>
                    </a:lnTo>
                    <a:lnTo>
                      <a:pt x="1221" y="1498"/>
                    </a:lnTo>
                    <a:lnTo>
                      <a:pt x="1171" y="1554"/>
                    </a:lnTo>
                    <a:lnTo>
                      <a:pt x="1115" y="1604"/>
                    </a:lnTo>
                    <a:lnTo>
                      <a:pt x="1053" y="1648"/>
                    </a:lnTo>
                    <a:lnTo>
                      <a:pt x="988" y="1686"/>
                    </a:lnTo>
                    <a:lnTo>
                      <a:pt x="918" y="1715"/>
                    </a:lnTo>
                    <a:lnTo>
                      <a:pt x="843" y="1737"/>
                    </a:lnTo>
                    <a:lnTo>
                      <a:pt x="766" y="1751"/>
                    </a:lnTo>
                    <a:lnTo>
                      <a:pt x="687" y="1755"/>
                    </a:lnTo>
                    <a:lnTo>
                      <a:pt x="609" y="1751"/>
                    </a:lnTo>
                    <a:lnTo>
                      <a:pt x="533" y="1738"/>
                    </a:lnTo>
                    <a:lnTo>
                      <a:pt x="460" y="1717"/>
                    </a:lnTo>
                    <a:lnTo>
                      <a:pt x="388" y="1687"/>
                    </a:lnTo>
                    <a:lnTo>
                      <a:pt x="322" y="1650"/>
                    </a:lnTo>
                    <a:lnTo>
                      <a:pt x="260" y="1607"/>
                    </a:lnTo>
                    <a:lnTo>
                      <a:pt x="201" y="1554"/>
                    </a:lnTo>
                    <a:lnTo>
                      <a:pt x="149" y="1497"/>
                    </a:lnTo>
                    <a:lnTo>
                      <a:pt x="104" y="1433"/>
                    </a:lnTo>
                    <a:lnTo>
                      <a:pt x="69" y="1366"/>
                    </a:lnTo>
                    <a:lnTo>
                      <a:pt x="39" y="1296"/>
                    </a:lnTo>
                    <a:lnTo>
                      <a:pt x="17" y="1224"/>
                    </a:lnTo>
                    <a:lnTo>
                      <a:pt x="5" y="1148"/>
                    </a:lnTo>
                    <a:lnTo>
                      <a:pt x="0" y="1070"/>
                    </a:lnTo>
                    <a:lnTo>
                      <a:pt x="5" y="994"/>
                    </a:lnTo>
                    <a:lnTo>
                      <a:pt x="17" y="920"/>
                    </a:lnTo>
                    <a:lnTo>
                      <a:pt x="38" y="848"/>
                    </a:lnTo>
                    <a:lnTo>
                      <a:pt x="67" y="779"/>
                    </a:lnTo>
                    <a:lnTo>
                      <a:pt x="101" y="713"/>
                    </a:lnTo>
                    <a:lnTo>
                      <a:pt x="145" y="653"/>
                    </a:lnTo>
                    <a:lnTo>
                      <a:pt x="193" y="596"/>
                    </a:lnTo>
                    <a:lnTo>
                      <a:pt x="247" y="544"/>
                    </a:lnTo>
                    <a:lnTo>
                      <a:pt x="308" y="499"/>
                    </a:lnTo>
                    <a:lnTo>
                      <a:pt x="373" y="462"/>
                    </a:lnTo>
                    <a:lnTo>
                      <a:pt x="443" y="431"/>
                    </a:lnTo>
                    <a:lnTo>
                      <a:pt x="493" y="411"/>
                    </a:lnTo>
                    <a:lnTo>
                      <a:pt x="497" y="357"/>
                    </a:lnTo>
                    <a:lnTo>
                      <a:pt x="497" y="351"/>
                    </a:lnTo>
                    <a:lnTo>
                      <a:pt x="499" y="337"/>
                    </a:lnTo>
                    <a:lnTo>
                      <a:pt x="502" y="315"/>
                    </a:lnTo>
                    <a:lnTo>
                      <a:pt x="505" y="287"/>
                    </a:lnTo>
                    <a:lnTo>
                      <a:pt x="510" y="254"/>
                    </a:lnTo>
                    <a:lnTo>
                      <a:pt x="514" y="222"/>
                    </a:lnTo>
                    <a:lnTo>
                      <a:pt x="517" y="188"/>
                    </a:lnTo>
                    <a:lnTo>
                      <a:pt x="522" y="154"/>
                    </a:lnTo>
                    <a:lnTo>
                      <a:pt x="525" y="124"/>
                    </a:lnTo>
                    <a:lnTo>
                      <a:pt x="528" y="98"/>
                    </a:lnTo>
                    <a:lnTo>
                      <a:pt x="531" y="79"/>
                    </a:lnTo>
                    <a:lnTo>
                      <a:pt x="531" y="68"/>
                    </a:lnTo>
                    <a:lnTo>
                      <a:pt x="534" y="51"/>
                    </a:lnTo>
                    <a:lnTo>
                      <a:pt x="541" y="42"/>
                    </a:lnTo>
                    <a:lnTo>
                      <a:pt x="548" y="36"/>
                    </a:lnTo>
                    <a:lnTo>
                      <a:pt x="558" y="33"/>
                    </a:lnTo>
                    <a:lnTo>
                      <a:pt x="569" y="33"/>
                    </a:lnTo>
                    <a:lnTo>
                      <a:pt x="578" y="31"/>
                    </a:lnTo>
                    <a:lnTo>
                      <a:pt x="654" y="25"/>
                    </a:lnTo>
                    <a:lnTo>
                      <a:pt x="738" y="17"/>
                    </a:lnTo>
                    <a:lnTo>
                      <a:pt x="829" y="9"/>
                    </a:lnTo>
                    <a:lnTo>
                      <a:pt x="924" y="2"/>
                    </a:lnTo>
                    <a:lnTo>
                      <a:pt x="94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5" name="Freeform 32"/>
              <p:cNvSpPr>
                <a:spLocks/>
              </p:cNvSpPr>
              <p:nvPr/>
            </p:nvSpPr>
            <p:spPr bwMode="auto">
              <a:xfrm>
                <a:off x="3456" y="1036"/>
                <a:ext cx="418" cy="1122"/>
              </a:xfrm>
              <a:custGeom>
                <a:avLst/>
                <a:gdLst>
                  <a:gd name="T0" fmla="*/ 803 w 835"/>
                  <a:gd name="T1" fmla="*/ 2 h 2244"/>
                  <a:gd name="T2" fmla="*/ 823 w 835"/>
                  <a:gd name="T3" fmla="*/ 17 h 2244"/>
                  <a:gd name="T4" fmla="*/ 834 w 835"/>
                  <a:gd name="T5" fmla="*/ 50 h 2244"/>
                  <a:gd name="T6" fmla="*/ 835 w 835"/>
                  <a:gd name="T7" fmla="*/ 101 h 2244"/>
                  <a:gd name="T8" fmla="*/ 829 w 835"/>
                  <a:gd name="T9" fmla="*/ 137 h 2244"/>
                  <a:gd name="T10" fmla="*/ 818 w 835"/>
                  <a:gd name="T11" fmla="*/ 208 h 2244"/>
                  <a:gd name="T12" fmla="*/ 801 w 835"/>
                  <a:gd name="T13" fmla="*/ 312 h 2244"/>
                  <a:gd name="T14" fmla="*/ 781 w 835"/>
                  <a:gd name="T15" fmla="*/ 442 h 2244"/>
                  <a:gd name="T16" fmla="*/ 756 w 835"/>
                  <a:gd name="T17" fmla="*/ 594 h 2244"/>
                  <a:gd name="T18" fmla="*/ 730 w 835"/>
                  <a:gd name="T19" fmla="*/ 762 h 2244"/>
                  <a:gd name="T20" fmla="*/ 700 w 835"/>
                  <a:gd name="T21" fmla="*/ 942 h 2244"/>
                  <a:gd name="T22" fmla="*/ 671 w 835"/>
                  <a:gd name="T23" fmla="*/ 1128 h 2244"/>
                  <a:gd name="T24" fmla="*/ 641 w 835"/>
                  <a:gd name="T25" fmla="*/ 1315 h 2244"/>
                  <a:gd name="T26" fmla="*/ 612 w 835"/>
                  <a:gd name="T27" fmla="*/ 1498 h 2244"/>
                  <a:gd name="T28" fmla="*/ 584 w 835"/>
                  <a:gd name="T29" fmla="*/ 1675 h 2244"/>
                  <a:gd name="T30" fmla="*/ 557 w 835"/>
                  <a:gd name="T31" fmla="*/ 1836 h 2244"/>
                  <a:gd name="T32" fmla="*/ 534 w 835"/>
                  <a:gd name="T33" fmla="*/ 1981 h 2244"/>
                  <a:gd name="T34" fmla="*/ 515 w 835"/>
                  <a:gd name="T35" fmla="*/ 2100 h 2244"/>
                  <a:gd name="T36" fmla="*/ 501 w 835"/>
                  <a:gd name="T37" fmla="*/ 2167 h 2244"/>
                  <a:gd name="T38" fmla="*/ 474 w 835"/>
                  <a:gd name="T39" fmla="*/ 2184 h 2244"/>
                  <a:gd name="T40" fmla="*/ 362 w 835"/>
                  <a:gd name="T41" fmla="*/ 2199 h 2244"/>
                  <a:gd name="T42" fmla="*/ 225 w 835"/>
                  <a:gd name="T43" fmla="*/ 2218 h 2244"/>
                  <a:gd name="T44" fmla="*/ 37 w 835"/>
                  <a:gd name="T45" fmla="*/ 2244 h 2244"/>
                  <a:gd name="T46" fmla="*/ 20 w 835"/>
                  <a:gd name="T47" fmla="*/ 2244 h 2244"/>
                  <a:gd name="T48" fmla="*/ 6 w 835"/>
                  <a:gd name="T49" fmla="*/ 2235 h 2244"/>
                  <a:gd name="T50" fmla="*/ 0 w 835"/>
                  <a:gd name="T51" fmla="*/ 2213 h 2244"/>
                  <a:gd name="T52" fmla="*/ 12 w 835"/>
                  <a:gd name="T53" fmla="*/ 2114 h 2244"/>
                  <a:gd name="T54" fmla="*/ 28 w 835"/>
                  <a:gd name="T55" fmla="*/ 1990 h 2244"/>
                  <a:gd name="T56" fmla="*/ 45 w 835"/>
                  <a:gd name="T57" fmla="*/ 1846 h 2244"/>
                  <a:gd name="T58" fmla="*/ 65 w 835"/>
                  <a:gd name="T59" fmla="*/ 1689 h 2244"/>
                  <a:gd name="T60" fmla="*/ 85 w 835"/>
                  <a:gd name="T61" fmla="*/ 1526 h 2244"/>
                  <a:gd name="T62" fmla="*/ 106 w 835"/>
                  <a:gd name="T63" fmla="*/ 1360 h 2244"/>
                  <a:gd name="T64" fmla="*/ 126 w 835"/>
                  <a:gd name="T65" fmla="*/ 1197 h 2244"/>
                  <a:gd name="T66" fmla="*/ 146 w 835"/>
                  <a:gd name="T67" fmla="*/ 1044 h 2244"/>
                  <a:gd name="T68" fmla="*/ 163 w 835"/>
                  <a:gd name="T69" fmla="*/ 906 h 2244"/>
                  <a:gd name="T70" fmla="*/ 177 w 835"/>
                  <a:gd name="T71" fmla="*/ 788 h 2244"/>
                  <a:gd name="T72" fmla="*/ 189 w 835"/>
                  <a:gd name="T73" fmla="*/ 695 h 2244"/>
                  <a:gd name="T74" fmla="*/ 197 w 835"/>
                  <a:gd name="T75" fmla="*/ 636 h 2244"/>
                  <a:gd name="T76" fmla="*/ 200 w 835"/>
                  <a:gd name="T77" fmla="*/ 613 h 2244"/>
                  <a:gd name="T78" fmla="*/ 200 w 835"/>
                  <a:gd name="T79" fmla="*/ 604 h 2244"/>
                  <a:gd name="T80" fmla="*/ 216 w 835"/>
                  <a:gd name="T81" fmla="*/ 500 h 2244"/>
                  <a:gd name="T82" fmla="*/ 256 w 835"/>
                  <a:gd name="T83" fmla="*/ 396 h 2244"/>
                  <a:gd name="T84" fmla="*/ 318 w 835"/>
                  <a:gd name="T85" fmla="*/ 298 h 2244"/>
                  <a:gd name="T86" fmla="*/ 394 w 835"/>
                  <a:gd name="T87" fmla="*/ 219 h 2244"/>
                  <a:gd name="T88" fmla="*/ 711 w 835"/>
                  <a:gd name="T89" fmla="*/ 27 h 2244"/>
                  <a:gd name="T90" fmla="*/ 764 w 835"/>
                  <a:gd name="T91" fmla="*/ 3 h 224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</a:cxnLst>
                <a:rect l="0" t="0" r="r" b="b"/>
                <a:pathLst>
                  <a:path w="835" h="2244">
                    <a:moveTo>
                      <a:pt x="786" y="0"/>
                    </a:moveTo>
                    <a:lnTo>
                      <a:pt x="803" y="2"/>
                    </a:lnTo>
                    <a:lnTo>
                      <a:pt x="817" y="8"/>
                    </a:lnTo>
                    <a:lnTo>
                      <a:pt x="823" y="17"/>
                    </a:lnTo>
                    <a:lnTo>
                      <a:pt x="829" y="31"/>
                    </a:lnTo>
                    <a:lnTo>
                      <a:pt x="834" y="50"/>
                    </a:lnTo>
                    <a:lnTo>
                      <a:pt x="835" y="73"/>
                    </a:lnTo>
                    <a:lnTo>
                      <a:pt x="835" y="101"/>
                    </a:lnTo>
                    <a:lnTo>
                      <a:pt x="834" y="114"/>
                    </a:lnTo>
                    <a:lnTo>
                      <a:pt x="829" y="137"/>
                    </a:lnTo>
                    <a:lnTo>
                      <a:pt x="824" y="168"/>
                    </a:lnTo>
                    <a:lnTo>
                      <a:pt x="818" y="208"/>
                    </a:lnTo>
                    <a:lnTo>
                      <a:pt x="810" y="256"/>
                    </a:lnTo>
                    <a:lnTo>
                      <a:pt x="801" y="312"/>
                    </a:lnTo>
                    <a:lnTo>
                      <a:pt x="792" y="374"/>
                    </a:lnTo>
                    <a:lnTo>
                      <a:pt x="781" y="442"/>
                    </a:lnTo>
                    <a:lnTo>
                      <a:pt x="769" y="515"/>
                    </a:lnTo>
                    <a:lnTo>
                      <a:pt x="756" y="594"/>
                    </a:lnTo>
                    <a:lnTo>
                      <a:pt x="744" y="676"/>
                    </a:lnTo>
                    <a:lnTo>
                      <a:pt x="730" y="762"/>
                    </a:lnTo>
                    <a:lnTo>
                      <a:pt x="716" y="850"/>
                    </a:lnTo>
                    <a:lnTo>
                      <a:pt x="700" y="942"/>
                    </a:lnTo>
                    <a:lnTo>
                      <a:pt x="686" y="1033"/>
                    </a:lnTo>
                    <a:lnTo>
                      <a:pt x="671" y="1128"/>
                    </a:lnTo>
                    <a:lnTo>
                      <a:pt x="657" y="1221"/>
                    </a:lnTo>
                    <a:lnTo>
                      <a:pt x="641" y="1315"/>
                    </a:lnTo>
                    <a:lnTo>
                      <a:pt x="626" y="1407"/>
                    </a:lnTo>
                    <a:lnTo>
                      <a:pt x="612" y="1498"/>
                    </a:lnTo>
                    <a:lnTo>
                      <a:pt x="598" y="1588"/>
                    </a:lnTo>
                    <a:lnTo>
                      <a:pt x="584" y="1675"/>
                    </a:lnTo>
                    <a:lnTo>
                      <a:pt x="570" y="1757"/>
                    </a:lnTo>
                    <a:lnTo>
                      <a:pt x="557" y="1836"/>
                    </a:lnTo>
                    <a:lnTo>
                      <a:pt x="545" y="1911"/>
                    </a:lnTo>
                    <a:lnTo>
                      <a:pt x="534" y="1981"/>
                    </a:lnTo>
                    <a:lnTo>
                      <a:pt x="523" y="2044"/>
                    </a:lnTo>
                    <a:lnTo>
                      <a:pt x="515" y="2100"/>
                    </a:lnTo>
                    <a:lnTo>
                      <a:pt x="506" y="2150"/>
                    </a:lnTo>
                    <a:lnTo>
                      <a:pt x="501" y="2167"/>
                    </a:lnTo>
                    <a:lnTo>
                      <a:pt x="491" y="2177"/>
                    </a:lnTo>
                    <a:lnTo>
                      <a:pt x="474" y="2184"/>
                    </a:lnTo>
                    <a:lnTo>
                      <a:pt x="421" y="2191"/>
                    </a:lnTo>
                    <a:lnTo>
                      <a:pt x="362" y="2199"/>
                    </a:lnTo>
                    <a:lnTo>
                      <a:pt x="295" y="2208"/>
                    </a:lnTo>
                    <a:lnTo>
                      <a:pt x="225" y="2218"/>
                    </a:lnTo>
                    <a:lnTo>
                      <a:pt x="129" y="2232"/>
                    </a:lnTo>
                    <a:lnTo>
                      <a:pt x="37" y="2244"/>
                    </a:lnTo>
                    <a:lnTo>
                      <a:pt x="29" y="2244"/>
                    </a:lnTo>
                    <a:lnTo>
                      <a:pt x="20" y="2244"/>
                    </a:lnTo>
                    <a:lnTo>
                      <a:pt x="12" y="2241"/>
                    </a:lnTo>
                    <a:lnTo>
                      <a:pt x="6" y="2235"/>
                    </a:lnTo>
                    <a:lnTo>
                      <a:pt x="2" y="2226"/>
                    </a:lnTo>
                    <a:lnTo>
                      <a:pt x="0" y="2213"/>
                    </a:lnTo>
                    <a:lnTo>
                      <a:pt x="6" y="2167"/>
                    </a:lnTo>
                    <a:lnTo>
                      <a:pt x="12" y="2114"/>
                    </a:lnTo>
                    <a:lnTo>
                      <a:pt x="20" y="2053"/>
                    </a:lnTo>
                    <a:lnTo>
                      <a:pt x="28" y="1990"/>
                    </a:lnTo>
                    <a:lnTo>
                      <a:pt x="36" y="1920"/>
                    </a:lnTo>
                    <a:lnTo>
                      <a:pt x="45" y="1846"/>
                    </a:lnTo>
                    <a:lnTo>
                      <a:pt x="54" y="1770"/>
                    </a:lnTo>
                    <a:lnTo>
                      <a:pt x="65" y="1689"/>
                    </a:lnTo>
                    <a:lnTo>
                      <a:pt x="74" y="1608"/>
                    </a:lnTo>
                    <a:lnTo>
                      <a:pt x="85" y="1526"/>
                    </a:lnTo>
                    <a:lnTo>
                      <a:pt x="96" y="1442"/>
                    </a:lnTo>
                    <a:lnTo>
                      <a:pt x="106" y="1360"/>
                    </a:lnTo>
                    <a:lnTo>
                      <a:pt x="116" y="1278"/>
                    </a:lnTo>
                    <a:lnTo>
                      <a:pt x="126" y="1197"/>
                    </a:lnTo>
                    <a:lnTo>
                      <a:pt x="137" y="1120"/>
                    </a:lnTo>
                    <a:lnTo>
                      <a:pt x="146" y="1044"/>
                    </a:lnTo>
                    <a:lnTo>
                      <a:pt x="154" y="973"/>
                    </a:lnTo>
                    <a:lnTo>
                      <a:pt x="163" y="906"/>
                    </a:lnTo>
                    <a:lnTo>
                      <a:pt x="171" y="844"/>
                    </a:lnTo>
                    <a:lnTo>
                      <a:pt x="177" y="788"/>
                    </a:lnTo>
                    <a:lnTo>
                      <a:pt x="183" y="738"/>
                    </a:lnTo>
                    <a:lnTo>
                      <a:pt x="189" y="695"/>
                    </a:lnTo>
                    <a:lnTo>
                      <a:pt x="194" y="661"/>
                    </a:lnTo>
                    <a:lnTo>
                      <a:pt x="197" y="636"/>
                    </a:lnTo>
                    <a:lnTo>
                      <a:pt x="199" y="619"/>
                    </a:lnTo>
                    <a:lnTo>
                      <a:pt x="200" y="613"/>
                    </a:lnTo>
                    <a:lnTo>
                      <a:pt x="200" y="608"/>
                    </a:lnTo>
                    <a:lnTo>
                      <a:pt x="200" y="604"/>
                    </a:lnTo>
                    <a:lnTo>
                      <a:pt x="203" y="552"/>
                    </a:lnTo>
                    <a:lnTo>
                      <a:pt x="216" y="500"/>
                    </a:lnTo>
                    <a:lnTo>
                      <a:pt x="233" y="447"/>
                    </a:lnTo>
                    <a:lnTo>
                      <a:pt x="256" y="396"/>
                    </a:lnTo>
                    <a:lnTo>
                      <a:pt x="284" y="345"/>
                    </a:lnTo>
                    <a:lnTo>
                      <a:pt x="318" y="298"/>
                    </a:lnTo>
                    <a:lnTo>
                      <a:pt x="354" y="256"/>
                    </a:lnTo>
                    <a:lnTo>
                      <a:pt x="394" y="219"/>
                    </a:lnTo>
                    <a:lnTo>
                      <a:pt x="436" y="191"/>
                    </a:lnTo>
                    <a:lnTo>
                      <a:pt x="711" y="27"/>
                    </a:lnTo>
                    <a:lnTo>
                      <a:pt x="739" y="13"/>
                    </a:lnTo>
                    <a:lnTo>
                      <a:pt x="764" y="3"/>
                    </a:lnTo>
                    <a:lnTo>
                      <a:pt x="78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6" name="Freeform 33"/>
              <p:cNvSpPr>
                <a:spLocks noEditPoints="1"/>
              </p:cNvSpPr>
              <p:nvPr/>
            </p:nvSpPr>
            <p:spPr bwMode="auto">
              <a:xfrm>
                <a:off x="2559" y="2043"/>
                <a:ext cx="2287" cy="684"/>
              </a:xfrm>
              <a:custGeom>
                <a:avLst/>
                <a:gdLst>
                  <a:gd name="T0" fmla="*/ 534 w 4574"/>
                  <a:gd name="T1" fmla="*/ 262 h 1369"/>
                  <a:gd name="T2" fmla="*/ 373 w 4574"/>
                  <a:gd name="T3" fmla="*/ 352 h 1369"/>
                  <a:gd name="T4" fmla="*/ 262 w 4574"/>
                  <a:gd name="T5" fmla="*/ 499 h 1369"/>
                  <a:gd name="T6" fmla="*/ 220 w 4574"/>
                  <a:gd name="T7" fmla="*/ 684 h 1369"/>
                  <a:gd name="T8" fmla="*/ 255 w 4574"/>
                  <a:gd name="T9" fmla="*/ 853 h 1369"/>
                  <a:gd name="T10" fmla="*/ 349 w 4574"/>
                  <a:gd name="T11" fmla="*/ 996 h 1369"/>
                  <a:gd name="T12" fmla="*/ 492 w 4574"/>
                  <a:gd name="T13" fmla="*/ 1092 h 1369"/>
                  <a:gd name="T14" fmla="*/ 661 w 4574"/>
                  <a:gd name="T15" fmla="*/ 1124 h 1369"/>
                  <a:gd name="T16" fmla="*/ 831 w 4574"/>
                  <a:gd name="T17" fmla="*/ 1092 h 1369"/>
                  <a:gd name="T18" fmla="*/ 974 w 4574"/>
                  <a:gd name="T19" fmla="*/ 996 h 1369"/>
                  <a:gd name="T20" fmla="*/ 1070 w 4574"/>
                  <a:gd name="T21" fmla="*/ 853 h 1369"/>
                  <a:gd name="T22" fmla="*/ 1102 w 4574"/>
                  <a:gd name="T23" fmla="*/ 684 h 1369"/>
                  <a:gd name="T24" fmla="*/ 1070 w 4574"/>
                  <a:gd name="T25" fmla="*/ 516 h 1369"/>
                  <a:gd name="T26" fmla="*/ 974 w 4574"/>
                  <a:gd name="T27" fmla="*/ 372 h 1369"/>
                  <a:gd name="T28" fmla="*/ 831 w 4574"/>
                  <a:gd name="T29" fmla="*/ 278 h 1369"/>
                  <a:gd name="T30" fmla="*/ 661 w 4574"/>
                  <a:gd name="T31" fmla="*/ 244 h 1369"/>
                  <a:gd name="T32" fmla="*/ 838 w 4574"/>
                  <a:gd name="T33" fmla="*/ 17 h 1369"/>
                  <a:gd name="T34" fmla="*/ 1050 w 4574"/>
                  <a:gd name="T35" fmla="*/ 104 h 1369"/>
                  <a:gd name="T36" fmla="*/ 1210 w 4574"/>
                  <a:gd name="T37" fmla="*/ 244 h 1369"/>
                  <a:gd name="T38" fmla="*/ 1306 w 4574"/>
                  <a:gd name="T39" fmla="*/ 395 h 1369"/>
                  <a:gd name="T40" fmla="*/ 1439 w 4574"/>
                  <a:gd name="T41" fmla="*/ 434 h 1369"/>
                  <a:gd name="T42" fmla="*/ 4472 w 4574"/>
                  <a:gd name="T43" fmla="*/ 12 h 1369"/>
                  <a:gd name="T44" fmla="*/ 4542 w 4574"/>
                  <a:gd name="T45" fmla="*/ 17 h 1369"/>
                  <a:gd name="T46" fmla="*/ 4567 w 4574"/>
                  <a:gd name="T47" fmla="*/ 31 h 1369"/>
                  <a:gd name="T48" fmla="*/ 4571 w 4574"/>
                  <a:gd name="T49" fmla="*/ 84 h 1369"/>
                  <a:gd name="T50" fmla="*/ 4383 w 4574"/>
                  <a:gd name="T51" fmla="*/ 411 h 1369"/>
                  <a:gd name="T52" fmla="*/ 4276 w 4574"/>
                  <a:gd name="T53" fmla="*/ 529 h 1369"/>
                  <a:gd name="T54" fmla="*/ 4127 w 4574"/>
                  <a:gd name="T55" fmla="*/ 614 h 1369"/>
                  <a:gd name="T56" fmla="*/ 3970 w 4574"/>
                  <a:gd name="T57" fmla="*/ 647 h 1369"/>
                  <a:gd name="T58" fmla="*/ 1326 w 4574"/>
                  <a:gd name="T59" fmla="*/ 927 h 1369"/>
                  <a:gd name="T60" fmla="*/ 1211 w 4574"/>
                  <a:gd name="T61" fmla="*/ 1123 h 1369"/>
                  <a:gd name="T62" fmla="*/ 1043 w 4574"/>
                  <a:gd name="T63" fmla="*/ 1269 h 1369"/>
                  <a:gd name="T64" fmla="*/ 837 w 4574"/>
                  <a:gd name="T65" fmla="*/ 1352 h 1369"/>
                  <a:gd name="T66" fmla="*/ 609 w 4574"/>
                  <a:gd name="T67" fmla="*/ 1365 h 1369"/>
                  <a:gd name="T68" fmla="*/ 388 w 4574"/>
                  <a:gd name="T69" fmla="*/ 1301 h 1369"/>
                  <a:gd name="T70" fmla="*/ 200 w 4574"/>
                  <a:gd name="T71" fmla="*/ 1169 h 1369"/>
                  <a:gd name="T72" fmla="*/ 67 w 4574"/>
                  <a:gd name="T73" fmla="*/ 982 h 1369"/>
                  <a:gd name="T74" fmla="*/ 5 w 4574"/>
                  <a:gd name="T75" fmla="*/ 761 h 1369"/>
                  <a:gd name="T76" fmla="*/ 19 w 4574"/>
                  <a:gd name="T77" fmla="*/ 527 h 1369"/>
                  <a:gd name="T78" fmla="*/ 107 w 4574"/>
                  <a:gd name="T79" fmla="*/ 318 h 1369"/>
                  <a:gd name="T80" fmla="*/ 258 w 4574"/>
                  <a:gd name="T81" fmla="*/ 150 h 1369"/>
                  <a:gd name="T82" fmla="*/ 455 w 4574"/>
                  <a:gd name="T83" fmla="*/ 39 h 1369"/>
                  <a:gd name="T84" fmla="*/ 686 w 4574"/>
                  <a:gd name="T85" fmla="*/ 0 h 13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</a:cxnLst>
                <a:rect l="0" t="0" r="r" b="b"/>
                <a:pathLst>
                  <a:path w="4574" h="1369">
                    <a:moveTo>
                      <a:pt x="661" y="244"/>
                    </a:moveTo>
                    <a:lnTo>
                      <a:pt x="596" y="248"/>
                    </a:lnTo>
                    <a:lnTo>
                      <a:pt x="534" y="262"/>
                    </a:lnTo>
                    <a:lnTo>
                      <a:pt x="475" y="285"/>
                    </a:lnTo>
                    <a:lnTo>
                      <a:pt x="422" y="315"/>
                    </a:lnTo>
                    <a:lnTo>
                      <a:pt x="373" y="352"/>
                    </a:lnTo>
                    <a:lnTo>
                      <a:pt x="329" y="395"/>
                    </a:lnTo>
                    <a:lnTo>
                      <a:pt x="292" y="445"/>
                    </a:lnTo>
                    <a:lnTo>
                      <a:pt x="262" y="499"/>
                    </a:lnTo>
                    <a:lnTo>
                      <a:pt x="239" y="557"/>
                    </a:lnTo>
                    <a:lnTo>
                      <a:pt x="225" y="619"/>
                    </a:lnTo>
                    <a:lnTo>
                      <a:pt x="220" y="684"/>
                    </a:lnTo>
                    <a:lnTo>
                      <a:pt x="225" y="743"/>
                    </a:lnTo>
                    <a:lnTo>
                      <a:pt x="236" y="799"/>
                    </a:lnTo>
                    <a:lnTo>
                      <a:pt x="255" y="853"/>
                    </a:lnTo>
                    <a:lnTo>
                      <a:pt x="279" y="904"/>
                    </a:lnTo>
                    <a:lnTo>
                      <a:pt x="312" y="952"/>
                    </a:lnTo>
                    <a:lnTo>
                      <a:pt x="349" y="996"/>
                    </a:lnTo>
                    <a:lnTo>
                      <a:pt x="394" y="1034"/>
                    </a:lnTo>
                    <a:lnTo>
                      <a:pt x="441" y="1065"/>
                    </a:lnTo>
                    <a:lnTo>
                      <a:pt x="492" y="1092"/>
                    </a:lnTo>
                    <a:lnTo>
                      <a:pt x="547" y="1110"/>
                    </a:lnTo>
                    <a:lnTo>
                      <a:pt x="604" y="1121"/>
                    </a:lnTo>
                    <a:lnTo>
                      <a:pt x="661" y="1124"/>
                    </a:lnTo>
                    <a:lnTo>
                      <a:pt x="720" y="1121"/>
                    </a:lnTo>
                    <a:lnTo>
                      <a:pt x="776" y="1110"/>
                    </a:lnTo>
                    <a:lnTo>
                      <a:pt x="831" y="1092"/>
                    </a:lnTo>
                    <a:lnTo>
                      <a:pt x="882" y="1065"/>
                    </a:lnTo>
                    <a:lnTo>
                      <a:pt x="930" y="1034"/>
                    </a:lnTo>
                    <a:lnTo>
                      <a:pt x="974" y="996"/>
                    </a:lnTo>
                    <a:lnTo>
                      <a:pt x="1012" y="952"/>
                    </a:lnTo>
                    <a:lnTo>
                      <a:pt x="1043" y="904"/>
                    </a:lnTo>
                    <a:lnTo>
                      <a:pt x="1070" y="853"/>
                    </a:lnTo>
                    <a:lnTo>
                      <a:pt x="1087" y="799"/>
                    </a:lnTo>
                    <a:lnTo>
                      <a:pt x="1099" y="743"/>
                    </a:lnTo>
                    <a:lnTo>
                      <a:pt x="1102" y="684"/>
                    </a:lnTo>
                    <a:lnTo>
                      <a:pt x="1099" y="627"/>
                    </a:lnTo>
                    <a:lnTo>
                      <a:pt x="1087" y="569"/>
                    </a:lnTo>
                    <a:lnTo>
                      <a:pt x="1070" y="516"/>
                    </a:lnTo>
                    <a:lnTo>
                      <a:pt x="1043" y="464"/>
                    </a:lnTo>
                    <a:lnTo>
                      <a:pt x="1012" y="417"/>
                    </a:lnTo>
                    <a:lnTo>
                      <a:pt x="974" y="372"/>
                    </a:lnTo>
                    <a:lnTo>
                      <a:pt x="930" y="335"/>
                    </a:lnTo>
                    <a:lnTo>
                      <a:pt x="882" y="302"/>
                    </a:lnTo>
                    <a:lnTo>
                      <a:pt x="831" y="278"/>
                    </a:lnTo>
                    <a:lnTo>
                      <a:pt x="776" y="259"/>
                    </a:lnTo>
                    <a:lnTo>
                      <a:pt x="720" y="248"/>
                    </a:lnTo>
                    <a:lnTo>
                      <a:pt x="661" y="244"/>
                    </a:lnTo>
                    <a:close/>
                    <a:moveTo>
                      <a:pt x="686" y="0"/>
                    </a:moveTo>
                    <a:lnTo>
                      <a:pt x="764" y="3"/>
                    </a:lnTo>
                    <a:lnTo>
                      <a:pt x="838" y="17"/>
                    </a:lnTo>
                    <a:lnTo>
                      <a:pt x="911" y="37"/>
                    </a:lnTo>
                    <a:lnTo>
                      <a:pt x="983" y="67"/>
                    </a:lnTo>
                    <a:lnTo>
                      <a:pt x="1050" y="104"/>
                    </a:lnTo>
                    <a:lnTo>
                      <a:pt x="1112" y="147"/>
                    </a:lnTo>
                    <a:lnTo>
                      <a:pt x="1169" y="200"/>
                    </a:lnTo>
                    <a:lnTo>
                      <a:pt x="1210" y="244"/>
                    </a:lnTo>
                    <a:lnTo>
                      <a:pt x="1247" y="292"/>
                    </a:lnTo>
                    <a:lnTo>
                      <a:pt x="1279" y="341"/>
                    </a:lnTo>
                    <a:lnTo>
                      <a:pt x="1306" y="395"/>
                    </a:lnTo>
                    <a:lnTo>
                      <a:pt x="1335" y="456"/>
                    </a:lnTo>
                    <a:lnTo>
                      <a:pt x="1402" y="442"/>
                    </a:lnTo>
                    <a:lnTo>
                      <a:pt x="1439" y="434"/>
                    </a:lnTo>
                    <a:lnTo>
                      <a:pt x="1472" y="430"/>
                    </a:lnTo>
                    <a:lnTo>
                      <a:pt x="1475" y="430"/>
                    </a:lnTo>
                    <a:lnTo>
                      <a:pt x="4472" y="12"/>
                    </a:lnTo>
                    <a:lnTo>
                      <a:pt x="4501" y="11"/>
                    </a:lnTo>
                    <a:lnTo>
                      <a:pt x="4525" y="14"/>
                    </a:lnTo>
                    <a:lnTo>
                      <a:pt x="4542" y="17"/>
                    </a:lnTo>
                    <a:lnTo>
                      <a:pt x="4554" y="23"/>
                    </a:lnTo>
                    <a:lnTo>
                      <a:pt x="4562" y="28"/>
                    </a:lnTo>
                    <a:lnTo>
                      <a:pt x="4567" y="31"/>
                    </a:lnTo>
                    <a:lnTo>
                      <a:pt x="4573" y="43"/>
                    </a:lnTo>
                    <a:lnTo>
                      <a:pt x="4574" y="62"/>
                    </a:lnTo>
                    <a:lnTo>
                      <a:pt x="4571" y="84"/>
                    </a:lnTo>
                    <a:lnTo>
                      <a:pt x="4562" y="109"/>
                    </a:lnTo>
                    <a:lnTo>
                      <a:pt x="4548" y="137"/>
                    </a:lnTo>
                    <a:lnTo>
                      <a:pt x="4383" y="411"/>
                    </a:lnTo>
                    <a:lnTo>
                      <a:pt x="4354" y="453"/>
                    </a:lnTo>
                    <a:lnTo>
                      <a:pt x="4318" y="492"/>
                    </a:lnTo>
                    <a:lnTo>
                      <a:pt x="4276" y="529"/>
                    </a:lnTo>
                    <a:lnTo>
                      <a:pt x="4230" y="561"/>
                    </a:lnTo>
                    <a:lnTo>
                      <a:pt x="4178" y="591"/>
                    </a:lnTo>
                    <a:lnTo>
                      <a:pt x="4127" y="614"/>
                    </a:lnTo>
                    <a:lnTo>
                      <a:pt x="4073" y="631"/>
                    </a:lnTo>
                    <a:lnTo>
                      <a:pt x="4022" y="642"/>
                    </a:lnTo>
                    <a:lnTo>
                      <a:pt x="3970" y="647"/>
                    </a:lnTo>
                    <a:lnTo>
                      <a:pt x="3967" y="647"/>
                    </a:lnTo>
                    <a:lnTo>
                      <a:pt x="1345" y="879"/>
                    </a:lnTo>
                    <a:lnTo>
                      <a:pt x="1326" y="927"/>
                    </a:lnTo>
                    <a:lnTo>
                      <a:pt x="1295" y="997"/>
                    </a:lnTo>
                    <a:lnTo>
                      <a:pt x="1256" y="1062"/>
                    </a:lnTo>
                    <a:lnTo>
                      <a:pt x="1211" y="1123"/>
                    </a:lnTo>
                    <a:lnTo>
                      <a:pt x="1160" y="1177"/>
                    </a:lnTo>
                    <a:lnTo>
                      <a:pt x="1104" y="1225"/>
                    </a:lnTo>
                    <a:lnTo>
                      <a:pt x="1043" y="1269"/>
                    </a:lnTo>
                    <a:lnTo>
                      <a:pt x="977" y="1303"/>
                    </a:lnTo>
                    <a:lnTo>
                      <a:pt x="908" y="1332"/>
                    </a:lnTo>
                    <a:lnTo>
                      <a:pt x="837" y="1352"/>
                    </a:lnTo>
                    <a:lnTo>
                      <a:pt x="762" y="1365"/>
                    </a:lnTo>
                    <a:lnTo>
                      <a:pt x="686" y="1369"/>
                    </a:lnTo>
                    <a:lnTo>
                      <a:pt x="609" y="1365"/>
                    </a:lnTo>
                    <a:lnTo>
                      <a:pt x="533" y="1352"/>
                    </a:lnTo>
                    <a:lnTo>
                      <a:pt x="458" y="1331"/>
                    </a:lnTo>
                    <a:lnTo>
                      <a:pt x="388" y="1301"/>
                    </a:lnTo>
                    <a:lnTo>
                      <a:pt x="321" y="1265"/>
                    </a:lnTo>
                    <a:lnTo>
                      <a:pt x="259" y="1220"/>
                    </a:lnTo>
                    <a:lnTo>
                      <a:pt x="200" y="1169"/>
                    </a:lnTo>
                    <a:lnTo>
                      <a:pt x="149" y="1110"/>
                    </a:lnTo>
                    <a:lnTo>
                      <a:pt x="104" y="1048"/>
                    </a:lnTo>
                    <a:lnTo>
                      <a:pt x="67" y="982"/>
                    </a:lnTo>
                    <a:lnTo>
                      <a:pt x="39" y="910"/>
                    </a:lnTo>
                    <a:lnTo>
                      <a:pt x="17" y="837"/>
                    </a:lnTo>
                    <a:lnTo>
                      <a:pt x="5" y="761"/>
                    </a:lnTo>
                    <a:lnTo>
                      <a:pt x="0" y="684"/>
                    </a:lnTo>
                    <a:lnTo>
                      <a:pt x="5" y="605"/>
                    </a:lnTo>
                    <a:lnTo>
                      <a:pt x="19" y="527"/>
                    </a:lnTo>
                    <a:lnTo>
                      <a:pt x="40" y="453"/>
                    </a:lnTo>
                    <a:lnTo>
                      <a:pt x="70" y="383"/>
                    </a:lnTo>
                    <a:lnTo>
                      <a:pt x="107" y="318"/>
                    </a:lnTo>
                    <a:lnTo>
                      <a:pt x="151" y="256"/>
                    </a:lnTo>
                    <a:lnTo>
                      <a:pt x="202" y="200"/>
                    </a:lnTo>
                    <a:lnTo>
                      <a:pt x="258" y="150"/>
                    </a:lnTo>
                    <a:lnTo>
                      <a:pt x="318" y="106"/>
                    </a:lnTo>
                    <a:lnTo>
                      <a:pt x="385" y="68"/>
                    </a:lnTo>
                    <a:lnTo>
                      <a:pt x="455" y="39"/>
                    </a:lnTo>
                    <a:lnTo>
                      <a:pt x="529" y="17"/>
                    </a:lnTo>
                    <a:lnTo>
                      <a:pt x="606" y="5"/>
                    </a:lnTo>
                    <a:lnTo>
                      <a:pt x="68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57" name="Freeform 34"/>
              <p:cNvSpPr>
                <a:spLocks noEditPoints="1"/>
              </p:cNvSpPr>
              <p:nvPr/>
            </p:nvSpPr>
            <p:spPr bwMode="auto">
              <a:xfrm>
                <a:off x="3884" y="914"/>
                <a:ext cx="1230" cy="1811"/>
              </a:xfrm>
              <a:custGeom>
                <a:avLst/>
                <a:gdLst>
                  <a:gd name="T0" fmla="*/ 1313 w 2459"/>
                  <a:gd name="T1" fmla="*/ 444 h 3623"/>
                  <a:gd name="T2" fmla="*/ 1223 w 2459"/>
                  <a:gd name="T3" fmla="*/ 532 h 3623"/>
                  <a:gd name="T4" fmla="*/ 1197 w 2459"/>
                  <a:gd name="T5" fmla="*/ 659 h 3623"/>
                  <a:gd name="T6" fmla="*/ 1243 w 2459"/>
                  <a:gd name="T7" fmla="*/ 777 h 3623"/>
                  <a:gd name="T8" fmla="*/ 1349 w 2459"/>
                  <a:gd name="T9" fmla="*/ 849 h 3623"/>
                  <a:gd name="T10" fmla="*/ 1479 w 2459"/>
                  <a:gd name="T11" fmla="*/ 850 h 3623"/>
                  <a:gd name="T12" fmla="*/ 1583 w 2459"/>
                  <a:gd name="T13" fmla="*/ 782 h 3623"/>
                  <a:gd name="T14" fmla="*/ 1635 w 2459"/>
                  <a:gd name="T15" fmla="*/ 662 h 3623"/>
                  <a:gd name="T16" fmla="*/ 1611 w 2459"/>
                  <a:gd name="T17" fmla="*/ 537 h 3623"/>
                  <a:gd name="T18" fmla="*/ 1523 w 2459"/>
                  <a:gd name="T19" fmla="*/ 447 h 3623"/>
                  <a:gd name="T20" fmla="*/ 1395 w 2459"/>
                  <a:gd name="T21" fmla="*/ 421 h 3623"/>
                  <a:gd name="T22" fmla="*/ 1532 w 2459"/>
                  <a:gd name="T23" fmla="*/ 19 h 3623"/>
                  <a:gd name="T24" fmla="*/ 2420 w 2459"/>
                  <a:gd name="T25" fmla="*/ 1156 h 3623"/>
                  <a:gd name="T26" fmla="*/ 2454 w 2459"/>
                  <a:gd name="T27" fmla="*/ 1247 h 3623"/>
                  <a:gd name="T28" fmla="*/ 2214 w 2459"/>
                  <a:gd name="T29" fmla="*/ 3533 h 3623"/>
                  <a:gd name="T30" fmla="*/ 2176 w 2459"/>
                  <a:gd name="T31" fmla="*/ 3601 h 3623"/>
                  <a:gd name="T32" fmla="*/ 2102 w 2459"/>
                  <a:gd name="T33" fmla="*/ 3623 h 3623"/>
                  <a:gd name="T34" fmla="*/ 40 w 2459"/>
                  <a:gd name="T35" fmla="*/ 3382 h 3623"/>
                  <a:gd name="T36" fmla="*/ 1 w 2459"/>
                  <a:gd name="T37" fmla="*/ 3317 h 3623"/>
                  <a:gd name="T38" fmla="*/ 1 w 2459"/>
                  <a:gd name="T39" fmla="*/ 3272 h 3623"/>
                  <a:gd name="T40" fmla="*/ 9 w 2459"/>
                  <a:gd name="T41" fmla="*/ 3213 h 3623"/>
                  <a:gd name="T42" fmla="*/ 21 w 2459"/>
                  <a:gd name="T43" fmla="*/ 3171 h 3623"/>
                  <a:gd name="T44" fmla="*/ 45 w 2459"/>
                  <a:gd name="T45" fmla="*/ 3159 h 3623"/>
                  <a:gd name="T46" fmla="*/ 1380 w 2459"/>
                  <a:gd name="T47" fmla="*/ 3041 h 3623"/>
                  <a:gd name="T48" fmla="*/ 1558 w 2459"/>
                  <a:gd name="T49" fmla="*/ 2990 h 3623"/>
                  <a:gd name="T50" fmla="*/ 1725 w 2459"/>
                  <a:gd name="T51" fmla="*/ 2888 h 3623"/>
                  <a:gd name="T52" fmla="*/ 1853 w 2459"/>
                  <a:gd name="T53" fmla="*/ 2740 h 3623"/>
                  <a:gd name="T54" fmla="*/ 2054 w 2459"/>
                  <a:gd name="T55" fmla="*/ 2385 h 3623"/>
                  <a:gd name="T56" fmla="*/ 2063 w 2459"/>
                  <a:gd name="T57" fmla="*/ 2291 h 3623"/>
                  <a:gd name="T58" fmla="*/ 2041 w 2459"/>
                  <a:gd name="T59" fmla="*/ 2226 h 3623"/>
                  <a:gd name="T60" fmla="*/ 2015 w 2459"/>
                  <a:gd name="T61" fmla="*/ 2190 h 3623"/>
                  <a:gd name="T62" fmla="*/ 1956 w 2459"/>
                  <a:gd name="T63" fmla="*/ 2150 h 3623"/>
                  <a:gd name="T64" fmla="*/ 1855 w 2459"/>
                  <a:gd name="T65" fmla="*/ 2129 h 3623"/>
                  <a:gd name="T66" fmla="*/ 142 w 2459"/>
                  <a:gd name="T67" fmla="*/ 2362 h 3623"/>
                  <a:gd name="T68" fmla="*/ 127 w 2459"/>
                  <a:gd name="T69" fmla="*/ 2362 h 3623"/>
                  <a:gd name="T70" fmla="*/ 107 w 2459"/>
                  <a:gd name="T71" fmla="*/ 2340 h 3623"/>
                  <a:gd name="T72" fmla="*/ 116 w 2459"/>
                  <a:gd name="T73" fmla="*/ 2227 h 3623"/>
                  <a:gd name="T74" fmla="*/ 136 w 2459"/>
                  <a:gd name="T75" fmla="*/ 2044 h 3623"/>
                  <a:gd name="T76" fmla="*/ 159 w 2459"/>
                  <a:gd name="T77" fmla="*/ 1833 h 3623"/>
                  <a:gd name="T78" fmla="*/ 184 w 2459"/>
                  <a:gd name="T79" fmla="*/ 1611 h 3623"/>
                  <a:gd name="T80" fmla="*/ 208 w 2459"/>
                  <a:gd name="T81" fmla="*/ 1404 h 3623"/>
                  <a:gd name="T82" fmla="*/ 226 w 2459"/>
                  <a:gd name="T83" fmla="*/ 1230 h 3623"/>
                  <a:gd name="T84" fmla="*/ 240 w 2459"/>
                  <a:gd name="T85" fmla="*/ 1109 h 3623"/>
                  <a:gd name="T86" fmla="*/ 245 w 2459"/>
                  <a:gd name="T87" fmla="*/ 1064 h 3623"/>
                  <a:gd name="T88" fmla="*/ 277 w 2459"/>
                  <a:gd name="T89" fmla="*/ 976 h 3623"/>
                  <a:gd name="T90" fmla="*/ 338 w 2459"/>
                  <a:gd name="T91" fmla="*/ 904 h 3623"/>
                  <a:gd name="T92" fmla="*/ 1456 w 2459"/>
                  <a:gd name="T93" fmla="*/ 0 h 362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</a:cxnLst>
                <a:rect l="0" t="0" r="r" b="b"/>
                <a:pathLst>
                  <a:path w="2459" h="3623">
                    <a:moveTo>
                      <a:pt x="1395" y="421"/>
                    </a:moveTo>
                    <a:lnTo>
                      <a:pt x="1353" y="428"/>
                    </a:lnTo>
                    <a:lnTo>
                      <a:pt x="1313" y="444"/>
                    </a:lnTo>
                    <a:lnTo>
                      <a:pt x="1277" y="467"/>
                    </a:lnTo>
                    <a:lnTo>
                      <a:pt x="1248" y="497"/>
                    </a:lnTo>
                    <a:lnTo>
                      <a:pt x="1223" y="532"/>
                    </a:lnTo>
                    <a:lnTo>
                      <a:pt x="1206" y="571"/>
                    </a:lnTo>
                    <a:lnTo>
                      <a:pt x="1197" y="614"/>
                    </a:lnTo>
                    <a:lnTo>
                      <a:pt x="1197" y="659"/>
                    </a:lnTo>
                    <a:lnTo>
                      <a:pt x="1204" y="703"/>
                    </a:lnTo>
                    <a:lnTo>
                      <a:pt x="1222" y="742"/>
                    </a:lnTo>
                    <a:lnTo>
                      <a:pt x="1243" y="777"/>
                    </a:lnTo>
                    <a:lnTo>
                      <a:pt x="1273" y="807"/>
                    </a:lnTo>
                    <a:lnTo>
                      <a:pt x="1308" y="831"/>
                    </a:lnTo>
                    <a:lnTo>
                      <a:pt x="1349" y="849"/>
                    </a:lnTo>
                    <a:lnTo>
                      <a:pt x="1392" y="858"/>
                    </a:lnTo>
                    <a:lnTo>
                      <a:pt x="1436" y="858"/>
                    </a:lnTo>
                    <a:lnTo>
                      <a:pt x="1479" y="850"/>
                    </a:lnTo>
                    <a:lnTo>
                      <a:pt x="1518" y="833"/>
                    </a:lnTo>
                    <a:lnTo>
                      <a:pt x="1554" y="811"/>
                    </a:lnTo>
                    <a:lnTo>
                      <a:pt x="1583" y="782"/>
                    </a:lnTo>
                    <a:lnTo>
                      <a:pt x="1608" y="746"/>
                    </a:lnTo>
                    <a:lnTo>
                      <a:pt x="1625" y="707"/>
                    </a:lnTo>
                    <a:lnTo>
                      <a:pt x="1635" y="662"/>
                    </a:lnTo>
                    <a:lnTo>
                      <a:pt x="1635" y="619"/>
                    </a:lnTo>
                    <a:lnTo>
                      <a:pt x="1627" y="576"/>
                    </a:lnTo>
                    <a:lnTo>
                      <a:pt x="1611" y="537"/>
                    </a:lnTo>
                    <a:lnTo>
                      <a:pt x="1588" y="501"/>
                    </a:lnTo>
                    <a:lnTo>
                      <a:pt x="1558" y="472"/>
                    </a:lnTo>
                    <a:lnTo>
                      <a:pt x="1523" y="447"/>
                    </a:lnTo>
                    <a:lnTo>
                      <a:pt x="1484" y="430"/>
                    </a:lnTo>
                    <a:lnTo>
                      <a:pt x="1440" y="421"/>
                    </a:lnTo>
                    <a:lnTo>
                      <a:pt x="1395" y="421"/>
                    </a:lnTo>
                    <a:close/>
                    <a:moveTo>
                      <a:pt x="1482" y="0"/>
                    </a:moveTo>
                    <a:lnTo>
                      <a:pt x="1509" y="7"/>
                    </a:lnTo>
                    <a:lnTo>
                      <a:pt x="1532" y="19"/>
                    </a:lnTo>
                    <a:lnTo>
                      <a:pt x="1554" y="38"/>
                    </a:lnTo>
                    <a:lnTo>
                      <a:pt x="2403" y="1131"/>
                    </a:lnTo>
                    <a:lnTo>
                      <a:pt x="2420" y="1156"/>
                    </a:lnTo>
                    <a:lnTo>
                      <a:pt x="2436" y="1183"/>
                    </a:lnTo>
                    <a:lnTo>
                      <a:pt x="2447" y="1214"/>
                    </a:lnTo>
                    <a:lnTo>
                      <a:pt x="2454" y="1247"/>
                    </a:lnTo>
                    <a:lnTo>
                      <a:pt x="2459" y="1278"/>
                    </a:lnTo>
                    <a:lnTo>
                      <a:pt x="2459" y="1308"/>
                    </a:lnTo>
                    <a:lnTo>
                      <a:pt x="2214" y="3533"/>
                    </a:lnTo>
                    <a:lnTo>
                      <a:pt x="2206" y="3559"/>
                    </a:lnTo>
                    <a:lnTo>
                      <a:pt x="2194" y="3582"/>
                    </a:lnTo>
                    <a:lnTo>
                      <a:pt x="2176" y="3601"/>
                    </a:lnTo>
                    <a:lnTo>
                      <a:pt x="2153" y="3615"/>
                    </a:lnTo>
                    <a:lnTo>
                      <a:pt x="2128" y="3623"/>
                    </a:lnTo>
                    <a:lnTo>
                      <a:pt x="2102" y="3623"/>
                    </a:lnTo>
                    <a:lnTo>
                      <a:pt x="90" y="3401"/>
                    </a:lnTo>
                    <a:lnTo>
                      <a:pt x="63" y="3395"/>
                    </a:lnTo>
                    <a:lnTo>
                      <a:pt x="40" y="3382"/>
                    </a:lnTo>
                    <a:lnTo>
                      <a:pt x="21" y="3364"/>
                    </a:lnTo>
                    <a:lnTo>
                      <a:pt x="9" y="3342"/>
                    </a:lnTo>
                    <a:lnTo>
                      <a:pt x="1" y="3317"/>
                    </a:lnTo>
                    <a:lnTo>
                      <a:pt x="0" y="3289"/>
                    </a:lnTo>
                    <a:lnTo>
                      <a:pt x="1" y="3285"/>
                    </a:lnTo>
                    <a:lnTo>
                      <a:pt x="1" y="3272"/>
                    </a:lnTo>
                    <a:lnTo>
                      <a:pt x="4" y="3254"/>
                    </a:lnTo>
                    <a:lnTo>
                      <a:pt x="6" y="3233"/>
                    </a:lnTo>
                    <a:lnTo>
                      <a:pt x="9" y="3213"/>
                    </a:lnTo>
                    <a:lnTo>
                      <a:pt x="10" y="3196"/>
                    </a:lnTo>
                    <a:lnTo>
                      <a:pt x="15" y="3182"/>
                    </a:lnTo>
                    <a:lnTo>
                      <a:pt x="21" y="3171"/>
                    </a:lnTo>
                    <a:lnTo>
                      <a:pt x="31" y="3165"/>
                    </a:lnTo>
                    <a:lnTo>
                      <a:pt x="38" y="3161"/>
                    </a:lnTo>
                    <a:lnTo>
                      <a:pt x="45" y="3159"/>
                    </a:lnTo>
                    <a:lnTo>
                      <a:pt x="46" y="3157"/>
                    </a:lnTo>
                    <a:lnTo>
                      <a:pt x="1322" y="3044"/>
                    </a:lnTo>
                    <a:lnTo>
                      <a:pt x="1380" y="3041"/>
                    </a:lnTo>
                    <a:lnTo>
                      <a:pt x="1439" y="3030"/>
                    </a:lnTo>
                    <a:lnTo>
                      <a:pt x="1499" y="3013"/>
                    </a:lnTo>
                    <a:lnTo>
                      <a:pt x="1558" y="2990"/>
                    </a:lnTo>
                    <a:lnTo>
                      <a:pt x="1617" y="2961"/>
                    </a:lnTo>
                    <a:lnTo>
                      <a:pt x="1672" y="2926"/>
                    </a:lnTo>
                    <a:lnTo>
                      <a:pt x="1725" y="2888"/>
                    </a:lnTo>
                    <a:lnTo>
                      <a:pt x="1773" y="2844"/>
                    </a:lnTo>
                    <a:lnTo>
                      <a:pt x="1818" y="2793"/>
                    </a:lnTo>
                    <a:lnTo>
                      <a:pt x="1853" y="2740"/>
                    </a:lnTo>
                    <a:lnTo>
                      <a:pt x="2018" y="2466"/>
                    </a:lnTo>
                    <a:lnTo>
                      <a:pt x="2040" y="2424"/>
                    </a:lnTo>
                    <a:lnTo>
                      <a:pt x="2054" y="2385"/>
                    </a:lnTo>
                    <a:lnTo>
                      <a:pt x="2062" y="2351"/>
                    </a:lnTo>
                    <a:lnTo>
                      <a:pt x="2065" y="2319"/>
                    </a:lnTo>
                    <a:lnTo>
                      <a:pt x="2063" y="2291"/>
                    </a:lnTo>
                    <a:lnTo>
                      <a:pt x="2058" y="2264"/>
                    </a:lnTo>
                    <a:lnTo>
                      <a:pt x="2051" y="2243"/>
                    </a:lnTo>
                    <a:lnTo>
                      <a:pt x="2041" y="2226"/>
                    </a:lnTo>
                    <a:lnTo>
                      <a:pt x="2032" y="2210"/>
                    </a:lnTo>
                    <a:lnTo>
                      <a:pt x="2023" y="2198"/>
                    </a:lnTo>
                    <a:lnTo>
                      <a:pt x="2015" y="2190"/>
                    </a:lnTo>
                    <a:lnTo>
                      <a:pt x="1999" y="2176"/>
                    </a:lnTo>
                    <a:lnTo>
                      <a:pt x="1979" y="2162"/>
                    </a:lnTo>
                    <a:lnTo>
                      <a:pt x="1956" y="2150"/>
                    </a:lnTo>
                    <a:lnTo>
                      <a:pt x="1928" y="2140"/>
                    </a:lnTo>
                    <a:lnTo>
                      <a:pt x="1894" y="2132"/>
                    </a:lnTo>
                    <a:lnTo>
                      <a:pt x="1855" y="2129"/>
                    </a:lnTo>
                    <a:lnTo>
                      <a:pt x="1812" y="2129"/>
                    </a:lnTo>
                    <a:lnTo>
                      <a:pt x="1807" y="2131"/>
                    </a:lnTo>
                    <a:lnTo>
                      <a:pt x="142" y="2362"/>
                    </a:lnTo>
                    <a:lnTo>
                      <a:pt x="141" y="2362"/>
                    </a:lnTo>
                    <a:lnTo>
                      <a:pt x="135" y="2362"/>
                    </a:lnTo>
                    <a:lnTo>
                      <a:pt x="127" y="2362"/>
                    </a:lnTo>
                    <a:lnTo>
                      <a:pt x="119" y="2357"/>
                    </a:lnTo>
                    <a:lnTo>
                      <a:pt x="111" y="2351"/>
                    </a:lnTo>
                    <a:lnTo>
                      <a:pt x="107" y="2340"/>
                    </a:lnTo>
                    <a:lnTo>
                      <a:pt x="107" y="2323"/>
                    </a:lnTo>
                    <a:lnTo>
                      <a:pt x="111" y="2278"/>
                    </a:lnTo>
                    <a:lnTo>
                      <a:pt x="116" y="2227"/>
                    </a:lnTo>
                    <a:lnTo>
                      <a:pt x="122" y="2171"/>
                    </a:lnTo>
                    <a:lnTo>
                      <a:pt x="130" y="2109"/>
                    </a:lnTo>
                    <a:lnTo>
                      <a:pt x="136" y="2044"/>
                    </a:lnTo>
                    <a:lnTo>
                      <a:pt x="144" y="1976"/>
                    </a:lnTo>
                    <a:lnTo>
                      <a:pt x="152" y="1905"/>
                    </a:lnTo>
                    <a:lnTo>
                      <a:pt x="159" y="1833"/>
                    </a:lnTo>
                    <a:lnTo>
                      <a:pt x="167" y="1759"/>
                    </a:lnTo>
                    <a:lnTo>
                      <a:pt x="177" y="1684"/>
                    </a:lnTo>
                    <a:lnTo>
                      <a:pt x="184" y="1611"/>
                    </a:lnTo>
                    <a:lnTo>
                      <a:pt x="192" y="1540"/>
                    </a:lnTo>
                    <a:lnTo>
                      <a:pt x="200" y="1470"/>
                    </a:lnTo>
                    <a:lnTo>
                      <a:pt x="208" y="1404"/>
                    </a:lnTo>
                    <a:lnTo>
                      <a:pt x="214" y="1342"/>
                    </a:lnTo>
                    <a:lnTo>
                      <a:pt x="222" y="1283"/>
                    </a:lnTo>
                    <a:lnTo>
                      <a:pt x="226" y="1230"/>
                    </a:lnTo>
                    <a:lnTo>
                      <a:pt x="232" y="1182"/>
                    </a:lnTo>
                    <a:lnTo>
                      <a:pt x="237" y="1142"/>
                    </a:lnTo>
                    <a:lnTo>
                      <a:pt x="240" y="1109"/>
                    </a:lnTo>
                    <a:lnTo>
                      <a:pt x="243" y="1086"/>
                    </a:lnTo>
                    <a:lnTo>
                      <a:pt x="245" y="1070"/>
                    </a:lnTo>
                    <a:lnTo>
                      <a:pt x="245" y="1064"/>
                    </a:lnTo>
                    <a:lnTo>
                      <a:pt x="251" y="1036"/>
                    </a:lnTo>
                    <a:lnTo>
                      <a:pt x="262" y="1005"/>
                    </a:lnTo>
                    <a:lnTo>
                      <a:pt x="277" y="976"/>
                    </a:lnTo>
                    <a:lnTo>
                      <a:pt x="295" y="948"/>
                    </a:lnTo>
                    <a:lnTo>
                      <a:pt x="316" y="923"/>
                    </a:lnTo>
                    <a:lnTo>
                      <a:pt x="338" y="904"/>
                    </a:lnTo>
                    <a:lnTo>
                      <a:pt x="1406" y="20"/>
                    </a:lnTo>
                    <a:lnTo>
                      <a:pt x="1430" y="8"/>
                    </a:lnTo>
                    <a:lnTo>
                      <a:pt x="1456" y="0"/>
                    </a:lnTo>
                    <a:lnTo>
                      <a:pt x="148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62" name="Group 61"/>
            <p:cNvGrpSpPr/>
            <p:nvPr/>
          </p:nvGrpSpPr>
          <p:grpSpPr>
            <a:xfrm>
              <a:off x="9022399" y="4420741"/>
              <a:ext cx="2337117" cy="1323440"/>
              <a:chOff x="879842" y="4664423"/>
              <a:chExt cx="2337117" cy="1323440"/>
            </a:xfrm>
          </p:grpSpPr>
          <p:sp>
            <p:nvSpPr>
              <p:cNvPr id="63" name="Rectangle 62"/>
              <p:cNvSpPr/>
              <p:nvPr/>
            </p:nvSpPr>
            <p:spPr>
              <a:xfrm>
                <a:off x="879842" y="5064533"/>
                <a:ext cx="2337117" cy="923330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dirty="0">
                    <a:latin typeface="Arial" panose="020B0604020202020204" pitchFamily="34" charset="0"/>
                    <a:cs typeface="Arial" panose="020B0604020202020204" pitchFamily="34" charset="0"/>
                  </a:rPr>
                  <a:t>This is a sample text. Insert your desired text here. </a:t>
                </a:r>
              </a:p>
            </p:txBody>
          </p:sp>
          <p:sp>
            <p:nvSpPr>
              <p:cNvPr id="64" name="Rectangle 63"/>
              <p:cNvSpPr/>
              <p:nvPr/>
            </p:nvSpPr>
            <p:spPr>
              <a:xfrm>
                <a:off x="1252830" y="4664423"/>
                <a:ext cx="1591141" cy="400110"/>
              </a:xfrm>
              <a:prstGeom prst="rect">
                <a:avLst/>
              </a:prstGeom>
            </p:spPr>
            <p:txBody>
              <a:bodyPr wrap="none">
                <a:spAutoFit/>
              </a:bodyPr>
              <a:lstStyle/>
              <a:p>
                <a:r>
                  <a:rPr lang="en-US" sz="2000" dirty="0" smtClean="0">
                    <a:solidFill>
                      <a:schemeClr val="accent4">
                        <a:lumMod val="75000"/>
                      </a:schemeClr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Sample Text</a:t>
                </a:r>
                <a:endParaRPr lang="en-US" sz="2000" dirty="0">
                  <a:solidFill>
                    <a:schemeClr val="accent4">
                      <a:lumMod val="75000"/>
                    </a:schemeClr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45365622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22" name="Group 121"/>
          <p:cNvGrpSpPr/>
          <p:nvPr/>
        </p:nvGrpSpPr>
        <p:grpSpPr>
          <a:xfrm>
            <a:off x="930728" y="938733"/>
            <a:ext cx="5016583" cy="5249941"/>
            <a:chOff x="930728" y="805917"/>
            <a:chExt cx="5016583" cy="5249941"/>
          </a:xfrm>
        </p:grpSpPr>
        <p:grpSp>
          <p:nvGrpSpPr>
            <p:cNvPr id="53" name="Group 52"/>
            <p:cNvGrpSpPr/>
            <p:nvPr/>
          </p:nvGrpSpPr>
          <p:grpSpPr>
            <a:xfrm>
              <a:off x="930728" y="1339479"/>
              <a:ext cx="5016583" cy="4716379"/>
              <a:chOff x="940105" y="1157959"/>
              <a:chExt cx="5016583" cy="4716379"/>
            </a:xfrm>
          </p:grpSpPr>
          <p:grpSp>
            <p:nvGrpSpPr>
              <p:cNvPr id="52" name="Group 51"/>
              <p:cNvGrpSpPr/>
              <p:nvPr/>
            </p:nvGrpSpPr>
            <p:grpSpPr>
              <a:xfrm>
                <a:off x="940105" y="1157959"/>
                <a:ext cx="914400" cy="4716379"/>
                <a:chOff x="1432474" y="1065447"/>
                <a:chExt cx="914400" cy="4716379"/>
              </a:xfrm>
            </p:grpSpPr>
            <p:grpSp>
              <p:nvGrpSpPr>
                <p:cNvPr id="51" name="Group 50"/>
                <p:cNvGrpSpPr/>
                <p:nvPr/>
              </p:nvGrpSpPr>
              <p:grpSpPr>
                <a:xfrm>
                  <a:off x="1605720" y="1065447"/>
                  <a:ext cx="601579" cy="4716379"/>
                  <a:chOff x="1605720" y="1065447"/>
                  <a:chExt cx="601579" cy="4716379"/>
                </a:xfrm>
              </p:grpSpPr>
              <p:sp>
                <p:nvSpPr>
                  <p:cNvPr id="2" name="Rounded Rectangle 1"/>
                  <p:cNvSpPr/>
                  <p:nvPr/>
                </p:nvSpPr>
                <p:spPr>
                  <a:xfrm flipV="1">
                    <a:off x="1605720" y="1065447"/>
                    <a:ext cx="601579" cy="471637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</a:schemeClr>
                  </a:solidFill>
                  <a:ln w="76200"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" name="Rounded Rectangle 2"/>
                  <p:cNvSpPr/>
                  <p:nvPr/>
                </p:nvSpPr>
                <p:spPr>
                  <a:xfrm flipV="1">
                    <a:off x="1635729" y="3270415"/>
                    <a:ext cx="533963" cy="2468880"/>
                  </a:xfrm>
                  <a:prstGeom prst="roundRect">
                    <a:avLst>
                      <a:gd name="adj" fmla="val 47042"/>
                    </a:avLst>
                  </a:prstGeom>
                  <a:solidFill>
                    <a:schemeClr val="accent2"/>
                  </a:solidFill>
                  <a:ln>
                    <a:noFill/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36" name="Group 35"/>
                <p:cNvGrpSpPr/>
                <p:nvPr/>
              </p:nvGrpSpPr>
              <p:grpSpPr>
                <a:xfrm flipV="1">
                  <a:off x="1432474" y="3107942"/>
                  <a:ext cx="914400" cy="914400"/>
                  <a:chOff x="8802217" y="1444175"/>
                  <a:chExt cx="914400" cy="914400"/>
                </a:xfrm>
              </p:grpSpPr>
              <p:sp>
                <p:nvSpPr>
                  <p:cNvPr id="33" name="Oval 32"/>
                  <p:cNvSpPr/>
                  <p:nvPr/>
                </p:nvSpPr>
                <p:spPr>
                  <a:xfrm>
                    <a:off x="8939377" y="1581335"/>
                    <a:ext cx="640080" cy="640080"/>
                  </a:xfrm>
                  <a:prstGeom prst="ellipse">
                    <a:avLst/>
                  </a:prstGeom>
                  <a:solidFill>
                    <a:schemeClr val="accent2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2" name="Oval 31"/>
                  <p:cNvSpPr/>
                  <p:nvPr/>
                </p:nvSpPr>
                <p:spPr>
                  <a:xfrm>
                    <a:off x="8802217" y="1444175"/>
                    <a:ext cx="914400" cy="9144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chilly" dir="t">
                      <a:rot lat="0" lon="0" rev="18480000"/>
                    </a:lightRig>
                  </a:scene3d>
                  <a:sp3d prstMaterial="clear">
                    <a:bevelT h="635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4" name="Oval 33"/>
                  <p:cNvSpPr/>
                  <p:nvPr/>
                </p:nvSpPr>
                <p:spPr>
                  <a:xfrm>
                    <a:off x="9076537" y="1718495"/>
                    <a:ext cx="365760" cy="36576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50" name="Group 49"/>
              <p:cNvGrpSpPr/>
              <p:nvPr/>
            </p:nvGrpSpPr>
            <p:grpSpPr>
              <a:xfrm flipV="1">
                <a:off x="1965651" y="1157959"/>
                <a:ext cx="914400" cy="4716379"/>
                <a:chOff x="2809186" y="1077170"/>
                <a:chExt cx="914400" cy="4716379"/>
              </a:xfrm>
            </p:grpSpPr>
            <p:sp>
              <p:nvSpPr>
                <p:cNvPr id="10" name="Rounded Rectangle 9"/>
                <p:cNvSpPr/>
                <p:nvPr/>
              </p:nvSpPr>
              <p:spPr>
                <a:xfrm>
                  <a:off x="2965597" y="1077170"/>
                  <a:ext cx="601579" cy="4716379"/>
                </a:xfrm>
                <a:prstGeom prst="roundRect">
                  <a:avLst>
                    <a:gd name="adj" fmla="val 50000"/>
                  </a:avLst>
                </a:prstGeom>
                <a:solidFill>
                  <a:schemeClr val="tx1">
                    <a:lumMod val="50000"/>
                  </a:schemeClr>
                </a:solidFill>
                <a:ln w="76200">
                  <a:solidFill>
                    <a:schemeClr val="tx1">
                      <a:lumMod val="40000"/>
                      <a:lumOff val="60000"/>
                    </a:schemeClr>
                  </a:solidFill>
                </a:ln>
                <a:effectLst>
                  <a:innerShdw blurRad="114300">
                    <a:prstClr val="black"/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" name="Rounded Rectangle 10"/>
                <p:cNvSpPr/>
                <p:nvPr/>
              </p:nvSpPr>
              <p:spPr>
                <a:xfrm>
                  <a:off x="3005732" y="1119701"/>
                  <a:ext cx="521309" cy="3616422"/>
                </a:xfrm>
                <a:prstGeom prst="roundRect">
                  <a:avLst>
                    <a:gd name="adj" fmla="val 47042"/>
                  </a:avLst>
                </a:prstGeom>
                <a:solidFill>
                  <a:schemeClr val="accent1"/>
                </a:solidFill>
                <a:ln>
                  <a:noFill/>
                </a:ln>
                <a:effectLst>
                  <a:innerShdw blurRad="63500" dist="50800" dir="16200000">
                    <a:prstClr val="black">
                      <a:alpha val="50000"/>
                    </a:prstClr>
                  </a:innerShdw>
                </a:effectLst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grpSp>
              <p:nvGrpSpPr>
                <p:cNvPr id="5" name="Group 4"/>
                <p:cNvGrpSpPr/>
                <p:nvPr/>
              </p:nvGrpSpPr>
              <p:grpSpPr>
                <a:xfrm>
                  <a:off x="2809186" y="3982384"/>
                  <a:ext cx="914400" cy="914400"/>
                  <a:chOff x="2809186" y="3982384"/>
                  <a:chExt cx="914400" cy="914400"/>
                </a:xfrm>
              </p:grpSpPr>
              <p:sp>
                <p:nvSpPr>
                  <p:cNvPr id="13" name="Oval 12"/>
                  <p:cNvSpPr/>
                  <p:nvPr/>
                </p:nvSpPr>
                <p:spPr>
                  <a:xfrm>
                    <a:off x="2946346" y="4119544"/>
                    <a:ext cx="640080" cy="640080"/>
                  </a:xfrm>
                  <a:prstGeom prst="ellipse">
                    <a:avLst/>
                  </a:prstGeom>
                  <a:solidFill>
                    <a:schemeClr val="accent1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4" name="Oval 13"/>
                  <p:cNvSpPr/>
                  <p:nvPr/>
                </p:nvSpPr>
                <p:spPr>
                  <a:xfrm>
                    <a:off x="2809186" y="3982384"/>
                    <a:ext cx="914400" cy="9144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chilly" dir="t">
                      <a:rot lat="0" lon="0" rev="18480000"/>
                    </a:lightRig>
                  </a:scene3d>
                  <a:sp3d prstMaterial="clear">
                    <a:bevelT h="635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15" name="Oval 14"/>
                  <p:cNvSpPr/>
                  <p:nvPr/>
                </p:nvSpPr>
                <p:spPr>
                  <a:xfrm>
                    <a:off x="3083506" y="4256704"/>
                    <a:ext cx="365760" cy="36576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8" name="Group 47"/>
              <p:cNvGrpSpPr/>
              <p:nvPr/>
            </p:nvGrpSpPr>
            <p:grpSpPr>
              <a:xfrm flipV="1">
                <a:off x="2991197" y="1157959"/>
                <a:ext cx="914400" cy="4716379"/>
                <a:chOff x="4309014" y="1045578"/>
                <a:chExt cx="914400" cy="4716379"/>
              </a:xfrm>
            </p:grpSpPr>
            <p:grpSp>
              <p:nvGrpSpPr>
                <p:cNvPr id="46" name="Group 45"/>
                <p:cNvGrpSpPr/>
                <p:nvPr/>
              </p:nvGrpSpPr>
              <p:grpSpPr>
                <a:xfrm>
                  <a:off x="4465425" y="1045578"/>
                  <a:ext cx="601579" cy="4716379"/>
                  <a:chOff x="4454461" y="1045578"/>
                  <a:chExt cx="601579" cy="4716379"/>
                </a:xfrm>
              </p:grpSpPr>
              <p:sp>
                <p:nvSpPr>
                  <p:cNvPr id="19" name="Rounded Rectangle 18"/>
                  <p:cNvSpPr/>
                  <p:nvPr/>
                </p:nvSpPr>
                <p:spPr>
                  <a:xfrm>
                    <a:off x="4454461" y="1045578"/>
                    <a:ext cx="601579" cy="471637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</a:schemeClr>
                  </a:solidFill>
                  <a:ln w="76200"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0" name="Rounded Rectangle 19"/>
                  <p:cNvSpPr/>
                  <p:nvPr/>
                </p:nvSpPr>
                <p:spPr>
                  <a:xfrm>
                    <a:off x="4494596" y="1088109"/>
                    <a:ext cx="521309" cy="1561306"/>
                  </a:xfrm>
                  <a:prstGeom prst="roundRect">
                    <a:avLst>
                      <a:gd name="adj" fmla="val 47042"/>
                    </a:avLst>
                  </a:prstGeom>
                  <a:solidFill>
                    <a:schemeClr val="accent3"/>
                  </a:solidFill>
                  <a:ln>
                    <a:noFill/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7" name="Group 6"/>
                <p:cNvGrpSpPr/>
                <p:nvPr/>
              </p:nvGrpSpPr>
              <p:grpSpPr>
                <a:xfrm>
                  <a:off x="4309014" y="1887708"/>
                  <a:ext cx="914400" cy="914400"/>
                  <a:chOff x="4348578" y="3995427"/>
                  <a:chExt cx="914400" cy="914400"/>
                </a:xfrm>
              </p:grpSpPr>
              <p:sp>
                <p:nvSpPr>
                  <p:cNvPr id="22" name="Oval 21"/>
                  <p:cNvSpPr/>
                  <p:nvPr/>
                </p:nvSpPr>
                <p:spPr>
                  <a:xfrm>
                    <a:off x="4485738" y="4132587"/>
                    <a:ext cx="640080" cy="640080"/>
                  </a:xfrm>
                  <a:prstGeom prst="ellipse">
                    <a:avLst/>
                  </a:prstGeom>
                  <a:solidFill>
                    <a:schemeClr val="accent3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3" name="Oval 22"/>
                  <p:cNvSpPr/>
                  <p:nvPr/>
                </p:nvSpPr>
                <p:spPr>
                  <a:xfrm>
                    <a:off x="4348578" y="3995427"/>
                    <a:ext cx="914400" cy="9144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chilly" dir="t">
                      <a:rot lat="0" lon="0" rev="18480000"/>
                    </a:lightRig>
                  </a:scene3d>
                  <a:sp3d prstMaterial="clear">
                    <a:bevelT h="635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4" name="Oval 23"/>
                  <p:cNvSpPr/>
                  <p:nvPr/>
                </p:nvSpPr>
                <p:spPr>
                  <a:xfrm>
                    <a:off x="4622898" y="4269747"/>
                    <a:ext cx="365760" cy="36576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3" name="Group 42"/>
              <p:cNvGrpSpPr/>
              <p:nvPr/>
            </p:nvGrpSpPr>
            <p:grpSpPr>
              <a:xfrm flipV="1">
                <a:off x="5042288" y="1157959"/>
                <a:ext cx="914400" cy="4716379"/>
                <a:chOff x="7144710" y="932866"/>
                <a:chExt cx="914400" cy="4716379"/>
              </a:xfrm>
            </p:grpSpPr>
            <p:grpSp>
              <p:nvGrpSpPr>
                <p:cNvPr id="17" name="Group 16"/>
                <p:cNvGrpSpPr/>
                <p:nvPr/>
              </p:nvGrpSpPr>
              <p:grpSpPr>
                <a:xfrm>
                  <a:off x="7301121" y="932866"/>
                  <a:ext cx="601579" cy="4716379"/>
                  <a:chOff x="7301121" y="932866"/>
                  <a:chExt cx="601579" cy="4716379"/>
                </a:xfrm>
              </p:grpSpPr>
              <p:sp>
                <p:nvSpPr>
                  <p:cNvPr id="26" name="Rounded Rectangle 25"/>
                  <p:cNvSpPr/>
                  <p:nvPr/>
                </p:nvSpPr>
                <p:spPr>
                  <a:xfrm>
                    <a:off x="7301121" y="932866"/>
                    <a:ext cx="601579" cy="471637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</a:schemeClr>
                  </a:solidFill>
                  <a:ln w="76200"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27" name="Rounded Rectangle 26"/>
                  <p:cNvSpPr/>
                  <p:nvPr/>
                </p:nvSpPr>
                <p:spPr>
                  <a:xfrm>
                    <a:off x="7341256" y="975396"/>
                    <a:ext cx="521309" cy="4213297"/>
                  </a:xfrm>
                  <a:prstGeom prst="roundRect">
                    <a:avLst>
                      <a:gd name="adj" fmla="val 47042"/>
                    </a:avLst>
                  </a:prstGeom>
                  <a:solidFill>
                    <a:schemeClr val="accent6"/>
                  </a:solidFill>
                  <a:ln>
                    <a:noFill/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16" name="Group 15"/>
                <p:cNvGrpSpPr/>
                <p:nvPr/>
              </p:nvGrpSpPr>
              <p:grpSpPr>
                <a:xfrm>
                  <a:off x="7144710" y="4439584"/>
                  <a:ext cx="914400" cy="914400"/>
                  <a:chOff x="9372062" y="4165264"/>
                  <a:chExt cx="914400" cy="914400"/>
                </a:xfrm>
              </p:grpSpPr>
              <p:sp>
                <p:nvSpPr>
                  <p:cNvPr id="29" name="Oval 28"/>
                  <p:cNvSpPr/>
                  <p:nvPr/>
                </p:nvSpPr>
                <p:spPr>
                  <a:xfrm>
                    <a:off x="9509222" y="4302424"/>
                    <a:ext cx="640080" cy="640080"/>
                  </a:xfrm>
                  <a:prstGeom prst="ellipse">
                    <a:avLst/>
                  </a:prstGeom>
                  <a:solidFill>
                    <a:schemeClr val="accent6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0" name="Oval 29"/>
                  <p:cNvSpPr/>
                  <p:nvPr/>
                </p:nvSpPr>
                <p:spPr>
                  <a:xfrm>
                    <a:off x="9372062" y="4165264"/>
                    <a:ext cx="914400" cy="9144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chilly" dir="t">
                      <a:rot lat="0" lon="0" rev="18480000"/>
                    </a:lightRig>
                  </a:scene3d>
                  <a:sp3d prstMaterial="clear">
                    <a:bevelT h="635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1" name="Oval 30"/>
                  <p:cNvSpPr/>
                  <p:nvPr/>
                </p:nvSpPr>
                <p:spPr>
                  <a:xfrm>
                    <a:off x="9646382" y="4439584"/>
                    <a:ext cx="365760" cy="36576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  <p:grpSp>
            <p:nvGrpSpPr>
              <p:cNvPr id="45" name="Group 44"/>
              <p:cNvGrpSpPr/>
              <p:nvPr/>
            </p:nvGrpSpPr>
            <p:grpSpPr>
              <a:xfrm flipV="1">
                <a:off x="4016743" y="1157959"/>
                <a:ext cx="914400" cy="4716379"/>
                <a:chOff x="5819627" y="890335"/>
                <a:chExt cx="914400" cy="4716379"/>
              </a:xfrm>
            </p:grpSpPr>
            <p:grpSp>
              <p:nvGrpSpPr>
                <p:cNvPr id="44" name="Group 43"/>
                <p:cNvGrpSpPr/>
                <p:nvPr/>
              </p:nvGrpSpPr>
              <p:grpSpPr>
                <a:xfrm>
                  <a:off x="5976038" y="890335"/>
                  <a:ext cx="601579" cy="4716379"/>
                  <a:chOff x="5947336" y="890335"/>
                  <a:chExt cx="601579" cy="4716379"/>
                </a:xfrm>
              </p:grpSpPr>
              <p:sp>
                <p:nvSpPr>
                  <p:cNvPr id="37" name="Rounded Rectangle 36"/>
                  <p:cNvSpPr/>
                  <p:nvPr/>
                </p:nvSpPr>
                <p:spPr>
                  <a:xfrm>
                    <a:off x="5947336" y="890335"/>
                    <a:ext cx="601579" cy="4716379"/>
                  </a:xfrm>
                  <a:prstGeom prst="roundRect">
                    <a:avLst>
                      <a:gd name="adj" fmla="val 50000"/>
                    </a:avLst>
                  </a:prstGeom>
                  <a:solidFill>
                    <a:schemeClr val="tx1">
                      <a:lumMod val="50000"/>
                    </a:schemeClr>
                  </a:solidFill>
                  <a:ln w="76200">
                    <a:solidFill>
                      <a:schemeClr val="tx1">
                        <a:lumMod val="40000"/>
                        <a:lumOff val="60000"/>
                      </a:schemeClr>
                    </a:solidFill>
                  </a:ln>
                  <a:effectLst>
                    <a:innerShdw blurRad="114300">
                      <a:prstClr val="black"/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38" name="Rounded Rectangle 37"/>
                  <p:cNvSpPr/>
                  <p:nvPr/>
                </p:nvSpPr>
                <p:spPr>
                  <a:xfrm>
                    <a:off x="5978758" y="932866"/>
                    <a:ext cx="538734" cy="2178499"/>
                  </a:xfrm>
                  <a:prstGeom prst="roundRect">
                    <a:avLst>
                      <a:gd name="adj" fmla="val 47042"/>
                    </a:avLst>
                  </a:prstGeom>
                  <a:solidFill>
                    <a:schemeClr val="accent4"/>
                  </a:solidFill>
                  <a:ln>
                    <a:noFill/>
                  </a:ln>
                  <a:effectLst>
                    <a:innerShdw blurRad="63500" dist="50800" dir="16200000">
                      <a:prstClr val="black">
                        <a:alpha val="50000"/>
                      </a:prstClr>
                    </a:innerShdw>
                  </a:effectLst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  <p:grpSp>
              <p:nvGrpSpPr>
                <p:cNvPr id="8" name="Group 7"/>
                <p:cNvGrpSpPr/>
                <p:nvPr/>
              </p:nvGrpSpPr>
              <p:grpSpPr>
                <a:xfrm>
                  <a:off x="5819627" y="2337547"/>
                  <a:ext cx="914400" cy="914400"/>
                  <a:chOff x="5819627" y="3802933"/>
                  <a:chExt cx="914400" cy="914400"/>
                </a:xfrm>
              </p:grpSpPr>
              <p:sp>
                <p:nvSpPr>
                  <p:cNvPr id="40" name="Oval 39"/>
                  <p:cNvSpPr/>
                  <p:nvPr/>
                </p:nvSpPr>
                <p:spPr>
                  <a:xfrm>
                    <a:off x="5956787" y="3940093"/>
                    <a:ext cx="640080" cy="640080"/>
                  </a:xfrm>
                  <a:prstGeom prst="ellipse">
                    <a:avLst/>
                  </a:prstGeom>
                  <a:solidFill>
                    <a:schemeClr val="accent4">
                      <a:lumMod val="75000"/>
                    </a:schemeClr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1" name="Oval 40"/>
                  <p:cNvSpPr/>
                  <p:nvPr/>
                </p:nvSpPr>
                <p:spPr>
                  <a:xfrm>
                    <a:off x="5819627" y="3802933"/>
                    <a:ext cx="914400" cy="91440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  <a:scene3d>
                    <a:camera prst="orthographicFront">
                      <a:rot lat="0" lon="0" rev="0"/>
                    </a:camera>
                    <a:lightRig rig="chilly" dir="t">
                      <a:rot lat="0" lon="0" rev="18480000"/>
                    </a:lightRig>
                  </a:scene3d>
                  <a:sp3d prstMaterial="clear">
                    <a:bevelT h="63500"/>
                  </a:sp3d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  <p:sp>
                <p:nvSpPr>
                  <p:cNvPr id="42" name="Oval 41"/>
                  <p:cNvSpPr/>
                  <p:nvPr/>
                </p:nvSpPr>
                <p:spPr>
                  <a:xfrm>
                    <a:off x="6093947" y="4077253"/>
                    <a:ext cx="365760" cy="365760"/>
                  </a:xfrm>
                  <a:prstGeom prst="ellipse">
                    <a:avLst/>
                  </a:prstGeom>
                  <a:solidFill>
                    <a:schemeClr val="bg1"/>
                  </a:solidFill>
                  <a:ln>
                    <a:noFill/>
                  </a:ln>
                  <a:effectLst/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/>
                  </a:p>
                </p:txBody>
              </p:sp>
            </p:grpSp>
          </p:grpSp>
        </p:grpSp>
        <p:grpSp>
          <p:nvGrpSpPr>
            <p:cNvPr id="121" name="Group 120"/>
            <p:cNvGrpSpPr/>
            <p:nvPr/>
          </p:nvGrpSpPr>
          <p:grpSpPr>
            <a:xfrm>
              <a:off x="1007223" y="805917"/>
              <a:ext cx="4863593" cy="672508"/>
              <a:chOff x="1042514" y="805917"/>
              <a:chExt cx="4863593" cy="672508"/>
            </a:xfrm>
          </p:grpSpPr>
          <p:grpSp>
            <p:nvGrpSpPr>
              <p:cNvPr id="108" name="Group 107"/>
              <p:cNvGrpSpPr/>
              <p:nvPr/>
            </p:nvGrpSpPr>
            <p:grpSpPr>
              <a:xfrm>
                <a:off x="1042514" y="805917"/>
                <a:ext cx="723653" cy="672508"/>
                <a:chOff x="216622" y="4628077"/>
                <a:chExt cx="723653" cy="672508"/>
              </a:xfrm>
            </p:grpSpPr>
            <p:sp>
              <p:nvSpPr>
                <p:cNvPr id="107" name="Freeform 106"/>
                <p:cNvSpPr/>
                <p:nvPr/>
              </p:nvSpPr>
              <p:spPr>
                <a:xfrm flipV="1">
                  <a:off x="244628" y="4628077"/>
                  <a:ext cx="667640" cy="672508"/>
                </a:xfrm>
                <a:custGeom>
                  <a:avLst/>
                  <a:gdLst>
                    <a:gd name="connsiteX0" fmla="*/ 381544 w 763088"/>
                    <a:gd name="connsiteY0" fmla="*/ 0 h 753828"/>
                    <a:gd name="connsiteX1" fmla="*/ 504905 w 763088"/>
                    <a:gd name="connsiteY1" fmla="*/ 234462 h 753828"/>
                    <a:gd name="connsiteX2" fmla="*/ 676525 w 763088"/>
                    <a:gd name="connsiteY2" fmla="*/ 234462 h 753828"/>
                    <a:gd name="connsiteX3" fmla="*/ 763088 w 763088"/>
                    <a:gd name="connsiteY3" fmla="*/ 321025 h 753828"/>
                    <a:gd name="connsiteX4" fmla="*/ 763088 w 763088"/>
                    <a:gd name="connsiteY4" fmla="*/ 667265 h 753828"/>
                    <a:gd name="connsiteX5" fmla="*/ 676525 w 763088"/>
                    <a:gd name="connsiteY5" fmla="*/ 753828 h 753828"/>
                    <a:gd name="connsiteX6" fmla="*/ 86563 w 763088"/>
                    <a:gd name="connsiteY6" fmla="*/ 753828 h 753828"/>
                    <a:gd name="connsiteX7" fmla="*/ 0 w 763088"/>
                    <a:gd name="connsiteY7" fmla="*/ 667265 h 753828"/>
                    <a:gd name="connsiteX8" fmla="*/ 0 w 763088"/>
                    <a:gd name="connsiteY8" fmla="*/ 321025 h 753828"/>
                    <a:gd name="connsiteX9" fmla="*/ 86563 w 763088"/>
                    <a:gd name="connsiteY9" fmla="*/ 234462 h 753828"/>
                    <a:gd name="connsiteX10" fmla="*/ 258183 w 763088"/>
                    <a:gd name="connsiteY10" fmla="*/ 234462 h 75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3088" h="753828">
                      <a:moveTo>
                        <a:pt x="381544" y="0"/>
                      </a:moveTo>
                      <a:lnTo>
                        <a:pt x="504905" y="234462"/>
                      </a:lnTo>
                      <a:lnTo>
                        <a:pt x="676525" y="234462"/>
                      </a:lnTo>
                      <a:cubicBezTo>
                        <a:pt x="724332" y="234462"/>
                        <a:pt x="763088" y="273218"/>
                        <a:pt x="763088" y="321025"/>
                      </a:cubicBezTo>
                      <a:lnTo>
                        <a:pt x="763088" y="667265"/>
                      </a:lnTo>
                      <a:cubicBezTo>
                        <a:pt x="763088" y="715072"/>
                        <a:pt x="724332" y="753828"/>
                        <a:pt x="676525" y="753828"/>
                      </a:cubicBezTo>
                      <a:lnTo>
                        <a:pt x="86563" y="753828"/>
                      </a:lnTo>
                      <a:cubicBezTo>
                        <a:pt x="38756" y="753828"/>
                        <a:pt x="0" y="715072"/>
                        <a:pt x="0" y="667265"/>
                      </a:cubicBezTo>
                      <a:lnTo>
                        <a:pt x="0" y="321025"/>
                      </a:lnTo>
                      <a:cubicBezTo>
                        <a:pt x="0" y="273218"/>
                        <a:pt x="38756" y="234462"/>
                        <a:pt x="86563" y="234462"/>
                      </a:cubicBezTo>
                      <a:lnTo>
                        <a:pt x="258183" y="234462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79" name="Rectangle 78"/>
                <p:cNvSpPr/>
                <p:nvPr/>
              </p:nvSpPr>
              <p:spPr>
                <a:xfrm flipH="1">
                  <a:off x="216622" y="4672431"/>
                  <a:ext cx="72365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30%</a:t>
                  </a:r>
                  <a:endPara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09" name="Group 108"/>
              <p:cNvGrpSpPr/>
              <p:nvPr/>
            </p:nvGrpSpPr>
            <p:grpSpPr>
              <a:xfrm>
                <a:off x="2077499" y="805917"/>
                <a:ext cx="723653" cy="672508"/>
                <a:chOff x="216622" y="4628077"/>
                <a:chExt cx="723653" cy="672508"/>
              </a:xfrm>
            </p:grpSpPr>
            <p:sp>
              <p:nvSpPr>
                <p:cNvPr id="110" name="Freeform 109"/>
                <p:cNvSpPr/>
                <p:nvPr/>
              </p:nvSpPr>
              <p:spPr>
                <a:xfrm flipV="1">
                  <a:off x="244628" y="4628077"/>
                  <a:ext cx="667640" cy="672508"/>
                </a:xfrm>
                <a:custGeom>
                  <a:avLst/>
                  <a:gdLst>
                    <a:gd name="connsiteX0" fmla="*/ 381544 w 763088"/>
                    <a:gd name="connsiteY0" fmla="*/ 0 h 753828"/>
                    <a:gd name="connsiteX1" fmla="*/ 504905 w 763088"/>
                    <a:gd name="connsiteY1" fmla="*/ 234462 h 753828"/>
                    <a:gd name="connsiteX2" fmla="*/ 676525 w 763088"/>
                    <a:gd name="connsiteY2" fmla="*/ 234462 h 753828"/>
                    <a:gd name="connsiteX3" fmla="*/ 763088 w 763088"/>
                    <a:gd name="connsiteY3" fmla="*/ 321025 h 753828"/>
                    <a:gd name="connsiteX4" fmla="*/ 763088 w 763088"/>
                    <a:gd name="connsiteY4" fmla="*/ 667265 h 753828"/>
                    <a:gd name="connsiteX5" fmla="*/ 676525 w 763088"/>
                    <a:gd name="connsiteY5" fmla="*/ 753828 h 753828"/>
                    <a:gd name="connsiteX6" fmla="*/ 86563 w 763088"/>
                    <a:gd name="connsiteY6" fmla="*/ 753828 h 753828"/>
                    <a:gd name="connsiteX7" fmla="*/ 0 w 763088"/>
                    <a:gd name="connsiteY7" fmla="*/ 667265 h 753828"/>
                    <a:gd name="connsiteX8" fmla="*/ 0 w 763088"/>
                    <a:gd name="connsiteY8" fmla="*/ 321025 h 753828"/>
                    <a:gd name="connsiteX9" fmla="*/ 86563 w 763088"/>
                    <a:gd name="connsiteY9" fmla="*/ 234462 h 753828"/>
                    <a:gd name="connsiteX10" fmla="*/ 258183 w 763088"/>
                    <a:gd name="connsiteY10" fmla="*/ 234462 h 75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3088" h="753828">
                      <a:moveTo>
                        <a:pt x="381544" y="0"/>
                      </a:moveTo>
                      <a:lnTo>
                        <a:pt x="504905" y="234462"/>
                      </a:lnTo>
                      <a:lnTo>
                        <a:pt x="676525" y="234462"/>
                      </a:lnTo>
                      <a:cubicBezTo>
                        <a:pt x="724332" y="234462"/>
                        <a:pt x="763088" y="273218"/>
                        <a:pt x="763088" y="321025"/>
                      </a:cubicBezTo>
                      <a:lnTo>
                        <a:pt x="763088" y="667265"/>
                      </a:lnTo>
                      <a:cubicBezTo>
                        <a:pt x="763088" y="715072"/>
                        <a:pt x="724332" y="753828"/>
                        <a:pt x="676525" y="753828"/>
                      </a:cubicBezTo>
                      <a:lnTo>
                        <a:pt x="86563" y="753828"/>
                      </a:lnTo>
                      <a:cubicBezTo>
                        <a:pt x="38756" y="753828"/>
                        <a:pt x="0" y="715072"/>
                        <a:pt x="0" y="667265"/>
                      </a:cubicBezTo>
                      <a:lnTo>
                        <a:pt x="0" y="321025"/>
                      </a:lnTo>
                      <a:cubicBezTo>
                        <a:pt x="0" y="273218"/>
                        <a:pt x="38756" y="234462"/>
                        <a:pt x="86563" y="234462"/>
                      </a:cubicBezTo>
                      <a:lnTo>
                        <a:pt x="258183" y="234462"/>
                      </a:lnTo>
                      <a:close/>
                    </a:path>
                  </a:pathLst>
                </a:custGeom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1" name="Rectangle 110"/>
                <p:cNvSpPr/>
                <p:nvPr/>
              </p:nvSpPr>
              <p:spPr>
                <a:xfrm flipH="1">
                  <a:off x="216622" y="4672431"/>
                  <a:ext cx="72365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72%</a:t>
                  </a:r>
                  <a:endPara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12" name="Group 111"/>
              <p:cNvGrpSpPr/>
              <p:nvPr/>
            </p:nvGrpSpPr>
            <p:grpSpPr>
              <a:xfrm>
                <a:off x="3112484" y="805917"/>
                <a:ext cx="723653" cy="672508"/>
                <a:chOff x="216622" y="4628077"/>
                <a:chExt cx="723653" cy="672508"/>
              </a:xfrm>
            </p:grpSpPr>
            <p:sp>
              <p:nvSpPr>
                <p:cNvPr id="113" name="Freeform 112"/>
                <p:cNvSpPr/>
                <p:nvPr/>
              </p:nvSpPr>
              <p:spPr>
                <a:xfrm flipV="1">
                  <a:off x="244628" y="4628077"/>
                  <a:ext cx="667640" cy="672508"/>
                </a:xfrm>
                <a:custGeom>
                  <a:avLst/>
                  <a:gdLst>
                    <a:gd name="connsiteX0" fmla="*/ 381544 w 763088"/>
                    <a:gd name="connsiteY0" fmla="*/ 0 h 753828"/>
                    <a:gd name="connsiteX1" fmla="*/ 504905 w 763088"/>
                    <a:gd name="connsiteY1" fmla="*/ 234462 h 753828"/>
                    <a:gd name="connsiteX2" fmla="*/ 676525 w 763088"/>
                    <a:gd name="connsiteY2" fmla="*/ 234462 h 753828"/>
                    <a:gd name="connsiteX3" fmla="*/ 763088 w 763088"/>
                    <a:gd name="connsiteY3" fmla="*/ 321025 h 753828"/>
                    <a:gd name="connsiteX4" fmla="*/ 763088 w 763088"/>
                    <a:gd name="connsiteY4" fmla="*/ 667265 h 753828"/>
                    <a:gd name="connsiteX5" fmla="*/ 676525 w 763088"/>
                    <a:gd name="connsiteY5" fmla="*/ 753828 h 753828"/>
                    <a:gd name="connsiteX6" fmla="*/ 86563 w 763088"/>
                    <a:gd name="connsiteY6" fmla="*/ 753828 h 753828"/>
                    <a:gd name="connsiteX7" fmla="*/ 0 w 763088"/>
                    <a:gd name="connsiteY7" fmla="*/ 667265 h 753828"/>
                    <a:gd name="connsiteX8" fmla="*/ 0 w 763088"/>
                    <a:gd name="connsiteY8" fmla="*/ 321025 h 753828"/>
                    <a:gd name="connsiteX9" fmla="*/ 86563 w 763088"/>
                    <a:gd name="connsiteY9" fmla="*/ 234462 h 753828"/>
                    <a:gd name="connsiteX10" fmla="*/ 258183 w 763088"/>
                    <a:gd name="connsiteY10" fmla="*/ 234462 h 75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3088" h="753828">
                      <a:moveTo>
                        <a:pt x="381544" y="0"/>
                      </a:moveTo>
                      <a:lnTo>
                        <a:pt x="504905" y="234462"/>
                      </a:lnTo>
                      <a:lnTo>
                        <a:pt x="676525" y="234462"/>
                      </a:lnTo>
                      <a:cubicBezTo>
                        <a:pt x="724332" y="234462"/>
                        <a:pt x="763088" y="273218"/>
                        <a:pt x="763088" y="321025"/>
                      </a:cubicBezTo>
                      <a:lnTo>
                        <a:pt x="763088" y="667265"/>
                      </a:lnTo>
                      <a:cubicBezTo>
                        <a:pt x="763088" y="715072"/>
                        <a:pt x="724332" y="753828"/>
                        <a:pt x="676525" y="753828"/>
                      </a:cubicBezTo>
                      <a:lnTo>
                        <a:pt x="86563" y="753828"/>
                      </a:lnTo>
                      <a:cubicBezTo>
                        <a:pt x="38756" y="753828"/>
                        <a:pt x="0" y="715072"/>
                        <a:pt x="0" y="667265"/>
                      </a:cubicBezTo>
                      <a:lnTo>
                        <a:pt x="0" y="321025"/>
                      </a:lnTo>
                      <a:cubicBezTo>
                        <a:pt x="0" y="273218"/>
                        <a:pt x="38756" y="234462"/>
                        <a:pt x="86563" y="234462"/>
                      </a:cubicBezTo>
                      <a:lnTo>
                        <a:pt x="258183" y="234462"/>
                      </a:lnTo>
                      <a:close/>
                    </a:path>
                  </a:pathLst>
                </a:custGeom>
                <a:solidFill>
                  <a:schemeClr val="accent3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4" name="Rectangle 113"/>
                <p:cNvSpPr/>
                <p:nvPr/>
              </p:nvSpPr>
              <p:spPr>
                <a:xfrm flipH="1">
                  <a:off x="216622" y="4672431"/>
                  <a:ext cx="72365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15%</a:t>
                  </a:r>
                  <a:endPara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15" name="Group 114"/>
              <p:cNvGrpSpPr/>
              <p:nvPr/>
            </p:nvGrpSpPr>
            <p:grpSpPr>
              <a:xfrm>
                <a:off x="4147469" y="805917"/>
                <a:ext cx="723653" cy="672508"/>
                <a:chOff x="216622" y="4628077"/>
                <a:chExt cx="723653" cy="672508"/>
              </a:xfrm>
            </p:grpSpPr>
            <p:sp>
              <p:nvSpPr>
                <p:cNvPr id="116" name="Freeform 115"/>
                <p:cNvSpPr/>
                <p:nvPr/>
              </p:nvSpPr>
              <p:spPr>
                <a:xfrm flipV="1">
                  <a:off x="244628" y="4628077"/>
                  <a:ext cx="667640" cy="672508"/>
                </a:xfrm>
                <a:custGeom>
                  <a:avLst/>
                  <a:gdLst>
                    <a:gd name="connsiteX0" fmla="*/ 381544 w 763088"/>
                    <a:gd name="connsiteY0" fmla="*/ 0 h 753828"/>
                    <a:gd name="connsiteX1" fmla="*/ 504905 w 763088"/>
                    <a:gd name="connsiteY1" fmla="*/ 234462 h 753828"/>
                    <a:gd name="connsiteX2" fmla="*/ 676525 w 763088"/>
                    <a:gd name="connsiteY2" fmla="*/ 234462 h 753828"/>
                    <a:gd name="connsiteX3" fmla="*/ 763088 w 763088"/>
                    <a:gd name="connsiteY3" fmla="*/ 321025 h 753828"/>
                    <a:gd name="connsiteX4" fmla="*/ 763088 w 763088"/>
                    <a:gd name="connsiteY4" fmla="*/ 667265 h 753828"/>
                    <a:gd name="connsiteX5" fmla="*/ 676525 w 763088"/>
                    <a:gd name="connsiteY5" fmla="*/ 753828 h 753828"/>
                    <a:gd name="connsiteX6" fmla="*/ 86563 w 763088"/>
                    <a:gd name="connsiteY6" fmla="*/ 753828 h 753828"/>
                    <a:gd name="connsiteX7" fmla="*/ 0 w 763088"/>
                    <a:gd name="connsiteY7" fmla="*/ 667265 h 753828"/>
                    <a:gd name="connsiteX8" fmla="*/ 0 w 763088"/>
                    <a:gd name="connsiteY8" fmla="*/ 321025 h 753828"/>
                    <a:gd name="connsiteX9" fmla="*/ 86563 w 763088"/>
                    <a:gd name="connsiteY9" fmla="*/ 234462 h 753828"/>
                    <a:gd name="connsiteX10" fmla="*/ 258183 w 763088"/>
                    <a:gd name="connsiteY10" fmla="*/ 234462 h 75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3088" h="753828">
                      <a:moveTo>
                        <a:pt x="381544" y="0"/>
                      </a:moveTo>
                      <a:lnTo>
                        <a:pt x="504905" y="234462"/>
                      </a:lnTo>
                      <a:lnTo>
                        <a:pt x="676525" y="234462"/>
                      </a:lnTo>
                      <a:cubicBezTo>
                        <a:pt x="724332" y="234462"/>
                        <a:pt x="763088" y="273218"/>
                        <a:pt x="763088" y="321025"/>
                      </a:cubicBezTo>
                      <a:lnTo>
                        <a:pt x="763088" y="667265"/>
                      </a:lnTo>
                      <a:cubicBezTo>
                        <a:pt x="763088" y="715072"/>
                        <a:pt x="724332" y="753828"/>
                        <a:pt x="676525" y="753828"/>
                      </a:cubicBezTo>
                      <a:lnTo>
                        <a:pt x="86563" y="753828"/>
                      </a:lnTo>
                      <a:cubicBezTo>
                        <a:pt x="38756" y="753828"/>
                        <a:pt x="0" y="715072"/>
                        <a:pt x="0" y="667265"/>
                      </a:cubicBezTo>
                      <a:lnTo>
                        <a:pt x="0" y="321025"/>
                      </a:lnTo>
                      <a:cubicBezTo>
                        <a:pt x="0" y="273218"/>
                        <a:pt x="38756" y="234462"/>
                        <a:pt x="86563" y="234462"/>
                      </a:cubicBezTo>
                      <a:lnTo>
                        <a:pt x="258183" y="234462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17" name="Rectangle 116"/>
                <p:cNvSpPr/>
                <p:nvPr/>
              </p:nvSpPr>
              <p:spPr>
                <a:xfrm flipH="1">
                  <a:off x="216622" y="4672431"/>
                  <a:ext cx="72365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25%</a:t>
                  </a:r>
                  <a:endPara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  <p:grpSp>
            <p:nvGrpSpPr>
              <p:cNvPr id="118" name="Group 117"/>
              <p:cNvGrpSpPr/>
              <p:nvPr/>
            </p:nvGrpSpPr>
            <p:grpSpPr>
              <a:xfrm>
                <a:off x="5182454" y="805917"/>
                <a:ext cx="723653" cy="672508"/>
                <a:chOff x="216622" y="4628077"/>
                <a:chExt cx="723653" cy="672508"/>
              </a:xfrm>
            </p:grpSpPr>
            <p:sp>
              <p:nvSpPr>
                <p:cNvPr id="119" name="Freeform 118"/>
                <p:cNvSpPr/>
                <p:nvPr/>
              </p:nvSpPr>
              <p:spPr>
                <a:xfrm flipV="1">
                  <a:off x="244628" y="4628077"/>
                  <a:ext cx="667640" cy="672508"/>
                </a:xfrm>
                <a:custGeom>
                  <a:avLst/>
                  <a:gdLst>
                    <a:gd name="connsiteX0" fmla="*/ 381544 w 763088"/>
                    <a:gd name="connsiteY0" fmla="*/ 0 h 753828"/>
                    <a:gd name="connsiteX1" fmla="*/ 504905 w 763088"/>
                    <a:gd name="connsiteY1" fmla="*/ 234462 h 753828"/>
                    <a:gd name="connsiteX2" fmla="*/ 676525 w 763088"/>
                    <a:gd name="connsiteY2" fmla="*/ 234462 h 753828"/>
                    <a:gd name="connsiteX3" fmla="*/ 763088 w 763088"/>
                    <a:gd name="connsiteY3" fmla="*/ 321025 h 753828"/>
                    <a:gd name="connsiteX4" fmla="*/ 763088 w 763088"/>
                    <a:gd name="connsiteY4" fmla="*/ 667265 h 753828"/>
                    <a:gd name="connsiteX5" fmla="*/ 676525 w 763088"/>
                    <a:gd name="connsiteY5" fmla="*/ 753828 h 753828"/>
                    <a:gd name="connsiteX6" fmla="*/ 86563 w 763088"/>
                    <a:gd name="connsiteY6" fmla="*/ 753828 h 753828"/>
                    <a:gd name="connsiteX7" fmla="*/ 0 w 763088"/>
                    <a:gd name="connsiteY7" fmla="*/ 667265 h 753828"/>
                    <a:gd name="connsiteX8" fmla="*/ 0 w 763088"/>
                    <a:gd name="connsiteY8" fmla="*/ 321025 h 753828"/>
                    <a:gd name="connsiteX9" fmla="*/ 86563 w 763088"/>
                    <a:gd name="connsiteY9" fmla="*/ 234462 h 753828"/>
                    <a:gd name="connsiteX10" fmla="*/ 258183 w 763088"/>
                    <a:gd name="connsiteY10" fmla="*/ 234462 h 753828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</a:cxnLst>
                  <a:rect l="l" t="t" r="r" b="b"/>
                  <a:pathLst>
                    <a:path w="763088" h="753828">
                      <a:moveTo>
                        <a:pt x="381544" y="0"/>
                      </a:moveTo>
                      <a:lnTo>
                        <a:pt x="504905" y="234462"/>
                      </a:lnTo>
                      <a:lnTo>
                        <a:pt x="676525" y="234462"/>
                      </a:lnTo>
                      <a:cubicBezTo>
                        <a:pt x="724332" y="234462"/>
                        <a:pt x="763088" y="273218"/>
                        <a:pt x="763088" y="321025"/>
                      </a:cubicBezTo>
                      <a:lnTo>
                        <a:pt x="763088" y="667265"/>
                      </a:lnTo>
                      <a:cubicBezTo>
                        <a:pt x="763088" y="715072"/>
                        <a:pt x="724332" y="753828"/>
                        <a:pt x="676525" y="753828"/>
                      </a:cubicBezTo>
                      <a:lnTo>
                        <a:pt x="86563" y="753828"/>
                      </a:lnTo>
                      <a:cubicBezTo>
                        <a:pt x="38756" y="753828"/>
                        <a:pt x="0" y="715072"/>
                        <a:pt x="0" y="667265"/>
                      </a:cubicBezTo>
                      <a:lnTo>
                        <a:pt x="0" y="321025"/>
                      </a:lnTo>
                      <a:cubicBezTo>
                        <a:pt x="0" y="273218"/>
                        <a:pt x="38756" y="234462"/>
                        <a:pt x="86563" y="234462"/>
                      </a:cubicBezTo>
                      <a:lnTo>
                        <a:pt x="258183" y="234462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style>
                <a:lnRef idx="0">
                  <a:scrgbClr r="0" g="0" b="0"/>
                </a:lnRef>
                <a:fillRef idx="0">
                  <a:scrgbClr r="0" g="0" b="0"/>
                </a:fillRef>
                <a:effectRef idx="0">
                  <a:scrgbClr r="0" g="0" b="0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/>
                </a:p>
              </p:txBody>
            </p:sp>
            <p:sp>
              <p:nvSpPr>
                <p:cNvPr id="120" name="Rectangle 119"/>
                <p:cNvSpPr/>
                <p:nvPr/>
              </p:nvSpPr>
              <p:spPr>
                <a:xfrm flipH="1">
                  <a:off x="216622" y="4672431"/>
                  <a:ext cx="723653" cy="36933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dirty="0" smtClean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95%</a:t>
                  </a:r>
                  <a:endParaRPr lang="en-US" dirty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endParaRPr>
                </a:p>
              </p:txBody>
            </p:sp>
          </p:grpSp>
        </p:grpSp>
      </p:grpSp>
      <p:grpSp>
        <p:nvGrpSpPr>
          <p:cNvPr id="145" name="Group 144"/>
          <p:cNvGrpSpPr/>
          <p:nvPr/>
        </p:nvGrpSpPr>
        <p:grpSpPr>
          <a:xfrm>
            <a:off x="7029213" y="1040468"/>
            <a:ext cx="4061394" cy="646331"/>
            <a:chOff x="6736136" y="1020598"/>
            <a:chExt cx="4061394" cy="646331"/>
          </a:xfrm>
        </p:grpSpPr>
        <p:sp>
          <p:nvSpPr>
            <p:cNvPr id="56" name="Rectangle 55"/>
            <p:cNvSpPr/>
            <p:nvPr/>
          </p:nvSpPr>
          <p:spPr>
            <a:xfrm>
              <a:off x="7628672" y="1020598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90" name="Group 89"/>
            <p:cNvGrpSpPr/>
            <p:nvPr/>
          </p:nvGrpSpPr>
          <p:grpSpPr>
            <a:xfrm>
              <a:off x="6736136" y="1023723"/>
              <a:ext cx="640080" cy="640080"/>
              <a:chOff x="6802164" y="975305"/>
              <a:chExt cx="640080" cy="640080"/>
            </a:xfrm>
          </p:grpSpPr>
          <p:sp>
            <p:nvSpPr>
              <p:cNvPr id="57" name="Oval 56"/>
              <p:cNvSpPr/>
              <p:nvPr/>
            </p:nvSpPr>
            <p:spPr>
              <a:xfrm>
                <a:off x="6802164" y="975305"/>
                <a:ext cx="640080" cy="64008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grpSp>
            <p:nvGrpSpPr>
              <p:cNvPr id="85" name="Group 4"/>
              <p:cNvGrpSpPr>
                <a:grpSpLocks noChangeAspect="1"/>
              </p:cNvGrpSpPr>
              <p:nvPr/>
            </p:nvGrpSpPr>
            <p:grpSpPr bwMode="auto">
              <a:xfrm>
                <a:off x="6972436" y="1140983"/>
                <a:ext cx="299537" cy="337442"/>
                <a:chOff x="2504" y="652"/>
                <a:chExt cx="2671" cy="3009"/>
              </a:xfrm>
              <a:solidFill>
                <a:schemeClr val="bg1"/>
              </a:solidFill>
            </p:grpSpPr>
            <p:sp>
              <p:nvSpPr>
                <p:cNvPr id="88" name="Freeform 6"/>
                <p:cNvSpPr>
                  <a:spLocks noEditPoints="1"/>
                </p:cNvSpPr>
                <p:nvPr/>
              </p:nvSpPr>
              <p:spPr bwMode="auto">
                <a:xfrm>
                  <a:off x="2504" y="652"/>
                  <a:ext cx="2671" cy="3009"/>
                </a:xfrm>
                <a:custGeom>
                  <a:avLst/>
                  <a:gdLst>
                    <a:gd name="T0" fmla="*/ 2172 w 5342"/>
                    <a:gd name="T1" fmla="*/ 5226 h 6018"/>
                    <a:gd name="T2" fmla="*/ 2669 w 5342"/>
                    <a:gd name="T3" fmla="*/ 5761 h 6018"/>
                    <a:gd name="T4" fmla="*/ 3170 w 5342"/>
                    <a:gd name="T5" fmla="*/ 5226 h 6018"/>
                    <a:gd name="T6" fmla="*/ 3500 w 5342"/>
                    <a:gd name="T7" fmla="*/ 3824 h 6018"/>
                    <a:gd name="T8" fmla="*/ 1842 w 5342"/>
                    <a:gd name="T9" fmla="*/ 3824 h 6018"/>
                    <a:gd name="T10" fmla="*/ 4381 w 5342"/>
                    <a:gd name="T11" fmla="*/ 3181 h 6018"/>
                    <a:gd name="T12" fmla="*/ 3926 w 5342"/>
                    <a:gd name="T13" fmla="*/ 4476 h 6018"/>
                    <a:gd name="T14" fmla="*/ 4502 w 5342"/>
                    <a:gd name="T15" fmla="*/ 4388 h 6018"/>
                    <a:gd name="T16" fmla="*/ 4993 w 5342"/>
                    <a:gd name="T17" fmla="*/ 4454 h 6018"/>
                    <a:gd name="T18" fmla="*/ 4980 w 5342"/>
                    <a:gd name="T19" fmla="*/ 3910 h 6018"/>
                    <a:gd name="T20" fmla="*/ 864 w 5342"/>
                    <a:gd name="T21" fmla="*/ 3274 h 6018"/>
                    <a:gd name="T22" fmla="*/ 647 w 5342"/>
                    <a:gd name="T23" fmla="*/ 3815 h 6018"/>
                    <a:gd name="T24" fmla="*/ 261 w 5342"/>
                    <a:gd name="T25" fmla="*/ 4188 h 6018"/>
                    <a:gd name="T26" fmla="*/ 579 w 5342"/>
                    <a:gd name="T27" fmla="*/ 4545 h 6018"/>
                    <a:gd name="T28" fmla="*/ 1668 w 5342"/>
                    <a:gd name="T29" fmla="*/ 4406 h 6018"/>
                    <a:gd name="T30" fmla="*/ 3795 w 5342"/>
                    <a:gd name="T31" fmla="*/ 2853 h 6018"/>
                    <a:gd name="T32" fmla="*/ 1551 w 5342"/>
                    <a:gd name="T33" fmla="*/ 2698 h 6018"/>
                    <a:gd name="T34" fmla="*/ 1551 w 5342"/>
                    <a:gd name="T35" fmla="*/ 2698 h 6018"/>
                    <a:gd name="T36" fmla="*/ 2023 w 5342"/>
                    <a:gd name="T37" fmla="*/ 3636 h 6018"/>
                    <a:gd name="T38" fmla="*/ 3537 w 5342"/>
                    <a:gd name="T39" fmla="*/ 2760 h 6018"/>
                    <a:gd name="T40" fmla="*/ 3099 w 5342"/>
                    <a:gd name="T41" fmla="*/ 1955 h 6018"/>
                    <a:gd name="T42" fmla="*/ 1842 w 5342"/>
                    <a:gd name="T43" fmla="*/ 2193 h 6018"/>
                    <a:gd name="T44" fmla="*/ 4215 w 5342"/>
                    <a:gd name="T45" fmla="*/ 1485 h 6018"/>
                    <a:gd name="T46" fmla="*/ 4091 w 5342"/>
                    <a:gd name="T47" fmla="*/ 2601 h 6018"/>
                    <a:gd name="T48" fmla="*/ 4980 w 5342"/>
                    <a:gd name="T49" fmla="*/ 2109 h 6018"/>
                    <a:gd name="T50" fmla="*/ 4988 w 5342"/>
                    <a:gd name="T51" fmla="*/ 1560 h 6018"/>
                    <a:gd name="T52" fmla="*/ 630 w 5342"/>
                    <a:gd name="T53" fmla="*/ 1465 h 6018"/>
                    <a:gd name="T54" fmla="*/ 258 w 5342"/>
                    <a:gd name="T55" fmla="*/ 1778 h 6018"/>
                    <a:gd name="T56" fmla="*/ 652 w 5342"/>
                    <a:gd name="T57" fmla="*/ 2518 h 6018"/>
                    <a:gd name="T58" fmla="*/ 1635 w 5342"/>
                    <a:gd name="T59" fmla="*/ 1794 h 6018"/>
                    <a:gd name="T60" fmla="*/ 2620 w 5342"/>
                    <a:gd name="T61" fmla="*/ 261 h 6018"/>
                    <a:gd name="T62" fmla="*/ 2129 w 5342"/>
                    <a:gd name="T63" fmla="*/ 900 h 6018"/>
                    <a:gd name="T64" fmla="*/ 3027 w 5342"/>
                    <a:gd name="T65" fmla="*/ 1575 h 6018"/>
                    <a:gd name="T66" fmla="*/ 3020 w 5342"/>
                    <a:gd name="T67" fmla="*/ 936 h 6018"/>
                    <a:gd name="T68" fmla="*/ 2920 w 5342"/>
                    <a:gd name="T69" fmla="*/ 389 h 6018"/>
                    <a:gd name="T70" fmla="*/ 2960 w 5342"/>
                    <a:gd name="T71" fmla="*/ 89 h 6018"/>
                    <a:gd name="T72" fmla="*/ 3495 w 5342"/>
                    <a:gd name="T73" fmla="*/ 464 h 6018"/>
                    <a:gd name="T74" fmla="*/ 3510 w 5342"/>
                    <a:gd name="T75" fmla="*/ 966 h 6018"/>
                    <a:gd name="T76" fmla="*/ 4511 w 5342"/>
                    <a:gd name="T77" fmla="*/ 1200 h 6018"/>
                    <a:gd name="T78" fmla="*/ 5238 w 5342"/>
                    <a:gd name="T79" fmla="*/ 1450 h 6018"/>
                    <a:gd name="T80" fmla="*/ 5240 w 5342"/>
                    <a:gd name="T81" fmla="*/ 2160 h 6018"/>
                    <a:gd name="T82" fmla="*/ 4787 w 5342"/>
                    <a:gd name="T83" fmla="*/ 3225 h 6018"/>
                    <a:gd name="T84" fmla="*/ 5338 w 5342"/>
                    <a:gd name="T85" fmla="*/ 4188 h 6018"/>
                    <a:gd name="T86" fmla="*/ 5024 w 5342"/>
                    <a:gd name="T87" fmla="*/ 4732 h 6018"/>
                    <a:gd name="T88" fmla="*/ 4445 w 5342"/>
                    <a:gd name="T89" fmla="*/ 4997 h 6018"/>
                    <a:gd name="T90" fmla="*/ 4007 w 5342"/>
                    <a:gd name="T91" fmla="*/ 4755 h 6018"/>
                    <a:gd name="T92" fmla="*/ 3281 w 5342"/>
                    <a:gd name="T93" fmla="*/ 5568 h 6018"/>
                    <a:gd name="T94" fmla="*/ 2596 w 5342"/>
                    <a:gd name="T95" fmla="*/ 6012 h 6018"/>
                    <a:gd name="T96" fmla="*/ 1946 w 5342"/>
                    <a:gd name="T97" fmla="*/ 5348 h 6018"/>
                    <a:gd name="T98" fmla="*/ 1025 w 5342"/>
                    <a:gd name="T99" fmla="*/ 4805 h 6018"/>
                    <a:gd name="T100" fmla="*/ 197 w 5342"/>
                    <a:gd name="T101" fmla="*/ 4660 h 6018"/>
                    <a:gd name="T102" fmla="*/ 33 w 5342"/>
                    <a:gd name="T103" fmla="*/ 4035 h 6018"/>
                    <a:gd name="T104" fmla="*/ 187 w 5342"/>
                    <a:gd name="T105" fmla="*/ 3354 h 6018"/>
                    <a:gd name="T106" fmla="*/ 769 w 5342"/>
                    <a:gd name="T107" fmla="*/ 3009 h 6018"/>
                    <a:gd name="T108" fmla="*/ 33 w 5342"/>
                    <a:gd name="T109" fmla="*/ 1983 h 6018"/>
                    <a:gd name="T110" fmla="*/ 197 w 5342"/>
                    <a:gd name="T111" fmla="*/ 1357 h 6018"/>
                    <a:gd name="T112" fmla="*/ 1047 w 5342"/>
                    <a:gd name="T113" fmla="*/ 1216 h 6018"/>
                    <a:gd name="T114" fmla="*/ 1946 w 5342"/>
                    <a:gd name="T115" fmla="*/ 671 h 6018"/>
                    <a:gd name="T116" fmla="*/ 2596 w 5342"/>
                    <a:gd name="T117" fmla="*/ 5 h 60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</a:cxnLst>
                  <a:rect l="0" t="0" r="r" b="b"/>
                  <a:pathLst>
                    <a:path w="5342" h="6018">
                      <a:moveTo>
                        <a:pt x="2669" y="4284"/>
                      </a:moveTo>
                      <a:lnTo>
                        <a:pt x="2492" y="4366"/>
                      </a:lnTo>
                      <a:lnTo>
                        <a:pt x="2313" y="4443"/>
                      </a:lnTo>
                      <a:lnTo>
                        <a:pt x="2138" y="4514"/>
                      </a:lnTo>
                      <a:lnTo>
                        <a:pt x="1964" y="4578"/>
                      </a:lnTo>
                      <a:lnTo>
                        <a:pt x="2001" y="4726"/>
                      </a:lnTo>
                      <a:lnTo>
                        <a:pt x="2043" y="4869"/>
                      </a:lnTo>
                      <a:lnTo>
                        <a:pt x="2086" y="5004"/>
                      </a:lnTo>
                      <a:lnTo>
                        <a:pt x="2129" y="5119"/>
                      </a:lnTo>
                      <a:lnTo>
                        <a:pt x="2172" y="5226"/>
                      </a:lnTo>
                      <a:lnTo>
                        <a:pt x="2218" y="5322"/>
                      </a:lnTo>
                      <a:lnTo>
                        <a:pt x="2266" y="5412"/>
                      </a:lnTo>
                      <a:lnTo>
                        <a:pt x="2315" y="5491"/>
                      </a:lnTo>
                      <a:lnTo>
                        <a:pt x="2364" y="5560"/>
                      </a:lnTo>
                      <a:lnTo>
                        <a:pt x="2415" y="5621"/>
                      </a:lnTo>
                      <a:lnTo>
                        <a:pt x="2466" y="5670"/>
                      </a:lnTo>
                      <a:lnTo>
                        <a:pt x="2518" y="5710"/>
                      </a:lnTo>
                      <a:lnTo>
                        <a:pt x="2569" y="5740"/>
                      </a:lnTo>
                      <a:lnTo>
                        <a:pt x="2620" y="5756"/>
                      </a:lnTo>
                      <a:lnTo>
                        <a:pt x="2669" y="5761"/>
                      </a:lnTo>
                      <a:lnTo>
                        <a:pt x="2722" y="5756"/>
                      </a:lnTo>
                      <a:lnTo>
                        <a:pt x="2773" y="5740"/>
                      </a:lnTo>
                      <a:lnTo>
                        <a:pt x="2825" y="5710"/>
                      </a:lnTo>
                      <a:lnTo>
                        <a:pt x="2876" y="5670"/>
                      </a:lnTo>
                      <a:lnTo>
                        <a:pt x="2927" y="5621"/>
                      </a:lnTo>
                      <a:lnTo>
                        <a:pt x="2978" y="5560"/>
                      </a:lnTo>
                      <a:lnTo>
                        <a:pt x="3027" y="5491"/>
                      </a:lnTo>
                      <a:lnTo>
                        <a:pt x="3077" y="5412"/>
                      </a:lnTo>
                      <a:lnTo>
                        <a:pt x="3124" y="5322"/>
                      </a:lnTo>
                      <a:lnTo>
                        <a:pt x="3170" y="5226"/>
                      </a:lnTo>
                      <a:lnTo>
                        <a:pt x="3214" y="5119"/>
                      </a:lnTo>
                      <a:lnTo>
                        <a:pt x="3256" y="5004"/>
                      </a:lnTo>
                      <a:lnTo>
                        <a:pt x="3300" y="4869"/>
                      </a:lnTo>
                      <a:lnTo>
                        <a:pt x="3340" y="4726"/>
                      </a:lnTo>
                      <a:lnTo>
                        <a:pt x="3378" y="4578"/>
                      </a:lnTo>
                      <a:lnTo>
                        <a:pt x="3205" y="4514"/>
                      </a:lnTo>
                      <a:lnTo>
                        <a:pt x="3027" y="4443"/>
                      </a:lnTo>
                      <a:lnTo>
                        <a:pt x="2850" y="4366"/>
                      </a:lnTo>
                      <a:lnTo>
                        <a:pt x="2669" y="4284"/>
                      </a:lnTo>
                      <a:close/>
                      <a:moveTo>
                        <a:pt x="3500" y="3824"/>
                      </a:moveTo>
                      <a:lnTo>
                        <a:pt x="3369" y="3907"/>
                      </a:lnTo>
                      <a:lnTo>
                        <a:pt x="3234" y="3985"/>
                      </a:lnTo>
                      <a:lnTo>
                        <a:pt x="2962" y="4135"/>
                      </a:lnTo>
                      <a:lnTo>
                        <a:pt x="3121" y="4205"/>
                      </a:lnTo>
                      <a:lnTo>
                        <a:pt x="3276" y="4267"/>
                      </a:lnTo>
                      <a:lnTo>
                        <a:pt x="3429" y="4324"/>
                      </a:lnTo>
                      <a:lnTo>
                        <a:pt x="3457" y="4163"/>
                      </a:lnTo>
                      <a:lnTo>
                        <a:pt x="3480" y="3996"/>
                      </a:lnTo>
                      <a:lnTo>
                        <a:pt x="3500" y="3824"/>
                      </a:lnTo>
                      <a:close/>
                      <a:moveTo>
                        <a:pt x="1842" y="3824"/>
                      </a:moveTo>
                      <a:lnTo>
                        <a:pt x="1862" y="3996"/>
                      </a:lnTo>
                      <a:lnTo>
                        <a:pt x="1886" y="4163"/>
                      </a:lnTo>
                      <a:lnTo>
                        <a:pt x="1913" y="4324"/>
                      </a:lnTo>
                      <a:lnTo>
                        <a:pt x="2066" y="4267"/>
                      </a:lnTo>
                      <a:lnTo>
                        <a:pt x="2222" y="4205"/>
                      </a:lnTo>
                      <a:lnTo>
                        <a:pt x="2379" y="4135"/>
                      </a:lnTo>
                      <a:lnTo>
                        <a:pt x="2108" y="3985"/>
                      </a:lnTo>
                      <a:lnTo>
                        <a:pt x="1973" y="3907"/>
                      </a:lnTo>
                      <a:lnTo>
                        <a:pt x="1842" y="3824"/>
                      </a:lnTo>
                      <a:close/>
                      <a:moveTo>
                        <a:pt x="4381" y="3181"/>
                      </a:moveTo>
                      <a:lnTo>
                        <a:pt x="4239" y="3300"/>
                      </a:lnTo>
                      <a:lnTo>
                        <a:pt x="4091" y="3417"/>
                      </a:lnTo>
                      <a:lnTo>
                        <a:pt x="3935" y="3532"/>
                      </a:lnTo>
                      <a:lnTo>
                        <a:pt x="3773" y="3645"/>
                      </a:lnTo>
                      <a:lnTo>
                        <a:pt x="3754" y="3843"/>
                      </a:lnTo>
                      <a:lnTo>
                        <a:pt x="3733" y="4037"/>
                      </a:lnTo>
                      <a:lnTo>
                        <a:pt x="3705" y="4223"/>
                      </a:lnTo>
                      <a:lnTo>
                        <a:pt x="3674" y="4406"/>
                      </a:lnTo>
                      <a:lnTo>
                        <a:pt x="3802" y="4443"/>
                      </a:lnTo>
                      <a:lnTo>
                        <a:pt x="3926" y="4476"/>
                      </a:lnTo>
                      <a:lnTo>
                        <a:pt x="4049" y="4503"/>
                      </a:lnTo>
                      <a:lnTo>
                        <a:pt x="4081" y="4457"/>
                      </a:lnTo>
                      <a:lnTo>
                        <a:pt x="4122" y="4419"/>
                      </a:lnTo>
                      <a:lnTo>
                        <a:pt x="4167" y="4386"/>
                      </a:lnTo>
                      <a:lnTo>
                        <a:pt x="4218" y="4362"/>
                      </a:lnTo>
                      <a:lnTo>
                        <a:pt x="4275" y="4348"/>
                      </a:lnTo>
                      <a:lnTo>
                        <a:pt x="4334" y="4342"/>
                      </a:lnTo>
                      <a:lnTo>
                        <a:pt x="4394" y="4348"/>
                      </a:lnTo>
                      <a:lnTo>
                        <a:pt x="4449" y="4364"/>
                      </a:lnTo>
                      <a:lnTo>
                        <a:pt x="4502" y="4388"/>
                      </a:lnTo>
                      <a:lnTo>
                        <a:pt x="4547" y="4421"/>
                      </a:lnTo>
                      <a:lnTo>
                        <a:pt x="4589" y="4461"/>
                      </a:lnTo>
                      <a:lnTo>
                        <a:pt x="4622" y="4507"/>
                      </a:lnTo>
                      <a:lnTo>
                        <a:pt x="4648" y="4558"/>
                      </a:lnTo>
                      <a:lnTo>
                        <a:pt x="4721" y="4551"/>
                      </a:lnTo>
                      <a:lnTo>
                        <a:pt x="4788" y="4540"/>
                      </a:lnTo>
                      <a:lnTo>
                        <a:pt x="4851" y="4525"/>
                      </a:lnTo>
                      <a:lnTo>
                        <a:pt x="4904" y="4505"/>
                      </a:lnTo>
                      <a:lnTo>
                        <a:pt x="4953" y="4481"/>
                      </a:lnTo>
                      <a:lnTo>
                        <a:pt x="4993" y="4454"/>
                      </a:lnTo>
                      <a:lnTo>
                        <a:pt x="5026" y="4421"/>
                      </a:lnTo>
                      <a:lnTo>
                        <a:pt x="5052" y="4386"/>
                      </a:lnTo>
                      <a:lnTo>
                        <a:pt x="5072" y="4342"/>
                      </a:lnTo>
                      <a:lnTo>
                        <a:pt x="5083" y="4295"/>
                      </a:lnTo>
                      <a:lnTo>
                        <a:pt x="5084" y="4240"/>
                      </a:lnTo>
                      <a:lnTo>
                        <a:pt x="5079" y="4183"/>
                      </a:lnTo>
                      <a:lnTo>
                        <a:pt x="5066" y="4121"/>
                      </a:lnTo>
                      <a:lnTo>
                        <a:pt x="5044" y="4053"/>
                      </a:lnTo>
                      <a:lnTo>
                        <a:pt x="5017" y="3984"/>
                      </a:lnTo>
                      <a:lnTo>
                        <a:pt x="4980" y="3910"/>
                      </a:lnTo>
                      <a:lnTo>
                        <a:pt x="4936" y="3834"/>
                      </a:lnTo>
                      <a:lnTo>
                        <a:pt x="4885" y="3753"/>
                      </a:lnTo>
                      <a:lnTo>
                        <a:pt x="4827" y="3671"/>
                      </a:lnTo>
                      <a:lnTo>
                        <a:pt x="4761" y="3587"/>
                      </a:lnTo>
                      <a:lnTo>
                        <a:pt x="4690" y="3499"/>
                      </a:lnTo>
                      <a:lnTo>
                        <a:pt x="4595" y="3393"/>
                      </a:lnTo>
                      <a:lnTo>
                        <a:pt x="4491" y="3287"/>
                      </a:lnTo>
                      <a:lnTo>
                        <a:pt x="4381" y="3181"/>
                      </a:lnTo>
                      <a:close/>
                      <a:moveTo>
                        <a:pt x="961" y="3181"/>
                      </a:moveTo>
                      <a:lnTo>
                        <a:pt x="864" y="3274"/>
                      </a:lnTo>
                      <a:lnTo>
                        <a:pt x="773" y="3367"/>
                      </a:lnTo>
                      <a:lnTo>
                        <a:pt x="795" y="3415"/>
                      </a:lnTo>
                      <a:lnTo>
                        <a:pt x="808" y="3468"/>
                      </a:lnTo>
                      <a:lnTo>
                        <a:pt x="813" y="3524"/>
                      </a:lnTo>
                      <a:lnTo>
                        <a:pt x="808" y="3585"/>
                      </a:lnTo>
                      <a:lnTo>
                        <a:pt x="791" y="3642"/>
                      </a:lnTo>
                      <a:lnTo>
                        <a:pt x="767" y="3695"/>
                      </a:lnTo>
                      <a:lnTo>
                        <a:pt x="733" y="3740"/>
                      </a:lnTo>
                      <a:lnTo>
                        <a:pt x="693" y="3782"/>
                      </a:lnTo>
                      <a:lnTo>
                        <a:pt x="647" y="3815"/>
                      </a:lnTo>
                      <a:lnTo>
                        <a:pt x="594" y="3839"/>
                      </a:lnTo>
                      <a:lnTo>
                        <a:pt x="537" y="3856"/>
                      </a:lnTo>
                      <a:lnTo>
                        <a:pt x="477" y="3861"/>
                      </a:lnTo>
                      <a:lnTo>
                        <a:pt x="435" y="3859"/>
                      </a:lnTo>
                      <a:lnTo>
                        <a:pt x="395" y="3850"/>
                      </a:lnTo>
                      <a:lnTo>
                        <a:pt x="355" y="3925"/>
                      </a:lnTo>
                      <a:lnTo>
                        <a:pt x="320" y="3996"/>
                      </a:lnTo>
                      <a:lnTo>
                        <a:pt x="292" y="4064"/>
                      </a:lnTo>
                      <a:lnTo>
                        <a:pt x="274" y="4128"/>
                      </a:lnTo>
                      <a:lnTo>
                        <a:pt x="261" y="4188"/>
                      </a:lnTo>
                      <a:lnTo>
                        <a:pt x="258" y="4245"/>
                      </a:lnTo>
                      <a:lnTo>
                        <a:pt x="260" y="4296"/>
                      </a:lnTo>
                      <a:lnTo>
                        <a:pt x="271" y="4344"/>
                      </a:lnTo>
                      <a:lnTo>
                        <a:pt x="289" y="4386"/>
                      </a:lnTo>
                      <a:lnTo>
                        <a:pt x="318" y="4423"/>
                      </a:lnTo>
                      <a:lnTo>
                        <a:pt x="355" y="4457"/>
                      </a:lnTo>
                      <a:lnTo>
                        <a:pt x="398" y="4487"/>
                      </a:lnTo>
                      <a:lnTo>
                        <a:pt x="451" y="4510"/>
                      </a:lnTo>
                      <a:lnTo>
                        <a:pt x="512" y="4530"/>
                      </a:lnTo>
                      <a:lnTo>
                        <a:pt x="579" y="4545"/>
                      </a:lnTo>
                      <a:lnTo>
                        <a:pt x="654" y="4554"/>
                      </a:lnTo>
                      <a:lnTo>
                        <a:pt x="736" y="4560"/>
                      </a:lnTo>
                      <a:lnTo>
                        <a:pt x="826" y="4562"/>
                      </a:lnTo>
                      <a:lnTo>
                        <a:pt x="919" y="4556"/>
                      </a:lnTo>
                      <a:lnTo>
                        <a:pt x="1020" y="4547"/>
                      </a:lnTo>
                      <a:lnTo>
                        <a:pt x="1126" y="4532"/>
                      </a:lnTo>
                      <a:lnTo>
                        <a:pt x="1237" y="4514"/>
                      </a:lnTo>
                      <a:lnTo>
                        <a:pt x="1376" y="4485"/>
                      </a:lnTo>
                      <a:lnTo>
                        <a:pt x="1520" y="4448"/>
                      </a:lnTo>
                      <a:lnTo>
                        <a:pt x="1668" y="4406"/>
                      </a:lnTo>
                      <a:lnTo>
                        <a:pt x="1635" y="4223"/>
                      </a:lnTo>
                      <a:lnTo>
                        <a:pt x="1610" y="4037"/>
                      </a:lnTo>
                      <a:lnTo>
                        <a:pt x="1586" y="3843"/>
                      </a:lnTo>
                      <a:lnTo>
                        <a:pt x="1569" y="3645"/>
                      </a:lnTo>
                      <a:lnTo>
                        <a:pt x="1407" y="3532"/>
                      </a:lnTo>
                      <a:lnTo>
                        <a:pt x="1252" y="3417"/>
                      </a:lnTo>
                      <a:lnTo>
                        <a:pt x="1102" y="3300"/>
                      </a:lnTo>
                      <a:lnTo>
                        <a:pt x="961" y="3181"/>
                      </a:lnTo>
                      <a:close/>
                      <a:moveTo>
                        <a:pt x="3791" y="2698"/>
                      </a:moveTo>
                      <a:lnTo>
                        <a:pt x="3795" y="2853"/>
                      </a:lnTo>
                      <a:lnTo>
                        <a:pt x="3796" y="3009"/>
                      </a:lnTo>
                      <a:lnTo>
                        <a:pt x="3795" y="3166"/>
                      </a:lnTo>
                      <a:lnTo>
                        <a:pt x="3791" y="3320"/>
                      </a:lnTo>
                      <a:lnTo>
                        <a:pt x="3930" y="3217"/>
                      </a:lnTo>
                      <a:lnTo>
                        <a:pt x="4061" y="3113"/>
                      </a:lnTo>
                      <a:lnTo>
                        <a:pt x="4187" y="3009"/>
                      </a:lnTo>
                      <a:lnTo>
                        <a:pt x="4061" y="2904"/>
                      </a:lnTo>
                      <a:lnTo>
                        <a:pt x="3930" y="2800"/>
                      </a:lnTo>
                      <a:lnTo>
                        <a:pt x="3791" y="2698"/>
                      </a:lnTo>
                      <a:close/>
                      <a:moveTo>
                        <a:pt x="1551" y="2698"/>
                      </a:moveTo>
                      <a:lnTo>
                        <a:pt x="1412" y="2800"/>
                      </a:lnTo>
                      <a:lnTo>
                        <a:pt x="1281" y="2904"/>
                      </a:lnTo>
                      <a:lnTo>
                        <a:pt x="1153" y="3009"/>
                      </a:lnTo>
                      <a:lnTo>
                        <a:pt x="1281" y="3113"/>
                      </a:lnTo>
                      <a:lnTo>
                        <a:pt x="1412" y="3217"/>
                      </a:lnTo>
                      <a:lnTo>
                        <a:pt x="1551" y="3320"/>
                      </a:lnTo>
                      <a:lnTo>
                        <a:pt x="1546" y="3164"/>
                      </a:lnTo>
                      <a:lnTo>
                        <a:pt x="1546" y="3009"/>
                      </a:lnTo>
                      <a:lnTo>
                        <a:pt x="1546" y="2853"/>
                      </a:lnTo>
                      <a:lnTo>
                        <a:pt x="1551" y="2698"/>
                      </a:lnTo>
                      <a:close/>
                      <a:moveTo>
                        <a:pt x="2669" y="2019"/>
                      </a:moveTo>
                      <a:lnTo>
                        <a:pt x="2454" y="2133"/>
                      </a:lnTo>
                      <a:lnTo>
                        <a:pt x="2236" y="2255"/>
                      </a:lnTo>
                      <a:lnTo>
                        <a:pt x="2023" y="2383"/>
                      </a:lnTo>
                      <a:lnTo>
                        <a:pt x="1816" y="2515"/>
                      </a:lnTo>
                      <a:lnTo>
                        <a:pt x="1805" y="2760"/>
                      </a:lnTo>
                      <a:lnTo>
                        <a:pt x="1801" y="3009"/>
                      </a:lnTo>
                      <a:lnTo>
                        <a:pt x="1805" y="3259"/>
                      </a:lnTo>
                      <a:lnTo>
                        <a:pt x="1816" y="3503"/>
                      </a:lnTo>
                      <a:lnTo>
                        <a:pt x="2023" y="3636"/>
                      </a:lnTo>
                      <a:lnTo>
                        <a:pt x="2236" y="3764"/>
                      </a:lnTo>
                      <a:lnTo>
                        <a:pt x="2454" y="3885"/>
                      </a:lnTo>
                      <a:lnTo>
                        <a:pt x="2669" y="3998"/>
                      </a:lnTo>
                      <a:lnTo>
                        <a:pt x="2888" y="3885"/>
                      </a:lnTo>
                      <a:lnTo>
                        <a:pt x="3106" y="3764"/>
                      </a:lnTo>
                      <a:lnTo>
                        <a:pt x="3320" y="3636"/>
                      </a:lnTo>
                      <a:lnTo>
                        <a:pt x="3526" y="3503"/>
                      </a:lnTo>
                      <a:lnTo>
                        <a:pt x="3537" y="3259"/>
                      </a:lnTo>
                      <a:lnTo>
                        <a:pt x="3541" y="3009"/>
                      </a:lnTo>
                      <a:lnTo>
                        <a:pt x="3537" y="2760"/>
                      </a:lnTo>
                      <a:lnTo>
                        <a:pt x="3526" y="2515"/>
                      </a:lnTo>
                      <a:lnTo>
                        <a:pt x="3320" y="2383"/>
                      </a:lnTo>
                      <a:lnTo>
                        <a:pt x="3106" y="2255"/>
                      </a:lnTo>
                      <a:lnTo>
                        <a:pt x="2888" y="2133"/>
                      </a:lnTo>
                      <a:lnTo>
                        <a:pt x="2669" y="2019"/>
                      </a:lnTo>
                      <a:close/>
                      <a:moveTo>
                        <a:pt x="3429" y="1694"/>
                      </a:moveTo>
                      <a:lnTo>
                        <a:pt x="3276" y="1750"/>
                      </a:lnTo>
                      <a:lnTo>
                        <a:pt x="3121" y="1814"/>
                      </a:lnTo>
                      <a:lnTo>
                        <a:pt x="2962" y="1882"/>
                      </a:lnTo>
                      <a:lnTo>
                        <a:pt x="3099" y="1955"/>
                      </a:lnTo>
                      <a:lnTo>
                        <a:pt x="3234" y="2032"/>
                      </a:lnTo>
                      <a:lnTo>
                        <a:pt x="3369" y="2112"/>
                      </a:lnTo>
                      <a:lnTo>
                        <a:pt x="3500" y="2193"/>
                      </a:lnTo>
                      <a:lnTo>
                        <a:pt x="3480" y="2023"/>
                      </a:lnTo>
                      <a:lnTo>
                        <a:pt x="3457" y="1855"/>
                      </a:lnTo>
                      <a:lnTo>
                        <a:pt x="3429" y="1694"/>
                      </a:lnTo>
                      <a:close/>
                      <a:moveTo>
                        <a:pt x="1913" y="1694"/>
                      </a:moveTo>
                      <a:lnTo>
                        <a:pt x="1886" y="1855"/>
                      </a:lnTo>
                      <a:lnTo>
                        <a:pt x="1862" y="2023"/>
                      </a:lnTo>
                      <a:lnTo>
                        <a:pt x="1842" y="2193"/>
                      </a:lnTo>
                      <a:lnTo>
                        <a:pt x="1973" y="2112"/>
                      </a:lnTo>
                      <a:lnTo>
                        <a:pt x="2108" y="2032"/>
                      </a:lnTo>
                      <a:lnTo>
                        <a:pt x="2379" y="1882"/>
                      </a:lnTo>
                      <a:lnTo>
                        <a:pt x="2222" y="1814"/>
                      </a:lnTo>
                      <a:lnTo>
                        <a:pt x="2066" y="1750"/>
                      </a:lnTo>
                      <a:lnTo>
                        <a:pt x="1913" y="1694"/>
                      </a:lnTo>
                      <a:close/>
                      <a:moveTo>
                        <a:pt x="4516" y="1458"/>
                      </a:moveTo>
                      <a:lnTo>
                        <a:pt x="4421" y="1461"/>
                      </a:lnTo>
                      <a:lnTo>
                        <a:pt x="4321" y="1470"/>
                      </a:lnTo>
                      <a:lnTo>
                        <a:pt x="4215" y="1485"/>
                      </a:lnTo>
                      <a:lnTo>
                        <a:pt x="4103" y="1503"/>
                      </a:lnTo>
                      <a:lnTo>
                        <a:pt x="3965" y="1534"/>
                      </a:lnTo>
                      <a:lnTo>
                        <a:pt x="3822" y="1569"/>
                      </a:lnTo>
                      <a:lnTo>
                        <a:pt x="3674" y="1611"/>
                      </a:lnTo>
                      <a:lnTo>
                        <a:pt x="3705" y="1794"/>
                      </a:lnTo>
                      <a:lnTo>
                        <a:pt x="3733" y="1983"/>
                      </a:lnTo>
                      <a:lnTo>
                        <a:pt x="3754" y="2175"/>
                      </a:lnTo>
                      <a:lnTo>
                        <a:pt x="3773" y="2372"/>
                      </a:lnTo>
                      <a:lnTo>
                        <a:pt x="3935" y="2486"/>
                      </a:lnTo>
                      <a:lnTo>
                        <a:pt x="4091" y="2601"/>
                      </a:lnTo>
                      <a:lnTo>
                        <a:pt x="4239" y="2718"/>
                      </a:lnTo>
                      <a:lnTo>
                        <a:pt x="4381" y="2837"/>
                      </a:lnTo>
                      <a:lnTo>
                        <a:pt x="4491" y="2731"/>
                      </a:lnTo>
                      <a:lnTo>
                        <a:pt x="4595" y="2625"/>
                      </a:lnTo>
                      <a:lnTo>
                        <a:pt x="4690" y="2518"/>
                      </a:lnTo>
                      <a:lnTo>
                        <a:pt x="4761" y="2433"/>
                      </a:lnTo>
                      <a:lnTo>
                        <a:pt x="4827" y="2347"/>
                      </a:lnTo>
                      <a:lnTo>
                        <a:pt x="4885" y="2264"/>
                      </a:lnTo>
                      <a:lnTo>
                        <a:pt x="4936" y="2186"/>
                      </a:lnTo>
                      <a:lnTo>
                        <a:pt x="4980" y="2109"/>
                      </a:lnTo>
                      <a:lnTo>
                        <a:pt x="5017" y="2034"/>
                      </a:lnTo>
                      <a:lnTo>
                        <a:pt x="5044" y="1964"/>
                      </a:lnTo>
                      <a:lnTo>
                        <a:pt x="5066" y="1898"/>
                      </a:lnTo>
                      <a:lnTo>
                        <a:pt x="5079" y="1834"/>
                      </a:lnTo>
                      <a:lnTo>
                        <a:pt x="5084" y="1778"/>
                      </a:lnTo>
                      <a:lnTo>
                        <a:pt x="5083" y="1725"/>
                      </a:lnTo>
                      <a:lnTo>
                        <a:pt x="5072" y="1675"/>
                      </a:lnTo>
                      <a:lnTo>
                        <a:pt x="5052" y="1633"/>
                      </a:lnTo>
                      <a:lnTo>
                        <a:pt x="5024" y="1595"/>
                      </a:lnTo>
                      <a:lnTo>
                        <a:pt x="4988" y="1560"/>
                      </a:lnTo>
                      <a:lnTo>
                        <a:pt x="4944" y="1531"/>
                      </a:lnTo>
                      <a:lnTo>
                        <a:pt x="4891" y="1507"/>
                      </a:lnTo>
                      <a:lnTo>
                        <a:pt x="4830" y="1487"/>
                      </a:lnTo>
                      <a:lnTo>
                        <a:pt x="4761" y="1472"/>
                      </a:lnTo>
                      <a:lnTo>
                        <a:pt x="4686" y="1463"/>
                      </a:lnTo>
                      <a:lnTo>
                        <a:pt x="4604" y="1458"/>
                      </a:lnTo>
                      <a:lnTo>
                        <a:pt x="4516" y="1458"/>
                      </a:lnTo>
                      <a:close/>
                      <a:moveTo>
                        <a:pt x="789" y="1456"/>
                      </a:moveTo>
                      <a:lnTo>
                        <a:pt x="707" y="1459"/>
                      </a:lnTo>
                      <a:lnTo>
                        <a:pt x="630" y="1465"/>
                      </a:lnTo>
                      <a:lnTo>
                        <a:pt x="561" y="1476"/>
                      </a:lnTo>
                      <a:lnTo>
                        <a:pt x="497" y="1492"/>
                      </a:lnTo>
                      <a:lnTo>
                        <a:pt x="442" y="1511"/>
                      </a:lnTo>
                      <a:lnTo>
                        <a:pt x="393" y="1534"/>
                      </a:lnTo>
                      <a:lnTo>
                        <a:pt x="351" y="1564"/>
                      </a:lnTo>
                      <a:lnTo>
                        <a:pt x="316" y="1597"/>
                      </a:lnTo>
                      <a:lnTo>
                        <a:pt x="289" y="1633"/>
                      </a:lnTo>
                      <a:lnTo>
                        <a:pt x="271" y="1675"/>
                      </a:lnTo>
                      <a:lnTo>
                        <a:pt x="260" y="1725"/>
                      </a:lnTo>
                      <a:lnTo>
                        <a:pt x="258" y="1778"/>
                      </a:lnTo>
                      <a:lnTo>
                        <a:pt x="263" y="1834"/>
                      </a:lnTo>
                      <a:lnTo>
                        <a:pt x="276" y="1898"/>
                      </a:lnTo>
                      <a:lnTo>
                        <a:pt x="296" y="1964"/>
                      </a:lnTo>
                      <a:lnTo>
                        <a:pt x="325" y="2034"/>
                      </a:lnTo>
                      <a:lnTo>
                        <a:pt x="362" y="2109"/>
                      </a:lnTo>
                      <a:lnTo>
                        <a:pt x="406" y="2186"/>
                      </a:lnTo>
                      <a:lnTo>
                        <a:pt x="457" y="2264"/>
                      </a:lnTo>
                      <a:lnTo>
                        <a:pt x="515" y="2347"/>
                      </a:lnTo>
                      <a:lnTo>
                        <a:pt x="581" y="2433"/>
                      </a:lnTo>
                      <a:lnTo>
                        <a:pt x="652" y="2518"/>
                      </a:lnTo>
                      <a:lnTo>
                        <a:pt x="747" y="2625"/>
                      </a:lnTo>
                      <a:lnTo>
                        <a:pt x="852" y="2731"/>
                      </a:lnTo>
                      <a:lnTo>
                        <a:pt x="961" y="2837"/>
                      </a:lnTo>
                      <a:lnTo>
                        <a:pt x="1102" y="2718"/>
                      </a:lnTo>
                      <a:lnTo>
                        <a:pt x="1252" y="2601"/>
                      </a:lnTo>
                      <a:lnTo>
                        <a:pt x="1407" y="2486"/>
                      </a:lnTo>
                      <a:lnTo>
                        <a:pt x="1569" y="2372"/>
                      </a:lnTo>
                      <a:lnTo>
                        <a:pt x="1586" y="2175"/>
                      </a:lnTo>
                      <a:lnTo>
                        <a:pt x="1610" y="1983"/>
                      </a:lnTo>
                      <a:lnTo>
                        <a:pt x="1635" y="1794"/>
                      </a:lnTo>
                      <a:lnTo>
                        <a:pt x="1668" y="1611"/>
                      </a:lnTo>
                      <a:lnTo>
                        <a:pt x="1520" y="1569"/>
                      </a:lnTo>
                      <a:lnTo>
                        <a:pt x="1376" y="1534"/>
                      </a:lnTo>
                      <a:lnTo>
                        <a:pt x="1237" y="1503"/>
                      </a:lnTo>
                      <a:lnTo>
                        <a:pt x="1116" y="1483"/>
                      </a:lnTo>
                      <a:lnTo>
                        <a:pt x="999" y="1469"/>
                      </a:lnTo>
                      <a:lnTo>
                        <a:pt x="892" y="1459"/>
                      </a:lnTo>
                      <a:lnTo>
                        <a:pt x="789" y="1456"/>
                      </a:lnTo>
                      <a:close/>
                      <a:moveTo>
                        <a:pt x="2669" y="256"/>
                      </a:moveTo>
                      <a:lnTo>
                        <a:pt x="2620" y="261"/>
                      </a:lnTo>
                      <a:lnTo>
                        <a:pt x="2569" y="280"/>
                      </a:lnTo>
                      <a:lnTo>
                        <a:pt x="2518" y="307"/>
                      </a:lnTo>
                      <a:lnTo>
                        <a:pt x="2466" y="347"/>
                      </a:lnTo>
                      <a:lnTo>
                        <a:pt x="2415" y="397"/>
                      </a:lnTo>
                      <a:lnTo>
                        <a:pt x="2364" y="457"/>
                      </a:lnTo>
                      <a:lnTo>
                        <a:pt x="2315" y="527"/>
                      </a:lnTo>
                      <a:lnTo>
                        <a:pt x="2266" y="607"/>
                      </a:lnTo>
                      <a:lnTo>
                        <a:pt x="2218" y="695"/>
                      </a:lnTo>
                      <a:lnTo>
                        <a:pt x="2172" y="794"/>
                      </a:lnTo>
                      <a:lnTo>
                        <a:pt x="2129" y="900"/>
                      </a:lnTo>
                      <a:lnTo>
                        <a:pt x="2086" y="1013"/>
                      </a:lnTo>
                      <a:lnTo>
                        <a:pt x="2043" y="1148"/>
                      </a:lnTo>
                      <a:lnTo>
                        <a:pt x="2001" y="1291"/>
                      </a:lnTo>
                      <a:lnTo>
                        <a:pt x="1964" y="1441"/>
                      </a:lnTo>
                      <a:lnTo>
                        <a:pt x="2138" y="1503"/>
                      </a:lnTo>
                      <a:lnTo>
                        <a:pt x="2313" y="1575"/>
                      </a:lnTo>
                      <a:lnTo>
                        <a:pt x="2492" y="1651"/>
                      </a:lnTo>
                      <a:lnTo>
                        <a:pt x="2669" y="1736"/>
                      </a:lnTo>
                      <a:lnTo>
                        <a:pt x="2850" y="1651"/>
                      </a:lnTo>
                      <a:lnTo>
                        <a:pt x="3027" y="1575"/>
                      </a:lnTo>
                      <a:lnTo>
                        <a:pt x="3205" y="1503"/>
                      </a:lnTo>
                      <a:lnTo>
                        <a:pt x="3378" y="1441"/>
                      </a:lnTo>
                      <a:lnTo>
                        <a:pt x="3345" y="1308"/>
                      </a:lnTo>
                      <a:lnTo>
                        <a:pt x="3309" y="1181"/>
                      </a:lnTo>
                      <a:lnTo>
                        <a:pt x="3270" y="1059"/>
                      </a:lnTo>
                      <a:lnTo>
                        <a:pt x="3212" y="1052"/>
                      </a:lnTo>
                      <a:lnTo>
                        <a:pt x="3155" y="1035"/>
                      </a:lnTo>
                      <a:lnTo>
                        <a:pt x="3104" y="1011"/>
                      </a:lnTo>
                      <a:lnTo>
                        <a:pt x="3058" y="977"/>
                      </a:lnTo>
                      <a:lnTo>
                        <a:pt x="3020" y="936"/>
                      </a:lnTo>
                      <a:lnTo>
                        <a:pt x="2987" y="891"/>
                      </a:lnTo>
                      <a:lnTo>
                        <a:pt x="2963" y="838"/>
                      </a:lnTo>
                      <a:lnTo>
                        <a:pt x="2947" y="783"/>
                      </a:lnTo>
                      <a:lnTo>
                        <a:pt x="2941" y="722"/>
                      </a:lnTo>
                      <a:lnTo>
                        <a:pt x="2947" y="664"/>
                      </a:lnTo>
                      <a:lnTo>
                        <a:pt x="2962" y="609"/>
                      </a:lnTo>
                      <a:lnTo>
                        <a:pt x="2985" y="558"/>
                      </a:lnTo>
                      <a:lnTo>
                        <a:pt x="3016" y="512"/>
                      </a:lnTo>
                      <a:lnTo>
                        <a:pt x="2969" y="446"/>
                      </a:lnTo>
                      <a:lnTo>
                        <a:pt x="2920" y="389"/>
                      </a:lnTo>
                      <a:lnTo>
                        <a:pt x="2870" y="342"/>
                      </a:lnTo>
                      <a:lnTo>
                        <a:pt x="2819" y="305"/>
                      </a:lnTo>
                      <a:lnTo>
                        <a:pt x="2770" y="278"/>
                      </a:lnTo>
                      <a:lnTo>
                        <a:pt x="2720" y="261"/>
                      </a:lnTo>
                      <a:lnTo>
                        <a:pt x="2669" y="256"/>
                      </a:lnTo>
                      <a:close/>
                      <a:moveTo>
                        <a:pt x="2669" y="0"/>
                      </a:moveTo>
                      <a:lnTo>
                        <a:pt x="2746" y="5"/>
                      </a:lnTo>
                      <a:lnTo>
                        <a:pt x="2817" y="22"/>
                      </a:lnTo>
                      <a:lnTo>
                        <a:pt x="2888" y="51"/>
                      </a:lnTo>
                      <a:lnTo>
                        <a:pt x="2960" y="89"/>
                      </a:lnTo>
                      <a:lnTo>
                        <a:pt x="3027" y="139"/>
                      </a:lnTo>
                      <a:lnTo>
                        <a:pt x="3093" y="201"/>
                      </a:lnTo>
                      <a:lnTo>
                        <a:pt x="3159" y="272"/>
                      </a:lnTo>
                      <a:lnTo>
                        <a:pt x="3201" y="327"/>
                      </a:lnTo>
                      <a:lnTo>
                        <a:pt x="3243" y="388"/>
                      </a:lnTo>
                      <a:lnTo>
                        <a:pt x="3278" y="386"/>
                      </a:lnTo>
                      <a:lnTo>
                        <a:pt x="3338" y="391"/>
                      </a:lnTo>
                      <a:lnTo>
                        <a:pt x="3395" y="408"/>
                      </a:lnTo>
                      <a:lnTo>
                        <a:pt x="3448" y="431"/>
                      </a:lnTo>
                      <a:lnTo>
                        <a:pt x="3495" y="464"/>
                      </a:lnTo>
                      <a:lnTo>
                        <a:pt x="3535" y="506"/>
                      </a:lnTo>
                      <a:lnTo>
                        <a:pt x="3568" y="552"/>
                      </a:lnTo>
                      <a:lnTo>
                        <a:pt x="3594" y="605"/>
                      </a:lnTo>
                      <a:lnTo>
                        <a:pt x="3608" y="662"/>
                      </a:lnTo>
                      <a:lnTo>
                        <a:pt x="3614" y="722"/>
                      </a:lnTo>
                      <a:lnTo>
                        <a:pt x="3610" y="779"/>
                      </a:lnTo>
                      <a:lnTo>
                        <a:pt x="3595" y="832"/>
                      </a:lnTo>
                      <a:lnTo>
                        <a:pt x="3574" y="881"/>
                      </a:lnTo>
                      <a:lnTo>
                        <a:pt x="3546" y="927"/>
                      </a:lnTo>
                      <a:lnTo>
                        <a:pt x="3510" y="966"/>
                      </a:lnTo>
                      <a:lnTo>
                        <a:pt x="3550" y="1092"/>
                      </a:lnTo>
                      <a:lnTo>
                        <a:pt x="3586" y="1223"/>
                      </a:lnTo>
                      <a:lnTo>
                        <a:pt x="3621" y="1361"/>
                      </a:lnTo>
                      <a:lnTo>
                        <a:pt x="3769" y="1319"/>
                      </a:lnTo>
                      <a:lnTo>
                        <a:pt x="3915" y="1282"/>
                      </a:lnTo>
                      <a:lnTo>
                        <a:pt x="4056" y="1253"/>
                      </a:lnTo>
                      <a:lnTo>
                        <a:pt x="4178" y="1231"/>
                      </a:lnTo>
                      <a:lnTo>
                        <a:pt x="4293" y="1216"/>
                      </a:lnTo>
                      <a:lnTo>
                        <a:pt x="4405" y="1205"/>
                      </a:lnTo>
                      <a:lnTo>
                        <a:pt x="4511" y="1200"/>
                      </a:lnTo>
                      <a:lnTo>
                        <a:pt x="4611" y="1202"/>
                      </a:lnTo>
                      <a:lnTo>
                        <a:pt x="4704" y="1207"/>
                      </a:lnTo>
                      <a:lnTo>
                        <a:pt x="4794" y="1218"/>
                      </a:lnTo>
                      <a:lnTo>
                        <a:pt x="4876" y="1234"/>
                      </a:lnTo>
                      <a:lnTo>
                        <a:pt x="4955" y="1258"/>
                      </a:lnTo>
                      <a:lnTo>
                        <a:pt x="5024" y="1286"/>
                      </a:lnTo>
                      <a:lnTo>
                        <a:pt x="5088" y="1319"/>
                      </a:lnTo>
                      <a:lnTo>
                        <a:pt x="5145" y="1357"/>
                      </a:lnTo>
                      <a:lnTo>
                        <a:pt x="5194" y="1401"/>
                      </a:lnTo>
                      <a:lnTo>
                        <a:pt x="5238" y="1450"/>
                      </a:lnTo>
                      <a:lnTo>
                        <a:pt x="5274" y="1505"/>
                      </a:lnTo>
                      <a:lnTo>
                        <a:pt x="5302" y="1564"/>
                      </a:lnTo>
                      <a:lnTo>
                        <a:pt x="5324" y="1624"/>
                      </a:lnTo>
                      <a:lnTo>
                        <a:pt x="5337" y="1690"/>
                      </a:lnTo>
                      <a:lnTo>
                        <a:pt x="5342" y="1759"/>
                      </a:lnTo>
                      <a:lnTo>
                        <a:pt x="5338" y="1831"/>
                      </a:lnTo>
                      <a:lnTo>
                        <a:pt x="5327" y="1906"/>
                      </a:lnTo>
                      <a:lnTo>
                        <a:pt x="5307" y="1983"/>
                      </a:lnTo>
                      <a:lnTo>
                        <a:pt x="5282" y="2063"/>
                      </a:lnTo>
                      <a:lnTo>
                        <a:pt x="5240" y="2160"/>
                      </a:lnTo>
                      <a:lnTo>
                        <a:pt x="5189" y="2261"/>
                      </a:lnTo>
                      <a:lnTo>
                        <a:pt x="5128" y="2363"/>
                      </a:lnTo>
                      <a:lnTo>
                        <a:pt x="5055" y="2467"/>
                      </a:lnTo>
                      <a:lnTo>
                        <a:pt x="4975" y="2575"/>
                      </a:lnTo>
                      <a:lnTo>
                        <a:pt x="4883" y="2687"/>
                      </a:lnTo>
                      <a:lnTo>
                        <a:pt x="4787" y="2793"/>
                      </a:lnTo>
                      <a:lnTo>
                        <a:pt x="4682" y="2901"/>
                      </a:lnTo>
                      <a:lnTo>
                        <a:pt x="4571" y="3009"/>
                      </a:lnTo>
                      <a:lnTo>
                        <a:pt x="4682" y="3117"/>
                      </a:lnTo>
                      <a:lnTo>
                        <a:pt x="4787" y="3225"/>
                      </a:lnTo>
                      <a:lnTo>
                        <a:pt x="4883" y="3332"/>
                      </a:lnTo>
                      <a:lnTo>
                        <a:pt x="4975" y="3442"/>
                      </a:lnTo>
                      <a:lnTo>
                        <a:pt x="5055" y="3550"/>
                      </a:lnTo>
                      <a:lnTo>
                        <a:pt x="5128" y="3656"/>
                      </a:lnTo>
                      <a:lnTo>
                        <a:pt x="5189" y="3759"/>
                      </a:lnTo>
                      <a:lnTo>
                        <a:pt x="5240" y="3857"/>
                      </a:lnTo>
                      <a:lnTo>
                        <a:pt x="5282" y="3954"/>
                      </a:lnTo>
                      <a:lnTo>
                        <a:pt x="5307" y="4035"/>
                      </a:lnTo>
                      <a:lnTo>
                        <a:pt x="5327" y="4113"/>
                      </a:lnTo>
                      <a:lnTo>
                        <a:pt x="5338" y="4188"/>
                      </a:lnTo>
                      <a:lnTo>
                        <a:pt x="5342" y="4260"/>
                      </a:lnTo>
                      <a:lnTo>
                        <a:pt x="5337" y="4327"/>
                      </a:lnTo>
                      <a:lnTo>
                        <a:pt x="5324" y="4393"/>
                      </a:lnTo>
                      <a:lnTo>
                        <a:pt x="5302" y="4455"/>
                      </a:lnTo>
                      <a:lnTo>
                        <a:pt x="5274" y="4514"/>
                      </a:lnTo>
                      <a:lnTo>
                        <a:pt x="5238" y="4567"/>
                      </a:lnTo>
                      <a:lnTo>
                        <a:pt x="5194" y="4616"/>
                      </a:lnTo>
                      <a:lnTo>
                        <a:pt x="5145" y="4660"/>
                      </a:lnTo>
                      <a:lnTo>
                        <a:pt x="5088" y="4699"/>
                      </a:lnTo>
                      <a:lnTo>
                        <a:pt x="5024" y="4732"/>
                      </a:lnTo>
                      <a:lnTo>
                        <a:pt x="4955" y="4759"/>
                      </a:lnTo>
                      <a:lnTo>
                        <a:pt x="4876" y="4783"/>
                      </a:lnTo>
                      <a:lnTo>
                        <a:pt x="4794" y="4799"/>
                      </a:lnTo>
                      <a:lnTo>
                        <a:pt x="4719" y="4809"/>
                      </a:lnTo>
                      <a:lnTo>
                        <a:pt x="4640" y="4816"/>
                      </a:lnTo>
                      <a:lnTo>
                        <a:pt x="4615" y="4863"/>
                      </a:lnTo>
                      <a:lnTo>
                        <a:pt x="4582" y="4907"/>
                      </a:lnTo>
                      <a:lnTo>
                        <a:pt x="4542" y="4944"/>
                      </a:lnTo>
                      <a:lnTo>
                        <a:pt x="4496" y="4975"/>
                      </a:lnTo>
                      <a:lnTo>
                        <a:pt x="4445" y="4997"/>
                      </a:lnTo>
                      <a:lnTo>
                        <a:pt x="4390" y="5012"/>
                      </a:lnTo>
                      <a:lnTo>
                        <a:pt x="4334" y="5017"/>
                      </a:lnTo>
                      <a:lnTo>
                        <a:pt x="4275" y="5012"/>
                      </a:lnTo>
                      <a:lnTo>
                        <a:pt x="4220" y="4997"/>
                      </a:lnTo>
                      <a:lnTo>
                        <a:pt x="4169" y="4973"/>
                      </a:lnTo>
                      <a:lnTo>
                        <a:pt x="4123" y="4942"/>
                      </a:lnTo>
                      <a:lnTo>
                        <a:pt x="4083" y="4904"/>
                      </a:lnTo>
                      <a:lnTo>
                        <a:pt x="4049" y="4860"/>
                      </a:lnTo>
                      <a:lnTo>
                        <a:pt x="4023" y="4809"/>
                      </a:lnTo>
                      <a:lnTo>
                        <a:pt x="4007" y="4755"/>
                      </a:lnTo>
                      <a:lnTo>
                        <a:pt x="3880" y="4728"/>
                      </a:lnTo>
                      <a:lnTo>
                        <a:pt x="3753" y="4695"/>
                      </a:lnTo>
                      <a:lnTo>
                        <a:pt x="3621" y="4657"/>
                      </a:lnTo>
                      <a:lnTo>
                        <a:pt x="3583" y="4807"/>
                      </a:lnTo>
                      <a:lnTo>
                        <a:pt x="3543" y="4951"/>
                      </a:lnTo>
                      <a:lnTo>
                        <a:pt x="3497" y="5088"/>
                      </a:lnTo>
                      <a:lnTo>
                        <a:pt x="3448" y="5222"/>
                      </a:lnTo>
                      <a:lnTo>
                        <a:pt x="3395" y="5348"/>
                      </a:lnTo>
                      <a:lnTo>
                        <a:pt x="3340" y="5461"/>
                      </a:lnTo>
                      <a:lnTo>
                        <a:pt x="3281" y="5568"/>
                      </a:lnTo>
                      <a:lnTo>
                        <a:pt x="3221" y="5661"/>
                      </a:lnTo>
                      <a:lnTo>
                        <a:pt x="3159" y="5745"/>
                      </a:lnTo>
                      <a:lnTo>
                        <a:pt x="3093" y="5816"/>
                      </a:lnTo>
                      <a:lnTo>
                        <a:pt x="3027" y="5879"/>
                      </a:lnTo>
                      <a:lnTo>
                        <a:pt x="2960" y="5928"/>
                      </a:lnTo>
                      <a:lnTo>
                        <a:pt x="2888" y="5968"/>
                      </a:lnTo>
                      <a:lnTo>
                        <a:pt x="2817" y="5996"/>
                      </a:lnTo>
                      <a:lnTo>
                        <a:pt x="2746" y="6012"/>
                      </a:lnTo>
                      <a:lnTo>
                        <a:pt x="2669" y="6018"/>
                      </a:lnTo>
                      <a:lnTo>
                        <a:pt x="2596" y="6012"/>
                      </a:lnTo>
                      <a:lnTo>
                        <a:pt x="2523" y="5996"/>
                      </a:lnTo>
                      <a:lnTo>
                        <a:pt x="2452" y="5968"/>
                      </a:lnTo>
                      <a:lnTo>
                        <a:pt x="2382" y="5928"/>
                      </a:lnTo>
                      <a:lnTo>
                        <a:pt x="2315" y="5879"/>
                      </a:lnTo>
                      <a:lnTo>
                        <a:pt x="2247" y="5816"/>
                      </a:lnTo>
                      <a:lnTo>
                        <a:pt x="2183" y="5745"/>
                      </a:lnTo>
                      <a:lnTo>
                        <a:pt x="2121" y="5661"/>
                      </a:lnTo>
                      <a:lnTo>
                        <a:pt x="2059" y="5568"/>
                      </a:lnTo>
                      <a:lnTo>
                        <a:pt x="2002" y="5461"/>
                      </a:lnTo>
                      <a:lnTo>
                        <a:pt x="1946" y="5348"/>
                      </a:lnTo>
                      <a:lnTo>
                        <a:pt x="1895" y="5222"/>
                      </a:lnTo>
                      <a:lnTo>
                        <a:pt x="1844" y="5088"/>
                      </a:lnTo>
                      <a:lnTo>
                        <a:pt x="1800" y="4951"/>
                      </a:lnTo>
                      <a:lnTo>
                        <a:pt x="1758" y="4807"/>
                      </a:lnTo>
                      <a:lnTo>
                        <a:pt x="1721" y="4657"/>
                      </a:lnTo>
                      <a:lnTo>
                        <a:pt x="1571" y="4699"/>
                      </a:lnTo>
                      <a:lnTo>
                        <a:pt x="1427" y="4735"/>
                      </a:lnTo>
                      <a:lnTo>
                        <a:pt x="1286" y="4765"/>
                      </a:lnTo>
                      <a:lnTo>
                        <a:pt x="1153" y="4788"/>
                      </a:lnTo>
                      <a:lnTo>
                        <a:pt x="1025" y="4805"/>
                      </a:lnTo>
                      <a:lnTo>
                        <a:pt x="904" y="4814"/>
                      </a:lnTo>
                      <a:lnTo>
                        <a:pt x="789" y="4818"/>
                      </a:lnTo>
                      <a:lnTo>
                        <a:pt x="705" y="4816"/>
                      </a:lnTo>
                      <a:lnTo>
                        <a:pt x="625" y="4810"/>
                      </a:lnTo>
                      <a:lnTo>
                        <a:pt x="548" y="4799"/>
                      </a:lnTo>
                      <a:lnTo>
                        <a:pt x="464" y="4783"/>
                      </a:lnTo>
                      <a:lnTo>
                        <a:pt x="387" y="4759"/>
                      </a:lnTo>
                      <a:lnTo>
                        <a:pt x="318" y="4732"/>
                      </a:lnTo>
                      <a:lnTo>
                        <a:pt x="254" y="4699"/>
                      </a:lnTo>
                      <a:lnTo>
                        <a:pt x="197" y="4660"/>
                      </a:lnTo>
                      <a:lnTo>
                        <a:pt x="148" y="4616"/>
                      </a:lnTo>
                      <a:lnTo>
                        <a:pt x="104" y="4567"/>
                      </a:lnTo>
                      <a:lnTo>
                        <a:pt x="68" y="4514"/>
                      </a:lnTo>
                      <a:lnTo>
                        <a:pt x="39" y="4455"/>
                      </a:lnTo>
                      <a:lnTo>
                        <a:pt x="18" y="4393"/>
                      </a:lnTo>
                      <a:lnTo>
                        <a:pt x="6" y="4327"/>
                      </a:lnTo>
                      <a:lnTo>
                        <a:pt x="0" y="4260"/>
                      </a:lnTo>
                      <a:lnTo>
                        <a:pt x="4" y="4188"/>
                      </a:lnTo>
                      <a:lnTo>
                        <a:pt x="15" y="4113"/>
                      </a:lnTo>
                      <a:lnTo>
                        <a:pt x="33" y="4035"/>
                      </a:lnTo>
                      <a:lnTo>
                        <a:pt x="60" y="3954"/>
                      </a:lnTo>
                      <a:lnTo>
                        <a:pt x="95" y="3870"/>
                      </a:lnTo>
                      <a:lnTo>
                        <a:pt x="137" y="3786"/>
                      </a:lnTo>
                      <a:lnTo>
                        <a:pt x="188" y="3698"/>
                      </a:lnTo>
                      <a:lnTo>
                        <a:pt x="163" y="3643"/>
                      </a:lnTo>
                      <a:lnTo>
                        <a:pt x="146" y="3587"/>
                      </a:lnTo>
                      <a:lnTo>
                        <a:pt x="141" y="3524"/>
                      </a:lnTo>
                      <a:lnTo>
                        <a:pt x="146" y="3464"/>
                      </a:lnTo>
                      <a:lnTo>
                        <a:pt x="161" y="3407"/>
                      </a:lnTo>
                      <a:lnTo>
                        <a:pt x="187" y="3354"/>
                      </a:lnTo>
                      <a:lnTo>
                        <a:pt x="219" y="3307"/>
                      </a:lnTo>
                      <a:lnTo>
                        <a:pt x="260" y="3267"/>
                      </a:lnTo>
                      <a:lnTo>
                        <a:pt x="307" y="3234"/>
                      </a:lnTo>
                      <a:lnTo>
                        <a:pt x="360" y="3208"/>
                      </a:lnTo>
                      <a:lnTo>
                        <a:pt x="417" y="3193"/>
                      </a:lnTo>
                      <a:lnTo>
                        <a:pt x="477" y="3188"/>
                      </a:lnTo>
                      <a:lnTo>
                        <a:pt x="528" y="3192"/>
                      </a:lnTo>
                      <a:lnTo>
                        <a:pt x="576" y="3203"/>
                      </a:lnTo>
                      <a:lnTo>
                        <a:pt x="671" y="3106"/>
                      </a:lnTo>
                      <a:lnTo>
                        <a:pt x="769" y="3009"/>
                      </a:lnTo>
                      <a:lnTo>
                        <a:pt x="660" y="2901"/>
                      </a:lnTo>
                      <a:lnTo>
                        <a:pt x="556" y="2793"/>
                      </a:lnTo>
                      <a:lnTo>
                        <a:pt x="459" y="2687"/>
                      </a:lnTo>
                      <a:lnTo>
                        <a:pt x="367" y="2575"/>
                      </a:lnTo>
                      <a:lnTo>
                        <a:pt x="285" y="2467"/>
                      </a:lnTo>
                      <a:lnTo>
                        <a:pt x="214" y="2363"/>
                      </a:lnTo>
                      <a:lnTo>
                        <a:pt x="154" y="2261"/>
                      </a:lnTo>
                      <a:lnTo>
                        <a:pt x="102" y="2160"/>
                      </a:lnTo>
                      <a:lnTo>
                        <a:pt x="60" y="2063"/>
                      </a:lnTo>
                      <a:lnTo>
                        <a:pt x="33" y="1983"/>
                      </a:lnTo>
                      <a:lnTo>
                        <a:pt x="15" y="1906"/>
                      </a:lnTo>
                      <a:lnTo>
                        <a:pt x="4" y="1831"/>
                      </a:lnTo>
                      <a:lnTo>
                        <a:pt x="0" y="1759"/>
                      </a:lnTo>
                      <a:lnTo>
                        <a:pt x="6" y="1690"/>
                      </a:lnTo>
                      <a:lnTo>
                        <a:pt x="18" y="1624"/>
                      </a:lnTo>
                      <a:lnTo>
                        <a:pt x="39" y="1564"/>
                      </a:lnTo>
                      <a:lnTo>
                        <a:pt x="68" y="1505"/>
                      </a:lnTo>
                      <a:lnTo>
                        <a:pt x="104" y="1450"/>
                      </a:lnTo>
                      <a:lnTo>
                        <a:pt x="148" y="1401"/>
                      </a:lnTo>
                      <a:lnTo>
                        <a:pt x="197" y="1357"/>
                      </a:lnTo>
                      <a:lnTo>
                        <a:pt x="254" y="1319"/>
                      </a:lnTo>
                      <a:lnTo>
                        <a:pt x="318" y="1286"/>
                      </a:lnTo>
                      <a:lnTo>
                        <a:pt x="387" y="1258"/>
                      </a:lnTo>
                      <a:lnTo>
                        <a:pt x="464" y="1234"/>
                      </a:lnTo>
                      <a:lnTo>
                        <a:pt x="548" y="1218"/>
                      </a:lnTo>
                      <a:lnTo>
                        <a:pt x="636" y="1207"/>
                      </a:lnTo>
                      <a:lnTo>
                        <a:pt x="731" y="1202"/>
                      </a:lnTo>
                      <a:lnTo>
                        <a:pt x="831" y="1200"/>
                      </a:lnTo>
                      <a:lnTo>
                        <a:pt x="937" y="1205"/>
                      </a:lnTo>
                      <a:lnTo>
                        <a:pt x="1047" y="1216"/>
                      </a:lnTo>
                      <a:lnTo>
                        <a:pt x="1164" y="1231"/>
                      </a:lnTo>
                      <a:lnTo>
                        <a:pt x="1286" y="1253"/>
                      </a:lnTo>
                      <a:lnTo>
                        <a:pt x="1427" y="1282"/>
                      </a:lnTo>
                      <a:lnTo>
                        <a:pt x="1571" y="1319"/>
                      </a:lnTo>
                      <a:lnTo>
                        <a:pt x="1721" y="1361"/>
                      </a:lnTo>
                      <a:lnTo>
                        <a:pt x="1758" y="1211"/>
                      </a:lnTo>
                      <a:lnTo>
                        <a:pt x="1800" y="1066"/>
                      </a:lnTo>
                      <a:lnTo>
                        <a:pt x="1844" y="929"/>
                      </a:lnTo>
                      <a:lnTo>
                        <a:pt x="1895" y="795"/>
                      </a:lnTo>
                      <a:lnTo>
                        <a:pt x="1946" y="671"/>
                      </a:lnTo>
                      <a:lnTo>
                        <a:pt x="2002" y="556"/>
                      </a:lnTo>
                      <a:lnTo>
                        <a:pt x="2059" y="452"/>
                      </a:lnTo>
                      <a:lnTo>
                        <a:pt x="2121" y="357"/>
                      </a:lnTo>
                      <a:lnTo>
                        <a:pt x="2183" y="272"/>
                      </a:lnTo>
                      <a:lnTo>
                        <a:pt x="2247" y="201"/>
                      </a:lnTo>
                      <a:lnTo>
                        <a:pt x="2315" y="139"/>
                      </a:lnTo>
                      <a:lnTo>
                        <a:pt x="2382" y="89"/>
                      </a:lnTo>
                      <a:lnTo>
                        <a:pt x="2452" y="51"/>
                      </a:lnTo>
                      <a:lnTo>
                        <a:pt x="2523" y="22"/>
                      </a:lnTo>
                      <a:lnTo>
                        <a:pt x="2596" y="5"/>
                      </a:lnTo>
                      <a:lnTo>
                        <a:pt x="266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89" name="Freeform 7"/>
                <p:cNvSpPr>
                  <a:spLocks noEditPoints="1"/>
                </p:cNvSpPr>
                <p:nvPr/>
              </p:nvSpPr>
              <p:spPr bwMode="auto">
                <a:xfrm>
                  <a:off x="3574" y="1890"/>
                  <a:ext cx="530" cy="532"/>
                </a:xfrm>
                <a:custGeom>
                  <a:avLst/>
                  <a:gdLst>
                    <a:gd name="T0" fmla="*/ 477 w 1062"/>
                    <a:gd name="T1" fmla="*/ 264 h 1065"/>
                    <a:gd name="T2" fmla="*/ 379 w 1062"/>
                    <a:gd name="T3" fmla="*/ 304 h 1065"/>
                    <a:gd name="T4" fmla="*/ 304 w 1062"/>
                    <a:gd name="T5" fmla="*/ 379 h 1065"/>
                    <a:gd name="T6" fmla="*/ 262 w 1062"/>
                    <a:gd name="T7" fmla="*/ 478 h 1065"/>
                    <a:gd name="T8" fmla="*/ 262 w 1062"/>
                    <a:gd name="T9" fmla="*/ 588 h 1065"/>
                    <a:gd name="T10" fmla="*/ 304 w 1062"/>
                    <a:gd name="T11" fmla="*/ 686 h 1065"/>
                    <a:gd name="T12" fmla="*/ 379 w 1062"/>
                    <a:gd name="T13" fmla="*/ 761 h 1065"/>
                    <a:gd name="T14" fmla="*/ 477 w 1062"/>
                    <a:gd name="T15" fmla="*/ 803 h 1065"/>
                    <a:gd name="T16" fmla="*/ 587 w 1062"/>
                    <a:gd name="T17" fmla="*/ 803 h 1065"/>
                    <a:gd name="T18" fmla="*/ 686 w 1062"/>
                    <a:gd name="T19" fmla="*/ 761 h 1065"/>
                    <a:gd name="T20" fmla="*/ 760 w 1062"/>
                    <a:gd name="T21" fmla="*/ 686 h 1065"/>
                    <a:gd name="T22" fmla="*/ 801 w 1062"/>
                    <a:gd name="T23" fmla="*/ 588 h 1065"/>
                    <a:gd name="T24" fmla="*/ 801 w 1062"/>
                    <a:gd name="T25" fmla="*/ 478 h 1065"/>
                    <a:gd name="T26" fmla="*/ 760 w 1062"/>
                    <a:gd name="T27" fmla="*/ 379 h 1065"/>
                    <a:gd name="T28" fmla="*/ 686 w 1062"/>
                    <a:gd name="T29" fmla="*/ 304 h 1065"/>
                    <a:gd name="T30" fmla="*/ 587 w 1062"/>
                    <a:gd name="T31" fmla="*/ 264 h 1065"/>
                    <a:gd name="T32" fmla="*/ 530 w 1062"/>
                    <a:gd name="T33" fmla="*/ 0 h 1065"/>
                    <a:gd name="T34" fmla="*/ 686 w 1062"/>
                    <a:gd name="T35" fmla="*/ 24 h 1065"/>
                    <a:gd name="T36" fmla="*/ 821 w 1062"/>
                    <a:gd name="T37" fmla="*/ 86 h 1065"/>
                    <a:gd name="T38" fmla="*/ 932 w 1062"/>
                    <a:gd name="T39" fmla="*/ 185 h 1065"/>
                    <a:gd name="T40" fmla="*/ 1013 w 1062"/>
                    <a:gd name="T41" fmla="*/ 310 h 1065"/>
                    <a:gd name="T42" fmla="*/ 1056 w 1062"/>
                    <a:gd name="T43" fmla="*/ 454 h 1065"/>
                    <a:gd name="T44" fmla="*/ 1056 w 1062"/>
                    <a:gd name="T45" fmla="*/ 611 h 1065"/>
                    <a:gd name="T46" fmla="*/ 1013 w 1062"/>
                    <a:gd name="T47" fmla="*/ 758 h 1065"/>
                    <a:gd name="T48" fmla="*/ 932 w 1062"/>
                    <a:gd name="T49" fmla="*/ 882 h 1065"/>
                    <a:gd name="T50" fmla="*/ 821 w 1062"/>
                    <a:gd name="T51" fmla="*/ 979 h 1065"/>
                    <a:gd name="T52" fmla="*/ 686 w 1062"/>
                    <a:gd name="T53" fmla="*/ 1041 h 1065"/>
                    <a:gd name="T54" fmla="*/ 530 w 1062"/>
                    <a:gd name="T55" fmla="*/ 1065 h 1065"/>
                    <a:gd name="T56" fmla="*/ 379 w 1062"/>
                    <a:gd name="T57" fmla="*/ 1041 h 1065"/>
                    <a:gd name="T58" fmla="*/ 243 w 1062"/>
                    <a:gd name="T59" fmla="*/ 979 h 1065"/>
                    <a:gd name="T60" fmla="*/ 132 w 1062"/>
                    <a:gd name="T61" fmla="*/ 882 h 1065"/>
                    <a:gd name="T62" fmla="*/ 50 w 1062"/>
                    <a:gd name="T63" fmla="*/ 758 h 1065"/>
                    <a:gd name="T64" fmla="*/ 6 w 1062"/>
                    <a:gd name="T65" fmla="*/ 611 h 1065"/>
                    <a:gd name="T66" fmla="*/ 6 w 1062"/>
                    <a:gd name="T67" fmla="*/ 454 h 1065"/>
                    <a:gd name="T68" fmla="*/ 50 w 1062"/>
                    <a:gd name="T69" fmla="*/ 310 h 1065"/>
                    <a:gd name="T70" fmla="*/ 132 w 1062"/>
                    <a:gd name="T71" fmla="*/ 185 h 1065"/>
                    <a:gd name="T72" fmla="*/ 243 w 1062"/>
                    <a:gd name="T73" fmla="*/ 86 h 1065"/>
                    <a:gd name="T74" fmla="*/ 379 w 1062"/>
                    <a:gd name="T75" fmla="*/ 24 h 1065"/>
                    <a:gd name="T76" fmla="*/ 530 w 1062"/>
                    <a:gd name="T77" fmla="*/ 0 h 1065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</a:cxnLst>
                  <a:rect l="0" t="0" r="r" b="b"/>
                  <a:pathLst>
                    <a:path w="1062" h="1065">
                      <a:moveTo>
                        <a:pt x="530" y="258"/>
                      </a:moveTo>
                      <a:lnTo>
                        <a:pt x="477" y="264"/>
                      </a:lnTo>
                      <a:lnTo>
                        <a:pt x="424" y="278"/>
                      </a:lnTo>
                      <a:lnTo>
                        <a:pt x="379" y="304"/>
                      </a:lnTo>
                      <a:lnTo>
                        <a:pt x="337" y="339"/>
                      </a:lnTo>
                      <a:lnTo>
                        <a:pt x="304" y="379"/>
                      </a:lnTo>
                      <a:lnTo>
                        <a:pt x="278" y="427"/>
                      </a:lnTo>
                      <a:lnTo>
                        <a:pt x="262" y="478"/>
                      </a:lnTo>
                      <a:lnTo>
                        <a:pt x="256" y="533"/>
                      </a:lnTo>
                      <a:lnTo>
                        <a:pt x="262" y="588"/>
                      </a:lnTo>
                      <a:lnTo>
                        <a:pt x="278" y="641"/>
                      </a:lnTo>
                      <a:lnTo>
                        <a:pt x="304" y="686"/>
                      </a:lnTo>
                      <a:lnTo>
                        <a:pt x="337" y="728"/>
                      </a:lnTo>
                      <a:lnTo>
                        <a:pt x="379" y="761"/>
                      </a:lnTo>
                      <a:lnTo>
                        <a:pt x="424" y="787"/>
                      </a:lnTo>
                      <a:lnTo>
                        <a:pt x="477" y="803"/>
                      </a:lnTo>
                      <a:lnTo>
                        <a:pt x="530" y="809"/>
                      </a:lnTo>
                      <a:lnTo>
                        <a:pt x="587" y="803"/>
                      </a:lnTo>
                      <a:lnTo>
                        <a:pt x="638" y="787"/>
                      </a:lnTo>
                      <a:lnTo>
                        <a:pt x="686" y="761"/>
                      </a:lnTo>
                      <a:lnTo>
                        <a:pt x="726" y="728"/>
                      </a:lnTo>
                      <a:lnTo>
                        <a:pt x="760" y="686"/>
                      </a:lnTo>
                      <a:lnTo>
                        <a:pt x="786" y="641"/>
                      </a:lnTo>
                      <a:lnTo>
                        <a:pt x="801" y="588"/>
                      </a:lnTo>
                      <a:lnTo>
                        <a:pt x="806" y="533"/>
                      </a:lnTo>
                      <a:lnTo>
                        <a:pt x="801" y="478"/>
                      </a:lnTo>
                      <a:lnTo>
                        <a:pt x="786" y="427"/>
                      </a:lnTo>
                      <a:lnTo>
                        <a:pt x="760" y="379"/>
                      </a:lnTo>
                      <a:lnTo>
                        <a:pt x="726" y="339"/>
                      </a:lnTo>
                      <a:lnTo>
                        <a:pt x="686" y="304"/>
                      </a:lnTo>
                      <a:lnTo>
                        <a:pt x="638" y="278"/>
                      </a:lnTo>
                      <a:lnTo>
                        <a:pt x="587" y="264"/>
                      </a:lnTo>
                      <a:lnTo>
                        <a:pt x="530" y="258"/>
                      </a:lnTo>
                      <a:close/>
                      <a:moveTo>
                        <a:pt x="530" y="0"/>
                      </a:moveTo>
                      <a:lnTo>
                        <a:pt x="611" y="8"/>
                      </a:lnTo>
                      <a:lnTo>
                        <a:pt x="686" y="24"/>
                      </a:lnTo>
                      <a:lnTo>
                        <a:pt x="755" y="52"/>
                      </a:lnTo>
                      <a:lnTo>
                        <a:pt x="821" y="86"/>
                      </a:lnTo>
                      <a:lnTo>
                        <a:pt x="879" y="132"/>
                      </a:lnTo>
                      <a:lnTo>
                        <a:pt x="932" y="185"/>
                      </a:lnTo>
                      <a:lnTo>
                        <a:pt x="978" y="244"/>
                      </a:lnTo>
                      <a:lnTo>
                        <a:pt x="1013" y="310"/>
                      </a:lnTo>
                      <a:lnTo>
                        <a:pt x="1040" y="379"/>
                      </a:lnTo>
                      <a:lnTo>
                        <a:pt x="1056" y="454"/>
                      </a:lnTo>
                      <a:lnTo>
                        <a:pt x="1062" y="533"/>
                      </a:lnTo>
                      <a:lnTo>
                        <a:pt x="1056" y="611"/>
                      </a:lnTo>
                      <a:lnTo>
                        <a:pt x="1040" y="686"/>
                      </a:lnTo>
                      <a:lnTo>
                        <a:pt x="1013" y="758"/>
                      </a:lnTo>
                      <a:lnTo>
                        <a:pt x="978" y="822"/>
                      </a:lnTo>
                      <a:lnTo>
                        <a:pt x="932" y="882"/>
                      </a:lnTo>
                      <a:lnTo>
                        <a:pt x="879" y="933"/>
                      </a:lnTo>
                      <a:lnTo>
                        <a:pt x="821" y="979"/>
                      </a:lnTo>
                      <a:lnTo>
                        <a:pt x="755" y="1016"/>
                      </a:lnTo>
                      <a:lnTo>
                        <a:pt x="686" y="1041"/>
                      </a:lnTo>
                      <a:lnTo>
                        <a:pt x="611" y="1059"/>
                      </a:lnTo>
                      <a:lnTo>
                        <a:pt x="530" y="1065"/>
                      </a:lnTo>
                      <a:lnTo>
                        <a:pt x="454" y="1059"/>
                      </a:lnTo>
                      <a:lnTo>
                        <a:pt x="379" y="1041"/>
                      </a:lnTo>
                      <a:lnTo>
                        <a:pt x="307" y="1016"/>
                      </a:lnTo>
                      <a:lnTo>
                        <a:pt x="243" y="979"/>
                      </a:lnTo>
                      <a:lnTo>
                        <a:pt x="183" y="933"/>
                      </a:lnTo>
                      <a:lnTo>
                        <a:pt x="132" y="882"/>
                      </a:lnTo>
                      <a:lnTo>
                        <a:pt x="86" y="822"/>
                      </a:lnTo>
                      <a:lnTo>
                        <a:pt x="50" y="758"/>
                      </a:lnTo>
                      <a:lnTo>
                        <a:pt x="24" y="686"/>
                      </a:lnTo>
                      <a:lnTo>
                        <a:pt x="6" y="611"/>
                      </a:lnTo>
                      <a:lnTo>
                        <a:pt x="0" y="533"/>
                      </a:lnTo>
                      <a:lnTo>
                        <a:pt x="6" y="454"/>
                      </a:lnTo>
                      <a:lnTo>
                        <a:pt x="24" y="379"/>
                      </a:lnTo>
                      <a:lnTo>
                        <a:pt x="50" y="310"/>
                      </a:lnTo>
                      <a:lnTo>
                        <a:pt x="86" y="244"/>
                      </a:lnTo>
                      <a:lnTo>
                        <a:pt x="132" y="185"/>
                      </a:lnTo>
                      <a:lnTo>
                        <a:pt x="183" y="132"/>
                      </a:lnTo>
                      <a:lnTo>
                        <a:pt x="243" y="86"/>
                      </a:lnTo>
                      <a:lnTo>
                        <a:pt x="307" y="52"/>
                      </a:lnTo>
                      <a:lnTo>
                        <a:pt x="379" y="24"/>
                      </a:lnTo>
                      <a:lnTo>
                        <a:pt x="454" y="8"/>
                      </a:lnTo>
                      <a:lnTo>
                        <a:pt x="53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46" name="Group 145"/>
          <p:cNvGrpSpPr/>
          <p:nvPr/>
        </p:nvGrpSpPr>
        <p:grpSpPr>
          <a:xfrm>
            <a:off x="7029213" y="2073152"/>
            <a:ext cx="3861944" cy="646331"/>
            <a:chOff x="6736136" y="2039794"/>
            <a:chExt cx="3861944" cy="646331"/>
          </a:xfrm>
        </p:grpSpPr>
        <p:sp>
          <p:nvSpPr>
            <p:cNvPr id="61" name="Rectangle 60"/>
            <p:cNvSpPr/>
            <p:nvPr/>
          </p:nvSpPr>
          <p:spPr>
            <a:xfrm>
              <a:off x="7628672" y="2039794"/>
              <a:ext cx="296940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96" name="Group 95"/>
            <p:cNvGrpSpPr/>
            <p:nvPr/>
          </p:nvGrpSpPr>
          <p:grpSpPr>
            <a:xfrm>
              <a:off x="6736136" y="2042919"/>
              <a:ext cx="640080" cy="640080"/>
              <a:chOff x="6802164" y="2055984"/>
              <a:chExt cx="640080" cy="640080"/>
            </a:xfrm>
          </p:grpSpPr>
          <p:sp>
            <p:nvSpPr>
              <p:cNvPr id="62" name="Oval 61"/>
              <p:cNvSpPr/>
              <p:nvPr/>
            </p:nvSpPr>
            <p:spPr>
              <a:xfrm>
                <a:off x="6802164" y="2055984"/>
                <a:ext cx="640080" cy="64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95" name="Freeform 12"/>
              <p:cNvSpPr>
                <a:spLocks noEditPoints="1"/>
              </p:cNvSpPr>
              <p:nvPr/>
            </p:nvSpPr>
            <p:spPr bwMode="auto">
              <a:xfrm>
                <a:off x="6972436" y="2238864"/>
                <a:ext cx="299537" cy="274320"/>
              </a:xfrm>
              <a:custGeom>
                <a:avLst/>
                <a:gdLst>
                  <a:gd name="T0" fmla="*/ 753 w 5796"/>
                  <a:gd name="T1" fmla="*/ 4600 h 5440"/>
                  <a:gd name="T2" fmla="*/ 996 w 5796"/>
                  <a:gd name="T3" fmla="*/ 5142 h 5440"/>
                  <a:gd name="T4" fmla="*/ 1566 w 5796"/>
                  <a:gd name="T5" fmla="*/ 4977 h 5440"/>
                  <a:gd name="T6" fmla="*/ 1484 w 5796"/>
                  <a:gd name="T7" fmla="*/ 4389 h 5440"/>
                  <a:gd name="T8" fmla="*/ 4256 w 5796"/>
                  <a:gd name="T9" fmla="*/ 3772 h 5440"/>
                  <a:gd name="T10" fmla="*/ 4092 w 5796"/>
                  <a:gd name="T11" fmla="*/ 4343 h 5440"/>
                  <a:gd name="T12" fmla="*/ 4632 w 5796"/>
                  <a:gd name="T13" fmla="*/ 4586 h 5440"/>
                  <a:gd name="T14" fmla="*/ 4949 w 5796"/>
                  <a:gd name="T15" fmla="*/ 4086 h 5440"/>
                  <a:gd name="T16" fmla="*/ 4502 w 5796"/>
                  <a:gd name="T17" fmla="*/ 3700 h 5440"/>
                  <a:gd name="T18" fmla="*/ 2242 w 5796"/>
                  <a:gd name="T19" fmla="*/ 1940 h 5440"/>
                  <a:gd name="T20" fmla="*/ 2061 w 5796"/>
                  <a:gd name="T21" fmla="*/ 2846 h 5440"/>
                  <a:gd name="T22" fmla="*/ 2547 w 5796"/>
                  <a:gd name="T23" fmla="*/ 2914 h 5440"/>
                  <a:gd name="T24" fmla="*/ 2564 w 5796"/>
                  <a:gd name="T25" fmla="*/ 3441 h 5440"/>
                  <a:gd name="T26" fmla="*/ 3425 w 5796"/>
                  <a:gd name="T27" fmla="*/ 3443 h 5440"/>
                  <a:gd name="T28" fmla="*/ 3406 w 5796"/>
                  <a:gd name="T29" fmla="*/ 2948 h 5440"/>
                  <a:gd name="T30" fmla="*/ 3932 w 5796"/>
                  <a:gd name="T31" fmla="*/ 2849 h 5440"/>
                  <a:gd name="T32" fmla="*/ 3751 w 5796"/>
                  <a:gd name="T33" fmla="*/ 1940 h 5440"/>
                  <a:gd name="T34" fmla="*/ 5224 w 5796"/>
                  <a:gd name="T35" fmla="*/ 1410 h 5440"/>
                  <a:gd name="T36" fmla="*/ 4914 w 5796"/>
                  <a:gd name="T37" fmla="*/ 1784 h 5440"/>
                  <a:gd name="T38" fmla="*/ 5335 w 5796"/>
                  <a:gd name="T39" fmla="*/ 2023 h 5440"/>
                  <a:gd name="T40" fmla="*/ 5496 w 5796"/>
                  <a:gd name="T41" fmla="*/ 1567 h 5440"/>
                  <a:gd name="T42" fmla="*/ 517 w 5796"/>
                  <a:gd name="T43" fmla="*/ 1449 h 5440"/>
                  <a:gd name="T44" fmla="*/ 275 w 5796"/>
                  <a:gd name="T45" fmla="*/ 1990 h 5440"/>
                  <a:gd name="T46" fmla="*/ 773 w 5796"/>
                  <a:gd name="T47" fmla="*/ 2309 h 5440"/>
                  <a:gd name="T48" fmla="*/ 912 w 5796"/>
                  <a:gd name="T49" fmla="*/ 1986 h 5440"/>
                  <a:gd name="T50" fmla="*/ 1044 w 5796"/>
                  <a:gd name="T51" fmla="*/ 1777 h 5440"/>
                  <a:gd name="T52" fmla="*/ 778 w 5796"/>
                  <a:gd name="T53" fmla="*/ 1412 h 5440"/>
                  <a:gd name="T54" fmla="*/ 2309 w 5796"/>
                  <a:gd name="T55" fmla="*/ 516 h 5440"/>
                  <a:gd name="T56" fmla="*/ 2510 w 5796"/>
                  <a:gd name="T57" fmla="*/ 778 h 5440"/>
                  <a:gd name="T58" fmla="*/ 2753 w 5796"/>
                  <a:gd name="T59" fmla="*/ 738 h 5440"/>
                  <a:gd name="T60" fmla="*/ 2916 w 5796"/>
                  <a:gd name="T61" fmla="*/ 463 h 5440"/>
                  <a:gd name="T62" fmla="*/ 2772 w 5796"/>
                  <a:gd name="T63" fmla="*/ 21 h 5440"/>
                  <a:gd name="T64" fmla="*/ 3193 w 5796"/>
                  <a:gd name="T65" fmla="*/ 572 h 5440"/>
                  <a:gd name="T66" fmla="*/ 2818 w 5796"/>
                  <a:gd name="T67" fmla="*/ 1109 h 5440"/>
                  <a:gd name="T68" fmla="*/ 3728 w 5796"/>
                  <a:gd name="T69" fmla="*/ 1569 h 5440"/>
                  <a:gd name="T70" fmla="*/ 4697 w 5796"/>
                  <a:gd name="T71" fmla="*/ 1504 h 5440"/>
                  <a:gd name="T72" fmla="*/ 5301 w 5796"/>
                  <a:gd name="T73" fmla="*/ 1158 h 5440"/>
                  <a:gd name="T74" fmla="*/ 5790 w 5796"/>
                  <a:gd name="T75" fmla="*/ 1648 h 5440"/>
                  <a:gd name="T76" fmla="*/ 5447 w 5796"/>
                  <a:gd name="T77" fmla="*/ 2254 h 5440"/>
                  <a:gd name="T78" fmla="*/ 4785 w 5796"/>
                  <a:gd name="T79" fmla="*/ 2094 h 5440"/>
                  <a:gd name="T80" fmla="*/ 4152 w 5796"/>
                  <a:gd name="T81" fmla="*/ 2995 h 5440"/>
                  <a:gd name="T82" fmla="*/ 4502 w 5796"/>
                  <a:gd name="T83" fmla="*/ 3443 h 5440"/>
                  <a:gd name="T84" fmla="*/ 5164 w 5796"/>
                  <a:gd name="T85" fmla="*/ 3897 h 5440"/>
                  <a:gd name="T86" fmla="*/ 4972 w 5796"/>
                  <a:gd name="T87" fmla="*/ 4683 h 5440"/>
                  <a:gd name="T88" fmla="*/ 4169 w 5796"/>
                  <a:gd name="T89" fmla="*/ 4778 h 5440"/>
                  <a:gd name="T90" fmla="*/ 3798 w 5796"/>
                  <a:gd name="T91" fmla="*/ 4075 h 5440"/>
                  <a:gd name="T92" fmla="*/ 3402 w 5796"/>
                  <a:gd name="T93" fmla="*/ 3730 h 5440"/>
                  <a:gd name="T94" fmla="*/ 2351 w 5796"/>
                  <a:gd name="T95" fmla="*/ 3615 h 5440"/>
                  <a:gd name="T96" fmla="*/ 1874 w 5796"/>
                  <a:gd name="T97" fmla="*/ 4905 h 5440"/>
                  <a:gd name="T98" fmla="*/ 1276 w 5796"/>
                  <a:gd name="T99" fmla="*/ 5435 h 5440"/>
                  <a:gd name="T100" fmla="*/ 561 w 5796"/>
                  <a:gd name="T101" fmla="*/ 5063 h 5440"/>
                  <a:gd name="T102" fmla="*/ 658 w 5796"/>
                  <a:gd name="T103" fmla="*/ 4260 h 5440"/>
                  <a:gd name="T104" fmla="*/ 1438 w 5796"/>
                  <a:gd name="T105" fmla="*/ 4068 h 5440"/>
                  <a:gd name="T106" fmla="*/ 1762 w 5796"/>
                  <a:gd name="T107" fmla="*/ 2562 h 5440"/>
                  <a:gd name="T108" fmla="*/ 1033 w 5796"/>
                  <a:gd name="T109" fmla="*/ 2490 h 5440"/>
                  <a:gd name="T110" fmla="*/ 238 w 5796"/>
                  <a:gd name="T111" fmla="*/ 2390 h 5440"/>
                  <a:gd name="T112" fmla="*/ 21 w 5796"/>
                  <a:gd name="T113" fmla="*/ 1685 h 5440"/>
                  <a:gd name="T114" fmla="*/ 620 w 5796"/>
                  <a:gd name="T115" fmla="*/ 1157 h 5440"/>
                  <a:gd name="T116" fmla="*/ 1334 w 5796"/>
                  <a:gd name="T117" fmla="*/ 1527 h 5440"/>
                  <a:gd name="T118" fmla="*/ 2138 w 5796"/>
                  <a:gd name="T119" fmla="*/ 1676 h 5440"/>
                  <a:gd name="T120" fmla="*/ 2281 w 5796"/>
                  <a:gd name="T121" fmla="*/ 1033 h 5440"/>
                  <a:gd name="T122" fmla="*/ 2093 w 5796"/>
                  <a:gd name="T123" fmla="*/ 350 h 544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</a:cxnLst>
                <a:rect l="0" t="0" r="r" b="b"/>
                <a:pathLst>
                  <a:path w="5796" h="5440">
                    <a:moveTo>
                      <a:pt x="1188" y="4278"/>
                    </a:moveTo>
                    <a:lnTo>
                      <a:pt x="1121" y="4283"/>
                    </a:lnTo>
                    <a:lnTo>
                      <a:pt x="1058" y="4297"/>
                    </a:lnTo>
                    <a:lnTo>
                      <a:pt x="996" y="4320"/>
                    </a:lnTo>
                    <a:lnTo>
                      <a:pt x="942" y="4352"/>
                    </a:lnTo>
                    <a:lnTo>
                      <a:pt x="891" y="4389"/>
                    </a:lnTo>
                    <a:lnTo>
                      <a:pt x="847" y="4434"/>
                    </a:lnTo>
                    <a:lnTo>
                      <a:pt x="808" y="4484"/>
                    </a:lnTo>
                    <a:lnTo>
                      <a:pt x="778" y="4540"/>
                    </a:lnTo>
                    <a:lnTo>
                      <a:pt x="753" y="4600"/>
                    </a:lnTo>
                    <a:lnTo>
                      <a:pt x="739" y="4663"/>
                    </a:lnTo>
                    <a:lnTo>
                      <a:pt x="736" y="4730"/>
                    </a:lnTo>
                    <a:lnTo>
                      <a:pt x="739" y="4797"/>
                    </a:lnTo>
                    <a:lnTo>
                      <a:pt x="753" y="4861"/>
                    </a:lnTo>
                    <a:lnTo>
                      <a:pt x="778" y="4922"/>
                    </a:lnTo>
                    <a:lnTo>
                      <a:pt x="808" y="4977"/>
                    </a:lnTo>
                    <a:lnTo>
                      <a:pt x="847" y="5028"/>
                    </a:lnTo>
                    <a:lnTo>
                      <a:pt x="891" y="5072"/>
                    </a:lnTo>
                    <a:lnTo>
                      <a:pt x="942" y="5111"/>
                    </a:lnTo>
                    <a:lnTo>
                      <a:pt x="996" y="5142"/>
                    </a:lnTo>
                    <a:lnTo>
                      <a:pt x="1058" y="5165"/>
                    </a:lnTo>
                    <a:lnTo>
                      <a:pt x="1121" y="5179"/>
                    </a:lnTo>
                    <a:lnTo>
                      <a:pt x="1188" y="5183"/>
                    </a:lnTo>
                    <a:lnTo>
                      <a:pt x="1255" y="5179"/>
                    </a:lnTo>
                    <a:lnTo>
                      <a:pt x="1318" y="5165"/>
                    </a:lnTo>
                    <a:lnTo>
                      <a:pt x="1378" y="5142"/>
                    </a:lnTo>
                    <a:lnTo>
                      <a:pt x="1434" y="5111"/>
                    </a:lnTo>
                    <a:lnTo>
                      <a:pt x="1484" y="5072"/>
                    </a:lnTo>
                    <a:lnTo>
                      <a:pt x="1529" y="5028"/>
                    </a:lnTo>
                    <a:lnTo>
                      <a:pt x="1566" y="4977"/>
                    </a:lnTo>
                    <a:lnTo>
                      <a:pt x="1598" y="4922"/>
                    </a:lnTo>
                    <a:lnTo>
                      <a:pt x="1621" y="4861"/>
                    </a:lnTo>
                    <a:lnTo>
                      <a:pt x="1635" y="4797"/>
                    </a:lnTo>
                    <a:lnTo>
                      <a:pt x="1640" y="4730"/>
                    </a:lnTo>
                    <a:lnTo>
                      <a:pt x="1635" y="4663"/>
                    </a:lnTo>
                    <a:lnTo>
                      <a:pt x="1621" y="4600"/>
                    </a:lnTo>
                    <a:lnTo>
                      <a:pt x="1598" y="4540"/>
                    </a:lnTo>
                    <a:lnTo>
                      <a:pt x="1566" y="4484"/>
                    </a:lnTo>
                    <a:lnTo>
                      <a:pt x="1529" y="4434"/>
                    </a:lnTo>
                    <a:lnTo>
                      <a:pt x="1484" y="4389"/>
                    </a:lnTo>
                    <a:lnTo>
                      <a:pt x="1434" y="4352"/>
                    </a:lnTo>
                    <a:lnTo>
                      <a:pt x="1378" y="4320"/>
                    </a:lnTo>
                    <a:lnTo>
                      <a:pt x="1318" y="4297"/>
                    </a:lnTo>
                    <a:lnTo>
                      <a:pt x="1255" y="4283"/>
                    </a:lnTo>
                    <a:lnTo>
                      <a:pt x="1188" y="4278"/>
                    </a:lnTo>
                    <a:close/>
                    <a:moveTo>
                      <a:pt x="4502" y="3700"/>
                    </a:moveTo>
                    <a:lnTo>
                      <a:pt x="4435" y="3705"/>
                    </a:lnTo>
                    <a:lnTo>
                      <a:pt x="4372" y="3719"/>
                    </a:lnTo>
                    <a:lnTo>
                      <a:pt x="4312" y="3742"/>
                    </a:lnTo>
                    <a:lnTo>
                      <a:pt x="4256" y="3772"/>
                    </a:lnTo>
                    <a:lnTo>
                      <a:pt x="4205" y="3811"/>
                    </a:lnTo>
                    <a:lnTo>
                      <a:pt x="4161" y="3855"/>
                    </a:lnTo>
                    <a:lnTo>
                      <a:pt x="4122" y="3906"/>
                    </a:lnTo>
                    <a:lnTo>
                      <a:pt x="4092" y="3962"/>
                    </a:lnTo>
                    <a:lnTo>
                      <a:pt x="4069" y="4022"/>
                    </a:lnTo>
                    <a:lnTo>
                      <a:pt x="4055" y="4086"/>
                    </a:lnTo>
                    <a:lnTo>
                      <a:pt x="4050" y="4153"/>
                    </a:lnTo>
                    <a:lnTo>
                      <a:pt x="4055" y="4220"/>
                    </a:lnTo>
                    <a:lnTo>
                      <a:pt x="4069" y="4283"/>
                    </a:lnTo>
                    <a:lnTo>
                      <a:pt x="4092" y="4343"/>
                    </a:lnTo>
                    <a:lnTo>
                      <a:pt x="4122" y="4399"/>
                    </a:lnTo>
                    <a:lnTo>
                      <a:pt x="4161" y="4450"/>
                    </a:lnTo>
                    <a:lnTo>
                      <a:pt x="4205" y="4494"/>
                    </a:lnTo>
                    <a:lnTo>
                      <a:pt x="4256" y="4533"/>
                    </a:lnTo>
                    <a:lnTo>
                      <a:pt x="4312" y="4563"/>
                    </a:lnTo>
                    <a:lnTo>
                      <a:pt x="4372" y="4586"/>
                    </a:lnTo>
                    <a:lnTo>
                      <a:pt x="4435" y="4600"/>
                    </a:lnTo>
                    <a:lnTo>
                      <a:pt x="4502" y="4605"/>
                    </a:lnTo>
                    <a:lnTo>
                      <a:pt x="4569" y="4600"/>
                    </a:lnTo>
                    <a:lnTo>
                      <a:pt x="4632" y="4586"/>
                    </a:lnTo>
                    <a:lnTo>
                      <a:pt x="4692" y="4563"/>
                    </a:lnTo>
                    <a:lnTo>
                      <a:pt x="4748" y="4533"/>
                    </a:lnTo>
                    <a:lnTo>
                      <a:pt x="4800" y="4494"/>
                    </a:lnTo>
                    <a:lnTo>
                      <a:pt x="4844" y="4450"/>
                    </a:lnTo>
                    <a:lnTo>
                      <a:pt x="4882" y="4399"/>
                    </a:lnTo>
                    <a:lnTo>
                      <a:pt x="4912" y="4343"/>
                    </a:lnTo>
                    <a:lnTo>
                      <a:pt x="4935" y="4283"/>
                    </a:lnTo>
                    <a:lnTo>
                      <a:pt x="4949" y="4220"/>
                    </a:lnTo>
                    <a:lnTo>
                      <a:pt x="4954" y="4153"/>
                    </a:lnTo>
                    <a:lnTo>
                      <a:pt x="4949" y="4086"/>
                    </a:lnTo>
                    <a:lnTo>
                      <a:pt x="4935" y="4022"/>
                    </a:lnTo>
                    <a:lnTo>
                      <a:pt x="4912" y="3962"/>
                    </a:lnTo>
                    <a:lnTo>
                      <a:pt x="4882" y="3906"/>
                    </a:lnTo>
                    <a:lnTo>
                      <a:pt x="4844" y="3855"/>
                    </a:lnTo>
                    <a:lnTo>
                      <a:pt x="4800" y="3811"/>
                    </a:lnTo>
                    <a:lnTo>
                      <a:pt x="4748" y="3772"/>
                    </a:lnTo>
                    <a:lnTo>
                      <a:pt x="4692" y="3742"/>
                    </a:lnTo>
                    <a:lnTo>
                      <a:pt x="4632" y="3719"/>
                    </a:lnTo>
                    <a:lnTo>
                      <a:pt x="4569" y="3705"/>
                    </a:lnTo>
                    <a:lnTo>
                      <a:pt x="4502" y="3700"/>
                    </a:lnTo>
                    <a:close/>
                    <a:moveTo>
                      <a:pt x="2997" y="1585"/>
                    </a:moveTo>
                    <a:lnTo>
                      <a:pt x="2897" y="1590"/>
                    </a:lnTo>
                    <a:lnTo>
                      <a:pt x="2800" y="1604"/>
                    </a:lnTo>
                    <a:lnTo>
                      <a:pt x="2707" y="1629"/>
                    </a:lnTo>
                    <a:lnTo>
                      <a:pt x="2617" y="1660"/>
                    </a:lnTo>
                    <a:lnTo>
                      <a:pt x="2531" y="1703"/>
                    </a:lnTo>
                    <a:lnTo>
                      <a:pt x="2450" y="1752"/>
                    </a:lnTo>
                    <a:lnTo>
                      <a:pt x="2374" y="1808"/>
                    </a:lnTo>
                    <a:lnTo>
                      <a:pt x="2306" y="1872"/>
                    </a:lnTo>
                    <a:lnTo>
                      <a:pt x="2242" y="1940"/>
                    </a:lnTo>
                    <a:lnTo>
                      <a:pt x="2186" y="2016"/>
                    </a:lnTo>
                    <a:lnTo>
                      <a:pt x="2137" y="2097"/>
                    </a:lnTo>
                    <a:lnTo>
                      <a:pt x="2096" y="2182"/>
                    </a:lnTo>
                    <a:lnTo>
                      <a:pt x="2063" y="2272"/>
                    </a:lnTo>
                    <a:lnTo>
                      <a:pt x="2038" y="2365"/>
                    </a:lnTo>
                    <a:lnTo>
                      <a:pt x="2024" y="2464"/>
                    </a:lnTo>
                    <a:lnTo>
                      <a:pt x="2019" y="2562"/>
                    </a:lnTo>
                    <a:lnTo>
                      <a:pt x="2024" y="2659"/>
                    </a:lnTo>
                    <a:lnTo>
                      <a:pt x="2038" y="2754"/>
                    </a:lnTo>
                    <a:lnTo>
                      <a:pt x="2061" y="2846"/>
                    </a:lnTo>
                    <a:lnTo>
                      <a:pt x="2091" y="2934"/>
                    </a:lnTo>
                    <a:lnTo>
                      <a:pt x="2131" y="3017"/>
                    </a:lnTo>
                    <a:lnTo>
                      <a:pt x="2177" y="3096"/>
                    </a:lnTo>
                    <a:lnTo>
                      <a:pt x="2232" y="3170"/>
                    </a:lnTo>
                    <a:lnTo>
                      <a:pt x="2397" y="2955"/>
                    </a:lnTo>
                    <a:lnTo>
                      <a:pt x="2422" y="2930"/>
                    </a:lnTo>
                    <a:lnTo>
                      <a:pt x="2452" y="2914"/>
                    </a:lnTo>
                    <a:lnTo>
                      <a:pt x="2483" y="2906"/>
                    </a:lnTo>
                    <a:lnTo>
                      <a:pt x="2515" y="2906"/>
                    </a:lnTo>
                    <a:lnTo>
                      <a:pt x="2547" y="2914"/>
                    </a:lnTo>
                    <a:lnTo>
                      <a:pt x="2577" y="2932"/>
                    </a:lnTo>
                    <a:lnTo>
                      <a:pt x="2601" y="2957"/>
                    </a:lnTo>
                    <a:lnTo>
                      <a:pt x="2617" y="2985"/>
                    </a:lnTo>
                    <a:lnTo>
                      <a:pt x="2626" y="3017"/>
                    </a:lnTo>
                    <a:lnTo>
                      <a:pt x="2626" y="3050"/>
                    </a:lnTo>
                    <a:lnTo>
                      <a:pt x="2617" y="3082"/>
                    </a:lnTo>
                    <a:lnTo>
                      <a:pt x="2600" y="3112"/>
                    </a:lnTo>
                    <a:lnTo>
                      <a:pt x="2416" y="3349"/>
                    </a:lnTo>
                    <a:lnTo>
                      <a:pt x="2489" y="3399"/>
                    </a:lnTo>
                    <a:lnTo>
                      <a:pt x="2564" y="3441"/>
                    </a:lnTo>
                    <a:lnTo>
                      <a:pt x="2645" y="3476"/>
                    </a:lnTo>
                    <a:lnTo>
                      <a:pt x="2728" y="3504"/>
                    </a:lnTo>
                    <a:lnTo>
                      <a:pt x="2814" y="3524"/>
                    </a:lnTo>
                    <a:lnTo>
                      <a:pt x="2904" y="3538"/>
                    </a:lnTo>
                    <a:lnTo>
                      <a:pt x="2997" y="3541"/>
                    </a:lnTo>
                    <a:lnTo>
                      <a:pt x="3087" y="3538"/>
                    </a:lnTo>
                    <a:lnTo>
                      <a:pt x="3177" y="3526"/>
                    </a:lnTo>
                    <a:lnTo>
                      <a:pt x="3263" y="3504"/>
                    </a:lnTo>
                    <a:lnTo>
                      <a:pt x="3346" y="3476"/>
                    </a:lnTo>
                    <a:lnTo>
                      <a:pt x="3425" y="3443"/>
                    </a:lnTo>
                    <a:lnTo>
                      <a:pt x="3501" y="3401"/>
                    </a:lnTo>
                    <a:lnTo>
                      <a:pt x="3571" y="3353"/>
                    </a:lnTo>
                    <a:lnTo>
                      <a:pt x="3374" y="3150"/>
                    </a:lnTo>
                    <a:lnTo>
                      <a:pt x="3355" y="3122"/>
                    </a:lnTo>
                    <a:lnTo>
                      <a:pt x="3342" y="3091"/>
                    </a:lnTo>
                    <a:lnTo>
                      <a:pt x="3339" y="3059"/>
                    </a:lnTo>
                    <a:lnTo>
                      <a:pt x="3344" y="3025"/>
                    </a:lnTo>
                    <a:lnTo>
                      <a:pt x="3356" y="2995"/>
                    </a:lnTo>
                    <a:lnTo>
                      <a:pt x="3377" y="2969"/>
                    </a:lnTo>
                    <a:lnTo>
                      <a:pt x="3406" y="2948"/>
                    </a:lnTo>
                    <a:lnTo>
                      <a:pt x="3436" y="2936"/>
                    </a:lnTo>
                    <a:lnTo>
                      <a:pt x="3469" y="2932"/>
                    </a:lnTo>
                    <a:lnTo>
                      <a:pt x="3501" y="2937"/>
                    </a:lnTo>
                    <a:lnTo>
                      <a:pt x="3532" y="2950"/>
                    </a:lnTo>
                    <a:lnTo>
                      <a:pt x="3559" y="2973"/>
                    </a:lnTo>
                    <a:lnTo>
                      <a:pt x="3758" y="3177"/>
                    </a:lnTo>
                    <a:lnTo>
                      <a:pt x="3812" y="3103"/>
                    </a:lnTo>
                    <a:lnTo>
                      <a:pt x="3860" y="3022"/>
                    </a:lnTo>
                    <a:lnTo>
                      <a:pt x="3900" y="2937"/>
                    </a:lnTo>
                    <a:lnTo>
                      <a:pt x="3932" y="2849"/>
                    </a:lnTo>
                    <a:lnTo>
                      <a:pt x="3955" y="2758"/>
                    </a:lnTo>
                    <a:lnTo>
                      <a:pt x="3971" y="2661"/>
                    </a:lnTo>
                    <a:lnTo>
                      <a:pt x="3974" y="2562"/>
                    </a:lnTo>
                    <a:lnTo>
                      <a:pt x="3969" y="2464"/>
                    </a:lnTo>
                    <a:lnTo>
                      <a:pt x="3955" y="2365"/>
                    </a:lnTo>
                    <a:lnTo>
                      <a:pt x="3930" y="2272"/>
                    </a:lnTo>
                    <a:lnTo>
                      <a:pt x="3898" y="2182"/>
                    </a:lnTo>
                    <a:lnTo>
                      <a:pt x="3856" y="2097"/>
                    </a:lnTo>
                    <a:lnTo>
                      <a:pt x="3807" y="2016"/>
                    </a:lnTo>
                    <a:lnTo>
                      <a:pt x="3751" y="1940"/>
                    </a:lnTo>
                    <a:lnTo>
                      <a:pt x="3687" y="1872"/>
                    </a:lnTo>
                    <a:lnTo>
                      <a:pt x="3619" y="1808"/>
                    </a:lnTo>
                    <a:lnTo>
                      <a:pt x="3543" y="1752"/>
                    </a:lnTo>
                    <a:lnTo>
                      <a:pt x="3462" y="1703"/>
                    </a:lnTo>
                    <a:lnTo>
                      <a:pt x="3377" y="1660"/>
                    </a:lnTo>
                    <a:lnTo>
                      <a:pt x="3288" y="1629"/>
                    </a:lnTo>
                    <a:lnTo>
                      <a:pt x="3194" y="1604"/>
                    </a:lnTo>
                    <a:lnTo>
                      <a:pt x="3096" y="1590"/>
                    </a:lnTo>
                    <a:lnTo>
                      <a:pt x="2997" y="1585"/>
                    </a:lnTo>
                    <a:close/>
                    <a:moveTo>
                      <a:pt x="5224" y="1410"/>
                    </a:moveTo>
                    <a:lnTo>
                      <a:pt x="5167" y="1416"/>
                    </a:lnTo>
                    <a:lnTo>
                      <a:pt x="5115" y="1430"/>
                    </a:lnTo>
                    <a:lnTo>
                      <a:pt x="5065" y="1453"/>
                    </a:lnTo>
                    <a:lnTo>
                      <a:pt x="5021" y="1484"/>
                    </a:lnTo>
                    <a:lnTo>
                      <a:pt x="4983" y="1523"/>
                    </a:lnTo>
                    <a:lnTo>
                      <a:pt x="4951" y="1567"/>
                    </a:lnTo>
                    <a:lnTo>
                      <a:pt x="4928" y="1616"/>
                    </a:lnTo>
                    <a:lnTo>
                      <a:pt x="4914" y="1669"/>
                    </a:lnTo>
                    <a:lnTo>
                      <a:pt x="4909" y="1726"/>
                    </a:lnTo>
                    <a:lnTo>
                      <a:pt x="4914" y="1784"/>
                    </a:lnTo>
                    <a:lnTo>
                      <a:pt x="4928" y="1837"/>
                    </a:lnTo>
                    <a:lnTo>
                      <a:pt x="4951" y="1886"/>
                    </a:lnTo>
                    <a:lnTo>
                      <a:pt x="4983" y="1930"/>
                    </a:lnTo>
                    <a:lnTo>
                      <a:pt x="5021" y="1969"/>
                    </a:lnTo>
                    <a:lnTo>
                      <a:pt x="5065" y="1999"/>
                    </a:lnTo>
                    <a:lnTo>
                      <a:pt x="5115" y="2023"/>
                    </a:lnTo>
                    <a:lnTo>
                      <a:pt x="5167" y="2037"/>
                    </a:lnTo>
                    <a:lnTo>
                      <a:pt x="5224" y="2043"/>
                    </a:lnTo>
                    <a:lnTo>
                      <a:pt x="5282" y="2037"/>
                    </a:lnTo>
                    <a:lnTo>
                      <a:pt x="5335" y="2023"/>
                    </a:lnTo>
                    <a:lnTo>
                      <a:pt x="5384" y="1999"/>
                    </a:lnTo>
                    <a:lnTo>
                      <a:pt x="5428" y="1969"/>
                    </a:lnTo>
                    <a:lnTo>
                      <a:pt x="5467" y="1930"/>
                    </a:lnTo>
                    <a:lnTo>
                      <a:pt x="5496" y="1886"/>
                    </a:lnTo>
                    <a:lnTo>
                      <a:pt x="5521" y="1837"/>
                    </a:lnTo>
                    <a:lnTo>
                      <a:pt x="5535" y="1784"/>
                    </a:lnTo>
                    <a:lnTo>
                      <a:pt x="5540" y="1726"/>
                    </a:lnTo>
                    <a:lnTo>
                      <a:pt x="5535" y="1669"/>
                    </a:lnTo>
                    <a:lnTo>
                      <a:pt x="5521" y="1616"/>
                    </a:lnTo>
                    <a:lnTo>
                      <a:pt x="5496" y="1567"/>
                    </a:lnTo>
                    <a:lnTo>
                      <a:pt x="5467" y="1523"/>
                    </a:lnTo>
                    <a:lnTo>
                      <a:pt x="5428" y="1484"/>
                    </a:lnTo>
                    <a:lnTo>
                      <a:pt x="5384" y="1453"/>
                    </a:lnTo>
                    <a:lnTo>
                      <a:pt x="5335" y="1430"/>
                    </a:lnTo>
                    <a:lnTo>
                      <a:pt x="5282" y="1416"/>
                    </a:lnTo>
                    <a:lnTo>
                      <a:pt x="5224" y="1410"/>
                    </a:lnTo>
                    <a:close/>
                    <a:moveTo>
                      <a:pt x="709" y="1407"/>
                    </a:moveTo>
                    <a:lnTo>
                      <a:pt x="642" y="1412"/>
                    </a:lnTo>
                    <a:lnTo>
                      <a:pt x="577" y="1426"/>
                    </a:lnTo>
                    <a:lnTo>
                      <a:pt x="517" y="1449"/>
                    </a:lnTo>
                    <a:lnTo>
                      <a:pt x="463" y="1481"/>
                    </a:lnTo>
                    <a:lnTo>
                      <a:pt x="412" y="1518"/>
                    </a:lnTo>
                    <a:lnTo>
                      <a:pt x="368" y="1564"/>
                    </a:lnTo>
                    <a:lnTo>
                      <a:pt x="329" y="1613"/>
                    </a:lnTo>
                    <a:lnTo>
                      <a:pt x="297" y="1669"/>
                    </a:lnTo>
                    <a:lnTo>
                      <a:pt x="275" y="1729"/>
                    </a:lnTo>
                    <a:lnTo>
                      <a:pt x="260" y="1793"/>
                    </a:lnTo>
                    <a:lnTo>
                      <a:pt x="255" y="1859"/>
                    </a:lnTo>
                    <a:lnTo>
                      <a:pt x="260" y="1926"/>
                    </a:lnTo>
                    <a:lnTo>
                      <a:pt x="275" y="1990"/>
                    </a:lnTo>
                    <a:lnTo>
                      <a:pt x="297" y="2051"/>
                    </a:lnTo>
                    <a:lnTo>
                      <a:pt x="329" y="2106"/>
                    </a:lnTo>
                    <a:lnTo>
                      <a:pt x="368" y="2157"/>
                    </a:lnTo>
                    <a:lnTo>
                      <a:pt x="412" y="2201"/>
                    </a:lnTo>
                    <a:lnTo>
                      <a:pt x="463" y="2240"/>
                    </a:lnTo>
                    <a:lnTo>
                      <a:pt x="517" y="2270"/>
                    </a:lnTo>
                    <a:lnTo>
                      <a:pt x="577" y="2294"/>
                    </a:lnTo>
                    <a:lnTo>
                      <a:pt x="642" y="2309"/>
                    </a:lnTo>
                    <a:lnTo>
                      <a:pt x="709" y="2312"/>
                    </a:lnTo>
                    <a:lnTo>
                      <a:pt x="773" y="2309"/>
                    </a:lnTo>
                    <a:lnTo>
                      <a:pt x="836" y="2294"/>
                    </a:lnTo>
                    <a:lnTo>
                      <a:pt x="894" y="2273"/>
                    </a:lnTo>
                    <a:lnTo>
                      <a:pt x="949" y="2243"/>
                    </a:lnTo>
                    <a:lnTo>
                      <a:pt x="998" y="2208"/>
                    </a:lnTo>
                    <a:lnTo>
                      <a:pt x="1042" y="2166"/>
                    </a:lnTo>
                    <a:lnTo>
                      <a:pt x="1081" y="2118"/>
                    </a:lnTo>
                    <a:lnTo>
                      <a:pt x="1112" y="2066"/>
                    </a:lnTo>
                    <a:lnTo>
                      <a:pt x="968" y="2021"/>
                    </a:lnTo>
                    <a:lnTo>
                      <a:pt x="938" y="2007"/>
                    </a:lnTo>
                    <a:lnTo>
                      <a:pt x="912" y="1986"/>
                    </a:lnTo>
                    <a:lnTo>
                      <a:pt x="892" y="1960"/>
                    </a:lnTo>
                    <a:lnTo>
                      <a:pt x="882" y="1928"/>
                    </a:lnTo>
                    <a:lnTo>
                      <a:pt x="878" y="1895"/>
                    </a:lnTo>
                    <a:lnTo>
                      <a:pt x="884" y="1861"/>
                    </a:lnTo>
                    <a:lnTo>
                      <a:pt x="898" y="1830"/>
                    </a:lnTo>
                    <a:lnTo>
                      <a:pt x="919" y="1805"/>
                    </a:lnTo>
                    <a:lnTo>
                      <a:pt x="945" y="1785"/>
                    </a:lnTo>
                    <a:lnTo>
                      <a:pt x="977" y="1775"/>
                    </a:lnTo>
                    <a:lnTo>
                      <a:pt x="1008" y="1771"/>
                    </a:lnTo>
                    <a:lnTo>
                      <a:pt x="1044" y="1777"/>
                    </a:lnTo>
                    <a:lnTo>
                      <a:pt x="1158" y="1812"/>
                    </a:lnTo>
                    <a:lnTo>
                      <a:pt x="1146" y="1745"/>
                    </a:lnTo>
                    <a:lnTo>
                      <a:pt x="1125" y="1682"/>
                    </a:lnTo>
                    <a:lnTo>
                      <a:pt x="1095" y="1623"/>
                    </a:lnTo>
                    <a:lnTo>
                      <a:pt x="1056" y="1571"/>
                    </a:lnTo>
                    <a:lnTo>
                      <a:pt x="1012" y="1525"/>
                    </a:lnTo>
                    <a:lnTo>
                      <a:pt x="961" y="1484"/>
                    </a:lnTo>
                    <a:lnTo>
                      <a:pt x="905" y="1451"/>
                    </a:lnTo>
                    <a:lnTo>
                      <a:pt x="843" y="1428"/>
                    </a:lnTo>
                    <a:lnTo>
                      <a:pt x="778" y="1412"/>
                    </a:lnTo>
                    <a:lnTo>
                      <a:pt x="709" y="1407"/>
                    </a:lnTo>
                    <a:close/>
                    <a:moveTo>
                      <a:pt x="2621" y="257"/>
                    </a:moveTo>
                    <a:lnTo>
                      <a:pt x="2563" y="260"/>
                    </a:lnTo>
                    <a:lnTo>
                      <a:pt x="2510" y="276"/>
                    </a:lnTo>
                    <a:lnTo>
                      <a:pt x="2460" y="299"/>
                    </a:lnTo>
                    <a:lnTo>
                      <a:pt x="2416" y="331"/>
                    </a:lnTo>
                    <a:lnTo>
                      <a:pt x="2378" y="368"/>
                    </a:lnTo>
                    <a:lnTo>
                      <a:pt x="2348" y="413"/>
                    </a:lnTo>
                    <a:lnTo>
                      <a:pt x="2323" y="463"/>
                    </a:lnTo>
                    <a:lnTo>
                      <a:pt x="2309" y="516"/>
                    </a:lnTo>
                    <a:lnTo>
                      <a:pt x="2304" y="572"/>
                    </a:lnTo>
                    <a:lnTo>
                      <a:pt x="2309" y="630"/>
                    </a:lnTo>
                    <a:lnTo>
                      <a:pt x="2325" y="685"/>
                    </a:lnTo>
                    <a:lnTo>
                      <a:pt x="2350" y="736"/>
                    </a:lnTo>
                    <a:lnTo>
                      <a:pt x="2383" y="780"/>
                    </a:lnTo>
                    <a:lnTo>
                      <a:pt x="2424" y="819"/>
                    </a:lnTo>
                    <a:lnTo>
                      <a:pt x="2469" y="850"/>
                    </a:lnTo>
                    <a:lnTo>
                      <a:pt x="2520" y="871"/>
                    </a:lnTo>
                    <a:lnTo>
                      <a:pt x="2512" y="813"/>
                    </a:lnTo>
                    <a:lnTo>
                      <a:pt x="2510" y="778"/>
                    </a:lnTo>
                    <a:lnTo>
                      <a:pt x="2519" y="746"/>
                    </a:lnTo>
                    <a:lnTo>
                      <a:pt x="2533" y="716"/>
                    </a:lnTo>
                    <a:lnTo>
                      <a:pt x="2556" y="693"/>
                    </a:lnTo>
                    <a:lnTo>
                      <a:pt x="2584" y="676"/>
                    </a:lnTo>
                    <a:lnTo>
                      <a:pt x="2617" y="665"/>
                    </a:lnTo>
                    <a:lnTo>
                      <a:pt x="2651" y="665"/>
                    </a:lnTo>
                    <a:lnTo>
                      <a:pt x="2684" y="672"/>
                    </a:lnTo>
                    <a:lnTo>
                      <a:pt x="2712" y="688"/>
                    </a:lnTo>
                    <a:lnTo>
                      <a:pt x="2735" y="711"/>
                    </a:lnTo>
                    <a:lnTo>
                      <a:pt x="2753" y="738"/>
                    </a:lnTo>
                    <a:lnTo>
                      <a:pt x="2763" y="771"/>
                    </a:lnTo>
                    <a:lnTo>
                      <a:pt x="2776" y="847"/>
                    </a:lnTo>
                    <a:lnTo>
                      <a:pt x="2821" y="815"/>
                    </a:lnTo>
                    <a:lnTo>
                      <a:pt x="2860" y="778"/>
                    </a:lnTo>
                    <a:lnTo>
                      <a:pt x="2892" y="734"/>
                    </a:lnTo>
                    <a:lnTo>
                      <a:pt x="2916" y="683"/>
                    </a:lnTo>
                    <a:lnTo>
                      <a:pt x="2930" y="630"/>
                    </a:lnTo>
                    <a:lnTo>
                      <a:pt x="2936" y="572"/>
                    </a:lnTo>
                    <a:lnTo>
                      <a:pt x="2930" y="516"/>
                    </a:lnTo>
                    <a:lnTo>
                      <a:pt x="2916" y="463"/>
                    </a:lnTo>
                    <a:lnTo>
                      <a:pt x="2893" y="413"/>
                    </a:lnTo>
                    <a:lnTo>
                      <a:pt x="2862" y="368"/>
                    </a:lnTo>
                    <a:lnTo>
                      <a:pt x="2823" y="331"/>
                    </a:lnTo>
                    <a:lnTo>
                      <a:pt x="2779" y="299"/>
                    </a:lnTo>
                    <a:lnTo>
                      <a:pt x="2730" y="276"/>
                    </a:lnTo>
                    <a:lnTo>
                      <a:pt x="2677" y="260"/>
                    </a:lnTo>
                    <a:lnTo>
                      <a:pt x="2621" y="257"/>
                    </a:lnTo>
                    <a:close/>
                    <a:moveTo>
                      <a:pt x="2621" y="0"/>
                    </a:moveTo>
                    <a:lnTo>
                      <a:pt x="2698" y="5"/>
                    </a:lnTo>
                    <a:lnTo>
                      <a:pt x="2772" y="21"/>
                    </a:lnTo>
                    <a:lnTo>
                      <a:pt x="2842" y="45"/>
                    </a:lnTo>
                    <a:lnTo>
                      <a:pt x="2909" y="79"/>
                    </a:lnTo>
                    <a:lnTo>
                      <a:pt x="2969" y="119"/>
                    </a:lnTo>
                    <a:lnTo>
                      <a:pt x="3024" y="167"/>
                    </a:lnTo>
                    <a:lnTo>
                      <a:pt x="3073" y="223"/>
                    </a:lnTo>
                    <a:lnTo>
                      <a:pt x="3113" y="283"/>
                    </a:lnTo>
                    <a:lnTo>
                      <a:pt x="3147" y="350"/>
                    </a:lnTo>
                    <a:lnTo>
                      <a:pt x="3172" y="420"/>
                    </a:lnTo>
                    <a:lnTo>
                      <a:pt x="3187" y="494"/>
                    </a:lnTo>
                    <a:lnTo>
                      <a:pt x="3193" y="572"/>
                    </a:lnTo>
                    <a:lnTo>
                      <a:pt x="3187" y="644"/>
                    </a:lnTo>
                    <a:lnTo>
                      <a:pt x="3173" y="715"/>
                    </a:lnTo>
                    <a:lnTo>
                      <a:pt x="3152" y="782"/>
                    </a:lnTo>
                    <a:lnTo>
                      <a:pt x="3124" y="843"/>
                    </a:lnTo>
                    <a:lnTo>
                      <a:pt x="3087" y="903"/>
                    </a:lnTo>
                    <a:lnTo>
                      <a:pt x="3045" y="956"/>
                    </a:lnTo>
                    <a:lnTo>
                      <a:pt x="2996" y="1003"/>
                    </a:lnTo>
                    <a:lnTo>
                      <a:pt x="2941" y="1046"/>
                    </a:lnTo>
                    <a:lnTo>
                      <a:pt x="2881" y="1081"/>
                    </a:lnTo>
                    <a:lnTo>
                      <a:pt x="2818" y="1109"/>
                    </a:lnTo>
                    <a:lnTo>
                      <a:pt x="2855" y="1336"/>
                    </a:lnTo>
                    <a:lnTo>
                      <a:pt x="2925" y="1329"/>
                    </a:lnTo>
                    <a:lnTo>
                      <a:pt x="2997" y="1328"/>
                    </a:lnTo>
                    <a:lnTo>
                      <a:pt x="3112" y="1333"/>
                    </a:lnTo>
                    <a:lnTo>
                      <a:pt x="3226" y="1349"/>
                    </a:lnTo>
                    <a:lnTo>
                      <a:pt x="3335" y="1375"/>
                    </a:lnTo>
                    <a:lnTo>
                      <a:pt x="3441" y="1410"/>
                    </a:lnTo>
                    <a:lnTo>
                      <a:pt x="3541" y="1454"/>
                    </a:lnTo>
                    <a:lnTo>
                      <a:pt x="3638" y="1507"/>
                    </a:lnTo>
                    <a:lnTo>
                      <a:pt x="3728" y="1569"/>
                    </a:lnTo>
                    <a:lnTo>
                      <a:pt x="3812" y="1638"/>
                    </a:lnTo>
                    <a:lnTo>
                      <a:pt x="3891" y="1713"/>
                    </a:lnTo>
                    <a:lnTo>
                      <a:pt x="3962" y="1794"/>
                    </a:lnTo>
                    <a:lnTo>
                      <a:pt x="4027" y="1884"/>
                    </a:lnTo>
                    <a:lnTo>
                      <a:pt x="4083" y="1977"/>
                    </a:lnTo>
                    <a:lnTo>
                      <a:pt x="4657" y="1796"/>
                    </a:lnTo>
                    <a:lnTo>
                      <a:pt x="4652" y="1726"/>
                    </a:lnTo>
                    <a:lnTo>
                      <a:pt x="4657" y="1648"/>
                    </a:lnTo>
                    <a:lnTo>
                      <a:pt x="4673" y="1574"/>
                    </a:lnTo>
                    <a:lnTo>
                      <a:pt x="4697" y="1504"/>
                    </a:lnTo>
                    <a:lnTo>
                      <a:pt x="4731" y="1437"/>
                    </a:lnTo>
                    <a:lnTo>
                      <a:pt x="4771" y="1377"/>
                    </a:lnTo>
                    <a:lnTo>
                      <a:pt x="4821" y="1322"/>
                    </a:lnTo>
                    <a:lnTo>
                      <a:pt x="4875" y="1273"/>
                    </a:lnTo>
                    <a:lnTo>
                      <a:pt x="4935" y="1232"/>
                    </a:lnTo>
                    <a:lnTo>
                      <a:pt x="5002" y="1199"/>
                    </a:lnTo>
                    <a:lnTo>
                      <a:pt x="5072" y="1174"/>
                    </a:lnTo>
                    <a:lnTo>
                      <a:pt x="5146" y="1158"/>
                    </a:lnTo>
                    <a:lnTo>
                      <a:pt x="5224" y="1153"/>
                    </a:lnTo>
                    <a:lnTo>
                      <a:pt x="5301" y="1158"/>
                    </a:lnTo>
                    <a:lnTo>
                      <a:pt x="5377" y="1174"/>
                    </a:lnTo>
                    <a:lnTo>
                      <a:pt x="5447" y="1199"/>
                    </a:lnTo>
                    <a:lnTo>
                      <a:pt x="5512" y="1232"/>
                    </a:lnTo>
                    <a:lnTo>
                      <a:pt x="5574" y="1273"/>
                    </a:lnTo>
                    <a:lnTo>
                      <a:pt x="5628" y="1322"/>
                    </a:lnTo>
                    <a:lnTo>
                      <a:pt x="5678" y="1377"/>
                    </a:lnTo>
                    <a:lnTo>
                      <a:pt x="5718" y="1437"/>
                    </a:lnTo>
                    <a:lnTo>
                      <a:pt x="5752" y="1504"/>
                    </a:lnTo>
                    <a:lnTo>
                      <a:pt x="5776" y="1574"/>
                    </a:lnTo>
                    <a:lnTo>
                      <a:pt x="5790" y="1648"/>
                    </a:lnTo>
                    <a:lnTo>
                      <a:pt x="5796" y="1726"/>
                    </a:lnTo>
                    <a:lnTo>
                      <a:pt x="5790" y="1803"/>
                    </a:lnTo>
                    <a:lnTo>
                      <a:pt x="5776" y="1879"/>
                    </a:lnTo>
                    <a:lnTo>
                      <a:pt x="5752" y="1949"/>
                    </a:lnTo>
                    <a:lnTo>
                      <a:pt x="5718" y="2014"/>
                    </a:lnTo>
                    <a:lnTo>
                      <a:pt x="5678" y="2076"/>
                    </a:lnTo>
                    <a:lnTo>
                      <a:pt x="5628" y="2131"/>
                    </a:lnTo>
                    <a:lnTo>
                      <a:pt x="5574" y="2180"/>
                    </a:lnTo>
                    <a:lnTo>
                      <a:pt x="5512" y="2221"/>
                    </a:lnTo>
                    <a:lnTo>
                      <a:pt x="5447" y="2254"/>
                    </a:lnTo>
                    <a:lnTo>
                      <a:pt x="5377" y="2279"/>
                    </a:lnTo>
                    <a:lnTo>
                      <a:pt x="5301" y="2293"/>
                    </a:lnTo>
                    <a:lnTo>
                      <a:pt x="5224" y="2298"/>
                    </a:lnTo>
                    <a:lnTo>
                      <a:pt x="5150" y="2294"/>
                    </a:lnTo>
                    <a:lnTo>
                      <a:pt x="5079" y="2280"/>
                    </a:lnTo>
                    <a:lnTo>
                      <a:pt x="5011" y="2257"/>
                    </a:lnTo>
                    <a:lnTo>
                      <a:pt x="4947" y="2228"/>
                    </a:lnTo>
                    <a:lnTo>
                      <a:pt x="4888" y="2189"/>
                    </a:lnTo>
                    <a:lnTo>
                      <a:pt x="4835" y="2145"/>
                    </a:lnTo>
                    <a:lnTo>
                      <a:pt x="4785" y="2094"/>
                    </a:lnTo>
                    <a:lnTo>
                      <a:pt x="4745" y="2037"/>
                    </a:lnTo>
                    <a:lnTo>
                      <a:pt x="4180" y="2215"/>
                    </a:lnTo>
                    <a:lnTo>
                      <a:pt x="4203" y="2300"/>
                    </a:lnTo>
                    <a:lnTo>
                      <a:pt x="4217" y="2384"/>
                    </a:lnTo>
                    <a:lnTo>
                      <a:pt x="4228" y="2472"/>
                    </a:lnTo>
                    <a:lnTo>
                      <a:pt x="4231" y="2562"/>
                    </a:lnTo>
                    <a:lnTo>
                      <a:pt x="4226" y="2675"/>
                    </a:lnTo>
                    <a:lnTo>
                      <a:pt x="4210" y="2786"/>
                    </a:lnTo>
                    <a:lnTo>
                      <a:pt x="4185" y="2893"/>
                    </a:lnTo>
                    <a:lnTo>
                      <a:pt x="4152" y="2995"/>
                    </a:lnTo>
                    <a:lnTo>
                      <a:pt x="4110" y="3096"/>
                    </a:lnTo>
                    <a:lnTo>
                      <a:pt x="4060" y="3189"/>
                    </a:lnTo>
                    <a:lnTo>
                      <a:pt x="4002" y="3279"/>
                    </a:lnTo>
                    <a:lnTo>
                      <a:pt x="3935" y="3362"/>
                    </a:lnTo>
                    <a:lnTo>
                      <a:pt x="4122" y="3556"/>
                    </a:lnTo>
                    <a:lnTo>
                      <a:pt x="4191" y="3517"/>
                    </a:lnTo>
                    <a:lnTo>
                      <a:pt x="4263" y="3485"/>
                    </a:lnTo>
                    <a:lnTo>
                      <a:pt x="4340" y="3462"/>
                    </a:lnTo>
                    <a:lnTo>
                      <a:pt x="4419" y="3448"/>
                    </a:lnTo>
                    <a:lnTo>
                      <a:pt x="4502" y="3443"/>
                    </a:lnTo>
                    <a:lnTo>
                      <a:pt x="4592" y="3450"/>
                    </a:lnTo>
                    <a:lnTo>
                      <a:pt x="4676" y="3466"/>
                    </a:lnTo>
                    <a:lnTo>
                      <a:pt x="4757" y="3492"/>
                    </a:lnTo>
                    <a:lnTo>
                      <a:pt x="4835" y="3527"/>
                    </a:lnTo>
                    <a:lnTo>
                      <a:pt x="4907" y="3571"/>
                    </a:lnTo>
                    <a:lnTo>
                      <a:pt x="4972" y="3622"/>
                    </a:lnTo>
                    <a:lnTo>
                      <a:pt x="5032" y="3682"/>
                    </a:lnTo>
                    <a:lnTo>
                      <a:pt x="5083" y="3748"/>
                    </a:lnTo>
                    <a:lnTo>
                      <a:pt x="5127" y="3820"/>
                    </a:lnTo>
                    <a:lnTo>
                      <a:pt x="5164" y="3897"/>
                    </a:lnTo>
                    <a:lnTo>
                      <a:pt x="5188" y="3978"/>
                    </a:lnTo>
                    <a:lnTo>
                      <a:pt x="5206" y="4065"/>
                    </a:lnTo>
                    <a:lnTo>
                      <a:pt x="5211" y="4153"/>
                    </a:lnTo>
                    <a:lnTo>
                      <a:pt x="5206" y="4241"/>
                    </a:lnTo>
                    <a:lnTo>
                      <a:pt x="5188" y="4327"/>
                    </a:lnTo>
                    <a:lnTo>
                      <a:pt x="5164" y="4408"/>
                    </a:lnTo>
                    <a:lnTo>
                      <a:pt x="5127" y="4486"/>
                    </a:lnTo>
                    <a:lnTo>
                      <a:pt x="5083" y="4558"/>
                    </a:lnTo>
                    <a:lnTo>
                      <a:pt x="5032" y="4623"/>
                    </a:lnTo>
                    <a:lnTo>
                      <a:pt x="4972" y="4683"/>
                    </a:lnTo>
                    <a:lnTo>
                      <a:pt x="4907" y="4734"/>
                    </a:lnTo>
                    <a:lnTo>
                      <a:pt x="4835" y="4778"/>
                    </a:lnTo>
                    <a:lnTo>
                      <a:pt x="4757" y="4815"/>
                    </a:lnTo>
                    <a:lnTo>
                      <a:pt x="4676" y="4840"/>
                    </a:lnTo>
                    <a:lnTo>
                      <a:pt x="4592" y="4857"/>
                    </a:lnTo>
                    <a:lnTo>
                      <a:pt x="4502" y="4862"/>
                    </a:lnTo>
                    <a:lnTo>
                      <a:pt x="4414" y="4857"/>
                    </a:lnTo>
                    <a:lnTo>
                      <a:pt x="4328" y="4840"/>
                    </a:lnTo>
                    <a:lnTo>
                      <a:pt x="4247" y="4815"/>
                    </a:lnTo>
                    <a:lnTo>
                      <a:pt x="4169" y="4778"/>
                    </a:lnTo>
                    <a:lnTo>
                      <a:pt x="4097" y="4734"/>
                    </a:lnTo>
                    <a:lnTo>
                      <a:pt x="4032" y="4683"/>
                    </a:lnTo>
                    <a:lnTo>
                      <a:pt x="3972" y="4623"/>
                    </a:lnTo>
                    <a:lnTo>
                      <a:pt x="3921" y="4558"/>
                    </a:lnTo>
                    <a:lnTo>
                      <a:pt x="3877" y="4486"/>
                    </a:lnTo>
                    <a:lnTo>
                      <a:pt x="3842" y="4408"/>
                    </a:lnTo>
                    <a:lnTo>
                      <a:pt x="3816" y="4327"/>
                    </a:lnTo>
                    <a:lnTo>
                      <a:pt x="3800" y="4241"/>
                    </a:lnTo>
                    <a:lnTo>
                      <a:pt x="3793" y="4153"/>
                    </a:lnTo>
                    <a:lnTo>
                      <a:pt x="3798" y="4075"/>
                    </a:lnTo>
                    <a:lnTo>
                      <a:pt x="3810" y="3999"/>
                    </a:lnTo>
                    <a:lnTo>
                      <a:pt x="3832" y="3925"/>
                    </a:lnTo>
                    <a:lnTo>
                      <a:pt x="3858" y="3857"/>
                    </a:lnTo>
                    <a:lnTo>
                      <a:pt x="3893" y="3790"/>
                    </a:lnTo>
                    <a:lnTo>
                      <a:pt x="3934" y="3730"/>
                    </a:lnTo>
                    <a:lnTo>
                      <a:pt x="3751" y="3540"/>
                    </a:lnTo>
                    <a:lnTo>
                      <a:pt x="3670" y="3598"/>
                    </a:lnTo>
                    <a:lnTo>
                      <a:pt x="3585" y="3647"/>
                    </a:lnTo>
                    <a:lnTo>
                      <a:pt x="3495" y="3693"/>
                    </a:lnTo>
                    <a:lnTo>
                      <a:pt x="3402" y="3730"/>
                    </a:lnTo>
                    <a:lnTo>
                      <a:pt x="3305" y="3758"/>
                    </a:lnTo>
                    <a:lnTo>
                      <a:pt x="3205" y="3779"/>
                    </a:lnTo>
                    <a:lnTo>
                      <a:pt x="3101" y="3793"/>
                    </a:lnTo>
                    <a:lnTo>
                      <a:pt x="2997" y="3797"/>
                    </a:lnTo>
                    <a:lnTo>
                      <a:pt x="2879" y="3792"/>
                    </a:lnTo>
                    <a:lnTo>
                      <a:pt x="2765" y="3776"/>
                    </a:lnTo>
                    <a:lnTo>
                      <a:pt x="2656" y="3749"/>
                    </a:lnTo>
                    <a:lnTo>
                      <a:pt x="2548" y="3714"/>
                    </a:lnTo>
                    <a:lnTo>
                      <a:pt x="2448" y="3668"/>
                    </a:lnTo>
                    <a:lnTo>
                      <a:pt x="2351" y="3615"/>
                    </a:lnTo>
                    <a:lnTo>
                      <a:pt x="2260" y="3552"/>
                    </a:lnTo>
                    <a:lnTo>
                      <a:pt x="1714" y="4258"/>
                    </a:lnTo>
                    <a:lnTo>
                      <a:pt x="1767" y="4323"/>
                    </a:lnTo>
                    <a:lnTo>
                      <a:pt x="1813" y="4396"/>
                    </a:lnTo>
                    <a:lnTo>
                      <a:pt x="1848" y="4473"/>
                    </a:lnTo>
                    <a:lnTo>
                      <a:pt x="1874" y="4556"/>
                    </a:lnTo>
                    <a:lnTo>
                      <a:pt x="1890" y="4642"/>
                    </a:lnTo>
                    <a:lnTo>
                      <a:pt x="1896" y="4730"/>
                    </a:lnTo>
                    <a:lnTo>
                      <a:pt x="1890" y="4820"/>
                    </a:lnTo>
                    <a:lnTo>
                      <a:pt x="1874" y="4905"/>
                    </a:lnTo>
                    <a:lnTo>
                      <a:pt x="1848" y="4987"/>
                    </a:lnTo>
                    <a:lnTo>
                      <a:pt x="1813" y="5063"/>
                    </a:lnTo>
                    <a:lnTo>
                      <a:pt x="1769" y="5135"/>
                    </a:lnTo>
                    <a:lnTo>
                      <a:pt x="1718" y="5202"/>
                    </a:lnTo>
                    <a:lnTo>
                      <a:pt x="1658" y="5260"/>
                    </a:lnTo>
                    <a:lnTo>
                      <a:pt x="1593" y="5313"/>
                    </a:lnTo>
                    <a:lnTo>
                      <a:pt x="1521" y="5357"/>
                    </a:lnTo>
                    <a:lnTo>
                      <a:pt x="1443" y="5393"/>
                    </a:lnTo>
                    <a:lnTo>
                      <a:pt x="1362" y="5419"/>
                    </a:lnTo>
                    <a:lnTo>
                      <a:pt x="1276" y="5435"/>
                    </a:lnTo>
                    <a:lnTo>
                      <a:pt x="1188" y="5440"/>
                    </a:lnTo>
                    <a:lnTo>
                      <a:pt x="1098" y="5435"/>
                    </a:lnTo>
                    <a:lnTo>
                      <a:pt x="1014" y="5419"/>
                    </a:lnTo>
                    <a:lnTo>
                      <a:pt x="931" y="5393"/>
                    </a:lnTo>
                    <a:lnTo>
                      <a:pt x="855" y="5357"/>
                    </a:lnTo>
                    <a:lnTo>
                      <a:pt x="783" y="5313"/>
                    </a:lnTo>
                    <a:lnTo>
                      <a:pt x="718" y="5260"/>
                    </a:lnTo>
                    <a:lnTo>
                      <a:pt x="658" y="5202"/>
                    </a:lnTo>
                    <a:lnTo>
                      <a:pt x="605" y="5135"/>
                    </a:lnTo>
                    <a:lnTo>
                      <a:pt x="561" y="5063"/>
                    </a:lnTo>
                    <a:lnTo>
                      <a:pt x="526" y="4987"/>
                    </a:lnTo>
                    <a:lnTo>
                      <a:pt x="500" y="4905"/>
                    </a:lnTo>
                    <a:lnTo>
                      <a:pt x="484" y="4820"/>
                    </a:lnTo>
                    <a:lnTo>
                      <a:pt x="479" y="4730"/>
                    </a:lnTo>
                    <a:lnTo>
                      <a:pt x="484" y="4642"/>
                    </a:lnTo>
                    <a:lnTo>
                      <a:pt x="500" y="4556"/>
                    </a:lnTo>
                    <a:lnTo>
                      <a:pt x="526" y="4475"/>
                    </a:lnTo>
                    <a:lnTo>
                      <a:pt x="561" y="4397"/>
                    </a:lnTo>
                    <a:lnTo>
                      <a:pt x="605" y="4325"/>
                    </a:lnTo>
                    <a:lnTo>
                      <a:pt x="658" y="4260"/>
                    </a:lnTo>
                    <a:lnTo>
                      <a:pt x="718" y="4200"/>
                    </a:lnTo>
                    <a:lnTo>
                      <a:pt x="783" y="4149"/>
                    </a:lnTo>
                    <a:lnTo>
                      <a:pt x="855" y="4105"/>
                    </a:lnTo>
                    <a:lnTo>
                      <a:pt x="931" y="4070"/>
                    </a:lnTo>
                    <a:lnTo>
                      <a:pt x="1014" y="4043"/>
                    </a:lnTo>
                    <a:lnTo>
                      <a:pt x="1098" y="4028"/>
                    </a:lnTo>
                    <a:lnTo>
                      <a:pt x="1188" y="4022"/>
                    </a:lnTo>
                    <a:lnTo>
                      <a:pt x="1274" y="4028"/>
                    </a:lnTo>
                    <a:lnTo>
                      <a:pt x="1357" y="4042"/>
                    </a:lnTo>
                    <a:lnTo>
                      <a:pt x="1438" y="4068"/>
                    </a:lnTo>
                    <a:lnTo>
                      <a:pt x="1512" y="4102"/>
                    </a:lnTo>
                    <a:lnTo>
                      <a:pt x="2072" y="3378"/>
                    </a:lnTo>
                    <a:lnTo>
                      <a:pt x="2003" y="3293"/>
                    </a:lnTo>
                    <a:lnTo>
                      <a:pt x="1941" y="3203"/>
                    </a:lnTo>
                    <a:lnTo>
                      <a:pt x="1888" y="3106"/>
                    </a:lnTo>
                    <a:lnTo>
                      <a:pt x="1844" y="3006"/>
                    </a:lnTo>
                    <a:lnTo>
                      <a:pt x="1809" y="2900"/>
                    </a:lnTo>
                    <a:lnTo>
                      <a:pt x="1785" y="2791"/>
                    </a:lnTo>
                    <a:lnTo>
                      <a:pt x="1769" y="2678"/>
                    </a:lnTo>
                    <a:lnTo>
                      <a:pt x="1762" y="2562"/>
                    </a:lnTo>
                    <a:lnTo>
                      <a:pt x="1767" y="2464"/>
                    </a:lnTo>
                    <a:lnTo>
                      <a:pt x="1778" y="2367"/>
                    </a:lnTo>
                    <a:lnTo>
                      <a:pt x="1797" y="2273"/>
                    </a:lnTo>
                    <a:lnTo>
                      <a:pt x="1359" y="2139"/>
                    </a:lnTo>
                    <a:lnTo>
                      <a:pt x="1324" y="2213"/>
                    </a:lnTo>
                    <a:lnTo>
                      <a:pt x="1278" y="2282"/>
                    </a:lnTo>
                    <a:lnTo>
                      <a:pt x="1227" y="2344"/>
                    </a:lnTo>
                    <a:lnTo>
                      <a:pt x="1167" y="2400"/>
                    </a:lnTo>
                    <a:lnTo>
                      <a:pt x="1102" y="2449"/>
                    </a:lnTo>
                    <a:lnTo>
                      <a:pt x="1033" y="2490"/>
                    </a:lnTo>
                    <a:lnTo>
                      <a:pt x="957" y="2523"/>
                    </a:lnTo>
                    <a:lnTo>
                      <a:pt x="878" y="2548"/>
                    </a:lnTo>
                    <a:lnTo>
                      <a:pt x="796" y="2564"/>
                    </a:lnTo>
                    <a:lnTo>
                      <a:pt x="709" y="2569"/>
                    </a:lnTo>
                    <a:lnTo>
                      <a:pt x="620" y="2564"/>
                    </a:lnTo>
                    <a:lnTo>
                      <a:pt x="535" y="2548"/>
                    </a:lnTo>
                    <a:lnTo>
                      <a:pt x="452" y="2522"/>
                    </a:lnTo>
                    <a:lnTo>
                      <a:pt x="377" y="2486"/>
                    </a:lnTo>
                    <a:lnTo>
                      <a:pt x="304" y="2442"/>
                    </a:lnTo>
                    <a:lnTo>
                      <a:pt x="238" y="2390"/>
                    </a:lnTo>
                    <a:lnTo>
                      <a:pt x="180" y="2331"/>
                    </a:lnTo>
                    <a:lnTo>
                      <a:pt x="127" y="2265"/>
                    </a:lnTo>
                    <a:lnTo>
                      <a:pt x="83" y="2192"/>
                    </a:lnTo>
                    <a:lnTo>
                      <a:pt x="48" y="2117"/>
                    </a:lnTo>
                    <a:lnTo>
                      <a:pt x="21" y="2034"/>
                    </a:lnTo>
                    <a:lnTo>
                      <a:pt x="5" y="1949"/>
                    </a:lnTo>
                    <a:lnTo>
                      <a:pt x="0" y="1859"/>
                    </a:lnTo>
                    <a:lnTo>
                      <a:pt x="0" y="1859"/>
                    </a:lnTo>
                    <a:lnTo>
                      <a:pt x="5" y="1771"/>
                    </a:lnTo>
                    <a:lnTo>
                      <a:pt x="21" y="1685"/>
                    </a:lnTo>
                    <a:lnTo>
                      <a:pt x="48" y="1604"/>
                    </a:lnTo>
                    <a:lnTo>
                      <a:pt x="83" y="1527"/>
                    </a:lnTo>
                    <a:lnTo>
                      <a:pt x="127" y="1454"/>
                    </a:lnTo>
                    <a:lnTo>
                      <a:pt x="180" y="1389"/>
                    </a:lnTo>
                    <a:lnTo>
                      <a:pt x="238" y="1329"/>
                    </a:lnTo>
                    <a:lnTo>
                      <a:pt x="304" y="1278"/>
                    </a:lnTo>
                    <a:lnTo>
                      <a:pt x="377" y="1234"/>
                    </a:lnTo>
                    <a:lnTo>
                      <a:pt x="452" y="1199"/>
                    </a:lnTo>
                    <a:lnTo>
                      <a:pt x="535" y="1173"/>
                    </a:lnTo>
                    <a:lnTo>
                      <a:pt x="620" y="1157"/>
                    </a:lnTo>
                    <a:lnTo>
                      <a:pt x="709" y="1151"/>
                    </a:lnTo>
                    <a:lnTo>
                      <a:pt x="797" y="1157"/>
                    </a:lnTo>
                    <a:lnTo>
                      <a:pt x="884" y="1173"/>
                    </a:lnTo>
                    <a:lnTo>
                      <a:pt x="964" y="1199"/>
                    </a:lnTo>
                    <a:lnTo>
                      <a:pt x="1042" y="1234"/>
                    </a:lnTo>
                    <a:lnTo>
                      <a:pt x="1114" y="1278"/>
                    </a:lnTo>
                    <a:lnTo>
                      <a:pt x="1179" y="1329"/>
                    </a:lnTo>
                    <a:lnTo>
                      <a:pt x="1239" y="1389"/>
                    </a:lnTo>
                    <a:lnTo>
                      <a:pt x="1290" y="1454"/>
                    </a:lnTo>
                    <a:lnTo>
                      <a:pt x="1334" y="1527"/>
                    </a:lnTo>
                    <a:lnTo>
                      <a:pt x="1369" y="1604"/>
                    </a:lnTo>
                    <a:lnTo>
                      <a:pt x="1396" y="1685"/>
                    </a:lnTo>
                    <a:lnTo>
                      <a:pt x="1412" y="1771"/>
                    </a:lnTo>
                    <a:lnTo>
                      <a:pt x="1417" y="1859"/>
                    </a:lnTo>
                    <a:lnTo>
                      <a:pt x="1417" y="1889"/>
                    </a:lnTo>
                    <a:lnTo>
                      <a:pt x="1883" y="2030"/>
                    </a:lnTo>
                    <a:lnTo>
                      <a:pt x="1934" y="1933"/>
                    </a:lnTo>
                    <a:lnTo>
                      <a:pt x="1996" y="1842"/>
                    </a:lnTo>
                    <a:lnTo>
                      <a:pt x="2063" y="1756"/>
                    </a:lnTo>
                    <a:lnTo>
                      <a:pt x="2138" y="1676"/>
                    </a:lnTo>
                    <a:lnTo>
                      <a:pt x="2221" y="1604"/>
                    </a:lnTo>
                    <a:lnTo>
                      <a:pt x="2309" y="1539"/>
                    </a:lnTo>
                    <a:lnTo>
                      <a:pt x="2402" y="1481"/>
                    </a:lnTo>
                    <a:lnTo>
                      <a:pt x="2501" y="1431"/>
                    </a:lnTo>
                    <a:lnTo>
                      <a:pt x="2605" y="1391"/>
                    </a:lnTo>
                    <a:lnTo>
                      <a:pt x="2564" y="1143"/>
                    </a:lnTo>
                    <a:lnTo>
                      <a:pt x="2487" y="1129"/>
                    </a:lnTo>
                    <a:lnTo>
                      <a:pt x="2413" y="1106"/>
                    </a:lnTo>
                    <a:lnTo>
                      <a:pt x="2344" y="1074"/>
                    </a:lnTo>
                    <a:lnTo>
                      <a:pt x="2281" y="1033"/>
                    </a:lnTo>
                    <a:lnTo>
                      <a:pt x="2225" y="984"/>
                    </a:lnTo>
                    <a:lnTo>
                      <a:pt x="2174" y="929"/>
                    </a:lnTo>
                    <a:lnTo>
                      <a:pt x="2130" y="868"/>
                    </a:lnTo>
                    <a:lnTo>
                      <a:pt x="2096" y="799"/>
                    </a:lnTo>
                    <a:lnTo>
                      <a:pt x="2070" y="729"/>
                    </a:lnTo>
                    <a:lnTo>
                      <a:pt x="2054" y="651"/>
                    </a:lnTo>
                    <a:lnTo>
                      <a:pt x="2049" y="572"/>
                    </a:lnTo>
                    <a:lnTo>
                      <a:pt x="2054" y="494"/>
                    </a:lnTo>
                    <a:lnTo>
                      <a:pt x="2068" y="420"/>
                    </a:lnTo>
                    <a:lnTo>
                      <a:pt x="2093" y="350"/>
                    </a:lnTo>
                    <a:lnTo>
                      <a:pt x="2126" y="283"/>
                    </a:lnTo>
                    <a:lnTo>
                      <a:pt x="2167" y="223"/>
                    </a:lnTo>
                    <a:lnTo>
                      <a:pt x="2216" y="167"/>
                    </a:lnTo>
                    <a:lnTo>
                      <a:pt x="2270" y="119"/>
                    </a:lnTo>
                    <a:lnTo>
                      <a:pt x="2332" y="79"/>
                    </a:lnTo>
                    <a:lnTo>
                      <a:pt x="2397" y="45"/>
                    </a:lnTo>
                    <a:lnTo>
                      <a:pt x="2468" y="21"/>
                    </a:lnTo>
                    <a:lnTo>
                      <a:pt x="2543" y="5"/>
                    </a:lnTo>
                    <a:lnTo>
                      <a:pt x="2621" y="0"/>
                    </a:lnTo>
                    <a:close/>
                  </a:path>
                </a:pathLst>
              </a:custGeom>
              <a:solidFill>
                <a:schemeClr val="bg1"/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147" name="Group 146"/>
          <p:cNvGrpSpPr/>
          <p:nvPr/>
        </p:nvGrpSpPr>
        <p:grpSpPr>
          <a:xfrm>
            <a:off x="7029213" y="3105836"/>
            <a:ext cx="4040951" cy="646331"/>
            <a:chOff x="6736136" y="3076973"/>
            <a:chExt cx="4040951" cy="646331"/>
          </a:xfrm>
        </p:grpSpPr>
        <p:sp>
          <p:nvSpPr>
            <p:cNvPr id="66" name="Rectangle 65"/>
            <p:cNvSpPr/>
            <p:nvPr/>
          </p:nvSpPr>
          <p:spPr>
            <a:xfrm>
              <a:off x="7628672" y="3076973"/>
              <a:ext cx="314841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103" name="Group 102"/>
            <p:cNvGrpSpPr/>
            <p:nvPr/>
          </p:nvGrpSpPr>
          <p:grpSpPr>
            <a:xfrm>
              <a:off x="6736136" y="3080098"/>
              <a:ext cx="640080" cy="640080"/>
              <a:chOff x="6802164" y="3142913"/>
              <a:chExt cx="640080" cy="640080"/>
            </a:xfrm>
          </p:grpSpPr>
          <p:sp>
            <p:nvSpPr>
              <p:cNvPr id="67" name="Oval 66"/>
              <p:cNvSpPr/>
              <p:nvPr/>
            </p:nvSpPr>
            <p:spPr>
              <a:xfrm>
                <a:off x="6802164" y="3142913"/>
                <a:ext cx="640080" cy="64008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98" name="Group 15"/>
              <p:cNvGrpSpPr>
                <a:grpSpLocks noChangeAspect="1"/>
              </p:cNvGrpSpPr>
              <p:nvPr/>
            </p:nvGrpSpPr>
            <p:grpSpPr bwMode="auto">
              <a:xfrm>
                <a:off x="6961098" y="3301967"/>
                <a:ext cx="322212" cy="321972"/>
                <a:chOff x="2499" y="819"/>
                <a:chExt cx="2679" cy="2677"/>
              </a:xfrm>
              <a:solidFill>
                <a:schemeClr val="bg1"/>
              </a:solidFill>
            </p:grpSpPr>
            <p:sp>
              <p:nvSpPr>
                <p:cNvPr id="101" name="Freeform 17"/>
                <p:cNvSpPr>
                  <a:spLocks noEditPoints="1"/>
                </p:cNvSpPr>
                <p:nvPr/>
              </p:nvSpPr>
              <p:spPr bwMode="auto">
                <a:xfrm>
                  <a:off x="2499" y="819"/>
                  <a:ext cx="2679" cy="2677"/>
                </a:xfrm>
                <a:custGeom>
                  <a:avLst/>
                  <a:gdLst>
                    <a:gd name="T0" fmla="*/ 3381 w 5357"/>
                    <a:gd name="T1" fmla="*/ 4703 h 5353"/>
                    <a:gd name="T2" fmla="*/ 1079 w 5357"/>
                    <a:gd name="T3" fmla="*/ 3085 h 5353"/>
                    <a:gd name="T4" fmla="*/ 3851 w 5357"/>
                    <a:gd name="T5" fmla="*/ 1687 h 5353"/>
                    <a:gd name="T6" fmla="*/ 3986 w 5357"/>
                    <a:gd name="T7" fmla="*/ 1972 h 5353"/>
                    <a:gd name="T8" fmla="*/ 4008 w 5357"/>
                    <a:gd name="T9" fmla="*/ 2284 h 5353"/>
                    <a:gd name="T10" fmla="*/ 3913 w 5357"/>
                    <a:gd name="T11" fmla="*/ 2582 h 5353"/>
                    <a:gd name="T12" fmla="*/ 2793 w 5357"/>
                    <a:gd name="T13" fmla="*/ 3751 h 5353"/>
                    <a:gd name="T14" fmla="*/ 4705 w 5357"/>
                    <a:gd name="T15" fmla="*/ 3355 h 5353"/>
                    <a:gd name="T16" fmla="*/ 4956 w 5357"/>
                    <a:gd name="T17" fmla="*/ 2922 h 5353"/>
                    <a:gd name="T18" fmla="*/ 5085 w 5357"/>
                    <a:gd name="T19" fmla="*/ 2438 h 5353"/>
                    <a:gd name="T20" fmla="*/ 5085 w 5357"/>
                    <a:gd name="T21" fmla="*/ 1930 h 5353"/>
                    <a:gd name="T22" fmla="*/ 4956 w 5357"/>
                    <a:gd name="T23" fmla="*/ 1445 h 5353"/>
                    <a:gd name="T24" fmla="*/ 4705 w 5357"/>
                    <a:gd name="T25" fmla="*/ 1011 h 5353"/>
                    <a:gd name="T26" fmla="*/ 2917 w 5357"/>
                    <a:gd name="T27" fmla="*/ 272 h 5353"/>
                    <a:gd name="T28" fmla="*/ 2433 w 5357"/>
                    <a:gd name="T29" fmla="*/ 400 h 5353"/>
                    <a:gd name="T30" fmla="*/ 1999 w 5357"/>
                    <a:gd name="T31" fmla="*/ 651 h 5353"/>
                    <a:gd name="T32" fmla="*/ 1603 w 5357"/>
                    <a:gd name="T33" fmla="*/ 2562 h 5353"/>
                    <a:gd name="T34" fmla="*/ 2773 w 5357"/>
                    <a:gd name="T35" fmla="*/ 1443 h 5353"/>
                    <a:gd name="T36" fmla="*/ 3072 w 5357"/>
                    <a:gd name="T37" fmla="*/ 1348 h 5353"/>
                    <a:gd name="T38" fmla="*/ 3383 w 5357"/>
                    <a:gd name="T39" fmla="*/ 1370 h 5353"/>
                    <a:gd name="T40" fmla="*/ 3668 w 5357"/>
                    <a:gd name="T41" fmla="*/ 1505 h 5353"/>
                    <a:gd name="T42" fmla="*/ 4135 w 5357"/>
                    <a:gd name="T43" fmla="*/ 511 h 5353"/>
                    <a:gd name="T44" fmla="*/ 3673 w 5357"/>
                    <a:gd name="T45" fmla="*/ 320 h 5353"/>
                    <a:gd name="T46" fmla="*/ 3171 w 5357"/>
                    <a:gd name="T47" fmla="*/ 255 h 5353"/>
                    <a:gd name="T48" fmla="*/ 3429 w 5357"/>
                    <a:gd name="T49" fmla="*/ 16 h 5353"/>
                    <a:gd name="T50" fmla="*/ 3934 w 5357"/>
                    <a:gd name="T51" fmla="*/ 136 h 5353"/>
                    <a:gd name="T52" fmla="*/ 4402 w 5357"/>
                    <a:gd name="T53" fmla="*/ 377 h 5353"/>
                    <a:gd name="T54" fmla="*/ 4813 w 5357"/>
                    <a:gd name="T55" fmla="*/ 739 h 5353"/>
                    <a:gd name="T56" fmla="*/ 5115 w 5357"/>
                    <a:gd name="T57" fmla="*/ 1182 h 5353"/>
                    <a:gd name="T58" fmla="*/ 5297 w 5357"/>
                    <a:gd name="T59" fmla="*/ 1671 h 5353"/>
                    <a:gd name="T60" fmla="*/ 5357 w 5357"/>
                    <a:gd name="T61" fmla="*/ 2184 h 5353"/>
                    <a:gd name="T62" fmla="*/ 5297 w 5357"/>
                    <a:gd name="T63" fmla="*/ 2696 h 5353"/>
                    <a:gd name="T64" fmla="*/ 5115 w 5357"/>
                    <a:gd name="T65" fmla="*/ 3186 h 5353"/>
                    <a:gd name="T66" fmla="*/ 4813 w 5357"/>
                    <a:gd name="T67" fmla="*/ 3628 h 5353"/>
                    <a:gd name="T68" fmla="*/ 3072 w 5357"/>
                    <a:gd name="T69" fmla="*/ 5348 h 5353"/>
                    <a:gd name="T70" fmla="*/ 2949 w 5357"/>
                    <a:gd name="T71" fmla="*/ 5315 h 5353"/>
                    <a:gd name="T72" fmla="*/ 1961 w 5357"/>
                    <a:gd name="T73" fmla="*/ 4289 h 5353"/>
                    <a:gd name="T74" fmla="*/ 1997 w 5357"/>
                    <a:gd name="T75" fmla="*/ 4185 h 5353"/>
                    <a:gd name="T76" fmla="*/ 3701 w 5357"/>
                    <a:gd name="T77" fmla="*/ 2433 h 5353"/>
                    <a:gd name="T78" fmla="*/ 3756 w 5357"/>
                    <a:gd name="T79" fmla="*/ 2184 h 5353"/>
                    <a:gd name="T80" fmla="*/ 3701 w 5357"/>
                    <a:gd name="T81" fmla="*/ 1933 h 5353"/>
                    <a:gd name="T82" fmla="*/ 3535 w 5357"/>
                    <a:gd name="T83" fmla="*/ 1725 h 5353"/>
                    <a:gd name="T84" fmla="*/ 3300 w 5357"/>
                    <a:gd name="T85" fmla="*/ 1614 h 5353"/>
                    <a:gd name="T86" fmla="*/ 3044 w 5357"/>
                    <a:gd name="T87" fmla="*/ 1614 h 5353"/>
                    <a:gd name="T88" fmla="*/ 2809 w 5357"/>
                    <a:gd name="T89" fmla="*/ 1725 h 5353"/>
                    <a:gd name="T90" fmla="*/ 1120 w 5357"/>
                    <a:gd name="T91" fmla="*/ 3388 h 5353"/>
                    <a:gd name="T92" fmla="*/ 1011 w 5357"/>
                    <a:gd name="T93" fmla="*/ 3375 h 5353"/>
                    <a:gd name="T94" fmla="*/ 7 w 5357"/>
                    <a:gd name="T95" fmla="*/ 2357 h 5353"/>
                    <a:gd name="T96" fmla="*/ 20 w 5357"/>
                    <a:gd name="T97" fmla="*/ 2249 h 5353"/>
                    <a:gd name="T98" fmla="*/ 1831 w 5357"/>
                    <a:gd name="T99" fmla="*/ 457 h 5353"/>
                    <a:gd name="T100" fmla="*/ 2287 w 5357"/>
                    <a:gd name="T101" fmla="*/ 185 h 5353"/>
                    <a:gd name="T102" fmla="*/ 2785 w 5357"/>
                    <a:gd name="T103" fmla="*/ 34 h 535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5357" h="5353">
                      <a:moveTo>
                        <a:pt x="2612" y="3932"/>
                      </a:moveTo>
                      <a:lnTo>
                        <a:pt x="2270" y="4274"/>
                      </a:lnTo>
                      <a:lnTo>
                        <a:pt x="3039" y="5043"/>
                      </a:lnTo>
                      <a:lnTo>
                        <a:pt x="3381" y="4703"/>
                      </a:lnTo>
                      <a:lnTo>
                        <a:pt x="2612" y="3932"/>
                      </a:lnTo>
                      <a:close/>
                      <a:moveTo>
                        <a:pt x="651" y="1974"/>
                      </a:moveTo>
                      <a:lnTo>
                        <a:pt x="310" y="2316"/>
                      </a:lnTo>
                      <a:lnTo>
                        <a:pt x="1079" y="3085"/>
                      </a:lnTo>
                      <a:lnTo>
                        <a:pt x="1422" y="2745"/>
                      </a:lnTo>
                      <a:lnTo>
                        <a:pt x="651" y="1974"/>
                      </a:lnTo>
                      <a:close/>
                      <a:moveTo>
                        <a:pt x="4624" y="913"/>
                      </a:moveTo>
                      <a:lnTo>
                        <a:pt x="3851" y="1687"/>
                      </a:lnTo>
                      <a:lnTo>
                        <a:pt x="3895" y="1754"/>
                      </a:lnTo>
                      <a:lnTo>
                        <a:pt x="3933" y="1824"/>
                      </a:lnTo>
                      <a:lnTo>
                        <a:pt x="3963" y="1897"/>
                      </a:lnTo>
                      <a:lnTo>
                        <a:pt x="3986" y="1972"/>
                      </a:lnTo>
                      <a:lnTo>
                        <a:pt x="4003" y="2051"/>
                      </a:lnTo>
                      <a:lnTo>
                        <a:pt x="4011" y="2127"/>
                      </a:lnTo>
                      <a:lnTo>
                        <a:pt x="4012" y="2205"/>
                      </a:lnTo>
                      <a:lnTo>
                        <a:pt x="4008" y="2284"/>
                      </a:lnTo>
                      <a:lnTo>
                        <a:pt x="3994" y="2360"/>
                      </a:lnTo>
                      <a:lnTo>
                        <a:pt x="3975" y="2437"/>
                      </a:lnTo>
                      <a:lnTo>
                        <a:pt x="3947" y="2510"/>
                      </a:lnTo>
                      <a:lnTo>
                        <a:pt x="3913" y="2582"/>
                      </a:lnTo>
                      <a:lnTo>
                        <a:pt x="3871" y="2652"/>
                      </a:lnTo>
                      <a:lnTo>
                        <a:pt x="3823" y="2717"/>
                      </a:lnTo>
                      <a:lnTo>
                        <a:pt x="3766" y="2779"/>
                      </a:lnTo>
                      <a:lnTo>
                        <a:pt x="2793" y="3751"/>
                      </a:lnTo>
                      <a:lnTo>
                        <a:pt x="3562" y="4522"/>
                      </a:lnTo>
                      <a:lnTo>
                        <a:pt x="4536" y="3548"/>
                      </a:lnTo>
                      <a:lnTo>
                        <a:pt x="4624" y="3455"/>
                      </a:lnTo>
                      <a:lnTo>
                        <a:pt x="4705" y="3355"/>
                      </a:lnTo>
                      <a:lnTo>
                        <a:pt x="4779" y="3253"/>
                      </a:lnTo>
                      <a:lnTo>
                        <a:pt x="4846" y="3147"/>
                      </a:lnTo>
                      <a:lnTo>
                        <a:pt x="4904" y="3036"/>
                      </a:lnTo>
                      <a:lnTo>
                        <a:pt x="4956" y="2922"/>
                      </a:lnTo>
                      <a:lnTo>
                        <a:pt x="5000" y="2805"/>
                      </a:lnTo>
                      <a:lnTo>
                        <a:pt x="5036" y="2686"/>
                      </a:lnTo>
                      <a:lnTo>
                        <a:pt x="5066" y="2564"/>
                      </a:lnTo>
                      <a:lnTo>
                        <a:pt x="5085" y="2438"/>
                      </a:lnTo>
                      <a:lnTo>
                        <a:pt x="5098" y="2311"/>
                      </a:lnTo>
                      <a:lnTo>
                        <a:pt x="5102" y="2184"/>
                      </a:lnTo>
                      <a:lnTo>
                        <a:pt x="5098" y="2055"/>
                      </a:lnTo>
                      <a:lnTo>
                        <a:pt x="5085" y="1930"/>
                      </a:lnTo>
                      <a:lnTo>
                        <a:pt x="5066" y="1805"/>
                      </a:lnTo>
                      <a:lnTo>
                        <a:pt x="5036" y="1682"/>
                      </a:lnTo>
                      <a:lnTo>
                        <a:pt x="5000" y="1562"/>
                      </a:lnTo>
                      <a:lnTo>
                        <a:pt x="4956" y="1445"/>
                      </a:lnTo>
                      <a:lnTo>
                        <a:pt x="4904" y="1332"/>
                      </a:lnTo>
                      <a:lnTo>
                        <a:pt x="4846" y="1221"/>
                      </a:lnTo>
                      <a:lnTo>
                        <a:pt x="4779" y="1114"/>
                      </a:lnTo>
                      <a:lnTo>
                        <a:pt x="4705" y="1011"/>
                      </a:lnTo>
                      <a:lnTo>
                        <a:pt x="4624" y="913"/>
                      </a:lnTo>
                      <a:close/>
                      <a:moveTo>
                        <a:pt x="3171" y="255"/>
                      </a:moveTo>
                      <a:lnTo>
                        <a:pt x="3044" y="259"/>
                      </a:lnTo>
                      <a:lnTo>
                        <a:pt x="2917" y="272"/>
                      </a:lnTo>
                      <a:lnTo>
                        <a:pt x="2791" y="293"/>
                      </a:lnTo>
                      <a:lnTo>
                        <a:pt x="2669" y="320"/>
                      </a:lnTo>
                      <a:lnTo>
                        <a:pt x="2550" y="356"/>
                      </a:lnTo>
                      <a:lnTo>
                        <a:pt x="2433" y="400"/>
                      </a:lnTo>
                      <a:lnTo>
                        <a:pt x="2318" y="452"/>
                      </a:lnTo>
                      <a:lnTo>
                        <a:pt x="2208" y="511"/>
                      </a:lnTo>
                      <a:lnTo>
                        <a:pt x="2102" y="578"/>
                      </a:lnTo>
                      <a:lnTo>
                        <a:pt x="1999" y="651"/>
                      </a:lnTo>
                      <a:lnTo>
                        <a:pt x="1899" y="733"/>
                      </a:lnTo>
                      <a:lnTo>
                        <a:pt x="1806" y="821"/>
                      </a:lnTo>
                      <a:lnTo>
                        <a:pt x="832" y="1793"/>
                      </a:lnTo>
                      <a:lnTo>
                        <a:pt x="1603" y="2562"/>
                      </a:lnTo>
                      <a:lnTo>
                        <a:pt x="2576" y="1590"/>
                      </a:lnTo>
                      <a:lnTo>
                        <a:pt x="2638" y="1534"/>
                      </a:lnTo>
                      <a:lnTo>
                        <a:pt x="2703" y="1485"/>
                      </a:lnTo>
                      <a:lnTo>
                        <a:pt x="2773" y="1443"/>
                      </a:lnTo>
                      <a:lnTo>
                        <a:pt x="2845" y="1409"/>
                      </a:lnTo>
                      <a:lnTo>
                        <a:pt x="2918" y="1383"/>
                      </a:lnTo>
                      <a:lnTo>
                        <a:pt x="2995" y="1361"/>
                      </a:lnTo>
                      <a:lnTo>
                        <a:pt x="3072" y="1348"/>
                      </a:lnTo>
                      <a:lnTo>
                        <a:pt x="3150" y="1344"/>
                      </a:lnTo>
                      <a:lnTo>
                        <a:pt x="3228" y="1345"/>
                      </a:lnTo>
                      <a:lnTo>
                        <a:pt x="3306" y="1353"/>
                      </a:lnTo>
                      <a:lnTo>
                        <a:pt x="3383" y="1370"/>
                      </a:lnTo>
                      <a:lnTo>
                        <a:pt x="3458" y="1392"/>
                      </a:lnTo>
                      <a:lnTo>
                        <a:pt x="3531" y="1423"/>
                      </a:lnTo>
                      <a:lnTo>
                        <a:pt x="3602" y="1461"/>
                      </a:lnTo>
                      <a:lnTo>
                        <a:pt x="3668" y="1505"/>
                      </a:lnTo>
                      <a:lnTo>
                        <a:pt x="4443" y="733"/>
                      </a:lnTo>
                      <a:lnTo>
                        <a:pt x="4345" y="651"/>
                      </a:lnTo>
                      <a:lnTo>
                        <a:pt x="4242" y="578"/>
                      </a:lnTo>
                      <a:lnTo>
                        <a:pt x="4135" y="511"/>
                      </a:lnTo>
                      <a:lnTo>
                        <a:pt x="4024" y="452"/>
                      </a:lnTo>
                      <a:lnTo>
                        <a:pt x="3911" y="400"/>
                      </a:lnTo>
                      <a:lnTo>
                        <a:pt x="3794" y="356"/>
                      </a:lnTo>
                      <a:lnTo>
                        <a:pt x="3673" y="320"/>
                      </a:lnTo>
                      <a:lnTo>
                        <a:pt x="3551" y="293"/>
                      </a:lnTo>
                      <a:lnTo>
                        <a:pt x="3427" y="272"/>
                      </a:lnTo>
                      <a:lnTo>
                        <a:pt x="3300" y="259"/>
                      </a:lnTo>
                      <a:lnTo>
                        <a:pt x="3171" y="255"/>
                      </a:lnTo>
                      <a:close/>
                      <a:moveTo>
                        <a:pt x="3171" y="0"/>
                      </a:moveTo>
                      <a:lnTo>
                        <a:pt x="3173" y="0"/>
                      </a:lnTo>
                      <a:lnTo>
                        <a:pt x="3300" y="4"/>
                      </a:lnTo>
                      <a:lnTo>
                        <a:pt x="3429" y="16"/>
                      </a:lnTo>
                      <a:lnTo>
                        <a:pt x="3558" y="34"/>
                      </a:lnTo>
                      <a:lnTo>
                        <a:pt x="3685" y="60"/>
                      </a:lnTo>
                      <a:lnTo>
                        <a:pt x="3810" y="94"/>
                      </a:lnTo>
                      <a:lnTo>
                        <a:pt x="3934" y="136"/>
                      </a:lnTo>
                      <a:lnTo>
                        <a:pt x="4055" y="185"/>
                      </a:lnTo>
                      <a:lnTo>
                        <a:pt x="4174" y="242"/>
                      </a:lnTo>
                      <a:lnTo>
                        <a:pt x="4290" y="306"/>
                      </a:lnTo>
                      <a:lnTo>
                        <a:pt x="4402" y="377"/>
                      </a:lnTo>
                      <a:lnTo>
                        <a:pt x="4511" y="457"/>
                      </a:lnTo>
                      <a:lnTo>
                        <a:pt x="4617" y="544"/>
                      </a:lnTo>
                      <a:lnTo>
                        <a:pt x="4718" y="638"/>
                      </a:lnTo>
                      <a:lnTo>
                        <a:pt x="4813" y="739"/>
                      </a:lnTo>
                      <a:lnTo>
                        <a:pt x="4899" y="845"/>
                      </a:lnTo>
                      <a:lnTo>
                        <a:pt x="4979" y="954"/>
                      </a:lnTo>
                      <a:lnTo>
                        <a:pt x="5051" y="1067"/>
                      </a:lnTo>
                      <a:lnTo>
                        <a:pt x="5115" y="1182"/>
                      </a:lnTo>
                      <a:lnTo>
                        <a:pt x="5172" y="1301"/>
                      </a:lnTo>
                      <a:lnTo>
                        <a:pt x="5221" y="1422"/>
                      </a:lnTo>
                      <a:lnTo>
                        <a:pt x="5263" y="1546"/>
                      </a:lnTo>
                      <a:lnTo>
                        <a:pt x="5297" y="1671"/>
                      </a:lnTo>
                      <a:lnTo>
                        <a:pt x="5323" y="1798"/>
                      </a:lnTo>
                      <a:lnTo>
                        <a:pt x="5343" y="1927"/>
                      </a:lnTo>
                      <a:lnTo>
                        <a:pt x="5353" y="2055"/>
                      </a:lnTo>
                      <a:lnTo>
                        <a:pt x="5357" y="2184"/>
                      </a:lnTo>
                      <a:lnTo>
                        <a:pt x="5353" y="2313"/>
                      </a:lnTo>
                      <a:lnTo>
                        <a:pt x="5343" y="2442"/>
                      </a:lnTo>
                      <a:lnTo>
                        <a:pt x="5323" y="2570"/>
                      </a:lnTo>
                      <a:lnTo>
                        <a:pt x="5297" y="2696"/>
                      </a:lnTo>
                      <a:lnTo>
                        <a:pt x="5263" y="2821"/>
                      </a:lnTo>
                      <a:lnTo>
                        <a:pt x="5221" y="2945"/>
                      </a:lnTo>
                      <a:lnTo>
                        <a:pt x="5172" y="3067"/>
                      </a:lnTo>
                      <a:lnTo>
                        <a:pt x="5115" y="3186"/>
                      </a:lnTo>
                      <a:lnTo>
                        <a:pt x="5051" y="3302"/>
                      </a:lnTo>
                      <a:lnTo>
                        <a:pt x="4979" y="3414"/>
                      </a:lnTo>
                      <a:lnTo>
                        <a:pt x="4899" y="3523"/>
                      </a:lnTo>
                      <a:lnTo>
                        <a:pt x="4813" y="3628"/>
                      </a:lnTo>
                      <a:lnTo>
                        <a:pt x="4718" y="3729"/>
                      </a:lnTo>
                      <a:lnTo>
                        <a:pt x="3130" y="5315"/>
                      </a:lnTo>
                      <a:lnTo>
                        <a:pt x="3103" y="5336"/>
                      </a:lnTo>
                      <a:lnTo>
                        <a:pt x="3072" y="5348"/>
                      </a:lnTo>
                      <a:lnTo>
                        <a:pt x="3039" y="5353"/>
                      </a:lnTo>
                      <a:lnTo>
                        <a:pt x="3006" y="5348"/>
                      </a:lnTo>
                      <a:lnTo>
                        <a:pt x="2975" y="5336"/>
                      </a:lnTo>
                      <a:lnTo>
                        <a:pt x="2949" y="5315"/>
                      </a:lnTo>
                      <a:lnTo>
                        <a:pt x="1997" y="4365"/>
                      </a:lnTo>
                      <a:lnTo>
                        <a:pt x="1979" y="4343"/>
                      </a:lnTo>
                      <a:lnTo>
                        <a:pt x="1966" y="4317"/>
                      </a:lnTo>
                      <a:lnTo>
                        <a:pt x="1961" y="4289"/>
                      </a:lnTo>
                      <a:lnTo>
                        <a:pt x="1961" y="4261"/>
                      </a:lnTo>
                      <a:lnTo>
                        <a:pt x="1966" y="4234"/>
                      </a:lnTo>
                      <a:lnTo>
                        <a:pt x="1979" y="4207"/>
                      </a:lnTo>
                      <a:lnTo>
                        <a:pt x="1997" y="4185"/>
                      </a:lnTo>
                      <a:lnTo>
                        <a:pt x="3585" y="2598"/>
                      </a:lnTo>
                      <a:lnTo>
                        <a:pt x="3631" y="2546"/>
                      </a:lnTo>
                      <a:lnTo>
                        <a:pt x="3670" y="2492"/>
                      </a:lnTo>
                      <a:lnTo>
                        <a:pt x="3701" y="2433"/>
                      </a:lnTo>
                      <a:lnTo>
                        <a:pt x="3725" y="2373"/>
                      </a:lnTo>
                      <a:lnTo>
                        <a:pt x="3743" y="2311"/>
                      </a:lnTo>
                      <a:lnTo>
                        <a:pt x="3753" y="2248"/>
                      </a:lnTo>
                      <a:lnTo>
                        <a:pt x="3756" y="2184"/>
                      </a:lnTo>
                      <a:lnTo>
                        <a:pt x="3753" y="2121"/>
                      </a:lnTo>
                      <a:lnTo>
                        <a:pt x="3743" y="2057"/>
                      </a:lnTo>
                      <a:lnTo>
                        <a:pt x="3725" y="1994"/>
                      </a:lnTo>
                      <a:lnTo>
                        <a:pt x="3701" y="1933"/>
                      </a:lnTo>
                      <a:lnTo>
                        <a:pt x="3670" y="1876"/>
                      </a:lnTo>
                      <a:lnTo>
                        <a:pt x="3631" y="1821"/>
                      </a:lnTo>
                      <a:lnTo>
                        <a:pt x="3585" y="1770"/>
                      </a:lnTo>
                      <a:lnTo>
                        <a:pt x="3535" y="1725"/>
                      </a:lnTo>
                      <a:lnTo>
                        <a:pt x="3479" y="1687"/>
                      </a:lnTo>
                      <a:lnTo>
                        <a:pt x="3422" y="1655"/>
                      </a:lnTo>
                      <a:lnTo>
                        <a:pt x="3362" y="1630"/>
                      </a:lnTo>
                      <a:lnTo>
                        <a:pt x="3300" y="1614"/>
                      </a:lnTo>
                      <a:lnTo>
                        <a:pt x="3236" y="1603"/>
                      </a:lnTo>
                      <a:lnTo>
                        <a:pt x="3171" y="1599"/>
                      </a:lnTo>
                      <a:lnTo>
                        <a:pt x="3108" y="1603"/>
                      </a:lnTo>
                      <a:lnTo>
                        <a:pt x="3044" y="1614"/>
                      </a:lnTo>
                      <a:lnTo>
                        <a:pt x="2982" y="1630"/>
                      </a:lnTo>
                      <a:lnTo>
                        <a:pt x="2922" y="1655"/>
                      </a:lnTo>
                      <a:lnTo>
                        <a:pt x="2863" y="1687"/>
                      </a:lnTo>
                      <a:lnTo>
                        <a:pt x="2809" y="1725"/>
                      </a:lnTo>
                      <a:lnTo>
                        <a:pt x="2757" y="1770"/>
                      </a:lnTo>
                      <a:lnTo>
                        <a:pt x="1169" y="3357"/>
                      </a:lnTo>
                      <a:lnTo>
                        <a:pt x="1146" y="3375"/>
                      </a:lnTo>
                      <a:lnTo>
                        <a:pt x="1120" y="3388"/>
                      </a:lnTo>
                      <a:lnTo>
                        <a:pt x="1092" y="3393"/>
                      </a:lnTo>
                      <a:lnTo>
                        <a:pt x="1065" y="3393"/>
                      </a:lnTo>
                      <a:lnTo>
                        <a:pt x="1037" y="3388"/>
                      </a:lnTo>
                      <a:lnTo>
                        <a:pt x="1011" y="3375"/>
                      </a:lnTo>
                      <a:lnTo>
                        <a:pt x="988" y="3357"/>
                      </a:lnTo>
                      <a:lnTo>
                        <a:pt x="37" y="2407"/>
                      </a:lnTo>
                      <a:lnTo>
                        <a:pt x="20" y="2383"/>
                      </a:lnTo>
                      <a:lnTo>
                        <a:pt x="7" y="2357"/>
                      </a:lnTo>
                      <a:lnTo>
                        <a:pt x="0" y="2331"/>
                      </a:lnTo>
                      <a:lnTo>
                        <a:pt x="0" y="2301"/>
                      </a:lnTo>
                      <a:lnTo>
                        <a:pt x="7" y="2275"/>
                      </a:lnTo>
                      <a:lnTo>
                        <a:pt x="20" y="2249"/>
                      </a:lnTo>
                      <a:lnTo>
                        <a:pt x="37" y="2225"/>
                      </a:lnTo>
                      <a:lnTo>
                        <a:pt x="1626" y="638"/>
                      </a:lnTo>
                      <a:lnTo>
                        <a:pt x="1727" y="544"/>
                      </a:lnTo>
                      <a:lnTo>
                        <a:pt x="1831" y="457"/>
                      </a:lnTo>
                      <a:lnTo>
                        <a:pt x="1940" y="377"/>
                      </a:lnTo>
                      <a:lnTo>
                        <a:pt x="2053" y="306"/>
                      </a:lnTo>
                      <a:lnTo>
                        <a:pt x="2168" y="242"/>
                      </a:lnTo>
                      <a:lnTo>
                        <a:pt x="2287" y="185"/>
                      </a:lnTo>
                      <a:lnTo>
                        <a:pt x="2410" y="136"/>
                      </a:lnTo>
                      <a:lnTo>
                        <a:pt x="2534" y="94"/>
                      </a:lnTo>
                      <a:lnTo>
                        <a:pt x="2659" y="60"/>
                      </a:lnTo>
                      <a:lnTo>
                        <a:pt x="2785" y="34"/>
                      </a:lnTo>
                      <a:lnTo>
                        <a:pt x="2914" y="16"/>
                      </a:lnTo>
                      <a:lnTo>
                        <a:pt x="3042" y="4"/>
                      </a:lnTo>
                      <a:lnTo>
                        <a:pt x="317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02" name="Freeform 18"/>
                <p:cNvSpPr>
                  <a:spLocks/>
                </p:cNvSpPr>
                <p:nvPr/>
              </p:nvSpPr>
              <p:spPr bwMode="auto">
                <a:xfrm>
                  <a:off x="2742" y="2623"/>
                  <a:ext cx="500" cy="871"/>
                </a:xfrm>
                <a:custGeom>
                  <a:avLst/>
                  <a:gdLst>
                    <a:gd name="T0" fmla="*/ 857 w 999"/>
                    <a:gd name="T1" fmla="*/ 0 h 1741"/>
                    <a:gd name="T2" fmla="*/ 887 w 999"/>
                    <a:gd name="T3" fmla="*/ 0 h 1741"/>
                    <a:gd name="T4" fmla="*/ 913 w 999"/>
                    <a:gd name="T5" fmla="*/ 6 h 1741"/>
                    <a:gd name="T6" fmla="*/ 939 w 999"/>
                    <a:gd name="T7" fmla="*/ 18 h 1741"/>
                    <a:gd name="T8" fmla="*/ 963 w 999"/>
                    <a:gd name="T9" fmla="*/ 36 h 1741"/>
                    <a:gd name="T10" fmla="*/ 981 w 999"/>
                    <a:gd name="T11" fmla="*/ 60 h 1741"/>
                    <a:gd name="T12" fmla="*/ 993 w 999"/>
                    <a:gd name="T13" fmla="*/ 85 h 1741"/>
                    <a:gd name="T14" fmla="*/ 999 w 999"/>
                    <a:gd name="T15" fmla="*/ 112 h 1741"/>
                    <a:gd name="T16" fmla="*/ 999 w 999"/>
                    <a:gd name="T17" fmla="*/ 142 h 1741"/>
                    <a:gd name="T18" fmla="*/ 993 w 999"/>
                    <a:gd name="T19" fmla="*/ 168 h 1741"/>
                    <a:gd name="T20" fmla="*/ 981 w 999"/>
                    <a:gd name="T21" fmla="*/ 194 h 1741"/>
                    <a:gd name="T22" fmla="*/ 963 w 999"/>
                    <a:gd name="T23" fmla="*/ 217 h 1741"/>
                    <a:gd name="T24" fmla="*/ 437 w 999"/>
                    <a:gd name="T25" fmla="*/ 743 h 1741"/>
                    <a:gd name="T26" fmla="*/ 872 w 999"/>
                    <a:gd name="T27" fmla="*/ 743 h 1741"/>
                    <a:gd name="T28" fmla="*/ 903 w 999"/>
                    <a:gd name="T29" fmla="*/ 746 h 1741"/>
                    <a:gd name="T30" fmla="*/ 931 w 999"/>
                    <a:gd name="T31" fmla="*/ 756 h 1741"/>
                    <a:gd name="T32" fmla="*/ 955 w 999"/>
                    <a:gd name="T33" fmla="*/ 774 h 1741"/>
                    <a:gd name="T34" fmla="*/ 975 w 999"/>
                    <a:gd name="T35" fmla="*/ 795 h 1741"/>
                    <a:gd name="T36" fmla="*/ 991 w 999"/>
                    <a:gd name="T37" fmla="*/ 821 h 1741"/>
                    <a:gd name="T38" fmla="*/ 999 w 999"/>
                    <a:gd name="T39" fmla="*/ 850 h 1741"/>
                    <a:gd name="T40" fmla="*/ 999 w 999"/>
                    <a:gd name="T41" fmla="*/ 881 h 1741"/>
                    <a:gd name="T42" fmla="*/ 994 w 999"/>
                    <a:gd name="T43" fmla="*/ 911 h 1741"/>
                    <a:gd name="T44" fmla="*/ 981 w 999"/>
                    <a:gd name="T45" fmla="*/ 937 h 1741"/>
                    <a:gd name="T46" fmla="*/ 963 w 999"/>
                    <a:gd name="T47" fmla="*/ 961 h 1741"/>
                    <a:gd name="T48" fmla="*/ 218 w 999"/>
                    <a:gd name="T49" fmla="*/ 1704 h 1741"/>
                    <a:gd name="T50" fmla="*/ 199 w 999"/>
                    <a:gd name="T51" fmla="*/ 1720 h 1741"/>
                    <a:gd name="T52" fmla="*/ 176 w 999"/>
                    <a:gd name="T53" fmla="*/ 1733 h 1741"/>
                    <a:gd name="T54" fmla="*/ 153 w 999"/>
                    <a:gd name="T55" fmla="*/ 1740 h 1741"/>
                    <a:gd name="T56" fmla="*/ 129 w 999"/>
                    <a:gd name="T57" fmla="*/ 1741 h 1741"/>
                    <a:gd name="T58" fmla="*/ 104 w 999"/>
                    <a:gd name="T59" fmla="*/ 1740 h 1741"/>
                    <a:gd name="T60" fmla="*/ 80 w 999"/>
                    <a:gd name="T61" fmla="*/ 1733 h 1741"/>
                    <a:gd name="T62" fmla="*/ 57 w 999"/>
                    <a:gd name="T63" fmla="*/ 1720 h 1741"/>
                    <a:gd name="T64" fmla="*/ 37 w 999"/>
                    <a:gd name="T65" fmla="*/ 1704 h 1741"/>
                    <a:gd name="T66" fmla="*/ 19 w 999"/>
                    <a:gd name="T67" fmla="*/ 1681 h 1741"/>
                    <a:gd name="T68" fmla="*/ 6 w 999"/>
                    <a:gd name="T69" fmla="*/ 1655 h 1741"/>
                    <a:gd name="T70" fmla="*/ 0 w 999"/>
                    <a:gd name="T71" fmla="*/ 1627 h 1741"/>
                    <a:gd name="T72" fmla="*/ 0 w 999"/>
                    <a:gd name="T73" fmla="*/ 1600 h 1741"/>
                    <a:gd name="T74" fmla="*/ 6 w 999"/>
                    <a:gd name="T75" fmla="*/ 1572 h 1741"/>
                    <a:gd name="T76" fmla="*/ 19 w 999"/>
                    <a:gd name="T77" fmla="*/ 1546 h 1741"/>
                    <a:gd name="T78" fmla="*/ 37 w 999"/>
                    <a:gd name="T79" fmla="*/ 1523 h 1741"/>
                    <a:gd name="T80" fmla="*/ 562 w 999"/>
                    <a:gd name="T81" fmla="*/ 999 h 1741"/>
                    <a:gd name="T82" fmla="*/ 129 w 999"/>
                    <a:gd name="T83" fmla="*/ 999 h 1741"/>
                    <a:gd name="T84" fmla="*/ 98 w 999"/>
                    <a:gd name="T85" fmla="*/ 995 h 1741"/>
                    <a:gd name="T86" fmla="*/ 70 w 999"/>
                    <a:gd name="T87" fmla="*/ 984 h 1741"/>
                    <a:gd name="T88" fmla="*/ 46 w 999"/>
                    <a:gd name="T89" fmla="*/ 968 h 1741"/>
                    <a:gd name="T90" fmla="*/ 24 w 999"/>
                    <a:gd name="T91" fmla="*/ 946 h 1741"/>
                    <a:gd name="T92" fmla="*/ 10 w 999"/>
                    <a:gd name="T93" fmla="*/ 919 h 1741"/>
                    <a:gd name="T94" fmla="*/ 1 w 999"/>
                    <a:gd name="T95" fmla="*/ 889 h 1741"/>
                    <a:gd name="T96" fmla="*/ 0 w 999"/>
                    <a:gd name="T97" fmla="*/ 860 h 1741"/>
                    <a:gd name="T98" fmla="*/ 6 w 999"/>
                    <a:gd name="T99" fmla="*/ 831 h 1741"/>
                    <a:gd name="T100" fmla="*/ 18 w 999"/>
                    <a:gd name="T101" fmla="*/ 803 h 1741"/>
                    <a:gd name="T102" fmla="*/ 37 w 999"/>
                    <a:gd name="T103" fmla="*/ 780 h 1741"/>
                    <a:gd name="T104" fmla="*/ 781 w 999"/>
                    <a:gd name="T105" fmla="*/ 36 h 1741"/>
                    <a:gd name="T106" fmla="*/ 805 w 999"/>
                    <a:gd name="T107" fmla="*/ 18 h 1741"/>
                    <a:gd name="T108" fmla="*/ 830 w 999"/>
                    <a:gd name="T109" fmla="*/ 6 h 1741"/>
                    <a:gd name="T110" fmla="*/ 857 w 999"/>
                    <a:gd name="T111" fmla="*/ 0 h 17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</a:cxnLst>
                  <a:rect l="0" t="0" r="r" b="b"/>
                  <a:pathLst>
                    <a:path w="999" h="1741">
                      <a:moveTo>
                        <a:pt x="857" y="0"/>
                      </a:moveTo>
                      <a:lnTo>
                        <a:pt x="887" y="0"/>
                      </a:lnTo>
                      <a:lnTo>
                        <a:pt x="913" y="6"/>
                      </a:lnTo>
                      <a:lnTo>
                        <a:pt x="939" y="18"/>
                      </a:lnTo>
                      <a:lnTo>
                        <a:pt x="963" y="36"/>
                      </a:lnTo>
                      <a:lnTo>
                        <a:pt x="981" y="60"/>
                      </a:lnTo>
                      <a:lnTo>
                        <a:pt x="993" y="85"/>
                      </a:lnTo>
                      <a:lnTo>
                        <a:pt x="999" y="112"/>
                      </a:lnTo>
                      <a:lnTo>
                        <a:pt x="999" y="142"/>
                      </a:lnTo>
                      <a:lnTo>
                        <a:pt x="993" y="168"/>
                      </a:lnTo>
                      <a:lnTo>
                        <a:pt x="981" y="194"/>
                      </a:lnTo>
                      <a:lnTo>
                        <a:pt x="963" y="217"/>
                      </a:lnTo>
                      <a:lnTo>
                        <a:pt x="437" y="743"/>
                      </a:lnTo>
                      <a:lnTo>
                        <a:pt x="872" y="743"/>
                      </a:lnTo>
                      <a:lnTo>
                        <a:pt x="903" y="746"/>
                      </a:lnTo>
                      <a:lnTo>
                        <a:pt x="931" y="756"/>
                      </a:lnTo>
                      <a:lnTo>
                        <a:pt x="955" y="774"/>
                      </a:lnTo>
                      <a:lnTo>
                        <a:pt x="975" y="795"/>
                      </a:lnTo>
                      <a:lnTo>
                        <a:pt x="991" y="821"/>
                      </a:lnTo>
                      <a:lnTo>
                        <a:pt x="999" y="850"/>
                      </a:lnTo>
                      <a:lnTo>
                        <a:pt x="999" y="881"/>
                      </a:lnTo>
                      <a:lnTo>
                        <a:pt x="994" y="911"/>
                      </a:lnTo>
                      <a:lnTo>
                        <a:pt x="981" y="937"/>
                      </a:lnTo>
                      <a:lnTo>
                        <a:pt x="963" y="961"/>
                      </a:lnTo>
                      <a:lnTo>
                        <a:pt x="218" y="1704"/>
                      </a:lnTo>
                      <a:lnTo>
                        <a:pt x="199" y="1720"/>
                      </a:lnTo>
                      <a:lnTo>
                        <a:pt x="176" y="1733"/>
                      </a:lnTo>
                      <a:lnTo>
                        <a:pt x="153" y="1740"/>
                      </a:lnTo>
                      <a:lnTo>
                        <a:pt x="129" y="1741"/>
                      </a:lnTo>
                      <a:lnTo>
                        <a:pt x="104" y="1740"/>
                      </a:lnTo>
                      <a:lnTo>
                        <a:pt x="80" y="1733"/>
                      </a:lnTo>
                      <a:lnTo>
                        <a:pt x="57" y="1720"/>
                      </a:lnTo>
                      <a:lnTo>
                        <a:pt x="37" y="1704"/>
                      </a:lnTo>
                      <a:lnTo>
                        <a:pt x="19" y="1681"/>
                      </a:lnTo>
                      <a:lnTo>
                        <a:pt x="6" y="1655"/>
                      </a:lnTo>
                      <a:lnTo>
                        <a:pt x="0" y="1627"/>
                      </a:lnTo>
                      <a:lnTo>
                        <a:pt x="0" y="1600"/>
                      </a:lnTo>
                      <a:lnTo>
                        <a:pt x="6" y="1572"/>
                      </a:lnTo>
                      <a:lnTo>
                        <a:pt x="19" y="1546"/>
                      </a:lnTo>
                      <a:lnTo>
                        <a:pt x="37" y="1523"/>
                      </a:lnTo>
                      <a:lnTo>
                        <a:pt x="562" y="999"/>
                      </a:lnTo>
                      <a:lnTo>
                        <a:pt x="129" y="999"/>
                      </a:lnTo>
                      <a:lnTo>
                        <a:pt x="98" y="995"/>
                      </a:lnTo>
                      <a:lnTo>
                        <a:pt x="70" y="984"/>
                      </a:lnTo>
                      <a:lnTo>
                        <a:pt x="46" y="968"/>
                      </a:lnTo>
                      <a:lnTo>
                        <a:pt x="24" y="946"/>
                      </a:lnTo>
                      <a:lnTo>
                        <a:pt x="10" y="919"/>
                      </a:lnTo>
                      <a:lnTo>
                        <a:pt x="1" y="889"/>
                      </a:lnTo>
                      <a:lnTo>
                        <a:pt x="0" y="860"/>
                      </a:lnTo>
                      <a:lnTo>
                        <a:pt x="6" y="831"/>
                      </a:lnTo>
                      <a:lnTo>
                        <a:pt x="18" y="803"/>
                      </a:lnTo>
                      <a:lnTo>
                        <a:pt x="37" y="780"/>
                      </a:lnTo>
                      <a:lnTo>
                        <a:pt x="781" y="36"/>
                      </a:lnTo>
                      <a:lnTo>
                        <a:pt x="805" y="18"/>
                      </a:lnTo>
                      <a:lnTo>
                        <a:pt x="830" y="6"/>
                      </a:lnTo>
                      <a:lnTo>
                        <a:pt x="857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48" name="Group 147"/>
          <p:cNvGrpSpPr/>
          <p:nvPr/>
        </p:nvGrpSpPr>
        <p:grpSpPr>
          <a:xfrm>
            <a:off x="7029213" y="4138520"/>
            <a:ext cx="4061395" cy="646331"/>
            <a:chOff x="6736136" y="4114152"/>
            <a:chExt cx="4061395" cy="646331"/>
          </a:xfrm>
        </p:grpSpPr>
        <p:sp>
          <p:nvSpPr>
            <p:cNvPr id="71" name="Rectangle 70"/>
            <p:cNvSpPr/>
            <p:nvPr/>
          </p:nvSpPr>
          <p:spPr>
            <a:xfrm>
              <a:off x="7628672" y="4114152"/>
              <a:ext cx="31688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129" name="Group 128"/>
            <p:cNvGrpSpPr/>
            <p:nvPr/>
          </p:nvGrpSpPr>
          <p:grpSpPr>
            <a:xfrm>
              <a:off x="6736136" y="4117277"/>
              <a:ext cx="640080" cy="640080"/>
              <a:chOff x="6802164" y="4226717"/>
              <a:chExt cx="640080" cy="640080"/>
            </a:xfrm>
          </p:grpSpPr>
          <p:sp>
            <p:nvSpPr>
              <p:cNvPr id="72" name="Oval 71"/>
              <p:cNvSpPr/>
              <p:nvPr/>
            </p:nvSpPr>
            <p:spPr>
              <a:xfrm>
                <a:off x="6802164" y="4226717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24" name="Group 21"/>
              <p:cNvGrpSpPr>
                <a:grpSpLocks noChangeAspect="1"/>
              </p:cNvGrpSpPr>
              <p:nvPr/>
            </p:nvGrpSpPr>
            <p:grpSpPr bwMode="auto">
              <a:xfrm>
                <a:off x="6939931" y="4363877"/>
                <a:ext cx="364547" cy="365760"/>
                <a:chOff x="3237" y="1555"/>
                <a:chExt cx="1202" cy="1206"/>
              </a:xfrm>
              <a:solidFill>
                <a:schemeClr val="bg1"/>
              </a:solidFill>
            </p:grpSpPr>
            <p:sp>
              <p:nvSpPr>
                <p:cNvPr id="127" name="Freeform 23"/>
                <p:cNvSpPr>
                  <a:spLocks noEditPoints="1"/>
                </p:cNvSpPr>
                <p:nvPr/>
              </p:nvSpPr>
              <p:spPr bwMode="auto">
                <a:xfrm>
                  <a:off x="3551" y="1908"/>
                  <a:ext cx="535" cy="537"/>
                </a:xfrm>
                <a:custGeom>
                  <a:avLst/>
                  <a:gdLst>
                    <a:gd name="T0" fmla="*/ 1209 w 1605"/>
                    <a:gd name="T1" fmla="*/ 397 h 1611"/>
                    <a:gd name="T2" fmla="*/ 508 w 1605"/>
                    <a:gd name="T3" fmla="*/ 671 h 1611"/>
                    <a:gd name="T4" fmla="*/ 753 w 1605"/>
                    <a:gd name="T5" fmla="*/ 786 h 1611"/>
                    <a:gd name="T6" fmla="*/ 774 w 1605"/>
                    <a:gd name="T7" fmla="*/ 798 h 1611"/>
                    <a:gd name="T8" fmla="*/ 793 w 1605"/>
                    <a:gd name="T9" fmla="*/ 815 h 1611"/>
                    <a:gd name="T10" fmla="*/ 810 w 1605"/>
                    <a:gd name="T11" fmla="*/ 834 h 1611"/>
                    <a:gd name="T12" fmla="*/ 822 w 1605"/>
                    <a:gd name="T13" fmla="*/ 856 h 1611"/>
                    <a:gd name="T14" fmla="*/ 937 w 1605"/>
                    <a:gd name="T15" fmla="*/ 1100 h 1611"/>
                    <a:gd name="T16" fmla="*/ 1209 w 1605"/>
                    <a:gd name="T17" fmla="*/ 397 h 1611"/>
                    <a:gd name="T18" fmla="*/ 1464 w 1605"/>
                    <a:gd name="T19" fmla="*/ 0 h 1611"/>
                    <a:gd name="T20" fmla="*/ 1492 w 1605"/>
                    <a:gd name="T21" fmla="*/ 3 h 1611"/>
                    <a:gd name="T22" fmla="*/ 1517 w 1605"/>
                    <a:gd name="T23" fmla="*/ 11 h 1611"/>
                    <a:gd name="T24" fmla="*/ 1541 w 1605"/>
                    <a:gd name="T25" fmla="*/ 24 h 1611"/>
                    <a:gd name="T26" fmla="*/ 1564 w 1605"/>
                    <a:gd name="T27" fmla="*/ 42 h 1611"/>
                    <a:gd name="T28" fmla="*/ 1581 w 1605"/>
                    <a:gd name="T29" fmla="*/ 64 h 1611"/>
                    <a:gd name="T30" fmla="*/ 1594 w 1605"/>
                    <a:gd name="T31" fmla="*/ 88 h 1611"/>
                    <a:gd name="T32" fmla="*/ 1602 w 1605"/>
                    <a:gd name="T33" fmla="*/ 115 h 1611"/>
                    <a:gd name="T34" fmla="*/ 1605 w 1605"/>
                    <a:gd name="T35" fmla="*/ 142 h 1611"/>
                    <a:gd name="T36" fmla="*/ 1603 w 1605"/>
                    <a:gd name="T37" fmla="*/ 169 h 1611"/>
                    <a:gd name="T38" fmla="*/ 1596 w 1605"/>
                    <a:gd name="T39" fmla="*/ 197 h 1611"/>
                    <a:gd name="T40" fmla="*/ 1083 w 1605"/>
                    <a:gd name="T41" fmla="*/ 1519 h 1611"/>
                    <a:gd name="T42" fmla="*/ 1070 w 1605"/>
                    <a:gd name="T43" fmla="*/ 1544 h 1611"/>
                    <a:gd name="T44" fmla="*/ 1054 w 1605"/>
                    <a:gd name="T45" fmla="*/ 1567 h 1611"/>
                    <a:gd name="T46" fmla="*/ 1033 w 1605"/>
                    <a:gd name="T47" fmla="*/ 1584 h 1611"/>
                    <a:gd name="T48" fmla="*/ 1008 w 1605"/>
                    <a:gd name="T49" fmla="*/ 1599 h 1611"/>
                    <a:gd name="T50" fmla="*/ 983 w 1605"/>
                    <a:gd name="T51" fmla="*/ 1608 h 1611"/>
                    <a:gd name="T52" fmla="*/ 954 w 1605"/>
                    <a:gd name="T53" fmla="*/ 1611 h 1611"/>
                    <a:gd name="T54" fmla="*/ 950 w 1605"/>
                    <a:gd name="T55" fmla="*/ 1611 h 1611"/>
                    <a:gd name="T56" fmla="*/ 922 w 1605"/>
                    <a:gd name="T57" fmla="*/ 1609 h 1611"/>
                    <a:gd name="T58" fmla="*/ 896 w 1605"/>
                    <a:gd name="T59" fmla="*/ 1601 h 1611"/>
                    <a:gd name="T60" fmla="*/ 873 w 1605"/>
                    <a:gd name="T61" fmla="*/ 1589 h 1611"/>
                    <a:gd name="T62" fmla="*/ 852 w 1605"/>
                    <a:gd name="T63" fmla="*/ 1572 h 1611"/>
                    <a:gd name="T64" fmla="*/ 833 w 1605"/>
                    <a:gd name="T65" fmla="*/ 1552 h 1611"/>
                    <a:gd name="T66" fmla="*/ 820 w 1605"/>
                    <a:gd name="T67" fmla="*/ 1528 h 1611"/>
                    <a:gd name="T68" fmla="*/ 583 w 1605"/>
                    <a:gd name="T69" fmla="*/ 1025 h 1611"/>
                    <a:gd name="T70" fmla="*/ 82 w 1605"/>
                    <a:gd name="T71" fmla="*/ 789 h 1611"/>
                    <a:gd name="T72" fmla="*/ 58 w 1605"/>
                    <a:gd name="T73" fmla="*/ 774 h 1611"/>
                    <a:gd name="T74" fmla="*/ 37 w 1605"/>
                    <a:gd name="T75" fmla="*/ 756 h 1611"/>
                    <a:gd name="T76" fmla="*/ 21 w 1605"/>
                    <a:gd name="T77" fmla="*/ 734 h 1611"/>
                    <a:gd name="T78" fmla="*/ 8 w 1605"/>
                    <a:gd name="T79" fmla="*/ 708 h 1611"/>
                    <a:gd name="T80" fmla="*/ 2 w 1605"/>
                    <a:gd name="T81" fmla="*/ 682 h 1611"/>
                    <a:gd name="T82" fmla="*/ 0 w 1605"/>
                    <a:gd name="T83" fmla="*/ 653 h 1611"/>
                    <a:gd name="T84" fmla="*/ 3 w 1605"/>
                    <a:gd name="T85" fmla="*/ 625 h 1611"/>
                    <a:gd name="T86" fmla="*/ 12 w 1605"/>
                    <a:gd name="T87" fmla="*/ 599 h 1611"/>
                    <a:gd name="T88" fmla="*/ 26 w 1605"/>
                    <a:gd name="T89" fmla="*/ 575 h 1611"/>
                    <a:gd name="T90" fmla="*/ 44 w 1605"/>
                    <a:gd name="T91" fmla="*/ 553 h 1611"/>
                    <a:gd name="T92" fmla="*/ 66 w 1605"/>
                    <a:gd name="T93" fmla="*/ 537 h 1611"/>
                    <a:gd name="T94" fmla="*/ 91 w 1605"/>
                    <a:gd name="T95" fmla="*/ 524 h 1611"/>
                    <a:gd name="T96" fmla="*/ 1410 w 1605"/>
                    <a:gd name="T97" fmla="*/ 10 h 1611"/>
                    <a:gd name="T98" fmla="*/ 1437 w 1605"/>
                    <a:gd name="T99" fmla="*/ 2 h 1611"/>
                    <a:gd name="T100" fmla="*/ 1464 w 1605"/>
                    <a:gd name="T101" fmla="*/ 0 h 161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1605" h="1611">
                      <a:moveTo>
                        <a:pt x="1209" y="397"/>
                      </a:moveTo>
                      <a:lnTo>
                        <a:pt x="508" y="671"/>
                      </a:lnTo>
                      <a:lnTo>
                        <a:pt x="753" y="786"/>
                      </a:lnTo>
                      <a:lnTo>
                        <a:pt x="774" y="798"/>
                      </a:lnTo>
                      <a:lnTo>
                        <a:pt x="793" y="815"/>
                      </a:lnTo>
                      <a:lnTo>
                        <a:pt x="810" y="834"/>
                      </a:lnTo>
                      <a:lnTo>
                        <a:pt x="822" y="856"/>
                      </a:lnTo>
                      <a:lnTo>
                        <a:pt x="937" y="1100"/>
                      </a:lnTo>
                      <a:lnTo>
                        <a:pt x="1209" y="397"/>
                      </a:lnTo>
                      <a:close/>
                      <a:moveTo>
                        <a:pt x="1464" y="0"/>
                      </a:moveTo>
                      <a:lnTo>
                        <a:pt x="1492" y="3"/>
                      </a:lnTo>
                      <a:lnTo>
                        <a:pt x="1517" y="11"/>
                      </a:lnTo>
                      <a:lnTo>
                        <a:pt x="1541" y="24"/>
                      </a:lnTo>
                      <a:lnTo>
                        <a:pt x="1564" y="42"/>
                      </a:lnTo>
                      <a:lnTo>
                        <a:pt x="1581" y="64"/>
                      </a:lnTo>
                      <a:lnTo>
                        <a:pt x="1594" y="88"/>
                      </a:lnTo>
                      <a:lnTo>
                        <a:pt x="1602" y="115"/>
                      </a:lnTo>
                      <a:lnTo>
                        <a:pt x="1605" y="142"/>
                      </a:lnTo>
                      <a:lnTo>
                        <a:pt x="1603" y="169"/>
                      </a:lnTo>
                      <a:lnTo>
                        <a:pt x="1596" y="197"/>
                      </a:lnTo>
                      <a:lnTo>
                        <a:pt x="1083" y="1519"/>
                      </a:lnTo>
                      <a:lnTo>
                        <a:pt x="1070" y="1544"/>
                      </a:lnTo>
                      <a:lnTo>
                        <a:pt x="1054" y="1567"/>
                      </a:lnTo>
                      <a:lnTo>
                        <a:pt x="1033" y="1584"/>
                      </a:lnTo>
                      <a:lnTo>
                        <a:pt x="1008" y="1599"/>
                      </a:lnTo>
                      <a:lnTo>
                        <a:pt x="983" y="1608"/>
                      </a:lnTo>
                      <a:lnTo>
                        <a:pt x="954" y="1611"/>
                      </a:lnTo>
                      <a:lnTo>
                        <a:pt x="950" y="1611"/>
                      </a:lnTo>
                      <a:lnTo>
                        <a:pt x="922" y="1609"/>
                      </a:lnTo>
                      <a:lnTo>
                        <a:pt x="896" y="1601"/>
                      </a:lnTo>
                      <a:lnTo>
                        <a:pt x="873" y="1589"/>
                      </a:lnTo>
                      <a:lnTo>
                        <a:pt x="852" y="1572"/>
                      </a:lnTo>
                      <a:lnTo>
                        <a:pt x="833" y="1552"/>
                      </a:lnTo>
                      <a:lnTo>
                        <a:pt x="820" y="1528"/>
                      </a:lnTo>
                      <a:lnTo>
                        <a:pt x="583" y="1025"/>
                      </a:lnTo>
                      <a:lnTo>
                        <a:pt x="82" y="789"/>
                      </a:lnTo>
                      <a:lnTo>
                        <a:pt x="58" y="774"/>
                      </a:lnTo>
                      <a:lnTo>
                        <a:pt x="37" y="756"/>
                      </a:lnTo>
                      <a:lnTo>
                        <a:pt x="21" y="734"/>
                      </a:lnTo>
                      <a:lnTo>
                        <a:pt x="8" y="708"/>
                      </a:lnTo>
                      <a:lnTo>
                        <a:pt x="2" y="682"/>
                      </a:lnTo>
                      <a:lnTo>
                        <a:pt x="0" y="653"/>
                      </a:lnTo>
                      <a:lnTo>
                        <a:pt x="3" y="625"/>
                      </a:lnTo>
                      <a:lnTo>
                        <a:pt x="12" y="599"/>
                      </a:lnTo>
                      <a:lnTo>
                        <a:pt x="26" y="575"/>
                      </a:lnTo>
                      <a:lnTo>
                        <a:pt x="44" y="553"/>
                      </a:lnTo>
                      <a:lnTo>
                        <a:pt x="66" y="537"/>
                      </a:lnTo>
                      <a:lnTo>
                        <a:pt x="91" y="524"/>
                      </a:lnTo>
                      <a:lnTo>
                        <a:pt x="1410" y="10"/>
                      </a:lnTo>
                      <a:lnTo>
                        <a:pt x="1437" y="2"/>
                      </a:lnTo>
                      <a:lnTo>
                        <a:pt x="146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28" name="Freeform 24"/>
                <p:cNvSpPr>
                  <a:spLocks noEditPoints="1"/>
                </p:cNvSpPr>
                <p:nvPr/>
              </p:nvSpPr>
              <p:spPr bwMode="auto">
                <a:xfrm>
                  <a:off x="3237" y="1555"/>
                  <a:ext cx="1202" cy="1206"/>
                </a:xfrm>
                <a:custGeom>
                  <a:avLst/>
                  <a:gdLst>
                    <a:gd name="T0" fmla="*/ 1498 w 3606"/>
                    <a:gd name="T1" fmla="*/ 320 h 3618"/>
                    <a:gd name="T2" fmla="*/ 1125 w 3606"/>
                    <a:gd name="T3" fmla="*/ 450 h 3618"/>
                    <a:gd name="T4" fmla="*/ 802 w 3606"/>
                    <a:gd name="T5" fmla="*/ 668 h 3618"/>
                    <a:gd name="T6" fmla="*/ 546 w 3606"/>
                    <a:gd name="T7" fmla="*/ 960 h 3618"/>
                    <a:gd name="T8" fmla="*/ 371 w 3606"/>
                    <a:gd name="T9" fmla="*/ 1310 h 3618"/>
                    <a:gd name="T10" fmla="*/ 291 w 3606"/>
                    <a:gd name="T11" fmla="*/ 1705 h 3618"/>
                    <a:gd name="T12" fmla="*/ 318 w 3606"/>
                    <a:gd name="T13" fmla="*/ 2115 h 3618"/>
                    <a:gd name="T14" fmla="*/ 448 w 3606"/>
                    <a:gd name="T15" fmla="*/ 2489 h 3618"/>
                    <a:gd name="T16" fmla="*/ 666 w 3606"/>
                    <a:gd name="T17" fmla="*/ 2813 h 3618"/>
                    <a:gd name="T18" fmla="*/ 956 w 3606"/>
                    <a:gd name="T19" fmla="*/ 3069 h 3618"/>
                    <a:gd name="T20" fmla="*/ 1306 w 3606"/>
                    <a:gd name="T21" fmla="*/ 3245 h 3618"/>
                    <a:gd name="T22" fmla="*/ 1700 w 3606"/>
                    <a:gd name="T23" fmla="*/ 3326 h 3618"/>
                    <a:gd name="T24" fmla="*/ 2108 w 3606"/>
                    <a:gd name="T25" fmla="*/ 3299 h 3618"/>
                    <a:gd name="T26" fmla="*/ 2481 w 3606"/>
                    <a:gd name="T27" fmla="*/ 3168 h 3618"/>
                    <a:gd name="T28" fmla="*/ 2803 w 3606"/>
                    <a:gd name="T29" fmla="*/ 2950 h 3618"/>
                    <a:gd name="T30" fmla="*/ 3060 w 3606"/>
                    <a:gd name="T31" fmla="*/ 2659 h 3618"/>
                    <a:gd name="T32" fmla="*/ 3235 w 3606"/>
                    <a:gd name="T33" fmla="*/ 2308 h 3618"/>
                    <a:gd name="T34" fmla="*/ 3314 w 3606"/>
                    <a:gd name="T35" fmla="*/ 1913 h 3618"/>
                    <a:gd name="T36" fmla="*/ 3288 w 3606"/>
                    <a:gd name="T37" fmla="*/ 1503 h 3618"/>
                    <a:gd name="T38" fmla="*/ 3158 w 3606"/>
                    <a:gd name="T39" fmla="*/ 1128 h 3618"/>
                    <a:gd name="T40" fmla="*/ 2940 w 3606"/>
                    <a:gd name="T41" fmla="*/ 805 h 3618"/>
                    <a:gd name="T42" fmla="*/ 2650 w 3606"/>
                    <a:gd name="T43" fmla="*/ 548 h 3618"/>
                    <a:gd name="T44" fmla="*/ 2300 w 3606"/>
                    <a:gd name="T45" fmla="*/ 373 h 3618"/>
                    <a:gd name="T46" fmla="*/ 1906 w 3606"/>
                    <a:gd name="T47" fmla="*/ 292 h 3618"/>
                    <a:gd name="T48" fmla="*/ 1917 w 3606"/>
                    <a:gd name="T49" fmla="*/ 3 h 3618"/>
                    <a:gd name="T50" fmla="*/ 2351 w 3606"/>
                    <a:gd name="T51" fmla="*/ 85 h 3618"/>
                    <a:gd name="T52" fmla="*/ 2743 w 3606"/>
                    <a:gd name="T53" fmla="*/ 266 h 3618"/>
                    <a:gd name="T54" fmla="*/ 3077 w 3606"/>
                    <a:gd name="T55" fmla="*/ 530 h 3618"/>
                    <a:gd name="T56" fmla="*/ 3341 w 3606"/>
                    <a:gd name="T57" fmla="*/ 866 h 3618"/>
                    <a:gd name="T58" fmla="*/ 3521 w 3606"/>
                    <a:gd name="T59" fmla="*/ 1259 h 3618"/>
                    <a:gd name="T60" fmla="*/ 3603 w 3606"/>
                    <a:gd name="T61" fmla="*/ 1695 h 3618"/>
                    <a:gd name="T62" fmla="*/ 3575 w 3606"/>
                    <a:gd name="T63" fmla="*/ 2146 h 3618"/>
                    <a:gd name="T64" fmla="*/ 3443 w 3606"/>
                    <a:gd name="T65" fmla="*/ 2562 h 3618"/>
                    <a:gd name="T66" fmla="*/ 3218 w 3606"/>
                    <a:gd name="T67" fmla="*/ 2928 h 3618"/>
                    <a:gd name="T68" fmla="*/ 2918 w 3606"/>
                    <a:gd name="T69" fmla="*/ 3230 h 3618"/>
                    <a:gd name="T70" fmla="*/ 2553 w 3606"/>
                    <a:gd name="T71" fmla="*/ 3454 h 3618"/>
                    <a:gd name="T72" fmla="*/ 2139 w 3606"/>
                    <a:gd name="T73" fmla="*/ 3587 h 3618"/>
                    <a:gd name="T74" fmla="*/ 1689 w 3606"/>
                    <a:gd name="T75" fmla="*/ 3614 h 3618"/>
                    <a:gd name="T76" fmla="*/ 1254 w 3606"/>
                    <a:gd name="T77" fmla="*/ 3532 h 3618"/>
                    <a:gd name="T78" fmla="*/ 863 w 3606"/>
                    <a:gd name="T79" fmla="*/ 3352 h 3618"/>
                    <a:gd name="T80" fmla="*/ 529 w 3606"/>
                    <a:gd name="T81" fmla="*/ 3087 h 3618"/>
                    <a:gd name="T82" fmla="*/ 265 w 3606"/>
                    <a:gd name="T83" fmla="*/ 2752 h 3618"/>
                    <a:gd name="T84" fmla="*/ 85 w 3606"/>
                    <a:gd name="T85" fmla="*/ 2360 h 3618"/>
                    <a:gd name="T86" fmla="*/ 3 w 3606"/>
                    <a:gd name="T87" fmla="*/ 1923 h 3618"/>
                    <a:gd name="T88" fmla="*/ 31 w 3606"/>
                    <a:gd name="T89" fmla="*/ 1472 h 3618"/>
                    <a:gd name="T90" fmla="*/ 163 w 3606"/>
                    <a:gd name="T91" fmla="*/ 1056 h 3618"/>
                    <a:gd name="T92" fmla="*/ 387 w 3606"/>
                    <a:gd name="T93" fmla="*/ 690 h 3618"/>
                    <a:gd name="T94" fmla="*/ 688 w 3606"/>
                    <a:gd name="T95" fmla="*/ 389 h 3618"/>
                    <a:gd name="T96" fmla="*/ 1052 w 3606"/>
                    <a:gd name="T97" fmla="*/ 164 h 3618"/>
                    <a:gd name="T98" fmla="*/ 1467 w 3606"/>
                    <a:gd name="T99" fmla="*/ 31 h 361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</a:cxnLst>
                  <a:rect l="0" t="0" r="r" b="b"/>
                  <a:pathLst>
                    <a:path w="3606" h="3618">
                      <a:moveTo>
                        <a:pt x="1802" y="289"/>
                      </a:moveTo>
                      <a:lnTo>
                        <a:pt x="1700" y="292"/>
                      </a:lnTo>
                      <a:lnTo>
                        <a:pt x="1597" y="302"/>
                      </a:lnTo>
                      <a:lnTo>
                        <a:pt x="1498" y="320"/>
                      </a:lnTo>
                      <a:lnTo>
                        <a:pt x="1401" y="343"/>
                      </a:lnTo>
                      <a:lnTo>
                        <a:pt x="1306" y="373"/>
                      </a:lnTo>
                      <a:lnTo>
                        <a:pt x="1213" y="409"/>
                      </a:lnTo>
                      <a:lnTo>
                        <a:pt x="1125" y="450"/>
                      </a:lnTo>
                      <a:lnTo>
                        <a:pt x="1039" y="496"/>
                      </a:lnTo>
                      <a:lnTo>
                        <a:pt x="956" y="548"/>
                      </a:lnTo>
                      <a:lnTo>
                        <a:pt x="877" y="606"/>
                      </a:lnTo>
                      <a:lnTo>
                        <a:pt x="802" y="668"/>
                      </a:lnTo>
                      <a:lnTo>
                        <a:pt x="732" y="734"/>
                      </a:lnTo>
                      <a:lnTo>
                        <a:pt x="666" y="805"/>
                      </a:lnTo>
                      <a:lnTo>
                        <a:pt x="604" y="880"/>
                      </a:lnTo>
                      <a:lnTo>
                        <a:pt x="546" y="960"/>
                      </a:lnTo>
                      <a:lnTo>
                        <a:pt x="494" y="1042"/>
                      </a:lnTo>
                      <a:lnTo>
                        <a:pt x="448" y="1128"/>
                      </a:lnTo>
                      <a:lnTo>
                        <a:pt x="406" y="1218"/>
                      </a:lnTo>
                      <a:lnTo>
                        <a:pt x="371" y="1310"/>
                      </a:lnTo>
                      <a:lnTo>
                        <a:pt x="342" y="1405"/>
                      </a:lnTo>
                      <a:lnTo>
                        <a:pt x="318" y="1503"/>
                      </a:lnTo>
                      <a:lnTo>
                        <a:pt x="301" y="1603"/>
                      </a:lnTo>
                      <a:lnTo>
                        <a:pt x="291" y="1705"/>
                      </a:lnTo>
                      <a:lnTo>
                        <a:pt x="287" y="1809"/>
                      </a:lnTo>
                      <a:lnTo>
                        <a:pt x="291" y="1913"/>
                      </a:lnTo>
                      <a:lnTo>
                        <a:pt x="301" y="2015"/>
                      </a:lnTo>
                      <a:lnTo>
                        <a:pt x="318" y="2115"/>
                      </a:lnTo>
                      <a:lnTo>
                        <a:pt x="342" y="2212"/>
                      </a:lnTo>
                      <a:lnTo>
                        <a:pt x="371" y="2308"/>
                      </a:lnTo>
                      <a:lnTo>
                        <a:pt x="406" y="2401"/>
                      </a:lnTo>
                      <a:lnTo>
                        <a:pt x="448" y="2489"/>
                      </a:lnTo>
                      <a:lnTo>
                        <a:pt x="494" y="2576"/>
                      </a:lnTo>
                      <a:lnTo>
                        <a:pt x="546" y="2659"/>
                      </a:lnTo>
                      <a:lnTo>
                        <a:pt x="604" y="2737"/>
                      </a:lnTo>
                      <a:lnTo>
                        <a:pt x="666" y="2813"/>
                      </a:lnTo>
                      <a:lnTo>
                        <a:pt x="732" y="2883"/>
                      </a:lnTo>
                      <a:lnTo>
                        <a:pt x="802" y="2950"/>
                      </a:lnTo>
                      <a:lnTo>
                        <a:pt x="877" y="3012"/>
                      </a:lnTo>
                      <a:lnTo>
                        <a:pt x="956" y="3069"/>
                      </a:lnTo>
                      <a:lnTo>
                        <a:pt x="1039" y="3121"/>
                      </a:lnTo>
                      <a:lnTo>
                        <a:pt x="1125" y="3168"/>
                      </a:lnTo>
                      <a:lnTo>
                        <a:pt x="1213" y="3210"/>
                      </a:lnTo>
                      <a:lnTo>
                        <a:pt x="1306" y="3245"/>
                      </a:lnTo>
                      <a:lnTo>
                        <a:pt x="1401" y="3275"/>
                      </a:lnTo>
                      <a:lnTo>
                        <a:pt x="1498" y="3299"/>
                      </a:lnTo>
                      <a:lnTo>
                        <a:pt x="1597" y="3315"/>
                      </a:lnTo>
                      <a:lnTo>
                        <a:pt x="1700" y="3326"/>
                      </a:lnTo>
                      <a:lnTo>
                        <a:pt x="1802" y="3330"/>
                      </a:lnTo>
                      <a:lnTo>
                        <a:pt x="1906" y="3326"/>
                      </a:lnTo>
                      <a:lnTo>
                        <a:pt x="2008" y="3315"/>
                      </a:lnTo>
                      <a:lnTo>
                        <a:pt x="2108" y="3299"/>
                      </a:lnTo>
                      <a:lnTo>
                        <a:pt x="2205" y="3275"/>
                      </a:lnTo>
                      <a:lnTo>
                        <a:pt x="2300" y="3245"/>
                      </a:lnTo>
                      <a:lnTo>
                        <a:pt x="2392" y="3210"/>
                      </a:lnTo>
                      <a:lnTo>
                        <a:pt x="2481" y="3168"/>
                      </a:lnTo>
                      <a:lnTo>
                        <a:pt x="2567" y="3121"/>
                      </a:lnTo>
                      <a:lnTo>
                        <a:pt x="2650" y="3069"/>
                      </a:lnTo>
                      <a:lnTo>
                        <a:pt x="2728" y="3012"/>
                      </a:lnTo>
                      <a:lnTo>
                        <a:pt x="2803" y="2950"/>
                      </a:lnTo>
                      <a:lnTo>
                        <a:pt x="2874" y="2883"/>
                      </a:lnTo>
                      <a:lnTo>
                        <a:pt x="2940" y="2813"/>
                      </a:lnTo>
                      <a:lnTo>
                        <a:pt x="3002" y="2737"/>
                      </a:lnTo>
                      <a:lnTo>
                        <a:pt x="3060" y="2659"/>
                      </a:lnTo>
                      <a:lnTo>
                        <a:pt x="3111" y="2576"/>
                      </a:lnTo>
                      <a:lnTo>
                        <a:pt x="3158" y="2489"/>
                      </a:lnTo>
                      <a:lnTo>
                        <a:pt x="3199" y="2401"/>
                      </a:lnTo>
                      <a:lnTo>
                        <a:pt x="3235" y="2308"/>
                      </a:lnTo>
                      <a:lnTo>
                        <a:pt x="3264" y="2212"/>
                      </a:lnTo>
                      <a:lnTo>
                        <a:pt x="3288" y="2115"/>
                      </a:lnTo>
                      <a:lnTo>
                        <a:pt x="3305" y="2015"/>
                      </a:lnTo>
                      <a:lnTo>
                        <a:pt x="3314" y="1913"/>
                      </a:lnTo>
                      <a:lnTo>
                        <a:pt x="3319" y="1809"/>
                      </a:lnTo>
                      <a:lnTo>
                        <a:pt x="3314" y="1705"/>
                      </a:lnTo>
                      <a:lnTo>
                        <a:pt x="3305" y="1603"/>
                      </a:lnTo>
                      <a:lnTo>
                        <a:pt x="3288" y="1503"/>
                      </a:lnTo>
                      <a:lnTo>
                        <a:pt x="3264" y="1405"/>
                      </a:lnTo>
                      <a:lnTo>
                        <a:pt x="3235" y="1310"/>
                      </a:lnTo>
                      <a:lnTo>
                        <a:pt x="3199" y="1218"/>
                      </a:lnTo>
                      <a:lnTo>
                        <a:pt x="3158" y="1128"/>
                      </a:lnTo>
                      <a:lnTo>
                        <a:pt x="3111" y="1042"/>
                      </a:lnTo>
                      <a:lnTo>
                        <a:pt x="3060" y="960"/>
                      </a:lnTo>
                      <a:lnTo>
                        <a:pt x="3002" y="880"/>
                      </a:lnTo>
                      <a:lnTo>
                        <a:pt x="2940" y="805"/>
                      </a:lnTo>
                      <a:lnTo>
                        <a:pt x="2874" y="734"/>
                      </a:lnTo>
                      <a:lnTo>
                        <a:pt x="2803" y="668"/>
                      </a:lnTo>
                      <a:lnTo>
                        <a:pt x="2728" y="606"/>
                      </a:lnTo>
                      <a:lnTo>
                        <a:pt x="2650" y="548"/>
                      </a:lnTo>
                      <a:lnTo>
                        <a:pt x="2567" y="496"/>
                      </a:lnTo>
                      <a:lnTo>
                        <a:pt x="2481" y="450"/>
                      </a:lnTo>
                      <a:lnTo>
                        <a:pt x="2392" y="409"/>
                      </a:lnTo>
                      <a:lnTo>
                        <a:pt x="2300" y="373"/>
                      </a:lnTo>
                      <a:lnTo>
                        <a:pt x="2205" y="343"/>
                      </a:lnTo>
                      <a:lnTo>
                        <a:pt x="2108" y="320"/>
                      </a:lnTo>
                      <a:lnTo>
                        <a:pt x="2008" y="302"/>
                      </a:lnTo>
                      <a:lnTo>
                        <a:pt x="1906" y="292"/>
                      </a:lnTo>
                      <a:lnTo>
                        <a:pt x="1802" y="289"/>
                      </a:lnTo>
                      <a:close/>
                      <a:moveTo>
                        <a:pt x="1802" y="0"/>
                      </a:moveTo>
                      <a:lnTo>
                        <a:pt x="1802" y="0"/>
                      </a:lnTo>
                      <a:lnTo>
                        <a:pt x="1917" y="3"/>
                      </a:lnTo>
                      <a:lnTo>
                        <a:pt x="2029" y="14"/>
                      </a:lnTo>
                      <a:lnTo>
                        <a:pt x="2139" y="31"/>
                      </a:lnTo>
                      <a:lnTo>
                        <a:pt x="2246" y="55"/>
                      </a:lnTo>
                      <a:lnTo>
                        <a:pt x="2351" y="85"/>
                      </a:lnTo>
                      <a:lnTo>
                        <a:pt x="2454" y="122"/>
                      </a:lnTo>
                      <a:lnTo>
                        <a:pt x="2553" y="164"/>
                      </a:lnTo>
                      <a:lnTo>
                        <a:pt x="2650" y="213"/>
                      </a:lnTo>
                      <a:lnTo>
                        <a:pt x="2743" y="266"/>
                      </a:lnTo>
                      <a:lnTo>
                        <a:pt x="2832" y="325"/>
                      </a:lnTo>
                      <a:lnTo>
                        <a:pt x="2918" y="389"/>
                      </a:lnTo>
                      <a:lnTo>
                        <a:pt x="3000" y="457"/>
                      </a:lnTo>
                      <a:lnTo>
                        <a:pt x="3077" y="530"/>
                      </a:lnTo>
                      <a:lnTo>
                        <a:pt x="3150" y="608"/>
                      </a:lnTo>
                      <a:lnTo>
                        <a:pt x="3218" y="690"/>
                      </a:lnTo>
                      <a:lnTo>
                        <a:pt x="3282" y="776"/>
                      </a:lnTo>
                      <a:lnTo>
                        <a:pt x="3341" y="866"/>
                      </a:lnTo>
                      <a:lnTo>
                        <a:pt x="3394" y="959"/>
                      </a:lnTo>
                      <a:lnTo>
                        <a:pt x="3443" y="1056"/>
                      </a:lnTo>
                      <a:lnTo>
                        <a:pt x="3484" y="1156"/>
                      </a:lnTo>
                      <a:lnTo>
                        <a:pt x="3521" y="1259"/>
                      </a:lnTo>
                      <a:lnTo>
                        <a:pt x="3551" y="1364"/>
                      </a:lnTo>
                      <a:lnTo>
                        <a:pt x="3575" y="1472"/>
                      </a:lnTo>
                      <a:lnTo>
                        <a:pt x="3592" y="1582"/>
                      </a:lnTo>
                      <a:lnTo>
                        <a:pt x="3603" y="1695"/>
                      </a:lnTo>
                      <a:lnTo>
                        <a:pt x="3606" y="1809"/>
                      </a:lnTo>
                      <a:lnTo>
                        <a:pt x="3603" y="1923"/>
                      </a:lnTo>
                      <a:lnTo>
                        <a:pt x="3592" y="2035"/>
                      </a:lnTo>
                      <a:lnTo>
                        <a:pt x="3575" y="2146"/>
                      </a:lnTo>
                      <a:lnTo>
                        <a:pt x="3551" y="2253"/>
                      </a:lnTo>
                      <a:lnTo>
                        <a:pt x="3521" y="2360"/>
                      </a:lnTo>
                      <a:lnTo>
                        <a:pt x="3484" y="2463"/>
                      </a:lnTo>
                      <a:lnTo>
                        <a:pt x="3443" y="2562"/>
                      </a:lnTo>
                      <a:lnTo>
                        <a:pt x="3394" y="2659"/>
                      </a:lnTo>
                      <a:lnTo>
                        <a:pt x="3341" y="2752"/>
                      </a:lnTo>
                      <a:lnTo>
                        <a:pt x="3282" y="2841"/>
                      </a:lnTo>
                      <a:lnTo>
                        <a:pt x="3218" y="2928"/>
                      </a:lnTo>
                      <a:lnTo>
                        <a:pt x="3150" y="3010"/>
                      </a:lnTo>
                      <a:lnTo>
                        <a:pt x="3077" y="3087"/>
                      </a:lnTo>
                      <a:lnTo>
                        <a:pt x="3000" y="3160"/>
                      </a:lnTo>
                      <a:lnTo>
                        <a:pt x="2918" y="3230"/>
                      </a:lnTo>
                      <a:lnTo>
                        <a:pt x="2832" y="3293"/>
                      </a:lnTo>
                      <a:lnTo>
                        <a:pt x="2743" y="3352"/>
                      </a:lnTo>
                      <a:lnTo>
                        <a:pt x="2650" y="3406"/>
                      </a:lnTo>
                      <a:lnTo>
                        <a:pt x="2553" y="3454"/>
                      </a:lnTo>
                      <a:lnTo>
                        <a:pt x="2454" y="3496"/>
                      </a:lnTo>
                      <a:lnTo>
                        <a:pt x="2351" y="3532"/>
                      </a:lnTo>
                      <a:lnTo>
                        <a:pt x="2246" y="3562"/>
                      </a:lnTo>
                      <a:lnTo>
                        <a:pt x="2139" y="3587"/>
                      </a:lnTo>
                      <a:lnTo>
                        <a:pt x="2029" y="3604"/>
                      </a:lnTo>
                      <a:lnTo>
                        <a:pt x="1917" y="3614"/>
                      </a:lnTo>
                      <a:lnTo>
                        <a:pt x="1802" y="3618"/>
                      </a:lnTo>
                      <a:lnTo>
                        <a:pt x="1689" y="3614"/>
                      </a:lnTo>
                      <a:lnTo>
                        <a:pt x="1577" y="3604"/>
                      </a:lnTo>
                      <a:lnTo>
                        <a:pt x="1467" y="3587"/>
                      </a:lnTo>
                      <a:lnTo>
                        <a:pt x="1360" y="3562"/>
                      </a:lnTo>
                      <a:lnTo>
                        <a:pt x="1254" y="3532"/>
                      </a:lnTo>
                      <a:lnTo>
                        <a:pt x="1152" y="3496"/>
                      </a:lnTo>
                      <a:lnTo>
                        <a:pt x="1052" y="3454"/>
                      </a:lnTo>
                      <a:lnTo>
                        <a:pt x="956" y="3406"/>
                      </a:lnTo>
                      <a:lnTo>
                        <a:pt x="863" y="3352"/>
                      </a:lnTo>
                      <a:lnTo>
                        <a:pt x="774" y="3293"/>
                      </a:lnTo>
                      <a:lnTo>
                        <a:pt x="688" y="3230"/>
                      </a:lnTo>
                      <a:lnTo>
                        <a:pt x="606" y="3160"/>
                      </a:lnTo>
                      <a:lnTo>
                        <a:pt x="529" y="3087"/>
                      </a:lnTo>
                      <a:lnTo>
                        <a:pt x="456" y="3010"/>
                      </a:lnTo>
                      <a:lnTo>
                        <a:pt x="387" y="2928"/>
                      </a:lnTo>
                      <a:lnTo>
                        <a:pt x="323" y="2841"/>
                      </a:lnTo>
                      <a:lnTo>
                        <a:pt x="265" y="2752"/>
                      </a:lnTo>
                      <a:lnTo>
                        <a:pt x="212" y="2659"/>
                      </a:lnTo>
                      <a:lnTo>
                        <a:pt x="163" y="2562"/>
                      </a:lnTo>
                      <a:lnTo>
                        <a:pt x="121" y="2462"/>
                      </a:lnTo>
                      <a:lnTo>
                        <a:pt x="85" y="2360"/>
                      </a:lnTo>
                      <a:lnTo>
                        <a:pt x="55" y="2253"/>
                      </a:lnTo>
                      <a:lnTo>
                        <a:pt x="31" y="2146"/>
                      </a:lnTo>
                      <a:lnTo>
                        <a:pt x="14" y="2035"/>
                      </a:lnTo>
                      <a:lnTo>
                        <a:pt x="3" y="1923"/>
                      </a:lnTo>
                      <a:lnTo>
                        <a:pt x="0" y="1809"/>
                      </a:lnTo>
                      <a:lnTo>
                        <a:pt x="3" y="1694"/>
                      </a:lnTo>
                      <a:lnTo>
                        <a:pt x="14" y="1582"/>
                      </a:lnTo>
                      <a:lnTo>
                        <a:pt x="31" y="1472"/>
                      </a:lnTo>
                      <a:lnTo>
                        <a:pt x="55" y="1364"/>
                      </a:lnTo>
                      <a:lnTo>
                        <a:pt x="85" y="1259"/>
                      </a:lnTo>
                      <a:lnTo>
                        <a:pt x="121" y="1156"/>
                      </a:lnTo>
                      <a:lnTo>
                        <a:pt x="163" y="1056"/>
                      </a:lnTo>
                      <a:lnTo>
                        <a:pt x="212" y="959"/>
                      </a:lnTo>
                      <a:lnTo>
                        <a:pt x="265" y="866"/>
                      </a:lnTo>
                      <a:lnTo>
                        <a:pt x="323" y="776"/>
                      </a:lnTo>
                      <a:lnTo>
                        <a:pt x="387" y="690"/>
                      </a:lnTo>
                      <a:lnTo>
                        <a:pt x="456" y="608"/>
                      </a:lnTo>
                      <a:lnTo>
                        <a:pt x="529" y="530"/>
                      </a:lnTo>
                      <a:lnTo>
                        <a:pt x="606" y="457"/>
                      </a:lnTo>
                      <a:lnTo>
                        <a:pt x="688" y="389"/>
                      </a:lnTo>
                      <a:lnTo>
                        <a:pt x="774" y="325"/>
                      </a:lnTo>
                      <a:lnTo>
                        <a:pt x="863" y="266"/>
                      </a:lnTo>
                      <a:lnTo>
                        <a:pt x="956" y="213"/>
                      </a:lnTo>
                      <a:lnTo>
                        <a:pt x="1052" y="164"/>
                      </a:lnTo>
                      <a:lnTo>
                        <a:pt x="1152" y="122"/>
                      </a:lnTo>
                      <a:lnTo>
                        <a:pt x="1254" y="85"/>
                      </a:lnTo>
                      <a:lnTo>
                        <a:pt x="1360" y="55"/>
                      </a:lnTo>
                      <a:lnTo>
                        <a:pt x="1467" y="31"/>
                      </a:lnTo>
                      <a:lnTo>
                        <a:pt x="1577" y="14"/>
                      </a:lnTo>
                      <a:lnTo>
                        <a:pt x="1689" y="3"/>
                      </a:lnTo>
                      <a:lnTo>
                        <a:pt x="180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  <p:grpSp>
        <p:nvGrpSpPr>
          <p:cNvPr id="149" name="Group 148"/>
          <p:cNvGrpSpPr/>
          <p:nvPr/>
        </p:nvGrpSpPr>
        <p:grpSpPr>
          <a:xfrm>
            <a:off x="7029213" y="5171202"/>
            <a:ext cx="3983536" cy="646331"/>
            <a:chOff x="6736136" y="5151332"/>
            <a:chExt cx="3983536" cy="646331"/>
          </a:xfrm>
        </p:grpSpPr>
        <p:sp>
          <p:nvSpPr>
            <p:cNvPr id="76" name="Rectangle 75"/>
            <p:cNvSpPr/>
            <p:nvPr/>
          </p:nvSpPr>
          <p:spPr>
            <a:xfrm>
              <a:off x="7628672" y="5151332"/>
              <a:ext cx="3091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grpSp>
          <p:nvGrpSpPr>
            <p:cNvPr id="144" name="Group 143"/>
            <p:cNvGrpSpPr/>
            <p:nvPr/>
          </p:nvGrpSpPr>
          <p:grpSpPr>
            <a:xfrm>
              <a:off x="6736136" y="5154457"/>
              <a:ext cx="640080" cy="640080"/>
              <a:chOff x="6826496" y="5471159"/>
              <a:chExt cx="640080" cy="640080"/>
            </a:xfrm>
          </p:grpSpPr>
          <p:sp>
            <p:nvSpPr>
              <p:cNvPr id="77" name="Oval 76"/>
              <p:cNvSpPr/>
              <p:nvPr/>
            </p:nvSpPr>
            <p:spPr>
              <a:xfrm>
                <a:off x="6826496" y="5471159"/>
                <a:ext cx="640080" cy="64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grpSp>
            <p:nvGrpSpPr>
              <p:cNvPr id="136" name="Group 32"/>
              <p:cNvGrpSpPr>
                <a:grpSpLocks noChangeAspect="1"/>
              </p:cNvGrpSpPr>
              <p:nvPr/>
            </p:nvGrpSpPr>
            <p:grpSpPr bwMode="auto">
              <a:xfrm>
                <a:off x="6968824" y="5608829"/>
                <a:ext cx="355424" cy="364740"/>
                <a:chOff x="3620" y="3552"/>
                <a:chExt cx="496" cy="509"/>
              </a:xfrm>
              <a:solidFill>
                <a:schemeClr val="bg1"/>
              </a:solidFill>
            </p:grpSpPr>
            <p:sp>
              <p:nvSpPr>
                <p:cNvPr id="139" name="Freeform 34"/>
                <p:cNvSpPr>
                  <a:spLocks/>
                </p:cNvSpPr>
                <p:nvPr/>
              </p:nvSpPr>
              <p:spPr bwMode="auto">
                <a:xfrm>
                  <a:off x="3620" y="3552"/>
                  <a:ext cx="291" cy="331"/>
                </a:xfrm>
                <a:custGeom>
                  <a:avLst/>
                  <a:gdLst>
                    <a:gd name="T0" fmla="*/ 1284 w 2038"/>
                    <a:gd name="T1" fmla="*/ 0 h 2317"/>
                    <a:gd name="T2" fmla="*/ 1284 w 2038"/>
                    <a:gd name="T3" fmla="*/ 0 h 2317"/>
                    <a:gd name="T4" fmla="*/ 2038 w 2038"/>
                    <a:gd name="T5" fmla="*/ 382 h 2317"/>
                    <a:gd name="T6" fmla="*/ 1284 w 2038"/>
                    <a:gd name="T7" fmla="*/ 765 h 2317"/>
                    <a:gd name="T8" fmla="*/ 1284 w 2038"/>
                    <a:gd name="T9" fmla="*/ 594 h 2317"/>
                    <a:gd name="T10" fmla="*/ 1196 w 2038"/>
                    <a:gd name="T11" fmla="*/ 624 h 2317"/>
                    <a:gd name="T12" fmla="*/ 1110 w 2038"/>
                    <a:gd name="T13" fmla="*/ 660 h 2317"/>
                    <a:gd name="T14" fmla="*/ 1026 w 2038"/>
                    <a:gd name="T15" fmla="*/ 701 h 2317"/>
                    <a:gd name="T16" fmla="*/ 947 w 2038"/>
                    <a:gd name="T17" fmla="*/ 746 h 2317"/>
                    <a:gd name="T18" fmla="*/ 870 w 2038"/>
                    <a:gd name="T19" fmla="*/ 797 h 2317"/>
                    <a:gd name="T20" fmla="*/ 799 w 2038"/>
                    <a:gd name="T21" fmla="*/ 854 h 2317"/>
                    <a:gd name="T22" fmla="*/ 730 w 2038"/>
                    <a:gd name="T23" fmla="*/ 914 h 2317"/>
                    <a:gd name="T24" fmla="*/ 666 w 2038"/>
                    <a:gd name="T25" fmla="*/ 979 h 2317"/>
                    <a:gd name="T26" fmla="*/ 607 w 2038"/>
                    <a:gd name="T27" fmla="*/ 1048 h 2317"/>
                    <a:gd name="T28" fmla="*/ 552 w 2038"/>
                    <a:gd name="T29" fmla="*/ 1120 h 2317"/>
                    <a:gd name="T30" fmla="*/ 501 w 2038"/>
                    <a:gd name="T31" fmla="*/ 1195 h 2317"/>
                    <a:gd name="T32" fmla="*/ 456 w 2038"/>
                    <a:gd name="T33" fmla="*/ 1275 h 2317"/>
                    <a:gd name="T34" fmla="*/ 416 w 2038"/>
                    <a:gd name="T35" fmla="*/ 1357 h 2317"/>
                    <a:gd name="T36" fmla="*/ 382 w 2038"/>
                    <a:gd name="T37" fmla="*/ 1442 h 2317"/>
                    <a:gd name="T38" fmla="*/ 353 w 2038"/>
                    <a:gd name="T39" fmla="*/ 1530 h 2317"/>
                    <a:gd name="T40" fmla="*/ 331 w 2038"/>
                    <a:gd name="T41" fmla="*/ 1620 h 2317"/>
                    <a:gd name="T42" fmla="*/ 314 w 2038"/>
                    <a:gd name="T43" fmla="*/ 1713 h 2317"/>
                    <a:gd name="T44" fmla="*/ 304 w 2038"/>
                    <a:gd name="T45" fmla="*/ 1807 h 2317"/>
                    <a:gd name="T46" fmla="*/ 301 w 2038"/>
                    <a:gd name="T47" fmla="*/ 1904 h 2317"/>
                    <a:gd name="T48" fmla="*/ 303 w 2038"/>
                    <a:gd name="T49" fmla="*/ 1989 h 2317"/>
                    <a:gd name="T50" fmla="*/ 310 w 2038"/>
                    <a:gd name="T51" fmla="*/ 2072 h 2317"/>
                    <a:gd name="T52" fmla="*/ 322 w 2038"/>
                    <a:gd name="T53" fmla="*/ 2155 h 2317"/>
                    <a:gd name="T54" fmla="*/ 340 w 2038"/>
                    <a:gd name="T55" fmla="*/ 2237 h 2317"/>
                    <a:gd name="T56" fmla="*/ 361 w 2038"/>
                    <a:gd name="T57" fmla="*/ 2317 h 2317"/>
                    <a:gd name="T58" fmla="*/ 60 w 2038"/>
                    <a:gd name="T59" fmla="*/ 2065 h 2317"/>
                    <a:gd name="T60" fmla="*/ 30 w 2038"/>
                    <a:gd name="T61" fmla="*/ 2226 h 2317"/>
                    <a:gd name="T62" fmla="*/ 17 w 2038"/>
                    <a:gd name="T63" fmla="*/ 2149 h 2317"/>
                    <a:gd name="T64" fmla="*/ 8 w 2038"/>
                    <a:gd name="T65" fmla="*/ 2068 h 2317"/>
                    <a:gd name="T66" fmla="*/ 1 w 2038"/>
                    <a:gd name="T67" fmla="*/ 1987 h 2317"/>
                    <a:gd name="T68" fmla="*/ 0 w 2038"/>
                    <a:gd name="T69" fmla="*/ 1904 h 2317"/>
                    <a:gd name="T70" fmla="*/ 3 w 2038"/>
                    <a:gd name="T71" fmla="*/ 1797 h 2317"/>
                    <a:gd name="T72" fmla="*/ 13 w 2038"/>
                    <a:gd name="T73" fmla="*/ 1693 h 2317"/>
                    <a:gd name="T74" fmla="*/ 30 w 2038"/>
                    <a:gd name="T75" fmla="*/ 1590 h 2317"/>
                    <a:gd name="T76" fmla="*/ 52 w 2038"/>
                    <a:gd name="T77" fmla="*/ 1491 h 2317"/>
                    <a:gd name="T78" fmla="*/ 81 w 2038"/>
                    <a:gd name="T79" fmla="*/ 1392 h 2317"/>
                    <a:gd name="T80" fmla="*/ 116 w 2038"/>
                    <a:gd name="T81" fmla="*/ 1297 h 2317"/>
                    <a:gd name="T82" fmla="*/ 156 w 2038"/>
                    <a:gd name="T83" fmla="*/ 1204 h 2317"/>
                    <a:gd name="T84" fmla="*/ 201 w 2038"/>
                    <a:gd name="T85" fmla="*/ 1114 h 2317"/>
                    <a:gd name="T86" fmla="*/ 252 w 2038"/>
                    <a:gd name="T87" fmla="*/ 1028 h 2317"/>
                    <a:gd name="T88" fmla="*/ 307 w 2038"/>
                    <a:gd name="T89" fmla="*/ 945 h 2317"/>
                    <a:gd name="T90" fmla="*/ 367 w 2038"/>
                    <a:gd name="T91" fmla="*/ 865 h 2317"/>
                    <a:gd name="T92" fmla="*/ 432 w 2038"/>
                    <a:gd name="T93" fmla="*/ 788 h 2317"/>
                    <a:gd name="T94" fmla="*/ 501 w 2038"/>
                    <a:gd name="T95" fmla="*/ 717 h 2317"/>
                    <a:gd name="T96" fmla="*/ 575 w 2038"/>
                    <a:gd name="T97" fmla="*/ 649 h 2317"/>
                    <a:gd name="T98" fmla="*/ 652 w 2038"/>
                    <a:gd name="T99" fmla="*/ 585 h 2317"/>
                    <a:gd name="T100" fmla="*/ 733 w 2038"/>
                    <a:gd name="T101" fmla="*/ 525 h 2317"/>
                    <a:gd name="T102" fmla="*/ 817 w 2038"/>
                    <a:gd name="T103" fmla="*/ 471 h 2317"/>
                    <a:gd name="T104" fmla="*/ 905 w 2038"/>
                    <a:gd name="T105" fmla="*/ 420 h 2317"/>
                    <a:gd name="T106" fmla="*/ 996 w 2038"/>
                    <a:gd name="T107" fmla="*/ 375 h 2317"/>
                    <a:gd name="T108" fmla="*/ 1089 w 2038"/>
                    <a:gd name="T109" fmla="*/ 336 h 2317"/>
                    <a:gd name="T110" fmla="*/ 1186 w 2038"/>
                    <a:gd name="T111" fmla="*/ 301 h 2317"/>
                    <a:gd name="T112" fmla="*/ 1284 w 2038"/>
                    <a:gd name="T113" fmla="*/ 271 h 2317"/>
                    <a:gd name="T114" fmla="*/ 1284 w 2038"/>
                    <a:gd name="T115" fmla="*/ 0 h 231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038" h="2317">
                      <a:moveTo>
                        <a:pt x="1284" y="0"/>
                      </a:moveTo>
                      <a:lnTo>
                        <a:pt x="1284" y="0"/>
                      </a:lnTo>
                      <a:lnTo>
                        <a:pt x="2038" y="382"/>
                      </a:lnTo>
                      <a:lnTo>
                        <a:pt x="1284" y="765"/>
                      </a:lnTo>
                      <a:lnTo>
                        <a:pt x="1284" y="594"/>
                      </a:lnTo>
                      <a:lnTo>
                        <a:pt x="1196" y="624"/>
                      </a:lnTo>
                      <a:lnTo>
                        <a:pt x="1110" y="660"/>
                      </a:lnTo>
                      <a:lnTo>
                        <a:pt x="1026" y="701"/>
                      </a:lnTo>
                      <a:lnTo>
                        <a:pt x="947" y="746"/>
                      </a:lnTo>
                      <a:lnTo>
                        <a:pt x="870" y="797"/>
                      </a:lnTo>
                      <a:lnTo>
                        <a:pt x="799" y="854"/>
                      </a:lnTo>
                      <a:lnTo>
                        <a:pt x="730" y="914"/>
                      </a:lnTo>
                      <a:lnTo>
                        <a:pt x="666" y="979"/>
                      </a:lnTo>
                      <a:lnTo>
                        <a:pt x="607" y="1048"/>
                      </a:lnTo>
                      <a:lnTo>
                        <a:pt x="552" y="1120"/>
                      </a:lnTo>
                      <a:lnTo>
                        <a:pt x="501" y="1195"/>
                      </a:lnTo>
                      <a:lnTo>
                        <a:pt x="456" y="1275"/>
                      </a:lnTo>
                      <a:lnTo>
                        <a:pt x="416" y="1357"/>
                      </a:lnTo>
                      <a:lnTo>
                        <a:pt x="382" y="1442"/>
                      </a:lnTo>
                      <a:lnTo>
                        <a:pt x="353" y="1530"/>
                      </a:lnTo>
                      <a:lnTo>
                        <a:pt x="331" y="1620"/>
                      </a:lnTo>
                      <a:lnTo>
                        <a:pt x="314" y="1713"/>
                      </a:lnTo>
                      <a:lnTo>
                        <a:pt x="304" y="1807"/>
                      </a:lnTo>
                      <a:lnTo>
                        <a:pt x="301" y="1904"/>
                      </a:lnTo>
                      <a:lnTo>
                        <a:pt x="303" y="1989"/>
                      </a:lnTo>
                      <a:lnTo>
                        <a:pt x="310" y="2072"/>
                      </a:lnTo>
                      <a:lnTo>
                        <a:pt x="322" y="2155"/>
                      </a:lnTo>
                      <a:lnTo>
                        <a:pt x="340" y="2237"/>
                      </a:lnTo>
                      <a:lnTo>
                        <a:pt x="361" y="2317"/>
                      </a:lnTo>
                      <a:lnTo>
                        <a:pt x="60" y="2065"/>
                      </a:lnTo>
                      <a:lnTo>
                        <a:pt x="30" y="2226"/>
                      </a:lnTo>
                      <a:lnTo>
                        <a:pt x="17" y="2149"/>
                      </a:lnTo>
                      <a:lnTo>
                        <a:pt x="8" y="2068"/>
                      </a:lnTo>
                      <a:lnTo>
                        <a:pt x="1" y="1987"/>
                      </a:lnTo>
                      <a:lnTo>
                        <a:pt x="0" y="1904"/>
                      </a:lnTo>
                      <a:lnTo>
                        <a:pt x="3" y="1797"/>
                      </a:lnTo>
                      <a:lnTo>
                        <a:pt x="13" y="1693"/>
                      </a:lnTo>
                      <a:lnTo>
                        <a:pt x="30" y="1590"/>
                      </a:lnTo>
                      <a:lnTo>
                        <a:pt x="52" y="1491"/>
                      </a:lnTo>
                      <a:lnTo>
                        <a:pt x="81" y="1392"/>
                      </a:lnTo>
                      <a:lnTo>
                        <a:pt x="116" y="1297"/>
                      </a:lnTo>
                      <a:lnTo>
                        <a:pt x="156" y="1204"/>
                      </a:lnTo>
                      <a:lnTo>
                        <a:pt x="201" y="1114"/>
                      </a:lnTo>
                      <a:lnTo>
                        <a:pt x="252" y="1028"/>
                      </a:lnTo>
                      <a:lnTo>
                        <a:pt x="307" y="945"/>
                      </a:lnTo>
                      <a:lnTo>
                        <a:pt x="367" y="865"/>
                      </a:lnTo>
                      <a:lnTo>
                        <a:pt x="432" y="788"/>
                      </a:lnTo>
                      <a:lnTo>
                        <a:pt x="501" y="717"/>
                      </a:lnTo>
                      <a:lnTo>
                        <a:pt x="575" y="649"/>
                      </a:lnTo>
                      <a:lnTo>
                        <a:pt x="652" y="585"/>
                      </a:lnTo>
                      <a:lnTo>
                        <a:pt x="733" y="525"/>
                      </a:lnTo>
                      <a:lnTo>
                        <a:pt x="817" y="471"/>
                      </a:lnTo>
                      <a:lnTo>
                        <a:pt x="905" y="420"/>
                      </a:lnTo>
                      <a:lnTo>
                        <a:pt x="996" y="375"/>
                      </a:lnTo>
                      <a:lnTo>
                        <a:pt x="1089" y="336"/>
                      </a:lnTo>
                      <a:lnTo>
                        <a:pt x="1186" y="301"/>
                      </a:lnTo>
                      <a:lnTo>
                        <a:pt x="1284" y="271"/>
                      </a:lnTo>
                      <a:lnTo>
                        <a:pt x="1284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0" name="Freeform 35"/>
                <p:cNvSpPr>
                  <a:spLocks/>
                </p:cNvSpPr>
                <p:nvPr/>
              </p:nvSpPr>
              <p:spPr bwMode="auto">
                <a:xfrm>
                  <a:off x="3900" y="3599"/>
                  <a:ext cx="216" cy="380"/>
                </a:xfrm>
                <a:custGeom>
                  <a:avLst/>
                  <a:gdLst>
                    <a:gd name="T0" fmla="*/ 241 w 1516"/>
                    <a:gd name="T1" fmla="*/ 0 h 2660"/>
                    <a:gd name="T2" fmla="*/ 335 w 1516"/>
                    <a:gd name="T3" fmla="*/ 38 h 2660"/>
                    <a:gd name="T4" fmla="*/ 428 w 1516"/>
                    <a:gd name="T5" fmla="*/ 81 h 2660"/>
                    <a:gd name="T6" fmla="*/ 517 w 1516"/>
                    <a:gd name="T7" fmla="*/ 130 h 2660"/>
                    <a:gd name="T8" fmla="*/ 604 w 1516"/>
                    <a:gd name="T9" fmla="*/ 183 h 2660"/>
                    <a:gd name="T10" fmla="*/ 686 w 1516"/>
                    <a:gd name="T11" fmla="*/ 242 h 2660"/>
                    <a:gd name="T12" fmla="*/ 765 w 1516"/>
                    <a:gd name="T13" fmla="*/ 305 h 2660"/>
                    <a:gd name="T14" fmla="*/ 840 w 1516"/>
                    <a:gd name="T15" fmla="*/ 372 h 2660"/>
                    <a:gd name="T16" fmla="*/ 910 w 1516"/>
                    <a:gd name="T17" fmla="*/ 444 h 2660"/>
                    <a:gd name="T18" fmla="*/ 976 w 1516"/>
                    <a:gd name="T19" fmla="*/ 521 h 2660"/>
                    <a:gd name="T20" fmla="*/ 1039 w 1516"/>
                    <a:gd name="T21" fmla="*/ 600 h 2660"/>
                    <a:gd name="T22" fmla="*/ 1096 w 1516"/>
                    <a:gd name="T23" fmla="*/ 685 h 2660"/>
                    <a:gd name="T24" fmla="*/ 1147 w 1516"/>
                    <a:gd name="T25" fmla="*/ 772 h 2660"/>
                    <a:gd name="T26" fmla="*/ 1195 w 1516"/>
                    <a:gd name="T27" fmla="*/ 863 h 2660"/>
                    <a:gd name="T28" fmla="*/ 1236 w 1516"/>
                    <a:gd name="T29" fmla="*/ 956 h 2660"/>
                    <a:gd name="T30" fmla="*/ 1271 w 1516"/>
                    <a:gd name="T31" fmla="*/ 1053 h 2660"/>
                    <a:gd name="T32" fmla="*/ 1301 w 1516"/>
                    <a:gd name="T33" fmla="*/ 1152 h 2660"/>
                    <a:gd name="T34" fmla="*/ 1324 w 1516"/>
                    <a:gd name="T35" fmla="*/ 1254 h 2660"/>
                    <a:gd name="T36" fmla="*/ 1342 w 1516"/>
                    <a:gd name="T37" fmla="*/ 1358 h 2660"/>
                    <a:gd name="T38" fmla="*/ 1351 w 1516"/>
                    <a:gd name="T39" fmla="*/ 1464 h 2660"/>
                    <a:gd name="T40" fmla="*/ 1355 w 1516"/>
                    <a:gd name="T41" fmla="*/ 1572 h 2660"/>
                    <a:gd name="T42" fmla="*/ 1354 w 1516"/>
                    <a:gd name="T43" fmla="*/ 1657 h 2660"/>
                    <a:gd name="T44" fmla="*/ 1348 w 1516"/>
                    <a:gd name="T45" fmla="*/ 1740 h 2660"/>
                    <a:gd name="T46" fmla="*/ 1338 w 1516"/>
                    <a:gd name="T47" fmla="*/ 1821 h 2660"/>
                    <a:gd name="T48" fmla="*/ 1325 w 1516"/>
                    <a:gd name="T49" fmla="*/ 1900 h 2660"/>
                    <a:gd name="T50" fmla="*/ 1307 w 1516"/>
                    <a:gd name="T51" fmla="*/ 1979 h 2660"/>
                    <a:gd name="T52" fmla="*/ 1284 w 1516"/>
                    <a:gd name="T53" fmla="*/ 2055 h 2660"/>
                    <a:gd name="T54" fmla="*/ 1516 w 1516"/>
                    <a:gd name="T55" fmla="*/ 2196 h 2660"/>
                    <a:gd name="T56" fmla="*/ 813 w 1516"/>
                    <a:gd name="T57" fmla="*/ 2660 h 2660"/>
                    <a:gd name="T58" fmla="*/ 863 w 1516"/>
                    <a:gd name="T59" fmla="*/ 1813 h 2660"/>
                    <a:gd name="T60" fmla="*/ 1014 w 1516"/>
                    <a:gd name="T61" fmla="*/ 1894 h 2660"/>
                    <a:gd name="T62" fmla="*/ 1028 w 1516"/>
                    <a:gd name="T63" fmla="*/ 1816 h 2660"/>
                    <a:gd name="T64" fmla="*/ 1041 w 1516"/>
                    <a:gd name="T65" fmla="*/ 1736 h 2660"/>
                    <a:gd name="T66" fmla="*/ 1050 w 1516"/>
                    <a:gd name="T67" fmla="*/ 1655 h 2660"/>
                    <a:gd name="T68" fmla="*/ 1054 w 1516"/>
                    <a:gd name="T69" fmla="*/ 1572 h 2660"/>
                    <a:gd name="T70" fmla="*/ 1050 w 1516"/>
                    <a:gd name="T71" fmla="*/ 1476 h 2660"/>
                    <a:gd name="T72" fmla="*/ 1040 w 1516"/>
                    <a:gd name="T73" fmla="*/ 1382 h 2660"/>
                    <a:gd name="T74" fmla="*/ 1025 w 1516"/>
                    <a:gd name="T75" fmla="*/ 1289 h 2660"/>
                    <a:gd name="T76" fmla="*/ 1002 w 1516"/>
                    <a:gd name="T77" fmla="*/ 1199 h 2660"/>
                    <a:gd name="T78" fmla="*/ 974 w 1516"/>
                    <a:gd name="T79" fmla="*/ 1112 h 2660"/>
                    <a:gd name="T80" fmla="*/ 940 w 1516"/>
                    <a:gd name="T81" fmla="*/ 1027 h 2660"/>
                    <a:gd name="T82" fmla="*/ 900 w 1516"/>
                    <a:gd name="T83" fmla="*/ 945 h 2660"/>
                    <a:gd name="T84" fmla="*/ 856 w 1516"/>
                    <a:gd name="T85" fmla="*/ 866 h 2660"/>
                    <a:gd name="T86" fmla="*/ 806 w 1516"/>
                    <a:gd name="T87" fmla="*/ 790 h 2660"/>
                    <a:gd name="T88" fmla="*/ 752 w 1516"/>
                    <a:gd name="T89" fmla="*/ 718 h 2660"/>
                    <a:gd name="T90" fmla="*/ 694 w 1516"/>
                    <a:gd name="T91" fmla="*/ 649 h 2660"/>
                    <a:gd name="T92" fmla="*/ 631 w 1516"/>
                    <a:gd name="T93" fmla="*/ 585 h 2660"/>
                    <a:gd name="T94" fmla="*/ 564 w 1516"/>
                    <a:gd name="T95" fmla="*/ 525 h 2660"/>
                    <a:gd name="T96" fmla="*/ 493 w 1516"/>
                    <a:gd name="T97" fmla="*/ 470 h 2660"/>
                    <a:gd name="T98" fmla="*/ 418 w 1516"/>
                    <a:gd name="T99" fmla="*/ 419 h 2660"/>
                    <a:gd name="T100" fmla="*/ 341 w 1516"/>
                    <a:gd name="T101" fmla="*/ 372 h 2660"/>
                    <a:gd name="T102" fmla="*/ 259 w 1516"/>
                    <a:gd name="T103" fmla="*/ 331 h 2660"/>
                    <a:gd name="T104" fmla="*/ 175 w 1516"/>
                    <a:gd name="T105" fmla="*/ 296 h 2660"/>
                    <a:gd name="T106" fmla="*/ 89 w 1516"/>
                    <a:gd name="T107" fmla="*/ 266 h 2660"/>
                    <a:gd name="T108" fmla="*/ 0 w 1516"/>
                    <a:gd name="T109" fmla="*/ 242 h 2660"/>
                    <a:gd name="T110" fmla="*/ 361 w 1516"/>
                    <a:gd name="T111" fmla="*/ 91 h 2660"/>
                    <a:gd name="T112" fmla="*/ 241 w 1516"/>
                    <a:gd name="T113" fmla="*/ 0 h 266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</a:cxnLst>
                  <a:rect l="0" t="0" r="r" b="b"/>
                  <a:pathLst>
                    <a:path w="1516" h="2660">
                      <a:moveTo>
                        <a:pt x="241" y="0"/>
                      </a:moveTo>
                      <a:lnTo>
                        <a:pt x="335" y="38"/>
                      </a:lnTo>
                      <a:lnTo>
                        <a:pt x="428" y="81"/>
                      </a:lnTo>
                      <a:lnTo>
                        <a:pt x="517" y="130"/>
                      </a:lnTo>
                      <a:lnTo>
                        <a:pt x="604" y="183"/>
                      </a:lnTo>
                      <a:lnTo>
                        <a:pt x="686" y="242"/>
                      </a:lnTo>
                      <a:lnTo>
                        <a:pt x="765" y="305"/>
                      </a:lnTo>
                      <a:lnTo>
                        <a:pt x="840" y="372"/>
                      </a:lnTo>
                      <a:lnTo>
                        <a:pt x="910" y="444"/>
                      </a:lnTo>
                      <a:lnTo>
                        <a:pt x="976" y="521"/>
                      </a:lnTo>
                      <a:lnTo>
                        <a:pt x="1039" y="600"/>
                      </a:lnTo>
                      <a:lnTo>
                        <a:pt x="1096" y="685"/>
                      </a:lnTo>
                      <a:lnTo>
                        <a:pt x="1147" y="772"/>
                      </a:lnTo>
                      <a:lnTo>
                        <a:pt x="1195" y="863"/>
                      </a:lnTo>
                      <a:lnTo>
                        <a:pt x="1236" y="956"/>
                      </a:lnTo>
                      <a:lnTo>
                        <a:pt x="1271" y="1053"/>
                      </a:lnTo>
                      <a:lnTo>
                        <a:pt x="1301" y="1152"/>
                      </a:lnTo>
                      <a:lnTo>
                        <a:pt x="1324" y="1254"/>
                      </a:lnTo>
                      <a:lnTo>
                        <a:pt x="1342" y="1358"/>
                      </a:lnTo>
                      <a:lnTo>
                        <a:pt x="1351" y="1464"/>
                      </a:lnTo>
                      <a:lnTo>
                        <a:pt x="1355" y="1572"/>
                      </a:lnTo>
                      <a:lnTo>
                        <a:pt x="1354" y="1657"/>
                      </a:lnTo>
                      <a:lnTo>
                        <a:pt x="1348" y="1740"/>
                      </a:lnTo>
                      <a:lnTo>
                        <a:pt x="1338" y="1821"/>
                      </a:lnTo>
                      <a:lnTo>
                        <a:pt x="1325" y="1900"/>
                      </a:lnTo>
                      <a:lnTo>
                        <a:pt x="1307" y="1979"/>
                      </a:lnTo>
                      <a:lnTo>
                        <a:pt x="1284" y="2055"/>
                      </a:lnTo>
                      <a:lnTo>
                        <a:pt x="1516" y="2196"/>
                      </a:lnTo>
                      <a:lnTo>
                        <a:pt x="813" y="2660"/>
                      </a:lnTo>
                      <a:lnTo>
                        <a:pt x="863" y="1813"/>
                      </a:lnTo>
                      <a:lnTo>
                        <a:pt x="1014" y="1894"/>
                      </a:lnTo>
                      <a:lnTo>
                        <a:pt x="1028" y="1816"/>
                      </a:lnTo>
                      <a:lnTo>
                        <a:pt x="1041" y="1736"/>
                      </a:lnTo>
                      <a:lnTo>
                        <a:pt x="1050" y="1655"/>
                      </a:lnTo>
                      <a:lnTo>
                        <a:pt x="1054" y="1572"/>
                      </a:lnTo>
                      <a:lnTo>
                        <a:pt x="1050" y="1476"/>
                      </a:lnTo>
                      <a:lnTo>
                        <a:pt x="1040" y="1382"/>
                      </a:lnTo>
                      <a:lnTo>
                        <a:pt x="1025" y="1289"/>
                      </a:lnTo>
                      <a:lnTo>
                        <a:pt x="1002" y="1199"/>
                      </a:lnTo>
                      <a:lnTo>
                        <a:pt x="974" y="1112"/>
                      </a:lnTo>
                      <a:lnTo>
                        <a:pt x="940" y="1027"/>
                      </a:lnTo>
                      <a:lnTo>
                        <a:pt x="900" y="945"/>
                      </a:lnTo>
                      <a:lnTo>
                        <a:pt x="856" y="866"/>
                      </a:lnTo>
                      <a:lnTo>
                        <a:pt x="806" y="790"/>
                      </a:lnTo>
                      <a:lnTo>
                        <a:pt x="752" y="718"/>
                      </a:lnTo>
                      <a:lnTo>
                        <a:pt x="694" y="649"/>
                      </a:lnTo>
                      <a:lnTo>
                        <a:pt x="631" y="585"/>
                      </a:lnTo>
                      <a:lnTo>
                        <a:pt x="564" y="525"/>
                      </a:lnTo>
                      <a:lnTo>
                        <a:pt x="493" y="470"/>
                      </a:lnTo>
                      <a:lnTo>
                        <a:pt x="418" y="419"/>
                      </a:lnTo>
                      <a:lnTo>
                        <a:pt x="341" y="372"/>
                      </a:lnTo>
                      <a:lnTo>
                        <a:pt x="259" y="331"/>
                      </a:lnTo>
                      <a:lnTo>
                        <a:pt x="175" y="296"/>
                      </a:lnTo>
                      <a:lnTo>
                        <a:pt x="89" y="266"/>
                      </a:lnTo>
                      <a:lnTo>
                        <a:pt x="0" y="242"/>
                      </a:lnTo>
                      <a:lnTo>
                        <a:pt x="361" y="91"/>
                      </a:lnTo>
                      <a:lnTo>
                        <a:pt x="24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1" name="Freeform 36"/>
                <p:cNvSpPr>
                  <a:spLocks/>
                </p:cNvSpPr>
                <p:nvPr/>
              </p:nvSpPr>
              <p:spPr bwMode="auto">
                <a:xfrm>
                  <a:off x="3644" y="3885"/>
                  <a:ext cx="366" cy="176"/>
                </a:xfrm>
                <a:custGeom>
                  <a:avLst/>
                  <a:gdLst>
                    <a:gd name="T0" fmla="*/ 0 w 2559"/>
                    <a:gd name="T1" fmla="*/ 0 h 1230"/>
                    <a:gd name="T2" fmla="*/ 703 w 2559"/>
                    <a:gd name="T3" fmla="*/ 464 h 1230"/>
                    <a:gd name="T4" fmla="*/ 553 w 2559"/>
                    <a:gd name="T5" fmla="*/ 545 h 1230"/>
                    <a:gd name="T6" fmla="*/ 614 w 2559"/>
                    <a:gd name="T7" fmla="*/ 601 h 1230"/>
                    <a:gd name="T8" fmla="*/ 681 w 2559"/>
                    <a:gd name="T9" fmla="*/ 654 h 1230"/>
                    <a:gd name="T10" fmla="*/ 749 w 2559"/>
                    <a:gd name="T11" fmla="*/ 702 h 1230"/>
                    <a:gd name="T12" fmla="*/ 821 w 2559"/>
                    <a:gd name="T13" fmla="*/ 747 h 1230"/>
                    <a:gd name="T14" fmla="*/ 896 w 2559"/>
                    <a:gd name="T15" fmla="*/ 788 h 1230"/>
                    <a:gd name="T16" fmla="*/ 974 w 2559"/>
                    <a:gd name="T17" fmla="*/ 823 h 1230"/>
                    <a:gd name="T18" fmla="*/ 1055 w 2559"/>
                    <a:gd name="T19" fmla="*/ 854 h 1230"/>
                    <a:gd name="T20" fmla="*/ 1136 w 2559"/>
                    <a:gd name="T21" fmla="*/ 880 h 1230"/>
                    <a:gd name="T22" fmla="*/ 1221 w 2559"/>
                    <a:gd name="T23" fmla="*/ 901 h 1230"/>
                    <a:gd name="T24" fmla="*/ 1308 w 2559"/>
                    <a:gd name="T25" fmla="*/ 915 h 1230"/>
                    <a:gd name="T26" fmla="*/ 1397 w 2559"/>
                    <a:gd name="T27" fmla="*/ 925 h 1230"/>
                    <a:gd name="T28" fmla="*/ 1486 w 2559"/>
                    <a:gd name="T29" fmla="*/ 928 h 1230"/>
                    <a:gd name="T30" fmla="*/ 1577 w 2559"/>
                    <a:gd name="T31" fmla="*/ 925 h 1230"/>
                    <a:gd name="T32" fmla="*/ 1667 w 2559"/>
                    <a:gd name="T33" fmla="*/ 916 h 1230"/>
                    <a:gd name="T34" fmla="*/ 1755 w 2559"/>
                    <a:gd name="T35" fmla="*/ 902 h 1230"/>
                    <a:gd name="T36" fmla="*/ 1841 w 2559"/>
                    <a:gd name="T37" fmla="*/ 881 h 1230"/>
                    <a:gd name="T38" fmla="*/ 1924 w 2559"/>
                    <a:gd name="T39" fmla="*/ 856 h 1230"/>
                    <a:gd name="T40" fmla="*/ 2004 w 2559"/>
                    <a:gd name="T41" fmla="*/ 825 h 1230"/>
                    <a:gd name="T42" fmla="*/ 2083 w 2559"/>
                    <a:gd name="T43" fmla="*/ 790 h 1230"/>
                    <a:gd name="T44" fmla="*/ 2158 w 2559"/>
                    <a:gd name="T45" fmla="*/ 750 h 1230"/>
                    <a:gd name="T46" fmla="*/ 2231 w 2559"/>
                    <a:gd name="T47" fmla="*/ 705 h 1230"/>
                    <a:gd name="T48" fmla="*/ 2300 w 2559"/>
                    <a:gd name="T49" fmla="*/ 656 h 1230"/>
                    <a:gd name="T50" fmla="*/ 2366 w 2559"/>
                    <a:gd name="T51" fmla="*/ 603 h 1230"/>
                    <a:gd name="T52" fmla="*/ 2430 w 2559"/>
                    <a:gd name="T53" fmla="*/ 545 h 1230"/>
                    <a:gd name="T54" fmla="*/ 2490 w 2559"/>
                    <a:gd name="T55" fmla="*/ 484 h 1230"/>
                    <a:gd name="T56" fmla="*/ 2439 w 2559"/>
                    <a:gd name="T57" fmla="*/ 867 h 1230"/>
                    <a:gd name="T58" fmla="*/ 2559 w 2559"/>
                    <a:gd name="T59" fmla="*/ 826 h 1230"/>
                    <a:gd name="T60" fmla="*/ 2485 w 2559"/>
                    <a:gd name="T61" fmla="*/ 887 h 1230"/>
                    <a:gd name="T62" fmla="*/ 2408 w 2559"/>
                    <a:gd name="T63" fmla="*/ 944 h 1230"/>
                    <a:gd name="T64" fmla="*/ 2327 w 2559"/>
                    <a:gd name="T65" fmla="*/ 996 h 1230"/>
                    <a:gd name="T66" fmla="*/ 2244 w 2559"/>
                    <a:gd name="T67" fmla="*/ 1044 h 1230"/>
                    <a:gd name="T68" fmla="*/ 2157 w 2559"/>
                    <a:gd name="T69" fmla="*/ 1086 h 1230"/>
                    <a:gd name="T70" fmla="*/ 2068 w 2559"/>
                    <a:gd name="T71" fmla="*/ 1123 h 1230"/>
                    <a:gd name="T72" fmla="*/ 1977 w 2559"/>
                    <a:gd name="T73" fmla="*/ 1154 h 1230"/>
                    <a:gd name="T74" fmla="*/ 1882 w 2559"/>
                    <a:gd name="T75" fmla="*/ 1181 h 1230"/>
                    <a:gd name="T76" fmla="*/ 1786 w 2559"/>
                    <a:gd name="T77" fmla="*/ 1202 h 1230"/>
                    <a:gd name="T78" fmla="*/ 1688 w 2559"/>
                    <a:gd name="T79" fmla="*/ 1217 h 1230"/>
                    <a:gd name="T80" fmla="*/ 1587 w 2559"/>
                    <a:gd name="T81" fmla="*/ 1226 h 1230"/>
                    <a:gd name="T82" fmla="*/ 1486 w 2559"/>
                    <a:gd name="T83" fmla="*/ 1230 h 1230"/>
                    <a:gd name="T84" fmla="*/ 1385 w 2559"/>
                    <a:gd name="T85" fmla="*/ 1226 h 1230"/>
                    <a:gd name="T86" fmla="*/ 1286 w 2559"/>
                    <a:gd name="T87" fmla="*/ 1217 h 1230"/>
                    <a:gd name="T88" fmla="*/ 1189 w 2559"/>
                    <a:gd name="T89" fmla="*/ 1203 h 1230"/>
                    <a:gd name="T90" fmla="*/ 1093 w 2559"/>
                    <a:gd name="T91" fmla="*/ 1182 h 1230"/>
                    <a:gd name="T92" fmla="*/ 999 w 2559"/>
                    <a:gd name="T93" fmla="*/ 1156 h 1230"/>
                    <a:gd name="T94" fmla="*/ 909 w 2559"/>
                    <a:gd name="T95" fmla="*/ 1125 h 1230"/>
                    <a:gd name="T96" fmla="*/ 820 w 2559"/>
                    <a:gd name="T97" fmla="*/ 1089 h 1230"/>
                    <a:gd name="T98" fmla="*/ 734 w 2559"/>
                    <a:gd name="T99" fmla="*/ 1048 h 1230"/>
                    <a:gd name="T100" fmla="*/ 650 w 2559"/>
                    <a:gd name="T101" fmla="*/ 1001 h 1230"/>
                    <a:gd name="T102" fmla="*/ 569 w 2559"/>
                    <a:gd name="T103" fmla="*/ 950 h 1230"/>
                    <a:gd name="T104" fmla="*/ 492 w 2559"/>
                    <a:gd name="T105" fmla="*/ 896 h 1230"/>
                    <a:gd name="T106" fmla="*/ 418 w 2559"/>
                    <a:gd name="T107" fmla="*/ 836 h 1230"/>
                    <a:gd name="T108" fmla="*/ 347 w 2559"/>
                    <a:gd name="T109" fmla="*/ 773 h 1230"/>
                    <a:gd name="T110" fmla="*/ 281 w 2559"/>
                    <a:gd name="T111" fmla="*/ 706 h 1230"/>
                    <a:gd name="T112" fmla="*/ 51 w 2559"/>
                    <a:gd name="T113" fmla="*/ 848 h 1230"/>
                    <a:gd name="T114" fmla="*/ 0 w 2559"/>
                    <a:gd name="T115" fmla="*/ 0 h 1230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2559" h="1230">
                      <a:moveTo>
                        <a:pt x="0" y="0"/>
                      </a:moveTo>
                      <a:lnTo>
                        <a:pt x="703" y="464"/>
                      </a:lnTo>
                      <a:lnTo>
                        <a:pt x="553" y="545"/>
                      </a:lnTo>
                      <a:lnTo>
                        <a:pt x="614" y="601"/>
                      </a:lnTo>
                      <a:lnTo>
                        <a:pt x="681" y="654"/>
                      </a:lnTo>
                      <a:lnTo>
                        <a:pt x="749" y="702"/>
                      </a:lnTo>
                      <a:lnTo>
                        <a:pt x="821" y="747"/>
                      </a:lnTo>
                      <a:lnTo>
                        <a:pt x="896" y="788"/>
                      </a:lnTo>
                      <a:lnTo>
                        <a:pt x="974" y="823"/>
                      </a:lnTo>
                      <a:lnTo>
                        <a:pt x="1055" y="854"/>
                      </a:lnTo>
                      <a:lnTo>
                        <a:pt x="1136" y="880"/>
                      </a:lnTo>
                      <a:lnTo>
                        <a:pt x="1221" y="901"/>
                      </a:lnTo>
                      <a:lnTo>
                        <a:pt x="1308" y="915"/>
                      </a:lnTo>
                      <a:lnTo>
                        <a:pt x="1397" y="925"/>
                      </a:lnTo>
                      <a:lnTo>
                        <a:pt x="1486" y="928"/>
                      </a:lnTo>
                      <a:lnTo>
                        <a:pt x="1577" y="925"/>
                      </a:lnTo>
                      <a:lnTo>
                        <a:pt x="1667" y="916"/>
                      </a:lnTo>
                      <a:lnTo>
                        <a:pt x="1755" y="902"/>
                      </a:lnTo>
                      <a:lnTo>
                        <a:pt x="1841" y="881"/>
                      </a:lnTo>
                      <a:lnTo>
                        <a:pt x="1924" y="856"/>
                      </a:lnTo>
                      <a:lnTo>
                        <a:pt x="2004" y="825"/>
                      </a:lnTo>
                      <a:lnTo>
                        <a:pt x="2083" y="790"/>
                      </a:lnTo>
                      <a:lnTo>
                        <a:pt x="2158" y="750"/>
                      </a:lnTo>
                      <a:lnTo>
                        <a:pt x="2231" y="705"/>
                      </a:lnTo>
                      <a:lnTo>
                        <a:pt x="2300" y="656"/>
                      </a:lnTo>
                      <a:lnTo>
                        <a:pt x="2366" y="603"/>
                      </a:lnTo>
                      <a:lnTo>
                        <a:pt x="2430" y="545"/>
                      </a:lnTo>
                      <a:lnTo>
                        <a:pt x="2490" y="484"/>
                      </a:lnTo>
                      <a:lnTo>
                        <a:pt x="2439" y="867"/>
                      </a:lnTo>
                      <a:lnTo>
                        <a:pt x="2559" y="826"/>
                      </a:lnTo>
                      <a:lnTo>
                        <a:pt x="2485" y="887"/>
                      </a:lnTo>
                      <a:lnTo>
                        <a:pt x="2408" y="944"/>
                      </a:lnTo>
                      <a:lnTo>
                        <a:pt x="2327" y="996"/>
                      </a:lnTo>
                      <a:lnTo>
                        <a:pt x="2244" y="1044"/>
                      </a:lnTo>
                      <a:lnTo>
                        <a:pt x="2157" y="1086"/>
                      </a:lnTo>
                      <a:lnTo>
                        <a:pt x="2068" y="1123"/>
                      </a:lnTo>
                      <a:lnTo>
                        <a:pt x="1977" y="1154"/>
                      </a:lnTo>
                      <a:lnTo>
                        <a:pt x="1882" y="1181"/>
                      </a:lnTo>
                      <a:lnTo>
                        <a:pt x="1786" y="1202"/>
                      </a:lnTo>
                      <a:lnTo>
                        <a:pt x="1688" y="1217"/>
                      </a:lnTo>
                      <a:lnTo>
                        <a:pt x="1587" y="1226"/>
                      </a:lnTo>
                      <a:lnTo>
                        <a:pt x="1486" y="1230"/>
                      </a:lnTo>
                      <a:lnTo>
                        <a:pt x="1385" y="1226"/>
                      </a:lnTo>
                      <a:lnTo>
                        <a:pt x="1286" y="1217"/>
                      </a:lnTo>
                      <a:lnTo>
                        <a:pt x="1189" y="1203"/>
                      </a:lnTo>
                      <a:lnTo>
                        <a:pt x="1093" y="1182"/>
                      </a:lnTo>
                      <a:lnTo>
                        <a:pt x="999" y="1156"/>
                      </a:lnTo>
                      <a:lnTo>
                        <a:pt x="909" y="1125"/>
                      </a:lnTo>
                      <a:lnTo>
                        <a:pt x="820" y="1089"/>
                      </a:lnTo>
                      <a:lnTo>
                        <a:pt x="734" y="1048"/>
                      </a:lnTo>
                      <a:lnTo>
                        <a:pt x="650" y="1001"/>
                      </a:lnTo>
                      <a:lnTo>
                        <a:pt x="569" y="950"/>
                      </a:lnTo>
                      <a:lnTo>
                        <a:pt x="492" y="896"/>
                      </a:lnTo>
                      <a:lnTo>
                        <a:pt x="418" y="836"/>
                      </a:lnTo>
                      <a:lnTo>
                        <a:pt x="347" y="773"/>
                      </a:lnTo>
                      <a:lnTo>
                        <a:pt x="281" y="706"/>
                      </a:lnTo>
                      <a:lnTo>
                        <a:pt x="51" y="848"/>
                      </a:lnTo>
                      <a:lnTo>
                        <a:pt x="0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142" name="Freeform 37"/>
                <p:cNvSpPr>
                  <a:spLocks/>
                </p:cNvSpPr>
                <p:nvPr/>
              </p:nvSpPr>
              <p:spPr bwMode="auto">
                <a:xfrm>
                  <a:off x="3782" y="3688"/>
                  <a:ext cx="148" cy="271"/>
                </a:xfrm>
                <a:custGeom>
                  <a:avLst/>
                  <a:gdLst>
                    <a:gd name="T0" fmla="*/ 642 w 1034"/>
                    <a:gd name="T1" fmla="*/ 201 h 1893"/>
                    <a:gd name="T2" fmla="*/ 811 w 1034"/>
                    <a:gd name="T3" fmla="*/ 225 h 1893"/>
                    <a:gd name="T4" fmla="*/ 938 w 1034"/>
                    <a:gd name="T5" fmla="*/ 266 h 1893"/>
                    <a:gd name="T6" fmla="*/ 884 w 1034"/>
                    <a:gd name="T7" fmla="*/ 535 h 1893"/>
                    <a:gd name="T8" fmla="*/ 810 w 1034"/>
                    <a:gd name="T9" fmla="*/ 502 h 1893"/>
                    <a:gd name="T10" fmla="*/ 707 w 1034"/>
                    <a:gd name="T11" fmla="*/ 475 h 1893"/>
                    <a:gd name="T12" fmla="*/ 572 w 1034"/>
                    <a:gd name="T13" fmla="*/ 464 h 1893"/>
                    <a:gd name="T14" fmla="*/ 470 w 1034"/>
                    <a:gd name="T15" fmla="*/ 477 h 1893"/>
                    <a:gd name="T16" fmla="*/ 407 w 1034"/>
                    <a:gd name="T17" fmla="*/ 514 h 1893"/>
                    <a:gd name="T18" fmla="*/ 376 w 1034"/>
                    <a:gd name="T19" fmla="*/ 561 h 1893"/>
                    <a:gd name="T20" fmla="*/ 374 w 1034"/>
                    <a:gd name="T21" fmla="*/ 618 h 1893"/>
                    <a:gd name="T22" fmla="*/ 413 w 1034"/>
                    <a:gd name="T23" fmla="*/ 680 h 1893"/>
                    <a:gd name="T24" fmla="*/ 503 w 1034"/>
                    <a:gd name="T25" fmla="*/ 736 h 1893"/>
                    <a:gd name="T26" fmla="*/ 652 w 1034"/>
                    <a:gd name="T27" fmla="*/ 796 h 1893"/>
                    <a:gd name="T28" fmla="*/ 826 w 1034"/>
                    <a:gd name="T29" fmla="*/ 876 h 1893"/>
                    <a:gd name="T30" fmla="*/ 944 w 1034"/>
                    <a:gd name="T31" fmla="*/ 971 h 1893"/>
                    <a:gd name="T32" fmla="*/ 1012 w 1034"/>
                    <a:gd name="T33" fmla="*/ 1086 h 1893"/>
                    <a:gd name="T34" fmla="*/ 1034 w 1034"/>
                    <a:gd name="T35" fmla="*/ 1229 h 1893"/>
                    <a:gd name="T36" fmla="*/ 1011 w 1034"/>
                    <a:gd name="T37" fmla="*/ 1363 h 1893"/>
                    <a:gd name="T38" fmla="*/ 941 w 1034"/>
                    <a:gd name="T39" fmla="*/ 1480 h 1893"/>
                    <a:gd name="T40" fmla="*/ 831 w 1034"/>
                    <a:gd name="T41" fmla="*/ 1574 h 1893"/>
                    <a:gd name="T42" fmla="*/ 681 w 1034"/>
                    <a:gd name="T43" fmla="*/ 1639 h 1893"/>
                    <a:gd name="T44" fmla="*/ 392 w 1034"/>
                    <a:gd name="T45" fmla="*/ 1893 h 1893"/>
                    <a:gd name="T46" fmla="*/ 264 w 1034"/>
                    <a:gd name="T47" fmla="*/ 1656 h 1893"/>
                    <a:gd name="T48" fmla="*/ 91 w 1034"/>
                    <a:gd name="T49" fmla="*/ 1612 h 1893"/>
                    <a:gd name="T50" fmla="*/ 71 w 1034"/>
                    <a:gd name="T51" fmla="*/ 1300 h 1893"/>
                    <a:gd name="T52" fmla="*/ 215 w 1034"/>
                    <a:gd name="T53" fmla="*/ 1361 h 1893"/>
                    <a:gd name="T54" fmla="*/ 388 w 1034"/>
                    <a:gd name="T55" fmla="*/ 1397 h 1893"/>
                    <a:gd name="T56" fmla="*/ 524 w 1034"/>
                    <a:gd name="T57" fmla="*/ 1394 h 1893"/>
                    <a:gd name="T58" fmla="*/ 611 w 1034"/>
                    <a:gd name="T59" fmla="*/ 1364 h 1893"/>
                    <a:gd name="T60" fmla="*/ 662 w 1034"/>
                    <a:gd name="T61" fmla="*/ 1309 h 1893"/>
                    <a:gd name="T62" fmla="*/ 670 w 1034"/>
                    <a:gd name="T63" fmla="*/ 1230 h 1893"/>
                    <a:gd name="T64" fmla="*/ 628 w 1034"/>
                    <a:gd name="T65" fmla="*/ 1158 h 1893"/>
                    <a:gd name="T66" fmla="*/ 531 w 1034"/>
                    <a:gd name="T67" fmla="*/ 1097 h 1893"/>
                    <a:gd name="T68" fmla="*/ 381 w 1034"/>
                    <a:gd name="T69" fmla="*/ 1040 h 1893"/>
                    <a:gd name="T70" fmla="*/ 245 w 1034"/>
                    <a:gd name="T71" fmla="*/ 978 h 1893"/>
                    <a:gd name="T72" fmla="*/ 136 w 1034"/>
                    <a:gd name="T73" fmla="*/ 899 h 1893"/>
                    <a:gd name="T74" fmla="*/ 60 w 1034"/>
                    <a:gd name="T75" fmla="*/ 801 h 1893"/>
                    <a:gd name="T76" fmla="*/ 22 w 1034"/>
                    <a:gd name="T77" fmla="*/ 681 h 1893"/>
                    <a:gd name="T78" fmla="*/ 30 w 1034"/>
                    <a:gd name="T79" fmla="*/ 545 h 1893"/>
                    <a:gd name="T80" fmla="*/ 81 w 1034"/>
                    <a:gd name="T81" fmla="*/ 424 h 1893"/>
                    <a:gd name="T82" fmla="*/ 172 w 1034"/>
                    <a:gd name="T83" fmla="*/ 324 h 1893"/>
                    <a:gd name="T84" fmla="*/ 303 w 1034"/>
                    <a:gd name="T85" fmla="*/ 252 h 1893"/>
                    <a:gd name="T86" fmla="*/ 412 w 1034"/>
                    <a:gd name="T87" fmla="*/ 0 h 189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</a:cxnLst>
                  <a:rect l="0" t="0" r="r" b="b"/>
                  <a:pathLst>
                    <a:path w="1034" h="1893">
                      <a:moveTo>
                        <a:pt x="412" y="0"/>
                      </a:moveTo>
                      <a:lnTo>
                        <a:pt x="642" y="0"/>
                      </a:lnTo>
                      <a:lnTo>
                        <a:pt x="642" y="201"/>
                      </a:lnTo>
                      <a:lnTo>
                        <a:pt x="704" y="207"/>
                      </a:lnTo>
                      <a:lnTo>
                        <a:pt x="760" y="215"/>
                      </a:lnTo>
                      <a:lnTo>
                        <a:pt x="811" y="225"/>
                      </a:lnTo>
                      <a:lnTo>
                        <a:pt x="857" y="237"/>
                      </a:lnTo>
                      <a:lnTo>
                        <a:pt x="899" y="250"/>
                      </a:lnTo>
                      <a:lnTo>
                        <a:pt x="938" y="266"/>
                      </a:lnTo>
                      <a:lnTo>
                        <a:pt x="973" y="282"/>
                      </a:lnTo>
                      <a:lnTo>
                        <a:pt x="904" y="543"/>
                      </a:lnTo>
                      <a:lnTo>
                        <a:pt x="884" y="535"/>
                      </a:lnTo>
                      <a:lnTo>
                        <a:pt x="862" y="524"/>
                      </a:lnTo>
                      <a:lnTo>
                        <a:pt x="837" y="514"/>
                      </a:lnTo>
                      <a:lnTo>
                        <a:pt x="810" y="502"/>
                      </a:lnTo>
                      <a:lnTo>
                        <a:pt x="779" y="493"/>
                      </a:lnTo>
                      <a:lnTo>
                        <a:pt x="745" y="483"/>
                      </a:lnTo>
                      <a:lnTo>
                        <a:pt x="707" y="475"/>
                      </a:lnTo>
                      <a:lnTo>
                        <a:pt x="666" y="469"/>
                      </a:lnTo>
                      <a:lnTo>
                        <a:pt x="621" y="465"/>
                      </a:lnTo>
                      <a:lnTo>
                        <a:pt x="572" y="464"/>
                      </a:lnTo>
                      <a:lnTo>
                        <a:pt x="533" y="465"/>
                      </a:lnTo>
                      <a:lnTo>
                        <a:pt x="500" y="470"/>
                      </a:lnTo>
                      <a:lnTo>
                        <a:pt x="470" y="477"/>
                      </a:lnTo>
                      <a:lnTo>
                        <a:pt x="445" y="487"/>
                      </a:lnTo>
                      <a:lnTo>
                        <a:pt x="424" y="499"/>
                      </a:lnTo>
                      <a:lnTo>
                        <a:pt x="407" y="514"/>
                      </a:lnTo>
                      <a:lnTo>
                        <a:pt x="394" y="528"/>
                      </a:lnTo>
                      <a:lnTo>
                        <a:pt x="383" y="545"/>
                      </a:lnTo>
                      <a:lnTo>
                        <a:pt x="376" y="561"/>
                      </a:lnTo>
                      <a:lnTo>
                        <a:pt x="373" y="578"/>
                      </a:lnTo>
                      <a:lnTo>
                        <a:pt x="371" y="594"/>
                      </a:lnTo>
                      <a:lnTo>
                        <a:pt x="374" y="618"/>
                      </a:lnTo>
                      <a:lnTo>
                        <a:pt x="381" y="640"/>
                      </a:lnTo>
                      <a:lnTo>
                        <a:pt x="394" y="660"/>
                      </a:lnTo>
                      <a:lnTo>
                        <a:pt x="413" y="680"/>
                      </a:lnTo>
                      <a:lnTo>
                        <a:pt x="437" y="698"/>
                      </a:lnTo>
                      <a:lnTo>
                        <a:pt x="467" y="717"/>
                      </a:lnTo>
                      <a:lnTo>
                        <a:pt x="503" y="736"/>
                      </a:lnTo>
                      <a:lnTo>
                        <a:pt x="546" y="756"/>
                      </a:lnTo>
                      <a:lnTo>
                        <a:pt x="596" y="775"/>
                      </a:lnTo>
                      <a:lnTo>
                        <a:pt x="652" y="796"/>
                      </a:lnTo>
                      <a:lnTo>
                        <a:pt x="717" y="821"/>
                      </a:lnTo>
                      <a:lnTo>
                        <a:pt x="775" y="848"/>
                      </a:lnTo>
                      <a:lnTo>
                        <a:pt x="826" y="876"/>
                      </a:lnTo>
                      <a:lnTo>
                        <a:pt x="872" y="906"/>
                      </a:lnTo>
                      <a:lnTo>
                        <a:pt x="911" y="938"/>
                      </a:lnTo>
                      <a:lnTo>
                        <a:pt x="944" y="971"/>
                      </a:lnTo>
                      <a:lnTo>
                        <a:pt x="972" y="1006"/>
                      </a:lnTo>
                      <a:lnTo>
                        <a:pt x="995" y="1045"/>
                      </a:lnTo>
                      <a:lnTo>
                        <a:pt x="1012" y="1086"/>
                      </a:lnTo>
                      <a:lnTo>
                        <a:pt x="1024" y="1130"/>
                      </a:lnTo>
                      <a:lnTo>
                        <a:pt x="1032" y="1178"/>
                      </a:lnTo>
                      <a:lnTo>
                        <a:pt x="1034" y="1229"/>
                      </a:lnTo>
                      <a:lnTo>
                        <a:pt x="1030" y="1274"/>
                      </a:lnTo>
                      <a:lnTo>
                        <a:pt x="1023" y="1320"/>
                      </a:lnTo>
                      <a:lnTo>
                        <a:pt x="1011" y="1363"/>
                      </a:lnTo>
                      <a:lnTo>
                        <a:pt x="992" y="1404"/>
                      </a:lnTo>
                      <a:lnTo>
                        <a:pt x="969" y="1443"/>
                      </a:lnTo>
                      <a:lnTo>
                        <a:pt x="941" y="1480"/>
                      </a:lnTo>
                      <a:lnTo>
                        <a:pt x="909" y="1513"/>
                      </a:lnTo>
                      <a:lnTo>
                        <a:pt x="872" y="1546"/>
                      </a:lnTo>
                      <a:lnTo>
                        <a:pt x="831" y="1574"/>
                      </a:lnTo>
                      <a:lnTo>
                        <a:pt x="784" y="1599"/>
                      </a:lnTo>
                      <a:lnTo>
                        <a:pt x="735" y="1621"/>
                      </a:lnTo>
                      <a:lnTo>
                        <a:pt x="681" y="1639"/>
                      </a:lnTo>
                      <a:lnTo>
                        <a:pt x="622" y="1652"/>
                      </a:lnTo>
                      <a:lnTo>
                        <a:pt x="622" y="1893"/>
                      </a:lnTo>
                      <a:lnTo>
                        <a:pt x="392" y="1893"/>
                      </a:lnTo>
                      <a:lnTo>
                        <a:pt x="392" y="1672"/>
                      </a:lnTo>
                      <a:lnTo>
                        <a:pt x="327" y="1666"/>
                      </a:lnTo>
                      <a:lnTo>
                        <a:pt x="264" y="1656"/>
                      </a:lnTo>
                      <a:lnTo>
                        <a:pt x="203" y="1644"/>
                      </a:lnTo>
                      <a:lnTo>
                        <a:pt x="145" y="1629"/>
                      </a:lnTo>
                      <a:lnTo>
                        <a:pt x="91" y="1612"/>
                      </a:lnTo>
                      <a:lnTo>
                        <a:pt x="42" y="1592"/>
                      </a:lnTo>
                      <a:lnTo>
                        <a:pt x="0" y="1571"/>
                      </a:lnTo>
                      <a:lnTo>
                        <a:pt x="71" y="1300"/>
                      </a:lnTo>
                      <a:lnTo>
                        <a:pt x="115" y="1321"/>
                      </a:lnTo>
                      <a:lnTo>
                        <a:pt x="163" y="1342"/>
                      </a:lnTo>
                      <a:lnTo>
                        <a:pt x="215" y="1361"/>
                      </a:lnTo>
                      <a:lnTo>
                        <a:pt x="270" y="1376"/>
                      </a:lnTo>
                      <a:lnTo>
                        <a:pt x="328" y="1389"/>
                      </a:lnTo>
                      <a:lnTo>
                        <a:pt x="388" y="1397"/>
                      </a:lnTo>
                      <a:lnTo>
                        <a:pt x="451" y="1400"/>
                      </a:lnTo>
                      <a:lnTo>
                        <a:pt x="489" y="1398"/>
                      </a:lnTo>
                      <a:lnTo>
                        <a:pt x="524" y="1394"/>
                      </a:lnTo>
                      <a:lnTo>
                        <a:pt x="557" y="1387"/>
                      </a:lnTo>
                      <a:lnTo>
                        <a:pt x="586" y="1376"/>
                      </a:lnTo>
                      <a:lnTo>
                        <a:pt x="611" y="1364"/>
                      </a:lnTo>
                      <a:lnTo>
                        <a:pt x="632" y="1347"/>
                      </a:lnTo>
                      <a:lnTo>
                        <a:pt x="650" y="1330"/>
                      </a:lnTo>
                      <a:lnTo>
                        <a:pt x="662" y="1309"/>
                      </a:lnTo>
                      <a:lnTo>
                        <a:pt x="670" y="1285"/>
                      </a:lnTo>
                      <a:lnTo>
                        <a:pt x="672" y="1259"/>
                      </a:lnTo>
                      <a:lnTo>
                        <a:pt x="670" y="1230"/>
                      </a:lnTo>
                      <a:lnTo>
                        <a:pt x="662" y="1205"/>
                      </a:lnTo>
                      <a:lnTo>
                        <a:pt x="648" y="1180"/>
                      </a:lnTo>
                      <a:lnTo>
                        <a:pt x="628" y="1158"/>
                      </a:lnTo>
                      <a:lnTo>
                        <a:pt x="602" y="1137"/>
                      </a:lnTo>
                      <a:lnTo>
                        <a:pt x="569" y="1117"/>
                      </a:lnTo>
                      <a:lnTo>
                        <a:pt x="531" y="1097"/>
                      </a:lnTo>
                      <a:lnTo>
                        <a:pt x="484" y="1077"/>
                      </a:lnTo>
                      <a:lnTo>
                        <a:pt x="431" y="1057"/>
                      </a:lnTo>
                      <a:lnTo>
                        <a:pt x="381" y="1040"/>
                      </a:lnTo>
                      <a:lnTo>
                        <a:pt x="333" y="1021"/>
                      </a:lnTo>
                      <a:lnTo>
                        <a:pt x="287" y="1000"/>
                      </a:lnTo>
                      <a:lnTo>
                        <a:pt x="245" y="978"/>
                      </a:lnTo>
                      <a:lnTo>
                        <a:pt x="205" y="953"/>
                      </a:lnTo>
                      <a:lnTo>
                        <a:pt x="169" y="927"/>
                      </a:lnTo>
                      <a:lnTo>
                        <a:pt x="136" y="899"/>
                      </a:lnTo>
                      <a:lnTo>
                        <a:pt x="106" y="869"/>
                      </a:lnTo>
                      <a:lnTo>
                        <a:pt x="81" y="836"/>
                      </a:lnTo>
                      <a:lnTo>
                        <a:pt x="60" y="801"/>
                      </a:lnTo>
                      <a:lnTo>
                        <a:pt x="42" y="764"/>
                      </a:lnTo>
                      <a:lnTo>
                        <a:pt x="30" y="724"/>
                      </a:lnTo>
                      <a:lnTo>
                        <a:pt x="22" y="681"/>
                      </a:lnTo>
                      <a:lnTo>
                        <a:pt x="20" y="634"/>
                      </a:lnTo>
                      <a:lnTo>
                        <a:pt x="22" y="589"/>
                      </a:lnTo>
                      <a:lnTo>
                        <a:pt x="30" y="545"/>
                      </a:lnTo>
                      <a:lnTo>
                        <a:pt x="42" y="502"/>
                      </a:lnTo>
                      <a:lnTo>
                        <a:pt x="59" y="462"/>
                      </a:lnTo>
                      <a:lnTo>
                        <a:pt x="81" y="424"/>
                      </a:lnTo>
                      <a:lnTo>
                        <a:pt x="107" y="388"/>
                      </a:lnTo>
                      <a:lnTo>
                        <a:pt x="138" y="355"/>
                      </a:lnTo>
                      <a:lnTo>
                        <a:pt x="172" y="324"/>
                      </a:lnTo>
                      <a:lnTo>
                        <a:pt x="212" y="298"/>
                      </a:lnTo>
                      <a:lnTo>
                        <a:pt x="256" y="273"/>
                      </a:lnTo>
                      <a:lnTo>
                        <a:pt x="303" y="252"/>
                      </a:lnTo>
                      <a:lnTo>
                        <a:pt x="355" y="235"/>
                      </a:lnTo>
                      <a:lnTo>
                        <a:pt x="412" y="221"/>
                      </a:lnTo>
                      <a:lnTo>
                        <a:pt x="412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</p:grpSp>
      </p:grpSp>
    </p:spTree>
    <p:extLst>
      <p:ext uri="{BB962C8B-B14F-4D97-AF65-F5344CB8AC3E}">
        <p14:creationId xmlns:p14="http://schemas.microsoft.com/office/powerpoint/2010/main" val="25555255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34" name="Group 133"/>
          <p:cNvGrpSpPr/>
          <p:nvPr/>
        </p:nvGrpSpPr>
        <p:grpSpPr>
          <a:xfrm>
            <a:off x="4692166" y="1776897"/>
            <a:ext cx="7893993" cy="4885696"/>
            <a:chOff x="1588168" y="461666"/>
            <a:chExt cx="9661357" cy="6142601"/>
          </a:xfrm>
          <a:solidFill>
            <a:schemeClr val="tx1"/>
          </a:solidFill>
        </p:grpSpPr>
        <p:sp>
          <p:nvSpPr>
            <p:cNvPr id="70" name="Freeform 68"/>
            <p:cNvSpPr>
              <a:spLocks noEditPoints="1"/>
            </p:cNvSpPr>
            <p:nvPr/>
          </p:nvSpPr>
          <p:spPr bwMode="auto">
            <a:xfrm>
              <a:off x="6587453" y="4478800"/>
              <a:ext cx="662238" cy="1441068"/>
            </a:xfrm>
            <a:custGeom>
              <a:avLst/>
              <a:gdLst>
                <a:gd name="T0" fmla="*/ 210 w 326"/>
                <a:gd name="T1" fmla="*/ 586 h 678"/>
                <a:gd name="T2" fmla="*/ 214 w 326"/>
                <a:gd name="T3" fmla="*/ 592 h 678"/>
                <a:gd name="T4" fmla="*/ 222 w 326"/>
                <a:gd name="T5" fmla="*/ 598 h 678"/>
                <a:gd name="T6" fmla="*/ 258 w 326"/>
                <a:gd name="T7" fmla="*/ 94 h 678"/>
                <a:gd name="T8" fmla="*/ 182 w 326"/>
                <a:gd name="T9" fmla="*/ 634 h 678"/>
                <a:gd name="T10" fmla="*/ 244 w 326"/>
                <a:gd name="T11" fmla="*/ 102 h 678"/>
                <a:gd name="T12" fmla="*/ 214 w 326"/>
                <a:gd name="T13" fmla="*/ 118 h 678"/>
                <a:gd name="T14" fmla="*/ 240 w 326"/>
                <a:gd name="T15" fmla="*/ 112 h 678"/>
                <a:gd name="T16" fmla="*/ 322 w 326"/>
                <a:gd name="T17" fmla="*/ 490 h 678"/>
                <a:gd name="T18" fmla="*/ 318 w 326"/>
                <a:gd name="T19" fmla="*/ 466 h 678"/>
                <a:gd name="T20" fmla="*/ 314 w 326"/>
                <a:gd name="T21" fmla="*/ 450 h 678"/>
                <a:gd name="T22" fmla="*/ 314 w 326"/>
                <a:gd name="T23" fmla="*/ 422 h 678"/>
                <a:gd name="T24" fmla="*/ 302 w 326"/>
                <a:gd name="T25" fmla="*/ 378 h 678"/>
                <a:gd name="T26" fmla="*/ 278 w 326"/>
                <a:gd name="T27" fmla="*/ 350 h 678"/>
                <a:gd name="T28" fmla="*/ 270 w 326"/>
                <a:gd name="T29" fmla="*/ 334 h 678"/>
                <a:gd name="T30" fmla="*/ 246 w 326"/>
                <a:gd name="T31" fmla="*/ 320 h 678"/>
                <a:gd name="T32" fmla="*/ 200 w 326"/>
                <a:gd name="T33" fmla="*/ 276 h 678"/>
                <a:gd name="T34" fmla="*/ 188 w 326"/>
                <a:gd name="T35" fmla="*/ 248 h 678"/>
                <a:gd name="T36" fmla="*/ 158 w 326"/>
                <a:gd name="T37" fmla="*/ 212 h 678"/>
                <a:gd name="T38" fmla="*/ 164 w 326"/>
                <a:gd name="T39" fmla="*/ 178 h 678"/>
                <a:gd name="T40" fmla="*/ 190 w 326"/>
                <a:gd name="T41" fmla="*/ 148 h 678"/>
                <a:gd name="T42" fmla="*/ 196 w 326"/>
                <a:gd name="T43" fmla="*/ 134 h 678"/>
                <a:gd name="T44" fmla="*/ 202 w 326"/>
                <a:gd name="T45" fmla="*/ 114 h 678"/>
                <a:gd name="T46" fmla="*/ 210 w 326"/>
                <a:gd name="T47" fmla="*/ 112 h 678"/>
                <a:gd name="T48" fmla="*/ 224 w 326"/>
                <a:gd name="T49" fmla="*/ 114 h 678"/>
                <a:gd name="T50" fmla="*/ 240 w 326"/>
                <a:gd name="T51" fmla="*/ 96 h 678"/>
                <a:gd name="T52" fmla="*/ 252 w 326"/>
                <a:gd name="T53" fmla="*/ 88 h 678"/>
                <a:gd name="T54" fmla="*/ 228 w 326"/>
                <a:gd name="T55" fmla="*/ 78 h 678"/>
                <a:gd name="T56" fmla="*/ 196 w 326"/>
                <a:gd name="T57" fmla="*/ 44 h 678"/>
                <a:gd name="T58" fmla="*/ 166 w 326"/>
                <a:gd name="T59" fmla="*/ 20 h 678"/>
                <a:gd name="T60" fmla="*/ 128 w 326"/>
                <a:gd name="T61" fmla="*/ 8 h 678"/>
                <a:gd name="T62" fmla="*/ 84 w 326"/>
                <a:gd name="T63" fmla="*/ 38 h 678"/>
                <a:gd name="T64" fmla="*/ 42 w 326"/>
                <a:gd name="T65" fmla="*/ 44 h 678"/>
                <a:gd name="T66" fmla="*/ 2 w 326"/>
                <a:gd name="T67" fmla="*/ 48 h 678"/>
                <a:gd name="T68" fmla="*/ 34 w 326"/>
                <a:gd name="T69" fmla="*/ 92 h 678"/>
                <a:gd name="T70" fmla="*/ 60 w 326"/>
                <a:gd name="T71" fmla="*/ 122 h 678"/>
                <a:gd name="T72" fmla="*/ 98 w 326"/>
                <a:gd name="T73" fmla="*/ 118 h 678"/>
                <a:gd name="T74" fmla="*/ 126 w 326"/>
                <a:gd name="T75" fmla="*/ 158 h 678"/>
                <a:gd name="T76" fmla="*/ 84 w 326"/>
                <a:gd name="T77" fmla="*/ 174 h 678"/>
                <a:gd name="T78" fmla="*/ 106 w 326"/>
                <a:gd name="T79" fmla="*/ 208 h 678"/>
                <a:gd name="T80" fmla="*/ 144 w 326"/>
                <a:gd name="T81" fmla="*/ 244 h 678"/>
                <a:gd name="T82" fmla="*/ 186 w 326"/>
                <a:gd name="T83" fmla="*/ 288 h 678"/>
                <a:gd name="T84" fmla="*/ 214 w 326"/>
                <a:gd name="T85" fmla="*/ 328 h 678"/>
                <a:gd name="T86" fmla="*/ 234 w 326"/>
                <a:gd name="T87" fmla="*/ 366 h 678"/>
                <a:gd name="T88" fmla="*/ 240 w 326"/>
                <a:gd name="T89" fmla="*/ 400 h 678"/>
                <a:gd name="T90" fmla="*/ 238 w 326"/>
                <a:gd name="T91" fmla="*/ 446 h 678"/>
                <a:gd name="T92" fmla="*/ 206 w 326"/>
                <a:gd name="T93" fmla="*/ 522 h 678"/>
                <a:gd name="T94" fmla="*/ 164 w 326"/>
                <a:gd name="T95" fmla="*/ 544 h 678"/>
                <a:gd name="T96" fmla="*/ 162 w 326"/>
                <a:gd name="T97" fmla="*/ 570 h 678"/>
                <a:gd name="T98" fmla="*/ 108 w 326"/>
                <a:gd name="T99" fmla="*/ 596 h 678"/>
                <a:gd name="T100" fmla="*/ 122 w 326"/>
                <a:gd name="T101" fmla="*/ 634 h 678"/>
                <a:gd name="T102" fmla="*/ 144 w 326"/>
                <a:gd name="T103" fmla="*/ 666 h 678"/>
                <a:gd name="T104" fmla="*/ 190 w 326"/>
                <a:gd name="T105" fmla="*/ 616 h 678"/>
                <a:gd name="T106" fmla="*/ 202 w 326"/>
                <a:gd name="T107" fmla="*/ 616 h 678"/>
                <a:gd name="T108" fmla="*/ 200 w 326"/>
                <a:gd name="T109" fmla="*/ 594 h 678"/>
                <a:gd name="T110" fmla="*/ 216 w 326"/>
                <a:gd name="T111" fmla="*/ 592 h 678"/>
                <a:gd name="T112" fmla="*/ 224 w 326"/>
                <a:gd name="T113" fmla="*/ 592 h 678"/>
                <a:gd name="T114" fmla="*/ 278 w 326"/>
                <a:gd name="T115" fmla="*/ 568 h 678"/>
                <a:gd name="T116" fmla="*/ 314 w 326"/>
                <a:gd name="T117" fmla="*/ 542 h 678"/>
                <a:gd name="T118" fmla="*/ 316 w 326"/>
                <a:gd name="T119" fmla="*/ 518 h 678"/>
                <a:gd name="T120" fmla="*/ 318 w 326"/>
                <a:gd name="T121" fmla="*/ 504 h 678"/>
                <a:gd name="T122" fmla="*/ 324 w 326"/>
                <a:gd name="T123" fmla="*/ 498 h 678"/>
                <a:gd name="T124" fmla="*/ 232 w 326"/>
                <a:gd name="T125" fmla="*/ 116 h 6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6" h="678">
                  <a:moveTo>
                    <a:pt x="210" y="588"/>
                  </a:moveTo>
                  <a:lnTo>
                    <a:pt x="210" y="588"/>
                  </a:lnTo>
                  <a:lnTo>
                    <a:pt x="210" y="590"/>
                  </a:lnTo>
                  <a:lnTo>
                    <a:pt x="210" y="590"/>
                  </a:lnTo>
                  <a:lnTo>
                    <a:pt x="210" y="590"/>
                  </a:lnTo>
                  <a:lnTo>
                    <a:pt x="212" y="590"/>
                  </a:lnTo>
                  <a:lnTo>
                    <a:pt x="212" y="590"/>
                  </a:lnTo>
                  <a:lnTo>
                    <a:pt x="212" y="590"/>
                  </a:lnTo>
                  <a:lnTo>
                    <a:pt x="212" y="592"/>
                  </a:lnTo>
                  <a:lnTo>
                    <a:pt x="212" y="590"/>
                  </a:lnTo>
                  <a:lnTo>
                    <a:pt x="212" y="590"/>
                  </a:lnTo>
                  <a:lnTo>
                    <a:pt x="212" y="590"/>
                  </a:lnTo>
                  <a:lnTo>
                    <a:pt x="212" y="588"/>
                  </a:lnTo>
                  <a:lnTo>
                    <a:pt x="212" y="588"/>
                  </a:lnTo>
                  <a:lnTo>
                    <a:pt x="212" y="590"/>
                  </a:lnTo>
                  <a:lnTo>
                    <a:pt x="214" y="590"/>
                  </a:lnTo>
                  <a:lnTo>
                    <a:pt x="214" y="590"/>
                  </a:lnTo>
                  <a:lnTo>
                    <a:pt x="214" y="590"/>
                  </a:lnTo>
                  <a:lnTo>
                    <a:pt x="214" y="590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8"/>
                  </a:lnTo>
                  <a:lnTo>
                    <a:pt x="214" y="586"/>
                  </a:lnTo>
                  <a:lnTo>
                    <a:pt x="212" y="586"/>
                  </a:lnTo>
                  <a:lnTo>
                    <a:pt x="212" y="586"/>
                  </a:lnTo>
                  <a:lnTo>
                    <a:pt x="212" y="586"/>
                  </a:lnTo>
                  <a:lnTo>
                    <a:pt x="210" y="586"/>
                  </a:lnTo>
                  <a:lnTo>
                    <a:pt x="210" y="586"/>
                  </a:lnTo>
                  <a:lnTo>
                    <a:pt x="210" y="586"/>
                  </a:lnTo>
                  <a:lnTo>
                    <a:pt x="212" y="586"/>
                  </a:lnTo>
                  <a:lnTo>
                    <a:pt x="212" y="588"/>
                  </a:lnTo>
                  <a:lnTo>
                    <a:pt x="212" y="588"/>
                  </a:lnTo>
                  <a:lnTo>
                    <a:pt x="210" y="588"/>
                  </a:lnTo>
                  <a:close/>
                  <a:moveTo>
                    <a:pt x="210" y="594"/>
                  </a:moveTo>
                  <a:lnTo>
                    <a:pt x="210" y="594"/>
                  </a:lnTo>
                  <a:lnTo>
                    <a:pt x="210" y="594"/>
                  </a:lnTo>
                  <a:lnTo>
                    <a:pt x="210" y="594"/>
                  </a:lnTo>
                  <a:lnTo>
                    <a:pt x="208" y="594"/>
                  </a:lnTo>
                  <a:lnTo>
                    <a:pt x="210" y="594"/>
                  </a:lnTo>
                  <a:lnTo>
                    <a:pt x="210" y="594"/>
                  </a:lnTo>
                  <a:lnTo>
                    <a:pt x="210" y="594"/>
                  </a:lnTo>
                  <a:lnTo>
                    <a:pt x="212" y="594"/>
                  </a:lnTo>
                  <a:lnTo>
                    <a:pt x="212" y="594"/>
                  </a:lnTo>
                  <a:lnTo>
                    <a:pt x="210" y="592"/>
                  </a:lnTo>
                  <a:lnTo>
                    <a:pt x="210" y="592"/>
                  </a:lnTo>
                  <a:lnTo>
                    <a:pt x="210" y="592"/>
                  </a:lnTo>
                  <a:lnTo>
                    <a:pt x="210" y="592"/>
                  </a:lnTo>
                  <a:lnTo>
                    <a:pt x="210" y="592"/>
                  </a:lnTo>
                  <a:lnTo>
                    <a:pt x="212" y="592"/>
                  </a:lnTo>
                  <a:lnTo>
                    <a:pt x="212" y="590"/>
                  </a:lnTo>
                  <a:lnTo>
                    <a:pt x="210" y="590"/>
                  </a:lnTo>
                  <a:lnTo>
                    <a:pt x="210" y="590"/>
                  </a:lnTo>
                  <a:lnTo>
                    <a:pt x="210" y="590"/>
                  </a:lnTo>
                  <a:lnTo>
                    <a:pt x="210" y="590"/>
                  </a:lnTo>
                  <a:lnTo>
                    <a:pt x="210" y="588"/>
                  </a:lnTo>
                  <a:lnTo>
                    <a:pt x="210" y="588"/>
                  </a:lnTo>
                  <a:lnTo>
                    <a:pt x="210" y="588"/>
                  </a:lnTo>
                  <a:lnTo>
                    <a:pt x="210" y="588"/>
                  </a:lnTo>
                  <a:lnTo>
                    <a:pt x="210" y="586"/>
                  </a:lnTo>
                  <a:lnTo>
                    <a:pt x="210" y="586"/>
                  </a:lnTo>
                  <a:lnTo>
                    <a:pt x="208" y="586"/>
                  </a:lnTo>
                  <a:lnTo>
                    <a:pt x="208" y="586"/>
                  </a:lnTo>
                  <a:lnTo>
                    <a:pt x="208" y="586"/>
                  </a:lnTo>
                  <a:lnTo>
                    <a:pt x="208" y="584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8" y="586"/>
                  </a:lnTo>
                  <a:lnTo>
                    <a:pt x="208" y="588"/>
                  </a:lnTo>
                  <a:lnTo>
                    <a:pt x="208" y="588"/>
                  </a:lnTo>
                  <a:lnTo>
                    <a:pt x="206" y="588"/>
                  </a:lnTo>
                  <a:lnTo>
                    <a:pt x="206" y="588"/>
                  </a:lnTo>
                  <a:lnTo>
                    <a:pt x="206" y="590"/>
                  </a:lnTo>
                  <a:lnTo>
                    <a:pt x="206" y="590"/>
                  </a:lnTo>
                  <a:lnTo>
                    <a:pt x="206" y="590"/>
                  </a:lnTo>
                  <a:lnTo>
                    <a:pt x="206" y="590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06" y="592"/>
                  </a:lnTo>
                  <a:lnTo>
                    <a:pt x="206" y="594"/>
                  </a:lnTo>
                  <a:lnTo>
                    <a:pt x="208" y="594"/>
                  </a:lnTo>
                  <a:lnTo>
                    <a:pt x="208" y="596"/>
                  </a:lnTo>
                  <a:lnTo>
                    <a:pt x="210" y="596"/>
                  </a:lnTo>
                  <a:lnTo>
                    <a:pt x="210" y="596"/>
                  </a:lnTo>
                  <a:lnTo>
                    <a:pt x="210" y="596"/>
                  </a:lnTo>
                  <a:lnTo>
                    <a:pt x="210" y="594"/>
                  </a:lnTo>
                  <a:lnTo>
                    <a:pt x="210" y="594"/>
                  </a:lnTo>
                  <a:close/>
                  <a:moveTo>
                    <a:pt x="202" y="670"/>
                  </a:moveTo>
                  <a:lnTo>
                    <a:pt x="202" y="670"/>
                  </a:lnTo>
                  <a:lnTo>
                    <a:pt x="202" y="670"/>
                  </a:lnTo>
                  <a:lnTo>
                    <a:pt x="200" y="670"/>
                  </a:lnTo>
                  <a:lnTo>
                    <a:pt x="200" y="670"/>
                  </a:lnTo>
                  <a:lnTo>
                    <a:pt x="198" y="672"/>
                  </a:lnTo>
                  <a:lnTo>
                    <a:pt x="198" y="674"/>
                  </a:lnTo>
                  <a:lnTo>
                    <a:pt x="198" y="674"/>
                  </a:lnTo>
                  <a:lnTo>
                    <a:pt x="198" y="674"/>
                  </a:lnTo>
                  <a:lnTo>
                    <a:pt x="198" y="674"/>
                  </a:lnTo>
                  <a:lnTo>
                    <a:pt x="200" y="674"/>
                  </a:lnTo>
                  <a:lnTo>
                    <a:pt x="200" y="674"/>
                  </a:lnTo>
                  <a:lnTo>
                    <a:pt x="200" y="674"/>
                  </a:lnTo>
                  <a:lnTo>
                    <a:pt x="200" y="674"/>
                  </a:lnTo>
                  <a:lnTo>
                    <a:pt x="200" y="674"/>
                  </a:lnTo>
                  <a:lnTo>
                    <a:pt x="200" y="672"/>
                  </a:lnTo>
                  <a:lnTo>
                    <a:pt x="200" y="672"/>
                  </a:lnTo>
                  <a:lnTo>
                    <a:pt x="200" y="672"/>
                  </a:lnTo>
                  <a:lnTo>
                    <a:pt x="200" y="672"/>
                  </a:lnTo>
                  <a:lnTo>
                    <a:pt x="200" y="672"/>
                  </a:lnTo>
                  <a:lnTo>
                    <a:pt x="202" y="672"/>
                  </a:lnTo>
                  <a:lnTo>
                    <a:pt x="202" y="672"/>
                  </a:lnTo>
                  <a:lnTo>
                    <a:pt x="202" y="672"/>
                  </a:lnTo>
                  <a:lnTo>
                    <a:pt x="200" y="672"/>
                  </a:lnTo>
                  <a:lnTo>
                    <a:pt x="200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lnTo>
                    <a:pt x="202" y="670"/>
                  </a:lnTo>
                  <a:close/>
                  <a:moveTo>
                    <a:pt x="216" y="596"/>
                  </a:moveTo>
                  <a:lnTo>
                    <a:pt x="214" y="594"/>
                  </a:lnTo>
                  <a:lnTo>
                    <a:pt x="214" y="596"/>
                  </a:lnTo>
                  <a:lnTo>
                    <a:pt x="214" y="596"/>
                  </a:lnTo>
                  <a:lnTo>
                    <a:pt x="214" y="594"/>
                  </a:lnTo>
                  <a:lnTo>
                    <a:pt x="214" y="592"/>
                  </a:lnTo>
                  <a:lnTo>
                    <a:pt x="214" y="592"/>
                  </a:lnTo>
                  <a:lnTo>
                    <a:pt x="212" y="592"/>
                  </a:lnTo>
                  <a:lnTo>
                    <a:pt x="212" y="592"/>
                  </a:lnTo>
                  <a:lnTo>
                    <a:pt x="212" y="592"/>
                  </a:lnTo>
                  <a:lnTo>
                    <a:pt x="212" y="594"/>
                  </a:lnTo>
                  <a:lnTo>
                    <a:pt x="212" y="592"/>
                  </a:lnTo>
                  <a:lnTo>
                    <a:pt x="212" y="592"/>
                  </a:lnTo>
                  <a:lnTo>
                    <a:pt x="212" y="594"/>
                  </a:lnTo>
                  <a:lnTo>
                    <a:pt x="212" y="594"/>
                  </a:lnTo>
                  <a:lnTo>
                    <a:pt x="212" y="596"/>
                  </a:lnTo>
                  <a:lnTo>
                    <a:pt x="212" y="596"/>
                  </a:lnTo>
                  <a:lnTo>
                    <a:pt x="212" y="596"/>
                  </a:lnTo>
                  <a:lnTo>
                    <a:pt x="212" y="596"/>
                  </a:lnTo>
                  <a:lnTo>
                    <a:pt x="212" y="598"/>
                  </a:lnTo>
                  <a:lnTo>
                    <a:pt x="212" y="598"/>
                  </a:lnTo>
                  <a:lnTo>
                    <a:pt x="212" y="598"/>
                  </a:lnTo>
                  <a:lnTo>
                    <a:pt x="214" y="596"/>
                  </a:lnTo>
                  <a:lnTo>
                    <a:pt x="216" y="596"/>
                  </a:lnTo>
                  <a:lnTo>
                    <a:pt x="216" y="596"/>
                  </a:lnTo>
                  <a:lnTo>
                    <a:pt x="216" y="596"/>
                  </a:lnTo>
                  <a:close/>
                  <a:moveTo>
                    <a:pt x="320" y="516"/>
                  </a:moveTo>
                  <a:lnTo>
                    <a:pt x="320" y="514"/>
                  </a:lnTo>
                  <a:lnTo>
                    <a:pt x="320" y="514"/>
                  </a:lnTo>
                  <a:lnTo>
                    <a:pt x="318" y="514"/>
                  </a:lnTo>
                  <a:lnTo>
                    <a:pt x="318" y="514"/>
                  </a:lnTo>
                  <a:lnTo>
                    <a:pt x="318" y="514"/>
                  </a:lnTo>
                  <a:lnTo>
                    <a:pt x="318" y="514"/>
                  </a:lnTo>
                  <a:lnTo>
                    <a:pt x="318" y="514"/>
                  </a:lnTo>
                  <a:lnTo>
                    <a:pt x="316" y="514"/>
                  </a:lnTo>
                  <a:lnTo>
                    <a:pt x="316" y="514"/>
                  </a:lnTo>
                  <a:lnTo>
                    <a:pt x="316" y="514"/>
                  </a:lnTo>
                  <a:lnTo>
                    <a:pt x="316" y="516"/>
                  </a:lnTo>
                  <a:lnTo>
                    <a:pt x="318" y="516"/>
                  </a:lnTo>
                  <a:lnTo>
                    <a:pt x="318" y="516"/>
                  </a:lnTo>
                  <a:lnTo>
                    <a:pt x="320" y="516"/>
                  </a:lnTo>
                  <a:lnTo>
                    <a:pt x="318" y="516"/>
                  </a:lnTo>
                  <a:lnTo>
                    <a:pt x="318" y="516"/>
                  </a:lnTo>
                  <a:lnTo>
                    <a:pt x="318" y="516"/>
                  </a:lnTo>
                  <a:lnTo>
                    <a:pt x="318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lnTo>
                    <a:pt x="320" y="516"/>
                  </a:lnTo>
                  <a:close/>
                  <a:moveTo>
                    <a:pt x="226" y="596"/>
                  </a:move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4"/>
                  </a:lnTo>
                  <a:lnTo>
                    <a:pt x="224" y="594"/>
                  </a:lnTo>
                  <a:lnTo>
                    <a:pt x="224" y="594"/>
                  </a:lnTo>
                  <a:lnTo>
                    <a:pt x="224" y="594"/>
                  </a:lnTo>
                  <a:lnTo>
                    <a:pt x="224" y="596"/>
                  </a:lnTo>
                  <a:lnTo>
                    <a:pt x="224" y="596"/>
                  </a:lnTo>
                  <a:lnTo>
                    <a:pt x="224" y="596"/>
                  </a:lnTo>
                  <a:lnTo>
                    <a:pt x="222" y="596"/>
                  </a:lnTo>
                  <a:lnTo>
                    <a:pt x="220" y="596"/>
                  </a:lnTo>
                  <a:lnTo>
                    <a:pt x="220" y="598"/>
                  </a:lnTo>
                  <a:lnTo>
                    <a:pt x="220" y="600"/>
                  </a:lnTo>
                  <a:lnTo>
                    <a:pt x="222" y="600"/>
                  </a:lnTo>
                  <a:lnTo>
                    <a:pt x="222" y="598"/>
                  </a:lnTo>
                  <a:lnTo>
                    <a:pt x="222" y="598"/>
                  </a:lnTo>
                  <a:lnTo>
                    <a:pt x="224" y="598"/>
                  </a:lnTo>
                  <a:lnTo>
                    <a:pt x="224" y="596"/>
                  </a:lnTo>
                  <a:lnTo>
                    <a:pt x="224" y="596"/>
                  </a:lnTo>
                  <a:lnTo>
                    <a:pt x="224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close/>
                  <a:moveTo>
                    <a:pt x="302" y="590"/>
                  </a:moveTo>
                  <a:lnTo>
                    <a:pt x="302" y="590"/>
                  </a:lnTo>
                  <a:lnTo>
                    <a:pt x="302" y="590"/>
                  </a:lnTo>
                  <a:lnTo>
                    <a:pt x="302" y="592"/>
                  </a:lnTo>
                  <a:lnTo>
                    <a:pt x="302" y="592"/>
                  </a:lnTo>
                  <a:lnTo>
                    <a:pt x="304" y="592"/>
                  </a:lnTo>
                  <a:lnTo>
                    <a:pt x="304" y="592"/>
                  </a:lnTo>
                  <a:lnTo>
                    <a:pt x="304" y="590"/>
                  </a:lnTo>
                  <a:lnTo>
                    <a:pt x="302" y="590"/>
                  </a:lnTo>
                  <a:close/>
                  <a:moveTo>
                    <a:pt x="254" y="96"/>
                  </a:move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2" y="94"/>
                  </a:lnTo>
                  <a:lnTo>
                    <a:pt x="250" y="96"/>
                  </a:lnTo>
                  <a:lnTo>
                    <a:pt x="248" y="96"/>
                  </a:lnTo>
                  <a:lnTo>
                    <a:pt x="248" y="96"/>
                  </a:lnTo>
                  <a:lnTo>
                    <a:pt x="252" y="96"/>
                  </a:lnTo>
                  <a:lnTo>
                    <a:pt x="254" y="96"/>
                  </a:lnTo>
                  <a:close/>
                  <a:moveTo>
                    <a:pt x="252" y="112"/>
                  </a:moveTo>
                  <a:lnTo>
                    <a:pt x="252" y="112"/>
                  </a:lnTo>
                  <a:lnTo>
                    <a:pt x="252" y="112"/>
                  </a:lnTo>
                  <a:lnTo>
                    <a:pt x="250" y="110"/>
                  </a:lnTo>
                  <a:lnTo>
                    <a:pt x="250" y="110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2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52" y="114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2" y="112"/>
                  </a:lnTo>
                  <a:close/>
                  <a:moveTo>
                    <a:pt x="258" y="94"/>
                  </a:moveTo>
                  <a:lnTo>
                    <a:pt x="258" y="94"/>
                  </a:lnTo>
                  <a:lnTo>
                    <a:pt x="258" y="94"/>
                  </a:lnTo>
                  <a:lnTo>
                    <a:pt x="260" y="94"/>
                  </a:lnTo>
                  <a:lnTo>
                    <a:pt x="262" y="92"/>
                  </a:lnTo>
                  <a:lnTo>
                    <a:pt x="262" y="92"/>
                  </a:lnTo>
                  <a:lnTo>
                    <a:pt x="256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6" y="94"/>
                  </a:lnTo>
                  <a:lnTo>
                    <a:pt x="256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4"/>
                  </a:lnTo>
                  <a:lnTo>
                    <a:pt x="254" y="96"/>
                  </a:lnTo>
                  <a:lnTo>
                    <a:pt x="254" y="94"/>
                  </a:lnTo>
                  <a:lnTo>
                    <a:pt x="258" y="94"/>
                  </a:lnTo>
                  <a:lnTo>
                    <a:pt x="258" y="94"/>
                  </a:lnTo>
                  <a:close/>
                  <a:moveTo>
                    <a:pt x="254" y="112"/>
                  </a:moveTo>
                  <a:lnTo>
                    <a:pt x="254" y="110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4" y="110"/>
                  </a:lnTo>
                  <a:lnTo>
                    <a:pt x="254" y="112"/>
                  </a:lnTo>
                  <a:lnTo>
                    <a:pt x="254" y="112"/>
                  </a:lnTo>
                  <a:lnTo>
                    <a:pt x="254" y="112"/>
                  </a:lnTo>
                  <a:close/>
                  <a:moveTo>
                    <a:pt x="84" y="594"/>
                  </a:moveTo>
                  <a:lnTo>
                    <a:pt x="84" y="594"/>
                  </a:lnTo>
                  <a:lnTo>
                    <a:pt x="84" y="594"/>
                  </a:lnTo>
                  <a:lnTo>
                    <a:pt x="84" y="594"/>
                  </a:lnTo>
                  <a:lnTo>
                    <a:pt x="84" y="594"/>
                  </a:lnTo>
                  <a:lnTo>
                    <a:pt x="84" y="596"/>
                  </a:lnTo>
                  <a:lnTo>
                    <a:pt x="82" y="596"/>
                  </a:lnTo>
                  <a:lnTo>
                    <a:pt x="82" y="596"/>
                  </a:lnTo>
                  <a:lnTo>
                    <a:pt x="82" y="596"/>
                  </a:lnTo>
                  <a:lnTo>
                    <a:pt x="82" y="596"/>
                  </a:lnTo>
                  <a:lnTo>
                    <a:pt x="82" y="596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82" y="598"/>
                  </a:lnTo>
                  <a:lnTo>
                    <a:pt x="80" y="598"/>
                  </a:lnTo>
                  <a:lnTo>
                    <a:pt x="78" y="598"/>
                  </a:lnTo>
                  <a:lnTo>
                    <a:pt x="78" y="598"/>
                  </a:lnTo>
                  <a:lnTo>
                    <a:pt x="78" y="598"/>
                  </a:lnTo>
                  <a:lnTo>
                    <a:pt x="78" y="600"/>
                  </a:lnTo>
                  <a:lnTo>
                    <a:pt x="78" y="600"/>
                  </a:lnTo>
                  <a:lnTo>
                    <a:pt x="80" y="602"/>
                  </a:lnTo>
                  <a:lnTo>
                    <a:pt x="82" y="602"/>
                  </a:lnTo>
                  <a:lnTo>
                    <a:pt x="82" y="604"/>
                  </a:lnTo>
                  <a:lnTo>
                    <a:pt x="84" y="608"/>
                  </a:lnTo>
                  <a:lnTo>
                    <a:pt x="84" y="612"/>
                  </a:lnTo>
                  <a:lnTo>
                    <a:pt x="84" y="612"/>
                  </a:lnTo>
                  <a:lnTo>
                    <a:pt x="86" y="614"/>
                  </a:lnTo>
                  <a:lnTo>
                    <a:pt x="86" y="614"/>
                  </a:lnTo>
                  <a:lnTo>
                    <a:pt x="86" y="614"/>
                  </a:lnTo>
                  <a:lnTo>
                    <a:pt x="86" y="614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2"/>
                  </a:lnTo>
                  <a:lnTo>
                    <a:pt x="86" y="610"/>
                  </a:lnTo>
                  <a:lnTo>
                    <a:pt x="86" y="608"/>
                  </a:lnTo>
                  <a:lnTo>
                    <a:pt x="88" y="604"/>
                  </a:lnTo>
                  <a:lnTo>
                    <a:pt x="88" y="598"/>
                  </a:lnTo>
                  <a:lnTo>
                    <a:pt x="88" y="598"/>
                  </a:lnTo>
                  <a:lnTo>
                    <a:pt x="84" y="594"/>
                  </a:lnTo>
                  <a:close/>
                  <a:moveTo>
                    <a:pt x="182" y="632"/>
                  </a:moveTo>
                  <a:lnTo>
                    <a:pt x="182" y="632"/>
                  </a:lnTo>
                  <a:lnTo>
                    <a:pt x="182" y="630"/>
                  </a:lnTo>
                  <a:lnTo>
                    <a:pt x="180" y="628"/>
                  </a:lnTo>
                  <a:lnTo>
                    <a:pt x="178" y="626"/>
                  </a:lnTo>
                  <a:lnTo>
                    <a:pt x="178" y="626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78" y="626"/>
                  </a:lnTo>
                  <a:lnTo>
                    <a:pt x="178" y="628"/>
                  </a:lnTo>
                  <a:lnTo>
                    <a:pt x="178" y="628"/>
                  </a:lnTo>
                  <a:lnTo>
                    <a:pt x="178" y="628"/>
                  </a:lnTo>
                  <a:lnTo>
                    <a:pt x="178" y="630"/>
                  </a:lnTo>
                  <a:lnTo>
                    <a:pt x="180" y="632"/>
                  </a:lnTo>
                  <a:lnTo>
                    <a:pt x="182" y="634"/>
                  </a:lnTo>
                  <a:lnTo>
                    <a:pt x="182" y="634"/>
                  </a:lnTo>
                  <a:lnTo>
                    <a:pt x="182" y="634"/>
                  </a:lnTo>
                  <a:lnTo>
                    <a:pt x="182" y="634"/>
                  </a:lnTo>
                  <a:lnTo>
                    <a:pt x="182" y="632"/>
                  </a:lnTo>
                  <a:lnTo>
                    <a:pt x="182" y="632"/>
                  </a:lnTo>
                  <a:lnTo>
                    <a:pt x="182" y="632"/>
                  </a:lnTo>
                  <a:lnTo>
                    <a:pt x="182" y="632"/>
                  </a:lnTo>
                  <a:lnTo>
                    <a:pt x="184" y="634"/>
                  </a:lnTo>
                  <a:lnTo>
                    <a:pt x="184" y="634"/>
                  </a:lnTo>
                  <a:lnTo>
                    <a:pt x="184" y="634"/>
                  </a:lnTo>
                  <a:lnTo>
                    <a:pt x="184" y="636"/>
                  </a:lnTo>
                  <a:lnTo>
                    <a:pt x="184" y="636"/>
                  </a:lnTo>
                  <a:lnTo>
                    <a:pt x="186" y="634"/>
                  </a:lnTo>
                  <a:lnTo>
                    <a:pt x="186" y="634"/>
                  </a:lnTo>
                  <a:lnTo>
                    <a:pt x="186" y="632"/>
                  </a:lnTo>
                  <a:lnTo>
                    <a:pt x="186" y="632"/>
                  </a:lnTo>
                  <a:lnTo>
                    <a:pt x="182" y="632"/>
                  </a:lnTo>
                  <a:close/>
                  <a:moveTo>
                    <a:pt x="244" y="102"/>
                  </a:moveTo>
                  <a:lnTo>
                    <a:pt x="244" y="102"/>
                  </a:lnTo>
                  <a:lnTo>
                    <a:pt x="244" y="102"/>
                  </a:lnTo>
                  <a:lnTo>
                    <a:pt x="242" y="102"/>
                  </a:lnTo>
                  <a:lnTo>
                    <a:pt x="242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2"/>
                  </a:lnTo>
                  <a:lnTo>
                    <a:pt x="240" y="100"/>
                  </a:lnTo>
                  <a:lnTo>
                    <a:pt x="240" y="100"/>
                  </a:lnTo>
                  <a:lnTo>
                    <a:pt x="240" y="100"/>
                  </a:lnTo>
                  <a:lnTo>
                    <a:pt x="240" y="100"/>
                  </a:lnTo>
                  <a:lnTo>
                    <a:pt x="240" y="100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6" y="100"/>
                  </a:lnTo>
                  <a:lnTo>
                    <a:pt x="236" y="100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2"/>
                  </a:lnTo>
                  <a:lnTo>
                    <a:pt x="236" y="104"/>
                  </a:lnTo>
                  <a:lnTo>
                    <a:pt x="234" y="104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8"/>
                  </a:lnTo>
                  <a:lnTo>
                    <a:pt x="234" y="108"/>
                  </a:lnTo>
                  <a:lnTo>
                    <a:pt x="234" y="110"/>
                  </a:lnTo>
                  <a:lnTo>
                    <a:pt x="236" y="108"/>
                  </a:lnTo>
                  <a:lnTo>
                    <a:pt x="236" y="108"/>
                  </a:lnTo>
                  <a:lnTo>
                    <a:pt x="238" y="108"/>
                  </a:lnTo>
                  <a:lnTo>
                    <a:pt x="238" y="106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0" y="104"/>
                  </a:lnTo>
                  <a:lnTo>
                    <a:pt x="242" y="104"/>
                  </a:lnTo>
                  <a:lnTo>
                    <a:pt x="242" y="104"/>
                  </a:lnTo>
                  <a:lnTo>
                    <a:pt x="244" y="102"/>
                  </a:lnTo>
                  <a:lnTo>
                    <a:pt x="244" y="102"/>
                  </a:lnTo>
                  <a:close/>
                  <a:moveTo>
                    <a:pt x="238" y="120"/>
                  </a:moveTo>
                  <a:lnTo>
                    <a:pt x="238" y="120"/>
                  </a:lnTo>
                  <a:lnTo>
                    <a:pt x="238" y="120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42" y="116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4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4"/>
                  </a:lnTo>
                  <a:lnTo>
                    <a:pt x="240" y="116"/>
                  </a:lnTo>
                  <a:lnTo>
                    <a:pt x="240" y="116"/>
                  </a:lnTo>
                  <a:lnTo>
                    <a:pt x="240" y="116"/>
                  </a:lnTo>
                  <a:lnTo>
                    <a:pt x="238" y="116"/>
                  </a:lnTo>
                  <a:lnTo>
                    <a:pt x="238" y="116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8" y="120"/>
                  </a:lnTo>
                  <a:close/>
                  <a:moveTo>
                    <a:pt x="242" y="112"/>
                  </a:moveTo>
                  <a:lnTo>
                    <a:pt x="242" y="112"/>
                  </a:lnTo>
                  <a:lnTo>
                    <a:pt x="244" y="112"/>
                  </a:lnTo>
                  <a:lnTo>
                    <a:pt x="244" y="110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6"/>
                  </a:lnTo>
                  <a:lnTo>
                    <a:pt x="244" y="108"/>
                  </a:lnTo>
                  <a:lnTo>
                    <a:pt x="244" y="108"/>
                  </a:lnTo>
                  <a:lnTo>
                    <a:pt x="244" y="108"/>
                  </a:lnTo>
                  <a:lnTo>
                    <a:pt x="242" y="108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2"/>
                  </a:lnTo>
                  <a:lnTo>
                    <a:pt x="242" y="112"/>
                  </a:lnTo>
                  <a:close/>
                  <a:moveTo>
                    <a:pt x="220" y="120"/>
                  </a:moveTo>
                  <a:lnTo>
                    <a:pt x="222" y="120"/>
                  </a:lnTo>
                  <a:lnTo>
                    <a:pt x="222" y="120"/>
                  </a:lnTo>
                  <a:lnTo>
                    <a:pt x="222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18" y="120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8" y="118"/>
                  </a:lnTo>
                  <a:lnTo>
                    <a:pt x="216" y="118"/>
                  </a:lnTo>
                  <a:lnTo>
                    <a:pt x="216" y="118"/>
                  </a:lnTo>
                  <a:lnTo>
                    <a:pt x="214" y="118"/>
                  </a:lnTo>
                  <a:lnTo>
                    <a:pt x="216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20"/>
                  </a:lnTo>
                  <a:lnTo>
                    <a:pt x="212" y="120"/>
                  </a:lnTo>
                  <a:lnTo>
                    <a:pt x="214" y="120"/>
                  </a:lnTo>
                  <a:lnTo>
                    <a:pt x="214" y="122"/>
                  </a:lnTo>
                  <a:lnTo>
                    <a:pt x="216" y="122"/>
                  </a:lnTo>
                  <a:lnTo>
                    <a:pt x="216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6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4"/>
                  </a:lnTo>
                  <a:lnTo>
                    <a:pt x="218" y="126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20" y="124"/>
                  </a:lnTo>
                  <a:lnTo>
                    <a:pt x="218" y="122"/>
                  </a:lnTo>
                  <a:lnTo>
                    <a:pt x="218" y="122"/>
                  </a:lnTo>
                  <a:lnTo>
                    <a:pt x="218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2" y="122"/>
                  </a:lnTo>
                  <a:lnTo>
                    <a:pt x="220" y="122"/>
                  </a:lnTo>
                  <a:lnTo>
                    <a:pt x="220" y="122"/>
                  </a:lnTo>
                  <a:lnTo>
                    <a:pt x="220" y="120"/>
                  </a:lnTo>
                  <a:lnTo>
                    <a:pt x="220" y="120"/>
                  </a:lnTo>
                  <a:lnTo>
                    <a:pt x="220" y="120"/>
                  </a:lnTo>
                  <a:close/>
                  <a:moveTo>
                    <a:pt x="238" y="116"/>
                  </a:moveTo>
                  <a:lnTo>
                    <a:pt x="238" y="116"/>
                  </a:lnTo>
                  <a:lnTo>
                    <a:pt x="238" y="116"/>
                  </a:lnTo>
                  <a:lnTo>
                    <a:pt x="240" y="116"/>
                  </a:lnTo>
                  <a:lnTo>
                    <a:pt x="240" y="114"/>
                  </a:lnTo>
                  <a:lnTo>
                    <a:pt x="240" y="114"/>
                  </a:lnTo>
                  <a:lnTo>
                    <a:pt x="240" y="112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2" y="110"/>
                  </a:lnTo>
                  <a:lnTo>
                    <a:pt x="240" y="110"/>
                  </a:lnTo>
                  <a:lnTo>
                    <a:pt x="240" y="110"/>
                  </a:lnTo>
                  <a:lnTo>
                    <a:pt x="240" y="110"/>
                  </a:lnTo>
                  <a:lnTo>
                    <a:pt x="240" y="110"/>
                  </a:lnTo>
                  <a:lnTo>
                    <a:pt x="240" y="110"/>
                  </a:lnTo>
                  <a:lnTo>
                    <a:pt x="240" y="110"/>
                  </a:lnTo>
                  <a:lnTo>
                    <a:pt x="238" y="112"/>
                  </a:lnTo>
                  <a:lnTo>
                    <a:pt x="238" y="112"/>
                  </a:lnTo>
                  <a:lnTo>
                    <a:pt x="238" y="114"/>
                  </a:lnTo>
                  <a:lnTo>
                    <a:pt x="238" y="114"/>
                  </a:lnTo>
                  <a:lnTo>
                    <a:pt x="236" y="114"/>
                  </a:lnTo>
                  <a:lnTo>
                    <a:pt x="236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6" y="116"/>
                  </a:lnTo>
                  <a:lnTo>
                    <a:pt x="238" y="116"/>
                  </a:lnTo>
                  <a:close/>
                  <a:moveTo>
                    <a:pt x="322" y="498"/>
                  </a:moveTo>
                  <a:lnTo>
                    <a:pt x="322" y="498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0" y="496"/>
                  </a:lnTo>
                  <a:lnTo>
                    <a:pt x="320" y="496"/>
                  </a:lnTo>
                  <a:lnTo>
                    <a:pt x="320" y="498"/>
                  </a:lnTo>
                  <a:lnTo>
                    <a:pt x="320" y="498"/>
                  </a:lnTo>
                  <a:lnTo>
                    <a:pt x="320" y="498"/>
                  </a:lnTo>
                  <a:lnTo>
                    <a:pt x="320" y="498"/>
                  </a:lnTo>
                  <a:lnTo>
                    <a:pt x="320" y="498"/>
                  </a:lnTo>
                  <a:lnTo>
                    <a:pt x="322" y="500"/>
                  </a:lnTo>
                  <a:lnTo>
                    <a:pt x="324" y="500"/>
                  </a:lnTo>
                  <a:lnTo>
                    <a:pt x="324" y="500"/>
                  </a:lnTo>
                  <a:lnTo>
                    <a:pt x="324" y="498"/>
                  </a:lnTo>
                  <a:lnTo>
                    <a:pt x="322" y="498"/>
                  </a:lnTo>
                  <a:close/>
                  <a:moveTo>
                    <a:pt x="208" y="118"/>
                  </a:moveTo>
                  <a:lnTo>
                    <a:pt x="210" y="118"/>
                  </a:lnTo>
                  <a:lnTo>
                    <a:pt x="210" y="120"/>
                  </a:lnTo>
                  <a:lnTo>
                    <a:pt x="210" y="122"/>
                  </a:lnTo>
                  <a:lnTo>
                    <a:pt x="210" y="122"/>
                  </a:lnTo>
                  <a:lnTo>
                    <a:pt x="212" y="122"/>
                  </a:lnTo>
                  <a:lnTo>
                    <a:pt x="212" y="122"/>
                  </a:lnTo>
                  <a:lnTo>
                    <a:pt x="212" y="120"/>
                  </a:lnTo>
                  <a:lnTo>
                    <a:pt x="210" y="118"/>
                  </a:lnTo>
                  <a:lnTo>
                    <a:pt x="210" y="118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08" y="114"/>
                  </a:lnTo>
                  <a:lnTo>
                    <a:pt x="206" y="116"/>
                  </a:lnTo>
                  <a:lnTo>
                    <a:pt x="206" y="118"/>
                  </a:lnTo>
                  <a:lnTo>
                    <a:pt x="206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lnTo>
                    <a:pt x="208" y="118"/>
                  </a:lnTo>
                  <a:close/>
                  <a:moveTo>
                    <a:pt x="326" y="496"/>
                  </a:moveTo>
                  <a:lnTo>
                    <a:pt x="326" y="494"/>
                  </a:lnTo>
                  <a:lnTo>
                    <a:pt x="324" y="494"/>
                  </a:lnTo>
                  <a:lnTo>
                    <a:pt x="324" y="494"/>
                  </a:lnTo>
                  <a:lnTo>
                    <a:pt x="322" y="490"/>
                  </a:lnTo>
                  <a:lnTo>
                    <a:pt x="322" y="490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2" y="488"/>
                  </a:lnTo>
                  <a:lnTo>
                    <a:pt x="324" y="488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4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6" y="486"/>
                  </a:lnTo>
                  <a:lnTo>
                    <a:pt x="326" y="484"/>
                  </a:lnTo>
                  <a:lnTo>
                    <a:pt x="326" y="484"/>
                  </a:lnTo>
                  <a:lnTo>
                    <a:pt x="326" y="484"/>
                  </a:lnTo>
                  <a:lnTo>
                    <a:pt x="324" y="482"/>
                  </a:lnTo>
                  <a:lnTo>
                    <a:pt x="322" y="480"/>
                  </a:lnTo>
                  <a:lnTo>
                    <a:pt x="322" y="478"/>
                  </a:lnTo>
                  <a:lnTo>
                    <a:pt x="320" y="476"/>
                  </a:lnTo>
                  <a:lnTo>
                    <a:pt x="320" y="476"/>
                  </a:lnTo>
                  <a:lnTo>
                    <a:pt x="320" y="476"/>
                  </a:lnTo>
                  <a:lnTo>
                    <a:pt x="320" y="476"/>
                  </a:lnTo>
                  <a:lnTo>
                    <a:pt x="320" y="474"/>
                  </a:lnTo>
                  <a:lnTo>
                    <a:pt x="320" y="474"/>
                  </a:lnTo>
                  <a:lnTo>
                    <a:pt x="320" y="474"/>
                  </a:lnTo>
                  <a:lnTo>
                    <a:pt x="318" y="472"/>
                  </a:lnTo>
                  <a:lnTo>
                    <a:pt x="320" y="472"/>
                  </a:lnTo>
                  <a:lnTo>
                    <a:pt x="320" y="472"/>
                  </a:lnTo>
                  <a:lnTo>
                    <a:pt x="320" y="470"/>
                  </a:lnTo>
                  <a:lnTo>
                    <a:pt x="320" y="470"/>
                  </a:lnTo>
                  <a:lnTo>
                    <a:pt x="320" y="470"/>
                  </a:lnTo>
                  <a:lnTo>
                    <a:pt x="320" y="468"/>
                  </a:lnTo>
                  <a:lnTo>
                    <a:pt x="320" y="468"/>
                  </a:lnTo>
                  <a:lnTo>
                    <a:pt x="320" y="468"/>
                  </a:lnTo>
                  <a:lnTo>
                    <a:pt x="320" y="466"/>
                  </a:lnTo>
                  <a:lnTo>
                    <a:pt x="320" y="466"/>
                  </a:lnTo>
                  <a:lnTo>
                    <a:pt x="320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20" y="466"/>
                  </a:lnTo>
                  <a:lnTo>
                    <a:pt x="320" y="466"/>
                  </a:lnTo>
                  <a:lnTo>
                    <a:pt x="318" y="468"/>
                  </a:lnTo>
                  <a:lnTo>
                    <a:pt x="318" y="468"/>
                  </a:lnTo>
                  <a:lnTo>
                    <a:pt x="318" y="470"/>
                  </a:lnTo>
                  <a:lnTo>
                    <a:pt x="318" y="468"/>
                  </a:lnTo>
                  <a:lnTo>
                    <a:pt x="318" y="468"/>
                  </a:lnTo>
                  <a:lnTo>
                    <a:pt x="316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6"/>
                  </a:lnTo>
                  <a:lnTo>
                    <a:pt x="318" y="464"/>
                  </a:lnTo>
                  <a:lnTo>
                    <a:pt x="318" y="464"/>
                  </a:lnTo>
                  <a:lnTo>
                    <a:pt x="318" y="464"/>
                  </a:lnTo>
                  <a:lnTo>
                    <a:pt x="320" y="464"/>
                  </a:lnTo>
                  <a:lnTo>
                    <a:pt x="320" y="464"/>
                  </a:lnTo>
                  <a:lnTo>
                    <a:pt x="318" y="464"/>
                  </a:lnTo>
                  <a:lnTo>
                    <a:pt x="318" y="464"/>
                  </a:lnTo>
                  <a:lnTo>
                    <a:pt x="318" y="464"/>
                  </a:lnTo>
                  <a:lnTo>
                    <a:pt x="318" y="464"/>
                  </a:lnTo>
                  <a:lnTo>
                    <a:pt x="316" y="462"/>
                  </a:lnTo>
                  <a:lnTo>
                    <a:pt x="316" y="462"/>
                  </a:lnTo>
                  <a:lnTo>
                    <a:pt x="316" y="462"/>
                  </a:lnTo>
                  <a:lnTo>
                    <a:pt x="316" y="460"/>
                  </a:lnTo>
                  <a:lnTo>
                    <a:pt x="316" y="460"/>
                  </a:lnTo>
                  <a:lnTo>
                    <a:pt x="316" y="460"/>
                  </a:lnTo>
                  <a:lnTo>
                    <a:pt x="316" y="460"/>
                  </a:lnTo>
                  <a:lnTo>
                    <a:pt x="316" y="460"/>
                  </a:lnTo>
                  <a:lnTo>
                    <a:pt x="316" y="458"/>
                  </a:lnTo>
                  <a:lnTo>
                    <a:pt x="316" y="458"/>
                  </a:lnTo>
                  <a:lnTo>
                    <a:pt x="316" y="458"/>
                  </a:lnTo>
                  <a:lnTo>
                    <a:pt x="316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18" y="460"/>
                  </a:lnTo>
                  <a:lnTo>
                    <a:pt x="318" y="460"/>
                  </a:lnTo>
                  <a:lnTo>
                    <a:pt x="318" y="460"/>
                  </a:lnTo>
                  <a:lnTo>
                    <a:pt x="318" y="460"/>
                  </a:lnTo>
                  <a:lnTo>
                    <a:pt x="318" y="460"/>
                  </a:lnTo>
                  <a:lnTo>
                    <a:pt x="318" y="460"/>
                  </a:lnTo>
                  <a:lnTo>
                    <a:pt x="320" y="462"/>
                  </a:lnTo>
                  <a:lnTo>
                    <a:pt x="320" y="462"/>
                  </a:lnTo>
                  <a:lnTo>
                    <a:pt x="320" y="460"/>
                  </a:lnTo>
                  <a:lnTo>
                    <a:pt x="320" y="460"/>
                  </a:lnTo>
                  <a:lnTo>
                    <a:pt x="320" y="460"/>
                  </a:lnTo>
                  <a:lnTo>
                    <a:pt x="320" y="458"/>
                  </a:lnTo>
                  <a:lnTo>
                    <a:pt x="320" y="458"/>
                  </a:lnTo>
                  <a:lnTo>
                    <a:pt x="320" y="458"/>
                  </a:lnTo>
                  <a:lnTo>
                    <a:pt x="320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18" y="458"/>
                  </a:lnTo>
                  <a:lnTo>
                    <a:pt x="320" y="456"/>
                  </a:lnTo>
                  <a:lnTo>
                    <a:pt x="320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6" y="456"/>
                  </a:lnTo>
                  <a:lnTo>
                    <a:pt x="318" y="456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6" y="454"/>
                  </a:lnTo>
                  <a:lnTo>
                    <a:pt x="316" y="454"/>
                  </a:lnTo>
                  <a:lnTo>
                    <a:pt x="316" y="454"/>
                  </a:lnTo>
                  <a:lnTo>
                    <a:pt x="316" y="452"/>
                  </a:lnTo>
                  <a:lnTo>
                    <a:pt x="316" y="452"/>
                  </a:lnTo>
                  <a:lnTo>
                    <a:pt x="316" y="452"/>
                  </a:lnTo>
                  <a:lnTo>
                    <a:pt x="314" y="452"/>
                  </a:lnTo>
                  <a:lnTo>
                    <a:pt x="314" y="452"/>
                  </a:lnTo>
                  <a:lnTo>
                    <a:pt x="314" y="450"/>
                  </a:lnTo>
                  <a:lnTo>
                    <a:pt x="316" y="450"/>
                  </a:lnTo>
                  <a:lnTo>
                    <a:pt x="316" y="452"/>
                  </a:lnTo>
                  <a:lnTo>
                    <a:pt x="316" y="452"/>
                  </a:lnTo>
                  <a:lnTo>
                    <a:pt x="318" y="454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6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4"/>
                  </a:lnTo>
                  <a:lnTo>
                    <a:pt x="318" y="452"/>
                  </a:lnTo>
                  <a:lnTo>
                    <a:pt x="318" y="452"/>
                  </a:lnTo>
                  <a:lnTo>
                    <a:pt x="316" y="452"/>
                  </a:lnTo>
                  <a:lnTo>
                    <a:pt x="316" y="452"/>
                  </a:lnTo>
                  <a:lnTo>
                    <a:pt x="316" y="450"/>
                  </a:lnTo>
                  <a:lnTo>
                    <a:pt x="316" y="450"/>
                  </a:lnTo>
                  <a:lnTo>
                    <a:pt x="316" y="448"/>
                  </a:lnTo>
                  <a:lnTo>
                    <a:pt x="316" y="448"/>
                  </a:lnTo>
                  <a:lnTo>
                    <a:pt x="316" y="448"/>
                  </a:lnTo>
                  <a:lnTo>
                    <a:pt x="316" y="448"/>
                  </a:lnTo>
                  <a:lnTo>
                    <a:pt x="316" y="446"/>
                  </a:lnTo>
                  <a:lnTo>
                    <a:pt x="316" y="446"/>
                  </a:lnTo>
                  <a:lnTo>
                    <a:pt x="316" y="446"/>
                  </a:lnTo>
                  <a:lnTo>
                    <a:pt x="316" y="444"/>
                  </a:lnTo>
                  <a:lnTo>
                    <a:pt x="316" y="444"/>
                  </a:lnTo>
                  <a:lnTo>
                    <a:pt x="316" y="444"/>
                  </a:lnTo>
                  <a:lnTo>
                    <a:pt x="316" y="444"/>
                  </a:lnTo>
                  <a:lnTo>
                    <a:pt x="316" y="444"/>
                  </a:lnTo>
                  <a:lnTo>
                    <a:pt x="316" y="442"/>
                  </a:lnTo>
                  <a:lnTo>
                    <a:pt x="316" y="442"/>
                  </a:lnTo>
                  <a:lnTo>
                    <a:pt x="316" y="440"/>
                  </a:lnTo>
                  <a:lnTo>
                    <a:pt x="316" y="440"/>
                  </a:lnTo>
                  <a:lnTo>
                    <a:pt x="316" y="440"/>
                  </a:lnTo>
                  <a:lnTo>
                    <a:pt x="316" y="440"/>
                  </a:lnTo>
                  <a:lnTo>
                    <a:pt x="318" y="442"/>
                  </a:lnTo>
                  <a:lnTo>
                    <a:pt x="318" y="446"/>
                  </a:lnTo>
                  <a:lnTo>
                    <a:pt x="318" y="446"/>
                  </a:lnTo>
                  <a:lnTo>
                    <a:pt x="318" y="446"/>
                  </a:lnTo>
                  <a:lnTo>
                    <a:pt x="318" y="446"/>
                  </a:lnTo>
                  <a:lnTo>
                    <a:pt x="318" y="444"/>
                  </a:lnTo>
                  <a:lnTo>
                    <a:pt x="320" y="440"/>
                  </a:lnTo>
                  <a:lnTo>
                    <a:pt x="318" y="440"/>
                  </a:lnTo>
                  <a:lnTo>
                    <a:pt x="318" y="438"/>
                  </a:lnTo>
                  <a:lnTo>
                    <a:pt x="318" y="438"/>
                  </a:lnTo>
                  <a:lnTo>
                    <a:pt x="316" y="434"/>
                  </a:lnTo>
                  <a:lnTo>
                    <a:pt x="316" y="430"/>
                  </a:lnTo>
                  <a:lnTo>
                    <a:pt x="314" y="430"/>
                  </a:lnTo>
                  <a:lnTo>
                    <a:pt x="314" y="428"/>
                  </a:lnTo>
                  <a:lnTo>
                    <a:pt x="314" y="428"/>
                  </a:lnTo>
                  <a:lnTo>
                    <a:pt x="314" y="426"/>
                  </a:lnTo>
                  <a:lnTo>
                    <a:pt x="314" y="426"/>
                  </a:lnTo>
                  <a:lnTo>
                    <a:pt x="314" y="428"/>
                  </a:lnTo>
                  <a:lnTo>
                    <a:pt x="314" y="428"/>
                  </a:lnTo>
                  <a:lnTo>
                    <a:pt x="316" y="428"/>
                  </a:lnTo>
                  <a:lnTo>
                    <a:pt x="316" y="428"/>
                  </a:lnTo>
                  <a:lnTo>
                    <a:pt x="314" y="426"/>
                  </a:lnTo>
                  <a:lnTo>
                    <a:pt x="314" y="424"/>
                  </a:lnTo>
                  <a:lnTo>
                    <a:pt x="314" y="424"/>
                  </a:lnTo>
                  <a:lnTo>
                    <a:pt x="314" y="422"/>
                  </a:lnTo>
                  <a:lnTo>
                    <a:pt x="314" y="422"/>
                  </a:lnTo>
                  <a:lnTo>
                    <a:pt x="314" y="420"/>
                  </a:lnTo>
                  <a:lnTo>
                    <a:pt x="312" y="420"/>
                  </a:lnTo>
                  <a:lnTo>
                    <a:pt x="312" y="418"/>
                  </a:lnTo>
                  <a:lnTo>
                    <a:pt x="312" y="418"/>
                  </a:lnTo>
                  <a:lnTo>
                    <a:pt x="312" y="416"/>
                  </a:lnTo>
                  <a:lnTo>
                    <a:pt x="312" y="414"/>
                  </a:lnTo>
                  <a:lnTo>
                    <a:pt x="310" y="414"/>
                  </a:lnTo>
                  <a:lnTo>
                    <a:pt x="310" y="412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08" y="410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08" y="408"/>
                  </a:lnTo>
                  <a:lnTo>
                    <a:pt x="310" y="408"/>
                  </a:lnTo>
                  <a:lnTo>
                    <a:pt x="310" y="408"/>
                  </a:lnTo>
                  <a:lnTo>
                    <a:pt x="310" y="408"/>
                  </a:lnTo>
                  <a:lnTo>
                    <a:pt x="310" y="406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08" y="404"/>
                  </a:lnTo>
                  <a:lnTo>
                    <a:pt x="310" y="404"/>
                  </a:lnTo>
                  <a:lnTo>
                    <a:pt x="310" y="404"/>
                  </a:lnTo>
                  <a:lnTo>
                    <a:pt x="310" y="402"/>
                  </a:lnTo>
                  <a:lnTo>
                    <a:pt x="310" y="402"/>
                  </a:lnTo>
                  <a:lnTo>
                    <a:pt x="308" y="400"/>
                  </a:lnTo>
                  <a:lnTo>
                    <a:pt x="308" y="398"/>
                  </a:lnTo>
                  <a:lnTo>
                    <a:pt x="306" y="398"/>
                  </a:lnTo>
                  <a:lnTo>
                    <a:pt x="306" y="398"/>
                  </a:lnTo>
                  <a:lnTo>
                    <a:pt x="304" y="396"/>
                  </a:lnTo>
                  <a:lnTo>
                    <a:pt x="304" y="396"/>
                  </a:lnTo>
                  <a:lnTo>
                    <a:pt x="306" y="396"/>
                  </a:lnTo>
                  <a:lnTo>
                    <a:pt x="302" y="390"/>
                  </a:lnTo>
                  <a:lnTo>
                    <a:pt x="302" y="386"/>
                  </a:lnTo>
                  <a:lnTo>
                    <a:pt x="302" y="382"/>
                  </a:lnTo>
                  <a:lnTo>
                    <a:pt x="302" y="382"/>
                  </a:lnTo>
                  <a:lnTo>
                    <a:pt x="302" y="384"/>
                  </a:lnTo>
                  <a:lnTo>
                    <a:pt x="302" y="384"/>
                  </a:lnTo>
                  <a:lnTo>
                    <a:pt x="300" y="384"/>
                  </a:lnTo>
                  <a:lnTo>
                    <a:pt x="300" y="384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0" y="382"/>
                  </a:lnTo>
                  <a:lnTo>
                    <a:pt x="302" y="382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4" y="378"/>
                  </a:lnTo>
                  <a:lnTo>
                    <a:pt x="304" y="378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2" y="378"/>
                  </a:lnTo>
                  <a:lnTo>
                    <a:pt x="300" y="376"/>
                  </a:lnTo>
                  <a:lnTo>
                    <a:pt x="300" y="376"/>
                  </a:lnTo>
                  <a:lnTo>
                    <a:pt x="300" y="374"/>
                  </a:lnTo>
                  <a:lnTo>
                    <a:pt x="300" y="374"/>
                  </a:lnTo>
                  <a:lnTo>
                    <a:pt x="298" y="372"/>
                  </a:lnTo>
                  <a:lnTo>
                    <a:pt x="298" y="372"/>
                  </a:lnTo>
                  <a:lnTo>
                    <a:pt x="298" y="372"/>
                  </a:lnTo>
                  <a:lnTo>
                    <a:pt x="298" y="370"/>
                  </a:lnTo>
                  <a:lnTo>
                    <a:pt x="298" y="370"/>
                  </a:lnTo>
                  <a:lnTo>
                    <a:pt x="298" y="370"/>
                  </a:lnTo>
                  <a:lnTo>
                    <a:pt x="298" y="370"/>
                  </a:lnTo>
                  <a:lnTo>
                    <a:pt x="296" y="370"/>
                  </a:lnTo>
                  <a:lnTo>
                    <a:pt x="296" y="370"/>
                  </a:lnTo>
                  <a:lnTo>
                    <a:pt x="296" y="370"/>
                  </a:lnTo>
                  <a:lnTo>
                    <a:pt x="296" y="370"/>
                  </a:lnTo>
                  <a:lnTo>
                    <a:pt x="298" y="370"/>
                  </a:lnTo>
                  <a:lnTo>
                    <a:pt x="298" y="370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8" y="374"/>
                  </a:lnTo>
                  <a:lnTo>
                    <a:pt x="298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4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6" y="372"/>
                  </a:lnTo>
                  <a:lnTo>
                    <a:pt x="294" y="372"/>
                  </a:lnTo>
                  <a:lnTo>
                    <a:pt x="294" y="370"/>
                  </a:lnTo>
                  <a:lnTo>
                    <a:pt x="294" y="370"/>
                  </a:lnTo>
                  <a:lnTo>
                    <a:pt x="294" y="370"/>
                  </a:lnTo>
                  <a:lnTo>
                    <a:pt x="292" y="370"/>
                  </a:lnTo>
                  <a:lnTo>
                    <a:pt x="292" y="368"/>
                  </a:lnTo>
                  <a:lnTo>
                    <a:pt x="292" y="368"/>
                  </a:lnTo>
                  <a:lnTo>
                    <a:pt x="292" y="366"/>
                  </a:lnTo>
                  <a:lnTo>
                    <a:pt x="292" y="366"/>
                  </a:lnTo>
                  <a:lnTo>
                    <a:pt x="290" y="368"/>
                  </a:lnTo>
                  <a:lnTo>
                    <a:pt x="290" y="370"/>
                  </a:lnTo>
                  <a:lnTo>
                    <a:pt x="290" y="368"/>
                  </a:lnTo>
                  <a:lnTo>
                    <a:pt x="288" y="368"/>
                  </a:lnTo>
                  <a:lnTo>
                    <a:pt x="290" y="366"/>
                  </a:lnTo>
                  <a:lnTo>
                    <a:pt x="290" y="366"/>
                  </a:lnTo>
                  <a:lnTo>
                    <a:pt x="290" y="366"/>
                  </a:lnTo>
                  <a:lnTo>
                    <a:pt x="290" y="368"/>
                  </a:lnTo>
                  <a:lnTo>
                    <a:pt x="292" y="366"/>
                  </a:lnTo>
                  <a:lnTo>
                    <a:pt x="292" y="366"/>
                  </a:lnTo>
                  <a:lnTo>
                    <a:pt x="290" y="366"/>
                  </a:lnTo>
                  <a:lnTo>
                    <a:pt x="288" y="364"/>
                  </a:lnTo>
                  <a:lnTo>
                    <a:pt x="282" y="356"/>
                  </a:lnTo>
                  <a:lnTo>
                    <a:pt x="280" y="352"/>
                  </a:lnTo>
                  <a:lnTo>
                    <a:pt x="280" y="350"/>
                  </a:lnTo>
                  <a:lnTo>
                    <a:pt x="280" y="348"/>
                  </a:lnTo>
                  <a:lnTo>
                    <a:pt x="278" y="348"/>
                  </a:lnTo>
                  <a:lnTo>
                    <a:pt x="278" y="350"/>
                  </a:lnTo>
                  <a:lnTo>
                    <a:pt x="278" y="350"/>
                  </a:lnTo>
                  <a:lnTo>
                    <a:pt x="278" y="350"/>
                  </a:lnTo>
                  <a:lnTo>
                    <a:pt x="278" y="350"/>
                  </a:lnTo>
                  <a:lnTo>
                    <a:pt x="278" y="350"/>
                  </a:lnTo>
                  <a:lnTo>
                    <a:pt x="278" y="348"/>
                  </a:lnTo>
                  <a:lnTo>
                    <a:pt x="278" y="348"/>
                  </a:lnTo>
                  <a:lnTo>
                    <a:pt x="278" y="348"/>
                  </a:lnTo>
                  <a:lnTo>
                    <a:pt x="278" y="348"/>
                  </a:lnTo>
                  <a:lnTo>
                    <a:pt x="278" y="348"/>
                  </a:lnTo>
                  <a:lnTo>
                    <a:pt x="274" y="346"/>
                  </a:lnTo>
                  <a:lnTo>
                    <a:pt x="274" y="344"/>
                  </a:lnTo>
                  <a:lnTo>
                    <a:pt x="274" y="344"/>
                  </a:lnTo>
                  <a:lnTo>
                    <a:pt x="274" y="344"/>
                  </a:lnTo>
                  <a:lnTo>
                    <a:pt x="272" y="342"/>
                  </a:lnTo>
                  <a:lnTo>
                    <a:pt x="272" y="340"/>
                  </a:lnTo>
                  <a:lnTo>
                    <a:pt x="272" y="338"/>
                  </a:lnTo>
                  <a:lnTo>
                    <a:pt x="274" y="338"/>
                  </a:lnTo>
                  <a:lnTo>
                    <a:pt x="274" y="338"/>
                  </a:lnTo>
                  <a:lnTo>
                    <a:pt x="276" y="338"/>
                  </a:lnTo>
                  <a:lnTo>
                    <a:pt x="276" y="338"/>
                  </a:lnTo>
                  <a:lnTo>
                    <a:pt x="276" y="338"/>
                  </a:lnTo>
                  <a:lnTo>
                    <a:pt x="276" y="338"/>
                  </a:lnTo>
                  <a:lnTo>
                    <a:pt x="276" y="338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76" y="336"/>
                  </a:lnTo>
                  <a:lnTo>
                    <a:pt x="276" y="338"/>
                  </a:lnTo>
                  <a:lnTo>
                    <a:pt x="276" y="338"/>
                  </a:lnTo>
                  <a:lnTo>
                    <a:pt x="274" y="338"/>
                  </a:lnTo>
                  <a:lnTo>
                    <a:pt x="274" y="336"/>
                  </a:lnTo>
                  <a:lnTo>
                    <a:pt x="274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6"/>
                  </a:lnTo>
                  <a:lnTo>
                    <a:pt x="272" y="338"/>
                  </a:lnTo>
                  <a:lnTo>
                    <a:pt x="272" y="338"/>
                  </a:lnTo>
                  <a:lnTo>
                    <a:pt x="272" y="338"/>
                  </a:lnTo>
                  <a:lnTo>
                    <a:pt x="272" y="338"/>
                  </a:lnTo>
                  <a:lnTo>
                    <a:pt x="272" y="338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2" y="342"/>
                  </a:lnTo>
                  <a:lnTo>
                    <a:pt x="272" y="342"/>
                  </a:lnTo>
                  <a:lnTo>
                    <a:pt x="272" y="342"/>
                  </a:lnTo>
                  <a:lnTo>
                    <a:pt x="270" y="344"/>
                  </a:lnTo>
                  <a:lnTo>
                    <a:pt x="270" y="344"/>
                  </a:lnTo>
                  <a:lnTo>
                    <a:pt x="270" y="342"/>
                  </a:lnTo>
                  <a:lnTo>
                    <a:pt x="272" y="342"/>
                  </a:lnTo>
                  <a:lnTo>
                    <a:pt x="272" y="342"/>
                  </a:lnTo>
                  <a:lnTo>
                    <a:pt x="272" y="342"/>
                  </a:lnTo>
                  <a:lnTo>
                    <a:pt x="272" y="340"/>
                  </a:lnTo>
                  <a:lnTo>
                    <a:pt x="272" y="340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70" y="340"/>
                  </a:lnTo>
                  <a:lnTo>
                    <a:pt x="268" y="338"/>
                  </a:lnTo>
                  <a:lnTo>
                    <a:pt x="268" y="338"/>
                  </a:lnTo>
                  <a:lnTo>
                    <a:pt x="268" y="336"/>
                  </a:lnTo>
                  <a:lnTo>
                    <a:pt x="268" y="336"/>
                  </a:lnTo>
                  <a:lnTo>
                    <a:pt x="270" y="334"/>
                  </a:lnTo>
                  <a:lnTo>
                    <a:pt x="270" y="334"/>
                  </a:lnTo>
                  <a:lnTo>
                    <a:pt x="270" y="334"/>
                  </a:lnTo>
                  <a:lnTo>
                    <a:pt x="270" y="334"/>
                  </a:lnTo>
                  <a:lnTo>
                    <a:pt x="268" y="334"/>
                  </a:lnTo>
                  <a:lnTo>
                    <a:pt x="266" y="334"/>
                  </a:lnTo>
                  <a:lnTo>
                    <a:pt x="266" y="332"/>
                  </a:lnTo>
                  <a:lnTo>
                    <a:pt x="266" y="332"/>
                  </a:lnTo>
                  <a:lnTo>
                    <a:pt x="266" y="334"/>
                  </a:lnTo>
                  <a:lnTo>
                    <a:pt x="264" y="332"/>
                  </a:lnTo>
                  <a:lnTo>
                    <a:pt x="264" y="332"/>
                  </a:lnTo>
                  <a:lnTo>
                    <a:pt x="264" y="332"/>
                  </a:lnTo>
                  <a:lnTo>
                    <a:pt x="264" y="332"/>
                  </a:lnTo>
                  <a:lnTo>
                    <a:pt x="264" y="332"/>
                  </a:lnTo>
                  <a:lnTo>
                    <a:pt x="266" y="332"/>
                  </a:lnTo>
                  <a:lnTo>
                    <a:pt x="264" y="330"/>
                  </a:lnTo>
                  <a:lnTo>
                    <a:pt x="264" y="330"/>
                  </a:lnTo>
                  <a:lnTo>
                    <a:pt x="264" y="328"/>
                  </a:lnTo>
                  <a:lnTo>
                    <a:pt x="264" y="328"/>
                  </a:lnTo>
                  <a:lnTo>
                    <a:pt x="262" y="328"/>
                  </a:lnTo>
                  <a:lnTo>
                    <a:pt x="262" y="328"/>
                  </a:lnTo>
                  <a:lnTo>
                    <a:pt x="262" y="328"/>
                  </a:lnTo>
                  <a:lnTo>
                    <a:pt x="262" y="328"/>
                  </a:lnTo>
                  <a:lnTo>
                    <a:pt x="260" y="328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58" y="328"/>
                  </a:lnTo>
                  <a:lnTo>
                    <a:pt x="258" y="330"/>
                  </a:lnTo>
                  <a:lnTo>
                    <a:pt x="258" y="330"/>
                  </a:lnTo>
                  <a:lnTo>
                    <a:pt x="256" y="330"/>
                  </a:lnTo>
                  <a:lnTo>
                    <a:pt x="256" y="330"/>
                  </a:lnTo>
                  <a:lnTo>
                    <a:pt x="256" y="330"/>
                  </a:lnTo>
                  <a:lnTo>
                    <a:pt x="256" y="330"/>
                  </a:lnTo>
                  <a:lnTo>
                    <a:pt x="256" y="330"/>
                  </a:lnTo>
                  <a:lnTo>
                    <a:pt x="256" y="330"/>
                  </a:lnTo>
                  <a:lnTo>
                    <a:pt x="254" y="330"/>
                  </a:lnTo>
                  <a:lnTo>
                    <a:pt x="254" y="330"/>
                  </a:lnTo>
                  <a:lnTo>
                    <a:pt x="254" y="330"/>
                  </a:lnTo>
                  <a:lnTo>
                    <a:pt x="252" y="330"/>
                  </a:lnTo>
                  <a:lnTo>
                    <a:pt x="252" y="328"/>
                  </a:lnTo>
                  <a:lnTo>
                    <a:pt x="252" y="326"/>
                  </a:lnTo>
                  <a:lnTo>
                    <a:pt x="252" y="326"/>
                  </a:lnTo>
                  <a:lnTo>
                    <a:pt x="252" y="326"/>
                  </a:lnTo>
                  <a:lnTo>
                    <a:pt x="252" y="326"/>
                  </a:lnTo>
                  <a:lnTo>
                    <a:pt x="254" y="326"/>
                  </a:lnTo>
                  <a:lnTo>
                    <a:pt x="254" y="326"/>
                  </a:lnTo>
                  <a:lnTo>
                    <a:pt x="254" y="326"/>
                  </a:lnTo>
                  <a:lnTo>
                    <a:pt x="254" y="326"/>
                  </a:lnTo>
                  <a:lnTo>
                    <a:pt x="254" y="326"/>
                  </a:lnTo>
                  <a:lnTo>
                    <a:pt x="254" y="326"/>
                  </a:lnTo>
                  <a:lnTo>
                    <a:pt x="252" y="324"/>
                  </a:lnTo>
                  <a:lnTo>
                    <a:pt x="252" y="324"/>
                  </a:lnTo>
                  <a:lnTo>
                    <a:pt x="250" y="322"/>
                  </a:lnTo>
                  <a:lnTo>
                    <a:pt x="250" y="322"/>
                  </a:lnTo>
                  <a:lnTo>
                    <a:pt x="248" y="320"/>
                  </a:lnTo>
                  <a:lnTo>
                    <a:pt x="248" y="320"/>
                  </a:lnTo>
                  <a:lnTo>
                    <a:pt x="248" y="320"/>
                  </a:lnTo>
                  <a:lnTo>
                    <a:pt x="248" y="320"/>
                  </a:lnTo>
                  <a:lnTo>
                    <a:pt x="248" y="320"/>
                  </a:lnTo>
                  <a:lnTo>
                    <a:pt x="248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20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6" y="318"/>
                  </a:lnTo>
                  <a:lnTo>
                    <a:pt x="246" y="318"/>
                  </a:lnTo>
                  <a:lnTo>
                    <a:pt x="244" y="318"/>
                  </a:lnTo>
                  <a:lnTo>
                    <a:pt x="244" y="318"/>
                  </a:lnTo>
                  <a:lnTo>
                    <a:pt x="244" y="316"/>
                  </a:lnTo>
                  <a:lnTo>
                    <a:pt x="242" y="316"/>
                  </a:lnTo>
                  <a:lnTo>
                    <a:pt x="242" y="316"/>
                  </a:lnTo>
                  <a:lnTo>
                    <a:pt x="242" y="316"/>
                  </a:lnTo>
                  <a:lnTo>
                    <a:pt x="242" y="316"/>
                  </a:lnTo>
                  <a:lnTo>
                    <a:pt x="240" y="316"/>
                  </a:lnTo>
                  <a:lnTo>
                    <a:pt x="240" y="316"/>
                  </a:lnTo>
                  <a:lnTo>
                    <a:pt x="236" y="314"/>
                  </a:lnTo>
                  <a:lnTo>
                    <a:pt x="238" y="314"/>
                  </a:lnTo>
                  <a:lnTo>
                    <a:pt x="244" y="316"/>
                  </a:lnTo>
                  <a:lnTo>
                    <a:pt x="246" y="316"/>
                  </a:lnTo>
                  <a:lnTo>
                    <a:pt x="246" y="316"/>
                  </a:lnTo>
                  <a:lnTo>
                    <a:pt x="244" y="316"/>
                  </a:lnTo>
                  <a:lnTo>
                    <a:pt x="238" y="312"/>
                  </a:lnTo>
                  <a:lnTo>
                    <a:pt x="236" y="310"/>
                  </a:lnTo>
                  <a:lnTo>
                    <a:pt x="234" y="308"/>
                  </a:lnTo>
                  <a:lnTo>
                    <a:pt x="228" y="304"/>
                  </a:lnTo>
                  <a:lnTo>
                    <a:pt x="228" y="302"/>
                  </a:lnTo>
                  <a:lnTo>
                    <a:pt x="228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4"/>
                  </a:lnTo>
                  <a:lnTo>
                    <a:pt x="226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4"/>
                  </a:lnTo>
                  <a:lnTo>
                    <a:pt x="224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2"/>
                  </a:lnTo>
                  <a:lnTo>
                    <a:pt x="226" y="300"/>
                  </a:lnTo>
                  <a:lnTo>
                    <a:pt x="226" y="300"/>
                  </a:lnTo>
                  <a:lnTo>
                    <a:pt x="222" y="298"/>
                  </a:lnTo>
                  <a:lnTo>
                    <a:pt x="222" y="296"/>
                  </a:lnTo>
                  <a:lnTo>
                    <a:pt x="222" y="294"/>
                  </a:lnTo>
                  <a:lnTo>
                    <a:pt x="222" y="294"/>
                  </a:lnTo>
                  <a:lnTo>
                    <a:pt x="218" y="290"/>
                  </a:lnTo>
                  <a:lnTo>
                    <a:pt x="214" y="288"/>
                  </a:lnTo>
                  <a:lnTo>
                    <a:pt x="206" y="282"/>
                  </a:lnTo>
                  <a:lnTo>
                    <a:pt x="202" y="278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2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6"/>
                  </a:lnTo>
                  <a:lnTo>
                    <a:pt x="200" y="274"/>
                  </a:lnTo>
                  <a:lnTo>
                    <a:pt x="198" y="270"/>
                  </a:lnTo>
                  <a:lnTo>
                    <a:pt x="196" y="268"/>
                  </a:lnTo>
                  <a:lnTo>
                    <a:pt x="196" y="266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6"/>
                  </a:lnTo>
                  <a:lnTo>
                    <a:pt x="190" y="264"/>
                  </a:lnTo>
                  <a:lnTo>
                    <a:pt x="190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0" y="264"/>
                  </a:lnTo>
                  <a:lnTo>
                    <a:pt x="188" y="264"/>
                  </a:lnTo>
                  <a:lnTo>
                    <a:pt x="186" y="262"/>
                  </a:lnTo>
                  <a:lnTo>
                    <a:pt x="186" y="262"/>
                  </a:lnTo>
                  <a:lnTo>
                    <a:pt x="186" y="262"/>
                  </a:lnTo>
                  <a:lnTo>
                    <a:pt x="186" y="262"/>
                  </a:lnTo>
                  <a:lnTo>
                    <a:pt x="186" y="262"/>
                  </a:lnTo>
                  <a:lnTo>
                    <a:pt x="190" y="262"/>
                  </a:lnTo>
                  <a:lnTo>
                    <a:pt x="190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2" y="264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194" y="264"/>
                  </a:lnTo>
                  <a:lnTo>
                    <a:pt x="194" y="264"/>
                  </a:lnTo>
                  <a:lnTo>
                    <a:pt x="194" y="264"/>
                  </a:lnTo>
                  <a:lnTo>
                    <a:pt x="194" y="264"/>
                  </a:lnTo>
                  <a:lnTo>
                    <a:pt x="194" y="260"/>
                  </a:lnTo>
                  <a:lnTo>
                    <a:pt x="192" y="260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8"/>
                  </a:lnTo>
                  <a:lnTo>
                    <a:pt x="192" y="256"/>
                  </a:lnTo>
                  <a:lnTo>
                    <a:pt x="192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6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6" y="254"/>
                  </a:lnTo>
                  <a:lnTo>
                    <a:pt x="192" y="250"/>
                  </a:lnTo>
                  <a:lnTo>
                    <a:pt x="192" y="248"/>
                  </a:lnTo>
                  <a:lnTo>
                    <a:pt x="192" y="248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2" y="246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90" y="246"/>
                  </a:lnTo>
                  <a:lnTo>
                    <a:pt x="188" y="246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8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6" y="248"/>
                  </a:lnTo>
                  <a:lnTo>
                    <a:pt x="186" y="246"/>
                  </a:lnTo>
                  <a:lnTo>
                    <a:pt x="186" y="246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8" y="246"/>
                  </a:lnTo>
                  <a:lnTo>
                    <a:pt x="188" y="244"/>
                  </a:lnTo>
                  <a:lnTo>
                    <a:pt x="186" y="244"/>
                  </a:lnTo>
                  <a:lnTo>
                    <a:pt x="184" y="242"/>
                  </a:lnTo>
                  <a:lnTo>
                    <a:pt x="184" y="242"/>
                  </a:lnTo>
                  <a:lnTo>
                    <a:pt x="184" y="242"/>
                  </a:lnTo>
                  <a:lnTo>
                    <a:pt x="184" y="242"/>
                  </a:lnTo>
                  <a:lnTo>
                    <a:pt x="180" y="240"/>
                  </a:lnTo>
                  <a:lnTo>
                    <a:pt x="180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8" y="240"/>
                  </a:lnTo>
                  <a:lnTo>
                    <a:pt x="176" y="240"/>
                  </a:lnTo>
                  <a:lnTo>
                    <a:pt x="178" y="240"/>
                  </a:lnTo>
                  <a:lnTo>
                    <a:pt x="178" y="238"/>
                  </a:lnTo>
                  <a:lnTo>
                    <a:pt x="178" y="238"/>
                  </a:lnTo>
                  <a:lnTo>
                    <a:pt x="174" y="236"/>
                  </a:lnTo>
                  <a:lnTo>
                    <a:pt x="174" y="234"/>
                  </a:lnTo>
                  <a:lnTo>
                    <a:pt x="172" y="234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0" y="232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68" y="230"/>
                  </a:lnTo>
                  <a:lnTo>
                    <a:pt x="168" y="228"/>
                  </a:lnTo>
                  <a:lnTo>
                    <a:pt x="164" y="224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4" y="220"/>
                  </a:lnTo>
                  <a:lnTo>
                    <a:pt x="164" y="218"/>
                  </a:lnTo>
                  <a:lnTo>
                    <a:pt x="164" y="216"/>
                  </a:lnTo>
                  <a:lnTo>
                    <a:pt x="162" y="216"/>
                  </a:lnTo>
                  <a:lnTo>
                    <a:pt x="162" y="216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62" y="218"/>
                  </a:lnTo>
                  <a:lnTo>
                    <a:pt x="162" y="216"/>
                  </a:lnTo>
                  <a:lnTo>
                    <a:pt x="162" y="216"/>
                  </a:lnTo>
                  <a:lnTo>
                    <a:pt x="162" y="214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60" y="214"/>
                  </a:lnTo>
                  <a:lnTo>
                    <a:pt x="158" y="214"/>
                  </a:lnTo>
                  <a:lnTo>
                    <a:pt x="158" y="212"/>
                  </a:lnTo>
                  <a:lnTo>
                    <a:pt x="158" y="212"/>
                  </a:lnTo>
                  <a:lnTo>
                    <a:pt x="158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60" y="212"/>
                  </a:lnTo>
                  <a:lnTo>
                    <a:pt x="158" y="210"/>
                  </a:lnTo>
                  <a:lnTo>
                    <a:pt x="158" y="210"/>
                  </a:lnTo>
                  <a:lnTo>
                    <a:pt x="156" y="210"/>
                  </a:lnTo>
                  <a:lnTo>
                    <a:pt x="156" y="208"/>
                  </a:lnTo>
                  <a:lnTo>
                    <a:pt x="156" y="208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6" y="206"/>
                  </a:lnTo>
                  <a:lnTo>
                    <a:pt x="156" y="204"/>
                  </a:lnTo>
                  <a:lnTo>
                    <a:pt x="156" y="202"/>
                  </a:lnTo>
                  <a:lnTo>
                    <a:pt x="158" y="200"/>
                  </a:lnTo>
                  <a:lnTo>
                    <a:pt x="160" y="202"/>
                  </a:lnTo>
                  <a:lnTo>
                    <a:pt x="160" y="200"/>
                  </a:lnTo>
                  <a:lnTo>
                    <a:pt x="160" y="200"/>
                  </a:lnTo>
                  <a:lnTo>
                    <a:pt x="162" y="200"/>
                  </a:lnTo>
                  <a:lnTo>
                    <a:pt x="160" y="198"/>
                  </a:lnTo>
                  <a:lnTo>
                    <a:pt x="160" y="198"/>
                  </a:lnTo>
                  <a:lnTo>
                    <a:pt x="162" y="194"/>
                  </a:lnTo>
                  <a:lnTo>
                    <a:pt x="162" y="194"/>
                  </a:lnTo>
                  <a:lnTo>
                    <a:pt x="162" y="194"/>
                  </a:lnTo>
                  <a:lnTo>
                    <a:pt x="162" y="194"/>
                  </a:lnTo>
                  <a:lnTo>
                    <a:pt x="162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2"/>
                  </a:lnTo>
                  <a:lnTo>
                    <a:pt x="164" y="190"/>
                  </a:lnTo>
                  <a:lnTo>
                    <a:pt x="164" y="190"/>
                  </a:lnTo>
                  <a:lnTo>
                    <a:pt x="164" y="190"/>
                  </a:lnTo>
                  <a:lnTo>
                    <a:pt x="164" y="190"/>
                  </a:lnTo>
                  <a:lnTo>
                    <a:pt x="164" y="188"/>
                  </a:lnTo>
                  <a:lnTo>
                    <a:pt x="164" y="188"/>
                  </a:lnTo>
                  <a:lnTo>
                    <a:pt x="164" y="186"/>
                  </a:lnTo>
                  <a:lnTo>
                    <a:pt x="162" y="186"/>
                  </a:lnTo>
                  <a:lnTo>
                    <a:pt x="162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6"/>
                  </a:lnTo>
                  <a:lnTo>
                    <a:pt x="164" y="184"/>
                  </a:lnTo>
                  <a:lnTo>
                    <a:pt x="164" y="180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4" y="178"/>
                  </a:lnTo>
                  <a:lnTo>
                    <a:pt x="164" y="178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6" y="174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8" y="172"/>
                  </a:lnTo>
                  <a:lnTo>
                    <a:pt x="168" y="172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70" y="170"/>
                  </a:lnTo>
                  <a:lnTo>
                    <a:pt x="170" y="168"/>
                  </a:lnTo>
                  <a:lnTo>
                    <a:pt x="168" y="168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66" y="170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68" y="168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6"/>
                  </a:lnTo>
                  <a:lnTo>
                    <a:pt x="170" y="166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70" y="164"/>
                  </a:lnTo>
                  <a:lnTo>
                    <a:pt x="170" y="162"/>
                  </a:lnTo>
                  <a:lnTo>
                    <a:pt x="170" y="162"/>
                  </a:lnTo>
                  <a:lnTo>
                    <a:pt x="172" y="162"/>
                  </a:lnTo>
                  <a:lnTo>
                    <a:pt x="174" y="160"/>
                  </a:lnTo>
                  <a:lnTo>
                    <a:pt x="174" y="160"/>
                  </a:lnTo>
                  <a:lnTo>
                    <a:pt x="174" y="158"/>
                  </a:lnTo>
                  <a:lnTo>
                    <a:pt x="174" y="158"/>
                  </a:lnTo>
                  <a:lnTo>
                    <a:pt x="174" y="158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6" y="160"/>
                  </a:lnTo>
                  <a:lnTo>
                    <a:pt x="178" y="158"/>
                  </a:lnTo>
                  <a:lnTo>
                    <a:pt x="178" y="156"/>
                  </a:lnTo>
                  <a:lnTo>
                    <a:pt x="178" y="156"/>
                  </a:lnTo>
                  <a:lnTo>
                    <a:pt x="178" y="158"/>
                  </a:lnTo>
                  <a:lnTo>
                    <a:pt x="178" y="158"/>
                  </a:lnTo>
                  <a:lnTo>
                    <a:pt x="178" y="160"/>
                  </a:lnTo>
                  <a:lnTo>
                    <a:pt x="178" y="160"/>
                  </a:lnTo>
                  <a:lnTo>
                    <a:pt x="178" y="160"/>
                  </a:lnTo>
                  <a:lnTo>
                    <a:pt x="180" y="160"/>
                  </a:lnTo>
                  <a:lnTo>
                    <a:pt x="180" y="158"/>
                  </a:lnTo>
                  <a:lnTo>
                    <a:pt x="180" y="158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6"/>
                  </a:lnTo>
                  <a:lnTo>
                    <a:pt x="182" y="158"/>
                  </a:lnTo>
                  <a:lnTo>
                    <a:pt x="182" y="158"/>
                  </a:lnTo>
                  <a:lnTo>
                    <a:pt x="184" y="156"/>
                  </a:lnTo>
                  <a:lnTo>
                    <a:pt x="184" y="156"/>
                  </a:lnTo>
                  <a:lnTo>
                    <a:pt x="186" y="154"/>
                  </a:lnTo>
                  <a:lnTo>
                    <a:pt x="186" y="154"/>
                  </a:lnTo>
                  <a:lnTo>
                    <a:pt x="188" y="152"/>
                  </a:lnTo>
                  <a:lnTo>
                    <a:pt x="188" y="150"/>
                  </a:lnTo>
                  <a:lnTo>
                    <a:pt x="188" y="150"/>
                  </a:lnTo>
                  <a:lnTo>
                    <a:pt x="190" y="150"/>
                  </a:lnTo>
                  <a:lnTo>
                    <a:pt x="190" y="150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0" y="148"/>
                  </a:lnTo>
                  <a:lnTo>
                    <a:pt x="194" y="148"/>
                  </a:lnTo>
                  <a:lnTo>
                    <a:pt x="194" y="148"/>
                  </a:lnTo>
                  <a:lnTo>
                    <a:pt x="196" y="148"/>
                  </a:lnTo>
                  <a:lnTo>
                    <a:pt x="196" y="148"/>
                  </a:lnTo>
                  <a:lnTo>
                    <a:pt x="196" y="148"/>
                  </a:lnTo>
                  <a:lnTo>
                    <a:pt x="198" y="148"/>
                  </a:lnTo>
                  <a:lnTo>
                    <a:pt x="198" y="148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4" y="144"/>
                  </a:lnTo>
                  <a:lnTo>
                    <a:pt x="196" y="144"/>
                  </a:lnTo>
                  <a:lnTo>
                    <a:pt x="196" y="144"/>
                  </a:lnTo>
                  <a:lnTo>
                    <a:pt x="198" y="144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198" y="146"/>
                  </a:lnTo>
                  <a:lnTo>
                    <a:pt x="198" y="144"/>
                  </a:lnTo>
                  <a:lnTo>
                    <a:pt x="198" y="144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2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42"/>
                  </a:lnTo>
                  <a:lnTo>
                    <a:pt x="198" y="140"/>
                  </a:lnTo>
                  <a:lnTo>
                    <a:pt x="198" y="140"/>
                  </a:lnTo>
                  <a:lnTo>
                    <a:pt x="198" y="138"/>
                  </a:lnTo>
                  <a:lnTo>
                    <a:pt x="198" y="136"/>
                  </a:lnTo>
                  <a:lnTo>
                    <a:pt x="198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6" y="136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6"/>
                  </a:lnTo>
                  <a:lnTo>
                    <a:pt x="198" y="136"/>
                  </a:lnTo>
                  <a:lnTo>
                    <a:pt x="198" y="134"/>
                  </a:lnTo>
                  <a:lnTo>
                    <a:pt x="198" y="134"/>
                  </a:lnTo>
                  <a:lnTo>
                    <a:pt x="198" y="134"/>
                  </a:lnTo>
                  <a:lnTo>
                    <a:pt x="198" y="132"/>
                  </a:lnTo>
                  <a:lnTo>
                    <a:pt x="198" y="134"/>
                  </a:lnTo>
                  <a:lnTo>
                    <a:pt x="196" y="134"/>
                  </a:lnTo>
                  <a:lnTo>
                    <a:pt x="196" y="134"/>
                  </a:lnTo>
                  <a:lnTo>
                    <a:pt x="198" y="132"/>
                  </a:lnTo>
                  <a:lnTo>
                    <a:pt x="200" y="132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30"/>
                  </a:lnTo>
                  <a:lnTo>
                    <a:pt x="200" y="128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198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0" y="128"/>
                  </a:lnTo>
                  <a:lnTo>
                    <a:pt x="202" y="128"/>
                  </a:lnTo>
                  <a:lnTo>
                    <a:pt x="202" y="128"/>
                  </a:lnTo>
                  <a:lnTo>
                    <a:pt x="202" y="128"/>
                  </a:lnTo>
                  <a:lnTo>
                    <a:pt x="204" y="128"/>
                  </a:lnTo>
                  <a:lnTo>
                    <a:pt x="204" y="126"/>
                  </a:lnTo>
                  <a:lnTo>
                    <a:pt x="204" y="126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2" y="126"/>
                  </a:lnTo>
                  <a:lnTo>
                    <a:pt x="204" y="126"/>
                  </a:lnTo>
                  <a:lnTo>
                    <a:pt x="204" y="126"/>
                  </a:lnTo>
                  <a:lnTo>
                    <a:pt x="204" y="126"/>
                  </a:lnTo>
                  <a:lnTo>
                    <a:pt x="206" y="126"/>
                  </a:lnTo>
                  <a:lnTo>
                    <a:pt x="206" y="126"/>
                  </a:lnTo>
                  <a:lnTo>
                    <a:pt x="206" y="126"/>
                  </a:lnTo>
                  <a:lnTo>
                    <a:pt x="206" y="126"/>
                  </a:lnTo>
                  <a:lnTo>
                    <a:pt x="206" y="124"/>
                  </a:lnTo>
                  <a:lnTo>
                    <a:pt x="206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4"/>
                  </a:lnTo>
                  <a:lnTo>
                    <a:pt x="208" y="124"/>
                  </a:lnTo>
                  <a:lnTo>
                    <a:pt x="206" y="124"/>
                  </a:lnTo>
                  <a:lnTo>
                    <a:pt x="206" y="124"/>
                  </a:lnTo>
                  <a:lnTo>
                    <a:pt x="206" y="122"/>
                  </a:lnTo>
                  <a:lnTo>
                    <a:pt x="204" y="122"/>
                  </a:lnTo>
                  <a:lnTo>
                    <a:pt x="204" y="120"/>
                  </a:lnTo>
                  <a:lnTo>
                    <a:pt x="206" y="122"/>
                  </a:lnTo>
                  <a:lnTo>
                    <a:pt x="206" y="120"/>
                  </a:lnTo>
                  <a:lnTo>
                    <a:pt x="206" y="120"/>
                  </a:lnTo>
                  <a:lnTo>
                    <a:pt x="206" y="118"/>
                  </a:lnTo>
                  <a:lnTo>
                    <a:pt x="204" y="118"/>
                  </a:lnTo>
                  <a:lnTo>
                    <a:pt x="204" y="118"/>
                  </a:lnTo>
                  <a:lnTo>
                    <a:pt x="204" y="116"/>
                  </a:lnTo>
                  <a:lnTo>
                    <a:pt x="204" y="116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6" y="116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6" y="114"/>
                  </a:lnTo>
                  <a:lnTo>
                    <a:pt x="204" y="114"/>
                  </a:lnTo>
                  <a:lnTo>
                    <a:pt x="204" y="114"/>
                  </a:lnTo>
                  <a:lnTo>
                    <a:pt x="202" y="114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2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2" y="110"/>
                  </a:lnTo>
                  <a:lnTo>
                    <a:pt x="204" y="112"/>
                  </a:lnTo>
                  <a:lnTo>
                    <a:pt x="204" y="110"/>
                  </a:lnTo>
                  <a:lnTo>
                    <a:pt x="204" y="110"/>
                  </a:lnTo>
                  <a:lnTo>
                    <a:pt x="204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6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0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8" y="112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06" y="114"/>
                  </a:lnTo>
                  <a:lnTo>
                    <a:pt x="208" y="114"/>
                  </a:lnTo>
                  <a:lnTo>
                    <a:pt x="208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4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0" y="116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2" y="114"/>
                  </a:lnTo>
                  <a:lnTo>
                    <a:pt x="212" y="114"/>
                  </a:lnTo>
                  <a:lnTo>
                    <a:pt x="212" y="114"/>
                  </a:lnTo>
                  <a:lnTo>
                    <a:pt x="212" y="116"/>
                  </a:lnTo>
                  <a:lnTo>
                    <a:pt x="212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2" y="114"/>
                  </a:lnTo>
                  <a:lnTo>
                    <a:pt x="212" y="114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0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6" y="114"/>
                  </a:lnTo>
                  <a:lnTo>
                    <a:pt x="216" y="114"/>
                  </a:lnTo>
                  <a:lnTo>
                    <a:pt x="216" y="114"/>
                  </a:lnTo>
                  <a:lnTo>
                    <a:pt x="218" y="114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6" y="112"/>
                  </a:lnTo>
                  <a:lnTo>
                    <a:pt x="216" y="110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2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18" y="110"/>
                  </a:lnTo>
                  <a:lnTo>
                    <a:pt x="220" y="110"/>
                  </a:lnTo>
                  <a:lnTo>
                    <a:pt x="218" y="112"/>
                  </a:lnTo>
                  <a:lnTo>
                    <a:pt x="220" y="112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2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0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22" y="112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2" y="110"/>
                  </a:lnTo>
                  <a:lnTo>
                    <a:pt x="224" y="110"/>
                  </a:lnTo>
                  <a:lnTo>
                    <a:pt x="224" y="110"/>
                  </a:lnTo>
                  <a:lnTo>
                    <a:pt x="222" y="112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0" y="114"/>
                  </a:lnTo>
                  <a:lnTo>
                    <a:pt x="222" y="114"/>
                  </a:lnTo>
                  <a:lnTo>
                    <a:pt x="224" y="114"/>
                  </a:lnTo>
                  <a:lnTo>
                    <a:pt x="224" y="114"/>
                  </a:lnTo>
                  <a:lnTo>
                    <a:pt x="224" y="114"/>
                  </a:lnTo>
                  <a:lnTo>
                    <a:pt x="224" y="114"/>
                  </a:lnTo>
                  <a:lnTo>
                    <a:pt x="224" y="114"/>
                  </a:lnTo>
                  <a:lnTo>
                    <a:pt x="226" y="114"/>
                  </a:lnTo>
                  <a:lnTo>
                    <a:pt x="226" y="114"/>
                  </a:lnTo>
                  <a:lnTo>
                    <a:pt x="226" y="11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6" y="112"/>
                  </a:lnTo>
                  <a:lnTo>
                    <a:pt x="228" y="112"/>
                  </a:lnTo>
                  <a:lnTo>
                    <a:pt x="228" y="112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30" y="112"/>
                  </a:lnTo>
                  <a:lnTo>
                    <a:pt x="232" y="112"/>
                  </a:lnTo>
                  <a:lnTo>
                    <a:pt x="232" y="110"/>
                  </a:lnTo>
                  <a:lnTo>
                    <a:pt x="232" y="110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2" y="108"/>
                  </a:lnTo>
                  <a:lnTo>
                    <a:pt x="234" y="108"/>
                  </a:lnTo>
                  <a:lnTo>
                    <a:pt x="234" y="108"/>
                  </a:lnTo>
                  <a:lnTo>
                    <a:pt x="234" y="108"/>
                  </a:lnTo>
                  <a:lnTo>
                    <a:pt x="232" y="106"/>
                  </a:lnTo>
                  <a:lnTo>
                    <a:pt x="234" y="106"/>
                  </a:lnTo>
                  <a:lnTo>
                    <a:pt x="234" y="104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4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2" y="102"/>
                  </a:lnTo>
                  <a:lnTo>
                    <a:pt x="232" y="100"/>
                  </a:lnTo>
                  <a:lnTo>
                    <a:pt x="234" y="100"/>
                  </a:lnTo>
                  <a:lnTo>
                    <a:pt x="234" y="100"/>
                  </a:lnTo>
                  <a:lnTo>
                    <a:pt x="234" y="100"/>
                  </a:lnTo>
                  <a:lnTo>
                    <a:pt x="234" y="98"/>
                  </a:lnTo>
                  <a:lnTo>
                    <a:pt x="234" y="98"/>
                  </a:lnTo>
                  <a:lnTo>
                    <a:pt x="234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6" y="98"/>
                  </a:lnTo>
                  <a:lnTo>
                    <a:pt x="236" y="96"/>
                  </a:lnTo>
                  <a:lnTo>
                    <a:pt x="236" y="96"/>
                  </a:lnTo>
                  <a:lnTo>
                    <a:pt x="236" y="96"/>
                  </a:lnTo>
                  <a:lnTo>
                    <a:pt x="236" y="96"/>
                  </a:lnTo>
                  <a:lnTo>
                    <a:pt x="238" y="96"/>
                  </a:lnTo>
                  <a:lnTo>
                    <a:pt x="238" y="96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38" y="98"/>
                  </a:lnTo>
                  <a:lnTo>
                    <a:pt x="240" y="98"/>
                  </a:lnTo>
                  <a:lnTo>
                    <a:pt x="240" y="98"/>
                  </a:lnTo>
                  <a:lnTo>
                    <a:pt x="240" y="98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0" y="96"/>
                  </a:lnTo>
                  <a:lnTo>
                    <a:pt x="242" y="96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2" y="98"/>
                  </a:lnTo>
                  <a:lnTo>
                    <a:pt x="244" y="98"/>
                  </a:lnTo>
                  <a:lnTo>
                    <a:pt x="244" y="98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4" y="96"/>
                  </a:lnTo>
                  <a:lnTo>
                    <a:pt x="246" y="96"/>
                  </a:lnTo>
                  <a:lnTo>
                    <a:pt x="246" y="96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4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4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46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48" y="92"/>
                  </a:lnTo>
                  <a:lnTo>
                    <a:pt x="250" y="92"/>
                  </a:lnTo>
                  <a:lnTo>
                    <a:pt x="250" y="92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0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90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0" y="88"/>
                  </a:lnTo>
                  <a:lnTo>
                    <a:pt x="250" y="88"/>
                  </a:lnTo>
                  <a:lnTo>
                    <a:pt x="250" y="88"/>
                  </a:lnTo>
                  <a:lnTo>
                    <a:pt x="250" y="86"/>
                  </a:lnTo>
                  <a:lnTo>
                    <a:pt x="252" y="86"/>
                  </a:lnTo>
                  <a:lnTo>
                    <a:pt x="252" y="86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2" y="88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2" y="88"/>
                  </a:lnTo>
                  <a:lnTo>
                    <a:pt x="252" y="86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8"/>
                  </a:lnTo>
                  <a:lnTo>
                    <a:pt x="254" y="86"/>
                  </a:lnTo>
                  <a:lnTo>
                    <a:pt x="256" y="86"/>
                  </a:lnTo>
                  <a:lnTo>
                    <a:pt x="256" y="88"/>
                  </a:lnTo>
                  <a:lnTo>
                    <a:pt x="256" y="88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6" y="86"/>
                  </a:lnTo>
                  <a:lnTo>
                    <a:pt x="258" y="86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88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58" y="90"/>
                  </a:lnTo>
                  <a:lnTo>
                    <a:pt x="260" y="90"/>
                  </a:lnTo>
                  <a:lnTo>
                    <a:pt x="260" y="88"/>
                  </a:lnTo>
                  <a:lnTo>
                    <a:pt x="258" y="86"/>
                  </a:lnTo>
                  <a:lnTo>
                    <a:pt x="258" y="86"/>
                  </a:lnTo>
                  <a:lnTo>
                    <a:pt x="256" y="84"/>
                  </a:lnTo>
                  <a:lnTo>
                    <a:pt x="256" y="84"/>
                  </a:lnTo>
                  <a:lnTo>
                    <a:pt x="254" y="84"/>
                  </a:lnTo>
                  <a:lnTo>
                    <a:pt x="254" y="82"/>
                  </a:lnTo>
                  <a:lnTo>
                    <a:pt x="254" y="82"/>
                  </a:lnTo>
                  <a:lnTo>
                    <a:pt x="254" y="82"/>
                  </a:lnTo>
                  <a:lnTo>
                    <a:pt x="252" y="80"/>
                  </a:lnTo>
                  <a:lnTo>
                    <a:pt x="252" y="80"/>
                  </a:lnTo>
                  <a:lnTo>
                    <a:pt x="250" y="80"/>
                  </a:lnTo>
                  <a:lnTo>
                    <a:pt x="250" y="80"/>
                  </a:lnTo>
                  <a:lnTo>
                    <a:pt x="250" y="80"/>
                  </a:lnTo>
                  <a:lnTo>
                    <a:pt x="248" y="82"/>
                  </a:lnTo>
                  <a:lnTo>
                    <a:pt x="246" y="82"/>
                  </a:lnTo>
                  <a:lnTo>
                    <a:pt x="244" y="82"/>
                  </a:lnTo>
                  <a:lnTo>
                    <a:pt x="244" y="82"/>
                  </a:lnTo>
                  <a:lnTo>
                    <a:pt x="242" y="82"/>
                  </a:lnTo>
                  <a:lnTo>
                    <a:pt x="240" y="82"/>
                  </a:lnTo>
                  <a:lnTo>
                    <a:pt x="240" y="82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40" y="84"/>
                  </a:lnTo>
                  <a:lnTo>
                    <a:pt x="238" y="84"/>
                  </a:lnTo>
                  <a:lnTo>
                    <a:pt x="238" y="84"/>
                  </a:lnTo>
                  <a:lnTo>
                    <a:pt x="238" y="84"/>
                  </a:lnTo>
                  <a:lnTo>
                    <a:pt x="238" y="82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6" y="80"/>
                  </a:lnTo>
                  <a:lnTo>
                    <a:pt x="234" y="82"/>
                  </a:lnTo>
                  <a:lnTo>
                    <a:pt x="232" y="84"/>
                  </a:lnTo>
                  <a:lnTo>
                    <a:pt x="232" y="82"/>
                  </a:lnTo>
                  <a:lnTo>
                    <a:pt x="232" y="82"/>
                  </a:lnTo>
                  <a:lnTo>
                    <a:pt x="230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6" y="78"/>
                  </a:lnTo>
                  <a:lnTo>
                    <a:pt x="224" y="78"/>
                  </a:lnTo>
                  <a:lnTo>
                    <a:pt x="222" y="74"/>
                  </a:lnTo>
                  <a:lnTo>
                    <a:pt x="220" y="74"/>
                  </a:lnTo>
                  <a:lnTo>
                    <a:pt x="218" y="74"/>
                  </a:lnTo>
                  <a:lnTo>
                    <a:pt x="218" y="74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0"/>
                  </a:lnTo>
                  <a:lnTo>
                    <a:pt x="218" y="70"/>
                  </a:lnTo>
                  <a:lnTo>
                    <a:pt x="218" y="70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16" y="68"/>
                  </a:lnTo>
                  <a:lnTo>
                    <a:pt x="216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4" y="68"/>
                  </a:lnTo>
                  <a:lnTo>
                    <a:pt x="212" y="68"/>
                  </a:lnTo>
                  <a:lnTo>
                    <a:pt x="212" y="66"/>
                  </a:lnTo>
                  <a:lnTo>
                    <a:pt x="212" y="66"/>
                  </a:lnTo>
                  <a:lnTo>
                    <a:pt x="210" y="66"/>
                  </a:lnTo>
                  <a:lnTo>
                    <a:pt x="210" y="66"/>
                  </a:lnTo>
                  <a:lnTo>
                    <a:pt x="208" y="66"/>
                  </a:lnTo>
                  <a:lnTo>
                    <a:pt x="208" y="66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6" y="64"/>
                  </a:lnTo>
                  <a:lnTo>
                    <a:pt x="204" y="64"/>
                  </a:lnTo>
                  <a:lnTo>
                    <a:pt x="204" y="64"/>
                  </a:lnTo>
                  <a:lnTo>
                    <a:pt x="204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6"/>
                  </a:lnTo>
                  <a:lnTo>
                    <a:pt x="202" y="64"/>
                  </a:lnTo>
                  <a:lnTo>
                    <a:pt x="202" y="64"/>
                  </a:lnTo>
                  <a:lnTo>
                    <a:pt x="202" y="62"/>
                  </a:lnTo>
                  <a:lnTo>
                    <a:pt x="202" y="62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60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2" y="56"/>
                  </a:lnTo>
                  <a:lnTo>
                    <a:pt x="200" y="56"/>
                  </a:lnTo>
                  <a:lnTo>
                    <a:pt x="202" y="54"/>
                  </a:lnTo>
                  <a:lnTo>
                    <a:pt x="202" y="54"/>
                  </a:lnTo>
                  <a:lnTo>
                    <a:pt x="202" y="54"/>
                  </a:lnTo>
                  <a:lnTo>
                    <a:pt x="200" y="50"/>
                  </a:lnTo>
                  <a:lnTo>
                    <a:pt x="200" y="50"/>
                  </a:lnTo>
                  <a:lnTo>
                    <a:pt x="200" y="48"/>
                  </a:lnTo>
                  <a:lnTo>
                    <a:pt x="198" y="48"/>
                  </a:lnTo>
                  <a:lnTo>
                    <a:pt x="198" y="48"/>
                  </a:lnTo>
                  <a:lnTo>
                    <a:pt x="196" y="48"/>
                  </a:lnTo>
                  <a:lnTo>
                    <a:pt x="196" y="48"/>
                  </a:lnTo>
                  <a:lnTo>
                    <a:pt x="196" y="46"/>
                  </a:lnTo>
                  <a:lnTo>
                    <a:pt x="196" y="46"/>
                  </a:lnTo>
                  <a:lnTo>
                    <a:pt x="196" y="44"/>
                  </a:lnTo>
                  <a:lnTo>
                    <a:pt x="196" y="44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6" y="42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198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0" y="36"/>
                  </a:lnTo>
                  <a:lnTo>
                    <a:pt x="202" y="38"/>
                  </a:lnTo>
                  <a:lnTo>
                    <a:pt x="202" y="38"/>
                  </a:lnTo>
                  <a:lnTo>
                    <a:pt x="202" y="36"/>
                  </a:lnTo>
                  <a:lnTo>
                    <a:pt x="204" y="34"/>
                  </a:lnTo>
                  <a:lnTo>
                    <a:pt x="204" y="34"/>
                  </a:lnTo>
                  <a:lnTo>
                    <a:pt x="204" y="32"/>
                  </a:lnTo>
                  <a:lnTo>
                    <a:pt x="206" y="32"/>
                  </a:lnTo>
                  <a:lnTo>
                    <a:pt x="206" y="30"/>
                  </a:lnTo>
                  <a:lnTo>
                    <a:pt x="206" y="28"/>
                  </a:lnTo>
                  <a:lnTo>
                    <a:pt x="206" y="28"/>
                  </a:lnTo>
                  <a:lnTo>
                    <a:pt x="208" y="28"/>
                  </a:lnTo>
                  <a:lnTo>
                    <a:pt x="208" y="26"/>
                  </a:lnTo>
                  <a:lnTo>
                    <a:pt x="208" y="26"/>
                  </a:lnTo>
                  <a:lnTo>
                    <a:pt x="206" y="26"/>
                  </a:lnTo>
                  <a:lnTo>
                    <a:pt x="206" y="26"/>
                  </a:lnTo>
                  <a:lnTo>
                    <a:pt x="204" y="26"/>
                  </a:lnTo>
                  <a:lnTo>
                    <a:pt x="206" y="26"/>
                  </a:lnTo>
                  <a:lnTo>
                    <a:pt x="204" y="24"/>
                  </a:lnTo>
                  <a:lnTo>
                    <a:pt x="202" y="24"/>
                  </a:lnTo>
                  <a:lnTo>
                    <a:pt x="202" y="24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2" y="22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200" y="24"/>
                  </a:lnTo>
                  <a:lnTo>
                    <a:pt x="198" y="22"/>
                  </a:lnTo>
                  <a:lnTo>
                    <a:pt x="198" y="22"/>
                  </a:lnTo>
                  <a:lnTo>
                    <a:pt x="198" y="22"/>
                  </a:lnTo>
                  <a:lnTo>
                    <a:pt x="196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4" y="20"/>
                  </a:lnTo>
                  <a:lnTo>
                    <a:pt x="194" y="22"/>
                  </a:lnTo>
                  <a:lnTo>
                    <a:pt x="192" y="22"/>
                  </a:lnTo>
                  <a:lnTo>
                    <a:pt x="186" y="24"/>
                  </a:lnTo>
                  <a:lnTo>
                    <a:pt x="186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4" y="24"/>
                  </a:lnTo>
                  <a:lnTo>
                    <a:pt x="182" y="22"/>
                  </a:lnTo>
                  <a:lnTo>
                    <a:pt x="182" y="20"/>
                  </a:lnTo>
                  <a:lnTo>
                    <a:pt x="182" y="20"/>
                  </a:lnTo>
                  <a:lnTo>
                    <a:pt x="180" y="18"/>
                  </a:lnTo>
                  <a:lnTo>
                    <a:pt x="178" y="18"/>
                  </a:lnTo>
                  <a:lnTo>
                    <a:pt x="176" y="18"/>
                  </a:lnTo>
                  <a:lnTo>
                    <a:pt x="172" y="18"/>
                  </a:lnTo>
                  <a:lnTo>
                    <a:pt x="172" y="18"/>
                  </a:lnTo>
                  <a:lnTo>
                    <a:pt x="172" y="20"/>
                  </a:lnTo>
                  <a:lnTo>
                    <a:pt x="170" y="20"/>
                  </a:lnTo>
                  <a:lnTo>
                    <a:pt x="170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8" y="20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6" y="20"/>
                  </a:lnTo>
                  <a:lnTo>
                    <a:pt x="166" y="22"/>
                  </a:lnTo>
                  <a:lnTo>
                    <a:pt x="166" y="20"/>
                  </a:lnTo>
                  <a:lnTo>
                    <a:pt x="162" y="18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0" y="16"/>
                  </a:lnTo>
                  <a:lnTo>
                    <a:pt x="160" y="16"/>
                  </a:lnTo>
                  <a:lnTo>
                    <a:pt x="160" y="14"/>
                  </a:lnTo>
                  <a:lnTo>
                    <a:pt x="158" y="14"/>
                  </a:lnTo>
                  <a:lnTo>
                    <a:pt x="158" y="14"/>
                  </a:lnTo>
                  <a:lnTo>
                    <a:pt x="156" y="14"/>
                  </a:lnTo>
                  <a:lnTo>
                    <a:pt x="154" y="14"/>
                  </a:lnTo>
                  <a:lnTo>
                    <a:pt x="152" y="14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2" y="12"/>
                  </a:lnTo>
                  <a:lnTo>
                    <a:pt x="152" y="10"/>
                  </a:lnTo>
                  <a:lnTo>
                    <a:pt x="152" y="10"/>
                  </a:lnTo>
                  <a:lnTo>
                    <a:pt x="152" y="8"/>
                  </a:lnTo>
                  <a:lnTo>
                    <a:pt x="152" y="8"/>
                  </a:lnTo>
                  <a:lnTo>
                    <a:pt x="150" y="8"/>
                  </a:lnTo>
                  <a:lnTo>
                    <a:pt x="148" y="6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8" y="4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6" y="4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4" y="2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2" y="0"/>
                  </a:lnTo>
                  <a:lnTo>
                    <a:pt x="140" y="0"/>
                  </a:lnTo>
                  <a:lnTo>
                    <a:pt x="140" y="0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6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4" y="4"/>
                  </a:lnTo>
                  <a:lnTo>
                    <a:pt x="132" y="6"/>
                  </a:lnTo>
                  <a:lnTo>
                    <a:pt x="130" y="6"/>
                  </a:lnTo>
                  <a:lnTo>
                    <a:pt x="130" y="6"/>
                  </a:lnTo>
                  <a:lnTo>
                    <a:pt x="128" y="8"/>
                  </a:lnTo>
                  <a:lnTo>
                    <a:pt x="126" y="8"/>
                  </a:lnTo>
                  <a:lnTo>
                    <a:pt x="126" y="10"/>
                  </a:lnTo>
                  <a:lnTo>
                    <a:pt x="124" y="10"/>
                  </a:lnTo>
                  <a:lnTo>
                    <a:pt x="124" y="8"/>
                  </a:lnTo>
                  <a:lnTo>
                    <a:pt x="124" y="8"/>
                  </a:lnTo>
                  <a:lnTo>
                    <a:pt x="122" y="8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0"/>
                  </a:lnTo>
                  <a:lnTo>
                    <a:pt x="122" y="12"/>
                  </a:lnTo>
                  <a:lnTo>
                    <a:pt x="120" y="12"/>
                  </a:lnTo>
                  <a:lnTo>
                    <a:pt x="120" y="12"/>
                  </a:lnTo>
                  <a:lnTo>
                    <a:pt x="120" y="18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18" y="22"/>
                  </a:lnTo>
                  <a:lnTo>
                    <a:pt x="118" y="22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2" y="26"/>
                  </a:lnTo>
                  <a:lnTo>
                    <a:pt x="112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10" y="24"/>
                  </a:lnTo>
                  <a:lnTo>
                    <a:pt x="108" y="24"/>
                  </a:lnTo>
                  <a:lnTo>
                    <a:pt x="108" y="24"/>
                  </a:lnTo>
                  <a:lnTo>
                    <a:pt x="108" y="26"/>
                  </a:lnTo>
                  <a:lnTo>
                    <a:pt x="104" y="28"/>
                  </a:lnTo>
                  <a:lnTo>
                    <a:pt x="104" y="28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100" y="32"/>
                  </a:lnTo>
                  <a:lnTo>
                    <a:pt x="98" y="32"/>
                  </a:lnTo>
                  <a:lnTo>
                    <a:pt x="98" y="30"/>
                  </a:lnTo>
                  <a:lnTo>
                    <a:pt x="96" y="30"/>
                  </a:lnTo>
                  <a:lnTo>
                    <a:pt x="94" y="28"/>
                  </a:lnTo>
                  <a:lnTo>
                    <a:pt x="94" y="28"/>
                  </a:lnTo>
                  <a:lnTo>
                    <a:pt x="94" y="26"/>
                  </a:lnTo>
                  <a:lnTo>
                    <a:pt x="94" y="26"/>
                  </a:lnTo>
                  <a:lnTo>
                    <a:pt x="94" y="24"/>
                  </a:lnTo>
                  <a:lnTo>
                    <a:pt x="94" y="24"/>
                  </a:lnTo>
                  <a:lnTo>
                    <a:pt x="90" y="26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8" y="28"/>
                  </a:lnTo>
                  <a:lnTo>
                    <a:pt x="86" y="28"/>
                  </a:lnTo>
                  <a:lnTo>
                    <a:pt x="86" y="28"/>
                  </a:lnTo>
                  <a:lnTo>
                    <a:pt x="86" y="30"/>
                  </a:lnTo>
                  <a:lnTo>
                    <a:pt x="84" y="32"/>
                  </a:lnTo>
                  <a:lnTo>
                    <a:pt x="84" y="34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38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2" y="40"/>
                  </a:lnTo>
                  <a:lnTo>
                    <a:pt x="80" y="40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8"/>
                  </a:lnTo>
                  <a:lnTo>
                    <a:pt x="80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8" y="36"/>
                  </a:lnTo>
                  <a:lnTo>
                    <a:pt x="76" y="36"/>
                  </a:lnTo>
                  <a:lnTo>
                    <a:pt x="76" y="36"/>
                  </a:lnTo>
                  <a:lnTo>
                    <a:pt x="76" y="34"/>
                  </a:lnTo>
                  <a:lnTo>
                    <a:pt x="76" y="34"/>
                  </a:lnTo>
                  <a:lnTo>
                    <a:pt x="76" y="32"/>
                  </a:lnTo>
                  <a:lnTo>
                    <a:pt x="72" y="30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28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4" y="32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4" y="34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2" y="36"/>
                  </a:lnTo>
                  <a:lnTo>
                    <a:pt x="60" y="36"/>
                  </a:lnTo>
                  <a:lnTo>
                    <a:pt x="60" y="34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30"/>
                  </a:lnTo>
                  <a:lnTo>
                    <a:pt x="58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8"/>
                  </a:lnTo>
                  <a:lnTo>
                    <a:pt x="56" y="26"/>
                  </a:lnTo>
                  <a:lnTo>
                    <a:pt x="54" y="26"/>
                  </a:lnTo>
                  <a:lnTo>
                    <a:pt x="54" y="26"/>
                  </a:lnTo>
                  <a:lnTo>
                    <a:pt x="52" y="30"/>
                  </a:lnTo>
                  <a:lnTo>
                    <a:pt x="52" y="32"/>
                  </a:lnTo>
                  <a:lnTo>
                    <a:pt x="50" y="32"/>
                  </a:lnTo>
                  <a:lnTo>
                    <a:pt x="50" y="32"/>
                  </a:lnTo>
                  <a:lnTo>
                    <a:pt x="48" y="34"/>
                  </a:lnTo>
                  <a:lnTo>
                    <a:pt x="46" y="36"/>
                  </a:lnTo>
                  <a:lnTo>
                    <a:pt x="46" y="36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6" y="38"/>
                  </a:lnTo>
                  <a:lnTo>
                    <a:pt x="44" y="40"/>
                  </a:lnTo>
                  <a:lnTo>
                    <a:pt x="44" y="40"/>
                  </a:lnTo>
                  <a:lnTo>
                    <a:pt x="42" y="40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2"/>
                  </a:lnTo>
                  <a:lnTo>
                    <a:pt x="42" y="44"/>
                  </a:lnTo>
                  <a:lnTo>
                    <a:pt x="42" y="44"/>
                  </a:lnTo>
                  <a:lnTo>
                    <a:pt x="40" y="44"/>
                  </a:lnTo>
                  <a:lnTo>
                    <a:pt x="40" y="44"/>
                  </a:lnTo>
                  <a:lnTo>
                    <a:pt x="38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6" y="42"/>
                  </a:lnTo>
                  <a:lnTo>
                    <a:pt x="34" y="38"/>
                  </a:lnTo>
                  <a:lnTo>
                    <a:pt x="34" y="38"/>
                  </a:lnTo>
                  <a:lnTo>
                    <a:pt x="34" y="36"/>
                  </a:lnTo>
                  <a:lnTo>
                    <a:pt x="32" y="36"/>
                  </a:lnTo>
                  <a:lnTo>
                    <a:pt x="32" y="36"/>
                  </a:lnTo>
                  <a:lnTo>
                    <a:pt x="30" y="34"/>
                  </a:lnTo>
                  <a:lnTo>
                    <a:pt x="28" y="34"/>
                  </a:lnTo>
                  <a:lnTo>
                    <a:pt x="26" y="32"/>
                  </a:lnTo>
                  <a:lnTo>
                    <a:pt x="26" y="32"/>
                  </a:lnTo>
                  <a:lnTo>
                    <a:pt x="24" y="32"/>
                  </a:lnTo>
                  <a:lnTo>
                    <a:pt x="22" y="32"/>
                  </a:lnTo>
                  <a:lnTo>
                    <a:pt x="22" y="32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2" y="30"/>
                  </a:lnTo>
                  <a:lnTo>
                    <a:pt x="20" y="30"/>
                  </a:lnTo>
                  <a:lnTo>
                    <a:pt x="20" y="30"/>
                  </a:lnTo>
                  <a:lnTo>
                    <a:pt x="20" y="32"/>
                  </a:lnTo>
                  <a:lnTo>
                    <a:pt x="20" y="32"/>
                  </a:lnTo>
                  <a:lnTo>
                    <a:pt x="20" y="30"/>
                  </a:lnTo>
                  <a:lnTo>
                    <a:pt x="18" y="30"/>
                  </a:lnTo>
                  <a:lnTo>
                    <a:pt x="18" y="28"/>
                  </a:lnTo>
                  <a:lnTo>
                    <a:pt x="18" y="28"/>
                  </a:lnTo>
                  <a:lnTo>
                    <a:pt x="16" y="28"/>
                  </a:lnTo>
                  <a:lnTo>
                    <a:pt x="16" y="28"/>
                  </a:lnTo>
                  <a:lnTo>
                    <a:pt x="14" y="28"/>
                  </a:lnTo>
                  <a:lnTo>
                    <a:pt x="14" y="28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2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6" y="40"/>
                  </a:lnTo>
                  <a:lnTo>
                    <a:pt x="6" y="42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0" y="46"/>
                  </a:lnTo>
                  <a:lnTo>
                    <a:pt x="2" y="46"/>
                  </a:lnTo>
                  <a:lnTo>
                    <a:pt x="2" y="46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48"/>
                  </a:lnTo>
                  <a:lnTo>
                    <a:pt x="2" y="50"/>
                  </a:lnTo>
                  <a:lnTo>
                    <a:pt x="2" y="50"/>
                  </a:lnTo>
                  <a:lnTo>
                    <a:pt x="4" y="50"/>
                  </a:lnTo>
                  <a:lnTo>
                    <a:pt x="4" y="50"/>
                  </a:lnTo>
                  <a:lnTo>
                    <a:pt x="4" y="52"/>
                  </a:lnTo>
                  <a:lnTo>
                    <a:pt x="4" y="52"/>
                  </a:lnTo>
                  <a:lnTo>
                    <a:pt x="6" y="54"/>
                  </a:lnTo>
                  <a:lnTo>
                    <a:pt x="8" y="54"/>
                  </a:lnTo>
                  <a:lnTo>
                    <a:pt x="12" y="58"/>
                  </a:lnTo>
                  <a:lnTo>
                    <a:pt x="12" y="58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0"/>
                  </a:lnTo>
                  <a:lnTo>
                    <a:pt x="14" y="62"/>
                  </a:lnTo>
                  <a:lnTo>
                    <a:pt x="16" y="62"/>
                  </a:lnTo>
                  <a:lnTo>
                    <a:pt x="16" y="62"/>
                  </a:lnTo>
                  <a:lnTo>
                    <a:pt x="18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6"/>
                  </a:lnTo>
                  <a:lnTo>
                    <a:pt x="18" y="68"/>
                  </a:lnTo>
                  <a:lnTo>
                    <a:pt x="20" y="68"/>
                  </a:lnTo>
                  <a:lnTo>
                    <a:pt x="22" y="68"/>
                  </a:lnTo>
                  <a:lnTo>
                    <a:pt x="24" y="72"/>
                  </a:lnTo>
                  <a:lnTo>
                    <a:pt x="24" y="74"/>
                  </a:lnTo>
                  <a:lnTo>
                    <a:pt x="24" y="78"/>
                  </a:lnTo>
                  <a:lnTo>
                    <a:pt x="24" y="78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4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28" y="80"/>
                  </a:lnTo>
                  <a:lnTo>
                    <a:pt x="30" y="78"/>
                  </a:lnTo>
                  <a:lnTo>
                    <a:pt x="30" y="76"/>
                  </a:lnTo>
                  <a:lnTo>
                    <a:pt x="30" y="72"/>
                  </a:lnTo>
                  <a:lnTo>
                    <a:pt x="32" y="72"/>
                  </a:lnTo>
                  <a:lnTo>
                    <a:pt x="32" y="72"/>
                  </a:lnTo>
                  <a:lnTo>
                    <a:pt x="32" y="74"/>
                  </a:lnTo>
                  <a:lnTo>
                    <a:pt x="32" y="76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4" y="78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6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78"/>
                  </a:lnTo>
                  <a:lnTo>
                    <a:pt x="38" y="82"/>
                  </a:lnTo>
                  <a:lnTo>
                    <a:pt x="38" y="82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4"/>
                  </a:lnTo>
                  <a:lnTo>
                    <a:pt x="38" y="86"/>
                  </a:lnTo>
                  <a:lnTo>
                    <a:pt x="36" y="88"/>
                  </a:lnTo>
                  <a:lnTo>
                    <a:pt x="36" y="88"/>
                  </a:lnTo>
                  <a:lnTo>
                    <a:pt x="34" y="92"/>
                  </a:lnTo>
                  <a:lnTo>
                    <a:pt x="34" y="92"/>
                  </a:lnTo>
                  <a:lnTo>
                    <a:pt x="34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6" y="90"/>
                  </a:lnTo>
                  <a:lnTo>
                    <a:pt x="34" y="94"/>
                  </a:lnTo>
                  <a:lnTo>
                    <a:pt x="34" y="94"/>
                  </a:lnTo>
                  <a:lnTo>
                    <a:pt x="34" y="96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2" y="98"/>
                  </a:lnTo>
                  <a:lnTo>
                    <a:pt x="32" y="98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2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4" y="100"/>
                  </a:lnTo>
                  <a:lnTo>
                    <a:pt x="36" y="102"/>
                  </a:lnTo>
                  <a:lnTo>
                    <a:pt x="36" y="102"/>
                  </a:lnTo>
                  <a:lnTo>
                    <a:pt x="34" y="102"/>
                  </a:lnTo>
                  <a:lnTo>
                    <a:pt x="34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6" y="104"/>
                  </a:lnTo>
                  <a:lnTo>
                    <a:pt x="38" y="106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38" y="108"/>
                  </a:lnTo>
                  <a:lnTo>
                    <a:pt x="40" y="108"/>
                  </a:lnTo>
                  <a:lnTo>
                    <a:pt x="40" y="110"/>
                  </a:lnTo>
                  <a:lnTo>
                    <a:pt x="42" y="112"/>
                  </a:lnTo>
                  <a:lnTo>
                    <a:pt x="42" y="114"/>
                  </a:lnTo>
                  <a:lnTo>
                    <a:pt x="44" y="116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46" y="118"/>
                  </a:lnTo>
                  <a:lnTo>
                    <a:pt x="48" y="118"/>
                  </a:lnTo>
                  <a:lnTo>
                    <a:pt x="48" y="118"/>
                  </a:lnTo>
                  <a:lnTo>
                    <a:pt x="48" y="120"/>
                  </a:lnTo>
                  <a:lnTo>
                    <a:pt x="48" y="120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52" y="120"/>
                  </a:lnTo>
                  <a:lnTo>
                    <a:pt x="54" y="120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6" y="122"/>
                  </a:lnTo>
                  <a:lnTo>
                    <a:pt x="58" y="122"/>
                  </a:lnTo>
                  <a:lnTo>
                    <a:pt x="58" y="122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58" y="120"/>
                  </a:lnTo>
                  <a:lnTo>
                    <a:pt x="60" y="120"/>
                  </a:lnTo>
                  <a:lnTo>
                    <a:pt x="60" y="120"/>
                  </a:lnTo>
                  <a:lnTo>
                    <a:pt x="60" y="122"/>
                  </a:lnTo>
                  <a:lnTo>
                    <a:pt x="62" y="122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2" y="124"/>
                  </a:lnTo>
                  <a:lnTo>
                    <a:pt x="66" y="124"/>
                  </a:lnTo>
                  <a:lnTo>
                    <a:pt x="66" y="124"/>
                  </a:lnTo>
                  <a:lnTo>
                    <a:pt x="68" y="126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0" y="128"/>
                  </a:lnTo>
                  <a:lnTo>
                    <a:pt x="72" y="128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2"/>
                  </a:lnTo>
                  <a:lnTo>
                    <a:pt x="74" y="120"/>
                  </a:lnTo>
                  <a:lnTo>
                    <a:pt x="74" y="120"/>
                  </a:lnTo>
                  <a:lnTo>
                    <a:pt x="74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6" y="114"/>
                  </a:lnTo>
                  <a:lnTo>
                    <a:pt x="88" y="114"/>
                  </a:lnTo>
                  <a:lnTo>
                    <a:pt x="88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2" y="114"/>
                  </a:lnTo>
                  <a:lnTo>
                    <a:pt x="94" y="114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4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6" y="116"/>
                  </a:lnTo>
                  <a:lnTo>
                    <a:pt x="98" y="118"/>
                  </a:lnTo>
                  <a:lnTo>
                    <a:pt x="98" y="118"/>
                  </a:lnTo>
                  <a:lnTo>
                    <a:pt x="98" y="120"/>
                  </a:lnTo>
                  <a:lnTo>
                    <a:pt x="100" y="120"/>
                  </a:lnTo>
                  <a:lnTo>
                    <a:pt x="100" y="120"/>
                  </a:lnTo>
                  <a:lnTo>
                    <a:pt x="100" y="120"/>
                  </a:lnTo>
                  <a:lnTo>
                    <a:pt x="100" y="120"/>
                  </a:lnTo>
                  <a:lnTo>
                    <a:pt x="100" y="122"/>
                  </a:lnTo>
                  <a:lnTo>
                    <a:pt x="102" y="122"/>
                  </a:lnTo>
                  <a:lnTo>
                    <a:pt x="102" y="122"/>
                  </a:lnTo>
                  <a:lnTo>
                    <a:pt x="102" y="122"/>
                  </a:lnTo>
                  <a:lnTo>
                    <a:pt x="104" y="122"/>
                  </a:lnTo>
                  <a:lnTo>
                    <a:pt x="104" y="122"/>
                  </a:lnTo>
                  <a:lnTo>
                    <a:pt x="104" y="124"/>
                  </a:lnTo>
                  <a:lnTo>
                    <a:pt x="106" y="124"/>
                  </a:lnTo>
                  <a:lnTo>
                    <a:pt x="106" y="126"/>
                  </a:lnTo>
                  <a:lnTo>
                    <a:pt x="108" y="126"/>
                  </a:lnTo>
                  <a:lnTo>
                    <a:pt x="110" y="128"/>
                  </a:lnTo>
                  <a:lnTo>
                    <a:pt x="112" y="128"/>
                  </a:lnTo>
                  <a:lnTo>
                    <a:pt x="112" y="128"/>
                  </a:lnTo>
                  <a:lnTo>
                    <a:pt x="112" y="130"/>
                  </a:lnTo>
                  <a:lnTo>
                    <a:pt x="108" y="134"/>
                  </a:lnTo>
                  <a:lnTo>
                    <a:pt x="108" y="134"/>
                  </a:lnTo>
                  <a:lnTo>
                    <a:pt x="106" y="134"/>
                  </a:lnTo>
                  <a:lnTo>
                    <a:pt x="104" y="134"/>
                  </a:lnTo>
                  <a:lnTo>
                    <a:pt x="104" y="134"/>
                  </a:lnTo>
                  <a:lnTo>
                    <a:pt x="102" y="136"/>
                  </a:lnTo>
                  <a:lnTo>
                    <a:pt x="102" y="136"/>
                  </a:lnTo>
                  <a:lnTo>
                    <a:pt x="100" y="136"/>
                  </a:lnTo>
                  <a:lnTo>
                    <a:pt x="100" y="138"/>
                  </a:lnTo>
                  <a:lnTo>
                    <a:pt x="102" y="138"/>
                  </a:lnTo>
                  <a:lnTo>
                    <a:pt x="104" y="140"/>
                  </a:lnTo>
                  <a:lnTo>
                    <a:pt x="110" y="140"/>
                  </a:lnTo>
                  <a:lnTo>
                    <a:pt x="110" y="140"/>
                  </a:lnTo>
                  <a:lnTo>
                    <a:pt x="112" y="140"/>
                  </a:lnTo>
                  <a:lnTo>
                    <a:pt x="112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2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4"/>
                  </a:lnTo>
                  <a:lnTo>
                    <a:pt x="114" y="146"/>
                  </a:lnTo>
                  <a:lnTo>
                    <a:pt x="114" y="146"/>
                  </a:lnTo>
                  <a:lnTo>
                    <a:pt x="114" y="146"/>
                  </a:lnTo>
                  <a:lnTo>
                    <a:pt x="114" y="146"/>
                  </a:lnTo>
                  <a:lnTo>
                    <a:pt x="114" y="146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50"/>
                  </a:lnTo>
                  <a:lnTo>
                    <a:pt x="116" y="148"/>
                  </a:lnTo>
                  <a:lnTo>
                    <a:pt x="118" y="148"/>
                  </a:lnTo>
                  <a:lnTo>
                    <a:pt x="120" y="148"/>
                  </a:lnTo>
                  <a:lnTo>
                    <a:pt x="124" y="150"/>
                  </a:lnTo>
                  <a:lnTo>
                    <a:pt x="124" y="150"/>
                  </a:lnTo>
                  <a:lnTo>
                    <a:pt x="124" y="152"/>
                  </a:lnTo>
                  <a:lnTo>
                    <a:pt x="124" y="152"/>
                  </a:lnTo>
                  <a:lnTo>
                    <a:pt x="124" y="154"/>
                  </a:lnTo>
                  <a:lnTo>
                    <a:pt x="126" y="154"/>
                  </a:lnTo>
                  <a:lnTo>
                    <a:pt x="126" y="154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6"/>
                  </a:lnTo>
                  <a:lnTo>
                    <a:pt x="126" y="158"/>
                  </a:lnTo>
                  <a:lnTo>
                    <a:pt x="126" y="158"/>
                  </a:lnTo>
                  <a:lnTo>
                    <a:pt x="126" y="158"/>
                  </a:lnTo>
                  <a:lnTo>
                    <a:pt x="126" y="158"/>
                  </a:lnTo>
                  <a:lnTo>
                    <a:pt x="126" y="160"/>
                  </a:lnTo>
                  <a:lnTo>
                    <a:pt x="124" y="160"/>
                  </a:lnTo>
                  <a:lnTo>
                    <a:pt x="124" y="160"/>
                  </a:lnTo>
                  <a:lnTo>
                    <a:pt x="122" y="160"/>
                  </a:lnTo>
                  <a:lnTo>
                    <a:pt x="122" y="160"/>
                  </a:lnTo>
                  <a:lnTo>
                    <a:pt x="122" y="160"/>
                  </a:lnTo>
                  <a:lnTo>
                    <a:pt x="122" y="160"/>
                  </a:lnTo>
                  <a:lnTo>
                    <a:pt x="122" y="162"/>
                  </a:lnTo>
                  <a:lnTo>
                    <a:pt x="118" y="162"/>
                  </a:lnTo>
                  <a:lnTo>
                    <a:pt x="118" y="164"/>
                  </a:lnTo>
                  <a:lnTo>
                    <a:pt x="118" y="164"/>
                  </a:lnTo>
                  <a:lnTo>
                    <a:pt x="118" y="164"/>
                  </a:lnTo>
                  <a:lnTo>
                    <a:pt x="120" y="164"/>
                  </a:lnTo>
                  <a:lnTo>
                    <a:pt x="120" y="166"/>
                  </a:lnTo>
                  <a:lnTo>
                    <a:pt x="120" y="166"/>
                  </a:lnTo>
                  <a:lnTo>
                    <a:pt x="120" y="166"/>
                  </a:lnTo>
                  <a:lnTo>
                    <a:pt x="120" y="166"/>
                  </a:lnTo>
                  <a:lnTo>
                    <a:pt x="120" y="168"/>
                  </a:lnTo>
                  <a:lnTo>
                    <a:pt x="118" y="168"/>
                  </a:lnTo>
                  <a:lnTo>
                    <a:pt x="118" y="170"/>
                  </a:lnTo>
                  <a:lnTo>
                    <a:pt x="116" y="170"/>
                  </a:lnTo>
                  <a:lnTo>
                    <a:pt x="116" y="170"/>
                  </a:lnTo>
                  <a:lnTo>
                    <a:pt x="116" y="170"/>
                  </a:lnTo>
                  <a:lnTo>
                    <a:pt x="114" y="170"/>
                  </a:lnTo>
                  <a:lnTo>
                    <a:pt x="114" y="172"/>
                  </a:lnTo>
                  <a:lnTo>
                    <a:pt x="114" y="172"/>
                  </a:lnTo>
                  <a:lnTo>
                    <a:pt x="114" y="172"/>
                  </a:lnTo>
                  <a:lnTo>
                    <a:pt x="112" y="176"/>
                  </a:lnTo>
                  <a:lnTo>
                    <a:pt x="112" y="176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10" y="176"/>
                  </a:lnTo>
                  <a:lnTo>
                    <a:pt x="108" y="176"/>
                  </a:lnTo>
                  <a:lnTo>
                    <a:pt x="108" y="178"/>
                  </a:lnTo>
                  <a:lnTo>
                    <a:pt x="108" y="178"/>
                  </a:lnTo>
                  <a:lnTo>
                    <a:pt x="106" y="176"/>
                  </a:lnTo>
                  <a:lnTo>
                    <a:pt x="104" y="176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2" y="174"/>
                  </a:lnTo>
                  <a:lnTo>
                    <a:pt x="100" y="174"/>
                  </a:lnTo>
                  <a:lnTo>
                    <a:pt x="100" y="174"/>
                  </a:lnTo>
                  <a:lnTo>
                    <a:pt x="100" y="174"/>
                  </a:lnTo>
                  <a:lnTo>
                    <a:pt x="98" y="174"/>
                  </a:lnTo>
                  <a:lnTo>
                    <a:pt x="96" y="174"/>
                  </a:lnTo>
                  <a:lnTo>
                    <a:pt x="94" y="172"/>
                  </a:lnTo>
                  <a:lnTo>
                    <a:pt x="94" y="172"/>
                  </a:lnTo>
                  <a:lnTo>
                    <a:pt x="94" y="172"/>
                  </a:lnTo>
                  <a:lnTo>
                    <a:pt x="92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4"/>
                  </a:lnTo>
                  <a:lnTo>
                    <a:pt x="86" y="174"/>
                  </a:lnTo>
                  <a:lnTo>
                    <a:pt x="84" y="174"/>
                  </a:lnTo>
                  <a:lnTo>
                    <a:pt x="84" y="174"/>
                  </a:lnTo>
                  <a:lnTo>
                    <a:pt x="84" y="174"/>
                  </a:lnTo>
                  <a:lnTo>
                    <a:pt x="84" y="174"/>
                  </a:lnTo>
                  <a:lnTo>
                    <a:pt x="84" y="178"/>
                  </a:lnTo>
                  <a:lnTo>
                    <a:pt x="86" y="178"/>
                  </a:lnTo>
                  <a:lnTo>
                    <a:pt x="86" y="178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0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8" y="182"/>
                  </a:lnTo>
                  <a:lnTo>
                    <a:pt x="86" y="184"/>
                  </a:lnTo>
                  <a:lnTo>
                    <a:pt x="86" y="184"/>
                  </a:lnTo>
                  <a:lnTo>
                    <a:pt x="86" y="184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6" y="186"/>
                  </a:lnTo>
                  <a:lnTo>
                    <a:pt x="84" y="186"/>
                  </a:lnTo>
                  <a:lnTo>
                    <a:pt x="84" y="186"/>
                  </a:lnTo>
                  <a:lnTo>
                    <a:pt x="82" y="186"/>
                  </a:lnTo>
                  <a:lnTo>
                    <a:pt x="82" y="188"/>
                  </a:lnTo>
                  <a:lnTo>
                    <a:pt x="80" y="188"/>
                  </a:lnTo>
                  <a:lnTo>
                    <a:pt x="80" y="190"/>
                  </a:lnTo>
                  <a:lnTo>
                    <a:pt x="78" y="190"/>
                  </a:lnTo>
                  <a:lnTo>
                    <a:pt x="78" y="190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0" y="194"/>
                  </a:lnTo>
                  <a:lnTo>
                    <a:pt x="82" y="194"/>
                  </a:lnTo>
                  <a:lnTo>
                    <a:pt x="82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4" y="194"/>
                  </a:lnTo>
                  <a:lnTo>
                    <a:pt x="86" y="194"/>
                  </a:lnTo>
                  <a:lnTo>
                    <a:pt x="90" y="196"/>
                  </a:lnTo>
                  <a:lnTo>
                    <a:pt x="92" y="198"/>
                  </a:lnTo>
                  <a:lnTo>
                    <a:pt x="92" y="198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4" y="200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0"/>
                  </a:lnTo>
                  <a:lnTo>
                    <a:pt x="96" y="202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100" y="202"/>
                  </a:lnTo>
                  <a:lnTo>
                    <a:pt x="100" y="202"/>
                  </a:lnTo>
                  <a:lnTo>
                    <a:pt x="100" y="204"/>
                  </a:lnTo>
                  <a:lnTo>
                    <a:pt x="102" y="206"/>
                  </a:lnTo>
                  <a:lnTo>
                    <a:pt x="102" y="206"/>
                  </a:lnTo>
                  <a:lnTo>
                    <a:pt x="104" y="206"/>
                  </a:lnTo>
                  <a:lnTo>
                    <a:pt x="104" y="206"/>
                  </a:lnTo>
                  <a:lnTo>
                    <a:pt x="106" y="206"/>
                  </a:lnTo>
                  <a:lnTo>
                    <a:pt x="106" y="206"/>
                  </a:lnTo>
                  <a:lnTo>
                    <a:pt x="106" y="208"/>
                  </a:lnTo>
                  <a:lnTo>
                    <a:pt x="108" y="210"/>
                  </a:lnTo>
                  <a:lnTo>
                    <a:pt x="108" y="210"/>
                  </a:lnTo>
                  <a:lnTo>
                    <a:pt x="110" y="210"/>
                  </a:lnTo>
                  <a:lnTo>
                    <a:pt x="110" y="212"/>
                  </a:lnTo>
                  <a:lnTo>
                    <a:pt x="112" y="212"/>
                  </a:lnTo>
                  <a:lnTo>
                    <a:pt x="112" y="212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4" y="214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6" y="214"/>
                  </a:lnTo>
                  <a:lnTo>
                    <a:pt x="118" y="216"/>
                  </a:lnTo>
                  <a:lnTo>
                    <a:pt x="120" y="216"/>
                  </a:lnTo>
                  <a:lnTo>
                    <a:pt x="120" y="216"/>
                  </a:lnTo>
                  <a:lnTo>
                    <a:pt x="122" y="216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18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2" y="218"/>
                  </a:lnTo>
                  <a:lnTo>
                    <a:pt x="134" y="220"/>
                  </a:lnTo>
                  <a:lnTo>
                    <a:pt x="134" y="222"/>
                  </a:lnTo>
                  <a:lnTo>
                    <a:pt x="136" y="222"/>
                  </a:lnTo>
                  <a:lnTo>
                    <a:pt x="136" y="222"/>
                  </a:lnTo>
                  <a:lnTo>
                    <a:pt x="136" y="222"/>
                  </a:lnTo>
                  <a:lnTo>
                    <a:pt x="136" y="224"/>
                  </a:lnTo>
                  <a:lnTo>
                    <a:pt x="136" y="224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4" y="224"/>
                  </a:lnTo>
                  <a:lnTo>
                    <a:pt x="132" y="226"/>
                  </a:lnTo>
                  <a:lnTo>
                    <a:pt x="132" y="228"/>
                  </a:lnTo>
                  <a:lnTo>
                    <a:pt x="132" y="230"/>
                  </a:lnTo>
                  <a:lnTo>
                    <a:pt x="132" y="232"/>
                  </a:lnTo>
                  <a:lnTo>
                    <a:pt x="134" y="232"/>
                  </a:lnTo>
                  <a:lnTo>
                    <a:pt x="134" y="234"/>
                  </a:lnTo>
                  <a:lnTo>
                    <a:pt x="136" y="234"/>
                  </a:lnTo>
                  <a:lnTo>
                    <a:pt x="136" y="236"/>
                  </a:lnTo>
                  <a:lnTo>
                    <a:pt x="136" y="236"/>
                  </a:lnTo>
                  <a:lnTo>
                    <a:pt x="136" y="236"/>
                  </a:lnTo>
                  <a:lnTo>
                    <a:pt x="136" y="238"/>
                  </a:lnTo>
                  <a:lnTo>
                    <a:pt x="138" y="238"/>
                  </a:lnTo>
                  <a:lnTo>
                    <a:pt x="138" y="238"/>
                  </a:lnTo>
                  <a:lnTo>
                    <a:pt x="138" y="240"/>
                  </a:lnTo>
                  <a:lnTo>
                    <a:pt x="138" y="240"/>
                  </a:lnTo>
                  <a:lnTo>
                    <a:pt x="140" y="240"/>
                  </a:lnTo>
                  <a:lnTo>
                    <a:pt x="140" y="240"/>
                  </a:lnTo>
                  <a:lnTo>
                    <a:pt x="140" y="240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2" y="240"/>
                  </a:lnTo>
                  <a:lnTo>
                    <a:pt x="142" y="242"/>
                  </a:lnTo>
                  <a:lnTo>
                    <a:pt x="142" y="242"/>
                  </a:lnTo>
                  <a:lnTo>
                    <a:pt x="142" y="244"/>
                  </a:lnTo>
                  <a:lnTo>
                    <a:pt x="142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4" y="244"/>
                  </a:lnTo>
                  <a:lnTo>
                    <a:pt x="146" y="244"/>
                  </a:lnTo>
                  <a:lnTo>
                    <a:pt x="146" y="244"/>
                  </a:lnTo>
                  <a:lnTo>
                    <a:pt x="146" y="242"/>
                  </a:lnTo>
                  <a:lnTo>
                    <a:pt x="146" y="242"/>
                  </a:lnTo>
                  <a:lnTo>
                    <a:pt x="146" y="242"/>
                  </a:lnTo>
                  <a:lnTo>
                    <a:pt x="148" y="242"/>
                  </a:lnTo>
                  <a:lnTo>
                    <a:pt x="148" y="242"/>
                  </a:lnTo>
                  <a:lnTo>
                    <a:pt x="150" y="244"/>
                  </a:lnTo>
                  <a:lnTo>
                    <a:pt x="150" y="244"/>
                  </a:lnTo>
                  <a:lnTo>
                    <a:pt x="150" y="244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0" y="246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2" y="248"/>
                  </a:lnTo>
                  <a:lnTo>
                    <a:pt x="152" y="250"/>
                  </a:lnTo>
                  <a:lnTo>
                    <a:pt x="154" y="250"/>
                  </a:lnTo>
                  <a:lnTo>
                    <a:pt x="154" y="250"/>
                  </a:lnTo>
                  <a:lnTo>
                    <a:pt x="154" y="252"/>
                  </a:lnTo>
                  <a:lnTo>
                    <a:pt x="154" y="252"/>
                  </a:lnTo>
                  <a:lnTo>
                    <a:pt x="154" y="252"/>
                  </a:lnTo>
                  <a:lnTo>
                    <a:pt x="156" y="252"/>
                  </a:lnTo>
                  <a:lnTo>
                    <a:pt x="156" y="254"/>
                  </a:lnTo>
                  <a:lnTo>
                    <a:pt x="154" y="256"/>
                  </a:lnTo>
                  <a:lnTo>
                    <a:pt x="156" y="258"/>
                  </a:lnTo>
                  <a:lnTo>
                    <a:pt x="156" y="260"/>
                  </a:lnTo>
                  <a:lnTo>
                    <a:pt x="158" y="262"/>
                  </a:lnTo>
                  <a:lnTo>
                    <a:pt x="160" y="264"/>
                  </a:lnTo>
                  <a:lnTo>
                    <a:pt x="160" y="264"/>
                  </a:lnTo>
                  <a:lnTo>
                    <a:pt x="160" y="266"/>
                  </a:lnTo>
                  <a:lnTo>
                    <a:pt x="160" y="266"/>
                  </a:lnTo>
                  <a:lnTo>
                    <a:pt x="160" y="266"/>
                  </a:lnTo>
                  <a:lnTo>
                    <a:pt x="164" y="268"/>
                  </a:lnTo>
                  <a:lnTo>
                    <a:pt x="164" y="268"/>
                  </a:lnTo>
                  <a:lnTo>
                    <a:pt x="166" y="270"/>
                  </a:lnTo>
                  <a:lnTo>
                    <a:pt x="168" y="274"/>
                  </a:lnTo>
                  <a:lnTo>
                    <a:pt x="170" y="274"/>
                  </a:lnTo>
                  <a:lnTo>
                    <a:pt x="170" y="274"/>
                  </a:lnTo>
                  <a:lnTo>
                    <a:pt x="174" y="280"/>
                  </a:lnTo>
                  <a:lnTo>
                    <a:pt x="180" y="286"/>
                  </a:lnTo>
                  <a:lnTo>
                    <a:pt x="182" y="286"/>
                  </a:lnTo>
                  <a:lnTo>
                    <a:pt x="182" y="286"/>
                  </a:lnTo>
                  <a:lnTo>
                    <a:pt x="184" y="286"/>
                  </a:lnTo>
                  <a:lnTo>
                    <a:pt x="184" y="286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84" y="284"/>
                  </a:lnTo>
                  <a:lnTo>
                    <a:pt x="186" y="284"/>
                  </a:lnTo>
                  <a:lnTo>
                    <a:pt x="186" y="284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88"/>
                  </a:lnTo>
                  <a:lnTo>
                    <a:pt x="186" y="290"/>
                  </a:lnTo>
                  <a:lnTo>
                    <a:pt x="188" y="292"/>
                  </a:lnTo>
                  <a:lnTo>
                    <a:pt x="190" y="294"/>
                  </a:lnTo>
                  <a:lnTo>
                    <a:pt x="190" y="294"/>
                  </a:lnTo>
                  <a:lnTo>
                    <a:pt x="190" y="294"/>
                  </a:lnTo>
                  <a:lnTo>
                    <a:pt x="190" y="296"/>
                  </a:lnTo>
                  <a:lnTo>
                    <a:pt x="190" y="296"/>
                  </a:lnTo>
                  <a:lnTo>
                    <a:pt x="190" y="296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0" y="298"/>
                  </a:lnTo>
                  <a:lnTo>
                    <a:pt x="192" y="298"/>
                  </a:lnTo>
                  <a:lnTo>
                    <a:pt x="192" y="298"/>
                  </a:lnTo>
                  <a:lnTo>
                    <a:pt x="192" y="298"/>
                  </a:lnTo>
                  <a:lnTo>
                    <a:pt x="194" y="298"/>
                  </a:lnTo>
                  <a:lnTo>
                    <a:pt x="194" y="300"/>
                  </a:lnTo>
                  <a:lnTo>
                    <a:pt x="196" y="298"/>
                  </a:lnTo>
                  <a:lnTo>
                    <a:pt x="196" y="298"/>
                  </a:lnTo>
                  <a:lnTo>
                    <a:pt x="196" y="300"/>
                  </a:lnTo>
                  <a:lnTo>
                    <a:pt x="196" y="312"/>
                  </a:lnTo>
                  <a:lnTo>
                    <a:pt x="196" y="314"/>
                  </a:lnTo>
                  <a:lnTo>
                    <a:pt x="198" y="314"/>
                  </a:lnTo>
                  <a:lnTo>
                    <a:pt x="198" y="316"/>
                  </a:lnTo>
                  <a:lnTo>
                    <a:pt x="198" y="316"/>
                  </a:lnTo>
                  <a:lnTo>
                    <a:pt x="200" y="316"/>
                  </a:lnTo>
                  <a:lnTo>
                    <a:pt x="200" y="316"/>
                  </a:lnTo>
                  <a:lnTo>
                    <a:pt x="202" y="316"/>
                  </a:lnTo>
                  <a:lnTo>
                    <a:pt x="202" y="318"/>
                  </a:lnTo>
                  <a:lnTo>
                    <a:pt x="200" y="320"/>
                  </a:lnTo>
                  <a:lnTo>
                    <a:pt x="202" y="320"/>
                  </a:lnTo>
                  <a:lnTo>
                    <a:pt x="202" y="322"/>
                  </a:lnTo>
                  <a:lnTo>
                    <a:pt x="202" y="324"/>
                  </a:lnTo>
                  <a:lnTo>
                    <a:pt x="204" y="324"/>
                  </a:lnTo>
                  <a:lnTo>
                    <a:pt x="204" y="324"/>
                  </a:lnTo>
                  <a:lnTo>
                    <a:pt x="204" y="324"/>
                  </a:lnTo>
                  <a:lnTo>
                    <a:pt x="204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4"/>
                  </a:lnTo>
                  <a:lnTo>
                    <a:pt x="206" y="322"/>
                  </a:lnTo>
                  <a:lnTo>
                    <a:pt x="208" y="322"/>
                  </a:lnTo>
                  <a:lnTo>
                    <a:pt x="208" y="322"/>
                  </a:lnTo>
                  <a:lnTo>
                    <a:pt x="208" y="320"/>
                  </a:lnTo>
                  <a:lnTo>
                    <a:pt x="210" y="320"/>
                  </a:lnTo>
                  <a:lnTo>
                    <a:pt x="210" y="320"/>
                  </a:lnTo>
                  <a:lnTo>
                    <a:pt x="210" y="320"/>
                  </a:lnTo>
                  <a:lnTo>
                    <a:pt x="212" y="322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0" y="324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2" y="324"/>
                  </a:lnTo>
                  <a:lnTo>
                    <a:pt x="212" y="326"/>
                  </a:lnTo>
                  <a:lnTo>
                    <a:pt x="212" y="326"/>
                  </a:lnTo>
                  <a:lnTo>
                    <a:pt x="214" y="326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28"/>
                  </a:lnTo>
                  <a:lnTo>
                    <a:pt x="214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6" y="330"/>
                  </a:lnTo>
                  <a:lnTo>
                    <a:pt x="218" y="330"/>
                  </a:lnTo>
                  <a:lnTo>
                    <a:pt x="220" y="330"/>
                  </a:lnTo>
                  <a:lnTo>
                    <a:pt x="220" y="330"/>
                  </a:lnTo>
                  <a:lnTo>
                    <a:pt x="220" y="330"/>
                  </a:lnTo>
                  <a:lnTo>
                    <a:pt x="220" y="330"/>
                  </a:lnTo>
                  <a:lnTo>
                    <a:pt x="222" y="332"/>
                  </a:lnTo>
                  <a:lnTo>
                    <a:pt x="222" y="332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2" y="334"/>
                  </a:lnTo>
                  <a:lnTo>
                    <a:pt x="224" y="336"/>
                  </a:lnTo>
                  <a:lnTo>
                    <a:pt x="224" y="336"/>
                  </a:lnTo>
                  <a:lnTo>
                    <a:pt x="224" y="336"/>
                  </a:lnTo>
                  <a:lnTo>
                    <a:pt x="226" y="336"/>
                  </a:lnTo>
                  <a:lnTo>
                    <a:pt x="226" y="336"/>
                  </a:lnTo>
                  <a:lnTo>
                    <a:pt x="226" y="336"/>
                  </a:lnTo>
                  <a:lnTo>
                    <a:pt x="228" y="338"/>
                  </a:lnTo>
                  <a:lnTo>
                    <a:pt x="230" y="340"/>
                  </a:lnTo>
                  <a:lnTo>
                    <a:pt x="230" y="340"/>
                  </a:lnTo>
                  <a:lnTo>
                    <a:pt x="232" y="340"/>
                  </a:lnTo>
                  <a:lnTo>
                    <a:pt x="232" y="340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6" y="340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6" y="344"/>
                  </a:lnTo>
                  <a:lnTo>
                    <a:pt x="236" y="344"/>
                  </a:lnTo>
                  <a:lnTo>
                    <a:pt x="234" y="346"/>
                  </a:lnTo>
                  <a:lnTo>
                    <a:pt x="234" y="348"/>
                  </a:lnTo>
                  <a:lnTo>
                    <a:pt x="232" y="348"/>
                  </a:lnTo>
                  <a:lnTo>
                    <a:pt x="232" y="348"/>
                  </a:lnTo>
                  <a:lnTo>
                    <a:pt x="230" y="348"/>
                  </a:lnTo>
                  <a:lnTo>
                    <a:pt x="228" y="350"/>
                  </a:lnTo>
                  <a:lnTo>
                    <a:pt x="226" y="350"/>
                  </a:lnTo>
                  <a:lnTo>
                    <a:pt x="226" y="350"/>
                  </a:lnTo>
                  <a:lnTo>
                    <a:pt x="226" y="350"/>
                  </a:lnTo>
                  <a:lnTo>
                    <a:pt x="226" y="350"/>
                  </a:lnTo>
                  <a:lnTo>
                    <a:pt x="226" y="350"/>
                  </a:lnTo>
                  <a:lnTo>
                    <a:pt x="224" y="350"/>
                  </a:lnTo>
                  <a:lnTo>
                    <a:pt x="224" y="352"/>
                  </a:lnTo>
                  <a:lnTo>
                    <a:pt x="224" y="354"/>
                  </a:lnTo>
                  <a:lnTo>
                    <a:pt x="224" y="354"/>
                  </a:lnTo>
                  <a:lnTo>
                    <a:pt x="226" y="356"/>
                  </a:lnTo>
                  <a:lnTo>
                    <a:pt x="226" y="356"/>
                  </a:lnTo>
                  <a:lnTo>
                    <a:pt x="228" y="358"/>
                  </a:lnTo>
                  <a:lnTo>
                    <a:pt x="228" y="358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28" y="360"/>
                  </a:lnTo>
                  <a:lnTo>
                    <a:pt x="230" y="362"/>
                  </a:lnTo>
                  <a:lnTo>
                    <a:pt x="230" y="362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4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6" y="366"/>
                  </a:lnTo>
                  <a:lnTo>
                    <a:pt x="238" y="366"/>
                  </a:lnTo>
                  <a:lnTo>
                    <a:pt x="238" y="368"/>
                  </a:lnTo>
                  <a:lnTo>
                    <a:pt x="238" y="368"/>
                  </a:lnTo>
                  <a:lnTo>
                    <a:pt x="238" y="366"/>
                  </a:lnTo>
                  <a:lnTo>
                    <a:pt x="238" y="368"/>
                  </a:lnTo>
                  <a:lnTo>
                    <a:pt x="238" y="368"/>
                  </a:lnTo>
                  <a:lnTo>
                    <a:pt x="238" y="370"/>
                  </a:lnTo>
                  <a:lnTo>
                    <a:pt x="238" y="370"/>
                  </a:lnTo>
                  <a:lnTo>
                    <a:pt x="240" y="370"/>
                  </a:lnTo>
                  <a:lnTo>
                    <a:pt x="242" y="370"/>
                  </a:lnTo>
                  <a:lnTo>
                    <a:pt x="242" y="370"/>
                  </a:lnTo>
                  <a:lnTo>
                    <a:pt x="242" y="370"/>
                  </a:lnTo>
                  <a:lnTo>
                    <a:pt x="242" y="370"/>
                  </a:lnTo>
                  <a:lnTo>
                    <a:pt x="242" y="372"/>
                  </a:lnTo>
                  <a:lnTo>
                    <a:pt x="242" y="374"/>
                  </a:lnTo>
                  <a:lnTo>
                    <a:pt x="244" y="374"/>
                  </a:lnTo>
                  <a:lnTo>
                    <a:pt x="246" y="376"/>
                  </a:lnTo>
                  <a:lnTo>
                    <a:pt x="246" y="376"/>
                  </a:lnTo>
                  <a:lnTo>
                    <a:pt x="246" y="376"/>
                  </a:lnTo>
                  <a:lnTo>
                    <a:pt x="246" y="378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6" y="380"/>
                  </a:lnTo>
                  <a:lnTo>
                    <a:pt x="244" y="380"/>
                  </a:lnTo>
                  <a:lnTo>
                    <a:pt x="244" y="380"/>
                  </a:lnTo>
                  <a:lnTo>
                    <a:pt x="244" y="382"/>
                  </a:lnTo>
                  <a:lnTo>
                    <a:pt x="244" y="382"/>
                  </a:lnTo>
                  <a:lnTo>
                    <a:pt x="244" y="384"/>
                  </a:lnTo>
                  <a:lnTo>
                    <a:pt x="244" y="384"/>
                  </a:lnTo>
                  <a:lnTo>
                    <a:pt x="242" y="384"/>
                  </a:lnTo>
                  <a:lnTo>
                    <a:pt x="242" y="384"/>
                  </a:lnTo>
                  <a:lnTo>
                    <a:pt x="242" y="386"/>
                  </a:lnTo>
                  <a:lnTo>
                    <a:pt x="244" y="386"/>
                  </a:lnTo>
                  <a:lnTo>
                    <a:pt x="242" y="386"/>
                  </a:lnTo>
                  <a:lnTo>
                    <a:pt x="242" y="386"/>
                  </a:lnTo>
                  <a:lnTo>
                    <a:pt x="242" y="388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8"/>
                  </a:lnTo>
                  <a:lnTo>
                    <a:pt x="238" y="388"/>
                  </a:lnTo>
                  <a:lnTo>
                    <a:pt x="238" y="388"/>
                  </a:lnTo>
                  <a:lnTo>
                    <a:pt x="236" y="388"/>
                  </a:lnTo>
                  <a:lnTo>
                    <a:pt x="236" y="388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8" y="390"/>
                  </a:lnTo>
                  <a:lnTo>
                    <a:pt x="238" y="392"/>
                  </a:lnTo>
                  <a:lnTo>
                    <a:pt x="238" y="392"/>
                  </a:lnTo>
                  <a:lnTo>
                    <a:pt x="238" y="392"/>
                  </a:lnTo>
                  <a:lnTo>
                    <a:pt x="242" y="394"/>
                  </a:lnTo>
                  <a:lnTo>
                    <a:pt x="242" y="394"/>
                  </a:lnTo>
                  <a:lnTo>
                    <a:pt x="242" y="394"/>
                  </a:lnTo>
                  <a:lnTo>
                    <a:pt x="240" y="396"/>
                  </a:lnTo>
                  <a:lnTo>
                    <a:pt x="240" y="398"/>
                  </a:lnTo>
                  <a:lnTo>
                    <a:pt x="238" y="398"/>
                  </a:lnTo>
                  <a:lnTo>
                    <a:pt x="238" y="398"/>
                  </a:lnTo>
                  <a:lnTo>
                    <a:pt x="240" y="400"/>
                  </a:lnTo>
                  <a:lnTo>
                    <a:pt x="240" y="400"/>
                  </a:lnTo>
                  <a:lnTo>
                    <a:pt x="238" y="400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0" y="402"/>
                  </a:lnTo>
                  <a:lnTo>
                    <a:pt x="240" y="404"/>
                  </a:lnTo>
                  <a:lnTo>
                    <a:pt x="240" y="404"/>
                  </a:lnTo>
                  <a:lnTo>
                    <a:pt x="240" y="408"/>
                  </a:lnTo>
                  <a:lnTo>
                    <a:pt x="240" y="408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40" y="410"/>
                  </a:lnTo>
                  <a:lnTo>
                    <a:pt x="238" y="412"/>
                  </a:lnTo>
                  <a:lnTo>
                    <a:pt x="238" y="412"/>
                  </a:lnTo>
                  <a:lnTo>
                    <a:pt x="238" y="412"/>
                  </a:lnTo>
                  <a:lnTo>
                    <a:pt x="238" y="412"/>
                  </a:lnTo>
                  <a:lnTo>
                    <a:pt x="238" y="414"/>
                  </a:lnTo>
                  <a:lnTo>
                    <a:pt x="238" y="414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6" y="416"/>
                  </a:lnTo>
                  <a:lnTo>
                    <a:pt x="234" y="414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4" y="416"/>
                  </a:lnTo>
                  <a:lnTo>
                    <a:pt x="232" y="418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0"/>
                  </a:lnTo>
                  <a:lnTo>
                    <a:pt x="232" y="422"/>
                  </a:lnTo>
                  <a:lnTo>
                    <a:pt x="234" y="422"/>
                  </a:lnTo>
                  <a:lnTo>
                    <a:pt x="234" y="422"/>
                  </a:lnTo>
                  <a:lnTo>
                    <a:pt x="232" y="424"/>
                  </a:lnTo>
                  <a:lnTo>
                    <a:pt x="232" y="428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0"/>
                  </a:lnTo>
                  <a:lnTo>
                    <a:pt x="232" y="432"/>
                  </a:lnTo>
                  <a:lnTo>
                    <a:pt x="232" y="432"/>
                  </a:lnTo>
                  <a:lnTo>
                    <a:pt x="232" y="434"/>
                  </a:lnTo>
                  <a:lnTo>
                    <a:pt x="232" y="434"/>
                  </a:lnTo>
                  <a:lnTo>
                    <a:pt x="234" y="434"/>
                  </a:lnTo>
                  <a:lnTo>
                    <a:pt x="236" y="434"/>
                  </a:lnTo>
                  <a:lnTo>
                    <a:pt x="236" y="434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6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38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6" y="440"/>
                  </a:lnTo>
                  <a:lnTo>
                    <a:pt x="236" y="442"/>
                  </a:lnTo>
                  <a:lnTo>
                    <a:pt x="236" y="442"/>
                  </a:lnTo>
                  <a:lnTo>
                    <a:pt x="236" y="444"/>
                  </a:lnTo>
                  <a:lnTo>
                    <a:pt x="236" y="444"/>
                  </a:lnTo>
                  <a:lnTo>
                    <a:pt x="236" y="444"/>
                  </a:lnTo>
                  <a:lnTo>
                    <a:pt x="238" y="446"/>
                  </a:lnTo>
                  <a:lnTo>
                    <a:pt x="238" y="446"/>
                  </a:lnTo>
                  <a:lnTo>
                    <a:pt x="238" y="446"/>
                  </a:lnTo>
                  <a:lnTo>
                    <a:pt x="238" y="448"/>
                  </a:lnTo>
                  <a:lnTo>
                    <a:pt x="240" y="448"/>
                  </a:lnTo>
                  <a:lnTo>
                    <a:pt x="244" y="456"/>
                  </a:lnTo>
                  <a:lnTo>
                    <a:pt x="244" y="458"/>
                  </a:lnTo>
                  <a:lnTo>
                    <a:pt x="244" y="462"/>
                  </a:lnTo>
                  <a:lnTo>
                    <a:pt x="244" y="464"/>
                  </a:lnTo>
                  <a:lnTo>
                    <a:pt x="242" y="466"/>
                  </a:lnTo>
                  <a:lnTo>
                    <a:pt x="242" y="468"/>
                  </a:lnTo>
                  <a:lnTo>
                    <a:pt x="238" y="478"/>
                  </a:lnTo>
                  <a:lnTo>
                    <a:pt x="238" y="480"/>
                  </a:lnTo>
                  <a:lnTo>
                    <a:pt x="238" y="480"/>
                  </a:lnTo>
                  <a:lnTo>
                    <a:pt x="238" y="480"/>
                  </a:lnTo>
                  <a:lnTo>
                    <a:pt x="238" y="480"/>
                  </a:lnTo>
                  <a:lnTo>
                    <a:pt x="238" y="480"/>
                  </a:lnTo>
                  <a:lnTo>
                    <a:pt x="238" y="480"/>
                  </a:lnTo>
                  <a:lnTo>
                    <a:pt x="238" y="482"/>
                  </a:lnTo>
                  <a:lnTo>
                    <a:pt x="238" y="482"/>
                  </a:lnTo>
                  <a:lnTo>
                    <a:pt x="238" y="482"/>
                  </a:lnTo>
                  <a:lnTo>
                    <a:pt x="238" y="484"/>
                  </a:lnTo>
                  <a:lnTo>
                    <a:pt x="238" y="484"/>
                  </a:lnTo>
                  <a:lnTo>
                    <a:pt x="238" y="486"/>
                  </a:lnTo>
                  <a:lnTo>
                    <a:pt x="238" y="486"/>
                  </a:lnTo>
                  <a:lnTo>
                    <a:pt x="240" y="488"/>
                  </a:lnTo>
                  <a:lnTo>
                    <a:pt x="240" y="488"/>
                  </a:lnTo>
                  <a:lnTo>
                    <a:pt x="240" y="490"/>
                  </a:lnTo>
                  <a:lnTo>
                    <a:pt x="240" y="492"/>
                  </a:lnTo>
                  <a:lnTo>
                    <a:pt x="240" y="492"/>
                  </a:lnTo>
                  <a:lnTo>
                    <a:pt x="242" y="498"/>
                  </a:lnTo>
                  <a:lnTo>
                    <a:pt x="242" y="498"/>
                  </a:lnTo>
                  <a:lnTo>
                    <a:pt x="242" y="500"/>
                  </a:lnTo>
                  <a:lnTo>
                    <a:pt x="242" y="500"/>
                  </a:lnTo>
                  <a:lnTo>
                    <a:pt x="242" y="502"/>
                  </a:lnTo>
                  <a:lnTo>
                    <a:pt x="242" y="502"/>
                  </a:lnTo>
                  <a:lnTo>
                    <a:pt x="242" y="502"/>
                  </a:lnTo>
                  <a:lnTo>
                    <a:pt x="242" y="502"/>
                  </a:lnTo>
                  <a:lnTo>
                    <a:pt x="242" y="502"/>
                  </a:lnTo>
                  <a:lnTo>
                    <a:pt x="242" y="504"/>
                  </a:lnTo>
                  <a:lnTo>
                    <a:pt x="240" y="508"/>
                  </a:lnTo>
                  <a:lnTo>
                    <a:pt x="240" y="508"/>
                  </a:lnTo>
                  <a:lnTo>
                    <a:pt x="240" y="510"/>
                  </a:lnTo>
                  <a:lnTo>
                    <a:pt x="240" y="510"/>
                  </a:lnTo>
                  <a:lnTo>
                    <a:pt x="238" y="510"/>
                  </a:lnTo>
                  <a:lnTo>
                    <a:pt x="236" y="512"/>
                  </a:lnTo>
                  <a:lnTo>
                    <a:pt x="236" y="514"/>
                  </a:lnTo>
                  <a:lnTo>
                    <a:pt x="234" y="514"/>
                  </a:lnTo>
                  <a:lnTo>
                    <a:pt x="234" y="512"/>
                  </a:lnTo>
                  <a:lnTo>
                    <a:pt x="232" y="510"/>
                  </a:lnTo>
                  <a:lnTo>
                    <a:pt x="232" y="510"/>
                  </a:lnTo>
                  <a:lnTo>
                    <a:pt x="230" y="510"/>
                  </a:lnTo>
                  <a:lnTo>
                    <a:pt x="228" y="510"/>
                  </a:lnTo>
                  <a:lnTo>
                    <a:pt x="226" y="512"/>
                  </a:lnTo>
                  <a:lnTo>
                    <a:pt x="224" y="512"/>
                  </a:lnTo>
                  <a:lnTo>
                    <a:pt x="222" y="514"/>
                  </a:lnTo>
                  <a:lnTo>
                    <a:pt x="222" y="514"/>
                  </a:lnTo>
                  <a:lnTo>
                    <a:pt x="222" y="514"/>
                  </a:lnTo>
                  <a:lnTo>
                    <a:pt x="220" y="516"/>
                  </a:lnTo>
                  <a:lnTo>
                    <a:pt x="218" y="518"/>
                  </a:lnTo>
                  <a:lnTo>
                    <a:pt x="216" y="520"/>
                  </a:lnTo>
                  <a:lnTo>
                    <a:pt x="214" y="522"/>
                  </a:lnTo>
                  <a:lnTo>
                    <a:pt x="214" y="522"/>
                  </a:lnTo>
                  <a:lnTo>
                    <a:pt x="212" y="522"/>
                  </a:lnTo>
                  <a:lnTo>
                    <a:pt x="208" y="522"/>
                  </a:lnTo>
                  <a:lnTo>
                    <a:pt x="208" y="522"/>
                  </a:lnTo>
                  <a:lnTo>
                    <a:pt x="206" y="522"/>
                  </a:lnTo>
                  <a:lnTo>
                    <a:pt x="206" y="522"/>
                  </a:lnTo>
                  <a:lnTo>
                    <a:pt x="206" y="524"/>
                  </a:lnTo>
                  <a:lnTo>
                    <a:pt x="204" y="524"/>
                  </a:lnTo>
                  <a:lnTo>
                    <a:pt x="204" y="526"/>
                  </a:lnTo>
                  <a:lnTo>
                    <a:pt x="202" y="526"/>
                  </a:lnTo>
                  <a:lnTo>
                    <a:pt x="200" y="526"/>
                  </a:lnTo>
                  <a:lnTo>
                    <a:pt x="200" y="526"/>
                  </a:lnTo>
                  <a:lnTo>
                    <a:pt x="198" y="526"/>
                  </a:lnTo>
                  <a:lnTo>
                    <a:pt x="196" y="526"/>
                  </a:lnTo>
                  <a:lnTo>
                    <a:pt x="194" y="526"/>
                  </a:lnTo>
                  <a:lnTo>
                    <a:pt x="194" y="526"/>
                  </a:lnTo>
                  <a:lnTo>
                    <a:pt x="192" y="526"/>
                  </a:lnTo>
                  <a:lnTo>
                    <a:pt x="192" y="526"/>
                  </a:lnTo>
                  <a:lnTo>
                    <a:pt x="192" y="526"/>
                  </a:lnTo>
                  <a:lnTo>
                    <a:pt x="192" y="526"/>
                  </a:lnTo>
                  <a:lnTo>
                    <a:pt x="192" y="526"/>
                  </a:lnTo>
                  <a:lnTo>
                    <a:pt x="190" y="526"/>
                  </a:lnTo>
                  <a:lnTo>
                    <a:pt x="190" y="526"/>
                  </a:lnTo>
                  <a:lnTo>
                    <a:pt x="190" y="528"/>
                  </a:lnTo>
                  <a:lnTo>
                    <a:pt x="192" y="530"/>
                  </a:lnTo>
                  <a:lnTo>
                    <a:pt x="192" y="530"/>
                  </a:lnTo>
                  <a:lnTo>
                    <a:pt x="192" y="532"/>
                  </a:lnTo>
                  <a:lnTo>
                    <a:pt x="192" y="532"/>
                  </a:lnTo>
                  <a:lnTo>
                    <a:pt x="192" y="532"/>
                  </a:lnTo>
                  <a:lnTo>
                    <a:pt x="192" y="534"/>
                  </a:lnTo>
                  <a:lnTo>
                    <a:pt x="192" y="534"/>
                  </a:lnTo>
                  <a:lnTo>
                    <a:pt x="190" y="534"/>
                  </a:lnTo>
                  <a:lnTo>
                    <a:pt x="190" y="534"/>
                  </a:lnTo>
                  <a:lnTo>
                    <a:pt x="190" y="536"/>
                  </a:lnTo>
                  <a:lnTo>
                    <a:pt x="190" y="536"/>
                  </a:lnTo>
                  <a:lnTo>
                    <a:pt x="192" y="538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2" y="540"/>
                  </a:lnTo>
                  <a:lnTo>
                    <a:pt x="190" y="540"/>
                  </a:lnTo>
                  <a:lnTo>
                    <a:pt x="190" y="540"/>
                  </a:lnTo>
                  <a:lnTo>
                    <a:pt x="190" y="538"/>
                  </a:lnTo>
                  <a:lnTo>
                    <a:pt x="188" y="538"/>
                  </a:lnTo>
                  <a:lnTo>
                    <a:pt x="188" y="538"/>
                  </a:lnTo>
                  <a:lnTo>
                    <a:pt x="188" y="538"/>
                  </a:lnTo>
                  <a:lnTo>
                    <a:pt x="186" y="540"/>
                  </a:lnTo>
                  <a:lnTo>
                    <a:pt x="184" y="540"/>
                  </a:lnTo>
                  <a:lnTo>
                    <a:pt x="184" y="538"/>
                  </a:lnTo>
                  <a:lnTo>
                    <a:pt x="184" y="538"/>
                  </a:lnTo>
                  <a:lnTo>
                    <a:pt x="184" y="538"/>
                  </a:lnTo>
                  <a:lnTo>
                    <a:pt x="182" y="538"/>
                  </a:lnTo>
                  <a:lnTo>
                    <a:pt x="180" y="536"/>
                  </a:lnTo>
                  <a:lnTo>
                    <a:pt x="178" y="536"/>
                  </a:lnTo>
                  <a:lnTo>
                    <a:pt x="176" y="536"/>
                  </a:lnTo>
                  <a:lnTo>
                    <a:pt x="174" y="536"/>
                  </a:lnTo>
                  <a:lnTo>
                    <a:pt x="172" y="536"/>
                  </a:lnTo>
                  <a:lnTo>
                    <a:pt x="172" y="536"/>
                  </a:lnTo>
                  <a:lnTo>
                    <a:pt x="172" y="538"/>
                  </a:lnTo>
                  <a:lnTo>
                    <a:pt x="172" y="538"/>
                  </a:lnTo>
                  <a:lnTo>
                    <a:pt x="170" y="540"/>
                  </a:lnTo>
                  <a:lnTo>
                    <a:pt x="170" y="540"/>
                  </a:lnTo>
                  <a:lnTo>
                    <a:pt x="170" y="540"/>
                  </a:lnTo>
                  <a:lnTo>
                    <a:pt x="168" y="540"/>
                  </a:lnTo>
                  <a:lnTo>
                    <a:pt x="166" y="540"/>
                  </a:lnTo>
                  <a:lnTo>
                    <a:pt x="166" y="540"/>
                  </a:lnTo>
                  <a:lnTo>
                    <a:pt x="164" y="540"/>
                  </a:lnTo>
                  <a:lnTo>
                    <a:pt x="164" y="540"/>
                  </a:lnTo>
                  <a:lnTo>
                    <a:pt x="164" y="542"/>
                  </a:lnTo>
                  <a:lnTo>
                    <a:pt x="164" y="542"/>
                  </a:lnTo>
                  <a:lnTo>
                    <a:pt x="164" y="544"/>
                  </a:lnTo>
                  <a:lnTo>
                    <a:pt x="164" y="544"/>
                  </a:lnTo>
                  <a:lnTo>
                    <a:pt x="164" y="544"/>
                  </a:lnTo>
                  <a:lnTo>
                    <a:pt x="164" y="544"/>
                  </a:lnTo>
                  <a:lnTo>
                    <a:pt x="166" y="544"/>
                  </a:lnTo>
                  <a:lnTo>
                    <a:pt x="166" y="546"/>
                  </a:lnTo>
                  <a:lnTo>
                    <a:pt x="166" y="546"/>
                  </a:lnTo>
                  <a:lnTo>
                    <a:pt x="166" y="546"/>
                  </a:lnTo>
                  <a:lnTo>
                    <a:pt x="166" y="548"/>
                  </a:lnTo>
                  <a:lnTo>
                    <a:pt x="168" y="550"/>
                  </a:lnTo>
                  <a:lnTo>
                    <a:pt x="168" y="550"/>
                  </a:lnTo>
                  <a:lnTo>
                    <a:pt x="166" y="552"/>
                  </a:lnTo>
                  <a:lnTo>
                    <a:pt x="166" y="552"/>
                  </a:lnTo>
                  <a:lnTo>
                    <a:pt x="166" y="556"/>
                  </a:lnTo>
                  <a:lnTo>
                    <a:pt x="166" y="556"/>
                  </a:lnTo>
                  <a:lnTo>
                    <a:pt x="166" y="558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58"/>
                  </a:lnTo>
                  <a:lnTo>
                    <a:pt x="168" y="560"/>
                  </a:lnTo>
                  <a:lnTo>
                    <a:pt x="170" y="560"/>
                  </a:lnTo>
                  <a:lnTo>
                    <a:pt x="172" y="562"/>
                  </a:lnTo>
                  <a:lnTo>
                    <a:pt x="172" y="562"/>
                  </a:lnTo>
                  <a:lnTo>
                    <a:pt x="174" y="564"/>
                  </a:lnTo>
                  <a:lnTo>
                    <a:pt x="174" y="564"/>
                  </a:lnTo>
                  <a:lnTo>
                    <a:pt x="176" y="566"/>
                  </a:lnTo>
                  <a:lnTo>
                    <a:pt x="176" y="566"/>
                  </a:lnTo>
                  <a:lnTo>
                    <a:pt x="176" y="568"/>
                  </a:lnTo>
                  <a:lnTo>
                    <a:pt x="178" y="566"/>
                  </a:lnTo>
                  <a:lnTo>
                    <a:pt x="178" y="566"/>
                  </a:lnTo>
                  <a:lnTo>
                    <a:pt x="178" y="566"/>
                  </a:lnTo>
                  <a:lnTo>
                    <a:pt x="180" y="566"/>
                  </a:lnTo>
                  <a:lnTo>
                    <a:pt x="180" y="568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8" y="572"/>
                  </a:lnTo>
                  <a:lnTo>
                    <a:pt x="178" y="574"/>
                  </a:lnTo>
                  <a:lnTo>
                    <a:pt x="180" y="576"/>
                  </a:lnTo>
                  <a:lnTo>
                    <a:pt x="180" y="580"/>
                  </a:lnTo>
                  <a:lnTo>
                    <a:pt x="180" y="580"/>
                  </a:lnTo>
                  <a:lnTo>
                    <a:pt x="178" y="578"/>
                  </a:lnTo>
                  <a:lnTo>
                    <a:pt x="176" y="578"/>
                  </a:lnTo>
                  <a:lnTo>
                    <a:pt x="174" y="578"/>
                  </a:lnTo>
                  <a:lnTo>
                    <a:pt x="174" y="578"/>
                  </a:lnTo>
                  <a:lnTo>
                    <a:pt x="172" y="576"/>
                  </a:lnTo>
                  <a:lnTo>
                    <a:pt x="172" y="576"/>
                  </a:lnTo>
                  <a:lnTo>
                    <a:pt x="172" y="576"/>
                  </a:lnTo>
                  <a:lnTo>
                    <a:pt x="170" y="574"/>
                  </a:lnTo>
                  <a:lnTo>
                    <a:pt x="170" y="576"/>
                  </a:lnTo>
                  <a:lnTo>
                    <a:pt x="170" y="576"/>
                  </a:lnTo>
                  <a:lnTo>
                    <a:pt x="168" y="576"/>
                  </a:lnTo>
                  <a:lnTo>
                    <a:pt x="168" y="578"/>
                  </a:lnTo>
                  <a:lnTo>
                    <a:pt x="168" y="578"/>
                  </a:lnTo>
                  <a:lnTo>
                    <a:pt x="166" y="576"/>
                  </a:lnTo>
                  <a:lnTo>
                    <a:pt x="166" y="576"/>
                  </a:lnTo>
                  <a:lnTo>
                    <a:pt x="166" y="576"/>
                  </a:lnTo>
                  <a:lnTo>
                    <a:pt x="166" y="574"/>
                  </a:lnTo>
                  <a:lnTo>
                    <a:pt x="164" y="574"/>
                  </a:lnTo>
                  <a:lnTo>
                    <a:pt x="164" y="572"/>
                  </a:lnTo>
                  <a:lnTo>
                    <a:pt x="162" y="570"/>
                  </a:lnTo>
                  <a:lnTo>
                    <a:pt x="162" y="568"/>
                  </a:lnTo>
                  <a:lnTo>
                    <a:pt x="160" y="568"/>
                  </a:lnTo>
                  <a:lnTo>
                    <a:pt x="160" y="570"/>
                  </a:lnTo>
                  <a:lnTo>
                    <a:pt x="158" y="570"/>
                  </a:lnTo>
                  <a:lnTo>
                    <a:pt x="158" y="570"/>
                  </a:lnTo>
                  <a:lnTo>
                    <a:pt x="158" y="570"/>
                  </a:lnTo>
                  <a:lnTo>
                    <a:pt x="156" y="570"/>
                  </a:lnTo>
                  <a:lnTo>
                    <a:pt x="156" y="570"/>
                  </a:lnTo>
                  <a:lnTo>
                    <a:pt x="152" y="572"/>
                  </a:lnTo>
                  <a:lnTo>
                    <a:pt x="150" y="572"/>
                  </a:lnTo>
                  <a:lnTo>
                    <a:pt x="150" y="572"/>
                  </a:lnTo>
                  <a:lnTo>
                    <a:pt x="148" y="572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6" y="572"/>
                  </a:lnTo>
                  <a:lnTo>
                    <a:pt x="144" y="574"/>
                  </a:lnTo>
                  <a:lnTo>
                    <a:pt x="142" y="576"/>
                  </a:lnTo>
                  <a:lnTo>
                    <a:pt x="142" y="576"/>
                  </a:lnTo>
                  <a:lnTo>
                    <a:pt x="142" y="576"/>
                  </a:lnTo>
                  <a:lnTo>
                    <a:pt x="140" y="576"/>
                  </a:lnTo>
                  <a:lnTo>
                    <a:pt x="140" y="574"/>
                  </a:lnTo>
                  <a:lnTo>
                    <a:pt x="138" y="574"/>
                  </a:lnTo>
                  <a:lnTo>
                    <a:pt x="134" y="574"/>
                  </a:lnTo>
                  <a:lnTo>
                    <a:pt x="132" y="574"/>
                  </a:lnTo>
                  <a:lnTo>
                    <a:pt x="132" y="572"/>
                  </a:lnTo>
                  <a:lnTo>
                    <a:pt x="132" y="572"/>
                  </a:lnTo>
                  <a:lnTo>
                    <a:pt x="132" y="572"/>
                  </a:lnTo>
                  <a:lnTo>
                    <a:pt x="130" y="572"/>
                  </a:lnTo>
                  <a:lnTo>
                    <a:pt x="130" y="572"/>
                  </a:lnTo>
                  <a:lnTo>
                    <a:pt x="130" y="574"/>
                  </a:lnTo>
                  <a:lnTo>
                    <a:pt x="130" y="574"/>
                  </a:lnTo>
                  <a:lnTo>
                    <a:pt x="130" y="574"/>
                  </a:lnTo>
                  <a:lnTo>
                    <a:pt x="128" y="574"/>
                  </a:lnTo>
                  <a:lnTo>
                    <a:pt x="130" y="576"/>
                  </a:lnTo>
                  <a:lnTo>
                    <a:pt x="130" y="578"/>
                  </a:lnTo>
                  <a:lnTo>
                    <a:pt x="132" y="580"/>
                  </a:lnTo>
                  <a:lnTo>
                    <a:pt x="132" y="582"/>
                  </a:lnTo>
                  <a:lnTo>
                    <a:pt x="130" y="584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4" y="586"/>
                  </a:lnTo>
                  <a:lnTo>
                    <a:pt x="124" y="590"/>
                  </a:lnTo>
                  <a:lnTo>
                    <a:pt x="122" y="590"/>
                  </a:lnTo>
                  <a:lnTo>
                    <a:pt x="120" y="592"/>
                  </a:lnTo>
                  <a:lnTo>
                    <a:pt x="118" y="592"/>
                  </a:lnTo>
                  <a:lnTo>
                    <a:pt x="116" y="592"/>
                  </a:lnTo>
                  <a:lnTo>
                    <a:pt x="116" y="590"/>
                  </a:lnTo>
                  <a:lnTo>
                    <a:pt x="112" y="590"/>
                  </a:lnTo>
                  <a:lnTo>
                    <a:pt x="110" y="590"/>
                  </a:lnTo>
                  <a:lnTo>
                    <a:pt x="110" y="590"/>
                  </a:lnTo>
                  <a:lnTo>
                    <a:pt x="108" y="592"/>
                  </a:lnTo>
                  <a:lnTo>
                    <a:pt x="108" y="592"/>
                  </a:lnTo>
                  <a:lnTo>
                    <a:pt x="108" y="592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4" y="596"/>
                  </a:lnTo>
                  <a:lnTo>
                    <a:pt x="104" y="596"/>
                  </a:lnTo>
                  <a:lnTo>
                    <a:pt x="104" y="596"/>
                  </a:lnTo>
                  <a:lnTo>
                    <a:pt x="104" y="596"/>
                  </a:lnTo>
                  <a:lnTo>
                    <a:pt x="104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6" y="596"/>
                  </a:lnTo>
                  <a:lnTo>
                    <a:pt x="106" y="596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596"/>
                  </a:lnTo>
                  <a:lnTo>
                    <a:pt x="108" y="598"/>
                  </a:lnTo>
                  <a:lnTo>
                    <a:pt x="106" y="598"/>
                  </a:lnTo>
                  <a:lnTo>
                    <a:pt x="106" y="598"/>
                  </a:lnTo>
                  <a:lnTo>
                    <a:pt x="106" y="598"/>
                  </a:lnTo>
                  <a:lnTo>
                    <a:pt x="106" y="598"/>
                  </a:lnTo>
                  <a:lnTo>
                    <a:pt x="108" y="600"/>
                  </a:lnTo>
                  <a:lnTo>
                    <a:pt x="108" y="600"/>
                  </a:lnTo>
                  <a:lnTo>
                    <a:pt x="108" y="602"/>
                  </a:lnTo>
                  <a:lnTo>
                    <a:pt x="108" y="602"/>
                  </a:lnTo>
                  <a:lnTo>
                    <a:pt x="108" y="602"/>
                  </a:lnTo>
                  <a:lnTo>
                    <a:pt x="108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2"/>
                  </a:lnTo>
                  <a:lnTo>
                    <a:pt x="110" y="604"/>
                  </a:lnTo>
                  <a:lnTo>
                    <a:pt x="110" y="604"/>
                  </a:lnTo>
                  <a:lnTo>
                    <a:pt x="110" y="606"/>
                  </a:lnTo>
                  <a:lnTo>
                    <a:pt x="112" y="606"/>
                  </a:lnTo>
                  <a:lnTo>
                    <a:pt x="112" y="606"/>
                  </a:lnTo>
                  <a:lnTo>
                    <a:pt x="112" y="606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2" y="608"/>
                  </a:lnTo>
                  <a:lnTo>
                    <a:pt x="114" y="608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6" y="604"/>
                  </a:lnTo>
                  <a:lnTo>
                    <a:pt x="116" y="604"/>
                  </a:lnTo>
                  <a:lnTo>
                    <a:pt x="118" y="604"/>
                  </a:lnTo>
                  <a:lnTo>
                    <a:pt x="120" y="606"/>
                  </a:lnTo>
                  <a:lnTo>
                    <a:pt x="120" y="606"/>
                  </a:lnTo>
                  <a:lnTo>
                    <a:pt x="122" y="608"/>
                  </a:lnTo>
                  <a:lnTo>
                    <a:pt x="122" y="610"/>
                  </a:lnTo>
                  <a:lnTo>
                    <a:pt x="124" y="610"/>
                  </a:lnTo>
                  <a:lnTo>
                    <a:pt x="126" y="610"/>
                  </a:lnTo>
                  <a:lnTo>
                    <a:pt x="126" y="610"/>
                  </a:lnTo>
                  <a:lnTo>
                    <a:pt x="128" y="610"/>
                  </a:lnTo>
                  <a:lnTo>
                    <a:pt x="128" y="610"/>
                  </a:lnTo>
                  <a:lnTo>
                    <a:pt x="130" y="612"/>
                  </a:lnTo>
                  <a:lnTo>
                    <a:pt x="132" y="614"/>
                  </a:lnTo>
                  <a:lnTo>
                    <a:pt x="132" y="616"/>
                  </a:lnTo>
                  <a:lnTo>
                    <a:pt x="134" y="616"/>
                  </a:lnTo>
                  <a:lnTo>
                    <a:pt x="134" y="618"/>
                  </a:lnTo>
                  <a:lnTo>
                    <a:pt x="134" y="620"/>
                  </a:lnTo>
                  <a:lnTo>
                    <a:pt x="134" y="620"/>
                  </a:lnTo>
                  <a:lnTo>
                    <a:pt x="132" y="618"/>
                  </a:lnTo>
                  <a:lnTo>
                    <a:pt x="132" y="618"/>
                  </a:lnTo>
                  <a:lnTo>
                    <a:pt x="132" y="616"/>
                  </a:lnTo>
                  <a:lnTo>
                    <a:pt x="130" y="618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8" y="620"/>
                  </a:lnTo>
                  <a:lnTo>
                    <a:pt x="126" y="622"/>
                  </a:lnTo>
                  <a:lnTo>
                    <a:pt x="124" y="620"/>
                  </a:lnTo>
                  <a:lnTo>
                    <a:pt x="122" y="624"/>
                  </a:lnTo>
                  <a:lnTo>
                    <a:pt x="122" y="626"/>
                  </a:lnTo>
                  <a:lnTo>
                    <a:pt x="122" y="634"/>
                  </a:lnTo>
                  <a:lnTo>
                    <a:pt x="122" y="636"/>
                  </a:lnTo>
                  <a:lnTo>
                    <a:pt x="120" y="642"/>
                  </a:lnTo>
                  <a:lnTo>
                    <a:pt x="120" y="644"/>
                  </a:lnTo>
                  <a:lnTo>
                    <a:pt x="120" y="650"/>
                  </a:lnTo>
                  <a:lnTo>
                    <a:pt x="120" y="654"/>
                  </a:lnTo>
                  <a:lnTo>
                    <a:pt x="120" y="656"/>
                  </a:lnTo>
                  <a:lnTo>
                    <a:pt x="120" y="660"/>
                  </a:lnTo>
                  <a:lnTo>
                    <a:pt x="120" y="662"/>
                  </a:lnTo>
                  <a:lnTo>
                    <a:pt x="120" y="664"/>
                  </a:lnTo>
                  <a:lnTo>
                    <a:pt x="118" y="666"/>
                  </a:lnTo>
                  <a:lnTo>
                    <a:pt x="118" y="668"/>
                  </a:lnTo>
                  <a:lnTo>
                    <a:pt x="120" y="668"/>
                  </a:lnTo>
                  <a:lnTo>
                    <a:pt x="120" y="670"/>
                  </a:lnTo>
                  <a:lnTo>
                    <a:pt x="122" y="668"/>
                  </a:lnTo>
                  <a:lnTo>
                    <a:pt x="124" y="668"/>
                  </a:lnTo>
                  <a:lnTo>
                    <a:pt x="124" y="668"/>
                  </a:lnTo>
                  <a:lnTo>
                    <a:pt x="124" y="670"/>
                  </a:lnTo>
                  <a:lnTo>
                    <a:pt x="126" y="670"/>
                  </a:lnTo>
                  <a:lnTo>
                    <a:pt x="126" y="670"/>
                  </a:lnTo>
                  <a:lnTo>
                    <a:pt x="124" y="670"/>
                  </a:lnTo>
                  <a:lnTo>
                    <a:pt x="124" y="670"/>
                  </a:lnTo>
                  <a:lnTo>
                    <a:pt x="124" y="670"/>
                  </a:lnTo>
                  <a:lnTo>
                    <a:pt x="122" y="670"/>
                  </a:lnTo>
                  <a:lnTo>
                    <a:pt x="122" y="670"/>
                  </a:lnTo>
                  <a:lnTo>
                    <a:pt x="122" y="672"/>
                  </a:lnTo>
                  <a:lnTo>
                    <a:pt x="122" y="672"/>
                  </a:lnTo>
                  <a:lnTo>
                    <a:pt x="122" y="672"/>
                  </a:lnTo>
                  <a:lnTo>
                    <a:pt x="124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6" y="672"/>
                  </a:lnTo>
                  <a:lnTo>
                    <a:pt x="124" y="672"/>
                  </a:lnTo>
                  <a:lnTo>
                    <a:pt x="122" y="672"/>
                  </a:lnTo>
                  <a:lnTo>
                    <a:pt x="122" y="672"/>
                  </a:lnTo>
                  <a:lnTo>
                    <a:pt x="120" y="672"/>
                  </a:lnTo>
                  <a:lnTo>
                    <a:pt x="120" y="672"/>
                  </a:lnTo>
                  <a:lnTo>
                    <a:pt x="122" y="674"/>
                  </a:lnTo>
                  <a:lnTo>
                    <a:pt x="122" y="674"/>
                  </a:lnTo>
                  <a:lnTo>
                    <a:pt x="122" y="674"/>
                  </a:lnTo>
                  <a:lnTo>
                    <a:pt x="120" y="674"/>
                  </a:lnTo>
                  <a:lnTo>
                    <a:pt x="120" y="674"/>
                  </a:lnTo>
                  <a:lnTo>
                    <a:pt x="120" y="674"/>
                  </a:lnTo>
                  <a:lnTo>
                    <a:pt x="118" y="676"/>
                  </a:lnTo>
                  <a:lnTo>
                    <a:pt x="116" y="676"/>
                  </a:lnTo>
                  <a:lnTo>
                    <a:pt x="116" y="676"/>
                  </a:lnTo>
                  <a:lnTo>
                    <a:pt x="116" y="676"/>
                  </a:lnTo>
                  <a:lnTo>
                    <a:pt x="116" y="676"/>
                  </a:lnTo>
                  <a:lnTo>
                    <a:pt x="116" y="676"/>
                  </a:lnTo>
                  <a:lnTo>
                    <a:pt x="118" y="678"/>
                  </a:lnTo>
                  <a:lnTo>
                    <a:pt x="120" y="678"/>
                  </a:lnTo>
                  <a:lnTo>
                    <a:pt x="120" y="678"/>
                  </a:lnTo>
                  <a:lnTo>
                    <a:pt x="120" y="678"/>
                  </a:lnTo>
                  <a:lnTo>
                    <a:pt x="122" y="678"/>
                  </a:lnTo>
                  <a:lnTo>
                    <a:pt x="122" y="678"/>
                  </a:lnTo>
                  <a:lnTo>
                    <a:pt x="130" y="676"/>
                  </a:lnTo>
                  <a:lnTo>
                    <a:pt x="132" y="676"/>
                  </a:lnTo>
                  <a:lnTo>
                    <a:pt x="134" y="674"/>
                  </a:lnTo>
                  <a:lnTo>
                    <a:pt x="136" y="672"/>
                  </a:lnTo>
                  <a:lnTo>
                    <a:pt x="136" y="670"/>
                  </a:lnTo>
                  <a:lnTo>
                    <a:pt x="138" y="670"/>
                  </a:lnTo>
                  <a:lnTo>
                    <a:pt x="140" y="670"/>
                  </a:lnTo>
                  <a:lnTo>
                    <a:pt x="142" y="668"/>
                  </a:lnTo>
                  <a:lnTo>
                    <a:pt x="142" y="668"/>
                  </a:lnTo>
                  <a:lnTo>
                    <a:pt x="144" y="666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60"/>
                  </a:lnTo>
                  <a:lnTo>
                    <a:pt x="146" y="658"/>
                  </a:lnTo>
                  <a:lnTo>
                    <a:pt x="146" y="658"/>
                  </a:lnTo>
                  <a:lnTo>
                    <a:pt x="148" y="658"/>
                  </a:lnTo>
                  <a:lnTo>
                    <a:pt x="148" y="658"/>
                  </a:lnTo>
                  <a:lnTo>
                    <a:pt x="148" y="658"/>
                  </a:lnTo>
                  <a:lnTo>
                    <a:pt x="148" y="658"/>
                  </a:lnTo>
                  <a:lnTo>
                    <a:pt x="150" y="656"/>
                  </a:lnTo>
                  <a:lnTo>
                    <a:pt x="152" y="654"/>
                  </a:lnTo>
                  <a:lnTo>
                    <a:pt x="152" y="654"/>
                  </a:lnTo>
                  <a:lnTo>
                    <a:pt x="162" y="650"/>
                  </a:lnTo>
                  <a:lnTo>
                    <a:pt x="166" y="648"/>
                  </a:lnTo>
                  <a:lnTo>
                    <a:pt x="174" y="644"/>
                  </a:lnTo>
                  <a:lnTo>
                    <a:pt x="180" y="644"/>
                  </a:lnTo>
                  <a:lnTo>
                    <a:pt x="180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2" y="642"/>
                  </a:lnTo>
                  <a:lnTo>
                    <a:pt x="180" y="640"/>
                  </a:lnTo>
                  <a:lnTo>
                    <a:pt x="180" y="640"/>
                  </a:lnTo>
                  <a:lnTo>
                    <a:pt x="180" y="640"/>
                  </a:lnTo>
                  <a:lnTo>
                    <a:pt x="182" y="638"/>
                  </a:lnTo>
                  <a:lnTo>
                    <a:pt x="182" y="638"/>
                  </a:lnTo>
                  <a:lnTo>
                    <a:pt x="182" y="636"/>
                  </a:lnTo>
                  <a:lnTo>
                    <a:pt x="182" y="636"/>
                  </a:lnTo>
                  <a:lnTo>
                    <a:pt x="182" y="634"/>
                  </a:lnTo>
                  <a:lnTo>
                    <a:pt x="176" y="628"/>
                  </a:lnTo>
                  <a:lnTo>
                    <a:pt x="176" y="628"/>
                  </a:lnTo>
                  <a:lnTo>
                    <a:pt x="176" y="626"/>
                  </a:lnTo>
                  <a:lnTo>
                    <a:pt x="176" y="626"/>
                  </a:lnTo>
                  <a:lnTo>
                    <a:pt x="168" y="618"/>
                  </a:lnTo>
                  <a:lnTo>
                    <a:pt x="166" y="616"/>
                  </a:lnTo>
                  <a:lnTo>
                    <a:pt x="164" y="614"/>
                  </a:lnTo>
                  <a:lnTo>
                    <a:pt x="166" y="614"/>
                  </a:lnTo>
                  <a:lnTo>
                    <a:pt x="166" y="616"/>
                  </a:lnTo>
                  <a:lnTo>
                    <a:pt x="168" y="616"/>
                  </a:lnTo>
                  <a:lnTo>
                    <a:pt x="170" y="616"/>
                  </a:lnTo>
                  <a:lnTo>
                    <a:pt x="172" y="618"/>
                  </a:lnTo>
                  <a:lnTo>
                    <a:pt x="176" y="624"/>
                  </a:lnTo>
                  <a:lnTo>
                    <a:pt x="184" y="630"/>
                  </a:lnTo>
                  <a:lnTo>
                    <a:pt x="188" y="632"/>
                  </a:lnTo>
                  <a:lnTo>
                    <a:pt x="190" y="634"/>
                  </a:lnTo>
                  <a:lnTo>
                    <a:pt x="190" y="634"/>
                  </a:lnTo>
                  <a:lnTo>
                    <a:pt x="192" y="634"/>
                  </a:lnTo>
                  <a:lnTo>
                    <a:pt x="192" y="634"/>
                  </a:lnTo>
                  <a:lnTo>
                    <a:pt x="194" y="634"/>
                  </a:lnTo>
                  <a:lnTo>
                    <a:pt x="194" y="634"/>
                  </a:lnTo>
                  <a:lnTo>
                    <a:pt x="194" y="634"/>
                  </a:lnTo>
                  <a:lnTo>
                    <a:pt x="194" y="634"/>
                  </a:lnTo>
                  <a:lnTo>
                    <a:pt x="196" y="634"/>
                  </a:lnTo>
                  <a:lnTo>
                    <a:pt x="196" y="632"/>
                  </a:lnTo>
                  <a:lnTo>
                    <a:pt x="198" y="632"/>
                  </a:lnTo>
                  <a:lnTo>
                    <a:pt x="198" y="630"/>
                  </a:lnTo>
                  <a:lnTo>
                    <a:pt x="198" y="628"/>
                  </a:lnTo>
                  <a:lnTo>
                    <a:pt x="198" y="626"/>
                  </a:lnTo>
                  <a:lnTo>
                    <a:pt x="198" y="626"/>
                  </a:lnTo>
                  <a:lnTo>
                    <a:pt x="198" y="626"/>
                  </a:lnTo>
                  <a:lnTo>
                    <a:pt x="196" y="626"/>
                  </a:lnTo>
                  <a:lnTo>
                    <a:pt x="196" y="624"/>
                  </a:lnTo>
                  <a:lnTo>
                    <a:pt x="196" y="624"/>
                  </a:lnTo>
                  <a:lnTo>
                    <a:pt x="194" y="622"/>
                  </a:lnTo>
                  <a:lnTo>
                    <a:pt x="194" y="620"/>
                  </a:lnTo>
                  <a:lnTo>
                    <a:pt x="190" y="618"/>
                  </a:lnTo>
                  <a:lnTo>
                    <a:pt x="190" y="616"/>
                  </a:lnTo>
                  <a:lnTo>
                    <a:pt x="188" y="616"/>
                  </a:lnTo>
                  <a:lnTo>
                    <a:pt x="186" y="614"/>
                  </a:lnTo>
                  <a:lnTo>
                    <a:pt x="186" y="614"/>
                  </a:lnTo>
                  <a:lnTo>
                    <a:pt x="186" y="612"/>
                  </a:lnTo>
                  <a:lnTo>
                    <a:pt x="186" y="612"/>
                  </a:lnTo>
                  <a:lnTo>
                    <a:pt x="186" y="612"/>
                  </a:lnTo>
                  <a:lnTo>
                    <a:pt x="184" y="610"/>
                  </a:lnTo>
                  <a:lnTo>
                    <a:pt x="182" y="610"/>
                  </a:lnTo>
                  <a:lnTo>
                    <a:pt x="182" y="608"/>
                  </a:lnTo>
                  <a:lnTo>
                    <a:pt x="180" y="608"/>
                  </a:lnTo>
                  <a:lnTo>
                    <a:pt x="180" y="608"/>
                  </a:lnTo>
                  <a:lnTo>
                    <a:pt x="180" y="606"/>
                  </a:lnTo>
                  <a:lnTo>
                    <a:pt x="180" y="606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78" y="604"/>
                  </a:lnTo>
                  <a:lnTo>
                    <a:pt x="180" y="604"/>
                  </a:lnTo>
                  <a:lnTo>
                    <a:pt x="190" y="616"/>
                  </a:lnTo>
                  <a:lnTo>
                    <a:pt x="194" y="618"/>
                  </a:lnTo>
                  <a:lnTo>
                    <a:pt x="194" y="618"/>
                  </a:lnTo>
                  <a:lnTo>
                    <a:pt x="198" y="622"/>
                  </a:lnTo>
                  <a:lnTo>
                    <a:pt x="198" y="622"/>
                  </a:lnTo>
                  <a:lnTo>
                    <a:pt x="200" y="622"/>
                  </a:lnTo>
                  <a:lnTo>
                    <a:pt x="200" y="622"/>
                  </a:lnTo>
                  <a:lnTo>
                    <a:pt x="202" y="622"/>
                  </a:lnTo>
                  <a:lnTo>
                    <a:pt x="202" y="620"/>
                  </a:lnTo>
                  <a:lnTo>
                    <a:pt x="202" y="620"/>
                  </a:lnTo>
                  <a:lnTo>
                    <a:pt x="202" y="620"/>
                  </a:lnTo>
                  <a:lnTo>
                    <a:pt x="202" y="620"/>
                  </a:lnTo>
                  <a:lnTo>
                    <a:pt x="202" y="620"/>
                  </a:lnTo>
                  <a:lnTo>
                    <a:pt x="202" y="622"/>
                  </a:lnTo>
                  <a:lnTo>
                    <a:pt x="202" y="622"/>
                  </a:lnTo>
                  <a:lnTo>
                    <a:pt x="202" y="620"/>
                  </a:lnTo>
                  <a:lnTo>
                    <a:pt x="204" y="620"/>
                  </a:lnTo>
                  <a:lnTo>
                    <a:pt x="204" y="618"/>
                  </a:lnTo>
                  <a:lnTo>
                    <a:pt x="204" y="618"/>
                  </a:lnTo>
                  <a:lnTo>
                    <a:pt x="202" y="618"/>
                  </a:lnTo>
                  <a:lnTo>
                    <a:pt x="200" y="618"/>
                  </a:lnTo>
                  <a:lnTo>
                    <a:pt x="198" y="616"/>
                  </a:lnTo>
                  <a:lnTo>
                    <a:pt x="194" y="614"/>
                  </a:lnTo>
                  <a:lnTo>
                    <a:pt x="194" y="612"/>
                  </a:lnTo>
                  <a:lnTo>
                    <a:pt x="188" y="608"/>
                  </a:lnTo>
                  <a:lnTo>
                    <a:pt x="188" y="606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86" y="604"/>
                  </a:lnTo>
                  <a:lnTo>
                    <a:pt x="186" y="604"/>
                  </a:lnTo>
                  <a:lnTo>
                    <a:pt x="186" y="602"/>
                  </a:lnTo>
                  <a:lnTo>
                    <a:pt x="186" y="602"/>
                  </a:lnTo>
                  <a:lnTo>
                    <a:pt x="188" y="604"/>
                  </a:lnTo>
                  <a:lnTo>
                    <a:pt x="188" y="604"/>
                  </a:lnTo>
                  <a:lnTo>
                    <a:pt x="192" y="610"/>
                  </a:lnTo>
                  <a:lnTo>
                    <a:pt x="194" y="612"/>
                  </a:lnTo>
                  <a:lnTo>
                    <a:pt x="194" y="612"/>
                  </a:lnTo>
                  <a:lnTo>
                    <a:pt x="196" y="614"/>
                  </a:lnTo>
                  <a:lnTo>
                    <a:pt x="198" y="614"/>
                  </a:lnTo>
                  <a:lnTo>
                    <a:pt x="198" y="614"/>
                  </a:lnTo>
                  <a:lnTo>
                    <a:pt x="198" y="616"/>
                  </a:lnTo>
                  <a:lnTo>
                    <a:pt x="200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6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4"/>
                  </a:lnTo>
                  <a:lnTo>
                    <a:pt x="202" y="612"/>
                  </a:lnTo>
                  <a:lnTo>
                    <a:pt x="202" y="612"/>
                  </a:lnTo>
                  <a:lnTo>
                    <a:pt x="202" y="612"/>
                  </a:lnTo>
                  <a:lnTo>
                    <a:pt x="204" y="612"/>
                  </a:lnTo>
                  <a:lnTo>
                    <a:pt x="204" y="612"/>
                  </a:lnTo>
                  <a:lnTo>
                    <a:pt x="204" y="610"/>
                  </a:lnTo>
                  <a:lnTo>
                    <a:pt x="204" y="610"/>
                  </a:lnTo>
                  <a:lnTo>
                    <a:pt x="204" y="610"/>
                  </a:lnTo>
                  <a:lnTo>
                    <a:pt x="204" y="612"/>
                  </a:lnTo>
                  <a:lnTo>
                    <a:pt x="204" y="612"/>
                  </a:lnTo>
                  <a:lnTo>
                    <a:pt x="204" y="612"/>
                  </a:lnTo>
                  <a:lnTo>
                    <a:pt x="204" y="612"/>
                  </a:lnTo>
                  <a:lnTo>
                    <a:pt x="206" y="612"/>
                  </a:lnTo>
                  <a:lnTo>
                    <a:pt x="208" y="610"/>
                  </a:lnTo>
                  <a:lnTo>
                    <a:pt x="208" y="608"/>
                  </a:lnTo>
                  <a:lnTo>
                    <a:pt x="208" y="608"/>
                  </a:lnTo>
                  <a:lnTo>
                    <a:pt x="208" y="608"/>
                  </a:lnTo>
                  <a:lnTo>
                    <a:pt x="208" y="608"/>
                  </a:lnTo>
                  <a:lnTo>
                    <a:pt x="208" y="606"/>
                  </a:lnTo>
                  <a:lnTo>
                    <a:pt x="206" y="606"/>
                  </a:lnTo>
                  <a:lnTo>
                    <a:pt x="206" y="606"/>
                  </a:lnTo>
                  <a:lnTo>
                    <a:pt x="206" y="606"/>
                  </a:lnTo>
                  <a:lnTo>
                    <a:pt x="206" y="606"/>
                  </a:lnTo>
                  <a:lnTo>
                    <a:pt x="206" y="606"/>
                  </a:lnTo>
                  <a:lnTo>
                    <a:pt x="206" y="606"/>
                  </a:lnTo>
                  <a:lnTo>
                    <a:pt x="204" y="606"/>
                  </a:lnTo>
                  <a:lnTo>
                    <a:pt x="204" y="606"/>
                  </a:lnTo>
                  <a:lnTo>
                    <a:pt x="194" y="602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2" y="600"/>
                  </a:lnTo>
                  <a:lnTo>
                    <a:pt x="194" y="600"/>
                  </a:lnTo>
                  <a:lnTo>
                    <a:pt x="194" y="600"/>
                  </a:lnTo>
                  <a:lnTo>
                    <a:pt x="196" y="600"/>
                  </a:lnTo>
                  <a:lnTo>
                    <a:pt x="200" y="602"/>
                  </a:lnTo>
                  <a:lnTo>
                    <a:pt x="204" y="602"/>
                  </a:lnTo>
                  <a:lnTo>
                    <a:pt x="206" y="602"/>
                  </a:lnTo>
                  <a:lnTo>
                    <a:pt x="206" y="602"/>
                  </a:lnTo>
                  <a:lnTo>
                    <a:pt x="208" y="602"/>
                  </a:lnTo>
                  <a:lnTo>
                    <a:pt x="208" y="600"/>
                  </a:lnTo>
                  <a:lnTo>
                    <a:pt x="208" y="596"/>
                  </a:lnTo>
                  <a:lnTo>
                    <a:pt x="208" y="596"/>
                  </a:lnTo>
                  <a:lnTo>
                    <a:pt x="206" y="596"/>
                  </a:lnTo>
                  <a:lnTo>
                    <a:pt x="206" y="594"/>
                  </a:lnTo>
                  <a:lnTo>
                    <a:pt x="206" y="594"/>
                  </a:lnTo>
                  <a:lnTo>
                    <a:pt x="206" y="594"/>
                  </a:lnTo>
                  <a:lnTo>
                    <a:pt x="204" y="594"/>
                  </a:lnTo>
                  <a:lnTo>
                    <a:pt x="204" y="594"/>
                  </a:lnTo>
                  <a:lnTo>
                    <a:pt x="204" y="594"/>
                  </a:lnTo>
                  <a:lnTo>
                    <a:pt x="204" y="596"/>
                  </a:lnTo>
                  <a:lnTo>
                    <a:pt x="202" y="596"/>
                  </a:lnTo>
                  <a:lnTo>
                    <a:pt x="202" y="594"/>
                  </a:lnTo>
                  <a:lnTo>
                    <a:pt x="202" y="594"/>
                  </a:lnTo>
                  <a:lnTo>
                    <a:pt x="202" y="594"/>
                  </a:lnTo>
                  <a:lnTo>
                    <a:pt x="202" y="594"/>
                  </a:lnTo>
                  <a:lnTo>
                    <a:pt x="202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00" y="596"/>
                  </a:lnTo>
                  <a:lnTo>
                    <a:pt x="198" y="594"/>
                  </a:lnTo>
                  <a:lnTo>
                    <a:pt x="198" y="594"/>
                  </a:lnTo>
                  <a:lnTo>
                    <a:pt x="198" y="592"/>
                  </a:lnTo>
                  <a:lnTo>
                    <a:pt x="198" y="592"/>
                  </a:lnTo>
                  <a:lnTo>
                    <a:pt x="198" y="594"/>
                  </a:lnTo>
                  <a:lnTo>
                    <a:pt x="200" y="594"/>
                  </a:lnTo>
                  <a:lnTo>
                    <a:pt x="198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00" y="594"/>
                  </a:lnTo>
                  <a:lnTo>
                    <a:pt x="200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2" y="592"/>
                  </a:lnTo>
                  <a:lnTo>
                    <a:pt x="204" y="592"/>
                  </a:lnTo>
                  <a:lnTo>
                    <a:pt x="204" y="592"/>
                  </a:lnTo>
                  <a:lnTo>
                    <a:pt x="206" y="592"/>
                  </a:lnTo>
                  <a:lnTo>
                    <a:pt x="206" y="590"/>
                  </a:lnTo>
                  <a:lnTo>
                    <a:pt x="206" y="590"/>
                  </a:lnTo>
                  <a:lnTo>
                    <a:pt x="206" y="590"/>
                  </a:lnTo>
                  <a:lnTo>
                    <a:pt x="206" y="588"/>
                  </a:lnTo>
                  <a:lnTo>
                    <a:pt x="206" y="588"/>
                  </a:lnTo>
                  <a:lnTo>
                    <a:pt x="206" y="588"/>
                  </a:lnTo>
                  <a:lnTo>
                    <a:pt x="206" y="588"/>
                  </a:lnTo>
                  <a:lnTo>
                    <a:pt x="206" y="588"/>
                  </a:lnTo>
                  <a:lnTo>
                    <a:pt x="206" y="586"/>
                  </a:lnTo>
                  <a:lnTo>
                    <a:pt x="206" y="586"/>
                  </a:lnTo>
                  <a:lnTo>
                    <a:pt x="206" y="586"/>
                  </a:lnTo>
                  <a:lnTo>
                    <a:pt x="206" y="586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6" y="584"/>
                  </a:lnTo>
                  <a:lnTo>
                    <a:pt x="208" y="584"/>
                  </a:lnTo>
                  <a:lnTo>
                    <a:pt x="208" y="584"/>
                  </a:lnTo>
                  <a:lnTo>
                    <a:pt x="208" y="584"/>
                  </a:lnTo>
                  <a:lnTo>
                    <a:pt x="208" y="586"/>
                  </a:lnTo>
                  <a:lnTo>
                    <a:pt x="208" y="586"/>
                  </a:lnTo>
                  <a:lnTo>
                    <a:pt x="210" y="586"/>
                  </a:lnTo>
                  <a:lnTo>
                    <a:pt x="210" y="586"/>
                  </a:lnTo>
                  <a:lnTo>
                    <a:pt x="212" y="586"/>
                  </a:lnTo>
                  <a:lnTo>
                    <a:pt x="212" y="586"/>
                  </a:lnTo>
                  <a:lnTo>
                    <a:pt x="212" y="586"/>
                  </a:lnTo>
                  <a:lnTo>
                    <a:pt x="214" y="588"/>
                  </a:lnTo>
                  <a:lnTo>
                    <a:pt x="214" y="590"/>
                  </a:lnTo>
                  <a:lnTo>
                    <a:pt x="214" y="590"/>
                  </a:lnTo>
                  <a:lnTo>
                    <a:pt x="214" y="590"/>
                  </a:lnTo>
                  <a:lnTo>
                    <a:pt x="214" y="592"/>
                  </a:lnTo>
                  <a:lnTo>
                    <a:pt x="214" y="592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4"/>
                  </a:lnTo>
                  <a:lnTo>
                    <a:pt x="216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6" y="590"/>
                  </a:lnTo>
                  <a:lnTo>
                    <a:pt x="216" y="590"/>
                  </a:lnTo>
                  <a:lnTo>
                    <a:pt x="216" y="588"/>
                  </a:lnTo>
                  <a:lnTo>
                    <a:pt x="216" y="586"/>
                  </a:lnTo>
                  <a:lnTo>
                    <a:pt x="216" y="586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6" y="588"/>
                  </a:lnTo>
                  <a:lnTo>
                    <a:pt x="218" y="590"/>
                  </a:lnTo>
                  <a:lnTo>
                    <a:pt x="216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88"/>
                  </a:lnTo>
                  <a:lnTo>
                    <a:pt x="218" y="588"/>
                  </a:lnTo>
                  <a:lnTo>
                    <a:pt x="218" y="588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4"/>
                  </a:lnTo>
                  <a:lnTo>
                    <a:pt x="216" y="584"/>
                  </a:lnTo>
                  <a:lnTo>
                    <a:pt x="216" y="584"/>
                  </a:lnTo>
                  <a:lnTo>
                    <a:pt x="216" y="584"/>
                  </a:lnTo>
                  <a:lnTo>
                    <a:pt x="218" y="584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6"/>
                  </a:lnTo>
                  <a:lnTo>
                    <a:pt x="218" y="588"/>
                  </a:lnTo>
                  <a:lnTo>
                    <a:pt x="218" y="590"/>
                  </a:lnTo>
                  <a:lnTo>
                    <a:pt x="218" y="590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16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8" y="592"/>
                  </a:lnTo>
                  <a:lnTo>
                    <a:pt x="218" y="594"/>
                  </a:lnTo>
                  <a:lnTo>
                    <a:pt x="218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0" y="592"/>
                  </a:lnTo>
                  <a:lnTo>
                    <a:pt x="222" y="592"/>
                  </a:lnTo>
                  <a:lnTo>
                    <a:pt x="222" y="592"/>
                  </a:lnTo>
                  <a:lnTo>
                    <a:pt x="222" y="594"/>
                  </a:lnTo>
                  <a:lnTo>
                    <a:pt x="224" y="594"/>
                  </a:lnTo>
                  <a:lnTo>
                    <a:pt x="224" y="592"/>
                  </a:lnTo>
                  <a:lnTo>
                    <a:pt x="224" y="592"/>
                  </a:lnTo>
                  <a:lnTo>
                    <a:pt x="224" y="594"/>
                  </a:lnTo>
                  <a:lnTo>
                    <a:pt x="224" y="594"/>
                  </a:lnTo>
                  <a:lnTo>
                    <a:pt x="224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6" y="596"/>
                  </a:lnTo>
                  <a:lnTo>
                    <a:pt x="228" y="598"/>
                  </a:lnTo>
                  <a:lnTo>
                    <a:pt x="228" y="598"/>
                  </a:lnTo>
                  <a:lnTo>
                    <a:pt x="230" y="596"/>
                  </a:lnTo>
                  <a:lnTo>
                    <a:pt x="232" y="594"/>
                  </a:lnTo>
                  <a:lnTo>
                    <a:pt x="232" y="594"/>
                  </a:lnTo>
                  <a:lnTo>
                    <a:pt x="232" y="594"/>
                  </a:lnTo>
                  <a:lnTo>
                    <a:pt x="234" y="594"/>
                  </a:lnTo>
                  <a:lnTo>
                    <a:pt x="236" y="594"/>
                  </a:lnTo>
                  <a:lnTo>
                    <a:pt x="236" y="594"/>
                  </a:lnTo>
                  <a:lnTo>
                    <a:pt x="240" y="592"/>
                  </a:lnTo>
                  <a:lnTo>
                    <a:pt x="240" y="592"/>
                  </a:lnTo>
                  <a:lnTo>
                    <a:pt x="240" y="590"/>
                  </a:lnTo>
                  <a:lnTo>
                    <a:pt x="242" y="590"/>
                  </a:lnTo>
                  <a:lnTo>
                    <a:pt x="242" y="590"/>
                  </a:lnTo>
                  <a:lnTo>
                    <a:pt x="242" y="588"/>
                  </a:lnTo>
                  <a:lnTo>
                    <a:pt x="242" y="588"/>
                  </a:lnTo>
                  <a:lnTo>
                    <a:pt x="244" y="588"/>
                  </a:lnTo>
                  <a:lnTo>
                    <a:pt x="246" y="588"/>
                  </a:lnTo>
                  <a:lnTo>
                    <a:pt x="246" y="588"/>
                  </a:lnTo>
                  <a:lnTo>
                    <a:pt x="250" y="586"/>
                  </a:lnTo>
                  <a:lnTo>
                    <a:pt x="250" y="586"/>
                  </a:lnTo>
                  <a:lnTo>
                    <a:pt x="252" y="584"/>
                  </a:lnTo>
                  <a:lnTo>
                    <a:pt x="254" y="584"/>
                  </a:lnTo>
                  <a:lnTo>
                    <a:pt x="256" y="582"/>
                  </a:lnTo>
                  <a:lnTo>
                    <a:pt x="256" y="582"/>
                  </a:lnTo>
                  <a:lnTo>
                    <a:pt x="258" y="582"/>
                  </a:lnTo>
                  <a:lnTo>
                    <a:pt x="258" y="582"/>
                  </a:lnTo>
                  <a:lnTo>
                    <a:pt x="260" y="582"/>
                  </a:lnTo>
                  <a:lnTo>
                    <a:pt x="260" y="584"/>
                  </a:lnTo>
                  <a:lnTo>
                    <a:pt x="262" y="584"/>
                  </a:lnTo>
                  <a:lnTo>
                    <a:pt x="262" y="580"/>
                  </a:lnTo>
                  <a:lnTo>
                    <a:pt x="264" y="578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4" y="576"/>
                  </a:lnTo>
                  <a:lnTo>
                    <a:pt x="266" y="574"/>
                  </a:lnTo>
                  <a:lnTo>
                    <a:pt x="266" y="574"/>
                  </a:lnTo>
                  <a:lnTo>
                    <a:pt x="266" y="574"/>
                  </a:lnTo>
                  <a:lnTo>
                    <a:pt x="268" y="572"/>
                  </a:lnTo>
                  <a:lnTo>
                    <a:pt x="272" y="572"/>
                  </a:lnTo>
                  <a:lnTo>
                    <a:pt x="274" y="572"/>
                  </a:lnTo>
                  <a:lnTo>
                    <a:pt x="274" y="574"/>
                  </a:lnTo>
                  <a:lnTo>
                    <a:pt x="274" y="574"/>
                  </a:lnTo>
                  <a:lnTo>
                    <a:pt x="276" y="572"/>
                  </a:lnTo>
                  <a:lnTo>
                    <a:pt x="276" y="572"/>
                  </a:lnTo>
                  <a:lnTo>
                    <a:pt x="276" y="572"/>
                  </a:lnTo>
                  <a:lnTo>
                    <a:pt x="276" y="572"/>
                  </a:lnTo>
                  <a:lnTo>
                    <a:pt x="278" y="570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78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0" y="568"/>
                  </a:lnTo>
                  <a:lnTo>
                    <a:pt x="282" y="568"/>
                  </a:lnTo>
                  <a:lnTo>
                    <a:pt x="282" y="566"/>
                  </a:lnTo>
                  <a:lnTo>
                    <a:pt x="282" y="564"/>
                  </a:lnTo>
                  <a:lnTo>
                    <a:pt x="284" y="564"/>
                  </a:lnTo>
                  <a:lnTo>
                    <a:pt x="284" y="564"/>
                  </a:lnTo>
                  <a:lnTo>
                    <a:pt x="284" y="562"/>
                  </a:lnTo>
                  <a:lnTo>
                    <a:pt x="286" y="562"/>
                  </a:lnTo>
                  <a:lnTo>
                    <a:pt x="286" y="562"/>
                  </a:lnTo>
                  <a:lnTo>
                    <a:pt x="286" y="562"/>
                  </a:lnTo>
                  <a:lnTo>
                    <a:pt x="288" y="562"/>
                  </a:lnTo>
                  <a:lnTo>
                    <a:pt x="288" y="562"/>
                  </a:lnTo>
                  <a:lnTo>
                    <a:pt x="290" y="562"/>
                  </a:lnTo>
                  <a:lnTo>
                    <a:pt x="290" y="560"/>
                  </a:lnTo>
                  <a:lnTo>
                    <a:pt x="290" y="562"/>
                  </a:lnTo>
                  <a:lnTo>
                    <a:pt x="292" y="562"/>
                  </a:lnTo>
                  <a:lnTo>
                    <a:pt x="292" y="562"/>
                  </a:lnTo>
                  <a:lnTo>
                    <a:pt x="292" y="562"/>
                  </a:lnTo>
                  <a:lnTo>
                    <a:pt x="294" y="562"/>
                  </a:lnTo>
                  <a:lnTo>
                    <a:pt x="294" y="562"/>
                  </a:lnTo>
                  <a:lnTo>
                    <a:pt x="294" y="560"/>
                  </a:lnTo>
                  <a:lnTo>
                    <a:pt x="294" y="558"/>
                  </a:lnTo>
                  <a:lnTo>
                    <a:pt x="296" y="558"/>
                  </a:lnTo>
                  <a:lnTo>
                    <a:pt x="296" y="556"/>
                  </a:lnTo>
                  <a:lnTo>
                    <a:pt x="296" y="556"/>
                  </a:lnTo>
                  <a:lnTo>
                    <a:pt x="298" y="556"/>
                  </a:lnTo>
                  <a:lnTo>
                    <a:pt x="298" y="554"/>
                  </a:lnTo>
                  <a:lnTo>
                    <a:pt x="300" y="554"/>
                  </a:lnTo>
                  <a:lnTo>
                    <a:pt x="300" y="554"/>
                  </a:lnTo>
                  <a:lnTo>
                    <a:pt x="300" y="554"/>
                  </a:lnTo>
                  <a:lnTo>
                    <a:pt x="302" y="556"/>
                  </a:lnTo>
                  <a:lnTo>
                    <a:pt x="304" y="556"/>
                  </a:lnTo>
                  <a:lnTo>
                    <a:pt x="304" y="556"/>
                  </a:lnTo>
                  <a:lnTo>
                    <a:pt x="304" y="556"/>
                  </a:lnTo>
                  <a:lnTo>
                    <a:pt x="306" y="554"/>
                  </a:lnTo>
                  <a:lnTo>
                    <a:pt x="306" y="554"/>
                  </a:lnTo>
                  <a:lnTo>
                    <a:pt x="306" y="554"/>
                  </a:lnTo>
                  <a:lnTo>
                    <a:pt x="306" y="552"/>
                  </a:lnTo>
                  <a:lnTo>
                    <a:pt x="306" y="548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6" y="546"/>
                  </a:lnTo>
                  <a:lnTo>
                    <a:pt x="308" y="546"/>
                  </a:lnTo>
                  <a:lnTo>
                    <a:pt x="306" y="544"/>
                  </a:lnTo>
                  <a:lnTo>
                    <a:pt x="306" y="544"/>
                  </a:lnTo>
                  <a:lnTo>
                    <a:pt x="308" y="544"/>
                  </a:lnTo>
                  <a:lnTo>
                    <a:pt x="308" y="542"/>
                  </a:lnTo>
                  <a:lnTo>
                    <a:pt x="306" y="542"/>
                  </a:lnTo>
                  <a:lnTo>
                    <a:pt x="306" y="542"/>
                  </a:lnTo>
                  <a:lnTo>
                    <a:pt x="306" y="542"/>
                  </a:lnTo>
                  <a:lnTo>
                    <a:pt x="308" y="542"/>
                  </a:lnTo>
                  <a:lnTo>
                    <a:pt x="308" y="542"/>
                  </a:lnTo>
                  <a:lnTo>
                    <a:pt x="308" y="542"/>
                  </a:lnTo>
                  <a:lnTo>
                    <a:pt x="308" y="544"/>
                  </a:lnTo>
                  <a:lnTo>
                    <a:pt x="310" y="544"/>
                  </a:lnTo>
                  <a:lnTo>
                    <a:pt x="310" y="544"/>
                  </a:lnTo>
                  <a:lnTo>
                    <a:pt x="310" y="544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4"/>
                  </a:lnTo>
                  <a:lnTo>
                    <a:pt x="312" y="542"/>
                  </a:lnTo>
                  <a:lnTo>
                    <a:pt x="312" y="542"/>
                  </a:lnTo>
                  <a:lnTo>
                    <a:pt x="312" y="542"/>
                  </a:lnTo>
                  <a:lnTo>
                    <a:pt x="314" y="542"/>
                  </a:lnTo>
                  <a:lnTo>
                    <a:pt x="314" y="542"/>
                  </a:lnTo>
                  <a:lnTo>
                    <a:pt x="314" y="540"/>
                  </a:lnTo>
                  <a:lnTo>
                    <a:pt x="314" y="540"/>
                  </a:lnTo>
                  <a:lnTo>
                    <a:pt x="314" y="540"/>
                  </a:lnTo>
                  <a:lnTo>
                    <a:pt x="314" y="538"/>
                  </a:lnTo>
                  <a:lnTo>
                    <a:pt x="316" y="538"/>
                  </a:lnTo>
                  <a:lnTo>
                    <a:pt x="316" y="538"/>
                  </a:lnTo>
                  <a:lnTo>
                    <a:pt x="316" y="538"/>
                  </a:lnTo>
                  <a:lnTo>
                    <a:pt x="316" y="536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4"/>
                  </a:lnTo>
                  <a:lnTo>
                    <a:pt x="314" y="532"/>
                  </a:lnTo>
                  <a:lnTo>
                    <a:pt x="314" y="532"/>
                  </a:lnTo>
                  <a:lnTo>
                    <a:pt x="314" y="532"/>
                  </a:lnTo>
                  <a:lnTo>
                    <a:pt x="314" y="530"/>
                  </a:lnTo>
                  <a:lnTo>
                    <a:pt x="314" y="530"/>
                  </a:lnTo>
                  <a:lnTo>
                    <a:pt x="314" y="532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2" y="532"/>
                  </a:lnTo>
                  <a:lnTo>
                    <a:pt x="310" y="530"/>
                  </a:lnTo>
                  <a:lnTo>
                    <a:pt x="312" y="530"/>
                  </a:lnTo>
                  <a:lnTo>
                    <a:pt x="312" y="530"/>
                  </a:lnTo>
                  <a:lnTo>
                    <a:pt x="314" y="528"/>
                  </a:lnTo>
                  <a:lnTo>
                    <a:pt x="314" y="528"/>
                  </a:lnTo>
                  <a:lnTo>
                    <a:pt x="314" y="526"/>
                  </a:lnTo>
                  <a:lnTo>
                    <a:pt x="314" y="524"/>
                  </a:lnTo>
                  <a:lnTo>
                    <a:pt x="314" y="524"/>
                  </a:lnTo>
                  <a:lnTo>
                    <a:pt x="314" y="522"/>
                  </a:lnTo>
                  <a:lnTo>
                    <a:pt x="314" y="522"/>
                  </a:lnTo>
                  <a:lnTo>
                    <a:pt x="314" y="522"/>
                  </a:lnTo>
                  <a:lnTo>
                    <a:pt x="314" y="520"/>
                  </a:lnTo>
                  <a:lnTo>
                    <a:pt x="314" y="520"/>
                  </a:lnTo>
                  <a:lnTo>
                    <a:pt x="312" y="520"/>
                  </a:lnTo>
                  <a:lnTo>
                    <a:pt x="314" y="518"/>
                  </a:lnTo>
                  <a:lnTo>
                    <a:pt x="314" y="520"/>
                  </a:lnTo>
                  <a:lnTo>
                    <a:pt x="314" y="522"/>
                  </a:lnTo>
                  <a:lnTo>
                    <a:pt x="316" y="524"/>
                  </a:lnTo>
                  <a:lnTo>
                    <a:pt x="314" y="524"/>
                  </a:lnTo>
                  <a:lnTo>
                    <a:pt x="316" y="526"/>
                  </a:lnTo>
                  <a:lnTo>
                    <a:pt x="316" y="528"/>
                  </a:lnTo>
                  <a:lnTo>
                    <a:pt x="316" y="530"/>
                  </a:lnTo>
                  <a:lnTo>
                    <a:pt x="316" y="530"/>
                  </a:lnTo>
                  <a:lnTo>
                    <a:pt x="316" y="530"/>
                  </a:lnTo>
                  <a:lnTo>
                    <a:pt x="316" y="530"/>
                  </a:lnTo>
                  <a:lnTo>
                    <a:pt x="316" y="530"/>
                  </a:lnTo>
                  <a:lnTo>
                    <a:pt x="316" y="530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8" y="530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8"/>
                  </a:lnTo>
                  <a:lnTo>
                    <a:pt x="318" y="526"/>
                  </a:lnTo>
                  <a:lnTo>
                    <a:pt x="318" y="526"/>
                  </a:lnTo>
                  <a:lnTo>
                    <a:pt x="316" y="526"/>
                  </a:lnTo>
                  <a:lnTo>
                    <a:pt x="316" y="524"/>
                  </a:lnTo>
                  <a:lnTo>
                    <a:pt x="316" y="522"/>
                  </a:lnTo>
                  <a:lnTo>
                    <a:pt x="314" y="522"/>
                  </a:lnTo>
                  <a:lnTo>
                    <a:pt x="314" y="520"/>
                  </a:lnTo>
                  <a:lnTo>
                    <a:pt x="314" y="520"/>
                  </a:lnTo>
                  <a:lnTo>
                    <a:pt x="316" y="518"/>
                  </a:lnTo>
                  <a:lnTo>
                    <a:pt x="316" y="518"/>
                  </a:lnTo>
                  <a:lnTo>
                    <a:pt x="316" y="518"/>
                  </a:lnTo>
                  <a:lnTo>
                    <a:pt x="314" y="518"/>
                  </a:lnTo>
                  <a:lnTo>
                    <a:pt x="314" y="518"/>
                  </a:lnTo>
                  <a:lnTo>
                    <a:pt x="314" y="518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4" y="516"/>
                  </a:lnTo>
                  <a:lnTo>
                    <a:pt x="316" y="516"/>
                  </a:lnTo>
                  <a:lnTo>
                    <a:pt x="316" y="516"/>
                  </a:lnTo>
                  <a:lnTo>
                    <a:pt x="314" y="514"/>
                  </a:lnTo>
                  <a:lnTo>
                    <a:pt x="314" y="514"/>
                  </a:lnTo>
                  <a:lnTo>
                    <a:pt x="314" y="514"/>
                  </a:lnTo>
                  <a:lnTo>
                    <a:pt x="314" y="514"/>
                  </a:lnTo>
                  <a:lnTo>
                    <a:pt x="314" y="512"/>
                  </a:lnTo>
                  <a:lnTo>
                    <a:pt x="314" y="512"/>
                  </a:lnTo>
                  <a:lnTo>
                    <a:pt x="314" y="512"/>
                  </a:lnTo>
                  <a:lnTo>
                    <a:pt x="314" y="512"/>
                  </a:lnTo>
                  <a:lnTo>
                    <a:pt x="314" y="512"/>
                  </a:lnTo>
                  <a:lnTo>
                    <a:pt x="316" y="512"/>
                  </a:lnTo>
                  <a:lnTo>
                    <a:pt x="316" y="512"/>
                  </a:lnTo>
                  <a:lnTo>
                    <a:pt x="316" y="512"/>
                  </a:lnTo>
                  <a:lnTo>
                    <a:pt x="316" y="512"/>
                  </a:lnTo>
                  <a:lnTo>
                    <a:pt x="316" y="512"/>
                  </a:lnTo>
                  <a:lnTo>
                    <a:pt x="316" y="510"/>
                  </a:lnTo>
                  <a:lnTo>
                    <a:pt x="316" y="510"/>
                  </a:lnTo>
                  <a:lnTo>
                    <a:pt x="314" y="510"/>
                  </a:lnTo>
                  <a:lnTo>
                    <a:pt x="314" y="510"/>
                  </a:lnTo>
                  <a:lnTo>
                    <a:pt x="314" y="508"/>
                  </a:lnTo>
                  <a:lnTo>
                    <a:pt x="314" y="508"/>
                  </a:lnTo>
                  <a:lnTo>
                    <a:pt x="314" y="506"/>
                  </a:lnTo>
                  <a:lnTo>
                    <a:pt x="314" y="506"/>
                  </a:lnTo>
                  <a:lnTo>
                    <a:pt x="312" y="506"/>
                  </a:lnTo>
                  <a:lnTo>
                    <a:pt x="312" y="506"/>
                  </a:lnTo>
                  <a:lnTo>
                    <a:pt x="312" y="504"/>
                  </a:lnTo>
                  <a:lnTo>
                    <a:pt x="312" y="504"/>
                  </a:lnTo>
                  <a:lnTo>
                    <a:pt x="312" y="506"/>
                  </a:lnTo>
                  <a:lnTo>
                    <a:pt x="312" y="506"/>
                  </a:lnTo>
                  <a:lnTo>
                    <a:pt x="312" y="506"/>
                  </a:lnTo>
                  <a:lnTo>
                    <a:pt x="312" y="504"/>
                  </a:lnTo>
                  <a:lnTo>
                    <a:pt x="312" y="504"/>
                  </a:lnTo>
                  <a:lnTo>
                    <a:pt x="314" y="504"/>
                  </a:lnTo>
                  <a:lnTo>
                    <a:pt x="314" y="504"/>
                  </a:lnTo>
                  <a:lnTo>
                    <a:pt x="316" y="508"/>
                  </a:lnTo>
                  <a:lnTo>
                    <a:pt x="318" y="508"/>
                  </a:lnTo>
                  <a:lnTo>
                    <a:pt x="318" y="508"/>
                  </a:lnTo>
                  <a:lnTo>
                    <a:pt x="318" y="508"/>
                  </a:lnTo>
                  <a:lnTo>
                    <a:pt x="320" y="508"/>
                  </a:lnTo>
                  <a:lnTo>
                    <a:pt x="320" y="508"/>
                  </a:lnTo>
                  <a:lnTo>
                    <a:pt x="320" y="508"/>
                  </a:lnTo>
                  <a:lnTo>
                    <a:pt x="320" y="508"/>
                  </a:lnTo>
                  <a:lnTo>
                    <a:pt x="320" y="508"/>
                  </a:lnTo>
                  <a:lnTo>
                    <a:pt x="320" y="508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20" y="506"/>
                  </a:lnTo>
                  <a:lnTo>
                    <a:pt x="318" y="506"/>
                  </a:lnTo>
                  <a:lnTo>
                    <a:pt x="318" y="506"/>
                  </a:lnTo>
                  <a:lnTo>
                    <a:pt x="318" y="506"/>
                  </a:lnTo>
                  <a:lnTo>
                    <a:pt x="318" y="504"/>
                  </a:lnTo>
                  <a:lnTo>
                    <a:pt x="318" y="504"/>
                  </a:lnTo>
                  <a:lnTo>
                    <a:pt x="318" y="504"/>
                  </a:lnTo>
                  <a:lnTo>
                    <a:pt x="316" y="502"/>
                  </a:lnTo>
                  <a:lnTo>
                    <a:pt x="316" y="502"/>
                  </a:lnTo>
                  <a:lnTo>
                    <a:pt x="316" y="500"/>
                  </a:lnTo>
                  <a:lnTo>
                    <a:pt x="316" y="500"/>
                  </a:lnTo>
                  <a:lnTo>
                    <a:pt x="316" y="500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498"/>
                  </a:lnTo>
                  <a:lnTo>
                    <a:pt x="316" y="500"/>
                  </a:lnTo>
                  <a:lnTo>
                    <a:pt x="316" y="500"/>
                  </a:lnTo>
                  <a:lnTo>
                    <a:pt x="316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4" y="500"/>
                  </a:lnTo>
                  <a:lnTo>
                    <a:pt x="314" y="498"/>
                  </a:lnTo>
                  <a:lnTo>
                    <a:pt x="314" y="498"/>
                  </a:lnTo>
                  <a:lnTo>
                    <a:pt x="314" y="498"/>
                  </a:lnTo>
                  <a:lnTo>
                    <a:pt x="314" y="496"/>
                  </a:lnTo>
                  <a:lnTo>
                    <a:pt x="314" y="496"/>
                  </a:lnTo>
                  <a:lnTo>
                    <a:pt x="316" y="494"/>
                  </a:lnTo>
                  <a:lnTo>
                    <a:pt x="316" y="494"/>
                  </a:lnTo>
                  <a:lnTo>
                    <a:pt x="316" y="494"/>
                  </a:lnTo>
                  <a:lnTo>
                    <a:pt x="318" y="492"/>
                  </a:lnTo>
                  <a:lnTo>
                    <a:pt x="318" y="492"/>
                  </a:lnTo>
                  <a:lnTo>
                    <a:pt x="318" y="490"/>
                  </a:lnTo>
                  <a:lnTo>
                    <a:pt x="320" y="490"/>
                  </a:lnTo>
                  <a:lnTo>
                    <a:pt x="320" y="490"/>
                  </a:lnTo>
                  <a:lnTo>
                    <a:pt x="320" y="490"/>
                  </a:lnTo>
                  <a:lnTo>
                    <a:pt x="320" y="488"/>
                  </a:lnTo>
                  <a:lnTo>
                    <a:pt x="322" y="488"/>
                  </a:lnTo>
                  <a:lnTo>
                    <a:pt x="322" y="490"/>
                  </a:lnTo>
                  <a:lnTo>
                    <a:pt x="322" y="490"/>
                  </a:lnTo>
                  <a:lnTo>
                    <a:pt x="322" y="490"/>
                  </a:lnTo>
                  <a:lnTo>
                    <a:pt x="322" y="492"/>
                  </a:lnTo>
                  <a:lnTo>
                    <a:pt x="322" y="492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0" y="496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2" y="496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2" y="494"/>
                  </a:lnTo>
                  <a:lnTo>
                    <a:pt x="324" y="494"/>
                  </a:lnTo>
                  <a:lnTo>
                    <a:pt x="324" y="494"/>
                  </a:lnTo>
                  <a:lnTo>
                    <a:pt x="324" y="496"/>
                  </a:lnTo>
                  <a:lnTo>
                    <a:pt x="324" y="496"/>
                  </a:lnTo>
                  <a:lnTo>
                    <a:pt x="324" y="496"/>
                  </a:lnTo>
                  <a:lnTo>
                    <a:pt x="324" y="496"/>
                  </a:lnTo>
                  <a:lnTo>
                    <a:pt x="324" y="496"/>
                  </a:lnTo>
                  <a:lnTo>
                    <a:pt x="324" y="498"/>
                  </a:lnTo>
                  <a:lnTo>
                    <a:pt x="324" y="498"/>
                  </a:lnTo>
                  <a:lnTo>
                    <a:pt x="324" y="498"/>
                  </a:lnTo>
                  <a:lnTo>
                    <a:pt x="324" y="498"/>
                  </a:lnTo>
                  <a:lnTo>
                    <a:pt x="324" y="500"/>
                  </a:lnTo>
                  <a:lnTo>
                    <a:pt x="326" y="500"/>
                  </a:lnTo>
                  <a:lnTo>
                    <a:pt x="326" y="498"/>
                  </a:lnTo>
                  <a:lnTo>
                    <a:pt x="326" y="496"/>
                  </a:lnTo>
                  <a:lnTo>
                    <a:pt x="326" y="496"/>
                  </a:lnTo>
                  <a:lnTo>
                    <a:pt x="326" y="496"/>
                  </a:lnTo>
                  <a:lnTo>
                    <a:pt x="326" y="496"/>
                  </a:lnTo>
                  <a:lnTo>
                    <a:pt x="326" y="496"/>
                  </a:lnTo>
                  <a:lnTo>
                    <a:pt x="326" y="496"/>
                  </a:lnTo>
                  <a:lnTo>
                    <a:pt x="326" y="496"/>
                  </a:lnTo>
                  <a:close/>
                  <a:moveTo>
                    <a:pt x="206" y="602"/>
                  </a:moveTo>
                  <a:lnTo>
                    <a:pt x="204" y="602"/>
                  </a:lnTo>
                  <a:lnTo>
                    <a:pt x="204" y="602"/>
                  </a:lnTo>
                  <a:lnTo>
                    <a:pt x="198" y="602"/>
                  </a:lnTo>
                  <a:lnTo>
                    <a:pt x="198" y="602"/>
                  </a:lnTo>
                  <a:lnTo>
                    <a:pt x="196" y="602"/>
                  </a:lnTo>
                  <a:lnTo>
                    <a:pt x="196" y="602"/>
                  </a:lnTo>
                  <a:lnTo>
                    <a:pt x="198" y="602"/>
                  </a:lnTo>
                  <a:lnTo>
                    <a:pt x="204" y="604"/>
                  </a:lnTo>
                  <a:lnTo>
                    <a:pt x="204" y="604"/>
                  </a:lnTo>
                  <a:lnTo>
                    <a:pt x="204" y="604"/>
                  </a:lnTo>
                  <a:lnTo>
                    <a:pt x="204" y="604"/>
                  </a:lnTo>
                  <a:lnTo>
                    <a:pt x="206" y="604"/>
                  </a:lnTo>
                  <a:lnTo>
                    <a:pt x="206" y="604"/>
                  </a:lnTo>
                  <a:lnTo>
                    <a:pt x="206" y="604"/>
                  </a:lnTo>
                  <a:lnTo>
                    <a:pt x="206" y="602"/>
                  </a:lnTo>
                  <a:lnTo>
                    <a:pt x="206" y="602"/>
                  </a:lnTo>
                  <a:close/>
                  <a:moveTo>
                    <a:pt x="232" y="120"/>
                  </a:moveTo>
                  <a:lnTo>
                    <a:pt x="232" y="118"/>
                  </a:lnTo>
                  <a:lnTo>
                    <a:pt x="232" y="118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4" y="120"/>
                  </a:lnTo>
                  <a:lnTo>
                    <a:pt x="232" y="120"/>
                  </a:lnTo>
                  <a:close/>
                  <a:moveTo>
                    <a:pt x="194" y="618"/>
                  </a:moveTo>
                  <a:lnTo>
                    <a:pt x="192" y="618"/>
                  </a:lnTo>
                  <a:lnTo>
                    <a:pt x="192" y="618"/>
                  </a:lnTo>
                  <a:lnTo>
                    <a:pt x="192" y="618"/>
                  </a:lnTo>
                  <a:lnTo>
                    <a:pt x="192" y="618"/>
                  </a:lnTo>
                  <a:lnTo>
                    <a:pt x="194" y="620"/>
                  </a:lnTo>
                  <a:lnTo>
                    <a:pt x="194" y="620"/>
                  </a:lnTo>
                  <a:lnTo>
                    <a:pt x="196" y="622"/>
                  </a:lnTo>
                  <a:lnTo>
                    <a:pt x="196" y="622"/>
                  </a:lnTo>
                  <a:lnTo>
                    <a:pt x="196" y="622"/>
                  </a:lnTo>
                  <a:lnTo>
                    <a:pt x="196" y="620"/>
                  </a:lnTo>
                  <a:lnTo>
                    <a:pt x="194" y="620"/>
                  </a:lnTo>
                  <a:lnTo>
                    <a:pt x="194" y="618"/>
                  </a:lnTo>
                  <a:close/>
                  <a:moveTo>
                    <a:pt x="234" y="118"/>
                  </a:moveTo>
                  <a:lnTo>
                    <a:pt x="234" y="118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4" y="116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32" y="116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2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lnTo>
                    <a:pt x="234" y="11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69"/>
            <p:cNvSpPr>
              <a:spLocks noEditPoints="1"/>
            </p:cNvSpPr>
            <p:nvPr/>
          </p:nvSpPr>
          <p:spPr bwMode="auto">
            <a:xfrm>
              <a:off x="2445421" y="1923987"/>
              <a:ext cx="1537773" cy="1049981"/>
            </a:xfrm>
            <a:custGeom>
              <a:avLst/>
              <a:gdLst>
                <a:gd name="T0" fmla="*/ 663 w 757"/>
                <a:gd name="T1" fmla="*/ 340 h 494"/>
                <a:gd name="T2" fmla="*/ 693 w 757"/>
                <a:gd name="T3" fmla="*/ 338 h 494"/>
                <a:gd name="T4" fmla="*/ 737 w 757"/>
                <a:gd name="T5" fmla="*/ 284 h 494"/>
                <a:gd name="T6" fmla="*/ 715 w 757"/>
                <a:gd name="T7" fmla="*/ 274 h 494"/>
                <a:gd name="T8" fmla="*/ 695 w 757"/>
                <a:gd name="T9" fmla="*/ 250 h 494"/>
                <a:gd name="T10" fmla="*/ 685 w 757"/>
                <a:gd name="T11" fmla="*/ 258 h 494"/>
                <a:gd name="T12" fmla="*/ 665 w 757"/>
                <a:gd name="T13" fmla="*/ 266 h 494"/>
                <a:gd name="T14" fmla="*/ 639 w 757"/>
                <a:gd name="T15" fmla="*/ 252 h 494"/>
                <a:gd name="T16" fmla="*/ 657 w 757"/>
                <a:gd name="T17" fmla="*/ 216 h 494"/>
                <a:gd name="T18" fmla="*/ 651 w 757"/>
                <a:gd name="T19" fmla="*/ 208 h 494"/>
                <a:gd name="T20" fmla="*/ 639 w 757"/>
                <a:gd name="T21" fmla="*/ 212 h 494"/>
                <a:gd name="T22" fmla="*/ 621 w 757"/>
                <a:gd name="T23" fmla="*/ 230 h 494"/>
                <a:gd name="T24" fmla="*/ 591 w 757"/>
                <a:gd name="T25" fmla="*/ 246 h 494"/>
                <a:gd name="T26" fmla="*/ 579 w 757"/>
                <a:gd name="T27" fmla="*/ 254 h 494"/>
                <a:gd name="T28" fmla="*/ 575 w 757"/>
                <a:gd name="T29" fmla="*/ 266 h 494"/>
                <a:gd name="T30" fmla="*/ 557 w 757"/>
                <a:gd name="T31" fmla="*/ 280 h 494"/>
                <a:gd name="T32" fmla="*/ 555 w 757"/>
                <a:gd name="T33" fmla="*/ 292 h 494"/>
                <a:gd name="T34" fmla="*/ 555 w 757"/>
                <a:gd name="T35" fmla="*/ 300 h 494"/>
                <a:gd name="T36" fmla="*/ 531 w 757"/>
                <a:gd name="T37" fmla="*/ 288 h 494"/>
                <a:gd name="T38" fmla="*/ 535 w 757"/>
                <a:gd name="T39" fmla="*/ 276 h 494"/>
                <a:gd name="T40" fmla="*/ 533 w 757"/>
                <a:gd name="T41" fmla="*/ 274 h 494"/>
                <a:gd name="T42" fmla="*/ 521 w 757"/>
                <a:gd name="T43" fmla="*/ 266 h 494"/>
                <a:gd name="T44" fmla="*/ 463 w 757"/>
                <a:gd name="T45" fmla="*/ 218 h 494"/>
                <a:gd name="T46" fmla="*/ 439 w 757"/>
                <a:gd name="T47" fmla="*/ 162 h 494"/>
                <a:gd name="T48" fmla="*/ 373 w 757"/>
                <a:gd name="T49" fmla="*/ 124 h 494"/>
                <a:gd name="T50" fmla="*/ 270 w 757"/>
                <a:gd name="T51" fmla="*/ 128 h 494"/>
                <a:gd name="T52" fmla="*/ 212 w 757"/>
                <a:gd name="T53" fmla="*/ 66 h 494"/>
                <a:gd name="T54" fmla="*/ 90 w 757"/>
                <a:gd name="T55" fmla="*/ 6 h 494"/>
                <a:gd name="T56" fmla="*/ 0 w 757"/>
                <a:gd name="T57" fmla="*/ 36 h 494"/>
                <a:gd name="T58" fmla="*/ 0 w 757"/>
                <a:gd name="T59" fmla="*/ 36 h 494"/>
                <a:gd name="T60" fmla="*/ 46 w 757"/>
                <a:gd name="T61" fmla="*/ 262 h 494"/>
                <a:gd name="T62" fmla="*/ 48 w 757"/>
                <a:gd name="T63" fmla="*/ 222 h 494"/>
                <a:gd name="T64" fmla="*/ 86 w 757"/>
                <a:gd name="T65" fmla="*/ 192 h 494"/>
                <a:gd name="T66" fmla="*/ 110 w 757"/>
                <a:gd name="T67" fmla="*/ 200 h 494"/>
                <a:gd name="T68" fmla="*/ 126 w 757"/>
                <a:gd name="T69" fmla="*/ 182 h 494"/>
                <a:gd name="T70" fmla="*/ 176 w 757"/>
                <a:gd name="T71" fmla="*/ 204 h 494"/>
                <a:gd name="T72" fmla="*/ 188 w 757"/>
                <a:gd name="T73" fmla="*/ 228 h 494"/>
                <a:gd name="T74" fmla="*/ 194 w 757"/>
                <a:gd name="T75" fmla="*/ 260 h 494"/>
                <a:gd name="T76" fmla="*/ 240 w 757"/>
                <a:gd name="T77" fmla="*/ 260 h 494"/>
                <a:gd name="T78" fmla="*/ 274 w 757"/>
                <a:gd name="T79" fmla="*/ 306 h 494"/>
                <a:gd name="T80" fmla="*/ 324 w 757"/>
                <a:gd name="T81" fmla="*/ 364 h 494"/>
                <a:gd name="T82" fmla="*/ 431 w 757"/>
                <a:gd name="T83" fmla="*/ 436 h 494"/>
                <a:gd name="T84" fmla="*/ 465 w 757"/>
                <a:gd name="T85" fmla="*/ 462 h 494"/>
                <a:gd name="T86" fmla="*/ 487 w 757"/>
                <a:gd name="T87" fmla="*/ 482 h 494"/>
                <a:gd name="T88" fmla="*/ 511 w 757"/>
                <a:gd name="T89" fmla="*/ 492 h 494"/>
                <a:gd name="T90" fmla="*/ 529 w 757"/>
                <a:gd name="T91" fmla="*/ 466 h 494"/>
                <a:gd name="T92" fmla="*/ 537 w 757"/>
                <a:gd name="T93" fmla="*/ 426 h 494"/>
                <a:gd name="T94" fmla="*/ 537 w 757"/>
                <a:gd name="T95" fmla="*/ 402 h 494"/>
                <a:gd name="T96" fmla="*/ 527 w 757"/>
                <a:gd name="T97" fmla="*/ 392 h 494"/>
                <a:gd name="T98" fmla="*/ 501 w 757"/>
                <a:gd name="T99" fmla="*/ 376 h 494"/>
                <a:gd name="T100" fmla="*/ 541 w 757"/>
                <a:gd name="T101" fmla="*/ 360 h 494"/>
                <a:gd name="T102" fmla="*/ 563 w 757"/>
                <a:gd name="T103" fmla="*/ 344 h 494"/>
                <a:gd name="T104" fmla="*/ 567 w 757"/>
                <a:gd name="T105" fmla="*/ 332 h 494"/>
                <a:gd name="T106" fmla="*/ 579 w 757"/>
                <a:gd name="T107" fmla="*/ 324 h 494"/>
                <a:gd name="T108" fmla="*/ 589 w 757"/>
                <a:gd name="T109" fmla="*/ 292 h 494"/>
                <a:gd name="T110" fmla="*/ 627 w 757"/>
                <a:gd name="T111" fmla="*/ 286 h 494"/>
                <a:gd name="T112" fmla="*/ 651 w 757"/>
                <a:gd name="T113" fmla="*/ 296 h 494"/>
                <a:gd name="T114" fmla="*/ 635 w 757"/>
                <a:gd name="T115" fmla="*/ 312 h 494"/>
                <a:gd name="T116" fmla="*/ 675 w 757"/>
                <a:gd name="T117" fmla="*/ 316 h 494"/>
                <a:gd name="T118" fmla="*/ 695 w 757"/>
                <a:gd name="T119" fmla="*/ 326 h 494"/>
                <a:gd name="T120" fmla="*/ 711 w 757"/>
                <a:gd name="T121" fmla="*/ 312 h 494"/>
                <a:gd name="T122" fmla="*/ 725 w 757"/>
                <a:gd name="T123" fmla="*/ 308 h 494"/>
                <a:gd name="T124" fmla="*/ 739 w 757"/>
                <a:gd name="T125" fmla="*/ 302 h 4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757" h="494">
                  <a:moveTo>
                    <a:pt x="673" y="332"/>
                  </a:moveTo>
                  <a:lnTo>
                    <a:pt x="671" y="332"/>
                  </a:lnTo>
                  <a:lnTo>
                    <a:pt x="671" y="332"/>
                  </a:lnTo>
                  <a:lnTo>
                    <a:pt x="671" y="332"/>
                  </a:lnTo>
                  <a:lnTo>
                    <a:pt x="671" y="332"/>
                  </a:lnTo>
                  <a:lnTo>
                    <a:pt x="671" y="332"/>
                  </a:lnTo>
                  <a:lnTo>
                    <a:pt x="671" y="332"/>
                  </a:lnTo>
                  <a:lnTo>
                    <a:pt x="671" y="332"/>
                  </a:lnTo>
                  <a:lnTo>
                    <a:pt x="667" y="332"/>
                  </a:lnTo>
                  <a:lnTo>
                    <a:pt x="667" y="330"/>
                  </a:lnTo>
                  <a:lnTo>
                    <a:pt x="665" y="330"/>
                  </a:lnTo>
                  <a:lnTo>
                    <a:pt x="665" y="328"/>
                  </a:lnTo>
                  <a:lnTo>
                    <a:pt x="665" y="326"/>
                  </a:lnTo>
                  <a:lnTo>
                    <a:pt x="663" y="326"/>
                  </a:lnTo>
                  <a:lnTo>
                    <a:pt x="661" y="326"/>
                  </a:lnTo>
                  <a:lnTo>
                    <a:pt x="661" y="328"/>
                  </a:lnTo>
                  <a:lnTo>
                    <a:pt x="661" y="330"/>
                  </a:lnTo>
                  <a:lnTo>
                    <a:pt x="661" y="330"/>
                  </a:lnTo>
                  <a:lnTo>
                    <a:pt x="661" y="332"/>
                  </a:lnTo>
                  <a:lnTo>
                    <a:pt x="663" y="334"/>
                  </a:lnTo>
                  <a:lnTo>
                    <a:pt x="663" y="334"/>
                  </a:lnTo>
                  <a:lnTo>
                    <a:pt x="663" y="334"/>
                  </a:lnTo>
                  <a:lnTo>
                    <a:pt x="665" y="334"/>
                  </a:lnTo>
                  <a:lnTo>
                    <a:pt x="665" y="336"/>
                  </a:lnTo>
                  <a:lnTo>
                    <a:pt x="665" y="336"/>
                  </a:lnTo>
                  <a:lnTo>
                    <a:pt x="663" y="340"/>
                  </a:lnTo>
                  <a:lnTo>
                    <a:pt x="663" y="342"/>
                  </a:lnTo>
                  <a:lnTo>
                    <a:pt x="663" y="342"/>
                  </a:lnTo>
                  <a:lnTo>
                    <a:pt x="665" y="342"/>
                  </a:lnTo>
                  <a:lnTo>
                    <a:pt x="665" y="340"/>
                  </a:lnTo>
                  <a:lnTo>
                    <a:pt x="665" y="340"/>
                  </a:lnTo>
                  <a:lnTo>
                    <a:pt x="667" y="340"/>
                  </a:lnTo>
                  <a:lnTo>
                    <a:pt x="667" y="340"/>
                  </a:lnTo>
                  <a:lnTo>
                    <a:pt x="667" y="342"/>
                  </a:lnTo>
                  <a:lnTo>
                    <a:pt x="667" y="342"/>
                  </a:lnTo>
                  <a:lnTo>
                    <a:pt x="667" y="342"/>
                  </a:lnTo>
                  <a:lnTo>
                    <a:pt x="671" y="342"/>
                  </a:lnTo>
                  <a:lnTo>
                    <a:pt x="671" y="342"/>
                  </a:lnTo>
                  <a:lnTo>
                    <a:pt x="673" y="342"/>
                  </a:lnTo>
                  <a:lnTo>
                    <a:pt x="673" y="340"/>
                  </a:lnTo>
                  <a:lnTo>
                    <a:pt x="673" y="338"/>
                  </a:lnTo>
                  <a:lnTo>
                    <a:pt x="671" y="336"/>
                  </a:lnTo>
                  <a:lnTo>
                    <a:pt x="671" y="336"/>
                  </a:lnTo>
                  <a:lnTo>
                    <a:pt x="671" y="334"/>
                  </a:lnTo>
                  <a:lnTo>
                    <a:pt x="673" y="334"/>
                  </a:lnTo>
                  <a:lnTo>
                    <a:pt x="673" y="332"/>
                  </a:lnTo>
                  <a:lnTo>
                    <a:pt x="673" y="332"/>
                  </a:lnTo>
                  <a:lnTo>
                    <a:pt x="673" y="332"/>
                  </a:lnTo>
                  <a:close/>
                  <a:moveTo>
                    <a:pt x="697" y="336"/>
                  </a:moveTo>
                  <a:lnTo>
                    <a:pt x="695" y="336"/>
                  </a:lnTo>
                  <a:lnTo>
                    <a:pt x="695" y="338"/>
                  </a:lnTo>
                  <a:lnTo>
                    <a:pt x="693" y="338"/>
                  </a:lnTo>
                  <a:lnTo>
                    <a:pt x="693" y="338"/>
                  </a:lnTo>
                  <a:lnTo>
                    <a:pt x="693" y="340"/>
                  </a:lnTo>
                  <a:lnTo>
                    <a:pt x="693" y="340"/>
                  </a:lnTo>
                  <a:lnTo>
                    <a:pt x="695" y="340"/>
                  </a:lnTo>
                  <a:lnTo>
                    <a:pt x="695" y="340"/>
                  </a:lnTo>
                  <a:lnTo>
                    <a:pt x="697" y="340"/>
                  </a:lnTo>
                  <a:lnTo>
                    <a:pt x="697" y="340"/>
                  </a:lnTo>
                  <a:lnTo>
                    <a:pt x="697" y="336"/>
                  </a:lnTo>
                  <a:lnTo>
                    <a:pt x="697" y="336"/>
                  </a:lnTo>
                  <a:lnTo>
                    <a:pt x="697" y="336"/>
                  </a:lnTo>
                  <a:close/>
                  <a:moveTo>
                    <a:pt x="757" y="286"/>
                  </a:moveTo>
                  <a:lnTo>
                    <a:pt x="757" y="286"/>
                  </a:lnTo>
                  <a:lnTo>
                    <a:pt x="757" y="286"/>
                  </a:lnTo>
                  <a:lnTo>
                    <a:pt x="757" y="286"/>
                  </a:lnTo>
                  <a:lnTo>
                    <a:pt x="753" y="286"/>
                  </a:lnTo>
                  <a:lnTo>
                    <a:pt x="753" y="286"/>
                  </a:lnTo>
                  <a:lnTo>
                    <a:pt x="753" y="284"/>
                  </a:lnTo>
                  <a:lnTo>
                    <a:pt x="751" y="284"/>
                  </a:lnTo>
                  <a:lnTo>
                    <a:pt x="749" y="286"/>
                  </a:lnTo>
                  <a:lnTo>
                    <a:pt x="747" y="288"/>
                  </a:lnTo>
                  <a:lnTo>
                    <a:pt x="745" y="288"/>
                  </a:lnTo>
                  <a:lnTo>
                    <a:pt x="745" y="286"/>
                  </a:lnTo>
                  <a:lnTo>
                    <a:pt x="745" y="284"/>
                  </a:lnTo>
                  <a:lnTo>
                    <a:pt x="743" y="284"/>
                  </a:lnTo>
                  <a:lnTo>
                    <a:pt x="739" y="284"/>
                  </a:lnTo>
                  <a:lnTo>
                    <a:pt x="737" y="284"/>
                  </a:lnTo>
                  <a:lnTo>
                    <a:pt x="735" y="284"/>
                  </a:lnTo>
                  <a:lnTo>
                    <a:pt x="733" y="282"/>
                  </a:lnTo>
                  <a:lnTo>
                    <a:pt x="731" y="280"/>
                  </a:lnTo>
                  <a:lnTo>
                    <a:pt x="731" y="280"/>
                  </a:lnTo>
                  <a:lnTo>
                    <a:pt x="729" y="280"/>
                  </a:lnTo>
                  <a:lnTo>
                    <a:pt x="729" y="278"/>
                  </a:lnTo>
                  <a:lnTo>
                    <a:pt x="729" y="278"/>
                  </a:lnTo>
                  <a:lnTo>
                    <a:pt x="729" y="276"/>
                  </a:lnTo>
                  <a:lnTo>
                    <a:pt x="729" y="276"/>
                  </a:lnTo>
                  <a:lnTo>
                    <a:pt x="729" y="276"/>
                  </a:lnTo>
                  <a:lnTo>
                    <a:pt x="729" y="276"/>
                  </a:lnTo>
                  <a:lnTo>
                    <a:pt x="725" y="276"/>
                  </a:lnTo>
                  <a:lnTo>
                    <a:pt x="725" y="276"/>
                  </a:lnTo>
                  <a:lnTo>
                    <a:pt x="723" y="276"/>
                  </a:lnTo>
                  <a:lnTo>
                    <a:pt x="723" y="274"/>
                  </a:lnTo>
                  <a:lnTo>
                    <a:pt x="721" y="272"/>
                  </a:lnTo>
                  <a:lnTo>
                    <a:pt x="721" y="274"/>
                  </a:lnTo>
                  <a:lnTo>
                    <a:pt x="721" y="274"/>
                  </a:lnTo>
                  <a:lnTo>
                    <a:pt x="721" y="276"/>
                  </a:lnTo>
                  <a:lnTo>
                    <a:pt x="719" y="276"/>
                  </a:lnTo>
                  <a:lnTo>
                    <a:pt x="719" y="276"/>
                  </a:lnTo>
                  <a:lnTo>
                    <a:pt x="715" y="276"/>
                  </a:lnTo>
                  <a:lnTo>
                    <a:pt x="715" y="276"/>
                  </a:lnTo>
                  <a:lnTo>
                    <a:pt x="715" y="276"/>
                  </a:lnTo>
                  <a:lnTo>
                    <a:pt x="715" y="274"/>
                  </a:lnTo>
                  <a:lnTo>
                    <a:pt x="715" y="274"/>
                  </a:lnTo>
                  <a:lnTo>
                    <a:pt x="715" y="270"/>
                  </a:lnTo>
                  <a:lnTo>
                    <a:pt x="715" y="268"/>
                  </a:lnTo>
                  <a:lnTo>
                    <a:pt x="715" y="268"/>
                  </a:lnTo>
                  <a:lnTo>
                    <a:pt x="715" y="266"/>
                  </a:lnTo>
                  <a:lnTo>
                    <a:pt x="713" y="266"/>
                  </a:lnTo>
                  <a:lnTo>
                    <a:pt x="711" y="266"/>
                  </a:lnTo>
                  <a:lnTo>
                    <a:pt x="711" y="266"/>
                  </a:lnTo>
                  <a:lnTo>
                    <a:pt x="709" y="266"/>
                  </a:lnTo>
                  <a:lnTo>
                    <a:pt x="709" y="268"/>
                  </a:lnTo>
                  <a:lnTo>
                    <a:pt x="707" y="268"/>
                  </a:lnTo>
                  <a:lnTo>
                    <a:pt x="707" y="266"/>
                  </a:lnTo>
                  <a:lnTo>
                    <a:pt x="707" y="266"/>
                  </a:lnTo>
                  <a:lnTo>
                    <a:pt x="703" y="266"/>
                  </a:lnTo>
                  <a:lnTo>
                    <a:pt x="701" y="266"/>
                  </a:lnTo>
                  <a:lnTo>
                    <a:pt x="701" y="264"/>
                  </a:lnTo>
                  <a:lnTo>
                    <a:pt x="701" y="260"/>
                  </a:lnTo>
                  <a:lnTo>
                    <a:pt x="701" y="258"/>
                  </a:lnTo>
                  <a:lnTo>
                    <a:pt x="701" y="256"/>
                  </a:lnTo>
                  <a:lnTo>
                    <a:pt x="697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0"/>
                  </a:lnTo>
                  <a:lnTo>
                    <a:pt x="695" y="252"/>
                  </a:lnTo>
                  <a:lnTo>
                    <a:pt x="695" y="252"/>
                  </a:lnTo>
                  <a:lnTo>
                    <a:pt x="695" y="252"/>
                  </a:lnTo>
                  <a:lnTo>
                    <a:pt x="695" y="250"/>
                  </a:lnTo>
                  <a:lnTo>
                    <a:pt x="693" y="250"/>
                  </a:lnTo>
                  <a:lnTo>
                    <a:pt x="693" y="250"/>
                  </a:lnTo>
                  <a:lnTo>
                    <a:pt x="693" y="252"/>
                  </a:lnTo>
                  <a:lnTo>
                    <a:pt x="693" y="252"/>
                  </a:lnTo>
                  <a:lnTo>
                    <a:pt x="693" y="252"/>
                  </a:lnTo>
                  <a:lnTo>
                    <a:pt x="693" y="252"/>
                  </a:lnTo>
                  <a:lnTo>
                    <a:pt x="693" y="248"/>
                  </a:lnTo>
                  <a:lnTo>
                    <a:pt x="693" y="246"/>
                  </a:lnTo>
                  <a:lnTo>
                    <a:pt x="693" y="246"/>
                  </a:lnTo>
                  <a:lnTo>
                    <a:pt x="693" y="244"/>
                  </a:lnTo>
                  <a:lnTo>
                    <a:pt x="691" y="244"/>
                  </a:lnTo>
                  <a:lnTo>
                    <a:pt x="691" y="246"/>
                  </a:lnTo>
                  <a:lnTo>
                    <a:pt x="691" y="246"/>
                  </a:lnTo>
                  <a:lnTo>
                    <a:pt x="689" y="248"/>
                  </a:lnTo>
                  <a:lnTo>
                    <a:pt x="689" y="248"/>
                  </a:lnTo>
                  <a:lnTo>
                    <a:pt x="689" y="248"/>
                  </a:lnTo>
                  <a:lnTo>
                    <a:pt x="689" y="248"/>
                  </a:lnTo>
                  <a:lnTo>
                    <a:pt x="689" y="248"/>
                  </a:lnTo>
                  <a:lnTo>
                    <a:pt x="691" y="250"/>
                  </a:lnTo>
                  <a:lnTo>
                    <a:pt x="691" y="252"/>
                  </a:lnTo>
                  <a:lnTo>
                    <a:pt x="691" y="252"/>
                  </a:lnTo>
                  <a:lnTo>
                    <a:pt x="691" y="254"/>
                  </a:lnTo>
                  <a:lnTo>
                    <a:pt x="689" y="258"/>
                  </a:lnTo>
                  <a:lnTo>
                    <a:pt x="687" y="260"/>
                  </a:lnTo>
                  <a:lnTo>
                    <a:pt x="687" y="260"/>
                  </a:lnTo>
                  <a:lnTo>
                    <a:pt x="685" y="258"/>
                  </a:lnTo>
                  <a:lnTo>
                    <a:pt x="683" y="256"/>
                  </a:lnTo>
                  <a:lnTo>
                    <a:pt x="681" y="256"/>
                  </a:lnTo>
                  <a:lnTo>
                    <a:pt x="681" y="258"/>
                  </a:lnTo>
                  <a:lnTo>
                    <a:pt x="681" y="268"/>
                  </a:lnTo>
                  <a:lnTo>
                    <a:pt x="681" y="270"/>
                  </a:lnTo>
                  <a:lnTo>
                    <a:pt x="681" y="270"/>
                  </a:lnTo>
                  <a:lnTo>
                    <a:pt x="677" y="268"/>
                  </a:lnTo>
                  <a:lnTo>
                    <a:pt x="677" y="270"/>
                  </a:lnTo>
                  <a:lnTo>
                    <a:pt x="675" y="270"/>
                  </a:lnTo>
                  <a:lnTo>
                    <a:pt x="675" y="270"/>
                  </a:lnTo>
                  <a:lnTo>
                    <a:pt x="675" y="270"/>
                  </a:lnTo>
                  <a:lnTo>
                    <a:pt x="675" y="268"/>
                  </a:lnTo>
                  <a:lnTo>
                    <a:pt x="673" y="266"/>
                  </a:lnTo>
                  <a:lnTo>
                    <a:pt x="673" y="266"/>
                  </a:lnTo>
                  <a:lnTo>
                    <a:pt x="673" y="266"/>
                  </a:lnTo>
                  <a:lnTo>
                    <a:pt x="671" y="266"/>
                  </a:lnTo>
                  <a:lnTo>
                    <a:pt x="671" y="268"/>
                  </a:lnTo>
                  <a:lnTo>
                    <a:pt x="671" y="268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71" y="270"/>
                  </a:lnTo>
                  <a:lnTo>
                    <a:pt x="669" y="268"/>
                  </a:lnTo>
                  <a:lnTo>
                    <a:pt x="669" y="268"/>
                  </a:lnTo>
                  <a:lnTo>
                    <a:pt x="667" y="268"/>
                  </a:lnTo>
                  <a:lnTo>
                    <a:pt x="665" y="266"/>
                  </a:lnTo>
                  <a:lnTo>
                    <a:pt x="665" y="266"/>
                  </a:lnTo>
                  <a:lnTo>
                    <a:pt x="665" y="266"/>
                  </a:lnTo>
                  <a:lnTo>
                    <a:pt x="661" y="266"/>
                  </a:lnTo>
                  <a:lnTo>
                    <a:pt x="661" y="266"/>
                  </a:lnTo>
                  <a:lnTo>
                    <a:pt x="659" y="266"/>
                  </a:lnTo>
                  <a:lnTo>
                    <a:pt x="659" y="264"/>
                  </a:lnTo>
                  <a:lnTo>
                    <a:pt x="657" y="264"/>
                  </a:lnTo>
                  <a:lnTo>
                    <a:pt x="657" y="264"/>
                  </a:lnTo>
                  <a:lnTo>
                    <a:pt x="657" y="262"/>
                  </a:lnTo>
                  <a:lnTo>
                    <a:pt x="655" y="262"/>
                  </a:lnTo>
                  <a:lnTo>
                    <a:pt x="655" y="262"/>
                  </a:lnTo>
                  <a:lnTo>
                    <a:pt x="653" y="262"/>
                  </a:lnTo>
                  <a:lnTo>
                    <a:pt x="653" y="262"/>
                  </a:lnTo>
                  <a:lnTo>
                    <a:pt x="653" y="262"/>
                  </a:lnTo>
                  <a:lnTo>
                    <a:pt x="653" y="262"/>
                  </a:lnTo>
                  <a:lnTo>
                    <a:pt x="653" y="258"/>
                  </a:lnTo>
                  <a:lnTo>
                    <a:pt x="653" y="256"/>
                  </a:lnTo>
                  <a:lnTo>
                    <a:pt x="653" y="256"/>
                  </a:lnTo>
                  <a:lnTo>
                    <a:pt x="649" y="250"/>
                  </a:lnTo>
                  <a:lnTo>
                    <a:pt x="649" y="250"/>
                  </a:lnTo>
                  <a:lnTo>
                    <a:pt x="649" y="250"/>
                  </a:lnTo>
                  <a:lnTo>
                    <a:pt x="647" y="250"/>
                  </a:lnTo>
                  <a:lnTo>
                    <a:pt x="641" y="252"/>
                  </a:lnTo>
                  <a:lnTo>
                    <a:pt x="639" y="254"/>
                  </a:lnTo>
                  <a:lnTo>
                    <a:pt x="639" y="254"/>
                  </a:lnTo>
                  <a:lnTo>
                    <a:pt x="639" y="254"/>
                  </a:lnTo>
                  <a:lnTo>
                    <a:pt x="639" y="252"/>
                  </a:lnTo>
                  <a:lnTo>
                    <a:pt x="637" y="250"/>
                  </a:lnTo>
                  <a:lnTo>
                    <a:pt x="637" y="250"/>
                  </a:lnTo>
                  <a:lnTo>
                    <a:pt x="635" y="248"/>
                  </a:lnTo>
                  <a:lnTo>
                    <a:pt x="633" y="248"/>
                  </a:lnTo>
                  <a:lnTo>
                    <a:pt x="633" y="248"/>
                  </a:lnTo>
                  <a:lnTo>
                    <a:pt x="633" y="248"/>
                  </a:lnTo>
                  <a:lnTo>
                    <a:pt x="633" y="248"/>
                  </a:lnTo>
                  <a:lnTo>
                    <a:pt x="627" y="248"/>
                  </a:lnTo>
                  <a:lnTo>
                    <a:pt x="627" y="246"/>
                  </a:lnTo>
                  <a:lnTo>
                    <a:pt x="625" y="244"/>
                  </a:lnTo>
                  <a:lnTo>
                    <a:pt x="627" y="242"/>
                  </a:lnTo>
                  <a:lnTo>
                    <a:pt x="633" y="238"/>
                  </a:lnTo>
                  <a:lnTo>
                    <a:pt x="635" y="236"/>
                  </a:lnTo>
                  <a:lnTo>
                    <a:pt x="637" y="236"/>
                  </a:lnTo>
                  <a:lnTo>
                    <a:pt x="639" y="236"/>
                  </a:lnTo>
                  <a:lnTo>
                    <a:pt x="639" y="234"/>
                  </a:lnTo>
                  <a:lnTo>
                    <a:pt x="641" y="230"/>
                  </a:lnTo>
                  <a:lnTo>
                    <a:pt x="643" y="228"/>
                  </a:lnTo>
                  <a:lnTo>
                    <a:pt x="647" y="224"/>
                  </a:lnTo>
                  <a:lnTo>
                    <a:pt x="649" y="224"/>
                  </a:lnTo>
                  <a:lnTo>
                    <a:pt x="653" y="224"/>
                  </a:lnTo>
                  <a:lnTo>
                    <a:pt x="655" y="222"/>
                  </a:lnTo>
                  <a:lnTo>
                    <a:pt x="655" y="222"/>
                  </a:lnTo>
                  <a:lnTo>
                    <a:pt x="655" y="218"/>
                  </a:lnTo>
                  <a:lnTo>
                    <a:pt x="657" y="216"/>
                  </a:lnTo>
                  <a:lnTo>
                    <a:pt x="657" y="216"/>
                  </a:lnTo>
                  <a:lnTo>
                    <a:pt x="661" y="216"/>
                  </a:lnTo>
                  <a:lnTo>
                    <a:pt x="661" y="216"/>
                  </a:lnTo>
                  <a:lnTo>
                    <a:pt x="669" y="210"/>
                  </a:lnTo>
                  <a:lnTo>
                    <a:pt x="671" y="210"/>
                  </a:lnTo>
                  <a:lnTo>
                    <a:pt x="673" y="208"/>
                  </a:lnTo>
                  <a:lnTo>
                    <a:pt x="675" y="206"/>
                  </a:lnTo>
                  <a:lnTo>
                    <a:pt x="673" y="206"/>
                  </a:lnTo>
                  <a:lnTo>
                    <a:pt x="673" y="206"/>
                  </a:lnTo>
                  <a:lnTo>
                    <a:pt x="667" y="202"/>
                  </a:lnTo>
                  <a:lnTo>
                    <a:pt x="665" y="200"/>
                  </a:lnTo>
                  <a:lnTo>
                    <a:pt x="663" y="200"/>
                  </a:lnTo>
                  <a:lnTo>
                    <a:pt x="661" y="202"/>
                  </a:lnTo>
                  <a:lnTo>
                    <a:pt x="661" y="204"/>
                  </a:lnTo>
                  <a:lnTo>
                    <a:pt x="659" y="204"/>
                  </a:lnTo>
                  <a:lnTo>
                    <a:pt x="657" y="206"/>
                  </a:lnTo>
                  <a:lnTo>
                    <a:pt x="657" y="206"/>
                  </a:lnTo>
                  <a:lnTo>
                    <a:pt x="655" y="206"/>
                  </a:lnTo>
                  <a:lnTo>
                    <a:pt x="655" y="206"/>
                  </a:lnTo>
                  <a:lnTo>
                    <a:pt x="655" y="206"/>
                  </a:lnTo>
                  <a:lnTo>
                    <a:pt x="653" y="206"/>
                  </a:lnTo>
                  <a:lnTo>
                    <a:pt x="653" y="206"/>
                  </a:lnTo>
                  <a:lnTo>
                    <a:pt x="651" y="206"/>
                  </a:lnTo>
                  <a:lnTo>
                    <a:pt x="651" y="206"/>
                  </a:lnTo>
                  <a:lnTo>
                    <a:pt x="651" y="206"/>
                  </a:lnTo>
                  <a:lnTo>
                    <a:pt x="651" y="208"/>
                  </a:lnTo>
                  <a:lnTo>
                    <a:pt x="651" y="208"/>
                  </a:lnTo>
                  <a:lnTo>
                    <a:pt x="651" y="208"/>
                  </a:lnTo>
                  <a:lnTo>
                    <a:pt x="649" y="208"/>
                  </a:lnTo>
                  <a:lnTo>
                    <a:pt x="649" y="210"/>
                  </a:lnTo>
                  <a:lnTo>
                    <a:pt x="649" y="210"/>
                  </a:lnTo>
                  <a:lnTo>
                    <a:pt x="649" y="210"/>
                  </a:lnTo>
                  <a:lnTo>
                    <a:pt x="647" y="212"/>
                  </a:lnTo>
                  <a:lnTo>
                    <a:pt x="647" y="212"/>
                  </a:lnTo>
                  <a:lnTo>
                    <a:pt x="647" y="214"/>
                  </a:lnTo>
                  <a:lnTo>
                    <a:pt x="647" y="214"/>
                  </a:lnTo>
                  <a:lnTo>
                    <a:pt x="647" y="216"/>
                  </a:lnTo>
                  <a:lnTo>
                    <a:pt x="645" y="216"/>
                  </a:lnTo>
                  <a:lnTo>
                    <a:pt x="645" y="216"/>
                  </a:lnTo>
                  <a:lnTo>
                    <a:pt x="645" y="218"/>
                  </a:lnTo>
                  <a:lnTo>
                    <a:pt x="643" y="216"/>
                  </a:lnTo>
                  <a:lnTo>
                    <a:pt x="643" y="216"/>
                  </a:lnTo>
                  <a:lnTo>
                    <a:pt x="643" y="216"/>
                  </a:lnTo>
                  <a:lnTo>
                    <a:pt x="643" y="216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41" y="216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41" y="214"/>
                  </a:lnTo>
                  <a:lnTo>
                    <a:pt x="639" y="212"/>
                  </a:lnTo>
                  <a:lnTo>
                    <a:pt x="639" y="212"/>
                  </a:lnTo>
                  <a:lnTo>
                    <a:pt x="639" y="212"/>
                  </a:lnTo>
                  <a:lnTo>
                    <a:pt x="639" y="212"/>
                  </a:lnTo>
                  <a:lnTo>
                    <a:pt x="637" y="214"/>
                  </a:lnTo>
                  <a:lnTo>
                    <a:pt x="635" y="214"/>
                  </a:lnTo>
                  <a:lnTo>
                    <a:pt x="633" y="216"/>
                  </a:lnTo>
                  <a:lnTo>
                    <a:pt x="633" y="216"/>
                  </a:lnTo>
                  <a:lnTo>
                    <a:pt x="633" y="218"/>
                  </a:lnTo>
                  <a:lnTo>
                    <a:pt x="631" y="218"/>
                  </a:lnTo>
                  <a:lnTo>
                    <a:pt x="631" y="218"/>
                  </a:lnTo>
                  <a:lnTo>
                    <a:pt x="631" y="220"/>
                  </a:lnTo>
                  <a:lnTo>
                    <a:pt x="631" y="220"/>
                  </a:lnTo>
                  <a:lnTo>
                    <a:pt x="631" y="220"/>
                  </a:lnTo>
                  <a:lnTo>
                    <a:pt x="631" y="220"/>
                  </a:lnTo>
                  <a:lnTo>
                    <a:pt x="629" y="220"/>
                  </a:lnTo>
                  <a:lnTo>
                    <a:pt x="629" y="220"/>
                  </a:lnTo>
                  <a:lnTo>
                    <a:pt x="629" y="220"/>
                  </a:lnTo>
                  <a:lnTo>
                    <a:pt x="629" y="220"/>
                  </a:lnTo>
                  <a:lnTo>
                    <a:pt x="629" y="222"/>
                  </a:lnTo>
                  <a:lnTo>
                    <a:pt x="629" y="222"/>
                  </a:lnTo>
                  <a:lnTo>
                    <a:pt x="627" y="222"/>
                  </a:lnTo>
                  <a:lnTo>
                    <a:pt x="627" y="224"/>
                  </a:lnTo>
                  <a:lnTo>
                    <a:pt x="625" y="228"/>
                  </a:lnTo>
                  <a:lnTo>
                    <a:pt x="625" y="228"/>
                  </a:lnTo>
                  <a:lnTo>
                    <a:pt x="623" y="228"/>
                  </a:lnTo>
                  <a:lnTo>
                    <a:pt x="621" y="230"/>
                  </a:lnTo>
                  <a:lnTo>
                    <a:pt x="619" y="232"/>
                  </a:lnTo>
                  <a:lnTo>
                    <a:pt x="619" y="232"/>
                  </a:lnTo>
                  <a:lnTo>
                    <a:pt x="617" y="232"/>
                  </a:lnTo>
                  <a:lnTo>
                    <a:pt x="617" y="232"/>
                  </a:lnTo>
                  <a:lnTo>
                    <a:pt x="617" y="232"/>
                  </a:lnTo>
                  <a:lnTo>
                    <a:pt x="617" y="234"/>
                  </a:lnTo>
                  <a:lnTo>
                    <a:pt x="615" y="234"/>
                  </a:lnTo>
                  <a:lnTo>
                    <a:pt x="615" y="236"/>
                  </a:lnTo>
                  <a:lnTo>
                    <a:pt x="613" y="236"/>
                  </a:lnTo>
                  <a:lnTo>
                    <a:pt x="613" y="236"/>
                  </a:lnTo>
                  <a:lnTo>
                    <a:pt x="611" y="236"/>
                  </a:lnTo>
                  <a:lnTo>
                    <a:pt x="609" y="236"/>
                  </a:lnTo>
                  <a:lnTo>
                    <a:pt x="605" y="236"/>
                  </a:lnTo>
                  <a:lnTo>
                    <a:pt x="603" y="238"/>
                  </a:lnTo>
                  <a:lnTo>
                    <a:pt x="601" y="238"/>
                  </a:lnTo>
                  <a:lnTo>
                    <a:pt x="601" y="238"/>
                  </a:lnTo>
                  <a:lnTo>
                    <a:pt x="601" y="238"/>
                  </a:lnTo>
                  <a:lnTo>
                    <a:pt x="601" y="240"/>
                  </a:lnTo>
                  <a:lnTo>
                    <a:pt x="597" y="242"/>
                  </a:lnTo>
                  <a:lnTo>
                    <a:pt x="595" y="244"/>
                  </a:lnTo>
                  <a:lnTo>
                    <a:pt x="595" y="244"/>
                  </a:lnTo>
                  <a:lnTo>
                    <a:pt x="593" y="244"/>
                  </a:lnTo>
                  <a:lnTo>
                    <a:pt x="593" y="244"/>
                  </a:lnTo>
                  <a:lnTo>
                    <a:pt x="591" y="244"/>
                  </a:lnTo>
                  <a:lnTo>
                    <a:pt x="591" y="246"/>
                  </a:lnTo>
                  <a:lnTo>
                    <a:pt x="591" y="246"/>
                  </a:lnTo>
                  <a:lnTo>
                    <a:pt x="591" y="246"/>
                  </a:lnTo>
                  <a:lnTo>
                    <a:pt x="591" y="248"/>
                  </a:lnTo>
                  <a:lnTo>
                    <a:pt x="591" y="248"/>
                  </a:lnTo>
                  <a:lnTo>
                    <a:pt x="593" y="248"/>
                  </a:lnTo>
                  <a:lnTo>
                    <a:pt x="593" y="248"/>
                  </a:lnTo>
                  <a:lnTo>
                    <a:pt x="593" y="250"/>
                  </a:lnTo>
                  <a:lnTo>
                    <a:pt x="591" y="250"/>
                  </a:lnTo>
                  <a:lnTo>
                    <a:pt x="591" y="250"/>
                  </a:lnTo>
                  <a:lnTo>
                    <a:pt x="591" y="250"/>
                  </a:lnTo>
                  <a:lnTo>
                    <a:pt x="589" y="248"/>
                  </a:lnTo>
                  <a:lnTo>
                    <a:pt x="589" y="248"/>
                  </a:lnTo>
                  <a:lnTo>
                    <a:pt x="589" y="250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7" y="250"/>
                  </a:lnTo>
                  <a:lnTo>
                    <a:pt x="585" y="250"/>
                  </a:lnTo>
                  <a:lnTo>
                    <a:pt x="585" y="250"/>
                  </a:lnTo>
                  <a:lnTo>
                    <a:pt x="585" y="250"/>
                  </a:lnTo>
                  <a:lnTo>
                    <a:pt x="585" y="250"/>
                  </a:lnTo>
                  <a:lnTo>
                    <a:pt x="583" y="250"/>
                  </a:lnTo>
                  <a:lnTo>
                    <a:pt x="581" y="252"/>
                  </a:lnTo>
                  <a:lnTo>
                    <a:pt x="581" y="252"/>
                  </a:lnTo>
                  <a:lnTo>
                    <a:pt x="581" y="252"/>
                  </a:lnTo>
                  <a:lnTo>
                    <a:pt x="581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9" y="254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7" y="254"/>
                  </a:lnTo>
                  <a:lnTo>
                    <a:pt x="575" y="256"/>
                  </a:lnTo>
                  <a:lnTo>
                    <a:pt x="575" y="256"/>
                  </a:lnTo>
                  <a:lnTo>
                    <a:pt x="575" y="256"/>
                  </a:lnTo>
                  <a:lnTo>
                    <a:pt x="575" y="256"/>
                  </a:lnTo>
                  <a:lnTo>
                    <a:pt x="577" y="256"/>
                  </a:lnTo>
                  <a:lnTo>
                    <a:pt x="577" y="256"/>
                  </a:lnTo>
                  <a:lnTo>
                    <a:pt x="577" y="256"/>
                  </a:lnTo>
                  <a:lnTo>
                    <a:pt x="577" y="256"/>
                  </a:lnTo>
                  <a:lnTo>
                    <a:pt x="577" y="256"/>
                  </a:lnTo>
                  <a:lnTo>
                    <a:pt x="577" y="256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58"/>
                  </a:lnTo>
                  <a:lnTo>
                    <a:pt x="577" y="262"/>
                  </a:lnTo>
                  <a:lnTo>
                    <a:pt x="577" y="264"/>
                  </a:lnTo>
                  <a:lnTo>
                    <a:pt x="575" y="264"/>
                  </a:lnTo>
                  <a:lnTo>
                    <a:pt x="575" y="264"/>
                  </a:lnTo>
                  <a:lnTo>
                    <a:pt x="575" y="266"/>
                  </a:lnTo>
                  <a:lnTo>
                    <a:pt x="575" y="266"/>
                  </a:lnTo>
                  <a:lnTo>
                    <a:pt x="575" y="266"/>
                  </a:lnTo>
                  <a:lnTo>
                    <a:pt x="573" y="266"/>
                  </a:lnTo>
                  <a:lnTo>
                    <a:pt x="573" y="266"/>
                  </a:lnTo>
                  <a:lnTo>
                    <a:pt x="571" y="268"/>
                  </a:lnTo>
                  <a:lnTo>
                    <a:pt x="571" y="268"/>
                  </a:lnTo>
                  <a:lnTo>
                    <a:pt x="571" y="268"/>
                  </a:lnTo>
                  <a:lnTo>
                    <a:pt x="569" y="268"/>
                  </a:lnTo>
                  <a:lnTo>
                    <a:pt x="569" y="268"/>
                  </a:lnTo>
                  <a:lnTo>
                    <a:pt x="569" y="268"/>
                  </a:lnTo>
                  <a:lnTo>
                    <a:pt x="569" y="268"/>
                  </a:lnTo>
                  <a:lnTo>
                    <a:pt x="569" y="270"/>
                  </a:lnTo>
                  <a:lnTo>
                    <a:pt x="567" y="270"/>
                  </a:lnTo>
                  <a:lnTo>
                    <a:pt x="565" y="272"/>
                  </a:lnTo>
                  <a:lnTo>
                    <a:pt x="565" y="272"/>
                  </a:lnTo>
                  <a:lnTo>
                    <a:pt x="563" y="272"/>
                  </a:lnTo>
                  <a:lnTo>
                    <a:pt x="563" y="274"/>
                  </a:lnTo>
                  <a:lnTo>
                    <a:pt x="563" y="276"/>
                  </a:lnTo>
                  <a:lnTo>
                    <a:pt x="561" y="278"/>
                  </a:lnTo>
                  <a:lnTo>
                    <a:pt x="561" y="278"/>
                  </a:lnTo>
                  <a:lnTo>
                    <a:pt x="561" y="278"/>
                  </a:lnTo>
                  <a:lnTo>
                    <a:pt x="559" y="280"/>
                  </a:lnTo>
                  <a:lnTo>
                    <a:pt x="559" y="280"/>
                  </a:lnTo>
                  <a:lnTo>
                    <a:pt x="557" y="280"/>
                  </a:lnTo>
                  <a:lnTo>
                    <a:pt x="557" y="280"/>
                  </a:lnTo>
                  <a:lnTo>
                    <a:pt x="557" y="280"/>
                  </a:lnTo>
                  <a:lnTo>
                    <a:pt x="557" y="282"/>
                  </a:lnTo>
                  <a:lnTo>
                    <a:pt x="557" y="282"/>
                  </a:lnTo>
                  <a:lnTo>
                    <a:pt x="557" y="282"/>
                  </a:lnTo>
                  <a:lnTo>
                    <a:pt x="557" y="282"/>
                  </a:lnTo>
                  <a:lnTo>
                    <a:pt x="555" y="282"/>
                  </a:lnTo>
                  <a:lnTo>
                    <a:pt x="555" y="282"/>
                  </a:lnTo>
                  <a:lnTo>
                    <a:pt x="555" y="282"/>
                  </a:lnTo>
                  <a:lnTo>
                    <a:pt x="555" y="282"/>
                  </a:lnTo>
                  <a:lnTo>
                    <a:pt x="555" y="282"/>
                  </a:lnTo>
                  <a:lnTo>
                    <a:pt x="555" y="282"/>
                  </a:lnTo>
                  <a:lnTo>
                    <a:pt x="555" y="284"/>
                  </a:lnTo>
                  <a:lnTo>
                    <a:pt x="555" y="284"/>
                  </a:lnTo>
                  <a:lnTo>
                    <a:pt x="555" y="284"/>
                  </a:lnTo>
                  <a:lnTo>
                    <a:pt x="555" y="284"/>
                  </a:lnTo>
                  <a:lnTo>
                    <a:pt x="555" y="284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6"/>
                  </a:lnTo>
                  <a:lnTo>
                    <a:pt x="555" y="288"/>
                  </a:lnTo>
                  <a:lnTo>
                    <a:pt x="555" y="292"/>
                  </a:lnTo>
                  <a:lnTo>
                    <a:pt x="555" y="292"/>
                  </a:lnTo>
                  <a:lnTo>
                    <a:pt x="555" y="292"/>
                  </a:lnTo>
                  <a:lnTo>
                    <a:pt x="555" y="292"/>
                  </a:lnTo>
                  <a:lnTo>
                    <a:pt x="555" y="292"/>
                  </a:lnTo>
                  <a:lnTo>
                    <a:pt x="555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4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57" y="296"/>
                  </a:lnTo>
                  <a:lnTo>
                    <a:pt x="557" y="298"/>
                  </a:lnTo>
                  <a:lnTo>
                    <a:pt x="557" y="298"/>
                  </a:lnTo>
                  <a:lnTo>
                    <a:pt x="557" y="298"/>
                  </a:lnTo>
                  <a:lnTo>
                    <a:pt x="557" y="298"/>
                  </a:lnTo>
                  <a:lnTo>
                    <a:pt x="557" y="300"/>
                  </a:lnTo>
                  <a:lnTo>
                    <a:pt x="557" y="300"/>
                  </a:lnTo>
                  <a:lnTo>
                    <a:pt x="557" y="300"/>
                  </a:lnTo>
                  <a:lnTo>
                    <a:pt x="557" y="300"/>
                  </a:lnTo>
                  <a:lnTo>
                    <a:pt x="555" y="300"/>
                  </a:lnTo>
                  <a:lnTo>
                    <a:pt x="555" y="300"/>
                  </a:lnTo>
                  <a:lnTo>
                    <a:pt x="555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3" y="300"/>
                  </a:lnTo>
                  <a:lnTo>
                    <a:pt x="551" y="300"/>
                  </a:lnTo>
                  <a:lnTo>
                    <a:pt x="551" y="300"/>
                  </a:lnTo>
                  <a:lnTo>
                    <a:pt x="551" y="300"/>
                  </a:lnTo>
                  <a:lnTo>
                    <a:pt x="551" y="300"/>
                  </a:lnTo>
                  <a:lnTo>
                    <a:pt x="551" y="300"/>
                  </a:lnTo>
                  <a:lnTo>
                    <a:pt x="551" y="300"/>
                  </a:lnTo>
                  <a:lnTo>
                    <a:pt x="551" y="302"/>
                  </a:lnTo>
                  <a:lnTo>
                    <a:pt x="545" y="298"/>
                  </a:lnTo>
                  <a:lnTo>
                    <a:pt x="541" y="296"/>
                  </a:lnTo>
                  <a:lnTo>
                    <a:pt x="541" y="296"/>
                  </a:lnTo>
                  <a:lnTo>
                    <a:pt x="539" y="294"/>
                  </a:lnTo>
                  <a:lnTo>
                    <a:pt x="537" y="294"/>
                  </a:lnTo>
                  <a:lnTo>
                    <a:pt x="535" y="292"/>
                  </a:lnTo>
                  <a:lnTo>
                    <a:pt x="533" y="290"/>
                  </a:lnTo>
                  <a:lnTo>
                    <a:pt x="533" y="288"/>
                  </a:lnTo>
                  <a:lnTo>
                    <a:pt x="531" y="288"/>
                  </a:lnTo>
                  <a:lnTo>
                    <a:pt x="531" y="288"/>
                  </a:lnTo>
                  <a:lnTo>
                    <a:pt x="531" y="288"/>
                  </a:lnTo>
                  <a:lnTo>
                    <a:pt x="529" y="288"/>
                  </a:lnTo>
                  <a:lnTo>
                    <a:pt x="529" y="288"/>
                  </a:lnTo>
                  <a:lnTo>
                    <a:pt x="529" y="288"/>
                  </a:lnTo>
                  <a:lnTo>
                    <a:pt x="529" y="288"/>
                  </a:lnTo>
                  <a:lnTo>
                    <a:pt x="531" y="288"/>
                  </a:lnTo>
                  <a:lnTo>
                    <a:pt x="531" y="288"/>
                  </a:lnTo>
                  <a:lnTo>
                    <a:pt x="531" y="286"/>
                  </a:lnTo>
                  <a:lnTo>
                    <a:pt x="531" y="286"/>
                  </a:lnTo>
                  <a:lnTo>
                    <a:pt x="533" y="286"/>
                  </a:lnTo>
                  <a:lnTo>
                    <a:pt x="533" y="286"/>
                  </a:lnTo>
                  <a:lnTo>
                    <a:pt x="533" y="286"/>
                  </a:lnTo>
                  <a:lnTo>
                    <a:pt x="533" y="286"/>
                  </a:lnTo>
                  <a:lnTo>
                    <a:pt x="533" y="284"/>
                  </a:lnTo>
                  <a:lnTo>
                    <a:pt x="533" y="284"/>
                  </a:lnTo>
                  <a:lnTo>
                    <a:pt x="535" y="284"/>
                  </a:lnTo>
                  <a:lnTo>
                    <a:pt x="535" y="282"/>
                  </a:lnTo>
                  <a:lnTo>
                    <a:pt x="535" y="282"/>
                  </a:lnTo>
                  <a:lnTo>
                    <a:pt x="535" y="280"/>
                  </a:lnTo>
                  <a:lnTo>
                    <a:pt x="535" y="280"/>
                  </a:lnTo>
                  <a:lnTo>
                    <a:pt x="535" y="278"/>
                  </a:lnTo>
                  <a:lnTo>
                    <a:pt x="535" y="278"/>
                  </a:lnTo>
                  <a:lnTo>
                    <a:pt x="535" y="278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6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2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5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3" y="274"/>
                  </a:lnTo>
                  <a:lnTo>
                    <a:pt x="531" y="274"/>
                  </a:lnTo>
                  <a:lnTo>
                    <a:pt x="531" y="274"/>
                  </a:lnTo>
                  <a:lnTo>
                    <a:pt x="531" y="274"/>
                  </a:lnTo>
                  <a:lnTo>
                    <a:pt x="531" y="274"/>
                  </a:lnTo>
                  <a:lnTo>
                    <a:pt x="531" y="272"/>
                  </a:lnTo>
                  <a:lnTo>
                    <a:pt x="531" y="272"/>
                  </a:lnTo>
                  <a:lnTo>
                    <a:pt x="531" y="270"/>
                  </a:lnTo>
                  <a:lnTo>
                    <a:pt x="531" y="270"/>
                  </a:lnTo>
                  <a:lnTo>
                    <a:pt x="529" y="268"/>
                  </a:lnTo>
                  <a:lnTo>
                    <a:pt x="529" y="268"/>
                  </a:lnTo>
                  <a:lnTo>
                    <a:pt x="529" y="268"/>
                  </a:lnTo>
                  <a:lnTo>
                    <a:pt x="529" y="266"/>
                  </a:lnTo>
                  <a:lnTo>
                    <a:pt x="527" y="266"/>
                  </a:lnTo>
                  <a:lnTo>
                    <a:pt x="527" y="266"/>
                  </a:lnTo>
                  <a:lnTo>
                    <a:pt x="527" y="266"/>
                  </a:lnTo>
                  <a:lnTo>
                    <a:pt x="527" y="266"/>
                  </a:lnTo>
                  <a:lnTo>
                    <a:pt x="527" y="266"/>
                  </a:lnTo>
                  <a:lnTo>
                    <a:pt x="527" y="266"/>
                  </a:lnTo>
                  <a:lnTo>
                    <a:pt x="525" y="266"/>
                  </a:lnTo>
                  <a:lnTo>
                    <a:pt x="523" y="268"/>
                  </a:lnTo>
                  <a:lnTo>
                    <a:pt x="523" y="268"/>
                  </a:lnTo>
                  <a:lnTo>
                    <a:pt x="523" y="268"/>
                  </a:lnTo>
                  <a:lnTo>
                    <a:pt x="523" y="268"/>
                  </a:lnTo>
                  <a:lnTo>
                    <a:pt x="521" y="268"/>
                  </a:lnTo>
                  <a:lnTo>
                    <a:pt x="521" y="266"/>
                  </a:lnTo>
                  <a:lnTo>
                    <a:pt x="521" y="266"/>
                  </a:lnTo>
                  <a:lnTo>
                    <a:pt x="519" y="266"/>
                  </a:lnTo>
                  <a:lnTo>
                    <a:pt x="519" y="266"/>
                  </a:lnTo>
                  <a:lnTo>
                    <a:pt x="513" y="266"/>
                  </a:lnTo>
                  <a:lnTo>
                    <a:pt x="507" y="266"/>
                  </a:lnTo>
                  <a:lnTo>
                    <a:pt x="505" y="268"/>
                  </a:lnTo>
                  <a:lnTo>
                    <a:pt x="499" y="268"/>
                  </a:lnTo>
                  <a:lnTo>
                    <a:pt x="493" y="268"/>
                  </a:lnTo>
                  <a:lnTo>
                    <a:pt x="487" y="268"/>
                  </a:lnTo>
                  <a:lnTo>
                    <a:pt x="483" y="268"/>
                  </a:lnTo>
                  <a:lnTo>
                    <a:pt x="477" y="268"/>
                  </a:lnTo>
                  <a:lnTo>
                    <a:pt x="475" y="268"/>
                  </a:lnTo>
                  <a:lnTo>
                    <a:pt x="475" y="268"/>
                  </a:lnTo>
                  <a:lnTo>
                    <a:pt x="475" y="268"/>
                  </a:lnTo>
                  <a:lnTo>
                    <a:pt x="473" y="266"/>
                  </a:lnTo>
                  <a:lnTo>
                    <a:pt x="473" y="266"/>
                  </a:lnTo>
                  <a:lnTo>
                    <a:pt x="471" y="256"/>
                  </a:lnTo>
                  <a:lnTo>
                    <a:pt x="469" y="248"/>
                  </a:lnTo>
                  <a:lnTo>
                    <a:pt x="467" y="240"/>
                  </a:lnTo>
                  <a:lnTo>
                    <a:pt x="465" y="234"/>
                  </a:lnTo>
                  <a:lnTo>
                    <a:pt x="465" y="226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57" y="218"/>
                  </a:lnTo>
                  <a:lnTo>
                    <a:pt x="453" y="218"/>
                  </a:lnTo>
                  <a:lnTo>
                    <a:pt x="447" y="218"/>
                  </a:lnTo>
                  <a:lnTo>
                    <a:pt x="443" y="218"/>
                  </a:lnTo>
                  <a:lnTo>
                    <a:pt x="443" y="218"/>
                  </a:lnTo>
                  <a:lnTo>
                    <a:pt x="443" y="218"/>
                  </a:lnTo>
                  <a:lnTo>
                    <a:pt x="443" y="218"/>
                  </a:lnTo>
                  <a:lnTo>
                    <a:pt x="441" y="218"/>
                  </a:lnTo>
                  <a:lnTo>
                    <a:pt x="443" y="206"/>
                  </a:lnTo>
                  <a:lnTo>
                    <a:pt x="443" y="196"/>
                  </a:lnTo>
                  <a:lnTo>
                    <a:pt x="443" y="194"/>
                  </a:lnTo>
                  <a:lnTo>
                    <a:pt x="443" y="194"/>
                  </a:lnTo>
                  <a:lnTo>
                    <a:pt x="443" y="194"/>
                  </a:lnTo>
                  <a:lnTo>
                    <a:pt x="443" y="194"/>
                  </a:lnTo>
                  <a:lnTo>
                    <a:pt x="443" y="192"/>
                  </a:lnTo>
                  <a:lnTo>
                    <a:pt x="443" y="192"/>
                  </a:lnTo>
                  <a:lnTo>
                    <a:pt x="445" y="192"/>
                  </a:lnTo>
                  <a:lnTo>
                    <a:pt x="445" y="190"/>
                  </a:lnTo>
                  <a:lnTo>
                    <a:pt x="445" y="188"/>
                  </a:lnTo>
                  <a:lnTo>
                    <a:pt x="445" y="174"/>
                  </a:lnTo>
                  <a:lnTo>
                    <a:pt x="447" y="158"/>
                  </a:lnTo>
                  <a:lnTo>
                    <a:pt x="439" y="162"/>
                  </a:lnTo>
                  <a:lnTo>
                    <a:pt x="433" y="166"/>
                  </a:lnTo>
                  <a:lnTo>
                    <a:pt x="433" y="166"/>
                  </a:lnTo>
                  <a:lnTo>
                    <a:pt x="433" y="166"/>
                  </a:lnTo>
                  <a:lnTo>
                    <a:pt x="429" y="160"/>
                  </a:lnTo>
                  <a:lnTo>
                    <a:pt x="427" y="152"/>
                  </a:lnTo>
                  <a:lnTo>
                    <a:pt x="425" y="148"/>
                  </a:lnTo>
                  <a:lnTo>
                    <a:pt x="421" y="140"/>
                  </a:lnTo>
                  <a:lnTo>
                    <a:pt x="419" y="140"/>
                  </a:lnTo>
                  <a:lnTo>
                    <a:pt x="419" y="138"/>
                  </a:lnTo>
                  <a:lnTo>
                    <a:pt x="413" y="136"/>
                  </a:lnTo>
                  <a:lnTo>
                    <a:pt x="409" y="132"/>
                  </a:lnTo>
                  <a:lnTo>
                    <a:pt x="407" y="130"/>
                  </a:lnTo>
                  <a:lnTo>
                    <a:pt x="405" y="128"/>
                  </a:lnTo>
                  <a:lnTo>
                    <a:pt x="401" y="122"/>
                  </a:lnTo>
                  <a:lnTo>
                    <a:pt x="395" y="116"/>
                  </a:lnTo>
                  <a:lnTo>
                    <a:pt x="395" y="116"/>
                  </a:lnTo>
                  <a:lnTo>
                    <a:pt x="395" y="114"/>
                  </a:lnTo>
                  <a:lnTo>
                    <a:pt x="393" y="114"/>
                  </a:lnTo>
                  <a:lnTo>
                    <a:pt x="393" y="114"/>
                  </a:lnTo>
                  <a:lnTo>
                    <a:pt x="391" y="114"/>
                  </a:lnTo>
                  <a:lnTo>
                    <a:pt x="391" y="114"/>
                  </a:lnTo>
                  <a:lnTo>
                    <a:pt x="387" y="118"/>
                  </a:lnTo>
                  <a:lnTo>
                    <a:pt x="383" y="120"/>
                  </a:lnTo>
                  <a:lnTo>
                    <a:pt x="379" y="122"/>
                  </a:lnTo>
                  <a:lnTo>
                    <a:pt x="373" y="124"/>
                  </a:lnTo>
                  <a:lnTo>
                    <a:pt x="373" y="124"/>
                  </a:lnTo>
                  <a:lnTo>
                    <a:pt x="373" y="126"/>
                  </a:lnTo>
                  <a:lnTo>
                    <a:pt x="370" y="124"/>
                  </a:lnTo>
                  <a:lnTo>
                    <a:pt x="364" y="124"/>
                  </a:lnTo>
                  <a:lnTo>
                    <a:pt x="358" y="124"/>
                  </a:lnTo>
                  <a:lnTo>
                    <a:pt x="352" y="124"/>
                  </a:lnTo>
                  <a:lnTo>
                    <a:pt x="346" y="122"/>
                  </a:lnTo>
                  <a:lnTo>
                    <a:pt x="340" y="122"/>
                  </a:lnTo>
                  <a:lnTo>
                    <a:pt x="332" y="122"/>
                  </a:lnTo>
                  <a:lnTo>
                    <a:pt x="326" y="120"/>
                  </a:lnTo>
                  <a:lnTo>
                    <a:pt x="320" y="120"/>
                  </a:lnTo>
                  <a:lnTo>
                    <a:pt x="316" y="120"/>
                  </a:lnTo>
                  <a:lnTo>
                    <a:pt x="312" y="122"/>
                  </a:lnTo>
                  <a:lnTo>
                    <a:pt x="308" y="122"/>
                  </a:lnTo>
                  <a:lnTo>
                    <a:pt x="302" y="122"/>
                  </a:lnTo>
                  <a:lnTo>
                    <a:pt x="298" y="124"/>
                  </a:lnTo>
                  <a:lnTo>
                    <a:pt x="294" y="124"/>
                  </a:lnTo>
                  <a:lnTo>
                    <a:pt x="290" y="124"/>
                  </a:lnTo>
                  <a:lnTo>
                    <a:pt x="286" y="126"/>
                  </a:lnTo>
                  <a:lnTo>
                    <a:pt x="284" y="126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76" y="128"/>
                  </a:lnTo>
                  <a:lnTo>
                    <a:pt x="276" y="128"/>
                  </a:lnTo>
                  <a:lnTo>
                    <a:pt x="274" y="128"/>
                  </a:lnTo>
                  <a:lnTo>
                    <a:pt x="272" y="128"/>
                  </a:lnTo>
                  <a:lnTo>
                    <a:pt x="270" y="128"/>
                  </a:lnTo>
                  <a:lnTo>
                    <a:pt x="266" y="130"/>
                  </a:lnTo>
                  <a:lnTo>
                    <a:pt x="266" y="130"/>
                  </a:lnTo>
                  <a:lnTo>
                    <a:pt x="266" y="128"/>
                  </a:lnTo>
                  <a:lnTo>
                    <a:pt x="266" y="128"/>
                  </a:lnTo>
                  <a:lnTo>
                    <a:pt x="262" y="124"/>
                  </a:lnTo>
                  <a:lnTo>
                    <a:pt x="260" y="122"/>
                  </a:lnTo>
                  <a:lnTo>
                    <a:pt x="256" y="118"/>
                  </a:lnTo>
                  <a:lnTo>
                    <a:pt x="254" y="116"/>
                  </a:lnTo>
                  <a:lnTo>
                    <a:pt x="252" y="114"/>
                  </a:lnTo>
                  <a:lnTo>
                    <a:pt x="250" y="110"/>
                  </a:lnTo>
                  <a:lnTo>
                    <a:pt x="246" y="108"/>
                  </a:lnTo>
                  <a:lnTo>
                    <a:pt x="244" y="104"/>
                  </a:lnTo>
                  <a:lnTo>
                    <a:pt x="242" y="102"/>
                  </a:lnTo>
                  <a:lnTo>
                    <a:pt x="238" y="98"/>
                  </a:lnTo>
                  <a:lnTo>
                    <a:pt x="236" y="96"/>
                  </a:lnTo>
                  <a:lnTo>
                    <a:pt x="234" y="92"/>
                  </a:lnTo>
                  <a:lnTo>
                    <a:pt x="228" y="88"/>
                  </a:lnTo>
                  <a:lnTo>
                    <a:pt x="226" y="82"/>
                  </a:lnTo>
                  <a:lnTo>
                    <a:pt x="226" y="82"/>
                  </a:lnTo>
                  <a:lnTo>
                    <a:pt x="226" y="78"/>
                  </a:lnTo>
                  <a:lnTo>
                    <a:pt x="224" y="76"/>
                  </a:lnTo>
                  <a:lnTo>
                    <a:pt x="224" y="76"/>
                  </a:lnTo>
                  <a:lnTo>
                    <a:pt x="224" y="74"/>
                  </a:lnTo>
                  <a:lnTo>
                    <a:pt x="220" y="72"/>
                  </a:lnTo>
                  <a:lnTo>
                    <a:pt x="216" y="70"/>
                  </a:lnTo>
                  <a:lnTo>
                    <a:pt x="212" y="66"/>
                  </a:lnTo>
                  <a:lnTo>
                    <a:pt x="204" y="62"/>
                  </a:lnTo>
                  <a:lnTo>
                    <a:pt x="198" y="56"/>
                  </a:lnTo>
                  <a:lnTo>
                    <a:pt x="190" y="52"/>
                  </a:lnTo>
                  <a:lnTo>
                    <a:pt x="180" y="46"/>
                  </a:lnTo>
                  <a:lnTo>
                    <a:pt x="172" y="40"/>
                  </a:lnTo>
                  <a:lnTo>
                    <a:pt x="162" y="34"/>
                  </a:lnTo>
                  <a:lnTo>
                    <a:pt x="154" y="28"/>
                  </a:lnTo>
                  <a:lnTo>
                    <a:pt x="146" y="22"/>
                  </a:lnTo>
                  <a:lnTo>
                    <a:pt x="138" y="18"/>
                  </a:lnTo>
                  <a:lnTo>
                    <a:pt x="136" y="16"/>
                  </a:lnTo>
                  <a:lnTo>
                    <a:pt x="132" y="12"/>
                  </a:lnTo>
                  <a:lnTo>
                    <a:pt x="126" y="8"/>
                  </a:lnTo>
                  <a:lnTo>
                    <a:pt x="122" y="6"/>
                  </a:lnTo>
                  <a:lnTo>
                    <a:pt x="118" y="4"/>
                  </a:lnTo>
                  <a:lnTo>
                    <a:pt x="118" y="4"/>
                  </a:lnTo>
                  <a:lnTo>
                    <a:pt x="114" y="2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08" y="2"/>
                  </a:lnTo>
                  <a:lnTo>
                    <a:pt x="106" y="2"/>
                  </a:lnTo>
                  <a:lnTo>
                    <a:pt x="104" y="4"/>
                  </a:lnTo>
                  <a:lnTo>
                    <a:pt x="100" y="4"/>
                  </a:lnTo>
                  <a:lnTo>
                    <a:pt x="98" y="4"/>
                  </a:lnTo>
                  <a:lnTo>
                    <a:pt x="96" y="6"/>
                  </a:lnTo>
                  <a:lnTo>
                    <a:pt x="92" y="6"/>
                  </a:lnTo>
                  <a:lnTo>
                    <a:pt x="90" y="6"/>
                  </a:lnTo>
                  <a:lnTo>
                    <a:pt x="88" y="8"/>
                  </a:lnTo>
                  <a:lnTo>
                    <a:pt x="82" y="10"/>
                  </a:lnTo>
                  <a:lnTo>
                    <a:pt x="76" y="12"/>
                  </a:lnTo>
                  <a:lnTo>
                    <a:pt x="72" y="12"/>
                  </a:lnTo>
                  <a:lnTo>
                    <a:pt x="66" y="14"/>
                  </a:lnTo>
                  <a:lnTo>
                    <a:pt x="62" y="16"/>
                  </a:lnTo>
                  <a:lnTo>
                    <a:pt x="58" y="18"/>
                  </a:lnTo>
                  <a:lnTo>
                    <a:pt x="54" y="18"/>
                  </a:lnTo>
                  <a:lnTo>
                    <a:pt x="48" y="20"/>
                  </a:lnTo>
                  <a:lnTo>
                    <a:pt x="44" y="22"/>
                  </a:lnTo>
                  <a:lnTo>
                    <a:pt x="40" y="22"/>
                  </a:lnTo>
                  <a:lnTo>
                    <a:pt x="36" y="24"/>
                  </a:lnTo>
                  <a:lnTo>
                    <a:pt x="32" y="26"/>
                  </a:lnTo>
                  <a:lnTo>
                    <a:pt x="32" y="26"/>
                  </a:lnTo>
                  <a:lnTo>
                    <a:pt x="28" y="26"/>
                  </a:lnTo>
                  <a:lnTo>
                    <a:pt x="24" y="28"/>
                  </a:lnTo>
                  <a:lnTo>
                    <a:pt x="20" y="30"/>
                  </a:lnTo>
                  <a:lnTo>
                    <a:pt x="16" y="30"/>
                  </a:lnTo>
                  <a:lnTo>
                    <a:pt x="12" y="32"/>
                  </a:lnTo>
                  <a:lnTo>
                    <a:pt x="8" y="34"/>
                  </a:lnTo>
                  <a:lnTo>
                    <a:pt x="4" y="34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36"/>
                  </a:lnTo>
                  <a:lnTo>
                    <a:pt x="0" y="50"/>
                  </a:lnTo>
                  <a:lnTo>
                    <a:pt x="0" y="64"/>
                  </a:lnTo>
                  <a:lnTo>
                    <a:pt x="0" y="78"/>
                  </a:lnTo>
                  <a:lnTo>
                    <a:pt x="0" y="92"/>
                  </a:lnTo>
                  <a:lnTo>
                    <a:pt x="0" y="106"/>
                  </a:lnTo>
                  <a:lnTo>
                    <a:pt x="0" y="120"/>
                  </a:lnTo>
                  <a:lnTo>
                    <a:pt x="0" y="134"/>
                  </a:lnTo>
                  <a:lnTo>
                    <a:pt x="0" y="148"/>
                  </a:lnTo>
                  <a:lnTo>
                    <a:pt x="0" y="162"/>
                  </a:lnTo>
                  <a:lnTo>
                    <a:pt x="0" y="176"/>
                  </a:lnTo>
                  <a:lnTo>
                    <a:pt x="0" y="190"/>
                  </a:lnTo>
                  <a:lnTo>
                    <a:pt x="0" y="204"/>
                  </a:lnTo>
                  <a:lnTo>
                    <a:pt x="0" y="218"/>
                  </a:lnTo>
                  <a:lnTo>
                    <a:pt x="0" y="232"/>
                  </a:lnTo>
                  <a:lnTo>
                    <a:pt x="0" y="244"/>
                  </a:lnTo>
                  <a:lnTo>
                    <a:pt x="0" y="258"/>
                  </a:lnTo>
                  <a:lnTo>
                    <a:pt x="6" y="258"/>
                  </a:lnTo>
                  <a:lnTo>
                    <a:pt x="14" y="258"/>
                  </a:lnTo>
                  <a:lnTo>
                    <a:pt x="24" y="260"/>
                  </a:lnTo>
                  <a:lnTo>
                    <a:pt x="26" y="260"/>
                  </a:lnTo>
                  <a:lnTo>
                    <a:pt x="36" y="260"/>
                  </a:lnTo>
                  <a:lnTo>
                    <a:pt x="40" y="260"/>
                  </a:lnTo>
                  <a:lnTo>
                    <a:pt x="44" y="262"/>
                  </a:lnTo>
                  <a:lnTo>
                    <a:pt x="46" y="262"/>
                  </a:lnTo>
                  <a:lnTo>
                    <a:pt x="48" y="260"/>
                  </a:lnTo>
                  <a:lnTo>
                    <a:pt x="48" y="258"/>
                  </a:lnTo>
                  <a:lnTo>
                    <a:pt x="50" y="256"/>
                  </a:lnTo>
                  <a:lnTo>
                    <a:pt x="50" y="256"/>
                  </a:lnTo>
                  <a:lnTo>
                    <a:pt x="52" y="256"/>
                  </a:lnTo>
                  <a:lnTo>
                    <a:pt x="52" y="256"/>
                  </a:lnTo>
                  <a:lnTo>
                    <a:pt x="52" y="256"/>
                  </a:lnTo>
                  <a:lnTo>
                    <a:pt x="50" y="254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6" y="252"/>
                  </a:lnTo>
                  <a:lnTo>
                    <a:pt x="46" y="252"/>
                  </a:lnTo>
                  <a:lnTo>
                    <a:pt x="46" y="250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4" y="244"/>
                  </a:lnTo>
                  <a:lnTo>
                    <a:pt x="44" y="242"/>
                  </a:lnTo>
                  <a:lnTo>
                    <a:pt x="44" y="240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4" y="236"/>
                  </a:lnTo>
                  <a:lnTo>
                    <a:pt x="44" y="232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4" y="224"/>
                  </a:lnTo>
                  <a:lnTo>
                    <a:pt x="48" y="222"/>
                  </a:lnTo>
                  <a:lnTo>
                    <a:pt x="50" y="220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4" y="214"/>
                  </a:lnTo>
                  <a:lnTo>
                    <a:pt x="58" y="210"/>
                  </a:lnTo>
                  <a:lnTo>
                    <a:pt x="62" y="208"/>
                  </a:lnTo>
                  <a:lnTo>
                    <a:pt x="66" y="208"/>
                  </a:lnTo>
                  <a:lnTo>
                    <a:pt x="72" y="210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8" y="208"/>
                  </a:lnTo>
                  <a:lnTo>
                    <a:pt x="80" y="208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2" y="206"/>
                  </a:lnTo>
                  <a:lnTo>
                    <a:pt x="82" y="206"/>
                  </a:lnTo>
                  <a:lnTo>
                    <a:pt x="82" y="204"/>
                  </a:lnTo>
                  <a:lnTo>
                    <a:pt x="82" y="204"/>
                  </a:lnTo>
                  <a:lnTo>
                    <a:pt x="84" y="204"/>
                  </a:lnTo>
                  <a:lnTo>
                    <a:pt x="84" y="202"/>
                  </a:lnTo>
                  <a:lnTo>
                    <a:pt x="86" y="198"/>
                  </a:lnTo>
                  <a:lnTo>
                    <a:pt x="86" y="196"/>
                  </a:lnTo>
                  <a:lnTo>
                    <a:pt x="86" y="196"/>
                  </a:lnTo>
                  <a:lnTo>
                    <a:pt x="84" y="194"/>
                  </a:lnTo>
                  <a:lnTo>
                    <a:pt x="84" y="192"/>
                  </a:lnTo>
                  <a:lnTo>
                    <a:pt x="86" y="192"/>
                  </a:lnTo>
                  <a:lnTo>
                    <a:pt x="86" y="192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88"/>
                  </a:lnTo>
                  <a:lnTo>
                    <a:pt x="90" y="188"/>
                  </a:lnTo>
                  <a:lnTo>
                    <a:pt x="90" y="188"/>
                  </a:lnTo>
                  <a:lnTo>
                    <a:pt x="92" y="188"/>
                  </a:lnTo>
                  <a:lnTo>
                    <a:pt x="92" y="188"/>
                  </a:lnTo>
                  <a:lnTo>
                    <a:pt x="92" y="190"/>
                  </a:lnTo>
                  <a:lnTo>
                    <a:pt x="94" y="190"/>
                  </a:lnTo>
                  <a:lnTo>
                    <a:pt x="94" y="190"/>
                  </a:lnTo>
                  <a:lnTo>
                    <a:pt x="96" y="190"/>
                  </a:lnTo>
                  <a:lnTo>
                    <a:pt x="96" y="190"/>
                  </a:lnTo>
                  <a:lnTo>
                    <a:pt x="98" y="190"/>
                  </a:lnTo>
                  <a:lnTo>
                    <a:pt x="98" y="190"/>
                  </a:lnTo>
                  <a:lnTo>
                    <a:pt x="104" y="192"/>
                  </a:lnTo>
                  <a:lnTo>
                    <a:pt x="104" y="194"/>
                  </a:lnTo>
                  <a:lnTo>
                    <a:pt x="106" y="194"/>
                  </a:lnTo>
                  <a:lnTo>
                    <a:pt x="106" y="198"/>
                  </a:lnTo>
                  <a:lnTo>
                    <a:pt x="106" y="198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2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200"/>
                  </a:lnTo>
                  <a:lnTo>
                    <a:pt x="110" y="198"/>
                  </a:lnTo>
                  <a:lnTo>
                    <a:pt x="108" y="196"/>
                  </a:lnTo>
                  <a:lnTo>
                    <a:pt x="104" y="192"/>
                  </a:lnTo>
                  <a:lnTo>
                    <a:pt x="104" y="188"/>
                  </a:lnTo>
                  <a:lnTo>
                    <a:pt x="102" y="186"/>
                  </a:lnTo>
                  <a:lnTo>
                    <a:pt x="100" y="186"/>
                  </a:lnTo>
                  <a:lnTo>
                    <a:pt x="96" y="182"/>
                  </a:lnTo>
                  <a:lnTo>
                    <a:pt x="94" y="182"/>
                  </a:lnTo>
                  <a:lnTo>
                    <a:pt x="94" y="180"/>
                  </a:lnTo>
                  <a:lnTo>
                    <a:pt x="94" y="180"/>
                  </a:lnTo>
                  <a:lnTo>
                    <a:pt x="96" y="180"/>
                  </a:lnTo>
                  <a:lnTo>
                    <a:pt x="96" y="178"/>
                  </a:lnTo>
                  <a:lnTo>
                    <a:pt x="100" y="178"/>
                  </a:lnTo>
                  <a:lnTo>
                    <a:pt x="100" y="176"/>
                  </a:lnTo>
                  <a:lnTo>
                    <a:pt x="102" y="176"/>
                  </a:lnTo>
                  <a:lnTo>
                    <a:pt x="106" y="178"/>
                  </a:lnTo>
                  <a:lnTo>
                    <a:pt x="108" y="180"/>
                  </a:lnTo>
                  <a:lnTo>
                    <a:pt x="110" y="180"/>
                  </a:lnTo>
                  <a:lnTo>
                    <a:pt x="112" y="178"/>
                  </a:lnTo>
                  <a:lnTo>
                    <a:pt x="114" y="178"/>
                  </a:lnTo>
                  <a:lnTo>
                    <a:pt x="114" y="172"/>
                  </a:lnTo>
                  <a:lnTo>
                    <a:pt x="114" y="170"/>
                  </a:lnTo>
                  <a:lnTo>
                    <a:pt x="116" y="172"/>
                  </a:lnTo>
                  <a:lnTo>
                    <a:pt x="126" y="182"/>
                  </a:lnTo>
                  <a:lnTo>
                    <a:pt x="128" y="186"/>
                  </a:lnTo>
                  <a:lnTo>
                    <a:pt x="132" y="186"/>
                  </a:lnTo>
                  <a:lnTo>
                    <a:pt x="134" y="188"/>
                  </a:lnTo>
                  <a:lnTo>
                    <a:pt x="134" y="188"/>
                  </a:lnTo>
                  <a:lnTo>
                    <a:pt x="136" y="186"/>
                  </a:lnTo>
                  <a:lnTo>
                    <a:pt x="138" y="186"/>
                  </a:lnTo>
                  <a:lnTo>
                    <a:pt x="138" y="186"/>
                  </a:lnTo>
                  <a:lnTo>
                    <a:pt x="140" y="186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4" y="192"/>
                  </a:lnTo>
                  <a:lnTo>
                    <a:pt x="144" y="196"/>
                  </a:lnTo>
                  <a:lnTo>
                    <a:pt x="144" y="198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50" y="200"/>
                  </a:lnTo>
                  <a:lnTo>
                    <a:pt x="152" y="200"/>
                  </a:lnTo>
                  <a:lnTo>
                    <a:pt x="154" y="202"/>
                  </a:lnTo>
                  <a:lnTo>
                    <a:pt x="164" y="200"/>
                  </a:lnTo>
                  <a:lnTo>
                    <a:pt x="168" y="200"/>
                  </a:lnTo>
                  <a:lnTo>
                    <a:pt x="170" y="200"/>
                  </a:lnTo>
                  <a:lnTo>
                    <a:pt x="172" y="200"/>
                  </a:lnTo>
                  <a:lnTo>
                    <a:pt x="172" y="202"/>
                  </a:lnTo>
                  <a:lnTo>
                    <a:pt x="174" y="204"/>
                  </a:lnTo>
                  <a:lnTo>
                    <a:pt x="176" y="204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178" y="206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76" y="210"/>
                  </a:lnTo>
                  <a:lnTo>
                    <a:pt x="176" y="212"/>
                  </a:lnTo>
                  <a:lnTo>
                    <a:pt x="176" y="216"/>
                  </a:lnTo>
                  <a:lnTo>
                    <a:pt x="178" y="218"/>
                  </a:lnTo>
                  <a:lnTo>
                    <a:pt x="174" y="218"/>
                  </a:lnTo>
                  <a:lnTo>
                    <a:pt x="174" y="218"/>
                  </a:lnTo>
                  <a:lnTo>
                    <a:pt x="174" y="218"/>
                  </a:lnTo>
                  <a:lnTo>
                    <a:pt x="174" y="218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0"/>
                  </a:lnTo>
                  <a:lnTo>
                    <a:pt x="174" y="222"/>
                  </a:lnTo>
                  <a:lnTo>
                    <a:pt x="176" y="222"/>
                  </a:lnTo>
                  <a:lnTo>
                    <a:pt x="182" y="222"/>
                  </a:lnTo>
                  <a:lnTo>
                    <a:pt x="182" y="224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4" y="226"/>
                  </a:lnTo>
                  <a:lnTo>
                    <a:pt x="186" y="228"/>
                  </a:lnTo>
                  <a:lnTo>
                    <a:pt x="188" y="228"/>
                  </a:lnTo>
                  <a:lnTo>
                    <a:pt x="188" y="230"/>
                  </a:lnTo>
                  <a:lnTo>
                    <a:pt x="188" y="230"/>
                  </a:lnTo>
                  <a:lnTo>
                    <a:pt x="188" y="232"/>
                  </a:lnTo>
                  <a:lnTo>
                    <a:pt x="188" y="232"/>
                  </a:lnTo>
                  <a:lnTo>
                    <a:pt x="188" y="232"/>
                  </a:lnTo>
                  <a:lnTo>
                    <a:pt x="186" y="232"/>
                  </a:lnTo>
                  <a:lnTo>
                    <a:pt x="184" y="230"/>
                  </a:lnTo>
                  <a:lnTo>
                    <a:pt x="184" y="230"/>
                  </a:lnTo>
                  <a:lnTo>
                    <a:pt x="182" y="230"/>
                  </a:lnTo>
                  <a:lnTo>
                    <a:pt x="180" y="230"/>
                  </a:lnTo>
                  <a:lnTo>
                    <a:pt x="180" y="232"/>
                  </a:lnTo>
                  <a:lnTo>
                    <a:pt x="180" y="234"/>
                  </a:lnTo>
                  <a:lnTo>
                    <a:pt x="182" y="238"/>
                  </a:lnTo>
                  <a:lnTo>
                    <a:pt x="184" y="242"/>
                  </a:lnTo>
                  <a:lnTo>
                    <a:pt x="184" y="242"/>
                  </a:lnTo>
                  <a:lnTo>
                    <a:pt x="184" y="244"/>
                  </a:lnTo>
                  <a:lnTo>
                    <a:pt x="182" y="244"/>
                  </a:lnTo>
                  <a:lnTo>
                    <a:pt x="182" y="244"/>
                  </a:lnTo>
                  <a:lnTo>
                    <a:pt x="180" y="246"/>
                  </a:lnTo>
                  <a:lnTo>
                    <a:pt x="180" y="246"/>
                  </a:lnTo>
                  <a:lnTo>
                    <a:pt x="180" y="252"/>
                  </a:lnTo>
                  <a:lnTo>
                    <a:pt x="180" y="252"/>
                  </a:lnTo>
                  <a:lnTo>
                    <a:pt x="182" y="254"/>
                  </a:lnTo>
                  <a:lnTo>
                    <a:pt x="186" y="256"/>
                  </a:lnTo>
                  <a:lnTo>
                    <a:pt x="190" y="258"/>
                  </a:lnTo>
                  <a:lnTo>
                    <a:pt x="194" y="260"/>
                  </a:lnTo>
                  <a:lnTo>
                    <a:pt x="196" y="264"/>
                  </a:lnTo>
                  <a:lnTo>
                    <a:pt x="196" y="264"/>
                  </a:lnTo>
                  <a:lnTo>
                    <a:pt x="198" y="264"/>
                  </a:lnTo>
                  <a:lnTo>
                    <a:pt x="200" y="264"/>
                  </a:lnTo>
                  <a:lnTo>
                    <a:pt x="206" y="262"/>
                  </a:lnTo>
                  <a:lnTo>
                    <a:pt x="216" y="262"/>
                  </a:lnTo>
                  <a:lnTo>
                    <a:pt x="218" y="262"/>
                  </a:lnTo>
                  <a:lnTo>
                    <a:pt x="220" y="266"/>
                  </a:lnTo>
                  <a:lnTo>
                    <a:pt x="220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2" y="262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2" y="264"/>
                  </a:lnTo>
                  <a:lnTo>
                    <a:pt x="226" y="264"/>
                  </a:lnTo>
                  <a:lnTo>
                    <a:pt x="226" y="264"/>
                  </a:lnTo>
                  <a:lnTo>
                    <a:pt x="230" y="268"/>
                  </a:lnTo>
                  <a:lnTo>
                    <a:pt x="232" y="268"/>
                  </a:lnTo>
                  <a:lnTo>
                    <a:pt x="234" y="268"/>
                  </a:lnTo>
                  <a:lnTo>
                    <a:pt x="236" y="266"/>
                  </a:lnTo>
                  <a:lnTo>
                    <a:pt x="236" y="266"/>
                  </a:lnTo>
                  <a:lnTo>
                    <a:pt x="238" y="264"/>
                  </a:lnTo>
                  <a:lnTo>
                    <a:pt x="238" y="264"/>
                  </a:lnTo>
                  <a:lnTo>
                    <a:pt x="238" y="262"/>
                  </a:lnTo>
                  <a:lnTo>
                    <a:pt x="240" y="260"/>
                  </a:lnTo>
                  <a:lnTo>
                    <a:pt x="240" y="260"/>
                  </a:lnTo>
                  <a:lnTo>
                    <a:pt x="242" y="260"/>
                  </a:lnTo>
                  <a:lnTo>
                    <a:pt x="246" y="260"/>
                  </a:lnTo>
                  <a:lnTo>
                    <a:pt x="250" y="262"/>
                  </a:lnTo>
                  <a:lnTo>
                    <a:pt x="260" y="270"/>
                  </a:lnTo>
                  <a:lnTo>
                    <a:pt x="262" y="270"/>
                  </a:lnTo>
                  <a:lnTo>
                    <a:pt x="264" y="276"/>
                  </a:lnTo>
                  <a:lnTo>
                    <a:pt x="264" y="276"/>
                  </a:lnTo>
                  <a:lnTo>
                    <a:pt x="264" y="278"/>
                  </a:lnTo>
                  <a:lnTo>
                    <a:pt x="266" y="282"/>
                  </a:lnTo>
                  <a:lnTo>
                    <a:pt x="266" y="284"/>
                  </a:lnTo>
                  <a:lnTo>
                    <a:pt x="264" y="284"/>
                  </a:lnTo>
                  <a:lnTo>
                    <a:pt x="266" y="284"/>
                  </a:lnTo>
                  <a:lnTo>
                    <a:pt x="266" y="290"/>
                  </a:lnTo>
                  <a:lnTo>
                    <a:pt x="268" y="292"/>
                  </a:lnTo>
                  <a:lnTo>
                    <a:pt x="268" y="294"/>
                  </a:lnTo>
                  <a:lnTo>
                    <a:pt x="268" y="294"/>
                  </a:lnTo>
                  <a:lnTo>
                    <a:pt x="270" y="296"/>
                  </a:lnTo>
                  <a:lnTo>
                    <a:pt x="270" y="296"/>
                  </a:lnTo>
                  <a:lnTo>
                    <a:pt x="272" y="300"/>
                  </a:lnTo>
                  <a:lnTo>
                    <a:pt x="272" y="302"/>
                  </a:lnTo>
                  <a:lnTo>
                    <a:pt x="274" y="304"/>
                  </a:lnTo>
                  <a:lnTo>
                    <a:pt x="274" y="304"/>
                  </a:lnTo>
                  <a:lnTo>
                    <a:pt x="274" y="306"/>
                  </a:lnTo>
                  <a:lnTo>
                    <a:pt x="274" y="306"/>
                  </a:lnTo>
                  <a:lnTo>
                    <a:pt x="274" y="306"/>
                  </a:lnTo>
                  <a:lnTo>
                    <a:pt x="276" y="306"/>
                  </a:lnTo>
                  <a:lnTo>
                    <a:pt x="278" y="308"/>
                  </a:lnTo>
                  <a:lnTo>
                    <a:pt x="280" y="310"/>
                  </a:lnTo>
                  <a:lnTo>
                    <a:pt x="282" y="310"/>
                  </a:lnTo>
                  <a:lnTo>
                    <a:pt x="282" y="312"/>
                  </a:lnTo>
                  <a:lnTo>
                    <a:pt x="282" y="314"/>
                  </a:lnTo>
                  <a:lnTo>
                    <a:pt x="282" y="316"/>
                  </a:lnTo>
                  <a:lnTo>
                    <a:pt x="284" y="316"/>
                  </a:lnTo>
                  <a:lnTo>
                    <a:pt x="284" y="318"/>
                  </a:lnTo>
                  <a:lnTo>
                    <a:pt x="284" y="320"/>
                  </a:lnTo>
                  <a:lnTo>
                    <a:pt x="284" y="320"/>
                  </a:lnTo>
                  <a:lnTo>
                    <a:pt x="284" y="324"/>
                  </a:lnTo>
                  <a:lnTo>
                    <a:pt x="286" y="324"/>
                  </a:lnTo>
                  <a:lnTo>
                    <a:pt x="284" y="326"/>
                  </a:lnTo>
                  <a:lnTo>
                    <a:pt x="284" y="326"/>
                  </a:lnTo>
                  <a:lnTo>
                    <a:pt x="284" y="328"/>
                  </a:lnTo>
                  <a:lnTo>
                    <a:pt x="284" y="330"/>
                  </a:lnTo>
                  <a:lnTo>
                    <a:pt x="286" y="332"/>
                  </a:lnTo>
                  <a:lnTo>
                    <a:pt x="286" y="334"/>
                  </a:lnTo>
                  <a:lnTo>
                    <a:pt x="288" y="338"/>
                  </a:lnTo>
                  <a:lnTo>
                    <a:pt x="290" y="338"/>
                  </a:lnTo>
                  <a:lnTo>
                    <a:pt x="292" y="342"/>
                  </a:lnTo>
                  <a:lnTo>
                    <a:pt x="298" y="344"/>
                  </a:lnTo>
                  <a:lnTo>
                    <a:pt x="304" y="350"/>
                  </a:lnTo>
                  <a:lnTo>
                    <a:pt x="310" y="354"/>
                  </a:lnTo>
                  <a:lnTo>
                    <a:pt x="324" y="364"/>
                  </a:lnTo>
                  <a:lnTo>
                    <a:pt x="332" y="370"/>
                  </a:lnTo>
                  <a:lnTo>
                    <a:pt x="334" y="372"/>
                  </a:lnTo>
                  <a:lnTo>
                    <a:pt x="338" y="378"/>
                  </a:lnTo>
                  <a:lnTo>
                    <a:pt x="342" y="382"/>
                  </a:lnTo>
                  <a:lnTo>
                    <a:pt x="346" y="384"/>
                  </a:lnTo>
                  <a:lnTo>
                    <a:pt x="352" y="390"/>
                  </a:lnTo>
                  <a:lnTo>
                    <a:pt x="360" y="394"/>
                  </a:lnTo>
                  <a:lnTo>
                    <a:pt x="360" y="394"/>
                  </a:lnTo>
                  <a:lnTo>
                    <a:pt x="362" y="396"/>
                  </a:lnTo>
                  <a:lnTo>
                    <a:pt x="364" y="394"/>
                  </a:lnTo>
                  <a:lnTo>
                    <a:pt x="366" y="394"/>
                  </a:lnTo>
                  <a:lnTo>
                    <a:pt x="368" y="392"/>
                  </a:lnTo>
                  <a:lnTo>
                    <a:pt x="370" y="394"/>
                  </a:lnTo>
                  <a:lnTo>
                    <a:pt x="370" y="396"/>
                  </a:lnTo>
                  <a:lnTo>
                    <a:pt x="371" y="398"/>
                  </a:lnTo>
                  <a:lnTo>
                    <a:pt x="381" y="406"/>
                  </a:lnTo>
                  <a:lnTo>
                    <a:pt x="387" y="410"/>
                  </a:lnTo>
                  <a:lnTo>
                    <a:pt x="393" y="412"/>
                  </a:lnTo>
                  <a:lnTo>
                    <a:pt x="397" y="414"/>
                  </a:lnTo>
                  <a:lnTo>
                    <a:pt x="403" y="420"/>
                  </a:lnTo>
                  <a:lnTo>
                    <a:pt x="407" y="424"/>
                  </a:lnTo>
                  <a:lnTo>
                    <a:pt x="413" y="428"/>
                  </a:lnTo>
                  <a:lnTo>
                    <a:pt x="417" y="430"/>
                  </a:lnTo>
                  <a:lnTo>
                    <a:pt x="425" y="434"/>
                  </a:lnTo>
                  <a:lnTo>
                    <a:pt x="427" y="436"/>
                  </a:lnTo>
                  <a:lnTo>
                    <a:pt x="431" y="436"/>
                  </a:lnTo>
                  <a:lnTo>
                    <a:pt x="431" y="436"/>
                  </a:lnTo>
                  <a:lnTo>
                    <a:pt x="433" y="434"/>
                  </a:lnTo>
                  <a:lnTo>
                    <a:pt x="435" y="432"/>
                  </a:lnTo>
                  <a:lnTo>
                    <a:pt x="437" y="432"/>
                  </a:lnTo>
                  <a:lnTo>
                    <a:pt x="441" y="436"/>
                  </a:lnTo>
                  <a:lnTo>
                    <a:pt x="443" y="436"/>
                  </a:lnTo>
                  <a:lnTo>
                    <a:pt x="445" y="436"/>
                  </a:lnTo>
                  <a:lnTo>
                    <a:pt x="447" y="438"/>
                  </a:lnTo>
                  <a:lnTo>
                    <a:pt x="451" y="440"/>
                  </a:lnTo>
                  <a:lnTo>
                    <a:pt x="451" y="440"/>
                  </a:lnTo>
                  <a:lnTo>
                    <a:pt x="453" y="442"/>
                  </a:lnTo>
                  <a:lnTo>
                    <a:pt x="455" y="444"/>
                  </a:lnTo>
                  <a:lnTo>
                    <a:pt x="459" y="446"/>
                  </a:lnTo>
                  <a:lnTo>
                    <a:pt x="461" y="446"/>
                  </a:lnTo>
                  <a:lnTo>
                    <a:pt x="465" y="446"/>
                  </a:lnTo>
                  <a:lnTo>
                    <a:pt x="467" y="446"/>
                  </a:lnTo>
                  <a:lnTo>
                    <a:pt x="467" y="448"/>
                  </a:lnTo>
                  <a:lnTo>
                    <a:pt x="469" y="448"/>
                  </a:lnTo>
                  <a:lnTo>
                    <a:pt x="469" y="448"/>
                  </a:lnTo>
                  <a:lnTo>
                    <a:pt x="469" y="448"/>
                  </a:lnTo>
                  <a:lnTo>
                    <a:pt x="469" y="450"/>
                  </a:lnTo>
                  <a:lnTo>
                    <a:pt x="471" y="452"/>
                  </a:lnTo>
                  <a:lnTo>
                    <a:pt x="469" y="454"/>
                  </a:lnTo>
                  <a:lnTo>
                    <a:pt x="467" y="458"/>
                  </a:lnTo>
                  <a:lnTo>
                    <a:pt x="465" y="460"/>
                  </a:lnTo>
                  <a:lnTo>
                    <a:pt x="465" y="462"/>
                  </a:lnTo>
                  <a:lnTo>
                    <a:pt x="465" y="466"/>
                  </a:lnTo>
                  <a:lnTo>
                    <a:pt x="465" y="470"/>
                  </a:lnTo>
                  <a:lnTo>
                    <a:pt x="463" y="472"/>
                  </a:lnTo>
                  <a:lnTo>
                    <a:pt x="463" y="474"/>
                  </a:lnTo>
                  <a:lnTo>
                    <a:pt x="465" y="476"/>
                  </a:lnTo>
                  <a:lnTo>
                    <a:pt x="465" y="478"/>
                  </a:lnTo>
                  <a:lnTo>
                    <a:pt x="465" y="478"/>
                  </a:lnTo>
                  <a:lnTo>
                    <a:pt x="465" y="478"/>
                  </a:lnTo>
                  <a:lnTo>
                    <a:pt x="465" y="480"/>
                  </a:lnTo>
                  <a:lnTo>
                    <a:pt x="465" y="480"/>
                  </a:lnTo>
                  <a:lnTo>
                    <a:pt x="463" y="482"/>
                  </a:lnTo>
                  <a:lnTo>
                    <a:pt x="463" y="482"/>
                  </a:lnTo>
                  <a:lnTo>
                    <a:pt x="465" y="484"/>
                  </a:lnTo>
                  <a:lnTo>
                    <a:pt x="465" y="484"/>
                  </a:lnTo>
                  <a:lnTo>
                    <a:pt x="467" y="484"/>
                  </a:lnTo>
                  <a:lnTo>
                    <a:pt x="467" y="484"/>
                  </a:lnTo>
                  <a:lnTo>
                    <a:pt x="471" y="484"/>
                  </a:lnTo>
                  <a:lnTo>
                    <a:pt x="471" y="484"/>
                  </a:lnTo>
                  <a:lnTo>
                    <a:pt x="473" y="484"/>
                  </a:lnTo>
                  <a:lnTo>
                    <a:pt x="473" y="484"/>
                  </a:lnTo>
                  <a:lnTo>
                    <a:pt x="473" y="484"/>
                  </a:lnTo>
                  <a:lnTo>
                    <a:pt x="475" y="484"/>
                  </a:lnTo>
                  <a:lnTo>
                    <a:pt x="479" y="484"/>
                  </a:lnTo>
                  <a:lnTo>
                    <a:pt x="485" y="482"/>
                  </a:lnTo>
                  <a:lnTo>
                    <a:pt x="487" y="482"/>
                  </a:lnTo>
                  <a:lnTo>
                    <a:pt x="487" y="482"/>
                  </a:lnTo>
                  <a:lnTo>
                    <a:pt x="489" y="484"/>
                  </a:lnTo>
                  <a:lnTo>
                    <a:pt x="489" y="484"/>
                  </a:lnTo>
                  <a:lnTo>
                    <a:pt x="491" y="484"/>
                  </a:lnTo>
                  <a:lnTo>
                    <a:pt x="491" y="488"/>
                  </a:lnTo>
                  <a:lnTo>
                    <a:pt x="491" y="488"/>
                  </a:lnTo>
                  <a:lnTo>
                    <a:pt x="493" y="488"/>
                  </a:lnTo>
                  <a:lnTo>
                    <a:pt x="495" y="490"/>
                  </a:lnTo>
                  <a:lnTo>
                    <a:pt x="495" y="490"/>
                  </a:lnTo>
                  <a:lnTo>
                    <a:pt x="495" y="492"/>
                  </a:lnTo>
                  <a:lnTo>
                    <a:pt x="495" y="492"/>
                  </a:lnTo>
                  <a:lnTo>
                    <a:pt x="497" y="494"/>
                  </a:lnTo>
                  <a:lnTo>
                    <a:pt x="497" y="494"/>
                  </a:lnTo>
                  <a:lnTo>
                    <a:pt x="499" y="494"/>
                  </a:lnTo>
                  <a:lnTo>
                    <a:pt x="501" y="492"/>
                  </a:lnTo>
                  <a:lnTo>
                    <a:pt x="501" y="492"/>
                  </a:lnTo>
                  <a:lnTo>
                    <a:pt x="503" y="492"/>
                  </a:lnTo>
                  <a:lnTo>
                    <a:pt x="503" y="492"/>
                  </a:lnTo>
                  <a:lnTo>
                    <a:pt x="505" y="492"/>
                  </a:lnTo>
                  <a:lnTo>
                    <a:pt x="505" y="490"/>
                  </a:lnTo>
                  <a:lnTo>
                    <a:pt x="507" y="490"/>
                  </a:lnTo>
                  <a:lnTo>
                    <a:pt x="507" y="488"/>
                  </a:lnTo>
                  <a:lnTo>
                    <a:pt x="509" y="488"/>
                  </a:lnTo>
                  <a:lnTo>
                    <a:pt x="509" y="488"/>
                  </a:lnTo>
                  <a:lnTo>
                    <a:pt x="511" y="492"/>
                  </a:lnTo>
                  <a:lnTo>
                    <a:pt x="511" y="492"/>
                  </a:lnTo>
                  <a:lnTo>
                    <a:pt x="511" y="492"/>
                  </a:lnTo>
                  <a:lnTo>
                    <a:pt x="511" y="490"/>
                  </a:lnTo>
                  <a:lnTo>
                    <a:pt x="511" y="490"/>
                  </a:lnTo>
                  <a:lnTo>
                    <a:pt x="513" y="490"/>
                  </a:lnTo>
                  <a:lnTo>
                    <a:pt x="513" y="490"/>
                  </a:lnTo>
                  <a:lnTo>
                    <a:pt x="513" y="490"/>
                  </a:lnTo>
                  <a:lnTo>
                    <a:pt x="513" y="490"/>
                  </a:lnTo>
                  <a:lnTo>
                    <a:pt x="515" y="490"/>
                  </a:lnTo>
                  <a:lnTo>
                    <a:pt x="515" y="490"/>
                  </a:lnTo>
                  <a:lnTo>
                    <a:pt x="515" y="490"/>
                  </a:lnTo>
                  <a:lnTo>
                    <a:pt x="517" y="490"/>
                  </a:lnTo>
                  <a:lnTo>
                    <a:pt x="519" y="490"/>
                  </a:lnTo>
                  <a:lnTo>
                    <a:pt x="519" y="492"/>
                  </a:lnTo>
                  <a:lnTo>
                    <a:pt x="519" y="492"/>
                  </a:lnTo>
                  <a:lnTo>
                    <a:pt x="521" y="492"/>
                  </a:lnTo>
                  <a:lnTo>
                    <a:pt x="521" y="494"/>
                  </a:lnTo>
                  <a:lnTo>
                    <a:pt x="521" y="492"/>
                  </a:lnTo>
                  <a:lnTo>
                    <a:pt x="521" y="490"/>
                  </a:lnTo>
                  <a:lnTo>
                    <a:pt x="523" y="490"/>
                  </a:lnTo>
                  <a:lnTo>
                    <a:pt x="523" y="488"/>
                  </a:lnTo>
                  <a:lnTo>
                    <a:pt x="523" y="484"/>
                  </a:lnTo>
                  <a:lnTo>
                    <a:pt x="521" y="480"/>
                  </a:lnTo>
                  <a:lnTo>
                    <a:pt x="521" y="478"/>
                  </a:lnTo>
                  <a:lnTo>
                    <a:pt x="523" y="474"/>
                  </a:lnTo>
                  <a:lnTo>
                    <a:pt x="525" y="472"/>
                  </a:lnTo>
                  <a:lnTo>
                    <a:pt x="527" y="468"/>
                  </a:lnTo>
                  <a:lnTo>
                    <a:pt x="529" y="466"/>
                  </a:lnTo>
                  <a:lnTo>
                    <a:pt x="533" y="462"/>
                  </a:lnTo>
                  <a:lnTo>
                    <a:pt x="533" y="460"/>
                  </a:lnTo>
                  <a:lnTo>
                    <a:pt x="535" y="454"/>
                  </a:lnTo>
                  <a:lnTo>
                    <a:pt x="537" y="452"/>
                  </a:lnTo>
                  <a:lnTo>
                    <a:pt x="537" y="452"/>
                  </a:lnTo>
                  <a:lnTo>
                    <a:pt x="539" y="452"/>
                  </a:lnTo>
                  <a:lnTo>
                    <a:pt x="541" y="452"/>
                  </a:lnTo>
                  <a:lnTo>
                    <a:pt x="541" y="452"/>
                  </a:lnTo>
                  <a:lnTo>
                    <a:pt x="541" y="452"/>
                  </a:lnTo>
                  <a:lnTo>
                    <a:pt x="541" y="450"/>
                  </a:lnTo>
                  <a:lnTo>
                    <a:pt x="541" y="450"/>
                  </a:lnTo>
                  <a:lnTo>
                    <a:pt x="543" y="448"/>
                  </a:lnTo>
                  <a:lnTo>
                    <a:pt x="543" y="448"/>
                  </a:lnTo>
                  <a:lnTo>
                    <a:pt x="543" y="448"/>
                  </a:lnTo>
                  <a:lnTo>
                    <a:pt x="543" y="448"/>
                  </a:lnTo>
                  <a:lnTo>
                    <a:pt x="543" y="448"/>
                  </a:lnTo>
                  <a:lnTo>
                    <a:pt x="543" y="448"/>
                  </a:lnTo>
                  <a:lnTo>
                    <a:pt x="545" y="444"/>
                  </a:lnTo>
                  <a:lnTo>
                    <a:pt x="545" y="442"/>
                  </a:lnTo>
                  <a:lnTo>
                    <a:pt x="547" y="438"/>
                  </a:lnTo>
                  <a:lnTo>
                    <a:pt x="545" y="436"/>
                  </a:lnTo>
                  <a:lnTo>
                    <a:pt x="545" y="434"/>
                  </a:lnTo>
                  <a:lnTo>
                    <a:pt x="541" y="432"/>
                  </a:lnTo>
                  <a:lnTo>
                    <a:pt x="539" y="430"/>
                  </a:lnTo>
                  <a:lnTo>
                    <a:pt x="539" y="430"/>
                  </a:lnTo>
                  <a:lnTo>
                    <a:pt x="537" y="426"/>
                  </a:lnTo>
                  <a:lnTo>
                    <a:pt x="535" y="424"/>
                  </a:lnTo>
                  <a:lnTo>
                    <a:pt x="535" y="424"/>
                  </a:lnTo>
                  <a:lnTo>
                    <a:pt x="535" y="424"/>
                  </a:lnTo>
                  <a:lnTo>
                    <a:pt x="535" y="422"/>
                  </a:lnTo>
                  <a:lnTo>
                    <a:pt x="535" y="420"/>
                  </a:lnTo>
                  <a:lnTo>
                    <a:pt x="533" y="418"/>
                  </a:lnTo>
                  <a:lnTo>
                    <a:pt x="533" y="418"/>
                  </a:lnTo>
                  <a:lnTo>
                    <a:pt x="533" y="416"/>
                  </a:lnTo>
                  <a:lnTo>
                    <a:pt x="533" y="414"/>
                  </a:lnTo>
                  <a:lnTo>
                    <a:pt x="533" y="412"/>
                  </a:lnTo>
                  <a:lnTo>
                    <a:pt x="531" y="410"/>
                  </a:lnTo>
                  <a:lnTo>
                    <a:pt x="531" y="410"/>
                  </a:lnTo>
                  <a:lnTo>
                    <a:pt x="533" y="408"/>
                  </a:lnTo>
                  <a:lnTo>
                    <a:pt x="533" y="408"/>
                  </a:lnTo>
                  <a:lnTo>
                    <a:pt x="533" y="408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6"/>
                  </a:lnTo>
                  <a:lnTo>
                    <a:pt x="533" y="404"/>
                  </a:lnTo>
                  <a:lnTo>
                    <a:pt x="533" y="404"/>
                  </a:lnTo>
                  <a:lnTo>
                    <a:pt x="535" y="404"/>
                  </a:lnTo>
                  <a:lnTo>
                    <a:pt x="535" y="404"/>
                  </a:lnTo>
                  <a:lnTo>
                    <a:pt x="537" y="404"/>
                  </a:lnTo>
                  <a:lnTo>
                    <a:pt x="537" y="402"/>
                  </a:lnTo>
                  <a:lnTo>
                    <a:pt x="537" y="402"/>
                  </a:lnTo>
                  <a:lnTo>
                    <a:pt x="537" y="400"/>
                  </a:lnTo>
                  <a:lnTo>
                    <a:pt x="537" y="400"/>
                  </a:lnTo>
                  <a:lnTo>
                    <a:pt x="537" y="398"/>
                  </a:lnTo>
                  <a:lnTo>
                    <a:pt x="537" y="398"/>
                  </a:lnTo>
                  <a:lnTo>
                    <a:pt x="537" y="396"/>
                  </a:lnTo>
                  <a:lnTo>
                    <a:pt x="535" y="394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3" y="392"/>
                  </a:lnTo>
                  <a:lnTo>
                    <a:pt x="531" y="392"/>
                  </a:lnTo>
                  <a:lnTo>
                    <a:pt x="531" y="394"/>
                  </a:lnTo>
                  <a:lnTo>
                    <a:pt x="531" y="392"/>
                  </a:lnTo>
                  <a:lnTo>
                    <a:pt x="529" y="392"/>
                  </a:lnTo>
                  <a:lnTo>
                    <a:pt x="529" y="392"/>
                  </a:lnTo>
                  <a:lnTo>
                    <a:pt x="529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7" y="392"/>
                  </a:lnTo>
                  <a:lnTo>
                    <a:pt x="523" y="394"/>
                  </a:lnTo>
                  <a:lnTo>
                    <a:pt x="523" y="394"/>
                  </a:lnTo>
                  <a:lnTo>
                    <a:pt x="517" y="392"/>
                  </a:lnTo>
                  <a:lnTo>
                    <a:pt x="515" y="392"/>
                  </a:lnTo>
                  <a:lnTo>
                    <a:pt x="515" y="392"/>
                  </a:lnTo>
                  <a:lnTo>
                    <a:pt x="515" y="392"/>
                  </a:lnTo>
                  <a:lnTo>
                    <a:pt x="515" y="390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6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5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3" y="384"/>
                  </a:lnTo>
                  <a:lnTo>
                    <a:pt x="511" y="382"/>
                  </a:lnTo>
                  <a:lnTo>
                    <a:pt x="509" y="382"/>
                  </a:lnTo>
                  <a:lnTo>
                    <a:pt x="503" y="380"/>
                  </a:lnTo>
                  <a:lnTo>
                    <a:pt x="501" y="380"/>
                  </a:lnTo>
                  <a:lnTo>
                    <a:pt x="501" y="380"/>
                  </a:lnTo>
                  <a:lnTo>
                    <a:pt x="501" y="378"/>
                  </a:lnTo>
                  <a:lnTo>
                    <a:pt x="501" y="376"/>
                  </a:lnTo>
                  <a:lnTo>
                    <a:pt x="501" y="376"/>
                  </a:lnTo>
                  <a:lnTo>
                    <a:pt x="501" y="376"/>
                  </a:lnTo>
                  <a:lnTo>
                    <a:pt x="501" y="376"/>
                  </a:lnTo>
                  <a:lnTo>
                    <a:pt x="503" y="376"/>
                  </a:lnTo>
                  <a:lnTo>
                    <a:pt x="503" y="376"/>
                  </a:lnTo>
                  <a:lnTo>
                    <a:pt x="503" y="376"/>
                  </a:lnTo>
                  <a:lnTo>
                    <a:pt x="503" y="374"/>
                  </a:lnTo>
                  <a:lnTo>
                    <a:pt x="503" y="372"/>
                  </a:lnTo>
                  <a:lnTo>
                    <a:pt x="503" y="370"/>
                  </a:lnTo>
                  <a:lnTo>
                    <a:pt x="505" y="368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5" y="364"/>
                  </a:lnTo>
                  <a:lnTo>
                    <a:pt x="507" y="364"/>
                  </a:lnTo>
                  <a:lnTo>
                    <a:pt x="507" y="364"/>
                  </a:lnTo>
                  <a:lnTo>
                    <a:pt x="507" y="364"/>
                  </a:lnTo>
                  <a:lnTo>
                    <a:pt x="507" y="364"/>
                  </a:lnTo>
                  <a:lnTo>
                    <a:pt x="507" y="364"/>
                  </a:lnTo>
                  <a:lnTo>
                    <a:pt x="507" y="364"/>
                  </a:lnTo>
                  <a:lnTo>
                    <a:pt x="507" y="362"/>
                  </a:lnTo>
                  <a:lnTo>
                    <a:pt x="509" y="360"/>
                  </a:lnTo>
                  <a:lnTo>
                    <a:pt x="511" y="360"/>
                  </a:lnTo>
                  <a:lnTo>
                    <a:pt x="517" y="356"/>
                  </a:lnTo>
                  <a:lnTo>
                    <a:pt x="517" y="356"/>
                  </a:lnTo>
                  <a:lnTo>
                    <a:pt x="519" y="356"/>
                  </a:lnTo>
                  <a:lnTo>
                    <a:pt x="535" y="360"/>
                  </a:lnTo>
                  <a:lnTo>
                    <a:pt x="541" y="360"/>
                  </a:lnTo>
                  <a:lnTo>
                    <a:pt x="545" y="362"/>
                  </a:lnTo>
                  <a:lnTo>
                    <a:pt x="547" y="362"/>
                  </a:lnTo>
                  <a:lnTo>
                    <a:pt x="549" y="362"/>
                  </a:lnTo>
                  <a:lnTo>
                    <a:pt x="553" y="362"/>
                  </a:lnTo>
                  <a:lnTo>
                    <a:pt x="553" y="360"/>
                  </a:lnTo>
                  <a:lnTo>
                    <a:pt x="553" y="360"/>
                  </a:lnTo>
                  <a:lnTo>
                    <a:pt x="553" y="360"/>
                  </a:lnTo>
                  <a:lnTo>
                    <a:pt x="553" y="360"/>
                  </a:lnTo>
                  <a:lnTo>
                    <a:pt x="553" y="358"/>
                  </a:lnTo>
                  <a:lnTo>
                    <a:pt x="555" y="358"/>
                  </a:lnTo>
                  <a:lnTo>
                    <a:pt x="557" y="356"/>
                  </a:lnTo>
                  <a:lnTo>
                    <a:pt x="557" y="356"/>
                  </a:lnTo>
                  <a:lnTo>
                    <a:pt x="557" y="354"/>
                  </a:lnTo>
                  <a:lnTo>
                    <a:pt x="557" y="344"/>
                  </a:lnTo>
                  <a:lnTo>
                    <a:pt x="557" y="344"/>
                  </a:lnTo>
                  <a:lnTo>
                    <a:pt x="559" y="344"/>
                  </a:lnTo>
                  <a:lnTo>
                    <a:pt x="559" y="344"/>
                  </a:lnTo>
                  <a:lnTo>
                    <a:pt x="561" y="342"/>
                  </a:lnTo>
                  <a:lnTo>
                    <a:pt x="561" y="342"/>
                  </a:lnTo>
                  <a:lnTo>
                    <a:pt x="563" y="344"/>
                  </a:lnTo>
                  <a:lnTo>
                    <a:pt x="563" y="346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4"/>
                  </a:lnTo>
                  <a:lnTo>
                    <a:pt x="563" y="342"/>
                  </a:lnTo>
                  <a:lnTo>
                    <a:pt x="565" y="342"/>
                  </a:lnTo>
                  <a:lnTo>
                    <a:pt x="565" y="342"/>
                  </a:lnTo>
                  <a:lnTo>
                    <a:pt x="565" y="342"/>
                  </a:lnTo>
                  <a:lnTo>
                    <a:pt x="565" y="340"/>
                  </a:lnTo>
                  <a:lnTo>
                    <a:pt x="565" y="338"/>
                  </a:lnTo>
                  <a:lnTo>
                    <a:pt x="563" y="338"/>
                  </a:lnTo>
                  <a:lnTo>
                    <a:pt x="563" y="336"/>
                  </a:lnTo>
                  <a:lnTo>
                    <a:pt x="563" y="336"/>
                  </a:lnTo>
                  <a:lnTo>
                    <a:pt x="565" y="336"/>
                  </a:lnTo>
                  <a:lnTo>
                    <a:pt x="565" y="338"/>
                  </a:lnTo>
                  <a:lnTo>
                    <a:pt x="567" y="342"/>
                  </a:lnTo>
                  <a:lnTo>
                    <a:pt x="567" y="342"/>
                  </a:lnTo>
                  <a:lnTo>
                    <a:pt x="569" y="342"/>
                  </a:lnTo>
                  <a:lnTo>
                    <a:pt x="569" y="340"/>
                  </a:lnTo>
                  <a:lnTo>
                    <a:pt x="565" y="336"/>
                  </a:lnTo>
                  <a:lnTo>
                    <a:pt x="565" y="334"/>
                  </a:lnTo>
                  <a:lnTo>
                    <a:pt x="565" y="334"/>
                  </a:lnTo>
                  <a:lnTo>
                    <a:pt x="565" y="332"/>
                  </a:lnTo>
                  <a:lnTo>
                    <a:pt x="565" y="332"/>
                  </a:lnTo>
                  <a:lnTo>
                    <a:pt x="563" y="332"/>
                  </a:lnTo>
                  <a:lnTo>
                    <a:pt x="563" y="332"/>
                  </a:lnTo>
                  <a:lnTo>
                    <a:pt x="565" y="330"/>
                  </a:lnTo>
                  <a:lnTo>
                    <a:pt x="565" y="330"/>
                  </a:lnTo>
                  <a:lnTo>
                    <a:pt x="567" y="332"/>
                  </a:lnTo>
                  <a:lnTo>
                    <a:pt x="567" y="332"/>
                  </a:lnTo>
                  <a:lnTo>
                    <a:pt x="569" y="332"/>
                  </a:lnTo>
                  <a:lnTo>
                    <a:pt x="569" y="330"/>
                  </a:lnTo>
                  <a:lnTo>
                    <a:pt x="573" y="332"/>
                  </a:lnTo>
                  <a:lnTo>
                    <a:pt x="573" y="332"/>
                  </a:lnTo>
                  <a:lnTo>
                    <a:pt x="573" y="330"/>
                  </a:lnTo>
                  <a:lnTo>
                    <a:pt x="573" y="330"/>
                  </a:lnTo>
                  <a:lnTo>
                    <a:pt x="573" y="328"/>
                  </a:lnTo>
                  <a:lnTo>
                    <a:pt x="573" y="328"/>
                  </a:lnTo>
                  <a:lnTo>
                    <a:pt x="571" y="326"/>
                  </a:lnTo>
                  <a:lnTo>
                    <a:pt x="561" y="328"/>
                  </a:lnTo>
                  <a:lnTo>
                    <a:pt x="561" y="328"/>
                  </a:lnTo>
                  <a:lnTo>
                    <a:pt x="559" y="328"/>
                  </a:lnTo>
                  <a:lnTo>
                    <a:pt x="557" y="326"/>
                  </a:lnTo>
                  <a:lnTo>
                    <a:pt x="555" y="326"/>
                  </a:lnTo>
                  <a:lnTo>
                    <a:pt x="557" y="324"/>
                  </a:lnTo>
                  <a:lnTo>
                    <a:pt x="559" y="324"/>
                  </a:lnTo>
                  <a:lnTo>
                    <a:pt x="561" y="324"/>
                  </a:lnTo>
                  <a:lnTo>
                    <a:pt x="563" y="324"/>
                  </a:lnTo>
                  <a:lnTo>
                    <a:pt x="565" y="324"/>
                  </a:lnTo>
                  <a:lnTo>
                    <a:pt x="565" y="324"/>
                  </a:lnTo>
                  <a:lnTo>
                    <a:pt x="567" y="322"/>
                  </a:lnTo>
                  <a:lnTo>
                    <a:pt x="569" y="322"/>
                  </a:lnTo>
                  <a:lnTo>
                    <a:pt x="575" y="322"/>
                  </a:lnTo>
                  <a:lnTo>
                    <a:pt x="577" y="322"/>
                  </a:lnTo>
                  <a:lnTo>
                    <a:pt x="577" y="322"/>
                  </a:lnTo>
                  <a:lnTo>
                    <a:pt x="579" y="324"/>
                  </a:lnTo>
                  <a:lnTo>
                    <a:pt x="583" y="324"/>
                  </a:lnTo>
                  <a:lnTo>
                    <a:pt x="585" y="324"/>
                  </a:lnTo>
                  <a:lnTo>
                    <a:pt x="587" y="324"/>
                  </a:lnTo>
                  <a:lnTo>
                    <a:pt x="587" y="322"/>
                  </a:lnTo>
                  <a:lnTo>
                    <a:pt x="583" y="320"/>
                  </a:lnTo>
                  <a:lnTo>
                    <a:pt x="583" y="318"/>
                  </a:lnTo>
                  <a:lnTo>
                    <a:pt x="585" y="318"/>
                  </a:lnTo>
                  <a:lnTo>
                    <a:pt x="587" y="318"/>
                  </a:lnTo>
                  <a:lnTo>
                    <a:pt x="587" y="318"/>
                  </a:lnTo>
                  <a:lnTo>
                    <a:pt x="589" y="316"/>
                  </a:lnTo>
                  <a:lnTo>
                    <a:pt x="587" y="314"/>
                  </a:lnTo>
                  <a:lnTo>
                    <a:pt x="587" y="312"/>
                  </a:lnTo>
                  <a:lnTo>
                    <a:pt x="587" y="310"/>
                  </a:lnTo>
                  <a:lnTo>
                    <a:pt x="585" y="310"/>
                  </a:lnTo>
                  <a:lnTo>
                    <a:pt x="585" y="306"/>
                  </a:lnTo>
                  <a:lnTo>
                    <a:pt x="585" y="306"/>
                  </a:lnTo>
                  <a:lnTo>
                    <a:pt x="583" y="304"/>
                  </a:lnTo>
                  <a:lnTo>
                    <a:pt x="583" y="302"/>
                  </a:lnTo>
                  <a:lnTo>
                    <a:pt x="585" y="302"/>
                  </a:lnTo>
                  <a:lnTo>
                    <a:pt x="587" y="300"/>
                  </a:lnTo>
                  <a:lnTo>
                    <a:pt x="589" y="300"/>
                  </a:lnTo>
                  <a:lnTo>
                    <a:pt x="589" y="300"/>
                  </a:lnTo>
                  <a:lnTo>
                    <a:pt x="587" y="296"/>
                  </a:lnTo>
                  <a:lnTo>
                    <a:pt x="589" y="294"/>
                  </a:lnTo>
                  <a:lnTo>
                    <a:pt x="589" y="292"/>
                  </a:lnTo>
                  <a:lnTo>
                    <a:pt x="589" y="292"/>
                  </a:lnTo>
                  <a:lnTo>
                    <a:pt x="591" y="290"/>
                  </a:lnTo>
                  <a:lnTo>
                    <a:pt x="591" y="290"/>
                  </a:lnTo>
                  <a:lnTo>
                    <a:pt x="591" y="288"/>
                  </a:lnTo>
                  <a:lnTo>
                    <a:pt x="593" y="288"/>
                  </a:lnTo>
                  <a:lnTo>
                    <a:pt x="593" y="288"/>
                  </a:lnTo>
                  <a:lnTo>
                    <a:pt x="595" y="288"/>
                  </a:lnTo>
                  <a:lnTo>
                    <a:pt x="595" y="290"/>
                  </a:lnTo>
                  <a:lnTo>
                    <a:pt x="595" y="290"/>
                  </a:lnTo>
                  <a:lnTo>
                    <a:pt x="597" y="290"/>
                  </a:lnTo>
                  <a:lnTo>
                    <a:pt x="597" y="290"/>
                  </a:lnTo>
                  <a:lnTo>
                    <a:pt x="599" y="294"/>
                  </a:lnTo>
                  <a:lnTo>
                    <a:pt x="601" y="294"/>
                  </a:lnTo>
                  <a:lnTo>
                    <a:pt x="601" y="294"/>
                  </a:lnTo>
                  <a:lnTo>
                    <a:pt x="601" y="296"/>
                  </a:lnTo>
                  <a:lnTo>
                    <a:pt x="603" y="296"/>
                  </a:lnTo>
                  <a:lnTo>
                    <a:pt x="603" y="298"/>
                  </a:lnTo>
                  <a:lnTo>
                    <a:pt x="603" y="298"/>
                  </a:lnTo>
                  <a:lnTo>
                    <a:pt x="605" y="298"/>
                  </a:lnTo>
                  <a:lnTo>
                    <a:pt x="607" y="298"/>
                  </a:lnTo>
                  <a:lnTo>
                    <a:pt x="607" y="298"/>
                  </a:lnTo>
                  <a:lnTo>
                    <a:pt x="609" y="294"/>
                  </a:lnTo>
                  <a:lnTo>
                    <a:pt x="609" y="294"/>
                  </a:lnTo>
                  <a:lnTo>
                    <a:pt x="611" y="294"/>
                  </a:lnTo>
                  <a:lnTo>
                    <a:pt x="619" y="290"/>
                  </a:lnTo>
                  <a:lnTo>
                    <a:pt x="623" y="288"/>
                  </a:lnTo>
                  <a:lnTo>
                    <a:pt x="627" y="286"/>
                  </a:lnTo>
                  <a:lnTo>
                    <a:pt x="631" y="284"/>
                  </a:lnTo>
                  <a:lnTo>
                    <a:pt x="633" y="282"/>
                  </a:lnTo>
                  <a:lnTo>
                    <a:pt x="635" y="274"/>
                  </a:lnTo>
                  <a:lnTo>
                    <a:pt x="637" y="274"/>
                  </a:lnTo>
                  <a:lnTo>
                    <a:pt x="639" y="276"/>
                  </a:lnTo>
                  <a:lnTo>
                    <a:pt x="639" y="276"/>
                  </a:lnTo>
                  <a:lnTo>
                    <a:pt x="639" y="276"/>
                  </a:lnTo>
                  <a:lnTo>
                    <a:pt x="639" y="278"/>
                  </a:lnTo>
                  <a:lnTo>
                    <a:pt x="641" y="278"/>
                  </a:lnTo>
                  <a:lnTo>
                    <a:pt x="641" y="278"/>
                  </a:lnTo>
                  <a:lnTo>
                    <a:pt x="649" y="288"/>
                  </a:lnTo>
                  <a:lnTo>
                    <a:pt x="649" y="288"/>
                  </a:lnTo>
                  <a:lnTo>
                    <a:pt x="649" y="290"/>
                  </a:lnTo>
                  <a:lnTo>
                    <a:pt x="649" y="288"/>
                  </a:lnTo>
                  <a:lnTo>
                    <a:pt x="647" y="288"/>
                  </a:lnTo>
                  <a:lnTo>
                    <a:pt x="647" y="288"/>
                  </a:lnTo>
                  <a:lnTo>
                    <a:pt x="647" y="288"/>
                  </a:lnTo>
                  <a:lnTo>
                    <a:pt x="647" y="290"/>
                  </a:lnTo>
                  <a:lnTo>
                    <a:pt x="647" y="290"/>
                  </a:lnTo>
                  <a:lnTo>
                    <a:pt x="651" y="292"/>
                  </a:lnTo>
                  <a:lnTo>
                    <a:pt x="653" y="292"/>
                  </a:lnTo>
                  <a:lnTo>
                    <a:pt x="653" y="294"/>
                  </a:lnTo>
                  <a:lnTo>
                    <a:pt x="653" y="294"/>
                  </a:lnTo>
                  <a:lnTo>
                    <a:pt x="653" y="294"/>
                  </a:lnTo>
                  <a:lnTo>
                    <a:pt x="651" y="296"/>
                  </a:lnTo>
                  <a:lnTo>
                    <a:pt x="651" y="296"/>
                  </a:lnTo>
                  <a:lnTo>
                    <a:pt x="651" y="296"/>
                  </a:lnTo>
                  <a:lnTo>
                    <a:pt x="651" y="296"/>
                  </a:lnTo>
                  <a:lnTo>
                    <a:pt x="651" y="296"/>
                  </a:lnTo>
                  <a:lnTo>
                    <a:pt x="649" y="296"/>
                  </a:lnTo>
                  <a:lnTo>
                    <a:pt x="649" y="296"/>
                  </a:lnTo>
                  <a:lnTo>
                    <a:pt x="649" y="298"/>
                  </a:lnTo>
                  <a:lnTo>
                    <a:pt x="645" y="300"/>
                  </a:lnTo>
                  <a:lnTo>
                    <a:pt x="645" y="302"/>
                  </a:lnTo>
                  <a:lnTo>
                    <a:pt x="643" y="302"/>
                  </a:lnTo>
                  <a:lnTo>
                    <a:pt x="643" y="302"/>
                  </a:lnTo>
                  <a:lnTo>
                    <a:pt x="643" y="302"/>
                  </a:lnTo>
                  <a:lnTo>
                    <a:pt x="641" y="302"/>
                  </a:lnTo>
                  <a:lnTo>
                    <a:pt x="641" y="304"/>
                  </a:lnTo>
                  <a:lnTo>
                    <a:pt x="641" y="306"/>
                  </a:lnTo>
                  <a:lnTo>
                    <a:pt x="639" y="306"/>
                  </a:lnTo>
                  <a:lnTo>
                    <a:pt x="639" y="306"/>
                  </a:lnTo>
                  <a:lnTo>
                    <a:pt x="637" y="306"/>
                  </a:lnTo>
                  <a:lnTo>
                    <a:pt x="635" y="308"/>
                  </a:lnTo>
                  <a:lnTo>
                    <a:pt x="635" y="308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5" y="310"/>
                  </a:lnTo>
                  <a:lnTo>
                    <a:pt x="635" y="312"/>
                  </a:lnTo>
                  <a:lnTo>
                    <a:pt x="635" y="310"/>
                  </a:lnTo>
                  <a:lnTo>
                    <a:pt x="635" y="312"/>
                  </a:lnTo>
                  <a:lnTo>
                    <a:pt x="635" y="312"/>
                  </a:lnTo>
                  <a:lnTo>
                    <a:pt x="635" y="312"/>
                  </a:lnTo>
                  <a:lnTo>
                    <a:pt x="635" y="314"/>
                  </a:lnTo>
                  <a:lnTo>
                    <a:pt x="637" y="314"/>
                  </a:lnTo>
                  <a:lnTo>
                    <a:pt x="639" y="316"/>
                  </a:lnTo>
                  <a:lnTo>
                    <a:pt x="639" y="314"/>
                  </a:lnTo>
                  <a:lnTo>
                    <a:pt x="641" y="314"/>
                  </a:lnTo>
                  <a:lnTo>
                    <a:pt x="641" y="314"/>
                  </a:lnTo>
                  <a:lnTo>
                    <a:pt x="641" y="316"/>
                  </a:lnTo>
                  <a:lnTo>
                    <a:pt x="643" y="316"/>
                  </a:lnTo>
                  <a:lnTo>
                    <a:pt x="643" y="320"/>
                  </a:lnTo>
                  <a:lnTo>
                    <a:pt x="645" y="322"/>
                  </a:lnTo>
                  <a:lnTo>
                    <a:pt x="647" y="324"/>
                  </a:lnTo>
                  <a:lnTo>
                    <a:pt x="649" y="324"/>
                  </a:lnTo>
                  <a:lnTo>
                    <a:pt x="649" y="324"/>
                  </a:lnTo>
                  <a:lnTo>
                    <a:pt x="657" y="322"/>
                  </a:lnTo>
                  <a:lnTo>
                    <a:pt x="661" y="322"/>
                  </a:lnTo>
                  <a:lnTo>
                    <a:pt x="661" y="322"/>
                  </a:lnTo>
                  <a:lnTo>
                    <a:pt x="663" y="320"/>
                  </a:lnTo>
                  <a:lnTo>
                    <a:pt x="665" y="320"/>
                  </a:lnTo>
                  <a:lnTo>
                    <a:pt x="671" y="320"/>
                  </a:lnTo>
                  <a:lnTo>
                    <a:pt x="671" y="320"/>
                  </a:lnTo>
                  <a:lnTo>
                    <a:pt x="673" y="318"/>
                  </a:lnTo>
                  <a:lnTo>
                    <a:pt x="673" y="318"/>
                  </a:lnTo>
                  <a:lnTo>
                    <a:pt x="673" y="316"/>
                  </a:lnTo>
                  <a:lnTo>
                    <a:pt x="675" y="316"/>
                  </a:lnTo>
                  <a:lnTo>
                    <a:pt x="675" y="316"/>
                  </a:lnTo>
                  <a:lnTo>
                    <a:pt x="675" y="318"/>
                  </a:lnTo>
                  <a:lnTo>
                    <a:pt x="675" y="318"/>
                  </a:lnTo>
                  <a:lnTo>
                    <a:pt x="677" y="318"/>
                  </a:lnTo>
                  <a:lnTo>
                    <a:pt x="677" y="318"/>
                  </a:lnTo>
                  <a:lnTo>
                    <a:pt x="679" y="318"/>
                  </a:lnTo>
                  <a:lnTo>
                    <a:pt x="679" y="318"/>
                  </a:lnTo>
                  <a:lnTo>
                    <a:pt x="681" y="320"/>
                  </a:lnTo>
                  <a:lnTo>
                    <a:pt x="683" y="320"/>
                  </a:lnTo>
                  <a:lnTo>
                    <a:pt x="683" y="320"/>
                  </a:lnTo>
                  <a:lnTo>
                    <a:pt x="683" y="322"/>
                  </a:lnTo>
                  <a:lnTo>
                    <a:pt x="685" y="322"/>
                  </a:lnTo>
                  <a:lnTo>
                    <a:pt x="685" y="322"/>
                  </a:lnTo>
                  <a:lnTo>
                    <a:pt x="685" y="324"/>
                  </a:lnTo>
                  <a:lnTo>
                    <a:pt x="689" y="324"/>
                  </a:lnTo>
                  <a:lnTo>
                    <a:pt x="689" y="324"/>
                  </a:lnTo>
                  <a:lnTo>
                    <a:pt x="689" y="322"/>
                  </a:lnTo>
                  <a:lnTo>
                    <a:pt x="689" y="322"/>
                  </a:lnTo>
                  <a:lnTo>
                    <a:pt x="689" y="320"/>
                  </a:lnTo>
                  <a:lnTo>
                    <a:pt x="691" y="320"/>
                  </a:lnTo>
                  <a:lnTo>
                    <a:pt x="691" y="320"/>
                  </a:lnTo>
                  <a:lnTo>
                    <a:pt x="693" y="322"/>
                  </a:lnTo>
                  <a:lnTo>
                    <a:pt x="693" y="324"/>
                  </a:lnTo>
                  <a:lnTo>
                    <a:pt x="693" y="326"/>
                  </a:lnTo>
                  <a:lnTo>
                    <a:pt x="693" y="326"/>
                  </a:lnTo>
                  <a:lnTo>
                    <a:pt x="693" y="326"/>
                  </a:lnTo>
                  <a:lnTo>
                    <a:pt x="695" y="326"/>
                  </a:lnTo>
                  <a:lnTo>
                    <a:pt x="697" y="326"/>
                  </a:lnTo>
                  <a:lnTo>
                    <a:pt x="697" y="324"/>
                  </a:lnTo>
                  <a:lnTo>
                    <a:pt x="697" y="324"/>
                  </a:lnTo>
                  <a:lnTo>
                    <a:pt x="699" y="322"/>
                  </a:lnTo>
                  <a:lnTo>
                    <a:pt x="699" y="320"/>
                  </a:lnTo>
                  <a:lnTo>
                    <a:pt x="701" y="320"/>
                  </a:lnTo>
                  <a:lnTo>
                    <a:pt x="703" y="320"/>
                  </a:lnTo>
                  <a:lnTo>
                    <a:pt x="705" y="320"/>
                  </a:lnTo>
                  <a:lnTo>
                    <a:pt x="705" y="320"/>
                  </a:lnTo>
                  <a:lnTo>
                    <a:pt x="705" y="320"/>
                  </a:lnTo>
                  <a:lnTo>
                    <a:pt x="707" y="320"/>
                  </a:lnTo>
                  <a:lnTo>
                    <a:pt x="707" y="322"/>
                  </a:lnTo>
                  <a:lnTo>
                    <a:pt x="707" y="322"/>
                  </a:lnTo>
                  <a:lnTo>
                    <a:pt x="709" y="322"/>
                  </a:lnTo>
                  <a:lnTo>
                    <a:pt x="709" y="320"/>
                  </a:lnTo>
                  <a:lnTo>
                    <a:pt x="709" y="320"/>
                  </a:lnTo>
                  <a:lnTo>
                    <a:pt x="707" y="320"/>
                  </a:lnTo>
                  <a:lnTo>
                    <a:pt x="707" y="320"/>
                  </a:lnTo>
                  <a:lnTo>
                    <a:pt x="707" y="318"/>
                  </a:lnTo>
                  <a:lnTo>
                    <a:pt x="705" y="318"/>
                  </a:lnTo>
                  <a:lnTo>
                    <a:pt x="705" y="318"/>
                  </a:lnTo>
                  <a:lnTo>
                    <a:pt x="705" y="318"/>
                  </a:lnTo>
                  <a:lnTo>
                    <a:pt x="705" y="316"/>
                  </a:lnTo>
                  <a:lnTo>
                    <a:pt x="709" y="314"/>
                  </a:lnTo>
                  <a:lnTo>
                    <a:pt x="711" y="314"/>
                  </a:lnTo>
                  <a:lnTo>
                    <a:pt x="711" y="312"/>
                  </a:lnTo>
                  <a:lnTo>
                    <a:pt x="711" y="310"/>
                  </a:lnTo>
                  <a:lnTo>
                    <a:pt x="711" y="310"/>
                  </a:lnTo>
                  <a:lnTo>
                    <a:pt x="715" y="308"/>
                  </a:lnTo>
                  <a:lnTo>
                    <a:pt x="715" y="308"/>
                  </a:lnTo>
                  <a:lnTo>
                    <a:pt x="717" y="308"/>
                  </a:lnTo>
                  <a:lnTo>
                    <a:pt x="717" y="308"/>
                  </a:lnTo>
                  <a:lnTo>
                    <a:pt x="719" y="308"/>
                  </a:lnTo>
                  <a:lnTo>
                    <a:pt x="719" y="308"/>
                  </a:lnTo>
                  <a:lnTo>
                    <a:pt x="719" y="308"/>
                  </a:lnTo>
                  <a:lnTo>
                    <a:pt x="719" y="310"/>
                  </a:lnTo>
                  <a:lnTo>
                    <a:pt x="719" y="310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7" y="310"/>
                  </a:lnTo>
                  <a:lnTo>
                    <a:pt x="719" y="310"/>
                  </a:lnTo>
                  <a:lnTo>
                    <a:pt x="719" y="310"/>
                  </a:lnTo>
                  <a:lnTo>
                    <a:pt x="723" y="312"/>
                  </a:lnTo>
                  <a:lnTo>
                    <a:pt x="723" y="312"/>
                  </a:lnTo>
                  <a:lnTo>
                    <a:pt x="725" y="312"/>
                  </a:lnTo>
                  <a:lnTo>
                    <a:pt x="725" y="312"/>
                  </a:lnTo>
                  <a:lnTo>
                    <a:pt x="725" y="310"/>
                  </a:lnTo>
                  <a:lnTo>
                    <a:pt x="727" y="308"/>
                  </a:lnTo>
                  <a:lnTo>
                    <a:pt x="727" y="308"/>
                  </a:lnTo>
                  <a:lnTo>
                    <a:pt x="725" y="308"/>
                  </a:lnTo>
                  <a:lnTo>
                    <a:pt x="725" y="308"/>
                  </a:lnTo>
                  <a:lnTo>
                    <a:pt x="725" y="308"/>
                  </a:lnTo>
                  <a:lnTo>
                    <a:pt x="723" y="306"/>
                  </a:lnTo>
                  <a:lnTo>
                    <a:pt x="723" y="306"/>
                  </a:lnTo>
                  <a:lnTo>
                    <a:pt x="723" y="306"/>
                  </a:lnTo>
                  <a:lnTo>
                    <a:pt x="723" y="304"/>
                  </a:lnTo>
                  <a:lnTo>
                    <a:pt x="723" y="304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2"/>
                  </a:lnTo>
                  <a:lnTo>
                    <a:pt x="723" y="300"/>
                  </a:lnTo>
                  <a:lnTo>
                    <a:pt x="725" y="300"/>
                  </a:lnTo>
                  <a:lnTo>
                    <a:pt x="725" y="300"/>
                  </a:lnTo>
                  <a:lnTo>
                    <a:pt x="727" y="302"/>
                  </a:lnTo>
                  <a:lnTo>
                    <a:pt x="729" y="304"/>
                  </a:lnTo>
                  <a:lnTo>
                    <a:pt x="729" y="304"/>
                  </a:lnTo>
                  <a:lnTo>
                    <a:pt x="733" y="306"/>
                  </a:lnTo>
                  <a:lnTo>
                    <a:pt x="735" y="306"/>
                  </a:lnTo>
                  <a:lnTo>
                    <a:pt x="735" y="304"/>
                  </a:lnTo>
                  <a:lnTo>
                    <a:pt x="735" y="304"/>
                  </a:lnTo>
                  <a:lnTo>
                    <a:pt x="737" y="304"/>
                  </a:lnTo>
                  <a:lnTo>
                    <a:pt x="737" y="302"/>
                  </a:lnTo>
                  <a:lnTo>
                    <a:pt x="737" y="302"/>
                  </a:lnTo>
                  <a:lnTo>
                    <a:pt x="737" y="302"/>
                  </a:lnTo>
                  <a:lnTo>
                    <a:pt x="739" y="302"/>
                  </a:lnTo>
                  <a:lnTo>
                    <a:pt x="741" y="302"/>
                  </a:lnTo>
                  <a:lnTo>
                    <a:pt x="741" y="298"/>
                  </a:lnTo>
                  <a:lnTo>
                    <a:pt x="741" y="296"/>
                  </a:lnTo>
                  <a:lnTo>
                    <a:pt x="743" y="296"/>
                  </a:lnTo>
                  <a:lnTo>
                    <a:pt x="747" y="294"/>
                  </a:lnTo>
                  <a:lnTo>
                    <a:pt x="751" y="292"/>
                  </a:lnTo>
                  <a:lnTo>
                    <a:pt x="755" y="290"/>
                  </a:lnTo>
                  <a:lnTo>
                    <a:pt x="757" y="290"/>
                  </a:lnTo>
                  <a:lnTo>
                    <a:pt x="757" y="288"/>
                  </a:lnTo>
                  <a:lnTo>
                    <a:pt x="757" y="286"/>
                  </a:lnTo>
                  <a:close/>
                  <a:moveTo>
                    <a:pt x="647" y="280"/>
                  </a:moveTo>
                  <a:lnTo>
                    <a:pt x="645" y="280"/>
                  </a:lnTo>
                  <a:lnTo>
                    <a:pt x="645" y="278"/>
                  </a:lnTo>
                  <a:lnTo>
                    <a:pt x="643" y="278"/>
                  </a:lnTo>
                  <a:lnTo>
                    <a:pt x="643" y="278"/>
                  </a:lnTo>
                  <a:lnTo>
                    <a:pt x="643" y="276"/>
                  </a:lnTo>
                  <a:lnTo>
                    <a:pt x="643" y="276"/>
                  </a:lnTo>
                  <a:lnTo>
                    <a:pt x="645" y="276"/>
                  </a:lnTo>
                  <a:lnTo>
                    <a:pt x="645" y="278"/>
                  </a:lnTo>
                  <a:lnTo>
                    <a:pt x="647" y="278"/>
                  </a:lnTo>
                  <a:lnTo>
                    <a:pt x="647" y="280"/>
                  </a:lnTo>
                  <a:lnTo>
                    <a:pt x="647" y="280"/>
                  </a:lnTo>
                  <a:lnTo>
                    <a:pt x="647" y="28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1"/>
            <p:cNvSpPr>
              <a:spLocks noEditPoints="1"/>
            </p:cNvSpPr>
            <p:nvPr/>
          </p:nvSpPr>
          <p:spPr bwMode="auto">
            <a:xfrm>
              <a:off x="8610731" y="2803932"/>
              <a:ext cx="652081" cy="624888"/>
            </a:xfrm>
            <a:custGeom>
              <a:avLst/>
              <a:gdLst>
                <a:gd name="T0" fmla="*/ 66 w 321"/>
                <a:gd name="T1" fmla="*/ 214 h 294"/>
                <a:gd name="T2" fmla="*/ 70 w 321"/>
                <a:gd name="T3" fmla="*/ 198 h 294"/>
                <a:gd name="T4" fmla="*/ 6 w 321"/>
                <a:gd name="T5" fmla="*/ 36 h 294"/>
                <a:gd name="T6" fmla="*/ 64 w 321"/>
                <a:gd name="T7" fmla="*/ 222 h 294"/>
                <a:gd name="T8" fmla="*/ 36 w 321"/>
                <a:gd name="T9" fmla="*/ 216 h 294"/>
                <a:gd name="T10" fmla="*/ 72 w 321"/>
                <a:gd name="T11" fmla="*/ 48 h 294"/>
                <a:gd name="T12" fmla="*/ 76 w 321"/>
                <a:gd name="T13" fmla="*/ 50 h 294"/>
                <a:gd name="T14" fmla="*/ 86 w 321"/>
                <a:gd name="T15" fmla="*/ 64 h 294"/>
                <a:gd name="T16" fmla="*/ 78 w 321"/>
                <a:gd name="T17" fmla="*/ 48 h 294"/>
                <a:gd name="T18" fmla="*/ 72 w 321"/>
                <a:gd name="T19" fmla="*/ 168 h 294"/>
                <a:gd name="T20" fmla="*/ 76 w 321"/>
                <a:gd name="T21" fmla="*/ 206 h 294"/>
                <a:gd name="T22" fmla="*/ 70 w 321"/>
                <a:gd name="T23" fmla="*/ 194 h 294"/>
                <a:gd name="T24" fmla="*/ 64 w 321"/>
                <a:gd name="T25" fmla="*/ 194 h 294"/>
                <a:gd name="T26" fmla="*/ 176 w 321"/>
                <a:gd name="T27" fmla="*/ 210 h 294"/>
                <a:gd name="T28" fmla="*/ 160 w 321"/>
                <a:gd name="T29" fmla="*/ 220 h 294"/>
                <a:gd name="T30" fmla="*/ 144 w 321"/>
                <a:gd name="T31" fmla="*/ 202 h 294"/>
                <a:gd name="T32" fmla="*/ 152 w 321"/>
                <a:gd name="T33" fmla="*/ 206 h 294"/>
                <a:gd name="T34" fmla="*/ 142 w 321"/>
                <a:gd name="T35" fmla="*/ 214 h 294"/>
                <a:gd name="T36" fmla="*/ 166 w 321"/>
                <a:gd name="T37" fmla="*/ 208 h 294"/>
                <a:gd name="T38" fmla="*/ 78 w 321"/>
                <a:gd name="T39" fmla="*/ 122 h 294"/>
                <a:gd name="T40" fmla="*/ 130 w 321"/>
                <a:gd name="T41" fmla="*/ 228 h 294"/>
                <a:gd name="T42" fmla="*/ 214 w 321"/>
                <a:gd name="T43" fmla="*/ 86 h 294"/>
                <a:gd name="T44" fmla="*/ 144 w 321"/>
                <a:gd name="T45" fmla="*/ 18 h 294"/>
                <a:gd name="T46" fmla="*/ 90 w 321"/>
                <a:gd name="T47" fmla="*/ 52 h 294"/>
                <a:gd name="T48" fmla="*/ 96 w 321"/>
                <a:gd name="T49" fmla="*/ 74 h 294"/>
                <a:gd name="T50" fmla="*/ 92 w 321"/>
                <a:gd name="T51" fmla="*/ 82 h 294"/>
                <a:gd name="T52" fmla="*/ 100 w 321"/>
                <a:gd name="T53" fmla="*/ 92 h 294"/>
                <a:gd name="T54" fmla="*/ 98 w 321"/>
                <a:gd name="T55" fmla="*/ 94 h 294"/>
                <a:gd name="T56" fmla="*/ 84 w 321"/>
                <a:gd name="T57" fmla="*/ 90 h 294"/>
                <a:gd name="T58" fmla="*/ 78 w 321"/>
                <a:gd name="T59" fmla="*/ 90 h 294"/>
                <a:gd name="T60" fmla="*/ 74 w 321"/>
                <a:gd name="T61" fmla="*/ 92 h 294"/>
                <a:gd name="T62" fmla="*/ 68 w 321"/>
                <a:gd name="T63" fmla="*/ 106 h 294"/>
                <a:gd name="T64" fmla="*/ 82 w 321"/>
                <a:gd name="T65" fmla="*/ 106 h 294"/>
                <a:gd name="T66" fmla="*/ 84 w 321"/>
                <a:gd name="T67" fmla="*/ 122 h 294"/>
                <a:gd name="T68" fmla="*/ 92 w 321"/>
                <a:gd name="T69" fmla="*/ 142 h 294"/>
                <a:gd name="T70" fmla="*/ 94 w 321"/>
                <a:gd name="T71" fmla="*/ 154 h 294"/>
                <a:gd name="T72" fmla="*/ 80 w 321"/>
                <a:gd name="T73" fmla="*/ 180 h 294"/>
                <a:gd name="T74" fmla="*/ 78 w 321"/>
                <a:gd name="T75" fmla="*/ 196 h 294"/>
                <a:gd name="T76" fmla="*/ 78 w 321"/>
                <a:gd name="T77" fmla="*/ 200 h 294"/>
                <a:gd name="T78" fmla="*/ 86 w 321"/>
                <a:gd name="T79" fmla="*/ 204 h 294"/>
                <a:gd name="T80" fmla="*/ 88 w 321"/>
                <a:gd name="T81" fmla="*/ 218 h 294"/>
                <a:gd name="T82" fmla="*/ 74 w 321"/>
                <a:gd name="T83" fmla="*/ 212 h 294"/>
                <a:gd name="T84" fmla="*/ 86 w 321"/>
                <a:gd name="T85" fmla="*/ 224 h 294"/>
                <a:gd name="T86" fmla="*/ 92 w 321"/>
                <a:gd name="T87" fmla="*/ 230 h 294"/>
                <a:gd name="T88" fmla="*/ 106 w 321"/>
                <a:gd name="T89" fmla="*/ 220 h 294"/>
                <a:gd name="T90" fmla="*/ 114 w 321"/>
                <a:gd name="T91" fmla="*/ 218 h 294"/>
                <a:gd name="T92" fmla="*/ 126 w 321"/>
                <a:gd name="T93" fmla="*/ 216 h 294"/>
                <a:gd name="T94" fmla="*/ 130 w 321"/>
                <a:gd name="T95" fmla="*/ 216 h 294"/>
                <a:gd name="T96" fmla="*/ 138 w 321"/>
                <a:gd name="T97" fmla="*/ 200 h 294"/>
                <a:gd name="T98" fmla="*/ 158 w 321"/>
                <a:gd name="T99" fmla="*/ 204 h 294"/>
                <a:gd name="T100" fmla="*/ 172 w 321"/>
                <a:gd name="T101" fmla="*/ 196 h 294"/>
                <a:gd name="T102" fmla="*/ 180 w 321"/>
                <a:gd name="T103" fmla="*/ 192 h 294"/>
                <a:gd name="T104" fmla="*/ 200 w 321"/>
                <a:gd name="T105" fmla="*/ 190 h 294"/>
                <a:gd name="T106" fmla="*/ 214 w 321"/>
                <a:gd name="T107" fmla="*/ 166 h 294"/>
                <a:gd name="T108" fmla="*/ 64 w 321"/>
                <a:gd name="T109" fmla="*/ 222 h 294"/>
                <a:gd name="T110" fmla="*/ 88 w 321"/>
                <a:gd name="T111" fmla="*/ 244 h 294"/>
                <a:gd name="T112" fmla="*/ 76 w 321"/>
                <a:gd name="T113" fmla="*/ 230 h 294"/>
                <a:gd name="T114" fmla="*/ 70 w 321"/>
                <a:gd name="T115" fmla="*/ 234 h 294"/>
                <a:gd name="T116" fmla="*/ 76 w 321"/>
                <a:gd name="T117" fmla="*/ 280 h 294"/>
                <a:gd name="T118" fmla="*/ 86 w 321"/>
                <a:gd name="T119" fmla="*/ 242 h 294"/>
                <a:gd name="T120" fmla="*/ 98 w 321"/>
                <a:gd name="T121" fmla="*/ 236 h 294"/>
                <a:gd name="T122" fmla="*/ 108 w 321"/>
                <a:gd name="T123" fmla="*/ 234 h 294"/>
                <a:gd name="T124" fmla="*/ 92 w 321"/>
                <a:gd name="T125" fmla="*/ 236 h 2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21" h="294">
                  <a:moveTo>
                    <a:pt x="4" y="42"/>
                  </a:moveTo>
                  <a:lnTo>
                    <a:pt x="4" y="42"/>
                  </a:lnTo>
                  <a:lnTo>
                    <a:pt x="4" y="42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2" y="44"/>
                  </a:lnTo>
                  <a:lnTo>
                    <a:pt x="4" y="44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6"/>
                  </a:lnTo>
                  <a:lnTo>
                    <a:pt x="4" y="44"/>
                  </a:lnTo>
                  <a:lnTo>
                    <a:pt x="4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6" y="44"/>
                  </a:lnTo>
                  <a:lnTo>
                    <a:pt x="4" y="42"/>
                  </a:lnTo>
                  <a:close/>
                  <a:moveTo>
                    <a:pt x="64" y="206"/>
                  </a:move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4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4"/>
                  </a:lnTo>
                  <a:lnTo>
                    <a:pt x="66" y="204"/>
                  </a:lnTo>
                  <a:lnTo>
                    <a:pt x="66" y="202"/>
                  </a:lnTo>
                  <a:lnTo>
                    <a:pt x="64" y="202"/>
                  </a:lnTo>
                  <a:lnTo>
                    <a:pt x="64" y="202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4" y="204"/>
                  </a:lnTo>
                  <a:lnTo>
                    <a:pt x="62" y="204"/>
                  </a:lnTo>
                  <a:lnTo>
                    <a:pt x="62" y="204"/>
                  </a:lnTo>
                  <a:lnTo>
                    <a:pt x="62" y="206"/>
                  </a:lnTo>
                  <a:lnTo>
                    <a:pt x="62" y="206"/>
                  </a:lnTo>
                  <a:lnTo>
                    <a:pt x="62" y="206"/>
                  </a:lnTo>
                  <a:lnTo>
                    <a:pt x="62" y="206"/>
                  </a:lnTo>
                  <a:lnTo>
                    <a:pt x="64" y="206"/>
                  </a:lnTo>
                  <a:close/>
                  <a:moveTo>
                    <a:pt x="66" y="212"/>
                  </a:moveTo>
                  <a:lnTo>
                    <a:pt x="66" y="214"/>
                  </a:lnTo>
                  <a:lnTo>
                    <a:pt x="66" y="214"/>
                  </a:lnTo>
                  <a:lnTo>
                    <a:pt x="66" y="214"/>
                  </a:lnTo>
                  <a:lnTo>
                    <a:pt x="66" y="214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2"/>
                  </a:lnTo>
                  <a:lnTo>
                    <a:pt x="70" y="212"/>
                  </a:lnTo>
                  <a:lnTo>
                    <a:pt x="70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6" y="212"/>
                  </a:lnTo>
                  <a:close/>
                  <a:moveTo>
                    <a:pt x="70" y="196"/>
                  </a:move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68" y="196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0" y="198"/>
                  </a:lnTo>
                  <a:lnTo>
                    <a:pt x="70" y="196"/>
                  </a:lnTo>
                  <a:close/>
                  <a:moveTo>
                    <a:pt x="66" y="206"/>
                  </a:moveTo>
                  <a:lnTo>
                    <a:pt x="66" y="206"/>
                  </a:lnTo>
                  <a:lnTo>
                    <a:pt x="66" y="206"/>
                  </a:lnTo>
                  <a:lnTo>
                    <a:pt x="64" y="206"/>
                  </a:lnTo>
                  <a:lnTo>
                    <a:pt x="64" y="208"/>
                  </a:lnTo>
                  <a:lnTo>
                    <a:pt x="64" y="208"/>
                  </a:lnTo>
                  <a:lnTo>
                    <a:pt x="66" y="208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08"/>
                  </a:lnTo>
                  <a:lnTo>
                    <a:pt x="66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8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8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lnTo>
                    <a:pt x="66" y="206"/>
                  </a:lnTo>
                  <a:close/>
                  <a:moveTo>
                    <a:pt x="4" y="34"/>
                  </a:moveTo>
                  <a:lnTo>
                    <a:pt x="2" y="36"/>
                  </a:lnTo>
                  <a:lnTo>
                    <a:pt x="0" y="36"/>
                  </a:lnTo>
                  <a:lnTo>
                    <a:pt x="0" y="38"/>
                  </a:lnTo>
                  <a:lnTo>
                    <a:pt x="2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8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4" y="36"/>
                  </a:lnTo>
                  <a:lnTo>
                    <a:pt x="6" y="38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6" y="36"/>
                  </a:lnTo>
                  <a:lnTo>
                    <a:pt x="4" y="34"/>
                  </a:lnTo>
                  <a:close/>
                  <a:moveTo>
                    <a:pt x="70" y="210"/>
                  </a:moveTo>
                  <a:lnTo>
                    <a:pt x="70" y="210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8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6" y="210"/>
                  </a:lnTo>
                  <a:lnTo>
                    <a:pt x="68" y="210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0" y="210"/>
                  </a:lnTo>
                  <a:close/>
                  <a:moveTo>
                    <a:pt x="62" y="210"/>
                  </a:moveTo>
                  <a:lnTo>
                    <a:pt x="62" y="210"/>
                  </a:lnTo>
                  <a:lnTo>
                    <a:pt x="62" y="210"/>
                  </a:lnTo>
                  <a:lnTo>
                    <a:pt x="62" y="210"/>
                  </a:lnTo>
                  <a:lnTo>
                    <a:pt x="60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0"/>
                  </a:lnTo>
                  <a:lnTo>
                    <a:pt x="58" y="212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58" y="214"/>
                  </a:lnTo>
                  <a:lnTo>
                    <a:pt x="60" y="212"/>
                  </a:lnTo>
                  <a:lnTo>
                    <a:pt x="60" y="212"/>
                  </a:lnTo>
                  <a:lnTo>
                    <a:pt x="60" y="212"/>
                  </a:lnTo>
                  <a:lnTo>
                    <a:pt x="60" y="212"/>
                  </a:lnTo>
                  <a:lnTo>
                    <a:pt x="60" y="212"/>
                  </a:lnTo>
                  <a:lnTo>
                    <a:pt x="62" y="212"/>
                  </a:lnTo>
                  <a:lnTo>
                    <a:pt x="62" y="212"/>
                  </a:lnTo>
                  <a:lnTo>
                    <a:pt x="62" y="212"/>
                  </a:lnTo>
                  <a:lnTo>
                    <a:pt x="62" y="212"/>
                  </a:lnTo>
                  <a:lnTo>
                    <a:pt x="62" y="210"/>
                  </a:lnTo>
                  <a:lnTo>
                    <a:pt x="62" y="210"/>
                  </a:lnTo>
                  <a:close/>
                  <a:moveTo>
                    <a:pt x="64" y="222"/>
                  </a:move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2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2" y="222"/>
                  </a:lnTo>
                  <a:lnTo>
                    <a:pt x="62" y="222"/>
                  </a:lnTo>
                  <a:lnTo>
                    <a:pt x="64" y="222"/>
                  </a:lnTo>
                  <a:close/>
                  <a:moveTo>
                    <a:pt x="62" y="214"/>
                  </a:moveTo>
                  <a:lnTo>
                    <a:pt x="62" y="214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60" y="214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60" y="216"/>
                  </a:lnTo>
                  <a:lnTo>
                    <a:pt x="60" y="216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60" y="218"/>
                  </a:lnTo>
                  <a:lnTo>
                    <a:pt x="60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6"/>
                  </a:lnTo>
                  <a:lnTo>
                    <a:pt x="62" y="214"/>
                  </a:lnTo>
                  <a:lnTo>
                    <a:pt x="62" y="214"/>
                  </a:lnTo>
                  <a:close/>
                  <a:moveTo>
                    <a:pt x="22" y="248"/>
                  </a:moveTo>
                  <a:lnTo>
                    <a:pt x="22" y="248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2" y="248"/>
                  </a:lnTo>
                  <a:lnTo>
                    <a:pt x="22" y="250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4" y="250"/>
                  </a:lnTo>
                  <a:lnTo>
                    <a:pt x="22" y="248"/>
                  </a:lnTo>
                  <a:close/>
                  <a:moveTo>
                    <a:pt x="38" y="216"/>
                  </a:moveTo>
                  <a:lnTo>
                    <a:pt x="36" y="216"/>
                  </a:lnTo>
                  <a:lnTo>
                    <a:pt x="36" y="216"/>
                  </a:lnTo>
                  <a:lnTo>
                    <a:pt x="36" y="214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6" y="216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lnTo>
                    <a:pt x="38" y="216"/>
                  </a:lnTo>
                  <a:close/>
                  <a:moveTo>
                    <a:pt x="48" y="52"/>
                  </a:moveTo>
                  <a:lnTo>
                    <a:pt x="48" y="52"/>
                  </a:lnTo>
                  <a:lnTo>
                    <a:pt x="48" y="52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8" y="52"/>
                  </a:lnTo>
                  <a:close/>
                  <a:moveTo>
                    <a:pt x="72" y="48"/>
                  </a:moveTo>
                  <a:lnTo>
                    <a:pt x="72" y="48"/>
                  </a:lnTo>
                  <a:lnTo>
                    <a:pt x="72" y="48"/>
                  </a:lnTo>
                  <a:lnTo>
                    <a:pt x="74" y="48"/>
                  </a:lnTo>
                  <a:lnTo>
                    <a:pt x="76" y="48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6" y="46"/>
                  </a:lnTo>
                  <a:lnTo>
                    <a:pt x="74" y="46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48"/>
                  </a:lnTo>
                  <a:close/>
                  <a:moveTo>
                    <a:pt x="72" y="204"/>
                  </a:moveTo>
                  <a:lnTo>
                    <a:pt x="72" y="204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2"/>
                  </a:lnTo>
                  <a:lnTo>
                    <a:pt x="72" y="204"/>
                  </a:lnTo>
                  <a:lnTo>
                    <a:pt x="72" y="204"/>
                  </a:lnTo>
                  <a:lnTo>
                    <a:pt x="72" y="204"/>
                  </a:lnTo>
                  <a:close/>
                  <a:moveTo>
                    <a:pt x="82" y="74"/>
                  </a:moveTo>
                  <a:lnTo>
                    <a:pt x="82" y="74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0" y="76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82" y="78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82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2" y="74"/>
                  </a:lnTo>
                  <a:close/>
                  <a:moveTo>
                    <a:pt x="76" y="50"/>
                  </a:moveTo>
                  <a:lnTo>
                    <a:pt x="76" y="5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0"/>
                  </a:lnTo>
                  <a:lnTo>
                    <a:pt x="74" y="52"/>
                  </a:lnTo>
                  <a:lnTo>
                    <a:pt x="78" y="54"/>
                  </a:lnTo>
                  <a:lnTo>
                    <a:pt x="78" y="54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8" y="52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6" y="50"/>
                  </a:lnTo>
                  <a:close/>
                  <a:moveTo>
                    <a:pt x="88" y="62"/>
                  </a:move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2"/>
                  </a:lnTo>
                  <a:lnTo>
                    <a:pt x="86" y="60"/>
                  </a:lnTo>
                  <a:lnTo>
                    <a:pt x="86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0"/>
                  </a:lnTo>
                  <a:lnTo>
                    <a:pt x="84" y="62"/>
                  </a:lnTo>
                  <a:lnTo>
                    <a:pt x="82" y="62"/>
                  </a:lnTo>
                  <a:lnTo>
                    <a:pt x="82" y="62"/>
                  </a:lnTo>
                  <a:lnTo>
                    <a:pt x="80" y="62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4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82" y="66"/>
                  </a:lnTo>
                  <a:lnTo>
                    <a:pt x="84" y="66"/>
                  </a:lnTo>
                  <a:lnTo>
                    <a:pt x="84" y="64"/>
                  </a:lnTo>
                  <a:lnTo>
                    <a:pt x="84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6" y="64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close/>
                  <a:moveTo>
                    <a:pt x="78" y="50"/>
                  </a:moveTo>
                  <a:lnTo>
                    <a:pt x="80" y="52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80" y="54"/>
                  </a:lnTo>
                  <a:lnTo>
                    <a:pt x="78" y="54"/>
                  </a:lnTo>
                  <a:lnTo>
                    <a:pt x="78" y="56"/>
                  </a:lnTo>
                  <a:lnTo>
                    <a:pt x="80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2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4" y="56"/>
                  </a:lnTo>
                  <a:lnTo>
                    <a:pt x="86" y="56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4"/>
                  </a:lnTo>
                  <a:lnTo>
                    <a:pt x="86" y="52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50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8"/>
                  </a:lnTo>
                  <a:lnTo>
                    <a:pt x="84" y="46"/>
                  </a:lnTo>
                  <a:lnTo>
                    <a:pt x="82" y="46"/>
                  </a:lnTo>
                  <a:lnTo>
                    <a:pt x="82" y="46"/>
                  </a:lnTo>
                  <a:lnTo>
                    <a:pt x="82" y="44"/>
                  </a:lnTo>
                  <a:lnTo>
                    <a:pt x="80" y="44"/>
                  </a:lnTo>
                  <a:lnTo>
                    <a:pt x="80" y="44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8" y="46"/>
                  </a:lnTo>
                  <a:lnTo>
                    <a:pt x="78" y="48"/>
                  </a:lnTo>
                  <a:lnTo>
                    <a:pt x="78" y="50"/>
                  </a:lnTo>
                  <a:lnTo>
                    <a:pt x="78" y="50"/>
                  </a:lnTo>
                  <a:close/>
                  <a:moveTo>
                    <a:pt x="86" y="78"/>
                  </a:moveTo>
                  <a:lnTo>
                    <a:pt x="86" y="78"/>
                  </a:lnTo>
                  <a:lnTo>
                    <a:pt x="86" y="78"/>
                  </a:lnTo>
                  <a:lnTo>
                    <a:pt x="88" y="76"/>
                  </a:lnTo>
                  <a:lnTo>
                    <a:pt x="90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6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8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4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6" y="76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6" y="78"/>
                  </a:lnTo>
                  <a:close/>
                  <a:moveTo>
                    <a:pt x="66" y="236"/>
                  </a:moveTo>
                  <a:lnTo>
                    <a:pt x="66" y="236"/>
                  </a:lnTo>
                  <a:lnTo>
                    <a:pt x="64" y="236"/>
                  </a:lnTo>
                  <a:lnTo>
                    <a:pt x="64" y="236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4" y="236"/>
                  </a:lnTo>
                  <a:lnTo>
                    <a:pt x="64" y="236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4" y="238"/>
                  </a:lnTo>
                  <a:lnTo>
                    <a:pt x="66" y="238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6" y="236"/>
                  </a:lnTo>
                  <a:close/>
                  <a:moveTo>
                    <a:pt x="72" y="168"/>
                  </a:moveTo>
                  <a:lnTo>
                    <a:pt x="72" y="168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68"/>
                  </a:lnTo>
                  <a:lnTo>
                    <a:pt x="74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6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4" y="166"/>
                  </a:lnTo>
                  <a:lnTo>
                    <a:pt x="72" y="168"/>
                  </a:lnTo>
                  <a:lnTo>
                    <a:pt x="72" y="168"/>
                  </a:lnTo>
                  <a:close/>
                  <a:moveTo>
                    <a:pt x="74" y="206"/>
                  </a:moveTo>
                  <a:lnTo>
                    <a:pt x="74" y="206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6"/>
                  </a:lnTo>
                  <a:lnTo>
                    <a:pt x="72" y="208"/>
                  </a:lnTo>
                  <a:lnTo>
                    <a:pt x="74" y="206"/>
                  </a:lnTo>
                  <a:lnTo>
                    <a:pt x="74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6" y="208"/>
                  </a:lnTo>
                  <a:lnTo>
                    <a:pt x="78" y="208"/>
                  </a:lnTo>
                  <a:lnTo>
                    <a:pt x="78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6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6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4"/>
                  </a:lnTo>
                  <a:lnTo>
                    <a:pt x="74" y="206"/>
                  </a:lnTo>
                  <a:close/>
                  <a:moveTo>
                    <a:pt x="66" y="78"/>
                  </a:moveTo>
                  <a:lnTo>
                    <a:pt x="66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8" y="78"/>
                  </a:lnTo>
                  <a:lnTo>
                    <a:pt x="68" y="76"/>
                  </a:lnTo>
                  <a:lnTo>
                    <a:pt x="68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8"/>
                  </a:lnTo>
                  <a:lnTo>
                    <a:pt x="66" y="78"/>
                  </a:lnTo>
                  <a:close/>
                  <a:moveTo>
                    <a:pt x="72" y="194"/>
                  </a:move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70" y="194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70" y="194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0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8"/>
                  </a:lnTo>
                  <a:lnTo>
                    <a:pt x="72" y="198"/>
                  </a:lnTo>
                  <a:lnTo>
                    <a:pt x="74" y="198"/>
                  </a:lnTo>
                  <a:lnTo>
                    <a:pt x="74" y="198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6"/>
                  </a:lnTo>
                  <a:lnTo>
                    <a:pt x="72" y="194"/>
                  </a:lnTo>
                  <a:lnTo>
                    <a:pt x="72" y="194"/>
                  </a:lnTo>
                  <a:lnTo>
                    <a:pt x="72" y="194"/>
                  </a:lnTo>
                  <a:close/>
                  <a:moveTo>
                    <a:pt x="64" y="196"/>
                  </a:moveTo>
                  <a:lnTo>
                    <a:pt x="64" y="196"/>
                  </a:lnTo>
                  <a:lnTo>
                    <a:pt x="64" y="196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8" y="194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2"/>
                  </a:lnTo>
                  <a:lnTo>
                    <a:pt x="68" y="190"/>
                  </a:lnTo>
                  <a:lnTo>
                    <a:pt x="68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4"/>
                  </a:lnTo>
                  <a:lnTo>
                    <a:pt x="64" y="194"/>
                  </a:lnTo>
                  <a:lnTo>
                    <a:pt x="64" y="194"/>
                  </a:lnTo>
                  <a:lnTo>
                    <a:pt x="64" y="196"/>
                  </a:lnTo>
                  <a:lnTo>
                    <a:pt x="64" y="196"/>
                  </a:lnTo>
                  <a:lnTo>
                    <a:pt x="64" y="196"/>
                  </a:lnTo>
                  <a:close/>
                  <a:moveTo>
                    <a:pt x="184" y="204"/>
                  </a:moveTo>
                  <a:lnTo>
                    <a:pt x="182" y="206"/>
                  </a:lnTo>
                  <a:lnTo>
                    <a:pt x="182" y="206"/>
                  </a:lnTo>
                  <a:lnTo>
                    <a:pt x="182" y="204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2" y="202"/>
                  </a:lnTo>
                  <a:lnTo>
                    <a:pt x="182" y="200"/>
                  </a:lnTo>
                  <a:lnTo>
                    <a:pt x="182" y="200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2" y="198"/>
                  </a:lnTo>
                  <a:lnTo>
                    <a:pt x="182" y="196"/>
                  </a:lnTo>
                  <a:lnTo>
                    <a:pt x="180" y="198"/>
                  </a:lnTo>
                  <a:lnTo>
                    <a:pt x="180" y="198"/>
                  </a:lnTo>
                  <a:lnTo>
                    <a:pt x="180" y="200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8" y="202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78" y="204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6" y="204"/>
                  </a:lnTo>
                  <a:lnTo>
                    <a:pt x="174" y="204"/>
                  </a:lnTo>
                  <a:lnTo>
                    <a:pt x="174" y="204"/>
                  </a:lnTo>
                  <a:lnTo>
                    <a:pt x="172" y="204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72" y="206"/>
                  </a:lnTo>
                  <a:lnTo>
                    <a:pt x="172" y="208"/>
                  </a:lnTo>
                  <a:lnTo>
                    <a:pt x="174" y="208"/>
                  </a:lnTo>
                  <a:lnTo>
                    <a:pt x="174" y="210"/>
                  </a:lnTo>
                  <a:lnTo>
                    <a:pt x="174" y="208"/>
                  </a:lnTo>
                  <a:lnTo>
                    <a:pt x="176" y="208"/>
                  </a:lnTo>
                  <a:lnTo>
                    <a:pt x="176" y="208"/>
                  </a:lnTo>
                  <a:lnTo>
                    <a:pt x="176" y="208"/>
                  </a:lnTo>
                  <a:lnTo>
                    <a:pt x="176" y="208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6" y="210"/>
                  </a:lnTo>
                  <a:lnTo>
                    <a:pt x="174" y="210"/>
                  </a:lnTo>
                  <a:lnTo>
                    <a:pt x="174" y="212"/>
                  </a:lnTo>
                  <a:lnTo>
                    <a:pt x="176" y="212"/>
                  </a:lnTo>
                  <a:lnTo>
                    <a:pt x="176" y="212"/>
                  </a:lnTo>
                  <a:lnTo>
                    <a:pt x="176" y="212"/>
                  </a:lnTo>
                  <a:lnTo>
                    <a:pt x="176" y="212"/>
                  </a:lnTo>
                  <a:lnTo>
                    <a:pt x="176" y="212"/>
                  </a:lnTo>
                  <a:lnTo>
                    <a:pt x="176" y="214"/>
                  </a:lnTo>
                  <a:lnTo>
                    <a:pt x="178" y="214"/>
                  </a:lnTo>
                  <a:lnTo>
                    <a:pt x="176" y="214"/>
                  </a:lnTo>
                  <a:lnTo>
                    <a:pt x="176" y="214"/>
                  </a:lnTo>
                  <a:lnTo>
                    <a:pt x="180" y="214"/>
                  </a:lnTo>
                  <a:lnTo>
                    <a:pt x="180" y="212"/>
                  </a:lnTo>
                  <a:lnTo>
                    <a:pt x="180" y="212"/>
                  </a:lnTo>
                  <a:lnTo>
                    <a:pt x="180" y="212"/>
                  </a:lnTo>
                  <a:lnTo>
                    <a:pt x="180" y="212"/>
                  </a:lnTo>
                  <a:lnTo>
                    <a:pt x="180" y="212"/>
                  </a:lnTo>
                  <a:lnTo>
                    <a:pt x="180" y="210"/>
                  </a:lnTo>
                  <a:lnTo>
                    <a:pt x="180" y="210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2" y="210"/>
                  </a:lnTo>
                  <a:lnTo>
                    <a:pt x="182" y="210"/>
                  </a:lnTo>
                  <a:lnTo>
                    <a:pt x="184" y="210"/>
                  </a:lnTo>
                  <a:lnTo>
                    <a:pt x="182" y="210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2" y="208"/>
                  </a:lnTo>
                  <a:lnTo>
                    <a:pt x="184" y="208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4"/>
                  </a:lnTo>
                  <a:lnTo>
                    <a:pt x="184" y="204"/>
                  </a:lnTo>
                  <a:close/>
                  <a:moveTo>
                    <a:pt x="162" y="218"/>
                  </a:moveTo>
                  <a:lnTo>
                    <a:pt x="162" y="218"/>
                  </a:lnTo>
                  <a:lnTo>
                    <a:pt x="162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18"/>
                  </a:lnTo>
                  <a:lnTo>
                    <a:pt x="160" y="220"/>
                  </a:lnTo>
                  <a:lnTo>
                    <a:pt x="160" y="220"/>
                  </a:lnTo>
                  <a:lnTo>
                    <a:pt x="160" y="220"/>
                  </a:lnTo>
                  <a:lnTo>
                    <a:pt x="160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2" y="220"/>
                  </a:lnTo>
                  <a:lnTo>
                    <a:pt x="164" y="218"/>
                  </a:lnTo>
                  <a:lnTo>
                    <a:pt x="164" y="218"/>
                  </a:lnTo>
                  <a:lnTo>
                    <a:pt x="164" y="218"/>
                  </a:lnTo>
                  <a:lnTo>
                    <a:pt x="162" y="218"/>
                  </a:lnTo>
                  <a:close/>
                  <a:moveTo>
                    <a:pt x="160" y="210"/>
                  </a:moveTo>
                  <a:lnTo>
                    <a:pt x="160" y="210"/>
                  </a:lnTo>
                  <a:lnTo>
                    <a:pt x="160" y="210"/>
                  </a:lnTo>
                  <a:lnTo>
                    <a:pt x="162" y="208"/>
                  </a:lnTo>
                  <a:lnTo>
                    <a:pt x="162" y="208"/>
                  </a:lnTo>
                  <a:lnTo>
                    <a:pt x="162" y="208"/>
                  </a:lnTo>
                  <a:lnTo>
                    <a:pt x="162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08"/>
                  </a:lnTo>
                  <a:lnTo>
                    <a:pt x="160" y="210"/>
                  </a:lnTo>
                  <a:lnTo>
                    <a:pt x="160" y="210"/>
                  </a:lnTo>
                  <a:lnTo>
                    <a:pt x="160" y="210"/>
                  </a:lnTo>
                  <a:lnTo>
                    <a:pt x="160" y="210"/>
                  </a:lnTo>
                  <a:close/>
                  <a:moveTo>
                    <a:pt x="152" y="208"/>
                  </a:moveTo>
                  <a:lnTo>
                    <a:pt x="152" y="208"/>
                  </a:lnTo>
                  <a:lnTo>
                    <a:pt x="150" y="208"/>
                  </a:lnTo>
                  <a:lnTo>
                    <a:pt x="150" y="208"/>
                  </a:lnTo>
                  <a:lnTo>
                    <a:pt x="148" y="210"/>
                  </a:lnTo>
                  <a:lnTo>
                    <a:pt x="148" y="208"/>
                  </a:lnTo>
                  <a:lnTo>
                    <a:pt x="148" y="208"/>
                  </a:lnTo>
                  <a:lnTo>
                    <a:pt x="146" y="208"/>
                  </a:lnTo>
                  <a:lnTo>
                    <a:pt x="146" y="208"/>
                  </a:lnTo>
                  <a:lnTo>
                    <a:pt x="146" y="206"/>
                  </a:lnTo>
                  <a:lnTo>
                    <a:pt x="146" y="206"/>
                  </a:lnTo>
                  <a:lnTo>
                    <a:pt x="146" y="204"/>
                  </a:lnTo>
                  <a:lnTo>
                    <a:pt x="148" y="204"/>
                  </a:lnTo>
                  <a:lnTo>
                    <a:pt x="148" y="204"/>
                  </a:lnTo>
                  <a:lnTo>
                    <a:pt x="148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6" y="202"/>
                  </a:lnTo>
                  <a:lnTo>
                    <a:pt x="144" y="202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4" y="204"/>
                  </a:lnTo>
                  <a:lnTo>
                    <a:pt x="142" y="206"/>
                  </a:lnTo>
                  <a:lnTo>
                    <a:pt x="142" y="206"/>
                  </a:lnTo>
                  <a:lnTo>
                    <a:pt x="142" y="208"/>
                  </a:lnTo>
                  <a:lnTo>
                    <a:pt x="144" y="212"/>
                  </a:lnTo>
                  <a:lnTo>
                    <a:pt x="144" y="212"/>
                  </a:lnTo>
                  <a:lnTo>
                    <a:pt x="144" y="212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6" y="214"/>
                  </a:lnTo>
                  <a:lnTo>
                    <a:pt x="146" y="214"/>
                  </a:lnTo>
                  <a:lnTo>
                    <a:pt x="146" y="214"/>
                  </a:lnTo>
                  <a:lnTo>
                    <a:pt x="146" y="212"/>
                  </a:lnTo>
                  <a:lnTo>
                    <a:pt x="146" y="212"/>
                  </a:lnTo>
                  <a:lnTo>
                    <a:pt x="148" y="212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50" y="214"/>
                  </a:lnTo>
                  <a:lnTo>
                    <a:pt x="150" y="214"/>
                  </a:lnTo>
                  <a:lnTo>
                    <a:pt x="150" y="214"/>
                  </a:lnTo>
                  <a:lnTo>
                    <a:pt x="152" y="214"/>
                  </a:lnTo>
                  <a:lnTo>
                    <a:pt x="152" y="216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2" y="214"/>
                  </a:lnTo>
                  <a:lnTo>
                    <a:pt x="154" y="212"/>
                  </a:lnTo>
                  <a:lnTo>
                    <a:pt x="154" y="212"/>
                  </a:lnTo>
                  <a:lnTo>
                    <a:pt x="152" y="212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10"/>
                  </a:lnTo>
                  <a:lnTo>
                    <a:pt x="154" y="208"/>
                  </a:lnTo>
                  <a:lnTo>
                    <a:pt x="152" y="208"/>
                  </a:lnTo>
                  <a:close/>
                  <a:moveTo>
                    <a:pt x="154" y="208"/>
                  </a:moveTo>
                  <a:lnTo>
                    <a:pt x="154" y="20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4"/>
                  </a:lnTo>
                  <a:lnTo>
                    <a:pt x="152" y="206"/>
                  </a:lnTo>
                  <a:lnTo>
                    <a:pt x="152" y="206"/>
                  </a:lnTo>
                  <a:lnTo>
                    <a:pt x="150" y="206"/>
                  </a:lnTo>
                  <a:lnTo>
                    <a:pt x="150" y="206"/>
                  </a:lnTo>
                  <a:lnTo>
                    <a:pt x="150" y="204"/>
                  </a:lnTo>
                  <a:lnTo>
                    <a:pt x="152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50" y="204"/>
                  </a:lnTo>
                  <a:lnTo>
                    <a:pt x="148" y="206"/>
                  </a:lnTo>
                  <a:lnTo>
                    <a:pt x="148" y="206"/>
                  </a:lnTo>
                  <a:lnTo>
                    <a:pt x="148" y="208"/>
                  </a:lnTo>
                  <a:lnTo>
                    <a:pt x="150" y="208"/>
                  </a:lnTo>
                  <a:lnTo>
                    <a:pt x="150" y="208"/>
                  </a:lnTo>
                  <a:lnTo>
                    <a:pt x="152" y="208"/>
                  </a:lnTo>
                  <a:lnTo>
                    <a:pt x="154" y="208"/>
                  </a:lnTo>
                  <a:lnTo>
                    <a:pt x="154" y="208"/>
                  </a:lnTo>
                  <a:lnTo>
                    <a:pt x="154" y="208"/>
                  </a:lnTo>
                  <a:lnTo>
                    <a:pt x="154" y="208"/>
                  </a:lnTo>
                  <a:close/>
                  <a:moveTo>
                    <a:pt x="140" y="226"/>
                  </a:moveTo>
                  <a:lnTo>
                    <a:pt x="140" y="226"/>
                  </a:lnTo>
                  <a:lnTo>
                    <a:pt x="140" y="224"/>
                  </a:lnTo>
                  <a:lnTo>
                    <a:pt x="140" y="224"/>
                  </a:lnTo>
                  <a:lnTo>
                    <a:pt x="140" y="224"/>
                  </a:lnTo>
                  <a:lnTo>
                    <a:pt x="140" y="222"/>
                  </a:lnTo>
                  <a:lnTo>
                    <a:pt x="138" y="222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4"/>
                  </a:lnTo>
                  <a:lnTo>
                    <a:pt x="138" y="226"/>
                  </a:lnTo>
                  <a:lnTo>
                    <a:pt x="138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0" y="226"/>
                  </a:lnTo>
                  <a:lnTo>
                    <a:pt x="142" y="226"/>
                  </a:lnTo>
                  <a:lnTo>
                    <a:pt x="140" y="226"/>
                  </a:lnTo>
                  <a:lnTo>
                    <a:pt x="140" y="226"/>
                  </a:lnTo>
                  <a:close/>
                  <a:moveTo>
                    <a:pt x="142" y="218"/>
                  </a:moveTo>
                  <a:lnTo>
                    <a:pt x="142" y="216"/>
                  </a:lnTo>
                  <a:lnTo>
                    <a:pt x="140" y="216"/>
                  </a:lnTo>
                  <a:lnTo>
                    <a:pt x="140" y="216"/>
                  </a:lnTo>
                  <a:lnTo>
                    <a:pt x="142" y="216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0" y="214"/>
                  </a:lnTo>
                  <a:lnTo>
                    <a:pt x="140" y="214"/>
                  </a:lnTo>
                  <a:lnTo>
                    <a:pt x="140" y="214"/>
                  </a:lnTo>
                  <a:lnTo>
                    <a:pt x="140" y="214"/>
                  </a:lnTo>
                  <a:lnTo>
                    <a:pt x="140" y="216"/>
                  </a:lnTo>
                  <a:lnTo>
                    <a:pt x="140" y="216"/>
                  </a:lnTo>
                  <a:lnTo>
                    <a:pt x="140" y="216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38" y="218"/>
                  </a:lnTo>
                  <a:lnTo>
                    <a:pt x="138" y="220"/>
                  </a:lnTo>
                  <a:lnTo>
                    <a:pt x="140" y="222"/>
                  </a:lnTo>
                  <a:lnTo>
                    <a:pt x="140" y="222"/>
                  </a:lnTo>
                  <a:lnTo>
                    <a:pt x="142" y="222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20"/>
                  </a:lnTo>
                  <a:lnTo>
                    <a:pt x="142" y="218"/>
                  </a:lnTo>
                  <a:lnTo>
                    <a:pt x="142" y="218"/>
                  </a:lnTo>
                  <a:close/>
                  <a:moveTo>
                    <a:pt x="321" y="76"/>
                  </a:moveTo>
                  <a:lnTo>
                    <a:pt x="319" y="76"/>
                  </a:lnTo>
                  <a:lnTo>
                    <a:pt x="321" y="76"/>
                  </a:lnTo>
                  <a:lnTo>
                    <a:pt x="321" y="76"/>
                  </a:lnTo>
                  <a:lnTo>
                    <a:pt x="321" y="76"/>
                  </a:lnTo>
                  <a:close/>
                  <a:moveTo>
                    <a:pt x="277" y="60"/>
                  </a:moveTo>
                  <a:lnTo>
                    <a:pt x="277" y="60"/>
                  </a:lnTo>
                  <a:lnTo>
                    <a:pt x="275" y="60"/>
                  </a:lnTo>
                  <a:lnTo>
                    <a:pt x="273" y="60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75" y="64"/>
                  </a:lnTo>
                  <a:lnTo>
                    <a:pt x="275" y="64"/>
                  </a:lnTo>
                  <a:lnTo>
                    <a:pt x="277" y="64"/>
                  </a:lnTo>
                  <a:lnTo>
                    <a:pt x="277" y="64"/>
                  </a:lnTo>
                  <a:lnTo>
                    <a:pt x="277" y="64"/>
                  </a:lnTo>
                  <a:lnTo>
                    <a:pt x="279" y="62"/>
                  </a:lnTo>
                  <a:lnTo>
                    <a:pt x="279" y="60"/>
                  </a:lnTo>
                  <a:lnTo>
                    <a:pt x="277" y="60"/>
                  </a:lnTo>
                  <a:lnTo>
                    <a:pt x="277" y="60"/>
                  </a:lnTo>
                  <a:close/>
                  <a:moveTo>
                    <a:pt x="170" y="208"/>
                  </a:moveTo>
                  <a:lnTo>
                    <a:pt x="170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4" y="208"/>
                  </a:lnTo>
                  <a:lnTo>
                    <a:pt x="164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6" y="208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68" y="210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0" y="210"/>
                  </a:lnTo>
                  <a:lnTo>
                    <a:pt x="170" y="208"/>
                  </a:lnTo>
                  <a:close/>
                  <a:moveTo>
                    <a:pt x="78" y="112"/>
                  </a:moveTo>
                  <a:lnTo>
                    <a:pt x="78" y="112"/>
                  </a:lnTo>
                  <a:lnTo>
                    <a:pt x="78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4"/>
                  </a:lnTo>
                  <a:lnTo>
                    <a:pt x="76" y="116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18"/>
                  </a:lnTo>
                  <a:lnTo>
                    <a:pt x="76" y="120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6" y="120"/>
                  </a:lnTo>
                  <a:lnTo>
                    <a:pt x="76" y="120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0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78" y="122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20"/>
                  </a:lnTo>
                  <a:lnTo>
                    <a:pt x="80" y="118"/>
                  </a:lnTo>
                  <a:lnTo>
                    <a:pt x="80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78" y="118"/>
                  </a:lnTo>
                  <a:lnTo>
                    <a:pt x="80" y="118"/>
                  </a:lnTo>
                  <a:lnTo>
                    <a:pt x="80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6"/>
                  </a:lnTo>
                  <a:lnTo>
                    <a:pt x="78" y="114"/>
                  </a:lnTo>
                  <a:lnTo>
                    <a:pt x="78" y="114"/>
                  </a:lnTo>
                  <a:lnTo>
                    <a:pt x="78" y="112"/>
                  </a:lnTo>
                  <a:lnTo>
                    <a:pt x="78" y="112"/>
                  </a:lnTo>
                  <a:close/>
                  <a:moveTo>
                    <a:pt x="128" y="228"/>
                  </a:moveTo>
                  <a:lnTo>
                    <a:pt x="128" y="228"/>
                  </a:lnTo>
                  <a:lnTo>
                    <a:pt x="128" y="228"/>
                  </a:lnTo>
                  <a:lnTo>
                    <a:pt x="128" y="228"/>
                  </a:lnTo>
                  <a:lnTo>
                    <a:pt x="128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6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28"/>
                  </a:lnTo>
                  <a:lnTo>
                    <a:pt x="126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28" y="230"/>
                  </a:lnTo>
                  <a:lnTo>
                    <a:pt x="130" y="230"/>
                  </a:lnTo>
                  <a:lnTo>
                    <a:pt x="130" y="230"/>
                  </a:lnTo>
                  <a:lnTo>
                    <a:pt x="130" y="228"/>
                  </a:lnTo>
                  <a:lnTo>
                    <a:pt x="130" y="228"/>
                  </a:lnTo>
                  <a:lnTo>
                    <a:pt x="128" y="228"/>
                  </a:lnTo>
                  <a:close/>
                  <a:moveTo>
                    <a:pt x="219" y="142"/>
                  </a:moveTo>
                  <a:lnTo>
                    <a:pt x="219" y="140"/>
                  </a:lnTo>
                  <a:lnTo>
                    <a:pt x="217" y="140"/>
                  </a:lnTo>
                  <a:lnTo>
                    <a:pt x="217" y="142"/>
                  </a:lnTo>
                  <a:lnTo>
                    <a:pt x="215" y="144"/>
                  </a:lnTo>
                  <a:lnTo>
                    <a:pt x="214" y="144"/>
                  </a:lnTo>
                  <a:lnTo>
                    <a:pt x="214" y="144"/>
                  </a:lnTo>
                  <a:lnTo>
                    <a:pt x="212" y="144"/>
                  </a:lnTo>
                  <a:lnTo>
                    <a:pt x="212" y="144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212" y="142"/>
                  </a:lnTo>
                  <a:lnTo>
                    <a:pt x="212" y="140"/>
                  </a:lnTo>
                  <a:lnTo>
                    <a:pt x="212" y="140"/>
                  </a:lnTo>
                  <a:lnTo>
                    <a:pt x="214" y="140"/>
                  </a:lnTo>
                  <a:lnTo>
                    <a:pt x="214" y="140"/>
                  </a:lnTo>
                  <a:lnTo>
                    <a:pt x="214" y="140"/>
                  </a:lnTo>
                  <a:lnTo>
                    <a:pt x="212" y="138"/>
                  </a:lnTo>
                  <a:lnTo>
                    <a:pt x="212" y="138"/>
                  </a:lnTo>
                  <a:lnTo>
                    <a:pt x="212" y="136"/>
                  </a:lnTo>
                  <a:lnTo>
                    <a:pt x="212" y="136"/>
                  </a:lnTo>
                  <a:lnTo>
                    <a:pt x="212" y="136"/>
                  </a:lnTo>
                  <a:lnTo>
                    <a:pt x="212" y="134"/>
                  </a:lnTo>
                  <a:lnTo>
                    <a:pt x="212" y="134"/>
                  </a:lnTo>
                  <a:lnTo>
                    <a:pt x="212" y="128"/>
                  </a:lnTo>
                  <a:lnTo>
                    <a:pt x="212" y="126"/>
                  </a:lnTo>
                  <a:lnTo>
                    <a:pt x="212" y="126"/>
                  </a:lnTo>
                  <a:lnTo>
                    <a:pt x="214" y="124"/>
                  </a:lnTo>
                  <a:lnTo>
                    <a:pt x="214" y="122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4" y="114"/>
                  </a:lnTo>
                  <a:lnTo>
                    <a:pt x="214" y="112"/>
                  </a:lnTo>
                  <a:lnTo>
                    <a:pt x="214" y="110"/>
                  </a:lnTo>
                  <a:lnTo>
                    <a:pt x="214" y="108"/>
                  </a:lnTo>
                  <a:lnTo>
                    <a:pt x="214" y="106"/>
                  </a:lnTo>
                  <a:lnTo>
                    <a:pt x="215" y="104"/>
                  </a:lnTo>
                  <a:lnTo>
                    <a:pt x="215" y="102"/>
                  </a:lnTo>
                  <a:lnTo>
                    <a:pt x="214" y="98"/>
                  </a:lnTo>
                  <a:lnTo>
                    <a:pt x="214" y="96"/>
                  </a:lnTo>
                  <a:lnTo>
                    <a:pt x="214" y="90"/>
                  </a:lnTo>
                  <a:lnTo>
                    <a:pt x="212" y="88"/>
                  </a:lnTo>
                  <a:lnTo>
                    <a:pt x="212" y="88"/>
                  </a:lnTo>
                  <a:lnTo>
                    <a:pt x="212" y="88"/>
                  </a:lnTo>
                  <a:lnTo>
                    <a:pt x="214" y="88"/>
                  </a:lnTo>
                  <a:lnTo>
                    <a:pt x="214" y="86"/>
                  </a:lnTo>
                  <a:lnTo>
                    <a:pt x="214" y="86"/>
                  </a:lnTo>
                  <a:lnTo>
                    <a:pt x="212" y="82"/>
                  </a:lnTo>
                  <a:lnTo>
                    <a:pt x="210" y="80"/>
                  </a:lnTo>
                  <a:lnTo>
                    <a:pt x="210" y="76"/>
                  </a:lnTo>
                  <a:lnTo>
                    <a:pt x="210" y="74"/>
                  </a:lnTo>
                  <a:lnTo>
                    <a:pt x="206" y="72"/>
                  </a:lnTo>
                  <a:lnTo>
                    <a:pt x="206" y="72"/>
                  </a:lnTo>
                  <a:lnTo>
                    <a:pt x="206" y="70"/>
                  </a:lnTo>
                  <a:lnTo>
                    <a:pt x="206" y="70"/>
                  </a:lnTo>
                  <a:lnTo>
                    <a:pt x="204" y="68"/>
                  </a:lnTo>
                  <a:lnTo>
                    <a:pt x="202" y="64"/>
                  </a:lnTo>
                  <a:lnTo>
                    <a:pt x="202" y="64"/>
                  </a:lnTo>
                  <a:lnTo>
                    <a:pt x="202" y="62"/>
                  </a:lnTo>
                  <a:lnTo>
                    <a:pt x="200" y="62"/>
                  </a:lnTo>
                  <a:lnTo>
                    <a:pt x="200" y="58"/>
                  </a:lnTo>
                  <a:lnTo>
                    <a:pt x="200" y="56"/>
                  </a:lnTo>
                  <a:lnTo>
                    <a:pt x="198" y="56"/>
                  </a:lnTo>
                  <a:lnTo>
                    <a:pt x="198" y="54"/>
                  </a:lnTo>
                  <a:lnTo>
                    <a:pt x="198" y="54"/>
                  </a:lnTo>
                  <a:lnTo>
                    <a:pt x="198" y="52"/>
                  </a:lnTo>
                  <a:lnTo>
                    <a:pt x="194" y="50"/>
                  </a:lnTo>
                  <a:lnTo>
                    <a:pt x="194" y="50"/>
                  </a:lnTo>
                  <a:lnTo>
                    <a:pt x="192" y="46"/>
                  </a:lnTo>
                  <a:lnTo>
                    <a:pt x="188" y="42"/>
                  </a:lnTo>
                  <a:lnTo>
                    <a:pt x="180" y="30"/>
                  </a:lnTo>
                  <a:lnTo>
                    <a:pt x="180" y="28"/>
                  </a:lnTo>
                  <a:lnTo>
                    <a:pt x="178" y="28"/>
                  </a:lnTo>
                  <a:lnTo>
                    <a:pt x="178" y="26"/>
                  </a:lnTo>
                  <a:lnTo>
                    <a:pt x="176" y="18"/>
                  </a:lnTo>
                  <a:lnTo>
                    <a:pt x="172" y="10"/>
                  </a:lnTo>
                  <a:lnTo>
                    <a:pt x="170" y="8"/>
                  </a:lnTo>
                  <a:lnTo>
                    <a:pt x="170" y="6"/>
                  </a:lnTo>
                  <a:lnTo>
                    <a:pt x="168" y="2"/>
                  </a:lnTo>
                  <a:lnTo>
                    <a:pt x="166" y="0"/>
                  </a:lnTo>
                  <a:lnTo>
                    <a:pt x="164" y="0"/>
                  </a:lnTo>
                  <a:lnTo>
                    <a:pt x="162" y="2"/>
                  </a:lnTo>
                  <a:lnTo>
                    <a:pt x="162" y="2"/>
                  </a:lnTo>
                  <a:lnTo>
                    <a:pt x="162" y="4"/>
                  </a:lnTo>
                  <a:lnTo>
                    <a:pt x="162" y="6"/>
                  </a:lnTo>
                  <a:lnTo>
                    <a:pt x="162" y="8"/>
                  </a:lnTo>
                  <a:lnTo>
                    <a:pt x="162" y="8"/>
                  </a:lnTo>
                  <a:lnTo>
                    <a:pt x="162" y="10"/>
                  </a:lnTo>
                  <a:lnTo>
                    <a:pt x="160" y="12"/>
                  </a:lnTo>
                  <a:lnTo>
                    <a:pt x="158" y="14"/>
                  </a:lnTo>
                  <a:lnTo>
                    <a:pt x="154" y="16"/>
                  </a:lnTo>
                  <a:lnTo>
                    <a:pt x="152" y="18"/>
                  </a:lnTo>
                  <a:lnTo>
                    <a:pt x="148" y="18"/>
                  </a:lnTo>
                  <a:lnTo>
                    <a:pt x="144" y="18"/>
                  </a:lnTo>
                  <a:lnTo>
                    <a:pt x="142" y="18"/>
                  </a:lnTo>
                  <a:lnTo>
                    <a:pt x="140" y="18"/>
                  </a:lnTo>
                  <a:lnTo>
                    <a:pt x="140" y="18"/>
                  </a:lnTo>
                  <a:lnTo>
                    <a:pt x="140" y="16"/>
                  </a:lnTo>
                  <a:lnTo>
                    <a:pt x="140" y="16"/>
                  </a:lnTo>
                  <a:lnTo>
                    <a:pt x="130" y="16"/>
                  </a:lnTo>
                  <a:lnTo>
                    <a:pt x="128" y="18"/>
                  </a:lnTo>
                  <a:lnTo>
                    <a:pt x="126" y="18"/>
                  </a:lnTo>
                  <a:lnTo>
                    <a:pt x="122" y="16"/>
                  </a:lnTo>
                  <a:lnTo>
                    <a:pt x="118" y="16"/>
                  </a:lnTo>
                  <a:lnTo>
                    <a:pt x="116" y="16"/>
                  </a:lnTo>
                  <a:lnTo>
                    <a:pt x="112" y="18"/>
                  </a:lnTo>
                  <a:lnTo>
                    <a:pt x="110" y="18"/>
                  </a:lnTo>
                  <a:lnTo>
                    <a:pt x="108" y="20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2" y="26"/>
                  </a:lnTo>
                  <a:lnTo>
                    <a:pt x="102" y="28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6" y="36"/>
                  </a:lnTo>
                  <a:lnTo>
                    <a:pt x="94" y="36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2" y="38"/>
                  </a:lnTo>
                  <a:lnTo>
                    <a:pt x="90" y="40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4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6"/>
                  </a:lnTo>
                  <a:lnTo>
                    <a:pt x="92" y="48"/>
                  </a:lnTo>
                  <a:lnTo>
                    <a:pt x="92" y="48"/>
                  </a:lnTo>
                  <a:lnTo>
                    <a:pt x="92" y="50"/>
                  </a:lnTo>
                  <a:lnTo>
                    <a:pt x="92" y="52"/>
                  </a:lnTo>
                  <a:lnTo>
                    <a:pt x="94" y="54"/>
                  </a:lnTo>
                  <a:lnTo>
                    <a:pt x="96" y="54"/>
                  </a:lnTo>
                  <a:lnTo>
                    <a:pt x="94" y="54"/>
                  </a:lnTo>
                  <a:lnTo>
                    <a:pt x="92" y="54"/>
                  </a:lnTo>
                  <a:lnTo>
                    <a:pt x="90" y="52"/>
                  </a:lnTo>
                  <a:lnTo>
                    <a:pt x="90" y="52"/>
                  </a:lnTo>
                  <a:lnTo>
                    <a:pt x="92" y="50"/>
                  </a:lnTo>
                  <a:lnTo>
                    <a:pt x="92" y="50"/>
                  </a:lnTo>
                  <a:lnTo>
                    <a:pt x="92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90" y="48"/>
                  </a:lnTo>
                  <a:lnTo>
                    <a:pt x="88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48"/>
                  </a:lnTo>
                  <a:lnTo>
                    <a:pt x="86" y="52"/>
                  </a:lnTo>
                  <a:lnTo>
                    <a:pt x="86" y="54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6" y="56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58"/>
                  </a:lnTo>
                  <a:lnTo>
                    <a:pt x="88" y="60"/>
                  </a:lnTo>
                  <a:lnTo>
                    <a:pt x="88" y="60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90" y="62"/>
                  </a:lnTo>
                  <a:lnTo>
                    <a:pt x="88" y="62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88" y="66"/>
                  </a:lnTo>
                  <a:lnTo>
                    <a:pt x="88" y="66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90" y="68"/>
                  </a:lnTo>
                  <a:lnTo>
                    <a:pt x="88" y="68"/>
                  </a:lnTo>
                  <a:lnTo>
                    <a:pt x="90" y="70"/>
                  </a:lnTo>
                  <a:lnTo>
                    <a:pt x="92" y="68"/>
                  </a:lnTo>
                  <a:lnTo>
                    <a:pt x="94" y="68"/>
                  </a:lnTo>
                  <a:lnTo>
                    <a:pt x="94" y="68"/>
                  </a:lnTo>
                  <a:lnTo>
                    <a:pt x="92" y="70"/>
                  </a:lnTo>
                  <a:lnTo>
                    <a:pt x="92" y="70"/>
                  </a:lnTo>
                  <a:lnTo>
                    <a:pt x="92" y="72"/>
                  </a:lnTo>
                  <a:lnTo>
                    <a:pt x="94" y="72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6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0" y="74"/>
                  </a:lnTo>
                  <a:lnTo>
                    <a:pt x="100" y="76"/>
                  </a:lnTo>
                  <a:lnTo>
                    <a:pt x="100" y="76"/>
                  </a:lnTo>
                  <a:lnTo>
                    <a:pt x="98" y="74"/>
                  </a:lnTo>
                  <a:lnTo>
                    <a:pt x="98" y="74"/>
                  </a:lnTo>
                  <a:lnTo>
                    <a:pt x="98" y="76"/>
                  </a:lnTo>
                  <a:lnTo>
                    <a:pt x="96" y="76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8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6" y="76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4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2" y="76"/>
                  </a:lnTo>
                  <a:lnTo>
                    <a:pt x="90" y="76"/>
                  </a:lnTo>
                  <a:lnTo>
                    <a:pt x="92" y="76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2" y="78"/>
                  </a:lnTo>
                  <a:lnTo>
                    <a:pt x="94" y="78"/>
                  </a:lnTo>
                  <a:lnTo>
                    <a:pt x="94" y="78"/>
                  </a:lnTo>
                  <a:lnTo>
                    <a:pt x="92" y="78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0"/>
                  </a:lnTo>
                  <a:lnTo>
                    <a:pt x="92" y="82"/>
                  </a:lnTo>
                  <a:lnTo>
                    <a:pt x="92" y="80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2" y="82"/>
                  </a:lnTo>
                  <a:lnTo>
                    <a:pt x="94" y="82"/>
                  </a:lnTo>
                  <a:lnTo>
                    <a:pt x="94" y="82"/>
                  </a:lnTo>
                  <a:lnTo>
                    <a:pt x="96" y="80"/>
                  </a:lnTo>
                  <a:lnTo>
                    <a:pt x="96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0"/>
                  </a:lnTo>
                  <a:lnTo>
                    <a:pt x="98" y="82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00" y="80"/>
                  </a:lnTo>
                  <a:lnTo>
                    <a:pt x="100" y="82"/>
                  </a:lnTo>
                  <a:lnTo>
                    <a:pt x="100" y="82"/>
                  </a:lnTo>
                  <a:lnTo>
                    <a:pt x="98" y="82"/>
                  </a:lnTo>
                  <a:lnTo>
                    <a:pt x="98" y="82"/>
                  </a:lnTo>
                  <a:lnTo>
                    <a:pt x="96" y="82"/>
                  </a:lnTo>
                  <a:lnTo>
                    <a:pt x="96" y="82"/>
                  </a:lnTo>
                  <a:lnTo>
                    <a:pt x="96" y="84"/>
                  </a:lnTo>
                  <a:lnTo>
                    <a:pt x="94" y="84"/>
                  </a:lnTo>
                  <a:lnTo>
                    <a:pt x="96" y="86"/>
                  </a:lnTo>
                  <a:lnTo>
                    <a:pt x="94" y="86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98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6"/>
                  </a:lnTo>
                  <a:lnTo>
                    <a:pt x="100" y="86"/>
                  </a:lnTo>
                  <a:lnTo>
                    <a:pt x="100" y="84"/>
                  </a:lnTo>
                  <a:lnTo>
                    <a:pt x="100" y="84"/>
                  </a:lnTo>
                  <a:lnTo>
                    <a:pt x="102" y="84"/>
                  </a:lnTo>
                  <a:lnTo>
                    <a:pt x="100" y="86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2" y="90"/>
                  </a:lnTo>
                  <a:lnTo>
                    <a:pt x="102" y="88"/>
                  </a:lnTo>
                  <a:lnTo>
                    <a:pt x="102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88"/>
                  </a:lnTo>
                  <a:lnTo>
                    <a:pt x="100" y="90"/>
                  </a:lnTo>
                  <a:lnTo>
                    <a:pt x="100" y="90"/>
                  </a:lnTo>
                  <a:lnTo>
                    <a:pt x="98" y="90"/>
                  </a:lnTo>
                  <a:lnTo>
                    <a:pt x="98" y="92"/>
                  </a:lnTo>
                  <a:lnTo>
                    <a:pt x="100" y="92"/>
                  </a:lnTo>
                  <a:lnTo>
                    <a:pt x="102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4"/>
                  </a:lnTo>
                  <a:lnTo>
                    <a:pt x="104" y="92"/>
                  </a:lnTo>
                  <a:lnTo>
                    <a:pt x="106" y="90"/>
                  </a:lnTo>
                  <a:lnTo>
                    <a:pt x="108" y="90"/>
                  </a:lnTo>
                  <a:lnTo>
                    <a:pt x="108" y="90"/>
                  </a:lnTo>
                  <a:lnTo>
                    <a:pt x="108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2"/>
                  </a:lnTo>
                  <a:lnTo>
                    <a:pt x="106" y="94"/>
                  </a:lnTo>
                  <a:lnTo>
                    <a:pt x="106" y="94"/>
                  </a:lnTo>
                  <a:lnTo>
                    <a:pt x="104" y="94"/>
                  </a:lnTo>
                  <a:lnTo>
                    <a:pt x="104" y="96"/>
                  </a:lnTo>
                  <a:lnTo>
                    <a:pt x="102" y="96"/>
                  </a:lnTo>
                  <a:lnTo>
                    <a:pt x="100" y="96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102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0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98" y="104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98" y="102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8"/>
                  </a:lnTo>
                  <a:lnTo>
                    <a:pt x="98" y="96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8" y="94"/>
                  </a:lnTo>
                  <a:lnTo>
                    <a:pt x="96" y="96"/>
                  </a:lnTo>
                  <a:lnTo>
                    <a:pt x="96" y="96"/>
                  </a:lnTo>
                  <a:lnTo>
                    <a:pt x="96" y="94"/>
                  </a:lnTo>
                  <a:lnTo>
                    <a:pt x="96" y="92"/>
                  </a:lnTo>
                  <a:lnTo>
                    <a:pt x="96" y="92"/>
                  </a:lnTo>
                  <a:lnTo>
                    <a:pt x="96" y="90"/>
                  </a:lnTo>
                  <a:lnTo>
                    <a:pt x="94" y="90"/>
                  </a:lnTo>
                  <a:lnTo>
                    <a:pt x="94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2" y="90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4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2"/>
                  </a:lnTo>
                  <a:lnTo>
                    <a:pt x="90" y="90"/>
                  </a:lnTo>
                  <a:lnTo>
                    <a:pt x="90" y="90"/>
                  </a:lnTo>
                  <a:lnTo>
                    <a:pt x="88" y="90"/>
                  </a:lnTo>
                  <a:lnTo>
                    <a:pt x="88" y="90"/>
                  </a:lnTo>
                  <a:lnTo>
                    <a:pt x="88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4" y="86"/>
                  </a:lnTo>
                  <a:lnTo>
                    <a:pt x="84" y="86"/>
                  </a:lnTo>
                  <a:lnTo>
                    <a:pt x="84" y="88"/>
                  </a:lnTo>
                  <a:lnTo>
                    <a:pt x="84" y="88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6" y="90"/>
                  </a:lnTo>
                  <a:lnTo>
                    <a:pt x="88" y="90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2"/>
                  </a:lnTo>
                  <a:lnTo>
                    <a:pt x="86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4" y="90"/>
                  </a:lnTo>
                  <a:lnTo>
                    <a:pt x="86" y="92"/>
                  </a:lnTo>
                  <a:lnTo>
                    <a:pt x="86" y="94"/>
                  </a:lnTo>
                  <a:lnTo>
                    <a:pt x="88" y="94"/>
                  </a:lnTo>
                  <a:lnTo>
                    <a:pt x="88" y="96"/>
                  </a:lnTo>
                  <a:lnTo>
                    <a:pt x="88" y="96"/>
                  </a:lnTo>
                  <a:lnTo>
                    <a:pt x="86" y="96"/>
                  </a:lnTo>
                  <a:lnTo>
                    <a:pt x="86" y="96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6" y="94"/>
                  </a:lnTo>
                  <a:lnTo>
                    <a:pt x="84" y="92"/>
                  </a:lnTo>
                  <a:lnTo>
                    <a:pt x="84" y="92"/>
                  </a:lnTo>
                  <a:lnTo>
                    <a:pt x="84" y="94"/>
                  </a:lnTo>
                  <a:lnTo>
                    <a:pt x="84" y="96"/>
                  </a:lnTo>
                  <a:lnTo>
                    <a:pt x="84" y="98"/>
                  </a:lnTo>
                  <a:lnTo>
                    <a:pt x="84" y="98"/>
                  </a:lnTo>
                  <a:lnTo>
                    <a:pt x="82" y="98"/>
                  </a:lnTo>
                  <a:lnTo>
                    <a:pt x="82" y="98"/>
                  </a:lnTo>
                  <a:lnTo>
                    <a:pt x="82" y="98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2" y="92"/>
                  </a:lnTo>
                  <a:lnTo>
                    <a:pt x="80" y="92"/>
                  </a:lnTo>
                  <a:lnTo>
                    <a:pt x="82" y="92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80" y="90"/>
                  </a:lnTo>
                  <a:lnTo>
                    <a:pt x="80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6" y="90"/>
                  </a:lnTo>
                  <a:lnTo>
                    <a:pt x="76" y="90"/>
                  </a:lnTo>
                  <a:lnTo>
                    <a:pt x="78" y="90"/>
                  </a:lnTo>
                  <a:lnTo>
                    <a:pt x="78" y="90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2"/>
                  </a:lnTo>
                  <a:lnTo>
                    <a:pt x="78" y="94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0" y="94"/>
                  </a:lnTo>
                  <a:lnTo>
                    <a:pt x="80" y="96"/>
                  </a:lnTo>
                  <a:lnTo>
                    <a:pt x="80" y="96"/>
                  </a:lnTo>
                  <a:lnTo>
                    <a:pt x="78" y="96"/>
                  </a:lnTo>
                  <a:lnTo>
                    <a:pt x="78" y="96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8" y="98"/>
                  </a:lnTo>
                  <a:lnTo>
                    <a:pt x="76" y="98"/>
                  </a:lnTo>
                  <a:lnTo>
                    <a:pt x="76" y="98"/>
                  </a:lnTo>
                  <a:lnTo>
                    <a:pt x="76" y="100"/>
                  </a:lnTo>
                  <a:lnTo>
                    <a:pt x="78" y="102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4" y="102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4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100"/>
                  </a:lnTo>
                  <a:lnTo>
                    <a:pt x="76" y="98"/>
                  </a:lnTo>
                  <a:lnTo>
                    <a:pt x="76" y="98"/>
                  </a:lnTo>
                  <a:lnTo>
                    <a:pt x="76" y="98"/>
                  </a:lnTo>
                  <a:lnTo>
                    <a:pt x="76" y="96"/>
                  </a:lnTo>
                  <a:lnTo>
                    <a:pt x="76" y="96"/>
                  </a:lnTo>
                  <a:lnTo>
                    <a:pt x="76" y="94"/>
                  </a:lnTo>
                  <a:lnTo>
                    <a:pt x="76" y="94"/>
                  </a:lnTo>
                  <a:lnTo>
                    <a:pt x="76" y="92"/>
                  </a:lnTo>
                  <a:lnTo>
                    <a:pt x="76" y="92"/>
                  </a:lnTo>
                  <a:lnTo>
                    <a:pt x="74" y="92"/>
                  </a:lnTo>
                  <a:lnTo>
                    <a:pt x="74" y="94"/>
                  </a:lnTo>
                  <a:lnTo>
                    <a:pt x="74" y="94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4" y="96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2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0" y="96"/>
                  </a:lnTo>
                  <a:lnTo>
                    <a:pt x="72" y="98"/>
                  </a:lnTo>
                  <a:lnTo>
                    <a:pt x="70" y="98"/>
                  </a:lnTo>
                  <a:lnTo>
                    <a:pt x="70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2" y="100"/>
                  </a:lnTo>
                  <a:lnTo>
                    <a:pt x="70" y="100"/>
                  </a:lnTo>
                  <a:lnTo>
                    <a:pt x="70" y="102"/>
                  </a:lnTo>
                  <a:lnTo>
                    <a:pt x="72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2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70" y="100"/>
                  </a:lnTo>
                  <a:lnTo>
                    <a:pt x="68" y="100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2"/>
                  </a:lnTo>
                  <a:lnTo>
                    <a:pt x="68" y="104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4"/>
                  </a:lnTo>
                  <a:lnTo>
                    <a:pt x="68" y="102"/>
                  </a:lnTo>
                  <a:lnTo>
                    <a:pt x="70" y="104"/>
                  </a:lnTo>
                  <a:lnTo>
                    <a:pt x="70" y="104"/>
                  </a:lnTo>
                  <a:lnTo>
                    <a:pt x="70" y="104"/>
                  </a:lnTo>
                  <a:lnTo>
                    <a:pt x="72" y="104"/>
                  </a:lnTo>
                  <a:lnTo>
                    <a:pt x="72" y="106"/>
                  </a:lnTo>
                  <a:lnTo>
                    <a:pt x="70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6"/>
                  </a:lnTo>
                  <a:lnTo>
                    <a:pt x="68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0" y="108"/>
                  </a:lnTo>
                  <a:lnTo>
                    <a:pt x="72" y="108"/>
                  </a:lnTo>
                  <a:lnTo>
                    <a:pt x="72" y="106"/>
                  </a:lnTo>
                  <a:lnTo>
                    <a:pt x="74" y="106"/>
                  </a:lnTo>
                  <a:lnTo>
                    <a:pt x="74" y="106"/>
                  </a:lnTo>
                  <a:lnTo>
                    <a:pt x="74" y="108"/>
                  </a:lnTo>
                  <a:lnTo>
                    <a:pt x="76" y="110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4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2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10"/>
                  </a:lnTo>
                  <a:lnTo>
                    <a:pt x="76" y="108"/>
                  </a:lnTo>
                  <a:lnTo>
                    <a:pt x="76" y="108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6"/>
                  </a:lnTo>
                  <a:lnTo>
                    <a:pt x="76" y="104"/>
                  </a:lnTo>
                  <a:lnTo>
                    <a:pt x="76" y="104"/>
                  </a:lnTo>
                  <a:lnTo>
                    <a:pt x="78" y="104"/>
                  </a:lnTo>
                  <a:lnTo>
                    <a:pt x="78" y="104"/>
                  </a:lnTo>
                  <a:lnTo>
                    <a:pt x="78" y="106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78" y="110"/>
                  </a:lnTo>
                  <a:lnTo>
                    <a:pt x="78" y="110"/>
                  </a:lnTo>
                  <a:lnTo>
                    <a:pt x="80" y="110"/>
                  </a:lnTo>
                  <a:lnTo>
                    <a:pt x="80" y="112"/>
                  </a:lnTo>
                  <a:lnTo>
                    <a:pt x="80" y="110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2" y="108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2" y="104"/>
                  </a:lnTo>
                  <a:lnTo>
                    <a:pt x="84" y="104"/>
                  </a:lnTo>
                  <a:lnTo>
                    <a:pt x="84" y="104"/>
                  </a:lnTo>
                  <a:lnTo>
                    <a:pt x="84" y="106"/>
                  </a:lnTo>
                  <a:lnTo>
                    <a:pt x="82" y="106"/>
                  </a:lnTo>
                  <a:lnTo>
                    <a:pt x="82" y="106"/>
                  </a:lnTo>
                  <a:lnTo>
                    <a:pt x="82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08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2" y="112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6" y="120"/>
                  </a:lnTo>
                  <a:lnTo>
                    <a:pt x="86" y="118"/>
                  </a:lnTo>
                  <a:lnTo>
                    <a:pt x="90" y="118"/>
                  </a:lnTo>
                  <a:lnTo>
                    <a:pt x="88" y="120"/>
                  </a:lnTo>
                  <a:lnTo>
                    <a:pt x="86" y="120"/>
                  </a:lnTo>
                  <a:lnTo>
                    <a:pt x="86" y="120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6" y="124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4" y="128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8" y="128"/>
                  </a:lnTo>
                  <a:lnTo>
                    <a:pt x="86" y="128"/>
                  </a:lnTo>
                  <a:lnTo>
                    <a:pt x="86" y="130"/>
                  </a:lnTo>
                  <a:lnTo>
                    <a:pt x="86" y="132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6" y="134"/>
                  </a:lnTo>
                  <a:lnTo>
                    <a:pt x="88" y="134"/>
                  </a:lnTo>
                  <a:lnTo>
                    <a:pt x="88" y="134"/>
                  </a:lnTo>
                  <a:lnTo>
                    <a:pt x="88" y="136"/>
                  </a:lnTo>
                  <a:lnTo>
                    <a:pt x="86" y="134"/>
                  </a:lnTo>
                  <a:lnTo>
                    <a:pt x="86" y="136"/>
                  </a:lnTo>
                  <a:lnTo>
                    <a:pt x="84" y="136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8"/>
                  </a:lnTo>
                  <a:lnTo>
                    <a:pt x="84" y="136"/>
                  </a:lnTo>
                  <a:lnTo>
                    <a:pt x="86" y="136"/>
                  </a:lnTo>
                  <a:lnTo>
                    <a:pt x="86" y="136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6" y="138"/>
                  </a:lnTo>
                  <a:lnTo>
                    <a:pt x="88" y="138"/>
                  </a:lnTo>
                  <a:lnTo>
                    <a:pt x="88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0"/>
                  </a:lnTo>
                  <a:lnTo>
                    <a:pt x="90" y="142"/>
                  </a:lnTo>
                  <a:lnTo>
                    <a:pt x="90" y="142"/>
                  </a:lnTo>
                  <a:lnTo>
                    <a:pt x="92" y="142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2" y="144"/>
                  </a:lnTo>
                  <a:lnTo>
                    <a:pt x="94" y="144"/>
                  </a:lnTo>
                  <a:lnTo>
                    <a:pt x="94" y="144"/>
                  </a:lnTo>
                  <a:lnTo>
                    <a:pt x="96" y="144"/>
                  </a:lnTo>
                  <a:lnTo>
                    <a:pt x="96" y="142"/>
                  </a:lnTo>
                  <a:lnTo>
                    <a:pt x="96" y="142"/>
                  </a:lnTo>
                  <a:lnTo>
                    <a:pt x="98" y="142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100" y="142"/>
                  </a:lnTo>
                  <a:lnTo>
                    <a:pt x="98" y="144"/>
                  </a:lnTo>
                  <a:lnTo>
                    <a:pt x="96" y="144"/>
                  </a:lnTo>
                  <a:lnTo>
                    <a:pt x="94" y="146"/>
                  </a:lnTo>
                  <a:lnTo>
                    <a:pt x="94" y="144"/>
                  </a:lnTo>
                  <a:lnTo>
                    <a:pt x="94" y="146"/>
                  </a:lnTo>
                  <a:lnTo>
                    <a:pt x="90" y="146"/>
                  </a:lnTo>
                  <a:lnTo>
                    <a:pt x="88" y="146"/>
                  </a:lnTo>
                  <a:lnTo>
                    <a:pt x="84" y="146"/>
                  </a:lnTo>
                  <a:lnTo>
                    <a:pt x="84" y="148"/>
                  </a:lnTo>
                  <a:lnTo>
                    <a:pt x="86" y="148"/>
                  </a:lnTo>
                  <a:lnTo>
                    <a:pt x="88" y="148"/>
                  </a:lnTo>
                  <a:lnTo>
                    <a:pt x="88" y="148"/>
                  </a:lnTo>
                  <a:lnTo>
                    <a:pt x="88" y="150"/>
                  </a:lnTo>
                  <a:lnTo>
                    <a:pt x="88" y="150"/>
                  </a:lnTo>
                  <a:lnTo>
                    <a:pt x="90" y="150"/>
                  </a:lnTo>
                  <a:lnTo>
                    <a:pt x="94" y="150"/>
                  </a:lnTo>
                  <a:lnTo>
                    <a:pt x="94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0"/>
                  </a:lnTo>
                  <a:lnTo>
                    <a:pt x="98" y="152"/>
                  </a:lnTo>
                  <a:lnTo>
                    <a:pt x="98" y="152"/>
                  </a:lnTo>
                  <a:lnTo>
                    <a:pt x="96" y="152"/>
                  </a:lnTo>
                  <a:lnTo>
                    <a:pt x="96" y="152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4" y="152"/>
                  </a:lnTo>
                  <a:lnTo>
                    <a:pt x="92" y="152"/>
                  </a:lnTo>
                  <a:lnTo>
                    <a:pt x="92" y="154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94" y="154"/>
                  </a:lnTo>
                  <a:lnTo>
                    <a:pt x="96" y="156"/>
                  </a:lnTo>
                  <a:lnTo>
                    <a:pt x="96" y="156"/>
                  </a:lnTo>
                  <a:lnTo>
                    <a:pt x="96" y="156"/>
                  </a:lnTo>
                  <a:lnTo>
                    <a:pt x="96" y="156"/>
                  </a:lnTo>
                  <a:lnTo>
                    <a:pt x="96" y="158"/>
                  </a:lnTo>
                  <a:lnTo>
                    <a:pt x="96" y="158"/>
                  </a:lnTo>
                  <a:lnTo>
                    <a:pt x="96" y="156"/>
                  </a:lnTo>
                  <a:lnTo>
                    <a:pt x="96" y="156"/>
                  </a:lnTo>
                  <a:lnTo>
                    <a:pt x="94" y="156"/>
                  </a:lnTo>
                  <a:lnTo>
                    <a:pt x="92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6"/>
                  </a:lnTo>
                  <a:lnTo>
                    <a:pt x="90" y="158"/>
                  </a:lnTo>
                  <a:lnTo>
                    <a:pt x="88" y="160"/>
                  </a:lnTo>
                  <a:lnTo>
                    <a:pt x="86" y="162"/>
                  </a:lnTo>
                  <a:lnTo>
                    <a:pt x="86" y="162"/>
                  </a:lnTo>
                  <a:lnTo>
                    <a:pt x="84" y="162"/>
                  </a:lnTo>
                  <a:lnTo>
                    <a:pt x="84" y="164"/>
                  </a:lnTo>
                  <a:lnTo>
                    <a:pt x="82" y="164"/>
                  </a:lnTo>
                  <a:lnTo>
                    <a:pt x="82" y="164"/>
                  </a:lnTo>
                  <a:lnTo>
                    <a:pt x="82" y="166"/>
                  </a:lnTo>
                  <a:lnTo>
                    <a:pt x="84" y="168"/>
                  </a:lnTo>
                  <a:lnTo>
                    <a:pt x="90" y="166"/>
                  </a:lnTo>
                  <a:lnTo>
                    <a:pt x="92" y="166"/>
                  </a:lnTo>
                  <a:lnTo>
                    <a:pt x="92" y="168"/>
                  </a:lnTo>
                  <a:lnTo>
                    <a:pt x="92" y="170"/>
                  </a:lnTo>
                  <a:lnTo>
                    <a:pt x="92" y="170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90" y="168"/>
                  </a:lnTo>
                  <a:lnTo>
                    <a:pt x="88" y="168"/>
                  </a:lnTo>
                  <a:lnTo>
                    <a:pt x="88" y="170"/>
                  </a:lnTo>
                  <a:lnTo>
                    <a:pt x="86" y="170"/>
                  </a:lnTo>
                  <a:lnTo>
                    <a:pt x="84" y="170"/>
                  </a:lnTo>
                  <a:lnTo>
                    <a:pt x="84" y="170"/>
                  </a:lnTo>
                  <a:lnTo>
                    <a:pt x="82" y="172"/>
                  </a:lnTo>
                  <a:lnTo>
                    <a:pt x="82" y="174"/>
                  </a:lnTo>
                  <a:lnTo>
                    <a:pt x="80" y="176"/>
                  </a:lnTo>
                  <a:lnTo>
                    <a:pt x="80" y="178"/>
                  </a:lnTo>
                  <a:lnTo>
                    <a:pt x="80" y="178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2" y="180"/>
                  </a:lnTo>
                  <a:lnTo>
                    <a:pt x="80" y="180"/>
                  </a:lnTo>
                  <a:lnTo>
                    <a:pt x="80" y="180"/>
                  </a:lnTo>
                  <a:lnTo>
                    <a:pt x="80" y="178"/>
                  </a:lnTo>
                  <a:lnTo>
                    <a:pt x="78" y="180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2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4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6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6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78" y="190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0" y="192"/>
                  </a:lnTo>
                  <a:lnTo>
                    <a:pt x="82" y="194"/>
                  </a:lnTo>
                  <a:lnTo>
                    <a:pt x="82" y="194"/>
                  </a:lnTo>
                  <a:lnTo>
                    <a:pt x="82" y="194"/>
                  </a:lnTo>
                  <a:lnTo>
                    <a:pt x="82" y="196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196"/>
                  </a:lnTo>
                  <a:lnTo>
                    <a:pt x="80" y="196"/>
                  </a:lnTo>
                  <a:lnTo>
                    <a:pt x="80" y="196"/>
                  </a:lnTo>
                  <a:lnTo>
                    <a:pt x="80" y="196"/>
                  </a:lnTo>
                  <a:lnTo>
                    <a:pt x="78" y="196"/>
                  </a:lnTo>
                  <a:lnTo>
                    <a:pt x="78" y="196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8" y="194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6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0"/>
                  </a:lnTo>
                  <a:lnTo>
                    <a:pt x="76" y="190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6" y="192"/>
                  </a:lnTo>
                  <a:lnTo>
                    <a:pt x="74" y="192"/>
                  </a:lnTo>
                  <a:lnTo>
                    <a:pt x="74" y="192"/>
                  </a:lnTo>
                  <a:lnTo>
                    <a:pt x="72" y="192"/>
                  </a:lnTo>
                  <a:lnTo>
                    <a:pt x="74" y="192"/>
                  </a:lnTo>
                  <a:lnTo>
                    <a:pt x="74" y="194"/>
                  </a:lnTo>
                  <a:lnTo>
                    <a:pt x="74" y="196"/>
                  </a:lnTo>
                  <a:lnTo>
                    <a:pt x="74" y="196"/>
                  </a:lnTo>
                  <a:lnTo>
                    <a:pt x="76" y="196"/>
                  </a:lnTo>
                  <a:lnTo>
                    <a:pt x="76" y="196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6" y="194"/>
                  </a:lnTo>
                  <a:lnTo>
                    <a:pt x="78" y="196"/>
                  </a:lnTo>
                  <a:lnTo>
                    <a:pt x="78" y="198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200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6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78" y="202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0"/>
                  </a:lnTo>
                  <a:lnTo>
                    <a:pt x="80" y="202"/>
                  </a:lnTo>
                  <a:lnTo>
                    <a:pt x="80" y="202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0" y="204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80" y="206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80" y="208"/>
                  </a:lnTo>
                  <a:lnTo>
                    <a:pt x="78" y="208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78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0" y="210"/>
                  </a:lnTo>
                  <a:lnTo>
                    <a:pt x="82" y="210"/>
                  </a:lnTo>
                  <a:lnTo>
                    <a:pt x="82" y="210"/>
                  </a:lnTo>
                  <a:lnTo>
                    <a:pt x="82" y="208"/>
                  </a:lnTo>
                  <a:lnTo>
                    <a:pt x="84" y="208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4" y="210"/>
                  </a:lnTo>
                  <a:lnTo>
                    <a:pt x="86" y="208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6"/>
                  </a:lnTo>
                  <a:lnTo>
                    <a:pt x="86" y="204"/>
                  </a:lnTo>
                  <a:lnTo>
                    <a:pt x="86" y="204"/>
                  </a:lnTo>
                  <a:lnTo>
                    <a:pt x="88" y="204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6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88" y="208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2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88" y="210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6" y="210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6" y="212"/>
                  </a:lnTo>
                  <a:lnTo>
                    <a:pt x="84" y="212"/>
                  </a:lnTo>
                  <a:lnTo>
                    <a:pt x="84" y="212"/>
                  </a:lnTo>
                  <a:lnTo>
                    <a:pt x="84" y="212"/>
                  </a:lnTo>
                  <a:lnTo>
                    <a:pt x="82" y="210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78" y="212"/>
                  </a:lnTo>
                  <a:lnTo>
                    <a:pt x="78" y="214"/>
                  </a:lnTo>
                  <a:lnTo>
                    <a:pt x="80" y="212"/>
                  </a:lnTo>
                  <a:lnTo>
                    <a:pt x="80" y="214"/>
                  </a:lnTo>
                  <a:lnTo>
                    <a:pt x="82" y="214"/>
                  </a:lnTo>
                  <a:lnTo>
                    <a:pt x="84" y="214"/>
                  </a:lnTo>
                  <a:lnTo>
                    <a:pt x="84" y="214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6" y="216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90" y="218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84" y="218"/>
                  </a:lnTo>
                  <a:lnTo>
                    <a:pt x="86" y="218"/>
                  </a:lnTo>
                  <a:lnTo>
                    <a:pt x="86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4" y="218"/>
                  </a:lnTo>
                  <a:lnTo>
                    <a:pt x="82" y="218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2" y="216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80" y="214"/>
                  </a:lnTo>
                  <a:lnTo>
                    <a:pt x="78" y="214"/>
                  </a:lnTo>
                  <a:lnTo>
                    <a:pt x="78" y="216"/>
                  </a:lnTo>
                  <a:lnTo>
                    <a:pt x="78" y="216"/>
                  </a:lnTo>
                  <a:lnTo>
                    <a:pt x="78" y="218"/>
                  </a:lnTo>
                  <a:lnTo>
                    <a:pt x="78" y="218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0" y="218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2" y="220"/>
                  </a:lnTo>
                  <a:lnTo>
                    <a:pt x="82" y="220"/>
                  </a:lnTo>
                  <a:lnTo>
                    <a:pt x="82" y="220"/>
                  </a:lnTo>
                  <a:lnTo>
                    <a:pt x="82" y="222"/>
                  </a:lnTo>
                  <a:lnTo>
                    <a:pt x="82" y="222"/>
                  </a:lnTo>
                  <a:lnTo>
                    <a:pt x="80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18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8" y="216"/>
                  </a:lnTo>
                  <a:lnTo>
                    <a:pt x="78" y="214"/>
                  </a:lnTo>
                  <a:lnTo>
                    <a:pt x="76" y="212"/>
                  </a:lnTo>
                  <a:lnTo>
                    <a:pt x="76" y="212"/>
                  </a:lnTo>
                  <a:lnTo>
                    <a:pt x="76" y="212"/>
                  </a:lnTo>
                  <a:lnTo>
                    <a:pt x="76" y="212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4" y="212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4"/>
                  </a:lnTo>
                  <a:lnTo>
                    <a:pt x="74" y="216"/>
                  </a:lnTo>
                  <a:lnTo>
                    <a:pt x="74" y="218"/>
                  </a:lnTo>
                  <a:lnTo>
                    <a:pt x="74" y="218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6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4" y="220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2"/>
                  </a:lnTo>
                  <a:lnTo>
                    <a:pt x="78" y="224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82" y="224"/>
                  </a:lnTo>
                  <a:lnTo>
                    <a:pt x="82" y="224"/>
                  </a:lnTo>
                  <a:lnTo>
                    <a:pt x="82" y="224"/>
                  </a:lnTo>
                  <a:lnTo>
                    <a:pt x="82" y="224"/>
                  </a:lnTo>
                  <a:lnTo>
                    <a:pt x="82" y="222"/>
                  </a:lnTo>
                  <a:lnTo>
                    <a:pt x="82" y="222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2"/>
                  </a:lnTo>
                  <a:lnTo>
                    <a:pt x="84" y="222"/>
                  </a:lnTo>
                  <a:lnTo>
                    <a:pt x="84" y="222"/>
                  </a:lnTo>
                  <a:lnTo>
                    <a:pt x="84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4" y="224"/>
                  </a:lnTo>
                  <a:lnTo>
                    <a:pt x="84" y="224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4" y="224"/>
                  </a:lnTo>
                  <a:lnTo>
                    <a:pt x="84" y="226"/>
                  </a:lnTo>
                  <a:lnTo>
                    <a:pt x="82" y="226"/>
                  </a:lnTo>
                  <a:lnTo>
                    <a:pt x="82" y="228"/>
                  </a:lnTo>
                  <a:lnTo>
                    <a:pt x="84" y="226"/>
                  </a:lnTo>
                  <a:lnTo>
                    <a:pt x="84" y="228"/>
                  </a:lnTo>
                  <a:lnTo>
                    <a:pt x="82" y="228"/>
                  </a:lnTo>
                  <a:lnTo>
                    <a:pt x="82" y="228"/>
                  </a:lnTo>
                  <a:lnTo>
                    <a:pt x="82" y="228"/>
                  </a:lnTo>
                  <a:lnTo>
                    <a:pt x="82" y="228"/>
                  </a:lnTo>
                  <a:lnTo>
                    <a:pt x="82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0"/>
                  </a:lnTo>
                  <a:lnTo>
                    <a:pt x="84" y="232"/>
                  </a:lnTo>
                  <a:lnTo>
                    <a:pt x="84" y="232"/>
                  </a:lnTo>
                  <a:lnTo>
                    <a:pt x="84" y="232"/>
                  </a:lnTo>
                  <a:lnTo>
                    <a:pt x="84" y="232"/>
                  </a:lnTo>
                  <a:lnTo>
                    <a:pt x="84" y="232"/>
                  </a:lnTo>
                  <a:lnTo>
                    <a:pt x="84" y="232"/>
                  </a:lnTo>
                  <a:lnTo>
                    <a:pt x="82" y="234"/>
                  </a:lnTo>
                  <a:lnTo>
                    <a:pt x="82" y="234"/>
                  </a:lnTo>
                  <a:lnTo>
                    <a:pt x="84" y="234"/>
                  </a:lnTo>
                  <a:lnTo>
                    <a:pt x="84" y="234"/>
                  </a:lnTo>
                  <a:lnTo>
                    <a:pt x="86" y="234"/>
                  </a:lnTo>
                  <a:lnTo>
                    <a:pt x="86" y="234"/>
                  </a:lnTo>
                  <a:lnTo>
                    <a:pt x="84" y="236"/>
                  </a:lnTo>
                  <a:lnTo>
                    <a:pt x="84" y="236"/>
                  </a:lnTo>
                  <a:lnTo>
                    <a:pt x="86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88" y="236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4" y="228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30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4" y="228"/>
                  </a:lnTo>
                  <a:lnTo>
                    <a:pt x="96" y="226"/>
                  </a:lnTo>
                  <a:lnTo>
                    <a:pt x="94" y="226"/>
                  </a:lnTo>
                  <a:lnTo>
                    <a:pt x="94" y="224"/>
                  </a:lnTo>
                  <a:lnTo>
                    <a:pt x="96" y="224"/>
                  </a:lnTo>
                  <a:lnTo>
                    <a:pt x="96" y="224"/>
                  </a:lnTo>
                  <a:lnTo>
                    <a:pt x="96" y="224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6" y="222"/>
                  </a:lnTo>
                  <a:lnTo>
                    <a:pt x="96" y="220"/>
                  </a:lnTo>
                  <a:lnTo>
                    <a:pt x="96" y="220"/>
                  </a:lnTo>
                  <a:lnTo>
                    <a:pt x="98" y="222"/>
                  </a:lnTo>
                  <a:lnTo>
                    <a:pt x="98" y="222"/>
                  </a:lnTo>
                  <a:lnTo>
                    <a:pt x="98" y="222"/>
                  </a:lnTo>
                  <a:lnTo>
                    <a:pt x="98" y="224"/>
                  </a:lnTo>
                  <a:lnTo>
                    <a:pt x="98" y="224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100" y="228"/>
                  </a:lnTo>
                  <a:lnTo>
                    <a:pt x="100" y="230"/>
                  </a:lnTo>
                  <a:lnTo>
                    <a:pt x="102" y="230"/>
                  </a:lnTo>
                  <a:lnTo>
                    <a:pt x="102" y="230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2" y="228"/>
                  </a:lnTo>
                  <a:lnTo>
                    <a:pt x="104" y="228"/>
                  </a:lnTo>
                  <a:lnTo>
                    <a:pt x="104" y="226"/>
                  </a:lnTo>
                  <a:lnTo>
                    <a:pt x="106" y="224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2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8" y="220"/>
                  </a:lnTo>
                  <a:lnTo>
                    <a:pt x="108" y="218"/>
                  </a:lnTo>
                  <a:lnTo>
                    <a:pt x="108" y="218"/>
                  </a:lnTo>
                  <a:lnTo>
                    <a:pt x="110" y="218"/>
                  </a:lnTo>
                  <a:lnTo>
                    <a:pt x="110" y="216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12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6" y="214"/>
                  </a:lnTo>
                  <a:lnTo>
                    <a:pt x="116" y="212"/>
                  </a:lnTo>
                  <a:lnTo>
                    <a:pt x="116" y="212"/>
                  </a:lnTo>
                  <a:lnTo>
                    <a:pt x="118" y="214"/>
                  </a:lnTo>
                  <a:lnTo>
                    <a:pt x="118" y="214"/>
                  </a:lnTo>
                  <a:lnTo>
                    <a:pt x="120" y="214"/>
                  </a:lnTo>
                  <a:lnTo>
                    <a:pt x="120" y="212"/>
                  </a:lnTo>
                  <a:lnTo>
                    <a:pt x="120" y="214"/>
                  </a:lnTo>
                  <a:lnTo>
                    <a:pt x="122" y="214"/>
                  </a:lnTo>
                  <a:lnTo>
                    <a:pt x="122" y="214"/>
                  </a:lnTo>
                  <a:lnTo>
                    <a:pt x="122" y="216"/>
                  </a:lnTo>
                  <a:lnTo>
                    <a:pt x="120" y="216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20" y="218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6"/>
                  </a:lnTo>
                  <a:lnTo>
                    <a:pt x="118" y="214"/>
                  </a:lnTo>
                  <a:lnTo>
                    <a:pt x="118" y="214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6" y="218"/>
                  </a:lnTo>
                  <a:lnTo>
                    <a:pt x="116" y="218"/>
                  </a:lnTo>
                  <a:lnTo>
                    <a:pt x="118" y="218"/>
                  </a:lnTo>
                  <a:lnTo>
                    <a:pt x="118" y="218"/>
                  </a:lnTo>
                  <a:lnTo>
                    <a:pt x="118" y="220"/>
                  </a:lnTo>
                  <a:lnTo>
                    <a:pt x="116" y="222"/>
                  </a:lnTo>
                  <a:lnTo>
                    <a:pt x="116" y="222"/>
                  </a:lnTo>
                  <a:lnTo>
                    <a:pt x="114" y="222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16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20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12" y="222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2" y="224"/>
                  </a:lnTo>
                  <a:lnTo>
                    <a:pt x="114" y="224"/>
                  </a:lnTo>
                  <a:lnTo>
                    <a:pt x="114" y="224"/>
                  </a:lnTo>
                  <a:lnTo>
                    <a:pt x="114" y="224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8" y="224"/>
                  </a:lnTo>
                  <a:lnTo>
                    <a:pt x="118" y="226"/>
                  </a:lnTo>
                  <a:lnTo>
                    <a:pt x="120" y="228"/>
                  </a:lnTo>
                  <a:lnTo>
                    <a:pt x="122" y="228"/>
                  </a:lnTo>
                  <a:lnTo>
                    <a:pt x="120" y="228"/>
                  </a:lnTo>
                  <a:lnTo>
                    <a:pt x="120" y="226"/>
                  </a:lnTo>
                  <a:lnTo>
                    <a:pt x="122" y="226"/>
                  </a:lnTo>
                  <a:lnTo>
                    <a:pt x="122" y="226"/>
                  </a:lnTo>
                  <a:lnTo>
                    <a:pt x="124" y="226"/>
                  </a:lnTo>
                  <a:lnTo>
                    <a:pt x="126" y="224"/>
                  </a:lnTo>
                  <a:lnTo>
                    <a:pt x="124" y="222"/>
                  </a:lnTo>
                  <a:lnTo>
                    <a:pt x="122" y="224"/>
                  </a:lnTo>
                  <a:lnTo>
                    <a:pt x="122" y="222"/>
                  </a:lnTo>
                  <a:lnTo>
                    <a:pt x="122" y="222"/>
                  </a:lnTo>
                  <a:lnTo>
                    <a:pt x="122" y="222"/>
                  </a:lnTo>
                  <a:lnTo>
                    <a:pt x="122" y="222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2" y="220"/>
                  </a:lnTo>
                  <a:lnTo>
                    <a:pt x="124" y="220"/>
                  </a:lnTo>
                  <a:lnTo>
                    <a:pt x="124" y="220"/>
                  </a:lnTo>
                  <a:lnTo>
                    <a:pt x="126" y="222"/>
                  </a:lnTo>
                  <a:lnTo>
                    <a:pt x="126" y="222"/>
                  </a:lnTo>
                  <a:lnTo>
                    <a:pt x="128" y="222"/>
                  </a:lnTo>
                  <a:lnTo>
                    <a:pt x="128" y="222"/>
                  </a:lnTo>
                  <a:lnTo>
                    <a:pt x="128" y="220"/>
                  </a:lnTo>
                  <a:lnTo>
                    <a:pt x="128" y="220"/>
                  </a:lnTo>
                  <a:lnTo>
                    <a:pt x="128" y="218"/>
                  </a:lnTo>
                  <a:lnTo>
                    <a:pt x="126" y="218"/>
                  </a:lnTo>
                  <a:lnTo>
                    <a:pt x="126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6" y="216"/>
                  </a:lnTo>
                  <a:lnTo>
                    <a:pt x="126" y="216"/>
                  </a:lnTo>
                  <a:lnTo>
                    <a:pt x="124" y="214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4" y="212"/>
                  </a:lnTo>
                  <a:lnTo>
                    <a:pt x="122" y="212"/>
                  </a:lnTo>
                  <a:lnTo>
                    <a:pt x="122" y="212"/>
                  </a:lnTo>
                  <a:lnTo>
                    <a:pt x="122" y="212"/>
                  </a:lnTo>
                  <a:lnTo>
                    <a:pt x="122" y="210"/>
                  </a:lnTo>
                  <a:lnTo>
                    <a:pt x="122" y="210"/>
                  </a:lnTo>
                  <a:lnTo>
                    <a:pt x="124" y="210"/>
                  </a:lnTo>
                  <a:lnTo>
                    <a:pt x="124" y="210"/>
                  </a:lnTo>
                  <a:lnTo>
                    <a:pt x="124" y="210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2" y="208"/>
                  </a:lnTo>
                  <a:lnTo>
                    <a:pt x="124" y="208"/>
                  </a:lnTo>
                  <a:lnTo>
                    <a:pt x="126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8"/>
                  </a:lnTo>
                  <a:lnTo>
                    <a:pt x="128" y="206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28" y="204"/>
                  </a:lnTo>
                  <a:lnTo>
                    <a:pt x="130" y="204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6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2" y="210"/>
                  </a:lnTo>
                  <a:lnTo>
                    <a:pt x="132" y="212"/>
                  </a:lnTo>
                  <a:lnTo>
                    <a:pt x="132" y="212"/>
                  </a:lnTo>
                  <a:lnTo>
                    <a:pt x="132" y="214"/>
                  </a:lnTo>
                  <a:lnTo>
                    <a:pt x="130" y="214"/>
                  </a:lnTo>
                  <a:lnTo>
                    <a:pt x="130" y="216"/>
                  </a:lnTo>
                  <a:lnTo>
                    <a:pt x="130" y="216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4" y="218"/>
                  </a:lnTo>
                  <a:lnTo>
                    <a:pt x="134" y="218"/>
                  </a:lnTo>
                  <a:lnTo>
                    <a:pt x="134" y="220"/>
                  </a:lnTo>
                  <a:lnTo>
                    <a:pt x="134" y="218"/>
                  </a:lnTo>
                  <a:lnTo>
                    <a:pt x="134" y="216"/>
                  </a:lnTo>
                  <a:lnTo>
                    <a:pt x="134" y="216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4" y="214"/>
                  </a:lnTo>
                  <a:lnTo>
                    <a:pt x="136" y="214"/>
                  </a:lnTo>
                  <a:lnTo>
                    <a:pt x="138" y="214"/>
                  </a:lnTo>
                  <a:lnTo>
                    <a:pt x="138" y="214"/>
                  </a:lnTo>
                  <a:lnTo>
                    <a:pt x="140" y="212"/>
                  </a:lnTo>
                  <a:lnTo>
                    <a:pt x="140" y="210"/>
                  </a:lnTo>
                  <a:lnTo>
                    <a:pt x="140" y="208"/>
                  </a:lnTo>
                  <a:lnTo>
                    <a:pt x="140" y="208"/>
                  </a:lnTo>
                  <a:lnTo>
                    <a:pt x="140" y="206"/>
                  </a:lnTo>
                  <a:lnTo>
                    <a:pt x="140" y="208"/>
                  </a:lnTo>
                  <a:lnTo>
                    <a:pt x="138" y="208"/>
                  </a:lnTo>
                  <a:lnTo>
                    <a:pt x="138" y="208"/>
                  </a:lnTo>
                  <a:lnTo>
                    <a:pt x="136" y="208"/>
                  </a:lnTo>
                  <a:lnTo>
                    <a:pt x="136" y="208"/>
                  </a:lnTo>
                  <a:lnTo>
                    <a:pt x="134" y="208"/>
                  </a:lnTo>
                  <a:lnTo>
                    <a:pt x="134" y="208"/>
                  </a:lnTo>
                  <a:lnTo>
                    <a:pt x="134" y="208"/>
                  </a:lnTo>
                  <a:lnTo>
                    <a:pt x="134" y="208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2" y="202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6" y="204"/>
                  </a:lnTo>
                  <a:lnTo>
                    <a:pt x="136" y="202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38" y="200"/>
                  </a:lnTo>
                  <a:lnTo>
                    <a:pt x="140" y="200"/>
                  </a:lnTo>
                  <a:lnTo>
                    <a:pt x="142" y="200"/>
                  </a:lnTo>
                  <a:lnTo>
                    <a:pt x="142" y="202"/>
                  </a:lnTo>
                  <a:lnTo>
                    <a:pt x="142" y="202"/>
                  </a:lnTo>
                  <a:lnTo>
                    <a:pt x="142" y="202"/>
                  </a:lnTo>
                  <a:lnTo>
                    <a:pt x="142" y="202"/>
                  </a:lnTo>
                  <a:lnTo>
                    <a:pt x="144" y="202"/>
                  </a:lnTo>
                  <a:lnTo>
                    <a:pt x="144" y="202"/>
                  </a:lnTo>
                  <a:lnTo>
                    <a:pt x="144" y="202"/>
                  </a:lnTo>
                  <a:lnTo>
                    <a:pt x="146" y="202"/>
                  </a:lnTo>
                  <a:lnTo>
                    <a:pt x="146" y="200"/>
                  </a:lnTo>
                  <a:lnTo>
                    <a:pt x="146" y="200"/>
                  </a:lnTo>
                  <a:lnTo>
                    <a:pt x="146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8" y="200"/>
                  </a:lnTo>
                  <a:lnTo>
                    <a:pt x="150" y="200"/>
                  </a:lnTo>
                  <a:lnTo>
                    <a:pt x="150" y="200"/>
                  </a:lnTo>
                  <a:lnTo>
                    <a:pt x="152" y="198"/>
                  </a:lnTo>
                  <a:lnTo>
                    <a:pt x="150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4" y="194"/>
                  </a:lnTo>
                  <a:lnTo>
                    <a:pt x="154" y="194"/>
                  </a:lnTo>
                  <a:lnTo>
                    <a:pt x="154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2" y="196"/>
                  </a:lnTo>
                  <a:lnTo>
                    <a:pt x="152" y="200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2" y="202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4" y="202"/>
                  </a:lnTo>
                  <a:lnTo>
                    <a:pt x="156" y="202"/>
                  </a:lnTo>
                  <a:lnTo>
                    <a:pt x="156" y="202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6" y="204"/>
                  </a:lnTo>
                  <a:lnTo>
                    <a:pt x="158" y="204"/>
                  </a:lnTo>
                  <a:lnTo>
                    <a:pt x="160" y="204"/>
                  </a:lnTo>
                  <a:lnTo>
                    <a:pt x="160" y="204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0" y="202"/>
                  </a:lnTo>
                  <a:lnTo>
                    <a:pt x="162" y="202"/>
                  </a:lnTo>
                  <a:lnTo>
                    <a:pt x="162" y="202"/>
                  </a:lnTo>
                  <a:lnTo>
                    <a:pt x="162" y="204"/>
                  </a:lnTo>
                  <a:lnTo>
                    <a:pt x="164" y="204"/>
                  </a:lnTo>
                  <a:lnTo>
                    <a:pt x="164" y="202"/>
                  </a:lnTo>
                  <a:lnTo>
                    <a:pt x="166" y="202"/>
                  </a:lnTo>
                  <a:lnTo>
                    <a:pt x="166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4" y="204"/>
                  </a:lnTo>
                  <a:lnTo>
                    <a:pt x="166" y="206"/>
                  </a:lnTo>
                  <a:lnTo>
                    <a:pt x="166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68" y="206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2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6"/>
                  </a:lnTo>
                  <a:lnTo>
                    <a:pt x="170" y="204"/>
                  </a:lnTo>
                  <a:lnTo>
                    <a:pt x="170" y="202"/>
                  </a:lnTo>
                  <a:lnTo>
                    <a:pt x="170" y="202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68" y="200"/>
                  </a:lnTo>
                  <a:lnTo>
                    <a:pt x="168" y="200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70" y="200"/>
                  </a:lnTo>
                  <a:lnTo>
                    <a:pt x="172" y="200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198"/>
                  </a:lnTo>
                  <a:lnTo>
                    <a:pt x="172" y="196"/>
                  </a:lnTo>
                  <a:lnTo>
                    <a:pt x="172" y="196"/>
                  </a:lnTo>
                  <a:lnTo>
                    <a:pt x="172" y="196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68" y="196"/>
                  </a:lnTo>
                  <a:lnTo>
                    <a:pt x="170" y="196"/>
                  </a:lnTo>
                  <a:lnTo>
                    <a:pt x="170" y="194"/>
                  </a:lnTo>
                  <a:lnTo>
                    <a:pt x="172" y="194"/>
                  </a:lnTo>
                  <a:lnTo>
                    <a:pt x="170" y="194"/>
                  </a:lnTo>
                  <a:lnTo>
                    <a:pt x="170" y="194"/>
                  </a:lnTo>
                  <a:lnTo>
                    <a:pt x="172" y="194"/>
                  </a:lnTo>
                  <a:lnTo>
                    <a:pt x="172" y="194"/>
                  </a:lnTo>
                  <a:lnTo>
                    <a:pt x="174" y="194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6" y="194"/>
                  </a:lnTo>
                  <a:lnTo>
                    <a:pt x="176" y="196"/>
                  </a:lnTo>
                  <a:lnTo>
                    <a:pt x="176" y="196"/>
                  </a:lnTo>
                  <a:lnTo>
                    <a:pt x="176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80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8" y="196"/>
                  </a:lnTo>
                  <a:lnTo>
                    <a:pt x="178" y="194"/>
                  </a:lnTo>
                  <a:lnTo>
                    <a:pt x="178" y="194"/>
                  </a:lnTo>
                  <a:lnTo>
                    <a:pt x="178" y="192"/>
                  </a:lnTo>
                  <a:lnTo>
                    <a:pt x="176" y="192"/>
                  </a:lnTo>
                  <a:lnTo>
                    <a:pt x="176" y="192"/>
                  </a:lnTo>
                  <a:lnTo>
                    <a:pt x="176" y="190"/>
                  </a:lnTo>
                  <a:lnTo>
                    <a:pt x="176" y="190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6" y="188"/>
                  </a:lnTo>
                  <a:lnTo>
                    <a:pt x="178" y="188"/>
                  </a:lnTo>
                  <a:lnTo>
                    <a:pt x="178" y="188"/>
                  </a:lnTo>
                  <a:lnTo>
                    <a:pt x="178" y="190"/>
                  </a:lnTo>
                  <a:lnTo>
                    <a:pt x="178" y="190"/>
                  </a:lnTo>
                  <a:lnTo>
                    <a:pt x="178" y="192"/>
                  </a:lnTo>
                  <a:lnTo>
                    <a:pt x="178" y="190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0" y="192"/>
                  </a:lnTo>
                  <a:lnTo>
                    <a:pt x="182" y="192"/>
                  </a:lnTo>
                  <a:lnTo>
                    <a:pt x="182" y="194"/>
                  </a:lnTo>
                  <a:lnTo>
                    <a:pt x="182" y="194"/>
                  </a:lnTo>
                  <a:lnTo>
                    <a:pt x="182" y="194"/>
                  </a:lnTo>
                  <a:lnTo>
                    <a:pt x="182" y="194"/>
                  </a:lnTo>
                  <a:lnTo>
                    <a:pt x="184" y="194"/>
                  </a:lnTo>
                  <a:lnTo>
                    <a:pt x="184" y="194"/>
                  </a:lnTo>
                  <a:lnTo>
                    <a:pt x="184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8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2"/>
                  </a:lnTo>
                  <a:lnTo>
                    <a:pt x="190" y="192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0" y="194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2"/>
                  </a:lnTo>
                  <a:lnTo>
                    <a:pt x="192" y="194"/>
                  </a:lnTo>
                  <a:lnTo>
                    <a:pt x="192" y="194"/>
                  </a:lnTo>
                  <a:lnTo>
                    <a:pt x="192" y="196"/>
                  </a:lnTo>
                  <a:lnTo>
                    <a:pt x="192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6"/>
                  </a:lnTo>
                  <a:lnTo>
                    <a:pt x="194" y="194"/>
                  </a:lnTo>
                  <a:lnTo>
                    <a:pt x="194" y="196"/>
                  </a:lnTo>
                  <a:lnTo>
                    <a:pt x="196" y="196"/>
                  </a:lnTo>
                  <a:lnTo>
                    <a:pt x="196" y="196"/>
                  </a:lnTo>
                  <a:lnTo>
                    <a:pt x="196" y="194"/>
                  </a:lnTo>
                  <a:lnTo>
                    <a:pt x="196" y="194"/>
                  </a:lnTo>
                  <a:lnTo>
                    <a:pt x="198" y="192"/>
                  </a:lnTo>
                  <a:lnTo>
                    <a:pt x="198" y="192"/>
                  </a:lnTo>
                  <a:lnTo>
                    <a:pt x="198" y="194"/>
                  </a:lnTo>
                  <a:lnTo>
                    <a:pt x="198" y="194"/>
                  </a:lnTo>
                  <a:lnTo>
                    <a:pt x="200" y="194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2"/>
                  </a:lnTo>
                  <a:lnTo>
                    <a:pt x="200" y="190"/>
                  </a:lnTo>
                  <a:lnTo>
                    <a:pt x="200" y="190"/>
                  </a:lnTo>
                  <a:lnTo>
                    <a:pt x="200" y="190"/>
                  </a:lnTo>
                  <a:lnTo>
                    <a:pt x="202" y="190"/>
                  </a:lnTo>
                  <a:lnTo>
                    <a:pt x="202" y="190"/>
                  </a:lnTo>
                  <a:lnTo>
                    <a:pt x="202" y="190"/>
                  </a:lnTo>
                  <a:lnTo>
                    <a:pt x="204" y="190"/>
                  </a:lnTo>
                  <a:lnTo>
                    <a:pt x="204" y="190"/>
                  </a:lnTo>
                  <a:lnTo>
                    <a:pt x="204" y="188"/>
                  </a:lnTo>
                  <a:lnTo>
                    <a:pt x="204" y="188"/>
                  </a:lnTo>
                  <a:lnTo>
                    <a:pt x="206" y="186"/>
                  </a:lnTo>
                  <a:lnTo>
                    <a:pt x="206" y="186"/>
                  </a:lnTo>
                  <a:lnTo>
                    <a:pt x="206" y="186"/>
                  </a:lnTo>
                  <a:lnTo>
                    <a:pt x="206" y="184"/>
                  </a:lnTo>
                  <a:lnTo>
                    <a:pt x="206" y="184"/>
                  </a:lnTo>
                  <a:lnTo>
                    <a:pt x="206" y="184"/>
                  </a:lnTo>
                  <a:lnTo>
                    <a:pt x="206" y="182"/>
                  </a:lnTo>
                  <a:lnTo>
                    <a:pt x="206" y="182"/>
                  </a:lnTo>
                  <a:lnTo>
                    <a:pt x="208" y="182"/>
                  </a:lnTo>
                  <a:lnTo>
                    <a:pt x="208" y="180"/>
                  </a:lnTo>
                  <a:lnTo>
                    <a:pt x="210" y="180"/>
                  </a:lnTo>
                  <a:lnTo>
                    <a:pt x="210" y="180"/>
                  </a:lnTo>
                  <a:lnTo>
                    <a:pt x="210" y="178"/>
                  </a:lnTo>
                  <a:lnTo>
                    <a:pt x="210" y="178"/>
                  </a:lnTo>
                  <a:lnTo>
                    <a:pt x="210" y="178"/>
                  </a:lnTo>
                  <a:lnTo>
                    <a:pt x="210" y="178"/>
                  </a:lnTo>
                  <a:lnTo>
                    <a:pt x="210" y="176"/>
                  </a:lnTo>
                  <a:lnTo>
                    <a:pt x="210" y="176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0" y="174"/>
                  </a:lnTo>
                  <a:lnTo>
                    <a:pt x="212" y="174"/>
                  </a:lnTo>
                  <a:lnTo>
                    <a:pt x="212" y="174"/>
                  </a:lnTo>
                  <a:lnTo>
                    <a:pt x="212" y="174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0" y="172"/>
                  </a:lnTo>
                  <a:lnTo>
                    <a:pt x="210" y="170"/>
                  </a:lnTo>
                  <a:lnTo>
                    <a:pt x="212" y="170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2" y="174"/>
                  </a:lnTo>
                  <a:lnTo>
                    <a:pt x="214" y="172"/>
                  </a:lnTo>
                  <a:lnTo>
                    <a:pt x="214" y="172"/>
                  </a:lnTo>
                  <a:lnTo>
                    <a:pt x="214" y="172"/>
                  </a:lnTo>
                  <a:lnTo>
                    <a:pt x="214" y="168"/>
                  </a:lnTo>
                  <a:lnTo>
                    <a:pt x="214" y="168"/>
                  </a:lnTo>
                  <a:lnTo>
                    <a:pt x="215" y="166"/>
                  </a:lnTo>
                  <a:lnTo>
                    <a:pt x="214" y="166"/>
                  </a:lnTo>
                  <a:lnTo>
                    <a:pt x="214" y="166"/>
                  </a:lnTo>
                  <a:lnTo>
                    <a:pt x="214" y="164"/>
                  </a:lnTo>
                  <a:lnTo>
                    <a:pt x="214" y="164"/>
                  </a:lnTo>
                  <a:lnTo>
                    <a:pt x="215" y="162"/>
                  </a:lnTo>
                  <a:lnTo>
                    <a:pt x="215" y="158"/>
                  </a:lnTo>
                  <a:lnTo>
                    <a:pt x="215" y="156"/>
                  </a:lnTo>
                  <a:lnTo>
                    <a:pt x="217" y="154"/>
                  </a:lnTo>
                  <a:lnTo>
                    <a:pt x="217" y="150"/>
                  </a:lnTo>
                  <a:lnTo>
                    <a:pt x="217" y="148"/>
                  </a:lnTo>
                  <a:lnTo>
                    <a:pt x="219" y="144"/>
                  </a:lnTo>
                  <a:lnTo>
                    <a:pt x="219" y="144"/>
                  </a:lnTo>
                  <a:lnTo>
                    <a:pt x="219" y="142"/>
                  </a:lnTo>
                  <a:lnTo>
                    <a:pt x="219" y="142"/>
                  </a:lnTo>
                  <a:close/>
                  <a:moveTo>
                    <a:pt x="186" y="196"/>
                  </a:moveTo>
                  <a:lnTo>
                    <a:pt x="186" y="196"/>
                  </a:lnTo>
                  <a:lnTo>
                    <a:pt x="186" y="196"/>
                  </a:lnTo>
                  <a:lnTo>
                    <a:pt x="186" y="196"/>
                  </a:lnTo>
                  <a:lnTo>
                    <a:pt x="186" y="196"/>
                  </a:lnTo>
                  <a:lnTo>
                    <a:pt x="186" y="196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198"/>
                  </a:lnTo>
                  <a:lnTo>
                    <a:pt x="186" y="200"/>
                  </a:lnTo>
                  <a:lnTo>
                    <a:pt x="186" y="200"/>
                  </a:lnTo>
                  <a:lnTo>
                    <a:pt x="188" y="198"/>
                  </a:lnTo>
                  <a:lnTo>
                    <a:pt x="188" y="198"/>
                  </a:lnTo>
                  <a:lnTo>
                    <a:pt x="188" y="196"/>
                  </a:lnTo>
                  <a:lnTo>
                    <a:pt x="188" y="196"/>
                  </a:lnTo>
                  <a:lnTo>
                    <a:pt x="186" y="196"/>
                  </a:lnTo>
                  <a:close/>
                  <a:moveTo>
                    <a:pt x="66" y="220"/>
                  </a:move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4" y="218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6" y="220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6" y="224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6" y="220"/>
                  </a:lnTo>
                  <a:close/>
                  <a:moveTo>
                    <a:pt x="120" y="252"/>
                  </a:moveTo>
                  <a:lnTo>
                    <a:pt x="120" y="252"/>
                  </a:lnTo>
                  <a:lnTo>
                    <a:pt x="120" y="250"/>
                  </a:lnTo>
                  <a:lnTo>
                    <a:pt x="118" y="250"/>
                  </a:lnTo>
                  <a:lnTo>
                    <a:pt x="120" y="250"/>
                  </a:lnTo>
                  <a:lnTo>
                    <a:pt x="120" y="248"/>
                  </a:lnTo>
                  <a:lnTo>
                    <a:pt x="118" y="248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0"/>
                  </a:lnTo>
                  <a:lnTo>
                    <a:pt x="118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0" y="252"/>
                  </a:lnTo>
                  <a:lnTo>
                    <a:pt x="120" y="252"/>
                  </a:lnTo>
                  <a:close/>
                  <a:moveTo>
                    <a:pt x="86" y="242"/>
                  </a:moveTo>
                  <a:lnTo>
                    <a:pt x="84" y="244"/>
                  </a:lnTo>
                  <a:lnTo>
                    <a:pt x="84" y="244"/>
                  </a:lnTo>
                  <a:lnTo>
                    <a:pt x="84" y="244"/>
                  </a:lnTo>
                  <a:lnTo>
                    <a:pt x="84" y="246"/>
                  </a:lnTo>
                  <a:lnTo>
                    <a:pt x="86" y="246"/>
                  </a:lnTo>
                  <a:lnTo>
                    <a:pt x="86" y="246"/>
                  </a:lnTo>
                  <a:lnTo>
                    <a:pt x="86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8" y="244"/>
                  </a:lnTo>
                  <a:lnTo>
                    <a:pt x="86" y="244"/>
                  </a:lnTo>
                  <a:lnTo>
                    <a:pt x="86" y="242"/>
                  </a:lnTo>
                  <a:lnTo>
                    <a:pt x="86" y="242"/>
                  </a:lnTo>
                  <a:close/>
                  <a:moveTo>
                    <a:pt x="90" y="244"/>
                  </a:move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0" y="246"/>
                  </a:lnTo>
                  <a:lnTo>
                    <a:pt x="92" y="246"/>
                  </a:lnTo>
                  <a:lnTo>
                    <a:pt x="92" y="246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2" y="244"/>
                  </a:lnTo>
                  <a:lnTo>
                    <a:pt x="90" y="244"/>
                  </a:lnTo>
                  <a:lnTo>
                    <a:pt x="92" y="242"/>
                  </a:lnTo>
                  <a:lnTo>
                    <a:pt x="92" y="242"/>
                  </a:lnTo>
                  <a:lnTo>
                    <a:pt x="92" y="242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2"/>
                  </a:lnTo>
                  <a:lnTo>
                    <a:pt x="90" y="244"/>
                  </a:lnTo>
                  <a:lnTo>
                    <a:pt x="90" y="244"/>
                  </a:lnTo>
                  <a:close/>
                  <a:moveTo>
                    <a:pt x="70" y="234"/>
                  </a:move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6" y="230"/>
                  </a:lnTo>
                  <a:lnTo>
                    <a:pt x="78" y="230"/>
                  </a:lnTo>
                  <a:lnTo>
                    <a:pt x="78" y="228"/>
                  </a:lnTo>
                  <a:lnTo>
                    <a:pt x="78" y="228"/>
                  </a:lnTo>
                  <a:lnTo>
                    <a:pt x="78" y="226"/>
                  </a:lnTo>
                  <a:lnTo>
                    <a:pt x="78" y="226"/>
                  </a:lnTo>
                  <a:lnTo>
                    <a:pt x="78" y="224"/>
                  </a:lnTo>
                  <a:lnTo>
                    <a:pt x="78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4"/>
                  </a:lnTo>
                  <a:lnTo>
                    <a:pt x="76" y="222"/>
                  </a:lnTo>
                  <a:lnTo>
                    <a:pt x="76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4" y="222"/>
                  </a:lnTo>
                  <a:lnTo>
                    <a:pt x="72" y="222"/>
                  </a:lnTo>
                  <a:lnTo>
                    <a:pt x="72" y="222"/>
                  </a:lnTo>
                  <a:lnTo>
                    <a:pt x="74" y="222"/>
                  </a:lnTo>
                  <a:lnTo>
                    <a:pt x="74" y="224"/>
                  </a:lnTo>
                  <a:lnTo>
                    <a:pt x="74" y="224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72" y="224"/>
                  </a:lnTo>
                  <a:lnTo>
                    <a:pt x="72" y="226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70" y="226"/>
                  </a:lnTo>
                  <a:lnTo>
                    <a:pt x="70" y="228"/>
                  </a:lnTo>
                  <a:lnTo>
                    <a:pt x="68" y="228"/>
                  </a:lnTo>
                  <a:lnTo>
                    <a:pt x="66" y="228"/>
                  </a:lnTo>
                  <a:lnTo>
                    <a:pt x="66" y="230"/>
                  </a:lnTo>
                  <a:lnTo>
                    <a:pt x="68" y="232"/>
                  </a:lnTo>
                  <a:lnTo>
                    <a:pt x="68" y="230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2"/>
                  </a:lnTo>
                  <a:lnTo>
                    <a:pt x="68" y="234"/>
                  </a:lnTo>
                  <a:lnTo>
                    <a:pt x="68" y="234"/>
                  </a:lnTo>
                  <a:lnTo>
                    <a:pt x="70" y="234"/>
                  </a:lnTo>
                  <a:lnTo>
                    <a:pt x="70" y="234"/>
                  </a:lnTo>
                  <a:close/>
                  <a:moveTo>
                    <a:pt x="98" y="230"/>
                  </a:moveTo>
                  <a:lnTo>
                    <a:pt x="98" y="228"/>
                  </a:lnTo>
                  <a:lnTo>
                    <a:pt x="98" y="228"/>
                  </a:lnTo>
                  <a:lnTo>
                    <a:pt x="98" y="228"/>
                  </a:lnTo>
                  <a:lnTo>
                    <a:pt x="96" y="230"/>
                  </a:lnTo>
                  <a:lnTo>
                    <a:pt x="96" y="230"/>
                  </a:lnTo>
                  <a:lnTo>
                    <a:pt x="96" y="230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2"/>
                  </a:lnTo>
                  <a:lnTo>
                    <a:pt x="96" y="232"/>
                  </a:lnTo>
                  <a:lnTo>
                    <a:pt x="98" y="232"/>
                  </a:lnTo>
                  <a:lnTo>
                    <a:pt x="98" y="232"/>
                  </a:lnTo>
                  <a:lnTo>
                    <a:pt x="98" y="232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98" y="230"/>
                  </a:lnTo>
                  <a:lnTo>
                    <a:pt x="98" y="230"/>
                  </a:lnTo>
                  <a:lnTo>
                    <a:pt x="98" y="230"/>
                  </a:lnTo>
                  <a:lnTo>
                    <a:pt x="98" y="230"/>
                  </a:lnTo>
                  <a:close/>
                  <a:moveTo>
                    <a:pt x="104" y="280"/>
                  </a:moveTo>
                  <a:lnTo>
                    <a:pt x="104" y="280"/>
                  </a:lnTo>
                  <a:lnTo>
                    <a:pt x="102" y="280"/>
                  </a:lnTo>
                  <a:lnTo>
                    <a:pt x="102" y="280"/>
                  </a:lnTo>
                  <a:lnTo>
                    <a:pt x="102" y="278"/>
                  </a:lnTo>
                  <a:lnTo>
                    <a:pt x="102" y="278"/>
                  </a:lnTo>
                  <a:lnTo>
                    <a:pt x="100" y="276"/>
                  </a:lnTo>
                  <a:lnTo>
                    <a:pt x="98" y="276"/>
                  </a:lnTo>
                  <a:lnTo>
                    <a:pt x="98" y="276"/>
                  </a:lnTo>
                  <a:lnTo>
                    <a:pt x="96" y="276"/>
                  </a:lnTo>
                  <a:lnTo>
                    <a:pt x="94" y="276"/>
                  </a:lnTo>
                  <a:lnTo>
                    <a:pt x="92" y="276"/>
                  </a:lnTo>
                  <a:lnTo>
                    <a:pt x="90" y="276"/>
                  </a:lnTo>
                  <a:lnTo>
                    <a:pt x="88" y="278"/>
                  </a:lnTo>
                  <a:lnTo>
                    <a:pt x="84" y="278"/>
                  </a:lnTo>
                  <a:lnTo>
                    <a:pt x="82" y="278"/>
                  </a:lnTo>
                  <a:lnTo>
                    <a:pt x="78" y="280"/>
                  </a:lnTo>
                  <a:lnTo>
                    <a:pt x="76" y="280"/>
                  </a:lnTo>
                  <a:lnTo>
                    <a:pt x="74" y="282"/>
                  </a:lnTo>
                  <a:lnTo>
                    <a:pt x="74" y="282"/>
                  </a:lnTo>
                  <a:lnTo>
                    <a:pt x="72" y="284"/>
                  </a:lnTo>
                  <a:lnTo>
                    <a:pt x="70" y="286"/>
                  </a:lnTo>
                  <a:lnTo>
                    <a:pt x="70" y="286"/>
                  </a:lnTo>
                  <a:lnTo>
                    <a:pt x="70" y="288"/>
                  </a:lnTo>
                  <a:lnTo>
                    <a:pt x="68" y="290"/>
                  </a:lnTo>
                  <a:lnTo>
                    <a:pt x="70" y="290"/>
                  </a:lnTo>
                  <a:lnTo>
                    <a:pt x="70" y="292"/>
                  </a:lnTo>
                  <a:lnTo>
                    <a:pt x="72" y="292"/>
                  </a:lnTo>
                  <a:lnTo>
                    <a:pt x="72" y="294"/>
                  </a:lnTo>
                  <a:lnTo>
                    <a:pt x="74" y="294"/>
                  </a:lnTo>
                  <a:lnTo>
                    <a:pt x="74" y="294"/>
                  </a:lnTo>
                  <a:lnTo>
                    <a:pt x="76" y="294"/>
                  </a:lnTo>
                  <a:lnTo>
                    <a:pt x="76" y="292"/>
                  </a:lnTo>
                  <a:lnTo>
                    <a:pt x="80" y="292"/>
                  </a:lnTo>
                  <a:lnTo>
                    <a:pt x="82" y="292"/>
                  </a:lnTo>
                  <a:lnTo>
                    <a:pt x="84" y="292"/>
                  </a:lnTo>
                  <a:lnTo>
                    <a:pt x="86" y="292"/>
                  </a:lnTo>
                  <a:lnTo>
                    <a:pt x="88" y="292"/>
                  </a:lnTo>
                  <a:lnTo>
                    <a:pt x="90" y="292"/>
                  </a:lnTo>
                  <a:lnTo>
                    <a:pt x="94" y="290"/>
                  </a:lnTo>
                  <a:lnTo>
                    <a:pt x="96" y="288"/>
                  </a:lnTo>
                  <a:lnTo>
                    <a:pt x="98" y="290"/>
                  </a:lnTo>
                  <a:lnTo>
                    <a:pt x="98" y="288"/>
                  </a:lnTo>
                  <a:lnTo>
                    <a:pt x="98" y="288"/>
                  </a:lnTo>
                  <a:lnTo>
                    <a:pt x="100" y="288"/>
                  </a:lnTo>
                  <a:lnTo>
                    <a:pt x="100" y="288"/>
                  </a:lnTo>
                  <a:lnTo>
                    <a:pt x="100" y="286"/>
                  </a:lnTo>
                  <a:lnTo>
                    <a:pt x="100" y="286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2" y="284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4" y="282"/>
                  </a:lnTo>
                  <a:lnTo>
                    <a:pt x="102" y="282"/>
                  </a:lnTo>
                  <a:lnTo>
                    <a:pt x="102" y="282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4" y="280"/>
                  </a:lnTo>
                  <a:lnTo>
                    <a:pt x="104" y="280"/>
                  </a:lnTo>
                  <a:close/>
                  <a:moveTo>
                    <a:pt x="86" y="242"/>
                  </a:moveTo>
                  <a:lnTo>
                    <a:pt x="86" y="242"/>
                  </a:lnTo>
                  <a:lnTo>
                    <a:pt x="86" y="242"/>
                  </a:lnTo>
                  <a:lnTo>
                    <a:pt x="86" y="242"/>
                  </a:lnTo>
                  <a:lnTo>
                    <a:pt x="86" y="242"/>
                  </a:lnTo>
                  <a:lnTo>
                    <a:pt x="86" y="242"/>
                  </a:lnTo>
                  <a:lnTo>
                    <a:pt x="86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2"/>
                  </a:lnTo>
                  <a:lnTo>
                    <a:pt x="88" y="240"/>
                  </a:lnTo>
                  <a:lnTo>
                    <a:pt x="88" y="240"/>
                  </a:lnTo>
                  <a:lnTo>
                    <a:pt x="88" y="240"/>
                  </a:lnTo>
                  <a:lnTo>
                    <a:pt x="88" y="240"/>
                  </a:lnTo>
                  <a:lnTo>
                    <a:pt x="88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0"/>
                  </a:lnTo>
                  <a:lnTo>
                    <a:pt x="86" y="242"/>
                  </a:lnTo>
                  <a:close/>
                  <a:moveTo>
                    <a:pt x="100" y="234"/>
                  </a:moveTo>
                  <a:lnTo>
                    <a:pt x="100" y="234"/>
                  </a:lnTo>
                  <a:lnTo>
                    <a:pt x="100" y="234"/>
                  </a:lnTo>
                  <a:lnTo>
                    <a:pt x="100" y="234"/>
                  </a:lnTo>
                  <a:lnTo>
                    <a:pt x="100" y="234"/>
                  </a:lnTo>
                  <a:lnTo>
                    <a:pt x="98" y="234"/>
                  </a:lnTo>
                  <a:lnTo>
                    <a:pt x="98" y="234"/>
                  </a:lnTo>
                  <a:lnTo>
                    <a:pt x="98" y="234"/>
                  </a:lnTo>
                  <a:lnTo>
                    <a:pt x="98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8" y="236"/>
                  </a:lnTo>
                  <a:lnTo>
                    <a:pt x="98" y="234"/>
                  </a:lnTo>
                  <a:lnTo>
                    <a:pt x="98" y="234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98" y="236"/>
                  </a:lnTo>
                  <a:lnTo>
                    <a:pt x="100" y="236"/>
                  </a:lnTo>
                  <a:lnTo>
                    <a:pt x="100" y="236"/>
                  </a:lnTo>
                  <a:lnTo>
                    <a:pt x="100" y="236"/>
                  </a:lnTo>
                  <a:lnTo>
                    <a:pt x="100" y="236"/>
                  </a:lnTo>
                  <a:lnTo>
                    <a:pt x="100" y="236"/>
                  </a:lnTo>
                  <a:lnTo>
                    <a:pt x="100" y="236"/>
                  </a:lnTo>
                  <a:lnTo>
                    <a:pt x="100" y="234"/>
                  </a:lnTo>
                  <a:lnTo>
                    <a:pt x="100" y="234"/>
                  </a:lnTo>
                  <a:lnTo>
                    <a:pt x="102" y="234"/>
                  </a:lnTo>
                  <a:lnTo>
                    <a:pt x="102" y="234"/>
                  </a:lnTo>
                  <a:lnTo>
                    <a:pt x="100" y="234"/>
                  </a:lnTo>
                  <a:lnTo>
                    <a:pt x="100" y="234"/>
                  </a:lnTo>
                  <a:close/>
                  <a:moveTo>
                    <a:pt x="110" y="234"/>
                  </a:moveTo>
                  <a:lnTo>
                    <a:pt x="110" y="23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2"/>
                  </a:lnTo>
                  <a:lnTo>
                    <a:pt x="108" y="232"/>
                  </a:lnTo>
                  <a:lnTo>
                    <a:pt x="108" y="232"/>
                  </a:lnTo>
                  <a:lnTo>
                    <a:pt x="108" y="232"/>
                  </a:lnTo>
                  <a:lnTo>
                    <a:pt x="108" y="232"/>
                  </a:lnTo>
                  <a:lnTo>
                    <a:pt x="106" y="232"/>
                  </a:lnTo>
                  <a:lnTo>
                    <a:pt x="106" y="232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06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6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6"/>
                  </a:lnTo>
                  <a:lnTo>
                    <a:pt x="108" y="234"/>
                  </a:lnTo>
                  <a:lnTo>
                    <a:pt x="110" y="234"/>
                  </a:lnTo>
                  <a:lnTo>
                    <a:pt x="108" y="234"/>
                  </a:lnTo>
                  <a:lnTo>
                    <a:pt x="108" y="23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10" y="234"/>
                  </a:lnTo>
                  <a:lnTo>
                    <a:pt x="110" y="234"/>
                  </a:lnTo>
                  <a:close/>
                  <a:moveTo>
                    <a:pt x="116" y="226"/>
                  </a:moveTo>
                  <a:lnTo>
                    <a:pt x="114" y="226"/>
                  </a:lnTo>
                  <a:lnTo>
                    <a:pt x="114" y="226"/>
                  </a:lnTo>
                  <a:lnTo>
                    <a:pt x="112" y="226"/>
                  </a:lnTo>
                  <a:lnTo>
                    <a:pt x="112" y="226"/>
                  </a:lnTo>
                  <a:lnTo>
                    <a:pt x="110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30"/>
                  </a:lnTo>
                  <a:lnTo>
                    <a:pt x="112" y="230"/>
                  </a:lnTo>
                  <a:lnTo>
                    <a:pt x="114" y="230"/>
                  </a:lnTo>
                  <a:lnTo>
                    <a:pt x="116" y="230"/>
                  </a:lnTo>
                  <a:lnTo>
                    <a:pt x="116" y="230"/>
                  </a:lnTo>
                  <a:lnTo>
                    <a:pt x="116" y="228"/>
                  </a:lnTo>
                  <a:lnTo>
                    <a:pt x="116" y="228"/>
                  </a:lnTo>
                  <a:lnTo>
                    <a:pt x="116" y="226"/>
                  </a:lnTo>
                  <a:lnTo>
                    <a:pt x="116" y="226"/>
                  </a:lnTo>
                  <a:close/>
                  <a:moveTo>
                    <a:pt x="94" y="234"/>
                  </a:moveTo>
                  <a:lnTo>
                    <a:pt x="94" y="234"/>
                  </a:lnTo>
                  <a:lnTo>
                    <a:pt x="94" y="234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4" y="232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90" y="234"/>
                  </a:lnTo>
                  <a:lnTo>
                    <a:pt x="92" y="234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2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4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6" y="236"/>
                  </a:lnTo>
                  <a:lnTo>
                    <a:pt x="94" y="234"/>
                  </a:lnTo>
                  <a:lnTo>
                    <a:pt x="94" y="234"/>
                  </a:lnTo>
                  <a:close/>
                  <a:moveTo>
                    <a:pt x="100" y="242"/>
                  </a:moveTo>
                  <a:lnTo>
                    <a:pt x="100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0" y="242"/>
                  </a:lnTo>
                  <a:lnTo>
                    <a:pt x="100" y="244"/>
                  </a:lnTo>
                  <a:lnTo>
                    <a:pt x="100" y="244"/>
                  </a:lnTo>
                  <a:lnTo>
                    <a:pt x="100" y="244"/>
                  </a:lnTo>
                  <a:lnTo>
                    <a:pt x="100" y="244"/>
                  </a:lnTo>
                  <a:lnTo>
                    <a:pt x="100" y="244"/>
                  </a:lnTo>
                  <a:lnTo>
                    <a:pt x="100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4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2" y="242"/>
                  </a:lnTo>
                  <a:lnTo>
                    <a:pt x="100" y="240"/>
                  </a:lnTo>
                  <a:lnTo>
                    <a:pt x="100" y="242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2"/>
            <p:cNvSpPr>
              <a:spLocks/>
            </p:cNvSpPr>
            <p:nvPr/>
          </p:nvSpPr>
          <p:spPr bwMode="auto">
            <a:xfrm>
              <a:off x="6725588" y="6587263"/>
              <a:ext cx="32502" cy="17004"/>
            </a:xfrm>
            <a:custGeom>
              <a:avLst/>
              <a:gdLst>
                <a:gd name="T0" fmla="*/ 16 w 16"/>
                <a:gd name="T1" fmla="*/ 4 h 8"/>
                <a:gd name="T2" fmla="*/ 16 w 16"/>
                <a:gd name="T3" fmla="*/ 4 h 8"/>
                <a:gd name="T4" fmla="*/ 14 w 16"/>
                <a:gd name="T5" fmla="*/ 4 h 8"/>
                <a:gd name="T6" fmla="*/ 14 w 16"/>
                <a:gd name="T7" fmla="*/ 2 h 8"/>
                <a:gd name="T8" fmla="*/ 10 w 16"/>
                <a:gd name="T9" fmla="*/ 0 h 8"/>
                <a:gd name="T10" fmla="*/ 8 w 16"/>
                <a:gd name="T11" fmla="*/ 0 h 8"/>
                <a:gd name="T12" fmla="*/ 8 w 16"/>
                <a:gd name="T13" fmla="*/ 0 h 8"/>
                <a:gd name="T14" fmla="*/ 6 w 16"/>
                <a:gd name="T15" fmla="*/ 0 h 8"/>
                <a:gd name="T16" fmla="*/ 6 w 16"/>
                <a:gd name="T17" fmla="*/ 2 h 8"/>
                <a:gd name="T18" fmla="*/ 4 w 16"/>
                <a:gd name="T19" fmla="*/ 2 h 8"/>
                <a:gd name="T20" fmla="*/ 4 w 16"/>
                <a:gd name="T21" fmla="*/ 2 h 8"/>
                <a:gd name="T22" fmla="*/ 4 w 16"/>
                <a:gd name="T23" fmla="*/ 2 h 8"/>
                <a:gd name="T24" fmla="*/ 2 w 16"/>
                <a:gd name="T25" fmla="*/ 2 h 8"/>
                <a:gd name="T26" fmla="*/ 2 w 16"/>
                <a:gd name="T27" fmla="*/ 2 h 8"/>
                <a:gd name="T28" fmla="*/ 2 w 16"/>
                <a:gd name="T29" fmla="*/ 2 h 8"/>
                <a:gd name="T30" fmla="*/ 2 w 16"/>
                <a:gd name="T31" fmla="*/ 4 h 8"/>
                <a:gd name="T32" fmla="*/ 0 w 16"/>
                <a:gd name="T33" fmla="*/ 6 h 8"/>
                <a:gd name="T34" fmla="*/ 0 w 16"/>
                <a:gd name="T35" fmla="*/ 6 h 8"/>
                <a:gd name="T36" fmla="*/ 0 w 16"/>
                <a:gd name="T37" fmla="*/ 6 h 8"/>
                <a:gd name="T38" fmla="*/ 2 w 16"/>
                <a:gd name="T39" fmla="*/ 6 h 8"/>
                <a:gd name="T40" fmla="*/ 4 w 16"/>
                <a:gd name="T41" fmla="*/ 6 h 8"/>
                <a:gd name="T42" fmla="*/ 4 w 16"/>
                <a:gd name="T43" fmla="*/ 6 h 8"/>
                <a:gd name="T44" fmla="*/ 6 w 16"/>
                <a:gd name="T45" fmla="*/ 8 h 8"/>
                <a:gd name="T46" fmla="*/ 6 w 16"/>
                <a:gd name="T47" fmla="*/ 8 h 8"/>
                <a:gd name="T48" fmla="*/ 6 w 16"/>
                <a:gd name="T49" fmla="*/ 8 h 8"/>
                <a:gd name="T50" fmla="*/ 6 w 16"/>
                <a:gd name="T51" fmla="*/ 8 h 8"/>
                <a:gd name="T52" fmla="*/ 8 w 16"/>
                <a:gd name="T53" fmla="*/ 8 h 8"/>
                <a:gd name="T54" fmla="*/ 8 w 16"/>
                <a:gd name="T55" fmla="*/ 8 h 8"/>
                <a:gd name="T56" fmla="*/ 10 w 16"/>
                <a:gd name="T57" fmla="*/ 8 h 8"/>
                <a:gd name="T58" fmla="*/ 10 w 16"/>
                <a:gd name="T59" fmla="*/ 8 h 8"/>
                <a:gd name="T60" fmla="*/ 10 w 16"/>
                <a:gd name="T61" fmla="*/ 8 h 8"/>
                <a:gd name="T62" fmla="*/ 10 w 16"/>
                <a:gd name="T63" fmla="*/ 8 h 8"/>
                <a:gd name="T64" fmla="*/ 12 w 16"/>
                <a:gd name="T65" fmla="*/ 6 h 8"/>
                <a:gd name="T66" fmla="*/ 12 w 16"/>
                <a:gd name="T67" fmla="*/ 6 h 8"/>
                <a:gd name="T68" fmla="*/ 14 w 16"/>
                <a:gd name="T69" fmla="*/ 6 h 8"/>
                <a:gd name="T70" fmla="*/ 14 w 16"/>
                <a:gd name="T71" fmla="*/ 6 h 8"/>
                <a:gd name="T72" fmla="*/ 16 w 16"/>
                <a:gd name="T73" fmla="*/ 6 h 8"/>
                <a:gd name="T74" fmla="*/ 16 w 16"/>
                <a:gd name="T75" fmla="*/ 4 h 8"/>
                <a:gd name="T76" fmla="*/ 16 w 16"/>
                <a:gd name="T77" fmla="*/ 4 h 8"/>
                <a:gd name="T78" fmla="*/ 16 w 16"/>
                <a:gd name="T79" fmla="*/ 4 h 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</a:cxnLst>
              <a:rect l="0" t="0" r="r" b="b"/>
              <a:pathLst>
                <a:path w="16" h="8">
                  <a:moveTo>
                    <a:pt x="16" y="4"/>
                  </a:moveTo>
                  <a:lnTo>
                    <a:pt x="16" y="4"/>
                  </a:lnTo>
                  <a:lnTo>
                    <a:pt x="14" y="4"/>
                  </a:lnTo>
                  <a:lnTo>
                    <a:pt x="14" y="2"/>
                  </a:lnTo>
                  <a:lnTo>
                    <a:pt x="10" y="0"/>
                  </a:lnTo>
                  <a:lnTo>
                    <a:pt x="8" y="0"/>
                  </a:lnTo>
                  <a:lnTo>
                    <a:pt x="8" y="0"/>
                  </a:lnTo>
                  <a:lnTo>
                    <a:pt x="6" y="0"/>
                  </a:lnTo>
                  <a:lnTo>
                    <a:pt x="6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4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2"/>
                  </a:lnTo>
                  <a:lnTo>
                    <a:pt x="2" y="4"/>
                  </a:lnTo>
                  <a:lnTo>
                    <a:pt x="0" y="6"/>
                  </a:lnTo>
                  <a:lnTo>
                    <a:pt x="0" y="6"/>
                  </a:lnTo>
                  <a:lnTo>
                    <a:pt x="0" y="6"/>
                  </a:lnTo>
                  <a:lnTo>
                    <a:pt x="2" y="6"/>
                  </a:lnTo>
                  <a:lnTo>
                    <a:pt x="4" y="6"/>
                  </a:lnTo>
                  <a:lnTo>
                    <a:pt x="4" y="6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6" y="8"/>
                  </a:lnTo>
                  <a:lnTo>
                    <a:pt x="8" y="8"/>
                  </a:lnTo>
                  <a:lnTo>
                    <a:pt x="8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0" y="8"/>
                  </a:lnTo>
                  <a:lnTo>
                    <a:pt x="12" y="6"/>
                  </a:lnTo>
                  <a:lnTo>
                    <a:pt x="12" y="6"/>
                  </a:lnTo>
                  <a:lnTo>
                    <a:pt x="14" y="6"/>
                  </a:lnTo>
                  <a:lnTo>
                    <a:pt x="14" y="6"/>
                  </a:lnTo>
                  <a:lnTo>
                    <a:pt x="16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3"/>
            <p:cNvSpPr>
              <a:spLocks noEditPoints="1"/>
            </p:cNvSpPr>
            <p:nvPr/>
          </p:nvSpPr>
          <p:spPr bwMode="auto">
            <a:xfrm>
              <a:off x="2124459" y="2285317"/>
              <a:ext cx="1277753" cy="926703"/>
            </a:xfrm>
            <a:custGeom>
              <a:avLst/>
              <a:gdLst>
                <a:gd name="T0" fmla="*/ 565 w 629"/>
                <a:gd name="T1" fmla="*/ 254 h 436"/>
                <a:gd name="T2" fmla="*/ 446 w 629"/>
                <a:gd name="T3" fmla="*/ 168 h 436"/>
                <a:gd name="T4" fmla="*/ 428 w 629"/>
                <a:gd name="T5" fmla="*/ 126 h 436"/>
                <a:gd name="T6" fmla="*/ 388 w 629"/>
                <a:gd name="T7" fmla="*/ 98 h 436"/>
                <a:gd name="T8" fmla="*/ 340 w 629"/>
                <a:gd name="T9" fmla="*/ 74 h 436"/>
                <a:gd name="T10" fmla="*/ 332 w 629"/>
                <a:gd name="T11" fmla="*/ 50 h 436"/>
                <a:gd name="T12" fmla="*/ 306 w 629"/>
                <a:gd name="T13" fmla="*/ 28 h 436"/>
                <a:gd name="T14" fmla="*/ 254 w 629"/>
                <a:gd name="T15" fmla="*/ 8 h 436"/>
                <a:gd name="T16" fmla="*/ 254 w 629"/>
                <a:gd name="T17" fmla="*/ 20 h 436"/>
                <a:gd name="T18" fmla="*/ 238 w 629"/>
                <a:gd name="T19" fmla="*/ 38 h 436"/>
                <a:gd name="T20" fmla="*/ 204 w 629"/>
                <a:gd name="T21" fmla="*/ 82 h 436"/>
                <a:gd name="T22" fmla="*/ 134 w 629"/>
                <a:gd name="T23" fmla="*/ 90 h 436"/>
                <a:gd name="T24" fmla="*/ 62 w 629"/>
                <a:gd name="T25" fmla="*/ 30 h 436"/>
                <a:gd name="T26" fmla="*/ 6 w 629"/>
                <a:gd name="T27" fmla="*/ 68 h 436"/>
                <a:gd name="T28" fmla="*/ 14 w 629"/>
                <a:gd name="T29" fmla="*/ 84 h 436"/>
                <a:gd name="T30" fmla="*/ 18 w 629"/>
                <a:gd name="T31" fmla="*/ 90 h 436"/>
                <a:gd name="T32" fmla="*/ 22 w 629"/>
                <a:gd name="T33" fmla="*/ 50 h 436"/>
                <a:gd name="T34" fmla="*/ 66 w 629"/>
                <a:gd name="T35" fmla="*/ 54 h 436"/>
                <a:gd name="T36" fmla="*/ 88 w 629"/>
                <a:gd name="T37" fmla="*/ 88 h 436"/>
                <a:gd name="T38" fmla="*/ 104 w 629"/>
                <a:gd name="T39" fmla="*/ 110 h 436"/>
                <a:gd name="T40" fmla="*/ 82 w 629"/>
                <a:gd name="T41" fmla="*/ 114 h 436"/>
                <a:gd name="T42" fmla="*/ 76 w 629"/>
                <a:gd name="T43" fmla="*/ 124 h 436"/>
                <a:gd name="T44" fmla="*/ 56 w 629"/>
                <a:gd name="T45" fmla="*/ 124 h 436"/>
                <a:gd name="T46" fmla="*/ 50 w 629"/>
                <a:gd name="T47" fmla="*/ 118 h 436"/>
                <a:gd name="T48" fmla="*/ 38 w 629"/>
                <a:gd name="T49" fmla="*/ 118 h 436"/>
                <a:gd name="T50" fmla="*/ 24 w 629"/>
                <a:gd name="T51" fmla="*/ 106 h 436"/>
                <a:gd name="T52" fmla="*/ 18 w 629"/>
                <a:gd name="T53" fmla="*/ 130 h 436"/>
                <a:gd name="T54" fmla="*/ 28 w 629"/>
                <a:gd name="T55" fmla="*/ 180 h 436"/>
                <a:gd name="T56" fmla="*/ 30 w 629"/>
                <a:gd name="T57" fmla="*/ 166 h 436"/>
                <a:gd name="T58" fmla="*/ 50 w 629"/>
                <a:gd name="T59" fmla="*/ 166 h 436"/>
                <a:gd name="T60" fmla="*/ 44 w 629"/>
                <a:gd name="T61" fmla="*/ 184 h 436"/>
                <a:gd name="T62" fmla="*/ 56 w 629"/>
                <a:gd name="T63" fmla="*/ 190 h 436"/>
                <a:gd name="T64" fmla="*/ 46 w 629"/>
                <a:gd name="T65" fmla="*/ 192 h 436"/>
                <a:gd name="T66" fmla="*/ 32 w 629"/>
                <a:gd name="T67" fmla="*/ 204 h 436"/>
                <a:gd name="T68" fmla="*/ 40 w 629"/>
                <a:gd name="T69" fmla="*/ 202 h 436"/>
                <a:gd name="T70" fmla="*/ 52 w 629"/>
                <a:gd name="T71" fmla="*/ 204 h 436"/>
                <a:gd name="T72" fmla="*/ 56 w 629"/>
                <a:gd name="T73" fmla="*/ 212 h 436"/>
                <a:gd name="T74" fmla="*/ 64 w 629"/>
                <a:gd name="T75" fmla="*/ 222 h 436"/>
                <a:gd name="T76" fmla="*/ 62 w 629"/>
                <a:gd name="T77" fmla="*/ 250 h 436"/>
                <a:gd name="T78" fmla="*/ 82 w 629"/>
                <a:gd name="T79" fmla="*/ 314 h 436"/>
                <a:gd name="T80" fmla="*/ 106 w 629"/>
                <a:gd name="T81" fmla="*/ 294 h 436"/>
                <a:gd name="T82" fmla="*/ 150 w 629"/>
                <a:gd name="T83" fmla="*/ 272 h 436"/>
                <a:gd name="T84" fmla="*/ 184 w 629"/>
                <a:gd name="T85" fmla="*/ 266 h 436"/>
                <a:gd name="T86" fmla="*/ 214 w 629"/>
                <a:gd name="T87" fmla="*/ 268 h 436"/>
                <a:gd name="T88" fmla="*/ 238 w 629"/>
                <a:gd name="T89" fmla="*/ 286 h 436"/>
                <a:gd name="T90" fmla="*/ 268 w 629"/>
                <a:gd name="T91" fmla="*/ 298 h 436"/>
                <a:gd name="T92" fmla="*/ 292 w 629"/>
                <a:gd name="T93" fmla="*/ 300 h 436"/>
                <a:gd name="T94" fmla="*/ 312 w 629"/>
                <a:gd name="T95" fmla="*/ 322 h 436"/>
                <a:gd name="T96" fmla="*/ 348 w 629"/>
                <a:gd name="T97" fmla="*/ 352 h 436"/>
                <a:gd name="T98" fmla="*/ 386 w 629"/>
                <a:gd name="T99" fmla="*/ 372 h 436"/>
                <a:gd name="T100" fmla="*/ 386 w 629"/>
                <a:gd name="T101" fmla="*/ 390 h 436"/>
                <a:gd name="T102" fmla="*/ 394 w 629"/>
                <a:gd name="T103" fmla="*/ 408 h 436"/>
                <a:gd name="T104" fmla="*/ 430 w 629"/>
                <a:gd name="T105" fmla="*/ 426 h 436"/>
                <a:gd name="T106" fmla="*/ 460 w 629"/>
                <a:gd name="T107" fmla="*/ 426 h 436"/>
                <a:gd name="T108" fmla="*/ 472 w 629"/>
                <a:gd name="T109" fmla="*/ 400 h 436"/>
                <a:gd name="T110" fmla="*/ 518 w 629"/>
                <a:gd name="T111" fmla="*/ 380 h 436"/>
                <a:gd name="T112" fmla="*/ 545 w 629"/>
                <a:gd name="T113" fmla="*/ 340 h 436"/>
                <a:gd name="T114" fmla="*/ 589 w 629"/>
                <a:gd name="T115" fmla="*/ 304 h 436"/>
                <a:gd name="T116" fmla="*/ 617 w 629"/>
                <a:gd name="T117" fmla="*/ 314 h 436"/>
                <a:gd name="T118" fmla="*/ 28 w 629"/>
                <a:gd name="T119" fmla="*/ 230 h 436"/>
                <a:gd name="T120" fmla="*/ 46 w 629"/>
                <a:gd name="T121" fmla="*/ 192 h 43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</a:cxnLst>
              <a:rect l="0" t="0" r="r" b="b"/>
              <a:pathLst>
                <a:path w="629" h="436">
                  <a:moveTo>
                    <a:pt x="627" y="280"/>
                  </a:moveTo>
                  <a:lnTo>
                    <a:pt x="627" y="278"/>
                  </a:lnTo>
                  <a:lnTo>
                    <a:pt x="627" y="278"/>
                  </a:lnTo>
                  <a:lnTo>
                    <a:pt x="627" y="278"/>
                  </a:lnTo>
                  <a:lnTo>
                    <a:pt x="625" y="278"/>
                  </a:lnTo>
                  <a:lnTo>
                    <a:pt x="625" y="276"/>
                  </a:lnTo>
                  <a:lnTo>
                    <a:pt x="623" y="276"/>
                  </a:lnTo>
                  <a:lnTo>
                    <a:pt x="619" y="276"/>
                  </a:lnTo>
                  <a:lnTo>
                    <a:pt x="617" y="276"/>
                  </a:lnTo>
                  <a:lnTo>
                    <a:pt x="613" y="274"/>
                  </a:lnTo>
                  <a:lnTo>
                    <a:pt x="611" y="272"/>
                  </a:lnTo>
                  <a:lnTo>
                    <a:pt x="609" y="270"/>
                  </a:lnTo>
                  <a:lnTo>
                    <a:pt x="609" y="270"/>
                  </a:lnTo>
                  <a:lnTo>
                    <a:pt x="605" y="268"/>
                  </a:lnTo>
                  <a:lnTo>
                    <a:pt x="603" y="266"/>
                  </a:lnTo>
                  <a:lnTo>
                    <a:pt x="601" y="266"/>
                  </a:lnTo>
                  <a:lnTo>
                    <a:pt x="599" y="266"/>
                  </a:lnTo>
                  <a:lnTo>
                    <a:pt x="595" y="262"/>
                  </a:lnTo>
                  <a:lnTo>
                    <a:pt x="593" y="262"/>
                  </a:lnTo>
                  <a:lnTo>
                    <a:pt x="591" y="264"/>
                  </a:lnTo>
                  <a:lnTo>
                    <a:pt x="589" y="266"/>
                  </a:lnTo>
                  <a:lnTo>
                    <a:pt x="589" y="266"/>
                  </a:lnTo>
                  <a:lnTo>
                    <a:pt x="585" y="266"/>
                  </a:lnTo>
                  <a:lnTo>
                    <a:pt x="583" y="264"/>
                  </a:lnTo>
                  <a:lnTo>
                    <a:pt x="575" y="260"/>
                  </a:lnTo>
                  <a:lnTo>
                    <a:pt x="571" y="258"/>
                  </a:lnTo>
                  <a:lnTo>
                    <a:pt x="565" y="254"/>
                  </a:lnTo>
                  <a:lnTo>
                    <a:pt x="561" y="250"/>
                  </a:lnTo>
                  <a:lnTo>
                    <a:pt x="555" y="244"/>
                  </a:lnTo>
                  <a:lnTo>
                    <a:pt x="551" y="242"/>
                  </a:lnTo>
                  <a:lnTo>
                    <a:pt x="545" y="240"/>
                  </a:lnTo>
                  <a:lnTo>
                    <a:pt x="539" y="236"/>
                  </a:lnTo>
                  <a:lnTo>
                    <a:pt x="529" y="228"/>
                  </a:lnTo>
                  <a:lnTo>
                    <a:pt x="528" y="226"/>
                  </a:lnTo>
                  <a:lnTo>
                    <a:pt x="528" y="224"/>
                  </a:lnTo>
                  <a:lnTo>
                    <a:pt x="526" y="222"/>
                  </a:lnTo>
                  <a:lnTo>
                    <a:pt x="524" y="224"/>
                  </a:lnTo>
                  <a:lnTo>
                    <a:pt x="522" y="224"/>
                  </a:lnTo>
                  <a:lnTo>
                    <a:pt x="520" y="226"/>
                  </a:lnTo>
                  <a:lnTo>
                    <a:pt x="518" y="224"/>
                  </a:lnTo>
                  <a:lnTo>
                    <a:pt x="518" y="224"/>
                  </a:lnTo>
                  <a:lnTo>
                    <a:pt x="510" y="220"/>
                  </a:lnTo>
                  <a:lnTo>
                    <a:pt x="504" y="214"/>
                  </a:lnTo>
                  <a:lnTo>
                    <a:pt x="500" y="212"/>
                  </a:lnTo>
                  <a:lnTo>
                    <a:pt x="496" y="208"/>
                  </a:lnTo>
                  <a:lnTo>
                    <a:pt x="492" y="202"/>
                  </a:lnTo>
                  <a:lnTo>
                    <a:pt x="490" y="200"/>
                  </a:lnTo>
                  <a:lnTo>
                    <a:pt x="482" y="194"/>
                  </a:lnTo>
                  <a:lnTo>
                    <a:pt x="468" y="184"/>
                  </a:lnTo>
                  <a:lnTo>
                    <a:pt x="462" y="180"/>
                  </a:lnTo>
                  <a:lnTo>
                    <a:pt x="456" y="174"/>
                  </a:lnTo>
                  <a:lnTo>
                    <a:pt x="450" y="172"/>
                  </a:lnTo>
                  <a:lnTo>
                    <a:pt x="448" y="168"/>
                  </a:lnTo>
                  <a:lnTo>
                    <a:pt x="446" y="168"/>
                  </a:lnTo>
                  <a:lnTo>
                    <a:pt x="444" y="164"/>
                  </a:lnTo>
                  <a:lnTo>
                    <a:pt x="444" y="162"/>
                  </a:lnTo>
                  <a:lnTo>
                    <a:pt x="442" y="160"/>
                  </a:lnTo>
                  <a:lnTo>
                    <a:pt x="442" y="158"/>
                  </a:lnTo>
                  <a:lnTo>
                    <a:pt x="442" y="156"/>
                  </a:lnTo>
                  <a:lnTo>
                    <a:pt x="442" y="156"/>
                  </a:lnTo>
                  <a:lnTo>
                    <a:pt x="444" y="154"/>
                  </a:lnTo>
                  <a:lnTo>
                    <a:pt x="442" y="154"/>
                  </a:lnTo>
                  <a:lnTo>
                    <a:pt x="442" y="150"/>
                  </a:lnTo>
                  <a:lnTo>
                    <a:pt x="442" y="150"/>
                  </a:lnTo>
                  <a:lnTo>
                    <a:pt x="442" y="148"/>
                  </a:lnTo>
                  <a:lnTo>
                    <a:pt x="442" y="146"/>
                  </a:lnTo>
                  <a:lnTo>
                    <a:pt x="440" y="146"/>
                  </a:lnTo>
                  <a:lnTo>
                    <a:pt x="440" y="144"/>
                  </a:lnTo>
                  <a:lnTo>
                    <a:pt x="440" y="142"/>
                  </a:lnTo>
                  <a:lnTo>
                    <a:pt x="440" y="140"/>
                  </a:lnTo>
                  <a:lnTo>
                    <a:pt x="438" y="140"/>
                  </a:lnTo>
                  <a:lnTo>
                    <a:pt x="436" y="138"/>
                  </a:lnTo>
                  <a:lnTo>
                    <a:pt x="434" y="136"/>
                  </a:lnTo>
                  <a:lnTo>
                    <a:pt x="432" y="136"/>
                  </a:lnTo>
                  <a:lnTo>
                    <a:pt x="432" y="136"/>
                  </a:lnTo>
                  <a:lnTo>
                    <a:pt x="432" y="136"/>
                  </a:lnTo>
                  <a:lnTo>
                    <a:pt x="432" y="134"/>
                  </a:lnTo>
                  <a:lnTo>
                    <a:pt x="432" y="134"/>
                  </a:lnTo>
                  <a:lnTo>
                    <a:pt x="430" y="132"/>
                  </a:lnTo>
                  <a:lnTo>
                    <a:pt x="430" y="130"/>
                  </a:lnTo>
                  <a:lnTo>
                    <a:pt x="428" y="126"/>
                  </a:lnTo>
                  <a:lnTo>
                    <a:pt x="428" y="126"/>
                  </a:lnTo>
                  <a:lnTo>
                    <a:pt x="426" y="124"/>
                  </a:lnTo>
                  <a:lnTo>
                    <a:pt x="426" y="124"/>
                  </a:lnTo>
                  <a:lnTo>
                    <a:pt x="426" y="122"/>
                  </a:lnTo>
                  <a:lnTo>
                    <a:pt x="424" y="120"/>
                  </a:lnTo>
                  <a:lnTo>
                    <a:pt x="424" y="114"/>
                  </a:lnTo>
                  <a:lnTo>
                    <a:pt x="422" y="114"/>
                  </a:lnTo>
                  <a:lnTo>
                    <a:pt x="424" y="114"/>
                  </a:lnTo>
                  <a:lnTo>
                    <a:pt x="424" y="112"/>
                  </a:lnTo>
                  <a:lnTo>
                    <a:pt x="422" y="108"/>
                  </a:lnTo>
                  <a:lnTo>
                    <a:pt x="422" y="106"/>
                  </a:lnTo>
                  <a:lnTo>
                    <a:pt x="422" y="106"/>
                  </a:lnTo>
                  <a:lnTo>
                    <a:pt x="420" y="100"/>
                  </a:lnTo>
                  <a:lnTo>
                    <a:pt x="418" y="100"/>
                  </a:lnTo>
                  <a:lnTo>
                    <a:pt x="408" y="92"/>
                  </a:lnTo>
                  <a:lnTo>
                    <a:pt x="404" y="90"/>
                  </a:lnTo>
                  <a:lnTo>
                    <a:pt x="400" y="90"/>
                  </a:lnTo>
                  <a:lnTo>
                    <a:pt x="398" y="90"/>
                  </a:lnTo>
                  <a:lnTo>
                    <a:pt x="398" y="90"/>
                  </a:lnTo>
                  <a:lnTo>
                    <a:pt x="396" y="92"/>
                  </a:lnTo>
                  <a:lnTo>
                    <a:pt x="396" y="94"/>
                  </a:lnTo>
                  <a:lnTo>
                    <a:pt x="396" y="94"/>
                  </a:lnTo>
                  <a:lnTo>
                    <a:pt x="394" y="96"/>
                  </a:lnTo>
                  <a:lnTo>
                    <a:pt x="394" y="96"/>
                  </a:lnTo>
                  <a:lnTo>
                    <a:pt x="392" y="98"/>
                  </a:lnTo>
                  <a:lnTo>
                    <a:pt x="390" y="98"/>
                  </a:lnTo>
                  <a:lnTo>
                    <a:pt x="388" y="98"/>
                  </a:lnTo>
                  <a:lnTo>
                    <a:pt x="384" y="94"/>
                  </a:lnTo>
                  <a:lnTo>
                    <a:pt x="384" y="94"/>
                  </a:lnTo>
                  <a:lnTo>
                    <a:pt x="380" y="94"/>
                  </a:lnTo>
                  <a:lnTo>
                    <a:pt x="380" y="94"/>
                  </a:lnTo>
                  <a:lnTo>
                    <a:pt x="380" y="94"/>
                  </a:lnTo>
                  <a:lnTo>
                    <a:pt x="380" y="92"/>
                  </a:lnTo>
                  <a:lnTo>
                    <a:pt x="380" y="94"/>
                  </a:lnTo>
                  <a:lnTo>
                    <a:pt x="380" y="94"/>
                  </a:lnTo>
                  <a:lnTo>
                    <a:pt x="378" y="94"/>
                  </a:lnTo>
                  <a:lnTo>
                    <a:pt x="378" y="96"/>
                  </a:lnTo>
                  <a:lnTo>
                    <a:pt x="376" y="92"/>
                  </a:lnTo>
                  <a:lnTo>
                    <a:pt x="374" y="92"/>
                  </a:lnTo>
                  <a:lnTo>
                    <a:pt x="364" y="92"/>
                  </a:lnTo>
                  <a:lnTo>
                    <a:pt x="358" y="94"/>
                  </a:lnTo>
                  <a:lnTo>
                    <a:pt x="356" y="94"/>
                  </a:lnTo>
                  <a:lnTo>
                    <a:pt x="354" y="94"/>
                  </a:lnTo>
                  <a:lnTo>
                    <a:pt x="354" y="94"/>
                  </a:lnTo>
                  <a:lnTo>
                    <a:pt x="352" y="90"/>
                  </a:lnTo>
                  <a:lnTo>
                    <a:pt x="348" y="88"/>
                  </a:lnTo>
                  <a:lnTo>
                    <a:pt x="344" y="86"/>
                  </a:lnTo>
                  <a:lnTo>
                    <a:pt x="340" y="84"/>
                  </a:lnTo>
                  <a:lnTo>
                    <a:pt x="338" y="82"/>
                  </a:lnTo>
                  <a:lnTo>
                    <a:pt x="338" y="82"/>
                  </a:lnTo>
                  <a:lnTo>
                    <a:pt x="338" y="76"/>
                  </a:lnTo>
                  <a:lnTo>
                    <a:pt x="338" y="76"/>
                  </a:lnTo>
                  <a:lnTo>
                    <a:pt x="340" y="74"/>
                  </a:lnTo>
                  <a:lnTo>
                    <a:pt x="340" y="74"/>
                  </a:lnTo>
                  <a:lnTo>
                    <a:pt x="342" y="74"/>
                  </a:lnTo>
                  <a:lnTo>
                    <a:pt x="342" y="72"/>
                  </a:lnTo>
                  <a:lnTo>
                    <a:pt x="342" y="72"/>
                  </a:lnTo>
                  <a:lnTo>
                    <a:pt x="340" y="68"/>
                  </a:lnTo>
                  <a:lnTo>
                    <a:pt x="338" y="64"/>
                  </a:lnTo>
                  <a:lnTo>
                    <a:pt x="338" y="62"/>
                  </a:lnTo>
                  <a:lnTo>
                    <a:pt x="338" y="60"/>
                  </a:lnTo>
                  <a:lnTo>
                    <a:pt x="340" y="60"/>
                  </a:lnTo>
                  <a:lnTo>
                    <a:pt x="342" y="60"/>
                  </a:lnTo>
                  <a:lnTo>
                    <a:pt x="342" y="60"/>
                  </a:lnTo>
                  <a:lnTo>
                    <a:pt x="344" y="62"/>
                  </a:lnTo>
                  <a:lnTo>
                    <a:pt x="346" y="62"/>
                  </a:lnTo>
                  <a:lnTo>
                    <a:pt x="346" y="62"/>
                  </a:lnTo>
                  <a:lnTo>
                    <a:pt x="346" y="62"/>
                  </a:lnTo>
                  <a:lnTo>
                    <a:pt x="346" y="60"/>
                  </a:lnTo>
                  <a:lnTo>
                    <a:pt x="346" y="60"/>
                  </a:lnTo>
                  <a:lnTo>
                    <a:pt x="346" y="58"/>
                  </a:lnTo>
                  <a:lnTo>
                    <a:pt x="344" y="58"/>
                  </a:lnTo>
                  <a:lnTo>
                    <a:pt x="342" y="56"/>
                  </a:lnTo>
                  <a:lnTo>
                    <a:pt x="342" y="56"/>
                  </a:lnTo>
                  <a:lnTo>
                    <a:pt x="342" y="56"/>
                  </a:lnTo>
                  <a:lnTo>
                    <a:pt x="340" y="54"/>
                  </a:lnTo>
                  <a:lnTo>
                    <a:pt x="340" y="52"/>
                  </a:lnTo>
                  <a:lnTo>
                    <a:pt x="334" y="52"/>
                  </a:lnTo>
                  <a:lnTo>
                    <a:pt x="332" y="52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2" y="50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2" y="48"/>
                  </a:lnTo>
                  <a:lnTo>
                    <a:pt x="336" y="48"/>
                  </a:lnTo>
                  <a:lnTo>
                    <a:pt x="334" y="46"/>
                  </a:lnTo>
                  <a:lnTo>
                    <a:pt x="334" y="42"/>
                  </a:lnTo>
                  <a:lnTo>
                    <a:pt x="334" y="40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8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6" y="36"/>
                  </a:lnTo>
                  <a:lnTo>
                    <a:pt x="334" y="34"/>
                  </a:lnTo>
                  <a:lnTo>
                    <a:pt x="332" y="34"/>
                  </a:lnTo>
                  <a:lnTo>
                    <a:pt x="330" y="32"/>
                  </a:lnTo>
                  <a:lnTo>
                    <a:pt x="330" y="30"/>
                  </a:lnTo>
                  <a:lnTo>
                    <a:pt x="328" y="30"/>
                  </a:lnTo>
                  <a:lnTo>
                    <a:pt x="326" y="30"/>
                  </a:lnTo>
                  <a:lnTo>
                    <a:pt x="322" y="30"/>
                  </a:lnTo>
                  <a:lnTo>
                    <a:pt x="312" y="32"/>
                  </a:lnTo>
                  <a:lnTo>
                    <a:pt x="310" y="30"/>
                  </a:lnTo>
                  <a:lnTo>
                    <a:pt x="308" y="30"/>
                  </a:lnTo>
                  <a:lnTo>
                    <a:pt x="306" y="28"/>
                  </a:lnTo>
                  <a:lnTo>
                    <a:pt x="306" y="28"/>
                  </a:lnTo>
                  <a:lnTo>
                    <a:pt x="304" y="28"/>
                  </a:lnTo>
                  <a:lnTo>
                    <a:pt x="302" y="28"/>
                  </a:lnTo>
                  <a:lnTo>
                    <a:pt x="302" y="26"/>
                  </a:lnTo>
                  <a:lnTo>
                    <a:pt x="302" y="22"/>
                  </a:lnTo>
                  <a:lnTo>
                    <a:pt x="300" y="20"/>
                  </a:lnTo>
                  <a:lnTo>
                    <a:pt x="300" y="20"/>
                  </a:lnTo>
                  <a:lnTo>
                    <a:pt x="298" y="16"/>
                  </a:lnTo>
                  <a:lnTo>
                    <a:pt x="296" y="16"/>
                  </a:lnTo>
                  <a:lnTo>
                    <a:pt x="296" y="16"/>
                  </a:lnTo>
                  <a:lnTo>
                    <a:pt x="294" y="16"/>
                  </a:lnTo>
                  <a:lnTo>
                    <a:pt x="292" y="18"/>
                  </a:lnTo>
                  <a:lnTo>
                    <a:pt x="292" y="18"/>
                  </a:lnTo>
                  <a:lnTo>
                    <a:pt x="290" y="16"/>
                  </a:lnTo>
                  <a:lnTo>
                    <a:pt x="286" y="16"/>
                  </a:lnTo>
                  <a:lnTo>
                    <a:pt x="284" y="12"/>
                  </a:lnTo>
                  <a:lnTo>
                    <a:pt x="274" y="2"/>
                  </a:lnTo>
                  <a:lnTo>
                    <a:pt x="272" y="0"/>
                  </a:lnTo>
                  <a:lnTo>
                    <a:pt x="272" y="2"/>
                  </a:lnTo>
                  <a:lnTo>
                    <a:pt x="272" y="8"/>
                  </a:lnTo>
                  <a:lnTo>
                    <a:pt x="270" y="8"/>
                  </a:lnTo>
                  <a:lnTo>
                    <a:pt x="268" y="10"/>
                  </a:lnTo>
                  <a:lnTo>
                    <a:pt x="266" y="10"/>
                  </a:lnTo>
                  <a:lnTo>
                    <a:pt x="264" y="8"/>
                  </a:lnTo>
                  <a:lnTo>
                    <a:pt x="260" y="6"/>
                  </a:lnTo>
                  <a:lnTo>
                    <a:pt x="258" y="6"/>
                  </a:lnTo>
                  <a:lnTo>
                    <a:pt x="258" y="8"/>
                  </a:lnTo>
                  <a:lnTo>
                    <a:pt x="254" y="8"/>
                  </a:lnTo>
                  <a:lnTo>
                    <a:pt x="254" y="10"/>
                  </a:lnTo>
                  <a:lnTo>
                    <a:pt x="252" y="10"/>
                  </a:lnTo>
                  <a:lnTo>
                    <a:pt x="252" y="10"/>
                  </a:lnTo>
                  <a:lnTo>
                    <a:pt x="252" y="12"/>
                  </a:lnTo>
                  <a:lnTo>
                    <a:pt x="254" y="12"/>
                  </a:lnTo>
                  <a:lnTo>
                    <a:pt x="258" y="16"/>
                  </a:lnTo>
                  <a:lnTo>
                    <a:pt x="260" y="16"/>
                  </a:lnTo>
                  <a:lnTo>
                    <a:pt x="262" y="18"/>
                  </a:lnTo>
                  <a:lnTo>
                    <a:pt x="262" y="22"/>
                  </a:lnTo>
                  <a:lnTo>
                    <a:pt x="266" y="26"/>
                  </a:lnTo>
                  <a:lnTo>
                    <a:pt x="268" y="28"/>
                  </a:lnTo>
                  <a:lnTo>
                    <a:pt x="268" y="30"/>
                  </a:lnTo>
                  <a:lnTo>
                    <a:pt x="268" y="30"/>
                  </a:lnTo>
                  <a:lnTo>
                    <a:pt x="268" y="30"/>
                  </a:lnTo>
                  <a:lnTo>
                    <a:pt x="268" y="30"/>
                  </a:lnTo>
                  <a:lnTo>
                    <a:pt x="264" y="32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3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4"/>
                  </a:lnTo>
                  <a:lnTo>
                    <a:pt x="262" y="24"/>
                  </a:lnTo>
                  <a:lnTo>
                    <a:pt x="262" y="22"/>
                  </a:lnTo>
                  <a:lnTo>
                    <a:pt x="256" y="20"/>
                  </a:lnTo>
                  <a:lnTo>
                    <a:pt x="256" y="20"/>
                  </a:lnTo>
                  <a:lnTo>
                    <a:pt x="254" y="20"/>
                  </a:lnTo>
                  <a:lnTo>
                    <a:pt x="254" y="20"/>
                  </a:lnTo>
                  <a:lnTo>
                    <a:pt x="252" y="20"/>
                  </a:lnTo>
                  <a:lnTo>
                    <a:pt x="252" y="20"/>
                  </a:lnTo>
                  <a:lnTo>
                    <a:pt x="250" y="20"/>
                  </a:lnTo>
                  <a:lnTo>
                    <a:pt x="250" y="18"/>
                  </a:lnTo>
                  <a:lnTo>
                    <a:pt x="250" y="18"/>
                  </a:lnTo>
                  <a:lnTo>
                    <a:pt x="248" y="18"/>
                  </a:lnTo>
                  <a:lnTo>
                    <a:pt x="248" y="18"/>
                  </a:lnTo>
                  <a:lnTo>
                    <a:pt x="246" y="18"/>
                  </a:lnTo>
                  <a:lnTo>
                    <a:pt x="246" y="20"/>
                  </a:lnTo>
                  <a:lnTo>
                    <a:pt x="246" y="20"/>
                  </a:lnTo>
                  <a:lnTo>
                    <a:pt x="244" y="22"/>
                  </a:lnTo>
                  <a:lnTo>
                    <a:pt x="244" y="22"/>
                  </a:lnTo>
                  <a:lnTo>
                    <a:pt x="242" y="22"/>
                  </a:lnTo>
                  <a:lnTo>
                    <a:pt x="242" y="24"/>
                  </a:lnTo>
                  <a:lnTo>
                    <a:pt x="244" y="26"/>
                  </a:lnTo>
                  <a:lnTo>
                    <a:pt x="244" y="26"/>
                  </a:lnTo>
                  <a:lnTo>
                    <a:pt x="244" y="28"/>
                  </a:lnTo>
                  <a:lnTo>
                    <a:pt x="242" y="32"/>
                  </a:lnTo>
                  <a:lnTo>
                    <a:pt x="242" y="34"/>
                  </a:lnTo>
                  <a:lnTo>
                    <a:pt x="240" y="34"/>
                  </a:lnTo>
                  <a:lnTo>
                    <a:pt x="240" y="34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0" y="36"/>
                  </a:lnTo>
                  <a:lnTo>
                    <a:pt x="240" y="38"/>
                  </a:lnTo>
                  <a:lnTo>
                    <a:pt x="238" y="38"/>
                  </a:lnTo>
                  <a:lnTo>
                    <a:pt x="236" y="38"/>
                  </a:lnTo>
                  <a:lnTo>
                    <a:pt x="234" y="38"/>
                  </a:lnTo>
                  <a:lnTo>
                    <a:pt x="232" y="38"/>
                  </a:lnTo>
                  <a:lnTo>
                    <a:pt x="230" y="40"/>
                  </a:lnTo>
                  <a:lnTo>
                    <a:pt x="224" y="38"/>
                  </a:lnTo>
                  <a:lnTo>
                    <a:pt x="220" y="38"/>
                  </a:lnTo>
                  <a:lnTo>
                    <a:pt x="216" y="40"/>
                  </a:lnTo>
                  <a:lnTo>
                    <a:pt x="212" y="44"/>
                  </a:lnTo>
                  <a:lnTo>
                    <a:pt x="210" y="48"/>
                  </a:lnTo>
                  <a:lnTo>
                    <a:pt x="210" y="48"/>
                  </a:lnTo>
                  <a:lnTo>
                    <a:pt x="208" y="50"/>
                  </a:lnTo>
                  <a:lnTo>
                    <a:pt x="206" y="52"/>
                  </a:lnTo>
                  <a:lnTo>
                    <a:pt x="202" y="54"/>
                  </a:lnTo>
                  <a:lnTo>
                    <a:pt x="200" y="56"/>
                  </a:lnTo>
                  <a:lnTo>
                    <a:pt x="200" y="58"/>
                  </a:lnTo>
                  <a:lnTo>
                    <a:pt x="202" y="62"/>
                  </a:lnTo>
                  <a:lnTo>
                    <a:pt x="202" y="66"/>
                  </a:lnTo>
                  <a:lnTo>
                    <a:pt x="200" y="68"/>
                  </a:lnTo>
                  <a:lnTo>
                    <a:pt x="200" y="68"/>
                  </a:lnTo>
                  <a:lnTo>
                    <a:pt x="202" y="70"/>
                  </a:lnTo>
                  <a:lnTo>
                    <a:pt x="202" y="72"/>
                  </a:lnTo>
                  <a:lnTo>
                    <a:pt x="202" y="74"/>
                  </a:lnTo>
                  <a:lnTo>
                    <a:pt x="204" y="76"/>
                  </a:lnTo>
                  <a:lnTo>
                    <a:pt x="204" y="78"/>
                  </a:lnTo>
                  <a:lnTo>
                    <a:pt x="204" y="80"/>
                  </a:lnTo>
                  <a:lnTo>
                    <a:pt x="204" y="82"/>
                  </a:lnTo>
                  <a:lnTo>
                    <a:pt x="204" y="82"/>
                  </a:lnTo>
                  <a:lnTo>
                    <a:pt x="206" y="84"/>
                  </a:lnTo>
                  <a:lnTo>
                    <a:pt x="206" y="84"/>
                  </a:lnTo>
                  <a:lnTo>
                    <a:pt x="208" y="84"/>
                  </a:lnTo>
                  <a:lnTo>
                    <a:pt x="210" y="86"/>
                  </a:lnTo>
                  <a:lnTo>
                    <a:pt x="210" y="86"/>
                  </a:lnTo>
                  <a:lnTo>
                    <a:pt x="210" y="86"/>
                  </a:lnTo>
                  <a:lnTo>
                    <a:pt x="208" y="86"/>
                  </a:lnTo>
                  <a:lnTo>
                    <a:pt x="208" y="86"/>
                  </a:lnTo>
                  <a:lnTo>
                    <a:pt x="206" y="88"/>
                  </a:lnTo>
                  <a:lnTo>
                    <a:pt x="206" y="90"/>
                  </a:lnTo>
                  <a:lnTo>
                    <a:pt x="204" y="92"/>
                  </a:lnTo>
                  <a:lnTo>
                    <a:pt x="202" y="92"/>
                  </a:lnTo>
                  <a:lnTo>
                    <a:pt x="198" y="90"/>
                  </a:lnTo>
                  <a:lnTo>
                    <a:pt x="194" y="90"/>
                  </a:lnTo>
                  <a:lnTo>
                    <a:pt x="184" y="90"/>
                  </a:lnTo>
                  <a:lnTo>
                    <a:pt x="182" y="90"/>
                  </a:lnTo>
                  <a:lnTo>
                    <a:pt x="172" y="88"/>
                  </a:lnTo>
                  <a:lnTo>
                    <a:pt x="164" y="88"/>
                  </a:lnTo>
                  <a:lnTo>
                    <a:pt x="158" y="88"/>
                  </a:lnTo>
                  <a:lnTo>
                    <a:pt x="154" y="88"/>
                  </a:lnTo>
                  <a:lnTo>
                    <a:pt x="152" y="88"/>
                  </a:lnTo>
                  <a:lnTo>
                    <a:pt x="148" y="90"/>
                  </a:lnTo>
                  <a:lnTo>
                    <a:pt x="144" y="90"/>
                  </a:lnTo>
                  <a:lnTo>
                    <a:pt x="142" y="92"/>
                  </a:lnTo>
                  <a:lnTo>
                    <a:pt x="136" y="92"/>
                  </a:lnTo>
                  <a:lnTo>
                    <a:pt x="136" y="92"/>
                  </a:lnTo>
                  <a:lnTo>
                    <a:pt x="134" y="90"/>
                  </a:lnTo>
                  <a:lnTo>
                    <a:pt x="132" y="90"/>
                  </a:lnTo>
                  <a:lnTo>
                    <a:pt x="132" y="88"/>
                  </a:lnTo>
                  <a:lnTo>
                    <a:pt x="130" y="86"/>
                  </a:lnTo>
                  <a:lnTo>
                    <a:pt x="130" y="84"/>
                  </a:lnTo>
                  <a:lnTo>
                    <a:pt x="130" y="84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4" y="80"/>
                  </a:lnTo>
                  <a:lnTo>
                    <a:pt x="122" y="74"/>
                  </a:lnTo>
                  <a:lnTo>
                    <a:pt x="118" y="70"/>
                  </a:lnTo>
                  <a:lnTo>
                    <a:pt x="116" y="66"/>
                  </a:lnTo>
                  <a:lnTo>
                    <a:pt x="112" y="60"/>
                  </a:lnTo>
                  <a:lnTo>
                    <a:pt x="112" y="60"/>
                  </a:lnTo>
                  <a:lnTo>
                    <a:pt x="112" y="58"/>
                  </a:lnTo>
                  <a:lnTo>
                    <a:pt x="112" y="56"/>
                  </a:lnTo>
                  <a:lnTo>
                    <a:pt x="112" y="56"/>
                  </a:lnTo>
                  <a:lnTo>
                    <a:pt x="112" y="54"/>
                  </a:lnTo>
                  <a:lnTo>
                    <a:pt x="110" y="54"/>
                  </a:lnTo>
                  <a:lnTo>
                    <a:pt x="110" y="52"/>
                  </a:lnTo>
                  <a:lnTo>
                    <a:pt x="102" y="46"/>
                  </a:lnTo>
                  <a:lnTo>
                    <a:pt x="98" y="42"/>
                  </a:lnTo>
                  <a:lnTo>
                    <a:pt x="92" y="38"/>
                  </a:lnTo>
                  <a:lnTo>
                    <a:pt x="86" y="34"/>
                  </a:lnTo>
                  <a:lnTo>
                    <a:pt x="78" y="30"/>
                  </a:lnTo>
                  <a:lnTo>
                    <a:pt x="76" y="28"/>
                  </a:lnTo>
                  <a:lnTo>
                    <a:pt x="72" y="28"/>
                  </a:lnTo>
                  <a:lnTo>
                    <a:pt x="62" y="30"/>
                  </a:lnTo>
                  <a:lnTo>
                    <a:pt x="54" y="30"/>
                  </a:lnTo>
                  <a:lnTo>
                    <a:pt x="46" y="32"/>
                  </a:lnTo>
                  <a:lnTo>
                    <a:pt x="44" y="32"/>
                  </a:lnTo>
                  <a:lnTo>
                    <a:pt x="34" y="36"/>
                  </a:lnTo>
                  <a:lnTo>
                    <a:pt x="32" y="38"/>
                  </a:lnTo>
                  <a:lnTo>
                    <a:pt x="24" y="40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4" y="48"/>
                  </a:lnTo>
                  <a:lnTo>
                    <a:pt x="10" y="54"/>
                  </a:lnTo>
                  <a:lnTo>
                    <a:pt x="2" y="62"/>
                  </a:lnTo>
                  <a:lnTo>
                    <a:pt x="0" y="62"/>
                  </a:lnTo>
                  <a:lnTo>
                    <a:pt x="0" y="62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2" y="64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4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6" y="68"/>
                  </a:lnTo>
                  <a:lnTo>
                    <a:pt x="8" y="68"/>
                  </a:lnTo>
                  <a:lnTo>
                    <a:pt x="8" y="68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8" y="72"/>
                  </a:lnTo>
                  <a:lnTo>
                    <a:pt x="8" y="72"/>
                  </a:lnTo>
                  <a:lnTo>
                    <a:pt x="8" y="74"/>
                  </a:lnTo>
                  <a:lnTo>
                    <a:pt x="6" y="74"/>
                  </a:lnTo>
                  <a:lnTo>
                    <a:pt x="6" y="74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2"/>
                  </a:lnTo>
                  <a:lnTo>
                    <a:pt x="12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4" y="84"/>
                  </a:lnTo>
                  <a:lnTo>
                    <a:pt x="16" y="86"/>
                  </a:lnTo>
                  <a:lnTo>
                    <a:pt x="16" y="88"/>
                  </a:lnTo>
                  <a:lnTo>
                    <a:pt x="16" y="88"/>
                  </a:lnTo>
                  <a:lnTo>
                    <a:pt x="18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4"/>
                  </a:lnTo>
                  <a:lnTo>
                    <a:pt x="18" y="96"/>
                  </a:lnTo>
                  <a:lnTo>
                    <a:pt x="18" y="96"/>
                  </a:lnTo>
                  <a:lnTo>
                    <a:pt x="18" y="98"/>
                  </a:lnTo>
                  <a:lnTo>
                    <a:pt x="18" y="98"/>
                  </a:lnTo>
                  <a:lnTo>
                    <a:pt x="18" y="100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2"/>
                  </a:lnTo>
                  <a:lnTo>
                    <a:pt x="22" y="100"/>
                  </a:lnTo>
                  <a:lnTo>
                    <a:pt x="22" y="100"/>
                  </a:lnTo>
                  <a:lnTo>
                    <a:pt x="22" y="98"/>
                  </a:lnTo>
                  <a:lnTo>
                    <a:pt x="18" y="94"/>
                  </a:lnTo>
                  <a:lnTo>
                    <a:pt x="18" y="92"/>
                  </a:lnTo>
                  <a:lnTo>
                    <a:pt x="18" y="90"/>
                  </a:lnTo>
                  <a:lnTo>
                    <a:pt x="18" y="86"/>
                  </a:lnTo>
                  <a:lnTo>
                    <a:pt x="18" y="86"/>
                  </a:lnTo>
                  <a:lnTo>
                    <a:pt x="18" y="84"/>
                  </a:lnTo>
                  <a:lnTo>
                    <a:pt x="18" y="84"/>
                  </a:lnTo>
                  <a:lnTo>
                    <a:pt x="18" y="82"/>
                  </a:lnTo>
                  <a:lnTo>
                    <a:pt x="18" y="82"/>
                  </a:lnTo>
                  <a:lnTo>
                    <a:pt x="20" y="74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2" y="68"/>
                  </a:lnTo>
                  <a:lnTo>
                    <a:pt x="22" y="68"/>
                  </a:lnTo>
                  <a:lnTo>
                    <a:pt x="22" y="66"/>
                  </a:lnTo>
                  <a:lnTo>
                    <a:pt x="20" y="66"/>
                  </a:lnTo>
                  <a:lnTo>
                    <a:pt x="18" y="66"/>
                  </a:lnTo>
                  <a:lnTo>
                    <a:pt x="18" y="6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6" y="66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6" y="64"/>
                  </a:lnTo>
                  <a:lnTo>
                    <a:pt x="18" y="62"/>
                  </a:lnTo>
                  <a:lnTo>
                    <a:pt x="22" y="50"/>
                  </a:lnTo>
                  <a:lnTo>
                    <a:pt x="24" y="48"/>
                  </a:lnTo>
                  <a:lnTo>
                    <a:pt x="28" y="46"/>
                  </a:lnTo>
                  <a:lnTo>
                    <a:pt x="30" y="44"/>
                  </a:lnTo>
                  <a:lnTo>
                    <a:pt x="30" y="42"/>
                  </a:lnTo>
                  <a:lnTo>
                    <a:pt x="32" y="42"/>
                  </a:lnTo>
                  <a:lnTo>
                    <a:pt x="36" y="44"/>
                  </a:lnTo>
                  <a:lnTo>
                    <a:pt x="38" y="44"/>
                  </a:lnTo>
                  <a:lnTo>
                    <a:pt x="40" y="44"/>
                  </a:lnTo>
                  <a:lnTo>
                    <a:pt x="42" y="42"/>
                  </a:lnTo>
                  <a:lnTo>
                    <a:pt x="56" y="40"/>
                  </a:lnTo>
                  <a:lnTo>
                    <a:pt x="58" y="40"/>
                  </a:lnTo>
                  <a:lnTo>
                    <a:pt x="60" y="40"/>
                  </a:lnTo>
                  <a:lnTo>
                    <a:pt x="62" y="40"/>
                  </a:lnTo>
                  <a:lnTo>
                    <a:pt x="64" y="42"/>
                  </a:lnTo>
                  <a:lnTo>
                    <a:pt x="66" y="44"/>
                  </a:lnTo>
                  <a:lnTo>
                    <a:pt x="66" y="44"/>
                  </a:lnTo>
                  <a:lnTo>
                    <a:pt x="66" y="46"/>
                  </a:lnTo>
                  <a:lnTo>
                    <a:pt x="66" y="46"/>
                  </a:lnTo>
                  <a:lnTo>
                    <a:pt x="66" y="48"/>
                  </a:lnTo>
                  <a:lnTo>
                    <a:pt x="66" y="48"/>
                  </a:lnTo>
                  <a:lnTo>
                    <a:pt x="66" y="50"/>
                  </a:lnTo>
                  <a:lnTo>
                    <a:pt x="66" y="50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2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4"/>
                  </a:lnTo>
                  <a:lnTo>
                    <a:pt x="66" y="56"/>
                  </a:lnTo>
                  <a:lnTo>
                    <a:pt x="68" y="56"/>
                  </a:lnTo>
                  <a:lnTo>
                    <a:pt x="70" y="60"/>
                  </a:lnTo>
                  <a:lnTo>
                    <a:pt x="70" y="62"/>
                  </a:lnTo>
                  <a:lnTo>
                    <a:pt x="70" y="64"/>
                  </a:lnTo>
                  <a:lnTo>
                    <a:pt x="70" y="66"/>
                  </a:lnTo>
                  <a:lnTo>
                    <a:pt x="70" y="72"/>
                  </a:lnTo>
                  <a:lnTo>
                    <a:pt x="72" y="74"/>
                  </a:lnTo>
                  <a:lnTo>
                    <a:pt x="72" y="76"/>
                  </a:lnTo>
                  <a:lnTo>
                    <a:pt x="72" y="78"/>
                  </a:lnTo>
                  <a:lnTo>
                    <a:pt x="72" y="78"/>
                  </a:lnTo>
                  <a:lnTo>
                    <a:pt x="74" y="80"/>
                  </a:lnTo>
                  <a:lnTo>
                    <a:pt x="74" y="80"/>
                  </a:lnTo>
                  <a:lnTo>
                    <a:pt x="76" y="80"/>
                  </a:lnTo>
                  <a:lnTo>
                    <a:pt x="76" y="80"/>
                  </a:lnTo>
                  <a:lnTo>
                    <a:pt x="78" y="82"/>
                  </a:lnTo>
                  <a:lnTo>
                    <a:pt x="78" y="82"/>
                  </a:lnTo>
                  <a:lnTo>
                    <a:pt x="78" y="84"/>
                  </a:lnTo>
                  <a:lnTo>
                    <a:pt x="80" y="84"/>
                  </a:lnTo>
                  <a:lnTo>
                    <a:pt x="82" y="84"/>
                  </a:lnTo>
                  <a:lnTo>
                    <a:pt x="82" y="86"/>
                  </a:lnTo>
                  <a:lnTo>
                    <a:pt x="84" y="88"/>
                  </a:lnTo>
                  <a:lnTo>
                    <a:pt x="88" y="88"/>
                  </a:lnTo>
                  <a:lnTo>
                    <a:pt x="96" y="96"/>
                  </a:lnTo>
                  <a:lnTo>
                    <a:pt x="98" y="98"/>
                  </a:lnTo>
                  <a:lnTo>
                    <a:pt x="98" y="100"/>
                  </a:lnTo>
                  <a:lnTo>
                    <a:pt x="98" y="100"/>
                  </a:lnTo>
                  <a:lnTo>
                    <a:pt x="100" y="100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2" y="100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2"/>
                  </a:lnTo>
                  <a:lnTo>
                    <a:pt x="102" y="104"/>
                  </a:lnTo>
                  <a:lnTo>
                    <a:pt x="102" y="104"/>
                  </a:lnTo>
                  <a:lnTo>
                    <a:pt x="104" y="104"/>
                  </a:lnTo>
                  <a:lnTo>
                    <a:pt x="104" y="104"/>
                  </a:lnTo>
                  <a:lnTo>
                    <a:pt x="102" y="104"/>
                  </a:lnTo>
                  <a:lnTo>
                    <a:pt x="100" y="102"/>
                  </a:lnTo>
                  <a:lnTo>
                    <a:pt x="100" y="102"/>
                  </a:lnTo>
                  <a:lnTo>
                    <a:pt x="100" y="104"/>
                  </a:lnTo>
                  <a:lnTo>
                    <a:pt x="100" y="104"/>
                  </a:lnTo>
                  <a:lnTo>
                    <a:pt x="102" y="106"/>
                  </a:lnTo>
                  <a:lnTo>
                    <a:pt x="102" y="108"/>
                  </a:lnTo>
                  <a:lnTo>
                    <a:pt x="104" y="108"/>
                  </a:lnTo>
                  <a:lnTo>
                    <a:pt x="104" y="108"/>
                  </a:lnTo>
                  <a:lnTo>
                    <a:pt x="104" y="110"/>
                  </a:lnTo>
                  <a:lnTo>
                    <a:pt x="102" y="110"/>
                  </a:lnTo>
                  <a:lnTo>
                    <a:pt x="102" y="114"/>
                  </a:lnTo>
                  <a:lnTo>
                    <a:pt x="100" y="114"/>
                  </a:lnTo>
                  <a:lnTo>
                    <a:pt x="98" y="114"/>
                  </a:lnTo>
                  <a:lnTo>
                    <a:pt x="98" y="116"/>
                  </a:lnTo>
                  <a:lnTo>
                    <a:pt x="98" y="116"/>
                  </a:lnTo>
                  <a:lnTo>
                    <a:pt x="96" y="116"/>
                  </a:lnTo>
                  <a:lnTo>
                    <a:pt x="90" y="118"/>
                  </a:lnTo>
                  <a:lnTo>
                    <a:pt x="90" y="118"/>
                  </a:lnTo>
                  <a:lnTo>
                    <a:pt x="90" y="116"/>
                  </a:lnTo>
                  <a:lnTo>
                    <a:pt x="90" y="116"/>
                  </a:lnTo>
                  <a:lnTo>
                    <a:pt x="90" y="114"/>
                  </a:lnTo>
                  <a:lnTo>
                    <a:pt x="90" y="114"/>
                  </a:lnTo>
                  <a:lnTo>
                    <a:pt x="88" y="114"/>
                  </a:lnTo>
                  <a:lnTo>
                    <a:pt x="86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2" y="112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0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4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6"/>
                  </a:lnTo>
                  <a:lnTo>
                    <a:pt x="82" y="118"/>
                  </a:lnTo>
                  <a:lnTo>
                    <a:pt x="82" y="118"/>
                  </a:lnTo>
                  <a:lnTo>
                    <a:pt x="84" y="120"/>
                  </a:lnTo>
                  <a:lnTo>
                    <a:pt x="84" y="122"/>
                  </a:lnTo>
                  <a:lnTo>
                    <a:pt x="84" y="122"/>
                  </a:lnTo>
                  <a:lnTo>
                    <a:pt x="84" y="124"/>
                  </a:lnTo>
                  <a:lnTo>
                    <a:pt x="84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6" y="124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8" y="126"/>
                  </a:lnTo>
                  <a:lnTo>
                    <a:pt x="80" y="126"/>
                  </a:lnTo>
                  <a:lnTo>
                    <a:pt x="80" y="126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78" y="122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4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6"/>
                  </a:lnTo>
                  <a:lnTo>
                    <a:pt x="66" y="128"/>
                  </a:lnTo>
                  <a:lnTo>
                    <a:pt x="64" y="128"/>
                  </a:lnTo>
                  <a:lnTo>
                    <a:pt x="64" y="128"/>
                  </a:lnTo>
                  <a:lnTo>
                    <a:pt x="62" y="128"/>
                  </a:lnTo>
                  <a:lnTo>
                    <a:pt x="60" y="128"/>
                  </a:lnTo>
                  <a:lnTo>
                    <a:pt x="58" y="128"/>
                  </a:lnTo>
                  <a:lnTo>
                    <a:pt x="56" y="128"/>
                  </a:lnTo>
                  <a:lnTo>
                    <a:pt x="56" y="126"/>
                  </a:lnTo>
                  <a:lnTo>
                    <a:pt x="58" y="126"/>
                  </a:lnTo>
                  <a:lnTo>
                    <a:pt x="58" y="126"/>
                  </a:lnTo>
                  <a:lnTo>
                    <a:pt x="58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4"/>
                  </a:lnTo>
                  <a:lnTo>
                    <a:pt x="56" y="122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4" y="120"/>
                  </a:lnTo>
                  <a:lnTo>
                    <a:pt x="54" y="118"/>
                  </a:lnTo>
                  <a:lnTo>
                    <a:pt x="56" y="118"/>
                  </a:lnTo>
                  <a:lnTo>
                    <a:pt x="54" y="118"/>
                  </a:lnTo>
                  <a:lnTo>
                    <a:pt x="54" y="118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6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2" y="114"/>
                  </a:lnTo>
                  <a:lnTo>
                    <a:pt x="50" y="116"/>
                  </a:lnTo>
                  <a:lnTo>
                    <a:pt x="50" y="116"/>
                  </a:lnTo>
                  <a:lnTo>
                    <a:pt x="50" y="118"/>
                  </a:lnTo>
                  <a:lnTo>
                    <a:pt x="50" y="120"/>
                  </a:lnTo>
                  <a:lnTo>
                    <a:pt x="50" y="120"/>
                  </a:lnTo>
                  <a:lnTo>
                    <a:pt x="48" y="122"/>
                  </a:lnTo>
                  <a:lnTo>
                    <a:pt x="48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6" y="122"/>
                  </a:lnTo>
                  <a:lnTo>
                    <a:pt x="44" y="122"/>
                  </a:lnTo>
                  <a:lnTo>
                    <a:pt x="44" y="122"/>
                  </a:lnTo>
                  <a:lnTo>
                    <a:pt x="44" y="120"/>
                  </a:lnTo>
                  <a:lnTo>
                    <a:pt x="42" y="120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8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2" y="116"/>
                  </a:lnTo>
                  <a:lnTo>
                    <a:pt x="40" y="118"/>
                  </a:lnTo>
                  <a:lnTo>
                    <a:pt x="40" y="118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40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6" y="120"/>
                  </a:lnTo>
                  <a:lnTo>
                    <a:pt x="38" y="118"/>
                  </a:lnTo>
                  <a:lnTo>
                    <a:pt x="36" y="118"/>
                  </a:lnTo>
                  <a:lnTo>
                    <a:pt x="34" y="120"/>
                  </a:lnTo>
                  <a:lnTo>
                    <a:pt x="34" y="120"/>
                  </a:lnTo>
                  <a:lnTo>
                    <a:pt x="32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30" y="118"/>
                  </a:lnTo>
                  <a:lnTo>
                    <a:pt x="28" y="118"/>
                  </a:lnTo>
                  <a:lnTo>
                    <a:pt x="28" y="116"/>
                  </a:lnTo>
                  <a:lnTo>
                    <a:pt x="28" y="116"/>
                  </a:lnTo>
                  <a:lnTo>
                    <a:pt x="30" y="116"/>
                  </a:lnTo>
                  <a:lnTo>
                    <a:pt x="30" y="116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8" y="114"/>
                  </a:lnTo>
                  <a:lnTo>
                    <a:pt x="26" y="112"/>
                  </a:lnTo>
                  <a:lnTo>
                    <a:pt x="26" y="110"/>
                  </a:lnTo>
                  <a:lnTo>
                    <a:pt x="26" y="110"/>
                  </a:lnTo>
                  <a:lnTo>
                    <a:pt x="24" y="108"/>
                  </a:lnTo>
                  <a:lnTo>
                    <a:pt x="24" y="106"/>
                  </a:lnTo>
                  <a:lnTo>
                    <a:pt x="24" y="106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4"/>
                  </a:lnTo>
                  <a:lnTo>
                    <a:pt x="24" y="102"/>
                  </a:lnTo>
                  <a:lnTo>
                    <a:pt x="22" y="102"/>
                  </a:lnTo>
                  <a:lnTo>
                    <a:pt x="22" y="102"/>
                  </a:lnTo>
                  <a:lnTo>
                    <a:pt x="22" y="104"/>
                  </a:lnTo>
                  <a:lnTo>
                    <a:pt x="22" y="108"/>
                  </a:lnTo>
                  <a:lnTo>
                    <a:pt x="22" y="110"/>
                  </a:lnTo>
                  <a:lnTo>
                    <a:pt x="20" y="114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2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18" y="124"/>
                  </a:lnTo>
                  <a:lnTo>
                    <a:pt x="20" y="124"/>
                  </a:lnTo>
                  <a:lnTo>
                    <a:pt x="20" y="124"/>
                  </a:lnTo>
                  <a:lnTo>
                    <a:pt x="20" y="126"/>
                  </a:lnTo>
                  <a:lnTo>
                    <a:pt x="18" y="130"/>
                  </a:lnTo>
                  <a:lnTo>
                    <a:pt x="16" y="134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2" y="146"/>
                  </a:lnTo>
                  <a:lnTo>
                    <a:pt x="12" y="150"/>
                  </a:lnTo>
                  <a:lnTo>
                    <a:pt x="12" y="152"/>
                  </a:lnTo>
                  <a:lnTo>
                    <a:pt x="14" y="152"/>
                  </a:lnTo>
                  <a:lnTo>
                    <a:pt x="14" y="152"/>
                  </a:lnTo>
                  <a:lnTo>
                    <a:pt x="14" y="154"/>
                  </a:lnTo>
                  <a:lnTo>
                    <a:pt x="14" y="154"/>
                  </a:lnTo>
                  <a:lnTo>
                    <a:pt x="16" y="156"/>
                  </a:lnTo>
                  <a:lnTo>
                    <a:pt x="14" y="158"/>
                  </a:lnTo>
                  <a:lnTo>
                    <a:pt x="14" y="158"/>
                  </a:lnTo>
                  <a:lnTo>
                    <a:pt x="14" y="160"/>
                  </a:lnTo>
                  <a:lnTo>
                    <a:pt x="14" y="162"/>
                  </a:lnTo>
                  <a:lnTo>
                    <a:pt x="14" y="164"/>
                  </a:lnTo>
                  <a:lnTo>
                    <a:pt x="16" y="164"/>
                  </a:lnTo>
                  <a:lnTo>
                    <a:pt x="20" y="168"/>
                  </a:lnTo>
                  <a:lnTo>
                    <a:pt x="20" y="168"/>
                  </a:lnTo>
                  <a:lnTo>
                    <a:pt x="20" y="170"/>
                  </a:lnTo>
                  <a:lnTo>
                    <a:pt x="22" y="172"/>
                  </a:lnTo>
                  <a:lnTo>
                    <a:pt x="22" y="172"/>
                  </a:lnTo>
                  <a:lnTo>
                    <a:pt x="24" y="174"/>
                  </a:lnTo>
                  <a:lnTo>
                    <a:pt x="24" y="174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6" y="178"/>
                  </a:lnTo>
                  <a:lnTo>
                    <a:pt x="26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6" y="176"/>
                  </a:lnTo>
                  <a:lnTo>
                    <a:pt x="24" y="174"/>
                  </a:lnTo>
                  <a:lnTo>
                    <a:pt x="24" y="172"/>
                  </a:lnTo>
                  <a:lnTo>
                    <a:pt x="22" y="172"/>
                  </a:lnTo>
                  <a:lnTo>
                    <a:pt x="22" y="170"/>
                  </a:lnTo>
                  <a:lnTo>
                    <a:pt x="22" y="168"/>
                  </a:lnTo>
                  <a:lnTo>
                    <a:pt x="22" y="166"/>
                  </a:lnTo>
                  <a:lnTo>
                    <a:pt x="22" y="166"/>
                  </a:lnTo>
                  <a:lnTo>
                    <a:pt x="20" y="164"/>
                  </a:lnTo>
                  <a:lnTo>
                    <a:pt x="20" y="164"/>
                  </a:lnTo>
                  <a:lnTo>
                    <a:pt x="22" y="164"/>
                  </a:lnTo>
                  <a:lnTo>
                    <a:pt x="22" y="164"/>
                  </a:lnTo>
                  <a:lnTo>
                    <a:pt x="22" y="166"/>
                  </a:lnTo>
                  <a:lnTo>
                    <a:pt x="24" y="166"/>
                  </a:lnTo>
                  <a:lnTo>
                    <a:pt x="26" y="166"/>
                  </a:lnTo>
                  <a:lnTo>
                    <a:pt x="30" y="166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28" y="166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34" y="164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6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38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2" y="166"/>
                  </a:lnTo>
                  <a:lnTo>
                    <a:pt x="42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4" y="164"/>
                  </a:lnTo>
                  <a:lnTo>
                    <a:pt x="46" y="166"/>
                  </a:lnTo>
                  <a:lnTo>
                    <a:pt x="46" y="166"/>
                  </a:lnTo>
                  <a:lnTo>
                    <a:pt x="48" y="166"/>
                  </a:lnTo>
                  <a:lnTo>
                    <a:pt x="48" y="166"/>
                  </a:lnTo>
                  <a:lnTo>
                    <a:pt x="50" y="166"/>
                  </a:lnTo>
                  <a:lnTo>
                    <a:pt x="50" y="168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0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6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6" y="174"/>
                  </a:lnTo>
                  <a:lnTo>
                    <a:pt x="44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78"/>
                  </a:lnTo>
                  <a:lnTo>
                    <a:pt x="44" y="182"/>
                  </a:lnTo>
                  <a:lnTo>
                    <a:pt x="44" y="184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4" y="184"/>
                  </a:lnTo>
                  <a:lnTo>
                    <a:pt x="44" y="182"/>
                  </a:lnTo>
                  <a:lnTo>
                    <a:pt x="44" y="184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2"/>
                  </a:lnTo>
                  <a:lnTo>
                    <a:pt x="46" y="182"/>
                  </a:lnTo>
                  <a:lnTo>
                    <a:pt x="46" y="182"/>
                  </a:lnTo>
                  <a:lnTo>
                    <a:pt x="48" y="184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50" y="186"/>
                  </a:lnTo>
                  <a:lnTo>
                    <a:pt x="52" y="186"/>
                  </a:lnTo>
                  <a:lnTo>
                    <a:pt x="54" y="186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4" y="188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4" y="190"/>
                  </a:lnTo>
                  <a:lnTo>
                    <a:pt x="56" y="190"/>
                  </a:lnTo>
                  <a:lnTo>
                    <a:pt x="56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4"/>
                  </a:lnTo>
                  <a:lnTo>
                    <a:pt x="58" y="192"/>
                  </a:lnTo>
                  <a:lnTo>
                    <a:pt x="56" y="192"/>
                  </a:lnTo>
                  <a:lnTo>
                    <a:pt x="56" y="192"/>
                  </a:lnTo>
                  <a:lnTo>
                    <a:pt x="54" y="192"/>
                  </a:lnTo>
                  <a:lnTo>
                    <a:pt x="54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2" y="192"/>
                  </a:lnTo>
                  <a:lnTo>
                    <a:pt x="50" y="192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0" y="194"/>
                  </a:lnTo>
                  <a:lnTo>
                    <a:pt x="52" y="194"/>
                  </a:lnTo>
                  <a:lnTo>
                    <a:pt x="52" y="194"/>
                  </a:lnTo>
                  <a:lnTo>
                    <a:pt x="50" y="196"/>
                  </a:lnTo>
                  <a:lnTo>
                    <a:pt x="50" y="196"/>
                  </a:lnTo>
                  <a:lnTo>
                    <a:pt x="50" y="194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6" y="194"/>
                  </a:lnTo>
                  <a:lnTo>
                    <a:pt x="46" y="194"/>
                  </a:lnTo>
                  <a:lnTo>
                    <a:pt x="46" y="192"/>
                  </a:lnTo>
                  <a:lnTo>
                    <a:pt x="46" y="192"/>
                  </a:lnTo>
                  <a:lnTo>
                    <a:pt x="44" y="192"/>
                  </a:lnTo>
                  <a:lnTo>
                    <a:pt x="42" y="192"/>
                  </a:lnTo>
                  <a:lnTo>
                    <a:pt x="36" y="192"/>
                  </a:lnTo>
                  <a:lnTo>
                    <a:pt x="36" y="192"/>
                  </a:lnTo>
                  <a:lnTo>
                    <a:pt x="34" y="190"/>
                  </a:lnTo>
                  <a:lnTo>
                    <a:pt x="36" y="190"/>
                  </a:lnTo>
                  <a:lnTo>
                    <a:pt x="36" y="190"/>
                  </a:lnTo>
                  <a:lnTo>
                    <a:pt x="36" y="188"/>
                  </a:lnTo>
                  <a:lnTo>
                    <a:pt x="36" y="188"/>
                  </a:lnTo>
                  <a:lnTo>
                    <a:pt x="38" y="186"/>
                  </a:lnTo>
                  <a:lnTo>
                    <a:pt x="38" y="184"/>
                  </a:lnTo>
                  <a:lnTo>
                    <a:pt x="40" y="184"/>
                  </a:lnTo>
                  <a:lnTo>
                    <a:pt x="38" y="184"/>
                  </a:lnTo>
                  <a:lnTo>
                    <a:pt x="36" y="186"/>
                  </a:lnTo>
                  <a:lnTo>
                    <a:pt x="34" y="188"/>
                  </a:lnTo>
                  <a:lnTo>
                    <a:pt x="34" y="192"/>
                  </a:lnTo>
                  <a:lnTo>
                    <a:pt x="32" y="194"/>
                  </a:lnTo>
                  <a:lnTo>
                    <a:pt x="32" y="194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0" y="198"/>
                  </a:lnTo>
                  <a:lnTo>
                    <a:pt x="30" y="198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2" y="204"/>
                  </a:lnTo>
                  <a:lnTo>
                    <a:pt x="32" y="204"/>
                  </a:lnTo>
                  <a:lnTo>
                    <a:pt x="32" y="212"/>
                  </a:lnTo>
                  <a:lnTo>
                    <a:pt x="34" y="212"/>
                  </a:lnTo>
                  <a:lnTo>
                    <a:pt x="34" y="212"/>
                  </a:lnTo>
                  <a:lnTo>
                    <a:pt x="34" y="210"/>
                  </a:lnTo>
                  <a:lnTo>
                    <a:pt x="34" y="208"/>
                  </a:lnTo>
                  <a:lnTo>
                    <a:pt x="32" y="206"/>
                  </a:lnTo>
                  <a:lnTo>
                    <a:pt x="34" y="206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4" y="204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6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2"/>
                  </a:lnTo>
                  <a:lnTo>
                    <a:pt x="38" y="204"/>
                  </a:lnTo>
                  <a:lnTo>
                    <a:pt x="40" y="204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4"/>
                  </a:lnTo>
                  <a:lnTo>
                    <a:pt x="44" y="202"/>
                  </a:lnTo>
                  <a:lnTo>
                    <a:pt x="46" y="202"/>
                  </a:lnTo>
                  <a:lnTo>
                    <a:pt x="46" y="204"/>
                  </a:lnTo>
                  <a:lnTo>
                    <a:pt x="46" y="204"/>
                  </a:lnTo>
                  <a:lnTo>
                    <a:pt x="46" y="204"/>
                  </a:lnTo>
                  <a:lnTo>
                    <a:pt x="48" y="204"/>
                  </a:lnTo>
                  <a:lnTo>
                    <a:pt x="48" y="202"/>
                  </a:lnTo>
                  <a:lnTo>
                    <a:pt x="50" y="204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2"/>
                  </a:lnTo>
                  <a:lnTo>
                    <a:pt x="50" y="204"/>
                  </a:lnTo>
                  <a:lnTo>
                    <a:pt x="50" y="204"/>
                  </a:lnTo>
                  <a:lnTo>
                    <a:pt x="52" y="204"/>
                  </a:lnTo>
                  <a:lnTo>
                    <a:pt x="50" y="204"/>
                  </a:lnTo>
                  <a:lnTo>
                    <a:pt x="50" y="206"/>
                  </a:lnTo>
                  <a:lnTo>
                    <a:pt x="52" y="204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2" y="208"/>
                  </a:lnTo>
                  <a:lnTo>
                    <a:pt x="52" y="208"/>
                  </a:lnTo>
                  <a:lnTo>
                    <a:pt x="52" y="208"/>
                  </a:lnTo>
                  <a:lnTo>
                    <a:pt x="52" y="210"/>
                  </a:lnTo>
                  <a:lnTo>
                    <a:pt x="52" y="210"/>
                  </a:lnTo>
                  <a:lnTo>
                    <a:pt x="52" y="210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6" y="216"/>
                  </a:lnTo>
                  <a:lnTo>
                    <a:pt x="56" y="218"/>
                  </a:lnTo>
                  <a:lnTo>
                    <a:pt x="56" y="210"/>
                  </a:lnTo>
                  <a:lnTo>
                    <a:pt x="54" y="210"/>
                  </a:lnTo>
                  <a:lnTo>
                    <a:pt x="56" y="210"/>
                  </a:lnTo>
                  <a:lnTo>
                    <a:pt x="56" y="208"/>
                  </a:lnTo>
                  <a:lnTo>
                    <a:pt x="58" y="208"/>
                  </a:lnTo>
                  <a:lnTo>
                    <a:pt x="56" y="210"/>
                  </a:lnTo>
                  <a:lnTo>
                    <a:pt x="56" y="212"/>
                  </a:lnTo>
                  <a:lnTo>
                    <a:pt x="58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4"/>
                  </a:lnTo>
                  <a:lnTo>
                    <a:pt x="56" y="216"/>
                  </a:lnTo>
                  <a:lnTo>
                    <a:pt x="56" y="218"/>
                  </a:lnTo>
                  <a:lnTo>
                    <a:pt x="58" y="218"/>
                  </a:lnTo>
                  <a:lnTo>
                    <a:pt x="58" y="218"/>
                  </a:lnTo>
                  <a:lnTo>
                    <a:pt x="58" y="218"/>
                  </a:lnTo>
                  <a:lnTo>
                    <a:pt x="58" y="218"/>
                  </a:lnTo>
                  <a:lnTo>
                    <a:pt x="58" y="216"/>
                  </a:lnTo>
                  <a:lnTo>
                    <a:pt x="56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8"/>
                  </a:lnTo>
                  <a:lnTo>
                    <a:pt x="58" y="220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0" y="220"/>
                  </a:lnTo>
                  <a:lnTo>
                    <a:pt x="62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8" y="226"/>
                  </a:lnTo>
                  <a:lnTo>
                    <a:pt x="68" y="226"/>
                  </a:lnTo>
                  <a:lnTo>
                    <a:pt x="68" y="226"/>
                  </a:lnTo>
                  <a:lnTo>
                    <a:pt x="68" y="226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68" y="230"/>
                  </a:lnTo>
                  <a:lnTo>
                    <a:pt x="68" y="230"/>
                  </a:lnTo>
                  <a:lnTo>
                    <a:pt x="68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4"/>
                  </a:lnTo>
                  <a:lnTo>
                    <a:pt x="66" y="236"/>
                  </a:lnTo>
                  <a:lnTo>
                    <a:pt x="64" y="240"/>
                  </a:lnTo>
                  <a:lnTo>
                    <a:pt x="62" y="242"/>
                  </a:lnTo>
                  <a:lnTo>
                    <a:pt x="62" y="244"/>
                  </a:lnTo>
                  <a:lnTo>
                    <a:pt x="62" y="248"/>
                  </a:lnTo>
                  <a:lnTo>
                    <a:pt x="62" y="250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62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56"/>
                  </a:lnTo>
                  <a:lnTo>
                    <a:pt x="64" y="262"/>
                  </a:lnTo>
                  <a:lnTo>
                    <a:pt x="64" y="264"/>
                  </a:lnTo>
                  <a:lnTo>
                    <a:pt x="64" y="266"/>
                  </a:lnTo>
                  <a:lnTo>
                    <a:pt x="64" y="266"/>
                  </a:lnTo>
                  <a:lnTo>
                    <a:pt x="62" y="270"/>
                  </a:lnTo>
                  <a:lnTo>
                    <a:pt x="62" y="274"/>
                  </a:lnTo>
                  <a:lnTo>
                    <a:pt x="62" y="276"/>
                  </a:lnTo>
                  <a:lnTo>
                    <a:pt x="62" y="276"/>
                  </a:lnTo>
                  <a:lnTo>
                    <a:pt x="62" y="292"/>
                  </a:lnTo>
                  <a:lnTo>
                    <a:pt x="64" y="300"/>
                  </a:lnTo>
                  <a:lnTo>
                    <a:pt x="64" y="302"/>
                  </a:lnTo>
                  <a:lnTo>
                    <a:pt x="64" y="304"/>
                  </a:lnTo>
                  <a:lnTo>
                    <a:pt x="64" y="306"/>
                  </a:lnTo>
                  <a:lnTo>
                    <a:pt x="66" y="308"/>
                  </a:lnTo>
                  <a:lnTo>
                    <a:pt x="66" y="314"/>
                  </a:lnTo>
                  <a:lnTo>
                    <a:pt x="66" y="314"/>
                  </a:lnTo>
                  <a:lnTo>
                    <a:pt x="78" y="316"/>
                  </a:lnTo>
                  <a:lnTo>
                    <a:pt x="78" y="316"/>
                  </a:lnTo>
                  <a:lnTo>
                    <a:pt x="80" y="316"/>
                  </a:lnTo>
                  <a:lnTo>
                    <a:pt x="80" y="314"/>
                  </a:lnTo>
                  <a:lnTo>
                    <a:pt x="82" y="314"/>
                  </a:lnTo>
                  <a:lnTo>
                    <a:pt x="82" y="314"/>
                  </a:lnTo>
                  <a:lnTo>
                    <a:pt x="84" y="314"/>
                  </a:lnTo>
                  <a:lnTo>
                    <a:pt x="84" y="314"/>
                  </a:lnTo>
                  <a:lnTo>
                    <a:pt x="86" y="314"/>
                  </a:lnTo>
                  <a:lnTo>
                    <a:pt x="94" y="310"/>
                  </a:lnTo>
                  <a:lnTo>
                    <a:pt x="94" y="310"/>
                  </a:lnTo>
                  <a:lnTo>
                    <a:pt x="96" y="310"/>
                  </a:lnTo>
                  <a:lnTo>
                    <a:pt x="98" y="310"/>
                  </a:lnTo>
                  <a:lnTo>
                    <a:pt x="98" y="310"/>
                  </a:lnTo>
                  <a:lnTo>
                    <a:pt x="100" y="308"/>
                  </a:lnTo>
                  <a:lnTo>
                    <a:pt x="100" y="308"/>
                  </a:lnTo>
                  <a:lnTo>
                    <a:pt x="102" y="308"/>
                  </a:lnTo>
                  <a:lnTo>
                    <a:pt x="104" y="306"/>
                  </a:lnTo>
                  <a:lnTo>
                    <a:pt x="104" y="306"/>
                  </a:lnTo>
                  <a:lnTo>
                    <a:pt x="104" y="304"/>
                  </a:lnTo>
                  <a:lnTo>
                    <a:pt x="104" y="304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106" y="300"/>
                  </a:lnTo>
                  <a:lnTo>
                    <a:pt x="106" y="300"/>
                  </a:lnTo>
                  <a:lnTo>
                    <a:pt x="106" y="300"/>
                  </a:lnTo>
                  <a:lnTo>
                    <a:pt x="104" y="300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6" y="296"/>
                  </a:lnTo>
                  <a:lnTo>
                    <a:pt x="106" y="294"/>
                  </a:lnTo>
                  <a:lnTo>
                    <a:pt x="106" y="294"/>
                  </a:lnTo>
                  <a:lnTo>
                    <a:pt x="106" y="294"/>
                  </a:lnTo>
                  <a:lnTo>
                    <a:pt x="108" y="292"/>
                  </a:lnTo>
                  <a:lnTo>
                    <a:pt x="114" y="288"/>
                  </a:lnTo>
                  <a:lnTo>
                    <a:pt x="116" y="284"/>
                  </a:lnTo>
                  <a:lnTo>
                    <a:pt x="116" y="284"/>
                  </a:lnTo>
                  <a:lnTo>
                    <a:pt x="116" y="284"/>
                  </a:lnTo>
                  <a:lnTo>
                    <a:pt x="118" y="284"/>
                  </a:lnTo>
                  <a:lnTo>
                    <a:pt x="118" y="282"/>
                  </a:lnTo>
                  <a:lnTo>
                    <a:pt x="118" y="282"/>
                  </a:lnTo>
                  <a:lnTo>
                    <a:pt x="118" y="282"/>
                  </a:lnTo>
                  <a:lnTo>
                    <a:pt x="120" y="282"/>
                  </a:lnTo>
                  <a:lnTo>
                    <a:pt x="120" y="280"/>
                  </a:lnTo>
                  <a:lnTo>
                    <a:pt x="120" y="280"/>
                  </a:lnTo>
                  <a:lnTo>
                    <a:pt x="124" y="280"/>
                  </a:lnTo>
                  <a:lnTo>
                    <a:pt x="124" y="280"/>
                  </a:lnTo>
                  <a:lnTo>
                    <a:pt x="124" y="280"/>
                  </a:lnTo>
                  <a:lnTo>
                    <a:pt x="126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28" y="278"/>
                  </a:lnTo>
                  <a:lnTo>
                    <a:pt x="130" y="276"/>
                  </a:lnTo>
                  <a:lnTo>
                    <a:pt x="132" y="274"/>
                  </a:lnTo>
                  <a:lnTo>
                    <a:pt x="134" y="274"/>
                  </a:lnTo>
                  <a:lnTo>
                    <a:pt x="136" y="274"/>
                  </a:lnTo>
                  <a:lnTo>
                    <a:pt x="146" y="272"/>
                  </a:lnTo>
                  <a:lnTo>
                    <a:pt x="146" y="272"/>
                  </a:lnTo>
                  <a:lnTo>
                    <a:pt x="150" y="272"/>
                  </a:lnTo>
                  <a:lnTo>
                    <a:pt x="152" y="274"/>
                  </a:lnTo>
                  <a:lnTo>
                    <a:pt x="152" y="274"/>
                  </a:lnTo>
                  <a:lnTo>
                    <a:pt x="154" y="274"/>
                  </a:lnTo>
                  <a:lnTo>
                    <a:pt x="154" y="274"/>
                  </a:lnTo>
                  <a:lnTo>
                    <a:pt x="156" y="274"/>
                  </a:lnTo>
                  <a:lnTo>
                    <a:pt x="156" y="274"/>
                  </a:lnTo>
                  <a:lnTo>
                    <a:pt x="158" y="274"/>
                  </a:lnTo>
                  <a:lnTo>
                    <a:pt x="164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6" y="274"/>
                  </a:lnTo>
                  <a:lnTo>
                    <a:pt x="168" y="274"/>
                  </a:lnTo>
                  <a:lnTo>
                    <a:pt x="172" y="274"/>
                  </a:lnTo>
                  <a:lnTo>
                    <a:pt x="172" y="274"/>
                  </a:lnTo>
                  <a:lnTo>
                    <a:pt x="172" y="272"/>
                  </a:lnTo>
                  <a:lnTo>
                    <a:pt x="172" y="272"/>
                  </a:lnTo>
                  <a:lnTo>
                    <a:pt x="172" y="270"/>
                  </a:lnTo>
                  <a:lnTo>
                    <a:pt x="172" y="268"/>
                  </a:lnTo>
                  <a:lnTo>
                    <a:pt x="172" y="268"/>
                  </a:lnTo>
                  <a:lnTo>
                    <a:pt x="174" y="266"/>
                  </a:lnTo>
                  <a:lnTo>
                    <a:pt x="176" y="264"/>
                  </a:lnTo>
                  <a:lnTo>
                    <a:pt x="178" y="264"/>
                  </a:lnTo>
                  <a:lnTo>
                    <a:pt x="182" y="264"/>
                  </a:lnTo>
                  <a:lnTo>
                    <a:pt x="182" y="264"/>
                  </a:lnTo>
                  <a:lnTo>
                    <a:pt x="182" y="264"/>
                  </a:lnTo>
                  <a:lnTo>
                    <a:pt x="184" y="264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8" y="264"/>
                  </a:lnTo>
                  <a:lnTo>
                    <a:pt x="190" y="264"/>
                  </a:lnTo>
                  <a:lnTo>
                    <a:pt x="190" y="264"/>
                  </a:lnTo>
                  <a:lnTo>
                    <a:pt x="192" y="264"/>
                  </a:lnTo>
                  <a:lnTo>
                    <a:pt x="194" y="266"/>
                  </a:lnTo>
                  <a:lnTo>
                    <a:pt x="194" y="266"/>
                  </a:lnTo>
                  <a:lnTo>
                    <a:pt x="202" y="266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204" y="268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8" y="266"/>
                  </a:lnTo>
                  <a:lnTo>
                    <a:pt x="208" y="264"/>
                  </a:lnTo>
                  <a:lnTo>
                    <a:pt x="208" y="264"/>
                  </a:lnTo>
                  <a:lnTo>
                    <a:pt x="208" y="264"/>
                  </a:lnTo>
                  <a:lnTo>
                    <a:pt x="210" y="262"/>
                  </a:lnTo>
                  <a:lnTo>
                    <a:pt x="210" y="262"/>
                  </a:lnTo>
                  <a:lnTo>
                    <a:pt x="210" y="262"/>
                  </a:lnTo>
                  <a:lnTo>
                    <a:pt x="212" y="264"/>
                  </a:lnTo>
                  <a:lnTo>
                    <a:pt x="212" y="264"/>
                  </a:lnTo>
                  <a:lnTo>
                    <a:pt x="212" y="264"/>
                  </a:lnTo>
                  <a:lnTo>
                    <a:pt x="212" y="264"/>
                  </a:lnTo>
                  <a:lnTo>
                    <a:pt x="212" y="264"/>
                  </a:lnTo>
                  <a:lnTo>
                    <a:pt x="214" y="266"/>
                  </a:lnTo>
                  <a:lnTo>
                    <a:pt x="214" y="268"/>
                  </a:lnTo>
                  <a:lnTo>
                    <a:pt x="214" y="270"/>
                  </a:lnTo>
                  <a:lnTo>
                    <a:pt x="216" y="270"/>
                  </a:lnTo>
                  <a:lnTo>
                    <a:pt x="216" y="272"/>
                  </a:lnTo>
                  <a:lnTo>
                    <a:pt x="218" y="274"/>
                  </a:lnTo>
                  <a:lnTo>
                    <a:pt x="218" y="274"/>
                  </a:lnTo>
                  <a:lnTo>
                    <a:pt x="218" y="276"/>
                  </a:lnTo>
                  <a:lnTo>
                    <a:pt x="216" y="278"/>
                  </a:lnTo>
                  <a:lnTo>
                    <a:pt x="218" y="280"/>
                  </a:lnTo>
                  <a:lnTo>
                    <a:pt x="224" y="282"/>
                  </a:lnTo>
                  <a:lnTo>
                    <a:pt x="226" y="282"/>
                  </a:lnTo>
                  <a:lnTo>
                    <a:pt x="226" y="282"/>
                  </a:lnTo>
                  <a:lnTo>
                    <a:pt x="226" y="282"/>
                  </a:lnTo>
                  <a:lnTo>
                    <a:pt x="228" y="282"/>
                  </a:lnTo>
                  <a:lnTo>
                    <a:pt x="230" y="282"/>
                  </a:lnTo>
                  <a:lnTo>
                    <a:pt x="232" y="282"/>
                  </a:lnTo>
                  <a:lnTo>
                    <a:pt x="232" y="282"/>
                  </a:lnTo>
                  <a:lnTo>
                    <a:pt x="234" y="282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4" y="284"/>
                  </a:lnTo>
                  <a:lnTo>
                    <a:pt x="236" y="284"/>
                  </a:lnTo>
                  <a:lnTo>
                    <a:pt x="236" y="284"/>
                  </a:lnTo>
                  <a:lnTo>
                    <a:pt x="236" y="284"/>
                  </a:lnTo>
                  <a:lnTo>
                    <a:pt x="236" y="284"/>
                  </a:lnTo>
                  <a:lnTo>
                    <a:pt x="236" y="286"/>
                  </a:lnTo>
                  <a:lnTo>
                    <a:pt x="238" y="286"/>
                  </a:lnTo>
                  <a:lnTo>
                    <a:pt x="238" y="286"/>
                  </a:lnTo>
                  <a:lnTo>
                    <a:pt x="238" y="286"/>
                  </a:lnTo>
                  <a:lnTo>
                    <a:pt x="240" y="286"/>
                  </a:lnTo>
                  <a:lnTo>
                    <a:pt x="240" y="286"/>
                  </a:lnTo>
                  <a:lnTo>
                    <a:pt x="242" y="286"/>
                  </a:lnTo>
                  <a:lnTo>
                    <a:pt x="248" y="290"/>
                  </a:lnTo>
                  <a:lnTo>
                    <a:pt x="252" y="290"/>
                  </a:lnTo>
                  <a:lnTo>
                    <a:pt x="252" y="290"/>
                  </a:lnTo>
                  <a:lnTo>
                    <a:pt x="254" y="290"/>
                  </a:lnTo>
                  <a:lnTo>
                    <a:pt x="254" y="290"/>
                  </a:lnTo>
                  <a:lnTo>
                    <a:pt x="254" y="290"/>
                  </a:lnTo>
                  <a:lnTo>
                    <a:pt x="254" y="292"/>
                  </a:lnTo>
                  <a:lnTo>
                    <a:pt x="254" y="292"/>
                  </a:lnTo>
                  <a:lnTo>
                    <a:pt x="254" y="292"/>
                  </a:lnTo>
                  <a:lnTo>
                    <a:pt x="256" y="294"/>
                  </a:lnTo>
                  <a:lnTo>
                    <a:pt x="256" y="294"/>
                  </a:lnTo>
                  <a:lnTo>
                    <a:pt x="256" y="294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56" y="296"/>
                  </a:lnTo>
                  <a:lnTo>
                    <a:pt x="258" y="298"/>
                  </a:lnTo>
                  <a:lnTo>
                    <a:pt x="260" y="298"/>
                  </a:lnTo>
                  <a:lnTo>
                    <a:pt x="262" y="298"/>
                  </a:lnTo>
                  <a:lnTo>
                    <a:pt x="262" y="298"/>
                  </a:lnTo>
                  <a:lnTo>
                    <a:pt x="264" y="298"/>
                  </a:lnTo>
                  <a:lnTo>
                    <a:pt x="268" y="298"/>
                  </a:lnTo>
                  <a:lnTo>
                    <a:pt x="268" y="298"/>
                  </a:lnTo>
                  <a:lnTo>
                    <a:pt x="268" y="298"/>
                  </a:lnTo>
                  <a:lnTo>
                    <a:pt x="268" y="296"/>
                  </a:lnTo>
                  <a:lnTo>
                    <a:pt x="270" y="296"/>
                  </a:lnTo>
                  <a:lnTo>
                    <a:pt x="270" y="294"/>
                  </a:lnTo>
                  <a:lnTo>
                    <a:pt x="270" y="294"/>
                  </a:lnTo>
                  <a:lnTo>
                    <a:pt x="272" y="296"/>
                  </a:lnTo>
                  <a:lnTo>
                    <a:pt x="274" y="298"/>
                  </a:lnTo>
                  <a:lnTo>
                    <a:pt x="276" y="298"/>
                  </a:lnTo>
                  <a:lnTo>
                    <a:pt x="276" y="298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78" y="298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80" y="298"/>
                  </a:lnTo>
                  <a:lnTo>
                    <a:pt x="282" y="298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2" y="296"/>
                  </a:lnTo>
                  <a:lnTo>
                    <a:pt x="284" y="296"/>
                  </a:lnTo>
                  <a:lnTo>
                    <a:pt x="288" y="298"/>
                  </a:lnTo>
                  <a:lnTo>
                    <a:pt x="290" y="298"/>
                  </a:lnTo>
                  <a:lnTo>
                    <a:pt x="290" y="298"/>
                  </a:lnTo>
                  <a:lnTo>
                    <a:pt x="292" y="300"/>
                  </a:lnTo>
                  <a:lnTo>
                    <a:pt x="292" y="300"/>
                  </a:lnTo>
                  <a:lnTo>
                    <a:pt x="292" y="300"/>
                  </a:lnTo>
                  <a:lnTo>
                    <a:pt x="294" y="300"/>
                  </a:lnTo>
                  <a:lnTo>
                    <a:pt x="300" y="306"/>
                  </a:lnTo>
                  <a:lnTo>
                    <a:pt x="302" y="306"/>
                  </a:lnTo>
                  <a:lnTo>
                    <a:pt x="304" y="304"/>
                  </a:lnTo>
                  <a:lnTo>
                    <a:pt x="304" y="304"/>
                  </a:lnTo>
                  <a:lnTo>
                    <a:pt x="306" y="306"/>
                  </a:lnTo>
                  <a:lnTo>
                    <a:pt x="306" y="306"/>
                  </a:lnTo>
                  <a:lnTo>
                    <a:pt x="306" y="308"/>
                  </a:lnTo>
                  <a:lnTo>
                    <a:pt x="306" y="308"/>
                  </a:lnTo>
                  <a:lnTo>
                    <a:pt x="306" y="310"/>
                  </a:lnTo>
                  <a:lnTo>
                    <a:pt x="306" y="310"/>
                  </a:lnTo>
                  <a:lnTo>
                    <a:pt x="306" y="310"/>
                  </a:lnTo>
                  <a:lnTo>
                    <a:pt x="306" y="310"/>
                  </a:lnTo>
                  <a:lnTo>
                    <a:pt x="306" y="312"/>
                  </a:lnTo>
                  <a:lnTo>
                    <a:pt x="306" y="312"/>
                  </a:lnTo>
                  <a:lnTo>
                    <a:pt x="308" y="316"/>
                  </a:lnTo>
                  <a:lnTo>
                    <a:pt x="308" y="316"/>
                  </a:lnTo>
                  <a:lnTo>
                    <a:pt x="310" y="320"/>
                  </a:lnTo>
                  <a:lnTo>
                    <a:pt x="312" y="320"/>
                  </a:lnTo>
                  <a:lnTo>
                    <a:pt x="312" y="320"/>
                  </a:lnTo>
                  <a:lnTo>
                    <a:pt x="312" y="320"/>
                  </a:lnTo>
                  <a:lnTo>
                    <a:pt x="312" y="320"/>
                  </a:lnTo>
                  <a:lnTo>
                    <a:pt x="312" y="322"/>
                  </a:lnTo>
                  <a:lnTo>
                    <a:pt x="312" y="322"/>
                  </a:lnTo>
                  <a:lnTo>
                    <a:pt x="312" y="322"/>
                  </a:lnTo>
                  <a:lnTo>
                    <a:pt x="312" y="322"/>
                  </a:lnTo>
                  <a:lnTo>
                    <a:pt x="312" y="322"/>
                  </a:lnTo>
                  <a:lnTo>
                    <a:pt x="312" y="322"/>
                  </a:lnTo>
                  <a:lnTo>
                    <a:pt x="312" y="324"/>
                  </a:lnTo>
                  <a:lnTo>
                    <a:pt x="314" y="324"/>
                  </a:lnTo>
                  <a:lnTo>
                    <a:pt x="314" y="324"/>
                  </a:lnTo>
                  <a:lnTo>
                    <a:pt x="314" y="322"/>
                  </a:lnTo>
                  <a:lnTo>
                    <a:pt x="316" y="322"/>
                  </a:lnTo>
                  <a:lnTo>
                    <a:pt x="316" y="324"/>
                  </a:lnTo>
                  <a:lnTo>
                    <a:pt x="316" y="324"/>
                  </a:lnTo>
                  <a:lnTo>
                    <a:pt x="316" y="326"/>
                  </a:lnTo>
                  <a:lnTo>
                    <a:pt x="318" y="326"/>
                  </a:lnTo>
                  <a:lnTo>
                    <a:pt x="318" y="326"/>
                  </a:lnTo>
                  <a:lnTo>
                    <a:pt x="318" y="326"/>
                  </a:lnTo>
                  <a:lnTo>
                    <a:pt x="318" y="326"/>
                  </a:lnTo>
                  <a:lnTo>
                    <a:pt x="318" y="326"/>
                  </a:lnTo>
                  <a:lnTo>
                    <a:pt x="320" y="326"/>
                  </a:lnTo>
                  <a:lnTo>
                    <a:pt x="320" y="326"/>
                  </a:lnTo>
                  <a:lnTo>
                    <a:pt x="326" y="328"/>
                  </a:lnTo>
                  <a:lnTo>
                    <a:pt x="330" y="330"/>
                  </a:lnTo>
                  <a:lnTo>
                    <a:pt x="330" y="332"/>
                  </a:lnTo>
                  <a:lnTo>
                    <a:pt x="334" y="332"/>
                  </a:lnTo>
                  <a:lnTo>
                    <a:pt x="336" y="332"/>
                  </a:lnTo>
                  <a:lnTo>
                    <a:pt x="338" y="334"/>
                  </a:lnTo>
                  <a:lnTo>
                    <a:pt x="338" y="338"/>
                  </a:lnTo>
                  <a:lnTo>
                    <a:pt x="342" y="340"/>
                  </a:lnTo>
                  <a:lnTo>
                    <a:pt x="346" y="346"/>
                  </a:lnTo>
                  <a:lnTo>
                    <a:pt x="346" y="348"/>
                  </a:lnTo>
                  <a:lnTo>
                    <a:pt x="348" y="352"/>
                  </a:lnTo>
                  <a:lnTo>
                    <a:pt x="348" y="352"/>
                  </a:lnTo>
                  <a:lnTo>
                    <a:pt x="350" y="354"/>
                  </a:lnTo>
                  <a:lnTo>
                    <a:pt x="358" y="354"/>
                  </a:lnTo>
                  <a:lnTo>
                    <a:pt x="364" y="354"/>
                  </a:lnTo>
                  <a:lnTo>
                    <a:pt x="372" y="354"/>
                  </a:lnTo>
                  <a:lnTo>
                    <a:pt x="378" y="354"/>
                  </a:lnTo>
                  <a:lnTo>
                    <a:pt x="382" y="354"/>
                  </a:lnTo>
                  <a:lnTo>
                    <a:pt x="384" y="354"/>
                  </a:lnTo>
                  <a:lnTo>
                    <a:pt x="386" y="354"/>
                  </a:lnTo>
                  <a:lnTo>
                    <a:pt x="388" y="356"/>
                  </a:lnTo>
                  <a:lnTo>
                    <a:pt x="388" y="356"/>
                  </a:lnTo>
                  <a:lnTo>
                    <a:pt x="388" y="358"/>
                  </a:lnTo>
                  <a:lnTo>
                    <a:pt x="388" y="358"/>
                  </a:lnTo>
                  <a:lnTo>
                    <a:pt x="388" y="358"/>
                  </a:lnTo>
                  <a:lnTo>
                    <a:pt x="388" y="360"/>
                  </a:lnTo>
                  <a:lnTo>
                    <a:pt x="388" y="360"/>
                  </a:lnTo>
                  <a:lnTo>
                    <a:pt x="386" y="360"/>
                  </a:lnTo>
                  <a:lnTo>
                    <a:pt x="386" y="360"/>
                  </a:lnTo>
                  <a:lnTo>
                    <a:pt x="386" y="362"/>
                  </a:lnTo>
                  <a:lnTo>
                    <a:pt x="388" y="362"/>
                  </a:lnTo>
                  <a:lnTo>
                    <a:pt x="386" y="366"/>
                  </a:lnTo>
                  <a:lnTo>
                    <a:pt x="386" y="370"/>
                  </a:lnTo>
                  <a:lnTo>
                    <a:pt x="386" y="370"/>
                  </a:lnTo>
                  <a:lnTo>
                    <a:pt x="386" y="370"/>
                  </a:lnTo>
                  <a:lnTo>
                    <a:pt x="386" y="372"/>
                  </a:lnTo>
                  <a:lnTo>
                    <a:pt x="386" y="372"/>
                  </a:lnTo>
                  <a:lnTo>
                    <a:pt x="386" y="372"/>
                  </a:lnTo>
                  <a:lnTo>
                    <a:pt x="386" y="372"/>
                  </a:lnTo>
                  <a:lnTo>
                    <a:pt x="388" y="372"/>
                  </a:lnTo>
                  <a:lnTo>
                    <a:pt x="388" y="372"/>
                  </a:lnTo>
                  <a:lnTo>
                    <a:pt x="388" y="374"/>
                  </a:lnTo>
                  <a:lnTo>
                    <a:pt x="388" y="374"/>
                  </a:lnTo>
                  <a:lnTo>
                    <a:pt x="388" y="374"/>
                  </a:lnTo>
                  <a:lnTo>
                    <a:pt x="388" y="376"/>
                  </a:lnTo>
                  <a:lnTo>
                    <a:pt x="388" y="376"/>
                  </a:lnTo>
                  <a:lnTo>
                    <a:pt x="390" y="380"/>
                  </a:lnTo>
                  <a:lnTo>
                    <a:pt x="390" y="382"/>
                  </a:lnTo>
                  <a:lnTo>
                    <a:pt x="390" y="382"/>
                  </a:lnTo>
                  <a:lnTo>
                    <a:pt x="390" y="382"/>
                  </a:lnTo>
                  <a:lnTo>
                    <a:pt x="388" y="382"/>
                  </a:lnTo>
                  <a:lnTo>
                    <a:pt x="388" y="384"/>
                  </a:lnTo>
                  <a:lnTo>
                    <a:pt x="388" y="384"/>
                  </a:lnTo>
                  <a:lnTo>
                    <a:pt x="388" y="384"/>
                  </a:lnTo>
                  <a:lnTo>
                    <a:pt x="388" y="384"/>
                  </a:lnTo>
                  <a:lnTo>
                    <a:pt x="388" y="386"/>
                  </a:lnTo>
                  <a:lnTo>
                    <a:pt x="388" y="386"/>
                  </a:lnTo>
                  <a:lnTo>
                    <a:pt x="388" y="386"/>
                  </a:lnTo>
                  <a:lnTo>
                    <a:pt x="388" y="386"/>
                  </a:lnTo>
                  <a:lnTo>
                    <a:pt x="386" y="386"/>
                  </a:lnTo>
                  <a:lnTo>
                    <a:pt x="388" y="388"/>
                  </a:lnTo>
                  <a:lnTo>
                    <a:pt x="388" y="388"/>
                  </a:lnTo>
                  <a:lnTo>
                    <a:pt x="386" y="388"/>
                  </a:lnTo>
                  <a:lnTo>
                    <a:pt x="386" y="390"/>
                  </a:lnTo>
                  <a:lnTo>
                    <a:pt x="386" y="390"/>
                  </a:lnTo>
                  <a:lnTo>
                    <a:pt x="386" y="390"/>
                  </a:lnTo>
                  <a:lnTo>
                    <a:pt x="386" y="390"/>
                  </a:lnTo>
                  <a:lnTo>
                    <a:pt x="388" y="392"/>
                  </a:lnTo>
                  <a:lnTo>
                    <a:pt x="388" y="392"/>
                  </a:lnTo>
                  <a:lnTo>
                    <a:pt x="390" y="392"/>
                  </a:lnTo>
                  <a:lnTo>
                    <a:pt x="390" y="394"/>
                  </a:lnTo>
                  <a:lnTo>
                    <a:pt x="390" y="394"/>
                  </a:lnTo>
                  <a:lnTo>
                    <a:pt x="390" y="396"/>
                  </a:lnTo>
                  <a:lnTo>
                    <a:pt x="390" y="398"/>
                  </a:lnTo>
                  <a:lnTo>
                    <a:pt x="390" y="398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400"/>
                  </a:lnTo>
                  <a:lnTo>
                    <a:pt x="390" y="402"/>
                  </a:lnTo>
                  <a:lnTo>
                    <a:pt x="390" y="402"/>
                  </a:lnTo>
                  <a:lnTo>
                    <a:pt x="390" y="402"/>
                  </a:lnTo>
                  <a:lnTo>
                    <a:pt x="390" y="404"/>
                  </a:lnTo>
                  <a:lnTo>
                    <a:pt x="390" y="404"/>
                  </a:lnTo>
                  <a:lnTo>
                    <a:pt x="390" y="404"/>
                  </a:lnTo>
                  <a:lnTo>
                    <a:pt x="390" y="406"/>
                  </a:lnTo>
                  <a:lnTo>
                    <a:pt x="390" y="406"/>
                  </a:lnTo>
                  <a:lnTo>
                    <a:pt x="390" y="408"/>
                  </a:lnTo>
                  <a:lnTo>
                    <a:pt x="392" y="410"/>
                  </a:lnTo>
                  <a:lnTo>
                    <a:pt x="392" y="410"/>
                  </a:lnTo>
                  <a:lnTo>
                    <a:pt x="394" y="408"/>
                  </a:lnTo>
                  <a:lnTo>
                    <a:pt x="394" y="408"/>
                  </a:lnTo>
                  <a:lnTo>
                    <a:pt x="394" y="408"/>
                  </a:lnTo>
                  <a:lnTo>
                    <a:pt x="396" y="410"/>
                  </a:lnTo>
                  <a:lnTo>
                    <a:pt x="396" y="410"/>
                  </a:lnTo>
                  <a:lnTo>
                    <a:pt x="394" y="410"/>
                  </a:lnTo>
                  <a:lnTo>
                    <a:pt x="396" y="410"/>
                  </a:lnTo>
                  <a:lnTo>
                    <a:pt x="396" y="410"/>
                  </a:lnTo>
                  <a:lnTo>
                    <a:pt x="396" y="410"/>
                  </a:lnTo>
                  <a:lnTo>
                    <a:pt x="396" y="412"/>
                  </a:lnTo>
                  <a:lnTo>
                    <a:pt x="396" y="412"/>
                  </a:lnTo>
                  <a:lnTo>
                    <a:pt x="396" y="412"/>
                  </a:lnTo>
                  <a:lnTo>
                    <a:pt x="396" y="412"/>
                  </a:lnTo>
                  <a:lnTo>
                    <a:pt x="396" y="412"/>
                  </a:lnTo>
                  <a:lnTo>
                    <a:pt x="396" y="412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398" y="414"/>
                  </a:lnTo>
                  <a:lnTo>
                    <a:pt x="402" y="416"/>
                  </a:lnTo>
                  <a:lnTo>
                    <a:pt x="404" y="418"/>
                  </a:lnTo>
                  <a:lnTo>
                    <a:pt x="406" y="420"/>
                  </a:lnTo>
                  <a:lnTo>
                    <a:pt x="412" y="420"/>
                  </a:lnTo>
                  <a:lnTo>
                    <a:pt x="414" y="420"/>
                  </a:lnTo>
                  <a:lnTo>
                    <a:pt x="420" y="418"/>
                  </a:lnTo>
                  <a:lnTo>
                    <a:pt x="422" y="418"/>
                  </a:lnTo>
                  <a:lnTo>
                    <a:pt x="424" y="420"/>
                  </a:lnTo>
                  <a:lnTo>
                    <a:pt x="426" y="420"/>
                  </a:lnTo>
                  <a:lnTo>
                    <a:pt x="430" y="424"/>
                  </a:lnTo>
                  <a:lnTo>
                    <a:pt x="430" y="426"/>
                  </a:lnTo>
                  <a:lnTo>
                    <a:pt x="434" y="426"/>
                  </a:lnTo>
                  <a:lnTo>
                    <a:pt x="434" y="426"/>
                  </a:lnTo>
                  <a:lnTo>
                    <a:pt x="434" y="428"/>
                  </a:lnTo>
                  <a:lnTo>
                    <a:pt x="434" y="428"/>
                  </a:lnTo>
                  <a:lnTo>
                    <a:pt x="434" y="430"/>
                  </a:lnTo>
                  <a:lnTo>
                    <a:pt x="434" y="432"/>
                  </a:lnTo>
                  <a:lnTo>
                    <a:pt x="436" y="432"/>
                  </a:lnTo>
                  <a:lnTo>
                    <a:pt x="436" y="434"/>
                  </a:lnTo>
                  <a:lnTo>
                    <a:pt x="436" y="436"/>
                  </a:lnTo>
                  <a:lnTo>
                    <a:pt x="438" y="434"/>
                  </a:lnTo>
                  <a:lnTo>
                    <a:pt x="442" y="428"/>
                  </a:lnTo>
                  <a:lnTo>
                    <a:pt x="442" y="428"/>
                  </a:lnTo>
                  <a:lnTo>
                    <a:pt x="444" y="428"/>
                  </a:lnTo>
                  <a:lnTo>
                    <a:pt x="446" y="430"/>
                  </a:lnTo>
                  <a:lnTo>
                    <a:pt x="448" y="430"/>
                  </a:lnTo>
                  <a:lnTo>
                    <a:pt x="448" y="430"/>
                  </a:lnTo>
                  <a:lnTo>
                    <a:pt x="448" y="430"/>
                  </a:lnTo>
                  <a:lnTo>
                    <a:pt x="448" y="430"/>
                  </a:lnTo>
                  <a:lnTo>
                    <a:pt x="450" y="430"/>
                  </a:lnTo>
                  <a:lnTo>
                    <a:pt x="450" y="430"/>
                  </a:lnTo>
                  <a:lnTo>
                    <a:pt x="452" y="430"/>
                  </a:lnTo>
                  <a:lnTo>
                    <a:pt x="454" y="430"/>
                  </a:lnTo>
                  <a:lnTo>
                    <a:pt x="456" y="428"/>
                  </a:lnTo>
                  <a:lnTo>
                    <a:pt x="456" y="428"/>
                  </a:lnTo>
                  <a:lnTo>
                    <a:pt x="456" y="428"/>
                  </a:lnTo>
                  <a:lnTo>
                    <a:pt x="458" y="426"/>
                  </a:lnTo>
                  <a:lnTo>
                    <a:pt x="460" y="426"/>
                  </a:lnTo>
                  <a:lnTo>
                    <a:pt x="460" y="424"/>
                  </a:lnTo>
                  <a:lnTo>
                    <a:pt x="464" y="422"/>
                  </a:lnTo>
                  <a:lnTo>
                    <a:pt x="468" y="420"/>
                  </a:lnTo>
                  <a:lnTo>
                    <a:pt x="468" y="420"/>
                  </a:lnTo>
                  <a:lnTo>
                    <a:pt x="470" y="420"/>
                  </a:lnTo>
                  <a:lnTo>
                    <a:pt x="470" y="420"/>
                  </a:lnTo>
                  <a:lnTo>
                    <a:pt x="472" y="420"/>
                  </a:lnTo>
                  <a:lnTo>
                    <a:pt x="472" y="418"/>
                  </a:lnTo>
                  <a:lnTo>
                    <a:pt x="472" y="416"/>
                  </a:lnTo>
                  <a:lnTo>
                    <a:pt x="472" y="414"/>
                  </a:lnTo>
                  <a:lnTo>
                    <a:pt x="472" y="414"/>
                  </a:lnTo>
                  <a:lnTo>
                    <a:pt x="472" y="414"/>
                  </a:lnTo>
                  <a:lnTo>
                    <a:pt x="472" y="412"/>
                  </a:lnTo>
                  <a:lnTo>
                    <a:pt x="472" y="410"/>
                  </a:lnTo>
                  <a:lnTo>
                    <a:pt x="472" y="410"/>
                  </a:lnTo>
                  <a:lnTo>
                    <a:pt x="472" y="408"/>
                  </a:lnTo>
                  <a:lnTo>
                    <a:pt x="476" y="406"/>
                  </a:lnTo>
                  <a:lnTo>
                    <a:pt x="478" y="406"/>
                  </a:lnTo>
                  <a:lnTo>
                    <a:pt x="478" y="406"/>
                  </a:lnTo>
                  <a:lnTo>
                    <a:pt x="478" y="404"/>
                  </a:lnTo>
                  <a:lnTo>
                    <a:pt x="478" y="404"/>
                  </a:lnTo>
                  <a:lnTo>
                    <a:pt x="476" y="404"/>
                  </a:lnTo>
                  <a:lnTo>
                    <a:pt x="476" y="404"/>
                  </a:lnTo>
                  <a:lnTo>
                    <a:pt x="476" y="404"/>
                  </a:lnTo>
                  <a:lnTo>
                    <a:pt x="472" y="402"/>
                  </a:lnTo>
                  <a:lnTo>
                    <a:pt x="472" y="400"/>
                  </a:lnTo>
                  <a:lnTo>
                    <a:pt x="472" y="400"/>
                  </a:lnTo>
                  <a:lnTo>
                    <a:pt x="472" y="398"/>
                  </a:lnTo>
                  <a:lnTo>
                    <a:pt x="472" y="398"/>
                  </a:lnTo>
                  <a:lnTo>
                    <a:pt x="472" y="398"/>
                  </a:lnTo>
                  <a:lnTo>
                    <a:pt x="472" y="396"/>
                  </a:lnTo>
                  <a:lnTo>
                    <a:pt x="474" y="396"/>
                  </a:lnTo>
                  <a:lnTo>
                    <a:pt x="484" y="396"/>
                  </a:lnTo>
                  <a:lnTo>
                    <a:pt x="486" y="396"/>
                  </a:lnTo>
                  <a:lnTo>
                    <a:pt x="490" y="394"/>
                  </a:lnTo>
                  <a:lnTo>
                    <a:pt x="492" y="394"/>
                  </a:lnTo>
                  <a:lnTo>
                    <a:pt x="492" y="392"/>
                  </a:lnTo>
                  <a:lnTo>
                    <a:pt x="492" y="392"/>
                  </a:lnTo>
                  <a:lnTo>
                    <a:pt x="494" y="390"/>
                  </a:lnTo>
                  <a:lnTo>
                    <a:pt x="494" y="390"/>
                  </a:lnTo>
                  <a:lnTo>
                    <a:pt x="500" y="390"/>
                  </a:lnTo>
                  <a:lnTo>
                    <a:pt x="502" y="390"/>
                  </a:lnTo>
                  <a:lnTo>
                    <a:pt x="506" y="388"/>
                  </a:lnTo>
                  <a:lnTo>
                    <a:pt x="508" y="388"/>
                  </a:lnTo>
                  <a:lnTo>
                    <a:pt x="508" y="386"/>
                  </a:lnTo>
                  <a:lnTo>
                    <a:pt x="508" y="386"/>
                  </a:lnTo>
                  <a:lnTo>
                    <a:pt x="510" y="388"/>
                  </a:lnTo>
                  <a:lnTo>
                    <a:pt x="514" y="388"/>
                  </a:lnTo>
                  <a:lnTo>
                    <a:pt x="514" y="388"/>
                  </a:lnTo>
                  <a:lnTo>
                    <a:pt x="514" y="386"/>
                  </a:lnTo>
                  <a:lnTo>
                    <a:pt x="514" y="384"/>
                  </a:lnTo>
                  <a:lnTo>
                    <a:pt x="514" y="384"/>
                  </a:lnTo>
                  <a:lnTo>
                    <a:pt x="514" y="382"/>
                  </a:lnTo>
                  <a:lnTo>
                    <a:pt x="518" y="380"/>
                  </a:lnTo>
                  <a:lnTo>
                    <a:pt x="520" y="380"/>
                  </a:lnTo>
                  <a:lnTo>
                    <a:pt x="520" y="380"/>
                  </a:lnTo>
                  <a:lnTo>
                    <a:pt x="522" y="380"/>
                  </a:lnTo>
                  <a:lnTo>
                    <a:pt x="524" y="380"/>
                  </a:lnTo>
                  <a:lnTo>
                    <a:pt x="524" y="380"/>
                  </a:lnTo>
                  <a:lnTo>
                    <a:pt x="524" y="380"/>
                  </a:lnTo>
                  <a:lnTo>
                    <a:pt x="526" y="378"/>
                  </a:lnTo>
                  <a:lnTo>
                    <a:pt x="526" y="378"/>
                  </a:lnTo>
                  <a:lnTo>
                    <a:pt x="526" y="376"/>
                  </a:lnTo>
                  <a:lnTo>
                    <a:pt x="528" y="376"/>
                  </a:lnTo>
                  <a:lnTo>
                    <a:pt x="529" y="376"/>
                  </a:lnTo>
                  <a:lnTo>
                    <a:pt x="531" y="374"/>
                  </a:lnTo>
                  <a:lnTo>
                    <a:pt x="533" y="374"/>
                  </a:lnTo>
                  <a:lnTo>
                    <a:pt x="533" y="372"/>
                  </a:lnTo>
                  <a:lnTo>
                    <a:pt x="537" y="368"/>
                  </a:lnTo>
                  <a:lnTo>
                    <a:pt x="537" y="366"/>
                  </a:lnTo>
                  <a:lnTo>
                    <a:pt x="537" y="364"/>
                  </a:lnTo>
                  <a:lnTo>
                    <a:pt x="539" y="362"/>
                  </a:lnTo>
                  <a:lnTo>
                    <a:pt x="539" y="360"/>
                  </a:lnTo>
                  <a:lnTo>
                    <a:pt x="537" y="358"/>
                  </a:lnTo>
                  <a:lnTo>
                    <a:pt x="537" y="356"/>
                  </a:lnTo>
                  <a:lnTo>
                    <a:pt x="537" y="356"/>
                  </a:lnTo>
                  <a:lnTo>
                    <a:pt x="537" y="354"/>
                  </a:lnTo>
                  <a:lnTo>
                    <a:pt x="537" y="352"/>
                  </a:lnTo>
                  <a:lnTo>
                    <a:pt x="539" y="350"/>
                  </a:lnTo>
                  <a:lnTo>
                    <a:pt x="543" y="342"/>
                  </a:lnTo>
                  <a:lnTo>
                    <a:pt x="545" y="340"/>
                  </a:lnTo>
                  <a:lnTo>
                    <a:pt x="545" y="338"/>
                  </a:lnTo>
                  <a:lnTo>
                    <a:pt x="545" y="336"/>
                  </a:lnTo>
                  <a:lnTo>
                    <a:pt x="545" y="330"/>
                  </a:lnTo>
                  <a:lnTo>
                    <a:pt x="545" y="328"/>
                  </a:lnTo>
                  <a:lnTo>
                    <a:pt x="545" y="328"/>
                  </a:lnTo>
                  <a:lnTo>
                    <a:pt x="547" y="326"/>
                  </a:lnTo>
                  <a:lnTo>
                    <a:pt x="555" y="322"/>
                  </a:lnTo>
                  <a:lnTo>
                    <a:pt x="559" y="320"/>
                  </a:lnTo>
                  <a:lnTo>
                    <a:pt x="577" y="320"/>
                  </a:lnTo>
                  <a:lnTo>
                    <a:pt x="577" y="320"/>
                  </a:lnTo>
                  <a:lnTo>
                    <a:pt x="579" y="320"/>
                  </a:lnTo>
                  <a:lnTo>
                    <a:pt x="581" y="316"/>
                  </a:lnTo>
                  <a:lnTo>
                    <a:pt x="583" y="316"/>
                  </a:lnTo>
                  <a:lnTo>
                    <a:pt x="583" y="314"/>
                  </a:lnTo>
                  <a:lnTo>
                    <a:pt x="583" y="314"/>
                  </a:lnTo>
                  <a:lnTo>
                    <a:pt x="583" y="312"/>
                  </a:lnTo>
                  <a:lnTo>
                    <a:pt x="583" y="310"/>
                  </a:lnTo>
                  <a:lnTo>
                    <a:pt x="583" y="308"/>
                  </a:lnTo>
                  <a:lnTo>
                    <a:pt x="583" y="308"/>
                  </a:lnTo>
                  <a:lnTo>
                    <a:pt x="585" y="306"/>
                  </a:lnTo>
                  <a:lnTo>
                    <a:pt x="585" y="306"/>
                  </a:lnTo>
                  <a:lnTo>
                    <a:pt x="585" y="306"/>
                  </a:lnTo>
                  <a:lnTo>
                    <a:pt x="585" y="306"/>
                  </a:lnTo>
                  <a:lnTo>
                    <a:pt x="585" y="304"/>
                  </a:lnTo>
                  <a:lnTo>
                    <a:pt x="585" y="304"/>
                  </a:lnTo>
                  <a:lnTo>
                    <a:pt x="587" y="304"/>
                  </a:lnTo>
                  <a:lnTo>
                    <a:pt x="589" y="304"/>
                  </a:lnTo>
                  <a:lnTo>
                    <a:pt x="589" y="304"/>
                  </a:lnTo>
                  <a:lnTo>
                    <a:pt x="589" y="302"/>
                  </a:lnTo>
                  <a:lnTo>
                    <a:pt x="589" y="302"/>
                  </a:lnTo>
                  <a:lnTo>
                    <a:pt x="589" y="302"/>
                  </a:lnTo>
                  <a:lnTo>
                    <a:pt x="591" y="302"/>
                  </a:lnTo>
                  <a:lnTo>
                    <a:pt x="591" y="302"/>
                  </a:lnTo>
                  <a:lnTo>
                    <a:pt x="591" y="304"/>
                  </a:lnTo>
                  <a:lnTo>
                    <a:pt x="593" y="304"/>
                  </a:lnTo>
                  <a:lnTo>
                    <a:pt x="593" y="306"/>
                  </a:lnTo>
                  <a:lnTo>
                    <a:pt x="593" y="306"/>
                  </a:lnTo>
                  <a:lnTo>
                    <a:pt x="603" y="310"/>
                  </a:lnTo>
                  <a:lnTo>
                    <a:pt x="605" y="310"/>
                  </a:lnTo>
                  <a:lnTo>
                    <a:pt x="605" y="312"/>
                  </a:lnTo>
                  <a:lnTo>
                    <a:pt x="605" y="312"/>
                  </a:lnTo>
                  <a:lnTo>
                    <a:pt x="607" y="312"/>
                  </a:lnTo>
                  <a:lnTo>
                    <a:pt x="607" y="314"/>
                  </a:lnTo>
                  <a:lnTo>
                    <a:pt x="609" y="312"/>
                  </a:lnTo>
                  <a:lnTo>
                    <a:pt x="609" y="314"/>
                  </a:lnTo>
                  <a:lnTo>
                    <a:pt x="609" y="314"/>
                  </a:lnTo>
                  <a:lnTo>
                    <a:pt x="611" y="314"/>
                  </a:lnTo>
                  <a:lnTo>
                    <a:pt x="611" y="314"/>
                  </a:lnTo>
                  <a:lnTo>
                    <a:pt x="611" y="314"/>
                  </a:lnTo>
                  <a:lnTo>
                    <a:pt x="611" y="314"/>
                  </a:lnTo>
                  <a:lnTo>
                    <a:pt x="613" y="316"/>
                  </a:lnTo>
                  <a:lnTo>
                    <a:pt x="613" y="316"/>
                  </a:lnTo>
                  <a:lnTo>
                    <a:pt x="617" y="314"/>
                  </a:lnTo>
                  <a:lnTo>
                    <a:pt x="617" y="314"/>
                  </a:lnTo>
                  <a:lnTo>
                    <a:pt x="619" y="314"/>
                  </a:lnTo>
                  <a:lnTo>
                    <a:pt x="619" y="316"/>
                  </a:lnTo>
                  <a:lnTo>
                    <a:pt x="619" y="316"/>
                  </a:lnTo>
                  <a:lnTo>
                    <a:pt x="621" y="316"/>
                  </a:lnTo>
                  <a:lnTo>
                    <a:pt x="621" y="316"/>
                  </a:lnTo>
                  <a:lnTo>
                    <a:pt x="621" y="314"/>
                  </a:lnTo>
                  <a:lnTo>
                    <a:pt x="621" y="314"/>
                  </a:lnTo>
                  <a:lnTo>
                    <a:pt x="623" y="314"/>
                  </a:lnTo>
                  <a:lnTo>
                    <a:pt x="621" y="312"/>
                  </a:lnTo>
                  <a:lnTo>
                    <a:pt x="621" y="312"/>
                  </a:lnTo>
                  <a:lnTo>
                    <a:pt x="623" y="310"/>
                  </a:lnTo>
                  <a:lnTo>
                    <a:pt x="623" y="310"/>
                  </a:lnTo>
                  <a:lnTo>
                    <a:pt x="623" y="308"/>
                  </a:lnTo>
                  <a:lnTo>
                    <a:pt x="623" y="308"/>
                  </a:lnTo>
                  <a:lnTo>
                    <a:pt x="623" y="308"/>
                  </a:lnTo>
                  <a:lnTo>
                    <a:pt x="623" y="306"/>
                  </a:lnTo>
                  <a:lnTo>
                    <a:pt x="621" y="304"/>
                  </a:lnTo>
                  <a:lnTo>
                    <a:pt x="621" y="302"/>
                  </a:lnTo>
                  <a:lnTo>
                    <a:pt x="623" y="300"/>
                  </a:lnTo>
                  <a:lnTo>
                    <a:pt x="623" y="296"/>
                  </a:lnTo>
                  <a:lnTo>
                    <a:pt x="623" y="292"/>
                  </a:lnTo>
                  <a:lnTo>
                    <a:pt x="623" y="290"/>
                  </a:lnTo>
                  <a:lnTo>
                    <a:pt x="625" y="288"/>
                  </a:lnTo>
                  <a:lnTo>
                    <a:pt x="627" y="284"/>
                  </a:lnTo>
                  <a:lnTo>
                    <a:pt x="629" y="282"/>
                  </a:lnTo>
                  <a:lnTo>
                    <a:pt x="627" y="280"/>
                  </a:lnTo>
                  <a:close/>
                  <a:moveTo>
                    <a:pt x="28" y="230"/>
                  </a:moveTo>
                  <a:lnTo>
                    <a:pt x="28" y="224"/>
                  </a:lnTo>
                  <a:lnTo>
                    <a:pt x="28" y="220"/>
                  </a:lnTo>
                  <a:lnTo>
                    <a:pt x="28" y="218"/>
                  </a:lnTo>
                  <a:lnTo>
                    <a:pt x="30" y="218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30" y="216"/>
                  </a:lnTo>
                  <a:lnTo>
                    <a:pt x="28" y="216"/>
                  </a:lnTo>
                  <a:lnTo>
                    <a:pt x="28" y="218"/>
                  </a:lnTo>
                  <a:lnTo>
                    <a:pt x="26" y="218"/>
                  </a:lnTo>
                  <a:lnTo>
                    <a:pt x="26" y="220"/>
                  </a:lnTo>
                  <a:lnTo>
                    <a:pt x="26" y="222"/>
                  </a:lnTo>
                  <a:lnTo>
                    <a:pt x="28" y="224"/>
                  </a:lnTo>
                  <a:lnTo>
                    <a:pt x="28" y="226"/>
                  </a:lnTo>
                  <a:lnTo>
                    <a:pt x="28" y="226"/>
                  </a:lnTo>
                  <a:lnTo>
                    <a:pt x="28" y="228"/>
                  </a:lnTo>
                  <a:lnTo>
                    <a:pt x="28" y="228"/>
                  </a:lnTo>
                  <a:lnTo>
                    <a:pt x="28" y="230"/>
                  </a:lnTo>
                  <a:lnTo>
                    <a:pt x="30" y="234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6"/>
                  </a:lnTo>
                  <a:lnTo>
                    <a:pt x="30" y="234"/>
                  </a:lnTo>
                  <a:lnTo>
                    <a:pt x="28" y="230"/>
                  </a:lnTo>
                  <a:close/>
                  <a:moveTo>
                    <a:pt x="46" y="190"/>
                  </a:moveTo>
                  <a:lnTo>
                    <a:pt x="46" y="192"/>
                  </a:lnTo>
                  <a:lnTo>
                    <a:pt x="48" y="194"/>
                  </a:lnTo>
                  <a:lnTo>
                    <a:pt x="48" y="194"/>
                  </a:lnTo>
                  <a:lnTo>
                    <a:pt x="48" y="192"/>
                  </a:lnTo>
                  <a:lnTo>
                    <a:pt x="50" y="192"/>
                  </a:lnTo>
                  <a:lnTo>
                    <a:pt x="50" y="192"/>
                  </a:lnTo>
                  <a:lnTo>
                    <a:pt x="48" y="190"/>
                  </a:lnTo>
                  <a:lnTo>
                    <a:pt x="48" y="190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6" y="188"/>
                  </a:lnTo>
                  <a:lnTo>
                    <a:pt x="46" y="188"/>
                  </a:lnTo>
                  <a:lnTo>
                    <a:pt x="46" y="190"/>
                  </a:lnTo>
                  <a:lnTo>
                    <a:pt x="46" y="190"/>
                  </a:lnTo>
                  <a:lnTo>
                    <a:pt x="46" y="19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4"/>
            <p:cNvSpPr>
              <a:spLocks noEditPoints="1"/>
            </p:cNvSpPr>
            <p:nvPr/>
          </p:nvSpPr>
          <p:spPr bwMode="auto">
            <a:xfrm>
              <a:off x="6160858" y="4772114"/>
              <a:ext cx="747557" cy="1424063"/>
            </a:xfrm>
            <a:custGeom>
              <a:avLst/>
              <a:gdLst>
                <a:gd name="T0" fmla="*/ 92 w 368"/>
                <a:gd name="T1" fmla="*/ 600 h 670"/>
                <a:gd name="T2" fmla="*/ 48 w 368"/>
                <a:gd name="T3" fmla="*/ 564 h 670"/>
                <a:gd name="T4" fmla="*/ 42 w 368"/>
                <a:gd name="T5" fmla="*/ 574 h 670"/>
                <a:gd name="T6" fmla="*/ 102 w 368"/>
                <a:gd name="T7" fmla="*/ 632 h 670"/>
                <a:gd name="T8" fmla="*/ 102 w 368"/>
                <a:gd name="T9" fmla="*/ 494 h 670"/>
                <a:gd name="T10" fmla="*/ 230 w 368"/>
                <a:gd name="T11" fmla="*/ 398 h 670"/>
                <a:gd name="T12" fmla="*/ 220 w 368"/>
                <a:gd name="T13" fmla="*/ 388 h 670"/>
                <a:gd name="T14" fmla="*/ 336 w 368"/>
                <a:gd name="T15" fmla="*/ 190 h 670"/>
                <a:gd name="T16" fmla="*/ 314 w 368"/>
                <a:gd name="T17" fmla="*/ 128 h 670"/>
                <a:gd name="T18" fmla="*/ 270 w 368"/>
                <a:gd name="T19" fmla="*/ 94 h 670"/>
                <a:gd name="T20" fmla="*/ 242 w 368"/>
                <a:gd name="T21" fmla="*/ 116 h 670"/>
                <a:gd name="T22" fmla="*/ 188 w 368"/>
                <a:gd name="T23" fmla="*/ 120 h 670"/>
                <a:gd name="T24" fmla="*/ 164 w 368"/>
                <a:gd name="T25" fmla="*/ 136 h 670"/>
                <a:gd name="T26" fmla="*/ 168 w 368"/>
                <a:gd name="T27" fmla="*/ 100 h 670"/>
                <a:gd name="T28" fmla="*/ 170 w 368"/>
                <a:gd name="T29" fmla="*/ 52 h 670"/>
                <a:gd name="T30" fmla="*/ 138 w 368"/>
                <a:gd name="T31" fmla="*/ 40 h 670"/>
                <a:gd name="T32" fmla="*/ 124 w 368"/>
                <a:gd name="T33" fmla="*/ 6 h 670"/>
                <a:gd name="T34" fmla="*/ 96 w 368"/>
                <a:gd name="T35" fmla="*/ 12 h 670"/>
                <a:gd name="T36" fmla="*/ 52 w 368"/>
                <a:gd name="T37" fmla="*/ 34 h 670"/>
                <a:gd name="T38" fmla="*/ 20 w 368"/>
                <a:gd name="T39" fmla="*/ 52 h 670"/>
                <a:gd name="T40" fmla="*/ 2 w 368"/>
                <a:gd name="T41" fmla="*/ 88 h 670"/>
                <a:gd name="T42" fmla="*/ 18 w 368"/>
                <a:gd name="T43" fmla="*/ 116 h 670"/>
                <a:gd name="T44" fmla="*/ 46 w 368"/>
                <a:gd name="T45" fmla="*/ 158 h 670"/>
                <a:gd name="T46" fmla="*/ 64 w 368"/>
                <a:gd name="T47" fmla="*/ 188 h 670"/>
                <a:gd name="T48" fmla="*/ 54 w 368"/>
                <a:gd name="T49" fmla="*/ 230 h 670"/>
                <a:gd name="T50" fmla="*/ 38 w 368"/>
                <a:gd name="T51" fmla="*/ 252 h 670"/>
                <a:gd name="T52" fmla="*/ 76 w 368"/>
                <a:gd name="T53" fmla="*/ 302 h 670"/>
                <a:gd name="T54" fmla="*/ 82 w 368"/>
                <a:gd name="T55" fmla="*/ 350 h 670"/>
                <a:gd name="T56" fmla="*/ 96 w 368"/>
                <a:gd name="T57" fmla="*/ 382 h 670"/>
                <a:gd name="T58" fmla="*/ 76 w 368"/>
                <a:gd name="T59" fmla="*/ 432 h 670"/>
                <a:gd name="T60" fmla="*/ 60 w 368"/>
                <a:gd name="T61" fmla="*/ 470 h 670"/>
                <a:gd name="T62" fmla="*/ 52 w 368"/>
                <a:gd name="T63" fmla="*/ 488 h 670"/>
                <a:gd name="T64" fmla="*/ 44 w 368"/>
                <a:gd name="T65" fmla="*/ 514 h 670"/>
                <a:gd name="T66" fmla="*/ 38 w 368"/>
                <a:gd name="T67" fmla="*/ 542 h 670"/>
                <a:gd name="T68" fmla="*/ 56 w 368"/>
                <a:gd name="T69" fmla="*/ 550 h 670"/>
                <a:gd name="T70" fmla="*/ 72 w 368"/>
                <a:gd name="T71" fmla="*/ 568 h 670"/>
                <a:gd name="T72" fmla="*/ 90 w 368"/>
                <a:gd name="T73" fmla="*/ 594 h 670"/>
                <a:gd name="T74" fmla="*/ 104 w 368"/>
                <a:gd name="T75" fmla="*/ 612 h 670"/>
                <a:gd name="T76" fmla="*/ 124 w 368"/>
                <a:gd name="T77" fmla="*/ 632 h 670"/>
                <a:gd name="T78" fmla="*/ 154 w 368"/>
                <a:gd name="T79" fmla="*/ 638 h 670"/>
                <a:gd name="T80" fmla="*/ 164 w 368"/>
                <a:gd name="T81" fmla="*/ 666 h 670"/>
                <a:gd name="T82" fmla="*/ 202 w 368"/>
                <a:gd name="T83" fmla="*/ 656 h 670"/>
                <a:gd name="T84" fmla="*/ 144 w 368"/>
                <a:gd name="T85" fmla="*/ 602 h 670"/>
                <a:gd name="T86" fmla="*/ 128 w 368"/>
                <a:gd name="T87" fmla="*/ 574 h 670"/>
                <a:gd name="T88" fmla="*/ 124 w 368"/>
                <a:gd name="T89" fmla="*/ 548 h 670"/>
                <a:gd name="T90" fmla="*/ 102 w 368"/>
                <a:gd name="T91" fmla="*/ 508 h 670"/>
                <a:gd name="T92" fmla="*/ 80 w 368"/>
                <a:gd name="T93" fmla="*/ 482 h 670"/>
                <a:gd name="T94" fmla="*/ 84 w 368"/>
                <a:gd name="T95" fmla="*/ 452 h 670"/>
                <a:gd name="T96" fmla="*/ 100 w 368"/>
                <a:gd name="T97" fmla="*/ 414 h 670"/>
                <a:gd name="T98" fmla="*/ 116 w 368"/>
                <a:gd name="T99" fmla="*/ 354 h 670"/>
                <a:gd name="T100" fmla="*/ 144 w 368"/>
                <a:gd name="T101" fmla="*/ 314 h 670"/>
                <a:gd name="T102" fmla="*/ 156 w 368"/>
                <a:gd name="T103" fmla="*/ 342 h 670"/>
                <a:gd name="T104" fmla="*/ 180 w 368"/>
                <a:gd name="T105" fmla="*/ 360 h 670"/>
                <a:gd name="T106" fmla="*/ 208 w 368"/>
                <a:gd name="T107" fmla="*/ 366 h 670"/>
                <a:gd name="T108" fmla="*/ 214 w 368"/>
                <a:gd name="T109" fmla="*/ 368 h 670"/>
                <a:gd name="T110" fmla="*/ 230 w 368"/>
                <a:gd name="T111" fmla="*/ 384 h 670"/>
                <a:gd name="T112" fmla="*/ 236 w 368"/>
                <a:gd name="T113" fmla="*/ 364 h 670"/>
                <a:gd name="T114" fmla="*/ 220 w 368"/>
                <a:gd name="T115" fmla="*/ 318 h 670"/>
                <a:gd name="T116" fmla="*/ 268 w 368"/>
                <a:gd name="T117" fmla="*/ 280 h 670"/>
                <a:gd name="T118" fmla="*/ 300 w 368"/>
                <a:gd name="T119" fmla="*/ 280 h 670"/>
                <a:gd name="T120" fmla="*/ 334 w 368"/>
                <a:gd name="T121" fmla="*/ 278 h 670"/>
                <a:gd name="T122" fmla="*/ 362 w 368"/>
                <a:gd name="T123" fmla="*/ 256 h 670"/>
                <a:gd name="T124" fmla="*/ 120 w 368"/>
                <a:gd name="T125" fmla="*/ 490 h 67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68" h="670">
                  <a:moveTo>
                    <a:pt x="78" y="580"/>
                  </a:moveTo>
                  <a:lnTo>
                    <a:pt x="76" y="580"/>
                  </a:lnTo>
                  <a:lnTo>
                    <a:pt x="74" y="580"/>
                  </a:lnTo>
                  <a:lnTo>
                    <a:pt x="76" y="582"/>
                  </a:lnTo>
                  <a:lnTo>
                    <a:pt x="76" y="582"/>
                  </a:lnTo>
                  <a:lnTo>
                    <a:pt x="76" y="582"/>
                  </a:lnTo>
                  <a:lnTo>
                    <a:pt x="76" y="582"/>
                  </a:lnTo>
                  <a:lnTo>
                    <a:pt x="76" y="582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78" y="584"/>
                  </a:lnTo>
                  <a:lnTo>
                    <a:pt x="78" y="582"/>
                  </a:lnTo>
                  <a:lnTo>
                    <a:pt x="78" y="582"/>
                  </a:lnTo>
                  <a:lnTo>
                    <a:pt x="78" y="582"/>
                  </a:lnTo>
                  <a:lnTo>
                    <a:pt x="78" y="580"/>
                  </a:lnTo>
                  <a:lnTo>
                    <a:pt x="78" y="580"/>
                  </a:lnTo>
                  <a:close/>
                  <a:moveTo>
                    <a:pt x="84" y="628"/>
                  </a:moveTo>
                  <a:lnTo>
                    <a:pt x="82" y="628"/>
                  </a:lnTo>
                  <a:lnTo>
                    <a:pt x="82" y="628"/>
                  </a:lnTo>
                  <a:lnTo>
                    <a:pt x="82" y="628"/>
                  </a:lnTo>
                  <a:lnTo>
                    <a:pt x="82" y="630"/>
                  </a:lnTo>
                  <a:lnTo>
                    <a:pt x="80" y="630"/>
                  </a:lnTo>
                  <a:lnTo>
                    <a:pt x="80" y="630"/>
                  </a:lnTo>
                  <a:lnTo>
                    <a:pt x="80" y="630"/>
                  </a:lnTo>
                  <a:lnTo>
                    <a:pt x="82" y="630"/>
                  </a:lnTo>
                  <a:lnTo>
                    <a:pt x="82" y="630"/>
                  </a:lnTo>
                  <a:lnTo>
                    <a:pt x="84" y="630"/>
                  </a:lnTo>
                  <a:lnTo>
                    <a:pt x="84" y="630"/>
                  </a:lnTo>
                  <a:lnTo>
                    <a:pt x="84" y="628"/>
                  </a:lnTo>
                  <a:lnTo>
                    <a:pt x="84" y="628"/>
                  </a:lnTo>
                  <a:lnTo>
                    <a:pt x="84" y="628"/>
                  </a:lnTo>
                  <a:close/>
                  <a:moveTo>
                    <a:pt x="22" y="502"/>
                  </a:moveTo>
                  <a:lnTo>
                    <a:pt x="22" y="502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4" y="504"/>
                  </a:lnTo>
                  <a:lnTo>
                    <a:pt x="24" y="504"/>
                  </a:lnTo>
                  <a:lnTo>
                    <a:pt x="24" y="502"/>
                  </a:lnTo>
                  <a:lnTo>
                    <a:pt x="22" y="502"/>
                  </a:lnTo>
                  <a:close/>
                  <a:moveTo>
                    <a:pt x="92" y="598"/>
                  </a:moveTo>
                  <a:lnTo>
                    <a:pt x="90" y="598"/>
                  </a:lnTo>
                  <a:lnTo>
                    <a:pt x="90" y="598"/>
                  </a:lnTo>
                  <a:lnTo>
                    <a:pt x="90" y="598"/>
                  </a:lnTo>
                  <a:lnTo>
                    <a:pt x="90" y="600"/>
                  </a:lnTo>
                  <a:lnTo>
                    <a:pt x="90" y="602"/>
                  </a:lnTo>
                  <a:lnTo>
                    <a:pt x="90" y="600"/>
                  </a:lnTo>
                  <a:lnTo>
                    <a:pt x="92" y="600"/>
                  </a:lnTo>
                  <a:lnTo>
                    <a:pt x="92" y="600"/>
                  </a:lnTo>
                  <a:lnTo>
                    <a:pt x="92" y="600"/>
                  </a:lnTo>
                  <a:lnTo>
                    <a:pt x="92" y="600"/>
                  </a:lnTo>
                  <a:lnTo>
                    <a:pt x="94" y="600"/>
                  </a:lnTo>
                  <a:lnTo>
                    <a:pt x="92" y="598"/>
                  </a:lnTo>
                  <a:lnTo>
                    <a:pt x="92" y="598"/>
                  </a:lnTo>
                  <a:close/>
                  <a:moveTo>
                    <a:pt x="76" y="586"/>
                  </a:moveTo>
                  <a:lnTo>
                    <a:pt x="76" y="584"/>
                  </a:lnTo>
                  <a:lnTo>
                    <a:pt x="76" y="582"/>
                  </a:lnTo>
                  <a:lnTo>
                    <a:pt x="76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2"/>
                  </a:lnTo>
                  <a:lnTo>
                    <a:pt x="74" y="584"/>
                  </a:lnTo>
                  <a:lnTo>
                    <a:pt x="74" y="584"/>
                  </a:lnTo>
                  <a:lnTo>
                    <a:pt x="76" y="588"/>
                  </a:lnTo>
                  <a:lnTo>
                    <a:pt x="76" y="588"/>
                  </a:lnTo>
                  <a:lnTo>
                    <a:pt x="78" y="590"/>
                  </a:lnTo>
                  <a:lnTo>
                    <a:pt x="78" y="588"/>
                  </a:lnTo>
                  <a:lnTo>
                    <a:pt x="78" y="588"/>
                  </a:lnTo>
                  <a:lnTo>
                    <a:pt x="76" y="586"/>
                  </a:lnTo>
                  <a:close/>
                  <a:moveTo>
                    <a:pt x="24" y="500"/>
                  </a:moveTo>
                  <a:lnTo>
                    <a:pt x="24" y="500"/>
                  </a:lnTo>
                  <a:lnTo>
                    <a:pt x="22" y="500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2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4" y="502"/>
                  </a:lnTo>
                  <a:lnTo>
                    <a:pt x="24" y="500"/>
                  </a:lnTo>
                  <a:lnTo>
                    <a:pt x="24" y="500"/>
                  </a:lnTo>
                  <a:lnTo>
                    <a:pt x="24" y="500"/>
                  </a:lnTo>
                  <a:close/>
                  <a:moveTo>
                    <a:pt x="48" y="570"/>
                  </a:move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6" y="570"/>
                  </a:lnTo>
                  <a:lnTo>
                    <a:pt x="46" y="568"/>
                  </a:lnTo>
                  <a:lnTo>
                    <a:pt x="46" y="568"/>
                  </a:lnTo>
                  <a:lnTo>
                    <a:pt x="46" y="566"/>
                  </a:lnTo>
                  <a:lnTo>
                    <a:pt x="46" y="566"/>
                  </a:lnTo>
                  <a:lnTo>
                    <a:pt x="46" y="566"/>
                  </a:lnTo>
                  <a:lnTo>
                    <a:pt x="48" y="566"/>
                  </a:lnTo>
                  <a:lnTo>
                    <a:pt x="48" y="566"/>
                  </a:lnTo>
                  <a:lnTo>
                    <a:pt x="48" y="566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4"/>
                  </a:lnTo>
                  <a:lnTo>
                    <a:pt x="48" y="562"/>
                  </a:lnTo>
                  <a:lnTo>
                    <a:pt x="48" y="562"/>
                  </a:lnTo>
                  <a:lnTo>
                    <a:pt x="48" y="562"/>
                  </a:lnTo>
                  <a:lnTo>
                    <a:pt x="48" y="560"/>
                  </a:lnTo>
                  <a:lnTo>
                    <a:pt x="46" y="562"/>
                  </a:lnTo>
                  <a:lnTo>
                    <a:pt x="46" y="562"/>
                  </a:lnTo>
                  <a:lnTo>
                    <a:pt x="46" y="562"/>
                  </a:lnTo>
                  <a:lnTo>
                    <a:pt x="46" y="560"/>
                  </a:lnTo>
                  <a:lnTo>
                    <a:pt x="44" y="560"/>
                  </a:lnTo>
                  <a:lnTo>
                    <a:pt x="44" y="560"/>
                  </a:lnTo>
                  <a:lnTo>
                    <a:pt x="44" y="560"/>
                  </a:lnTo>
                  <a:lnTo>
                    <a:pt x="44" y="558"/>
                  </a:lnTo>
                  <a:lnTo>
                    <a:pt x="44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8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2" y="558"/>
                  </a:lnTo>
                  <a:lnTo>
                    <a:pt x="42" y="560"/>
                  </a:lnTo>
                  <a:lnTo>
                    <a:pt x="42" y="560"/>
                  </a:lnTo>
                  <a:lnTo>
                    <a:pt x="42" y="560"/>
                  </a:lnTo>
                  <a:lnTo>
                    <a:pt x="40" y="562"/>
                  </a:lnTo>
                  <a:lnTo>
                    <a:pt x="40" y="562"/>
                  </a:lnTo>
                  <a:lnTo>
                    <a:pt x="40" y="562"/>
                  </a:lnTo>
                  <a:lnTo>
                    <a:pt x="40" y="564"/>
                  </a:lnTo>
                  <a:lnTo>
                    <a:pt x="42" y="564"/>
                  </a:lnTo>
                  <a:lnTo>
                    <a:pt x="42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6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0" y="568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2" y="57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40" y="570"/>
                  </a:lnTo>
                  <a:lnTo>
                    <a:pt x="40" y="572"/>
                  </a:lnTo>
                  <a:lnTo>
                    <a:pt x="40" y="572"/>
                  </a:lnTo>
                  <a:lnTo>
                    <a:pt x="42" y="572"/>
                  </a:lnTo>
                  <a:lnTo>
                    <a:pt x="42" y="574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2" y="576"/>
                  </a:lnTo>
                  <a:lnTo>
                    <a:pt x="44" y="574"/>
                  </a:lnTo>
                  <a:lnTo>
                    <a:pt x="44" y="574"/>
                  </a:lnTo>
                  <a:lnTo>
                    <a:pt x="44" y="572"/>
                  </a:lnTo>
                  <a:lnTo>
                    <a:pt x="44" y="572"/>
                  </a:lnTo>
                  <a:lnTo>
                    <a:pt x="46" y="574"/>
                  </a:lnTo>
                  <a:lnTo>
                    <a:pt x="46" y="572"/>
                  </a:lnTo>
                  <a:lnTo>
                    <a:pt x="46" y="572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lnTo>
                    <a:pt x="48" y="570"/>
                  </a:lnTo>
                  <a:close/>
                  <a:moveTo>
                    <a:pt x="56" y="558"/>
                  </a:moveTo>
                  <a:lnTo>
                    <a:pt x="56" y="556"/>
                  </a:lnTo>
                  <a:lnTo>
                    <a:pt x="56" y="556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6" y="560"/>
                  </a:lnTo>
                  <a:lnTo>
                    <a:pt x="54" y="560"/>
                  </a:lnTo>
                  <a:lnTo>
                    <a:pt x="54" y="560"/>
                  </a:lnTo>
                  <a:lnTo>
                    <a:pt x="54" y="560"/>
                  </a:lnTo>
                  <a:lnTo>
                    <a:pt x="54" y="560"/>
                  </a:lnTo>
                  <a:lnTo>
                    <a:pt x="56" y="562"/>
                  </a:lnTo>
                  <a:lnTo>
                    <a:pt x="56" y="560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56" y="558"/>
                  </a:lnTo>
                  <a:close/>
                  <a:moveTo>
                    <a:pt x="104" y="626"/>
                  </a:moveTo>
                  <a:lnTo>
                    <a:pt x="104" y="624"/>
                  </a:lnTo>
                  <a:lnTo>
                    <a:pt x="102" y="622"/>
                  </a:lnTo>
                  <a:lnTo>
                    <a:pt x="102" y="622"/>
                  </a:lnTo>
                  <a:lnTo>
                    <a:pt x="102" y="624"/>
                  </a:lnTo>
                  <a:lnTo>
                    <a:pt x="102" y="624"/>
                  </a:lnTo>
                  <a:lnTo>
                    <a:pt x="102" y="624"/>
                  </a:lnTo>
                  <a:lnTo>
                    <a:pt x="102" y="624"/>
                  </a:lnTo>
                  <a:lnTo>
                    <a:pt x="100" y="624"/>
                  </a:lnTo>
                  <a:lnTo>
                    <a:pt x="100" y="624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100" y="628"/>
                  </a:lnTo>
                  <a:lnTo>
                    <a:pt x="100" y="628"/>
                  </a:lnTo>
                  <a:lnTo>
                    <a:pt x="100" y="628"/>
                  </a:lnTo>
                  <a:lnTo>
                    <a:pt x="100" y="630"/>
                  </a:lnTo>
                  <a:lnTo>
                    <a:pt x="102" y="632"/>
                  </a:lnTo>
                  <a:lnTo>
                    <a:pt x="102" y="632"/>
                  </a:lnTo>
                  <a:lnTo>
                    <a:pt x="102" y="632"/>
                  </a:lnTo>
                  <a:lnTo>
                    <a:pt x="102" y="632"/>
                  </a:lnTo>
                  <a:lnTo>
                    <a:pt x="102" y="632"/>
                  </a:lnTo>
                  <a:lnTo>
                    <a:pt x="102" y="632"/>
                  </a:lnTo>
                  <a:lnTo>
                    <a:pt x="102" y="630"/>
                  </a:lnTo>
                  <a:lnTo>
                    <a:pt x="104" y="630"/>
                  </a:lnTo>
                  <a:lnTo>
                    <a:pt x="104" y="630"/>
                  </a:lnTo>
                  <a:lnTo>
                    <a:pt x="104" y="630"/>
                  </a:lnTo>
                  <a:lnTo>
                    <a:pt x="104" y="630"/>
                  </a:lnTo>
                  <a:lnTo>
                    <a:pt x="104" y="630"/>
                  </a:lnTo>
                  <a:lnTo>
                    <a:pt x="104" y="628"/>
                  </a:lnTo>
                  <a:lnTo>
                    <a:pt x="104" y="626"/>
                  </a:lnTo>
                  <a:close/>
                  <a:moveTo>
                    <a:pt x="56" y="562"/>
                  </a:moveTo>
                  <a:lnTo>
                    <a:pt x="54" y="562"/>
                  </a:lnTo>
                  <a:lnTo>
                    <a:pt x="52" y="560"/>
                  </a:lnTo>
                  <a:lnTo>
                    <a:pt x="52" y="560"/>
                  </a:lnTo>
                  <a:lnTo>
                    <a:pt x="52" y="560"/>
                  </a:lnTo>
                  <a:lnTo>
                    <a:pt x="52" y="560"/>
                  </a:lnTo>
                  <a:lnTo>
                    <a:pt x="52" y="560"/>
                  </a:lnTo>
                  <a:lnTo>
                    <a:pt x="52" y="560"/>
                  </a:lnTo>
                  <a:lnTo>
                    <a:pt x="52" y="562"/>
                  </a:lnTo>
                  <a:lnTo>
                    <a:pt x="52" y="562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4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6"/>
                  </a:lnTo>
                  <a:lnTo>
                    <a:pt x="54" y="568"/>
                  </a:lnTo>
                  <a:lnTo>
                    <a:pt x="54" y="568"/>
                  </a:lnTo>
                  <a:lnTo>
                    <a:pt x="54" y="570"/>
                  </a:lnTo>
                  <a:lnTo>
                    <a:pt x="56" y="570"/>
                  </a:lnTo>
                  <a:lnTo>
                    <a:pt x="56" y="568"/>
                  </a:lnTo>
                  <a:lnTo>
                    <a:pt x="56" y="564"/>
                  </a:lnTo>
                  <a:lnTo>
                    <a:pt x="56" y="562"/>
                  </a:lnTo>
                  <a:close/>
                  <a:moveTo>
                    <a:pt x="104" y="498"/>
                  </a:moveTo>
                  <a:lnTo>
                    <a:pt x="104" y="498"/>
                  </a:lnTo>
                  <a:lnTo>
                    <a:pt x="104" y="496"/>
                  </a:lnTo>
                  <a:lnTo>
                    <a:pt x="102" y="498"/>
                  </a:lnTo>
                  <a:lnTo>
                    <a:pt x="104" y="498"/>
                  </a:lnTo>
                  <a:close/>
                  <a:moveTo>
                    <a:pt x="104" y="494"/>
                  </a:moveTo>
                  <a:lnTo>
                    <a:pt x="104" y="494"/>
                  </a:lnTo>
                  <a:lnTo>
                    <a:pt x="104" y="494"/>
                  </a:lnTo>
                  <a:lnTo>
                    <a:pt x="104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2" y="494"/>
                  </a:lnTo>
                  <a:lnTo>
                    <a:pt x="104" y="494"/>
                  </a:lnTo>
                  <a:close/>
                  <a:moveTo>
                    <a:pt x="40" y="518"/>
                  </a:moveTo>
                  <a:lnTo>
                    <a:pt x="40" y="520"/>
                  </a:lnTo>
                  <a:lnTo>
                    <a:pt x="40" y="520"/>
                  </a:lnTo>
                  <a:lnTo>
                    <a:pt x="42" y="520"/>
                  </a:lnTo>
                  <a:lnTo>
                    <a:pt x="42" y="518"/>
                  </a:lnTo>
                  <a:lnTo>
                    <a:pt x="42" y="518"/>
                  </a:lnTo>
                  <a:lnTo>
                    <a:pt x="42" y="518"/>
                  </a:lnTo>
                  <a:lnTo>
                    <a:pt x="42" y="516"/>
                  </a:lnTo>
                  <a:lnTo>
                    <a:pt x="42" y="516"/>
                  </a:lnTo>
                  <a:lnTo>
                    <a:pt x="42" y="514"/>
                  </a:lnTo>
                  <a:lnTo>
                    <a:pt x="42" y="514"/>
                  </a:lnTo>
                  <a:lnTo>
                    <a:pt x="42" y="514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0" y="514"/>
                  </a:lnTo>
                  <a:lnTo>
                    <a:pt x="40" y="518"/>
                  </a:lnTo>
                  <a:lnTo>
                    <a:pt x="40" y="518"/>
                  </a:lnTo>
                  <a:close/>
                  <a:moveTo>
                    <a:pt x="40" y="524"/>
                  </a:moveTo>
                  <a:lnTo>
                    <a:pt x="40" y="526"/>
                  </a:lnTo>
                  <a:lnTo>
                    <a:pt x="40" y="526"/>
                  </a:lnTo>
                  <a:lnTo>
                    <a:pt x="40" y="526"/>
                  </a:lnTo>
                  <a:lnTo>
                    <a:pt x="42" y="524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2"/>
                  </a:lnTo>
                  <a:lnTo>
                    <a:pt x="42" y="520"/>
                  </a:lnTo>
                  <a:lnTo>
                    <a:pt x="42" y="520"/>
                  </a:lnTo>
                  <a:lnTo>
                    <a:pt x="40" y="520"/>
                  </a:lnTo>
                  <a:lnTo>
                    <a:pt x="40" y="522"/>
                  </a:lnTo>
                  <a:lnTo>
                    <a:pt x="40" y="522"/>
                  </a:lnTo>
                  <a:lnTo>
                    <a:pt x="40" y="524"/>
                  </a:lnTo>
                  <a:lnTo>
                    <a:pt x="40" y="524"/>
                  </a:lnTo>
                  <a:close/>
                  <a:moveTo>
                    <a:pt x="46" y="488"/>
                  </a:moveTo>
                  <a:lnTo>
                    <a:pt x="46" y="488"/>
                  </a:lnTo>
                  <a:lnTo>
                    <a:pt x="46" y="488"/>
                  </a:lnTo>
                  <a:lnTo>
                    <a:pt x="46" y="490"/>
                  </a:lnTo>
                  <a:lnTo>
                    <a:pt x="48" y="488"/>
                  </a:lnTo>
                  <a:lnTo>
                    <a:pt x="48" y="488"/>
                  </a:lnTo>
                  <a:lnTo>
                    <a:pt x="46" y="486"/>
                  </a:lnTo>
                  <a:lnTo>
                    <a:pt x="46" y="486"/>
                  </a:lnTo>
                  <a:lnTo>
                    <a:pt x="46" y="488"/>
                  </a:lnTo>
                  <a:close/>
                  <a:moveTo>
                    <a:pt x="232" y="402"/>
                  </a:moveTo>
                  <a:lnTo>
                    <a:pt x="232" y="400"/>
                  </a:lnTo>
                  <a:lnTo>
                    <a:pt x="232" y="400"/>
                  </a:lnTo>
                  <a:lnTo>
                    <a:pt x="230" y="400"/>
                  </a:lnTo>
                  <a:lnTo>
                    <a:pt x="230" y="400"/>
                  </a:lnTo>
                  <a:lnTo>
                    <a:pt x="230" y="398"/>
                  </a:lnTo>
                  <a:lnTo>
                    <a:pt x="230" y="398"/>
                  </a:lnTo>
                  <a:lnTo>
                    <a:pt x="230" y="398"/>
                  </a:lnTo>
                  <a:lnTo>
                    <a:pt x="230" y="398"/>
                  </a:lnTo>
                  <a:lnTo>
                    <a:pt x="230" y="398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2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4"/>
                  </a:lnTo>
                  <a:lnTo>
                    <a:pt x="230" y="406"/>
                  </a:lnTo>
                  <a:lnTo>
                    <a:pt x="232" y="406"/>
                  </a:lnTo>
                  <a:lnTo>
                    <a:pt x="232" y="406"/>
                  </a:lnTo>
                  <a:lnTo>
                    <a:pt x="232" y="406"/>
                  </a:lnTo>
                  <a:lnTo>
                    <a:pt x="232" y="406"/>
                  </a:lnTo>
                  <a:lnTo>
                    <a:pt x="232" y="406"/>
                  </a:lnTo>
                  <a:lnTo>
                    <a:pt x="232" y="404"/>
                  </a:lnTo>
                  <a:lnTo>
                    <a:pt x="232" y="404"/>
                  </a:lnTo>
                  <a:lnTo>
                    <a:pt x="232" y="404"/>
                  </a:lnTo>
                  <a:lnTo>
                    <a:pt x="232" y="404"/>
                  </a:lnTo>
                  <a:lnTo>
                    <a:pt x="232" y="402"/>
                  </a:lnTo>
                  <a:close/>
                  <a:moveTo>
                    <a:pt x="224" y="386"/>
                  </a:moveTo>
                  <a:lnTo>
                    <a:pt x="224" y="386"/>
                  </a:lnTo>
                  <a:lnTo>
                    <a:pt x="224" y="384"/>
                  </a:lnTo>
                  <a:lnTo>
                    <a:pt x="224" y="384"/>
                  </a:lnTo>
                  <a:lnTo>
                    <a:pt x="222" y="384"/>
                  </a:lnTo>
                  <a:lnTo>
                    <a:pt x="222" y="384"/>
                  </a:lnTo>
                  <a:lnTo>
                    <a:pt x="222" y="382"/>
                  </a:lnTo>
                  <a:lnTo>
                    <a:pt x="222" y="382"/>
                  </a:lnTo>
                  <a:lnTo>
                    <a:pt x="220" y="382"/>
                  </a:lnTo>
                  <a:lnTo>
                    <a:pt x="220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6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8" y="380"/>
                  </a:lnTo>
                  <a:lnTo>
                    <a:pt x="218" y="384"/>
                  </a:lnTo>
                  <a:lnTo>
                    <a:pt x="218" y="384"/>
                  </a:lnTo>
                  <a:lnTo>
                    <a:pt x="218" y="388"/>
                  </a:lnTo>
                  <a:lnTo>
                    <a:pt x="218" y="388"/>
                  </a:lnTo>
                  <a:lnTo>
                    <a:pt x="218" y="388"/>
                  </a:lnTo>
                  <a:lnTo>
                    <a:pt x="218" y="388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0" y="388"/>
                  </a:lnTo>
                  <a:lnTo>
                    <a:pt x="222" y="388"/>
                  </a:lnTo>
                  <a:lnTo>
                    <a:pt x="222" y="388"/>
                  </a:lnTo>
                  <a:lnTo>
                    <a:pt x="222" y="388"/>
                  </a:lnTo>
                  <a:lnTo>
                    <a:pt x="222" y="388"/>
                  </a:lnTo>
                  <a:lnTo>
                    <a:pt x="222" y="388"/>
                  </a:lnTo>
                  <a:lnTo>
                    <a:pt x="222" y="386"/>
                  </a:lnTo>
                  <a:lnTo>
                    <a:pt x="224" y="388"/>
                  </a:lnTo>
                  <a:lnTo>
                    <a:pt x="224" y="388"/>
                  </a:lnTo>
                  <a:lnTo>
                    <a:pt x="226" y="388"/>
                  </a:lnTo>
                  <a:lnTo>
                    <a:pt x="226" y="388"/>
                  </a:lnTo>
                  <a:lnTo>
                    <a:pt x="224" y="386"/>
                  </a:lnTo>
                  <a:lnTo>
                    <a:pt x="224" y="386"/>
                  </a:lnTo>
                  <a:close/>
                  <a:moveTo>
                    <a:pt x="366" y="220"/>
                  </a:moveTo>
                  <a:lnTo>
                    <a:pt x="366" y="218"/>
                  </a:lnTo>
                  <a:lnTo>
                    <a:pt x="364" y="216"/>
                  </a:lnTo>
                  <a:lnTo>
                    <a:pt x="362" y="216"/>
                  </a:lnTo>
                  <a:lnTo>
                    <a:pt x="360" y="216"/>
                  </a:lnTo>
                  <a:lnTo>
                    <a:pt x="358" y="216"/>
                  </a:lnTo>
                  <a:lnTo>
                    <a:pt x="358" y="216"/>
                  </a:lnTo>
                  <a:lnTo>
                    <a:pt x="358" y="216"/>
                  </a:lnTo>
                  <a:lnTo>
                    <a:pt x="358" y="216"/>
                  </a:lnTo>
                  <a:lnTo>
                    <a:pt x="356" y="214"/>
                  </a:lnTo>
                  <a:lnTo>
                    <a:pt x="354" y="210"/>
                  </a:lnTo>
                  <a:lnTo>
                    <a:pt x="354" y="210"/>
                  </a:lnTo>
                  <a:lnTo>
                    <a:pt x="354" y="208"/>
                  </a:lnTo>
                  <a:lnTo>
                    <a:pt x="356" y="206"/>
                  </a:lnTo>
                  <a:lnTo>
                    <a:pt x="356" y="206"/>
                  </a:lnTo>
                  <a:lnTo>
                    <a:pt x="356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8" y="206"/>
                  </a:lnTo>
                  <a:lnTo>
                    <a:pt x="356" y="204"/>
                  </a:lnTo>
                  <a:lnTo>
                    <a:pt x="356" y="204"/>
                  </a:lnTo>
                  <a:lnTo>
                    <a:pt x="352" y="204"/>
                  </a:lnTo>
                  <a:lnTo>
                    <a:pt x="350" y="204"/>
                  </a:lnTo>
                  <a:lnTo>
                    <a:pt x="348" y="204"/>
                  </a:lnTo>
                  <a:lnTo>
                    <a:pt x="344" y="202"/>
                  </a:lnTo>
                  <a:lnTo>
                    <a:pt x="342" y="200"/>
                  </a:lnTo>
                  <a:lnTo>
                    <a:pt x="340" y="200"/>
                  </a:lnTo>
                  <a:lnTo>
                    <a:pt x="340" y="198"/>
                  </a:lnTo>
                  <a:lnTo>
                    <a:pt x="340" y="198"/>
                  </a:lnTo>
                  <a:lnTo>
                    <a:pt x="340" y="196"/>
                  </a:lnTo>
                  <a:lnTo>
                    <a:pt x="340" y="194"/>
                  </a:lnTo>
                  <a:lnTo>
                    <a:pt x="340" y="194"/>
                  </a:lnTo>
                  <a:lnTo>
                    <a:pt x="340" y="192"/>
                  </a:lnTo>
                  <a:lnTo>
                    <a:pt x="338" y="192"/>
                  </a:lnTo>
                  <a:lnTo>
                    <a:pt x="338" y="192"/>
                  </a:lnTo>
                  <a:lnTo>
                    <a:pt x="338" y="192"/>
                  </a:lnTo>
                  <a:lnTo>
                    <a:pt x="338" y="192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4" y="190"/>
                  </a:lnTo>
                  <a:lnTo>
                    <a:pt x="334" y="190"/>
                  </a:lnTo>
                  <a:lnTo>
                    <a:pt x="334" y="188"/>
                  </a:lnTo>
                  <a:lnTo>
                    <a:pt x="334" y="188"/>
                  </a:lnTo>
                  <a:lnTo>
                    <a:pt x="334" y="186"/>
                  </a:lnTo>
                  <a:lnTo>
                    <a:pt x="334" y="186"/>
                  </a:lnTo>
                  <a:lnTo>
                    <a:pt x="332" y="186"/>
                  </a:lnTo>
                  <a:lnTo>
                    <a:pt x="332" y="184"/>
                  </a:lnTo>
                  <a:lnTo>
                    <a:pt x="332" y="184"/>
                  </a:lnTo>
                  <a:lnTo>
                    <a:pt x="328" y="182"/>
                  </a:lnTo>
                  <a:lnTo>
                    <a:pt x="328" y="182"/>
                  </a:lnTo>
                  <a:lnTo>
                    <a:pt x="328" y="182"/>
                  </a:lnTo>
                  <a:lnTo>
                    <a:pt x="328" y="180"/>
                  </a:lnTo>
                  <a:lnTo>
                    <a:pt x="328" y="180"/>
                  </a:lnTo>
                  <a:lnTo>
                    <a:pt x="328" y="178"/>
                  </a:lnTo>
                  <a:lnTo>
                    <a:pt x="328" y="176"/>
                  </a:lnTo>
                  <a:lnTo>
                    <a:pt x="328" y="174"/>
                  </a:lnTo>
                  <a:lnTo>
                    <a:pt x="328" y="174"/>
                  </a:lnTo>
                  <a:lnTo>
                    <a:pt x="328" y="172"/>
                  </a:lnTo>
                  <a:lnTo>
                    <a:pt x="328" y="168"/>
                  </a:lnTo>
                  <a:lnTo>
                    <a:pt x="328" y="168"/>
                  </a:lnTo>
                  <a:lnTo>
                    <a:pt x="328" y="168"/>
                  </a:lnTo>
                  <a:lnTo>
                    <a:pt x="328" y="168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6"/>
                  </a:lnTo>
                  <a:lnTo>
                    <a:pt x="328" y="164"/>
                  </a:lnTo>
                  <a:lnTo>
                    <a:pt x="328" y="164"/>
                  </a:lnTo>
                  <a:lnTo>
                    <a:pt x="328" y="162"/>
                  </a:lnTo>
                  <a:lnTo>
                    <a:pt x="326" y="160"/>
                  </a:lnTo>
                  <a:lnTo>
                    <a:pt x="328" y="158"/>
                  </a:lnTo>
                  <a:lnTo>
                    <a:pt x="330" y="152"/>
                  </a:lnTo>
                  <a:lnTo>
                    <a:pt x="330" y="150"/>
                  </a:lnTo>
                  <a:lnTo>
                    <a:pt x="330" y="148"/>
                  </a:lnTo>
                  <a:lnTo>
                    <a:pt x="330" y="146"/>
                  </a:lnTo>
                  <a:lnTo>
                    <a:pt x="330" y="144"/>
                  </a:lnTo>
                  <a:lnTo>
                    <a:pt x="330" y="142"/>
                  </a:lnTo>
                  <a:lnTo>
                    <a:pt x="330" y="142"/>
                  </a:lnTo>
                  <a:lnTo>
                    <a:pt x="330" y="140"/>
                  </a:lnTo>
                  <a:lnTo>
                    <a:pt x="330" y="140"/>
                  </a:lnTo>
                  <a:lnTo>
                    <a:pt x="328" y="140"/>
                  </a:lnTo>
                  <a:lnTo>
                    <a:pt x="328" y="140"/>
                  </a:lnTo>
                  <a:lnTo>
                    <a:pt x="328" y="138"/>
                  </a:lnTo>
                  <a:lnTo>
                    <a:pt x="328" y="138"/>
                  </a:lnTo>
                  <a:lnTo>
                    <a:pt x="326" y="138"/>
                  </a:lnTo>
                  <a:lnTo>
                    <a:pt x="326" y="136"/>
                  </a:lnTo>
                  <a:lnTo>
                    <a:pt x="326" y="136"/>
                  </a:lnTo>
                  <a:lnTo>
                    <a:pt x="324" y="134"/>
                  </a:lnTo>
                  <a:lnTo>
                    <a:pt x="322" y="134"/>
                  </a:lnTo>
                  <a:lnTo>
                    <a:pt x="316" y="130"/>
                  </a:lnTo>
                  <a:lnTo>
                    <a:pt x="314" y="128"/>
                  </a:lnTo>
                  <a:lnTo>
                    <a:pt x="312" y="128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6"/>
                  </a:lnTo>
                  <a:lnTo>
                    <a:pt x="312" y="124"/>
                  </a:lnTo>
                  <a:lnTo>
                    <a:pt x="310" y="122"/>
                  </a:lnTo>
                  <a:lnTo>
                    <a:pt x="310" y="122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20"/>
                  </a:lnTo>
                  <a:lnTo>
                    <a:pt x="306" y="118"/>
                  </a:lnTo>
                  <a:lnTo>
                    <a:pt x="306" y="118"/>
                  </a:lnTo>
                  <a:lnTo>
                    <a:pt x="304" y="114"/>
                  </a:lnTo>
                  <a:lnTo>
                    <a:pt x="304" y="112"/>
                  </a:lnTo>
                  <a:lnTo>
                    <a:pt x="302" y="112"/>
                  </a:lnTo>
                  <a:lnTo>
                    <a:pt x="300" y="110"/>
                  </a:lnTo>
                  <a:lnTo>
                    <a:pt x="300" y="110"/>
                  </a:lnTo>
                  <a:lnTo>
                    <a:pt x="300" y="108"/>
                  </a:lnTo>
                  <a:lnTo>
                    <a:pt x="298" y="104"/>
                  </a:lnTo>
                  <a:lnTo>
                    <a:pt x="296" y="100"/>
                  </a:lnTo>
                  <a:lnTo>
                    <a:pt x="294" y="98"/>
                  </a:lnTo>
                  <a:lnTo>
                    <a:pt x="294" y="98"/>
                  </a:lnTo>
                  <a:lnTo>
                    <a:pt x="292" y="98"/>
                  </a:lnTo>
                  <a:lnTo>
                    <a:pt x="292" y="98"/>
                  </a:lnTo>
                  <a:lnTo>
                    <a:pt x="290" y="98"/>
                  </a:lnTo>
                  <a:lnTo>
                    <a:pt x="290" y="100"/>
                  </a:lnTo>
                  <a:lnTo>
                    <a:pt x="290" y="100"/>
                  </a:lnTo>
                  <a:lnTo>
                    <a:pt x="290" y="100"/>
                  </a:lnTo>
                  <a:lnTo>
                    <a:pt x="288" y="100"/>
                  </a:lnTo>
                  <a:lnTo>
                    <a:pt x="288" y="100"/>
                  </a:lnTo>
                  <a:lnTo>
                    <a:pt x="288" y="100"/>
                  </a:lnTo>
                  <a:lnTo>
                    <a:pt x="288" y="100"/>
                  </a:lnTo>
                  <a:lnTo>
                    <a:pt x="288" y="100"/>
                  </a:lnTo>
                  <a:lnTo>
                    <a:pt x="286" y="98"/>
                  </a:lnTo>
                  <a:lnTo>
                    <a:pt x="286" y="98"/>
                  </a:lnTo>
                  <a:lnTo>
                    <a:pt x="286" y="98"/>
                  </a:lnTo>
                  <a:lnTo>
                    <a:pt x="284" y="98"/>
                  </a:lnTo>
                  <a:lnTo>
                    <a:pt x="284" y="98"/>
                  </a:lnTo>
                  <a:lnTo>
                    <a:pt x="282" y="98"/>
                  </a:lnTo>
                  <a:lnTo>
                    <a:pt x="280" y="98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8" y="96"/>
                  </a:lnTo>
                  <a:lnTo>
                    <a:pt x="276" y="94"/>
                  </a:lnTo>
                  <a:lnTo>
                    <a:pt x="274" y="94"/>
                  </a:lnTo>
                  <a:lnTo>
                    <a:pt x="274" y="94"/>
                  </a:lnTo>
                  <a:lnTo>
                    <a:pt x="272" y="94"/>
                  </a:lnTo>
                  <a:lnTo>
                    <a:pt x="272" y="94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70" y="94"/>
                  </a:lnTo>
                  <a:lnTo>
                    <a:pt x="268" y="94"/>
                  </a:lnTo>
                  <a:lnTo>
                    <a:pt x="268" y="94"/>
                  </a:lnTo>
                  <a:lnTo>
                    <a:pt x="264" y="94"/>
                  </a:lnTo>
                  <a:lnTo>
                    <a:pt x="262" y="94"/>
                  </a:lnTo>
                  <a:lnTo>
                    <a:pt x="262" y="94"/>
                  </a:lnTo>
                  <a:lnTo>
                    <a:pt x="260" y="96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62" y="100"/>
                  </a:lnTo>
                  <a:lnTo>
                    <a:pt x="264" y="100"/>
                  </a:lnTo>
                  <a:lnTo>
                    <a:pt x="262" y="100"/>
                  </a:lnTo>
                  <a:lnTo>
                    <a:pt x="262" y="100"/>
                  </a:lnTo>
                  <a:lnTo>
                    <a:pt x="262" y="100"/>
                  </a:lnTo>
                  <a:lnTo>
                    <a:pt x="260" y="100"/>
                  </a:lnTo>
                  <a:lnTo>
                    <a:pt x="260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6" y="102"/>
                  </a:lnTo>
                  <a:lnTo>
                    <a:pt x="256" y="104"/>
                  </a:lnTo>
                  <a:lnTo>
                    <a:pt x="256" y="104"/>
                  </a:lnTo>
                  <a:lnTo>
                    <a:pt x="256" y="106"/>
                  </a:lnTo>
                  <a:lnTo>
                    <a:pt x="256" y="106"/>
                  </a:lnTo>
                  <a:lnTo>
                    <a:pt x="254" y="106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6"/>
                  </a:lnTo>
                  <a:lnTo>
                    <a:pt x="254" y="106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4" y="108"/>
                  </a:lnTo>
                  <a:lnTo>
                    <a:pt x="252" y="108"/>
                  </a:lnTo>
                  <a:lnTo>
                    <a:pt x="252" y="110"/>
                  </a:lnTo>
                  <a:lnTo>
                    <a:pt x="254" y="112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2" y="114"/>
                  </a:lnTo>
                  <a:lnTo>
                    <a:pt x="252" y="114"/>
                  </a:lnTo>
                  <a:lnTo>
                    <a:pt x="250" y="114"/>
                  </a:lnTo>
                  <a:lnTo>
                    <a:pt x="250" y="114"/>
                  </a:lnTo>
                  <a:lnTo>
                    <a:pt x="248" y="114"/>
                  </a:lnTo>
                  <a:lnTo>
                    <a:pt x="248" y="112"/>
                  </a:lnTo>
                  <a:lnTo>
                    <a:pt x="248" y="114"/>
                  </a:lnTo>
                  <a:lnTo>
                    <a:pt x="244" y="114"/>
                  </a:lnTo>
                  <a:lnTo>
                    <a:pt x="242" y="116"/>
                  </a:lnTo>
                  <a:lnTo>
                    <a:pt x="242" y="116"/>
                  </a:lnTo>
                  <a:lnTo>
                    <a:pt x="240" y="118"/>
                  </a:lnTo>
                  <a:lnTo>
                    <a:pt x="238" y="118"/>
                  </a:lnTo>
                  <a:lnTo>
                    <a:pt x="238" y="118"/>
                  </a:lnTo>
                  <a:lnTo>
                    <a:pt x="236" y="120"/>
                  </a:lnTo>
                  <a:lnTo>
                    <a:pt x="236" y="120"/>
                  </a:lnTo>
                  <a:lnTo>
                    <a:pt x="236" y="120"/>
                  </a:lnTo>
                  <a:lnTo>
                    <a:pt x="236" y="122"/>
                  </a:lnTo>
                  <a:lnTo>
                    <a:pt x="236" y="122"/>
                  </a:lnTo>
                  <a:lnTo>
                    <a:pt x="236" y="122"/>
                  </a:lnTo>
                  <a:lnTo>
                    <a:pt x="234" y="122"/>
                  </a:lnTo>
                  <a:lnTo>
                    <a:pt x="232" y="122"/>
                  </a:lnTo>
                  <a:lnTo>
                    <a:pt x="232" y="120"/>
                  </a:lnTo>
                  <a:lnTo>
                    <a:pt x="232" y="120"/>
                  </a:lnTo>
                  <a:lnTo>
                    <a:pt x="232" y="118"/>
                  </a:lnTo>
                  <a:lnTo>
                    <a:pt x="232" y="116"/>
                  </a:lnTo>
                  <a:lnTo>
                    <a:pt x="230" y="114"/>
                  </a:lnTo>
                  <a:lnTo>
                    <a:pt x="228" y="114"/>
                  </a:lnTo>
                  <a:lnTo>
                    <a:pt x="226" y="114"/>
                  </a:lnTo>
                  <a:lnTo>
                    <a:pt x="224" y="114"/>
                  </a:lnTo>
                  <a:lnTo>
                    <a:pt x="222" y="112"/>
                  </a:lnTo>
                  <a:lnTo>
                    <a:pt x="222" y="112"/>
                  </a:lnTo>
                  <a:lnTo>
                    <a:pt x="220" y="112"/>
                  </a:lnTo>
                  <a:lnTo>
                    <a:pt x="220" y="112"/>
                  </a:lnTo>
                  <a:lnTo>
                    <a:pt x="218" y="110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4" y="106"/>
                  </a:lnTo>
                  <a:lnTo>
                    <a:pt x="214" y="106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2" y="104"/>
                  </a:lnTo>
                  <a:lnTo>
                    <a:pt x="210" y="104"/>
                  </a:lnTo>
                  <a:lnTo>
                    <a:pt x="210" y="104"/>
                  </a:lnTo>
                  <a:lnTo>
                    <a:pt x="208" y="104"/>
                  </a:lnTo>
                  <a:lnTo>
                    <a:pt x="208" y="104"/>
                  </a:lnTo>
                  <a:lnTo>
                    <a:pt x="202" y="112"/>
                  </a:lnTo>
                  <a:lnTo>
                    <a:pt x="200" y="112"/>
                  </a:lnTo>
                  <a:lnTo>
                    <a:pt x="198" y="112"/>
                  </a:lnTo>
                  <a:lnTo>
                    <a:pt x="198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0"/>
                  </a:lnTo>
                  <a:lnTo>
                    <a:pt x="196" y="112"/>
                  </a:lnTo>
                  <a:lnTo>
                    <a:pt x="194" y="114"/>
                  </a:lnTo>
                  <a:lnTo>
                    <a:pt x="194" y="116"/>
                  </a:lnTo>
                  <a:lnTo>
                    <a:pt x="194" y="118"/>
                  </a:lnTo>
                  <a:lnTo>
                    <a:pt x="190" y="118"/>
                  </a:lnTo>
                  <a:lnTo>
                    <a:pt x="188" y="118"/>
                  </a:lnTo>
                  <a:lnTo>
                    <a:pt x="188" y="120"/>
                  </a:lnTo>
                  <a:lnTo>
                    <a:pt x="188" y="120"/>
                  </a:lnTo>
                  <a:lnTo>
                    <a:pt x="186" y="120"/>
                  </a:lnTo>
                  <a:lnTo>
                    <a:pt x="186" y="120"/>
                  </a:lnTo>
                  <a:lnTo>
                    <a:pt x="186" y="120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2"/>
                  </a:lnTo>
                  <a:lnTo>
                    <a:pt x="186" y="124"/>
                  </a:lnTo>
                  <a:lnTo>
                    <a:pt x="186" y="124"/>
                  </a:lnTo>
                  <a:lnTo>
                    <a:pt x="184" y="124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2" y="124"/>
                  </a:lnTo>
                  <a:lnTo>
                    <a:pt x="182" y="126"/>
                  </a:lnTo>
                  <a:lnTo>
                    <a:pt x="182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78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6"/>
                  </a:lnTo>
                  <a:lnTo>
                    <a:pt x="180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8" y="128"/>
                  </a:lnTo>
                  <a:lnTo>
                    <a:pt x="172" y="132"/>
                  </a:lnTo>
                  <a:lnTo>
                    <a:pt x="172" y="134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70" y="136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68" y="136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8" y="138"/>
                  </a:lnTo>
                  <a:lnTo>
                    <a:pt x="166" y="138"/>
                  </a:lnTo>
                  <a:lnTo>
                    <a:pt x="166" y="138"/>
                  </a:lnTo>
                  <a:lnTo>
                    <a:pt x="164" y="136"/>
                  </a:lnTo>
                  <a:lnTo>
                    <a:pt x="164" y="136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2" y="134"/>
                  </a:lnTo>
                  <a:lnTo>
                    <a:pt x="160" y="134"/>
                  </a:lnTo>
                  <a:lnTo>
                    <a:pt x="158" y="134"/>
                  </a:lnTo>
                  <a:lnTo>
                    <a:pt x="158" y="134"/>
                  </a:lnTo>
                  <a:lnTo>
                    <a:pt x="156" y="134"/>
                  </a:lnTo>
                  <a:lnTo>
                    <a:pt x="156" y="132"/>
                  </a:lnTo>
                  <a:lnTo>
                    <a:pt x="156" y="132"/>
                  </a:lnTo>
                  <a:lnTo>
                    <a:pt x="158" y="130"/>
                  </a:lnTo>
                  <a:lnTo>
                    <a:pt x="160" y="128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0" y="126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4"/>
                  </a:lnTo>
                  <a:lnTo>
                    <a:pt x="160" y="122"/>
                  </a:lnTo>
                  <a:lnTo>
                    <a:pt x="160" y="122"/>
                  </a:lnTo>
                  <a:lnTo>
                    <a:pt x="160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0"/>
                  </a:lnTo>
                  <a:lnTo>
                    <a:pt x="162" y="118"/>
                  </a:lnTo>
                  <a:lnTo>
                    <a:pt x="162" y="118"/>
                  </a:lnTo>
                  <a:lnTo>
                    <a:pt x="164" y="118"/>
                  </a:lnTo>
                  <a:lnTo>
                    <a:pt x="164" y="116"/>
                  </a:lnTo>
                  <a:lnTo>
                    <a:pt x="166" y="116"/>
                  </a:lnTo>
                  <a:lnTo>
                    <a:pt x="166" y="114"/>
                  </a:lnTo>
                  <a:lnTo>
                    <a:pt x="166" y="112"/>
                  </a:lnTo>
                  <a:lnTo>
                    <a:pt x="166" y="112"/>
                  </a:lnTo>
                  <a:lnTo>
                    <a:pt x="168" y="112"/>
                  </a:lnTo>
                  <a:lnTo>
                    <a:pt x="168" y="112"/>
                  </a:lnTo>
                  <a:lnTo>
                    <a:pt x="168" y="110"/>
                  </a:lnTo>
                  <a:lnTo>
                    <a:pt x="168" y="108"/>
                  </a:lnTo>
                  <a:lnTo>
                    <a:pt x="168" y="108"/>
                  </a:lnTo>
                  <a:lnTo>
                    <a:pt x="168" y="106"/>
                  </a:lnTo>
                  <a:lnTo>
                    <a:pt x="168" y="106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4"/>
                  </a:lnTo>
                  <a:lnTo>
                    <a:pt x="168" y="102"/>
                  </a:lnTo>
                  <a:lnTo>
                    <a:pt x="168" y="102"/>
                  </a:lnTo>
                  <a:lnTo>
                    <a:pt x="168" y="100"/>
                  </a:lnTo>
                  <a:lnTo>
                    <a:pt x="168" y="100"/>
                  </a:lnTo>
                  <a:lnTo>
                    <a:pt x="168" y="100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8" y="98"/>
                  </a:lnTo>
                  <a:lnTo>
                    <a:pt x="166" y="96"/>
                  </a:lnTo>
                  <a:lnTo>
                    <a:pt x="164" y="96"/>
                  </a:lnTo>
                  <a:lnTo>
                    <a:pt x="164" y="96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4" y="92"/>
                  </a:lnTo>
                  <a:lnTo>
                    <a:pt x="164" y="92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4" y="90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8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68" y="86"/>
                  </a:lnTo>
                  <a:lnTo>
                    <a:pt x="170" y="86"/>
                  </a:lnTo>
                  <a:lnTo>
                    <a:pt x="170" y="84"/>
                  </a:lnTo>
                  <a:lnTo>
                    <a:pt x="172" y="84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2" y="82"/>
                  </a:lnTo>
                  <a:lnTo>
                    <a:pt x="170" y="80"/>
                  </a:lnTo>
                  <a:lnTo>
                    <a:pt x="170" y="80"/>
                  </a:lnTo>
                  <a:lnTo>
                    <a:pt x="170" y="78"/>
                  </a:lnTo>
                  <a:lnTo>
                    <a:pt x="172" y="78"/>
                  </a:lnTo>
                  <a:lnTo>
                    <a:pt x="172" y="76"/>
                  </a:lnTo>
                  <a:lnTo>
                    <a:pt x="172" y="74"/>
                  </a:lnTo>
                  <a:lnTo>
                    <a:pt x="172" y="72"/>
                  </a:lnTo>
                  <a:lnTo>
                    <a:pt x="172" y="72"/>
                  </a:lnTo>
                  <a:lnTo>
                    <a:pt x="172" y="70"/>
                  </a:lnTo>
                  <a:lnTo>
                    <a:pt x="174" y="70"/>
                  </a:lnTo>
                  <a:lnTo>
                    <a:pt x="174" y="68"/>
                  </a:lnTo>
                  <a:lnTo>
                    <a:pt x="174" y="68"/>
                  </a:lnTo>
                  <a:lnTo>
                    <a:pt x="176" y="66"/>
                  </a:lnTo>
                  <a:lnTo>
                    <a:pt x="176" y="64"/>
                  </a:lnTo>
                  <a:lnTo>
                    <a:pt x="174" y="64"/>
                  </a:lnTo>
                  <a:lnTo>
                    <a:pt x="172" y="62"/>
                  </a:lnTo>
                  <a:lnTo>
                    <a:pt x="172" y="62"/>
                  </a:lnTo>
                  <a:lnTo>
                    <a:pt x="172" y="60"/>
                  </a:lnTo>
                  <a:lnTo>
                    <a:pt x="172" y="60"/>
                  </a:lnTo>
                  <a:lnTo>
                    <a:pt x="172" y="56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2"/>
                  </a:lnTo>
                  <a:lnTo>
                    <a:pt x="170" y="50"/>
                  </a:lnTo>
                  <a:lnTo>
                    <a:pt x="170" y="50"/>
                  </a:lnTo>
                  <a:lnTo>
                    <a:pt x="170" y="48"/>
                  </a:lnTo>
                  <a:lnTo>
                    <a:pt x="170" y="46"/>
                  </a:lnTo>
                  <a:lnTo>
                    <a:pt x="170" y="46"/>
                  </a:lnTo>
                  <a:lnTo>
                    <a:pt x="172" y="46"/>
                  </a:lnTo>
                  <a:lnTo>
                    <a:pt x="172" y="44"/>
                  </a:lnTo>
                  <a:lnTo>
                    <a:pt x="172" y="42"/>
                  </a:lnTo>
                  <a:lnTo>
                    <a:pt x="172" y="42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2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70" y="40"/>
                  </a:lnTo>
                  <a:lnTo>
                    <a:pt x="168" y="40"/>
                  </a:lnTo>
                  <a:lnTo>
                    <a:pt x="166" y="40"/>
                  </a:lnTo>
                  <a:lnTo>
                    <a:pt x="166" y="40"/>
                  </a:lnTo>
                  <a:lnTo>
                    <a:pt x="164" y="40"/>
                  </a:lnTo>
                  <a:lnTo>
                    <a:pt x="162" y="38"/>
                  </a:lnTo>
                  <a:lnTo>
                    <a:pt x="162" y="38"/>
                  </a:lnTo>
                  <a:lnTo>
                    <a:pt x="160" y="38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6" y="38"/>
                  </a:lnTo>
                  <a:lnTo>
                    <a:pt x="156" y="40"/>
                  </a:lnTo>
                  <a:lnTo>
                    <a:pt x="154" y="40"/>
                  </a:lnTo>
                  <a:lnTo>
                    <a:pt x="152" y="42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50" y="44"/>
                  </a:lnTo>
                  <a:lnTo>
                    <a:pt x="148" y="44"/>
                  </a:lnTo>
                  <a:lnTo>
                    <a:pt x="146" y="42"/>
                  </a:lnTo>
                  <a:lnTo>
                    <a:pt x="144" y="42"/>
                  </a:lnTo>
                  <a:lnTo>
                    <a:pt x="144" y="42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0" y="44"/>
                  </a:lnTo>
                  <a:lnTo>
                    <a:pt x="138" y="44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6" y="40"/>
                  </a:lnTo>
                  <a:lnTo>
                    <a:pt x="136" y="38"/>
                  </a:lnTo>
                  <a:lnTo>
                    <a:pt x="136" y="38"/>
                  </a:lnTo>
                  <a:lnTo>
                    <a:pt x="136" y="36"/>
                  </a:lnTo>
                  <a:lnTo>
                    <a:pt x="136" y="36"/>
                  </a:lnTo>
                  <a:lnTo>
                    <a:pt x="136" y="34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4" y="32"/>
                  </a:lnTo>
                  <a:lnTo>
                    <a:pt x="136" y="30"/>
                  </a:lnTo>
                  <a:lnTo>
                    <a:pt x="136" y="30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6" y="28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6"/>
                  </a:lnTo>
                  <a:lnTo>
                    <a:pt x="138" y="24"/>
                  </a:lnTo>
                  <a:lnTo>
                    <a:pt x="140" y="20"/>
                  </a:lnTo>
                  <a:lnTo>
                    <a:pt x="140" y="20"/>
                  </a:lnTo>
                  <a:lnTo>
                    <a:pt x="142" y="18"/>
                  </a:lnTo>
                  <a:lnTo>
                    <a:pt x="142" y="16"/>
                  </a:lnTo>
                  <a:lnTo>
                    <a:pt x="142" y="14"/>
                  </a:lnTo>
                  <a:lnTo>
                    <a:pt x="142" y="12"/>
                  </a:lnTo>
                  <a:lnTo>
                    <a:pt x="142" y="12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4"/>
                  </a:lnTo>
                  <a:lnTo>
                    <a:pt x="140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2"/>
                  </a:lnTo>
                  <a:lnTo>
                    <a:pt x="138" y="10"/>
                  </a:lnTo>
                  <a:lnTo>
                    <a:pt x="136" y="10"/>
                  </a:lnTo>
                  <a:lnTo>
                    <a:pt x="136" y="8"/>
                  </a:lnTo>
                  <a:lnTo>
                    <a:pt x="134" y="4"/>
                  </a:lnTo>
                  <a:lnTo>
                    <a:pt x="132" y="2"/>
                  </a:lnTo>
                  <a:lnTo>
                    <a:pt x="130" y="2"/>
                  </a:lnTo>
                  <a:lnTo>
                    <a:pt x="130" y="2"/>
                  </a:lnTo>
                  <a:lnTo>
                    <a:pt x="128" y="2"/>
                  </a:lnTo>
                  <a:lnTo>
                    <a:pt x="126" y="4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6" y="6"/>
                  </a:lnTo>
                  <a:lnTo>
                    <a:pt x="124" y="6"/>
                  </a:lnTo>
                  <a:lnTo>
                    <a:pt x="124" y="6"/>
                  </a:lnTo>
                  <a:lnTo>
                    <a:pt x="124" y="8"/>
                  </a:lnTo>
                  <a:lnTo>
                    <a:pt x="124" y="10"/>
                  </a:lnTo>
                  <a:lnTo>
                    <a:pt x="124" y="10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2" y="8"/>
                  </a:lnTo>
                  <a:lnTo>
                    <a:pt x="122" y="6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20" y="4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8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2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6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4" y="0"/>
                  </a:lnTo>
                  <a:lnTo>
                    <a:pt x="112" y="0"/>
                  </a:lnTo>
                  <a:lnTo>
                    <a:pt x="110" y="0"/>
                  </a:lnTo>
                  <a:lnTo>
                    <a:pt x="110" y="0"/>
                  </a:lnTo>
                  <a:lnTo>
                    <a:pt x="110" y="2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8" y="4"/>
                  </a:lnTo>
                  <a:lnTo>
                    <a:pt x="106" y="6"/>
                  </a:lnTo>
                  <a:lnTo>
                    <a:pt x="106" y="6"/>
                  </a:lnTo>
                  <a:lnTo>
                    <a:pt x="104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2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100" y="6"/>
                  </a:lnTo>
                  <a:lnTo>
                    <a:pt x="98" y="6"/>
                  </a:lnTo>
                  <a:lnTo>
                    <a:pt x="96" y="4"/>
                  </a:lnTo>
                  <a:lnTo>
                    <a:pt x="94" y="2"/>
                  </a:lnTo>
                  <a:lnTo>
                    <a:pt x="92" y="2"/>
                  </a:lnTo>
                  <a:lnTo>
                    <a:pt x="92" y="2"/>
                  </a:lnTo>
                  <a:lnTo>
                    <a:pt x="92" y="4"/>
                  </a:lnTo>
                  <a:lnTo>
                    <a:pt x="94" y="6"/>
                  </a:lnTo>
                  <a:lnTo>
                    <a:pt x="94" y="6"/>
                  </a:lnTo>
                  <a:lnTo>
                    <a:pt x="94" y="8"/>
                  </a:lnTo>
                  <a:lnTo>
                    <a:pt x="96" y="10"/>
                  </a:lnTo>
                  <a:lnTo>
                    <a:pt x="96" y="12"/>
                  </a:lnTo>
                  <a:lnTo>
                    <a:pt x="96" y="12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4" y="14"/>
                  </a:lnTo>
                  <a:lnTo>
                    <a:pt x="92" y="16"/>
                  </a:lnTo>
                  <a:lnTo>
                    <a:pt x="88" y="18"/>
                  </a:lnTo>
                  <a:lnTo>
                    <a:pt x="86" y="18"/>
                  </a:lnTo>
                  <a:lnTo>
                    <a:pt x="86" y="18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4" y="18"/>
                  </a:lnTo>
                  <a:lnTo>
                    <a:pt x="74" y="22"/>
                  </a:lnTo>
                  <a:lnTo>
                    <a:pt x="74" y="22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8"/>
                  </a:lnTo>
                  <a:lnTo>
                    <a:pt x="72" y="28"/>
                  </a:lnTo>
                  <a:lnTo>
                    <a:pt x="72" y="30"/>
                  </a:lnTo>
                  <a:lnTo>
                    <a:pt x="72" y="30"/>
                  </a:lnTo>
                  <a:lnTo>
                    <a:pt x="70" y="32"/>
                  </a:lnTo>
                  <a:lnTo>
                    <a:pt x="68" y="32"/>
                  </a:lnTo>
                  <a:lnTo>
                    <a:pt x="68" y="32"/>
                  </a:lnTo>
                  <a:lnTo>
                    <a:pt x="66" y="32"/>
                  </a:lnTo>
                  <a:lnTo>
                    <a:pt x="66" y="30"/>
                  </a:lnTo>
                  <a:lnTo>
                    <a:pt x="66" y="30"/>
                  </a:lnTo>
                  <a:lnTo>
                    <a:pt x="64" y="30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6" y="34"/>
                  </a:lnTo>
                  <a:lnTo>
                    <a:pt x="56" y="34"/>
                  </a:lnTo>
                  <a:lnTo>
                    <a:pt x="54" y="34"/>
                  </a:lnTo>
                  <a:lnTo>
                    <a:pt x="54" y="34"/>
                  </a:lnTo>
                  <a:lnTo>
                    <a:pt x="52" y="34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6"/>
                  </a:lnTo>
                  <a:lnTo>
                    <a:pt x="52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50" y="34"/>
                  </a:lnTo>
                  <a:lnTo>
                    <a:pt x="48" y="36"/>
                  </a:lnTo>
                  <a:lnTo>
                    <a:pt x="46" y="36"/>
                  </a:lnTo>
                  <a:lnTo>
                    <a:pt x="44" y="34"/>
                  </a:lnTo>
                  <a:lnTo>
                    <a:pt x="42" y="34"/>
                  </a:lnTo>
                  <a:lnTo>
                    <a:pt x="40" y="36"/>
                  </a:lnTo>
                  <a:lnTo>
                    <a:pt x="40" y="36"/>
                  </a:lnTo>
                  <a:lnTo>
                    <a:pt x="38" y="36"/>
                  </a:lnTo>
                  <a:lnTo>
                    <a:pt x="38" y="36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8" y="34"/>
                  </a:lnTo>
                  <a:lnTo>
                    <a:pt x="36" y="32"/>
                  </a:lnTo>
                  <a:lnTo>
                    <a:pt x="34" y="32"/>
                  </a:lnTo>
                  <a:lnTo>
                    <a:pt x="34" y="30"/>
                  </a:lnTo>
                  <a:lnTo>
                    <a:pt x="32" y="32"/>
                  </a:lnTo>
                  <a:lnTo>
                    <a:pt x="32" y="30"/>
                  </a:lnTo>
                  <a:lnTo>
                    <a:pt x="32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30" y="30"/>
                  </a:lnTo>
                  <a:lnTo>
                    <a:pt x="28" y="34"/>
                  </a:lnTo>
                  <a:lnTo>
                    <a:pt x="28" y="34"/>
                  </a:lnTo>
                  <a:lnTo>
                    <a:pt x="30" y="36"/>
                  </a:lnTo>
                  <a:lnTo>
                    <a:pt x="30" y="36"/>
                  </a:lnTo>
                  <a:lnTo>
                    <a:pt x="30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8" y="38"/>
                  </a:lnTo>
                  <a:lnTo>
                    <a:pt x="26" y="38"/>
                  </a:lnTo>
                  <a:lnTo>
                    <a:pt x="26" y="40"/>
                  </a:lnTo>
                  <a:lnTo>
                    <a:pt x="24" y="40"/>
                  </a:lnTo>
                  <a:lnTo>
                    <a:pt x="22" y="40"/>
                  </a:lnTo>
                  <a:lnTo>
                    <a:pt x="22" y="40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2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4"/>
                  </a:lnTo>
                  <a:lnTo>
                    <a:pt x="22" y="46"/>
                  </a:lnTo>
                  <a:lnTo>
                    <a:pt x="20" y="46"/>
                  </a:lnTo>
                  <a:lnTo>
                    <a:pt x="18" y="48"/>
                  </a:lnTo>
                  <a:lnTo>
                    <a:pt x="18" y="48"/>
                  </a:lnTo>
                  <a:lnTo>
                    <a:pt x="18" y="50"/>
                  </a:lnTo>
                  <a:lnTo>
                    <a:pt x="18" y="50"/>
                  </a:lnTo>
                  <a:lnTo>
                    <a:pt x="20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4"/>
                  </a:lnTo>
                  <a:lnTo>
                    <a:pt x="18" y="56"/>
                  </a:lnTo>
                  <a:lnTo>
                    <a:pt x="20" y="56"/>
                  </a:lnTo>
                  <a:lnTo>
                    <a:pt x="20" y="56"/>
                  </a:lnTo>
                  <a:lnTo>
                    <a:pt x="20" y="58"/>
                  </a:lnTo>
                  <a:lnTo>
                    <a:pt x="20" y="58"/>
                  </a:lnTo>
                  <a:lnTo>
                    <a:pt x="20" y="62"/>
                  </a:lnTo>
                  <a:lnTo>
                    <a:pt x="20" y="62"/>
                  </a:lnTo>
                  <a:lnTo>
                    <a:pt x="20" y="64"/>
                  </a:lnTo>
                  <a:lnTo>
                    <a:pt x="16" y="66"/>
                  </a:lnTo>
                  <a:lnTo>
                    <a:pt x="16" y="66"/>
                  </a:lnTo>
                  <a:lnTo>
                    <a:pt x="16" y="68"/>
                  </a:lnTo>
                  <a:lnTo>
                    <a:pt x="16" y="68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0"/>
                  </a:lnTo>
                  <a:lnTo>
                    <a:pt x="14" y="72"/>
                  </a:lnTo>
                  <a:lnTo>
                    <a:pt x="14" y="72"/>
                  </a:lnTo>
                  <a:lnTo>
                    <a:pt x="16" y="72"/>
                  </a:lnTo>
                  <a:lnTo>
                    <a:pt x="16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8"/>
                  </a:lnTo>
                  <a:lnTo>
                    <a:pt x="16" y="78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8" y="82"/>
                  </a:lnTo>
                  <a:lnTo>
                    <a:pt x="18" y="84"/>
                  </a:lnTo>
                  <a:lnTo>
                    <a:pt x="18" y="86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8" y="88"/>
                  </a:lnTo>
                  <a:lnTo>
                    <a:pt x="14" y="88"/>
                  </a:lnTo>
                  <a:lnTo>
                    <a:pt x="12" y="88"/>
                  </a:lnTo>
                  <a:lnTo>
                    <a:pt x="12" y="88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88"/>
                  </a:lnTo>
                  <a:lnTo>
                    <a:pt x="2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0" y="88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4"/>
                  </a:lnTo>
                  <a:lnTo>
                    <a:pt x="4" y="94"/>
                  </a:lnTo>
                  <a:lnTo>
                    <a:pt x="4" y="96"/>
                  </a:lnTo>
                  <a:lnTo>
                    <a:pt x="4" y="96"/>
                  </a:lnTo>
                  <a:lnTo>
                    <a:pt x="4" y="98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6" y="100"/>
                  </a:lnTo>
                  <a:lnTo>
                    <a:pt x="8" y="102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0" y="98"/>
                  </a:lnTo>
                  <a:lnTo>
                    <a:pt x="12" y="98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0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2"/>
                  </a:lnTo>
                  <a:lnTo>
                    <a:pt x="12" y="104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4" y="108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6" y="112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4"/>
                  </a:lnTo>
                  <a:lnTo>
                    <a:pt x="18" y="116"/>
                  </a:lnTo>
                  <a:lnTo>
                    <a:pt x="18" y="116"/>
                  </a:lnTo>
                  <a:lnTo>
                    <a:pt x="16" y="116"/>
                  </a:lnTo>
                  <a:lnTo>
                    <a:pt x="16" y="118"/>
                  </a:lnTo>
                  <a:lnTo>
                    <a:pt x="14" y="118"/>
                  </a:lnTo>
                  <a:lnTo>
                    <a:pt x="16" y="122"/>
                  </a:lnTo>
                  <a:lnTo>
                    <a:pt x="14" y="122"/>
                  </a:lnTo>
                  <a:lnTo>
                    <a:pt x="14" y="122"/>
                  </a:lnTo>
                  <a:lnTo>
                    <a:pt x="16" y="122"/>
                  </a:lnTo>
                  <a:lnTo>
                    <a:pt x="16" y="122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6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18" y="128"/>
                  </a:lnTo>
                  <a:lnTo>
                    <a:pt x="24" y="134"/>
                  </a:lnTo>
                  <a:lnTo>
                    <a:pt x="26" y="136"/>
                  </a:lnTo>
                  <a:lnTo>
                    <a:pt x="26" y="136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0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6"/>
                  </a:lnTo>
                  <a:lnTo>
                    <a:pt x="34" y="146"/>
                  </a:lnTo>
                  <a:lnTo>
                    <a:pt x="36" y="150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40" y="152"/>
                  </a:lnTo>
                  <a:lnTo>
                    <a:pt x="42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0" y="154"/>
                  </a:lnTo>
                  <a:lnTo>
                    <a:pt x="42" y="154"/>
                  </a:lnTo>
                  <a:lnTo>
                    <a:pt x="42" y="154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6"/>
                  </a:lnTo>
                  <a:lnTo>
                    <a:pt x="42" y="158"/>
                  </a:lnTo>
                  <a:lnTo>
                    <a:pt x="44" y="158"/>
                  </a:lnTo>
                  <a:lnTo>
                    <a:pt x="46" y="158"/>
                  </a:lnTo>
                  <a:lnTo>
                    <a:pt x="46" y="158"/>
                  </a:lnTo>
                  <a:lnTo>
                    <a:pt x="48" y="158"/>
                  </a:lnTo>
                  <a:lnTo>
                    <a:pt x="48" y="160"/>
                  </a:lnTo>
                  <a:lnTo>
                    <a:pt x="48" y="160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2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6"/>
                  </a:lnTo>
                  <a:lnTo>
                    <a:pt x="50" y="168"/>
                  </a:lnTo>
                  <a:lnTo>
                    <a:pt x="50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68"/>
                  </a:lnTo>
                  <a:lnTo>
                    <a:pt x="52" y="170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50" y="174"/>
                  </a:lnTo>
                  <a:lnTo>
                    <a:pt x="50" y="174"/>
                  </a:lnTo>
                  <a:lnTo>
                    <a:pt x="50" y="176"/>
                  </a:lnTo>
                  <a:lnTo>
                    <a:pt x="52" y="176"/>
                  </a:lnTo>
                  <a:lnTo>
                    <a:pt x="52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78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4" y="180"/>
                  </a:lnTo>
                  <a:lnTo>
                    <a:pt x="56" y="184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6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58" y="192"/>
                  </a:lnTo>
                  <a:lnTo>
                    <a:pt x="60" y="192"/>
                  </a:lnTo>
                  <a:lnTo>
                    <a:pt x="60" y="190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6"/>
                  </a:lnTo>
                  <a:lnTo>
                    <a:pt x="64" y="184"/>
                  </a:lnTo>
                  <a:lnTo>
                    <a:pt x="66" y="184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8" y="186"/>
                  </a:lnTo>
                  <a:lnTo>
                    <a:pt x="68" y="188"/>
                  </a:lnTo>
                  <a:lnTo>
                    <a:pt x="68" y="188"/>
                  </a:lnTo>
                  <a:lnTo>
                    <a:pt x="68" y="190"/>
                  </a:lnTo>
                  <a:lnTo>
                    <a:pt x="68" y="192"/>
                  </a:lnTo>
                  <a:lnTo>
                    <a:pt x="68" y="194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66" y="196"/>
                  </a:lnTo>
                  <a:lnTo>
                    <a:pt x="66" y="198"/>
                  </a:lnTo>
                  <a:lnTo>
                    <a:pt x="66" y="198"/>
                  </a:lnTo>
                  <a:lnTo>
                    <a:pt x="66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2" y="200"/>
                  </a:lnTo>
                  <a:lnTo>
                    <a:pt x="62" y="200"/>
                  </a:lnTo>
                  <a:lnTo>
                    <a:pt x="60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0"/>
                  </a:lnTo>
                  <a:lnTo>
                    <a:pt x="58" y="202"/>
                  </a:lnTo>
                  <a:lnTo>
                    <a:pt x="56" y="202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6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2"/>
                  </a:lnTo>
                  <a:lnTo>
                    <a:pt x="54" y="202"/>
                  </a:lnTo>
                  <a:lnTo>
                    <a:pt x="52" y="204"/>
                  </a:lnTo>
                  <a:lnTo>
                    <a:pt x="54" y="204"/>
                  </a:lnTo>
                  <a:lnTo>
                    <a:pt x="54" y="206"/>
                  </a:lnTo>
                  <a:lnTo>
                    <a:pt x="54" y="206"/>
                  </a:lnTo>
                  <a:lnTo>
                    <a:pt x="54" y="208"/>
                  </a:lnTo>
                  <a:lnTo>
                    <a:pt x="54" y="210"/>
                  </a:lnTo>
                  <a:lnTo>
                    <a:pt x="54" y="210"/>
                  </a:lnTo>
                  <a:lnTo>
                    <a:pt x="54" y="212"/>
                  </a:lnTo>
                  <a:lnTo>
                    <a:pt x="54" y="212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2" y="220"/>
                  </a:lnTo>
                  <a:lnTo>
                    <a:pt x="52" y="222"/>
                  </a:lnTo>
                  <a:lnTo>
                    <a:pt x="52" y="224"/>
                  </a:lnTo>
                  <a:lnTo>
                    <a:pt x="54" y="230"/>
                  </a:lnTo>
                  <a:lnTo>
                    <a:pt x="54" y="232"/>
                  </a:lnTo>
                  <a:lnTo>
                    <a:pt x="54" y="234"/>
                  </a:lnTo>
                  <a:lnTo>
                    <a:pt x="52" y="236"/>
                  </a:lnTo>
                  <a:lnTo>
                    <a:pt x="52" y="236"/>
                  </a:lnTo>
                  <a:lnTo>
                    <a:pt x="52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38"/>
                  </a:lnTo>
                  <a:lnTo>
                    <a:pt x="46" y="240"/>
                  </a:lnTo>
                  <a:lnTo>
                    <a:pt x="46" y="240"/>
                  </a:lnTo>
                  <a:lnTo>
                    <a:pt x="46" y="240"/>
                  </a:lnTo>
                  <a:lnTo>
                    <a:pt x="46" y="240"/>
                  </a:lnTo>
                  <a:lnTo>
                    <a:pt x="44" y="238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2" y="238"/>
                  </a:lnTo>
                  <a:lnTo>
                    <a:pt x="40" y="240"/>
                  </a:lnTo>
                  <a:lnTo>
                    <a:pt x="38" y="240"/>
                  </a:lnTo>
                  <a:lnTo>
                    <a:pt x="38" y="242"/>
                  </a:lnTo>
                  <a:lnTo>
                    <a:pt x="38" y="242"/>
                  </a:lnTo>
                  <a:lnTo>
                    <a:pt x="36" y="242"/>
                  </a:lnTo>
                  <a:lnTo>
                    <a:pt x="36" y="242"/>
                  </a:lnTo>
                  <a:lnTo>
                    <a:pt x="36" y="242"/>
                  </a:lnTo>
                  <a:lnTo>
                    <a:pt x="36" y="242"/>
                  </a:lnTo>
                  <a:lnTo>
                    <a:pt x="38" y="242"/>
                  </a:lnTo>
                  <a:lnTo>
                    <a:pt x="36" y="244"/>
                  </a:lnTo>
                  <a:lnTo>
                    <a:pt x="36" y="246"/>
                  </a:lnTo>
                  <a:lnTo>
                    <a:pt x="36" y="246"/>
                  </a:lnTo>
                  <a:lnTo>
                    <a:pt x="36" y="248"/>
                  </a:lnTo>
                  <a:lnTo>
                    <a:pt x="36" y="248"/>
                  </a:lnTo>
                  <a:lnTo>
                    <a:pt x="38" y="248"/>
                  </a:lnTo>
                  <a:lnTo>
                    <a:pt x="38" y="248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0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2"/>
                  </a:lnTo>
                  <a:lnTo>
                    <a:pt x="38" y="254"/>
                  </a:lnTo>
                  <a:lnTo>
                    <a:pt x="38" y="254"/>
                  </a:lnTo>
                  <a:lnTo>
                    <a:pt x="38" y="256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0" y="258"/>
                  </a:lnTo>
                  <a:lnTo>
                    <a:pt x="40" y="260"/>
                  </a:lnTo>
                  <a:lnTo>
                    <a:pt x="40" y="260"/>
                  </a:lnTo>
                  <a:lnTo>
                    <a:pt x="42" y="264"/>
                  </a:lnTo>
                  <a:lnTo>
                    <a:pt x="48" y="268"/>
                  </a:lnTo>
                  <a:lnTo>
                    <a:pt x="48" y="270"/>
                  </a:lnTo>
                  <a:lnTo>
                    <a:pt x="48" y="270"/>
                  </a:lnTo>
                  <a:lnTo>
                    <a:pt x="48" y="272"/>
                  </a:lnTo>
                  <a:lnTo>
                    <a:pt x="48" y="272"/>
                  </a:lnTo>
                  <a:lnTo>
                    <a:pt x="50" y="272"/>
                  </a:lnTo>
                  <a:lnTo>
                    <a:pt x="50" y="274"/>
                  </a:lnTo>
                  <a:lnTo>
                    <a:pt x="52" y="280"/>
                  </a:lnTo>
                  <a:lnTo>
                    <a:pt x="54" y="28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6" y="282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0" y="284"/>
                  </a:lnTo>
                  <a:lnTo>
                    <a:pt x="62" y="286"/>
                  </a:lnTo>
                  <a:lnTo>
                    <a:pt x="62" y="288"/>
                  </a:lnTo>
                  <a:lnTo>
                    <a:pt x="68" y="292"/>
                  </a:lnTo>
                  <a:lnTo>
                    <a:pt x="68" y="292"/>
                  </a:lnTo>
                  <a:lnTo>
                    <a:pt x="70" y="292"/>
                  </a:lnTo>
                  <a:lnTo>
                    <a:pt x="70" y="292"/>
                  </a:lnTo>
                  <a:lnTo>
                    <a:pt x="70" y="294"/>
                  </a:lnTo>
                  <a:lnTo>
                    <a:pt x="70" y="294"/>
                  </a:lnTo>
                  <a:lnTo>
                    <a:pt x="70" y="296"/>
                  </a:lnTo>
                  <a:lnTo>
                    <a:pt x="72" y="296"/>
                  </a:lnTo>
                  <a:lnTo>
                    <a:pt x="72" y="298"/>
                  </a:lnTo>
                  <a:lnTo>
                    <a:pt x="74" y="298"/>
                  </a:lnTo>
                  <a:lnTo>
                    <a:pt x="74" y="300"/>
                  </a:lnTo>
                  <a:lnTo>
                    <a:pt x="76" y="300"/>
                  </a:lnTo>
                  <a:lnTo>
                    <a:pt x="76" y="300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6" y="302"/>
                  </a:lnTo>
                  <a:lnTo>
                    <a:pt x="78" y="302"/>
                  </a:lnTo>
                  <a:lnTo>
                    <a:pt x="76" y="304"/>
                  </a:lnTo>
                  <a:lnTo>
                    <a:pt x="76" y="304"/>
                  </a:lnTo>
                  <a:lnTo>
                    <a:pt x="76" y="304"/>
                  </a:lnTo>
                  <a:lnTo>
                    <a:pt x="78" y="306"/>
                  </a:lnTo>
                  <a:lnTo>
                    <a:pt x="78" y="308"/>
                  </a:lnTo>
                  <a:lnTo>
                    <a:pt x="80" y="308"/>
                  </a:lnTo>
                  <a:lnTo>
                    <a:pt x="80" y="310"/>
                  </a:lnTo>
                  <a:lnTo>
                    <a:pt x="80" y="310"/>
                  </a:lnTo>
                  <a:lnTo>
                    <a:pt x="80" y="310"/>
                  </a:lnTo>
                  <a:lnTo>
                    <a:pt x="80" y="312"/>
                  </a:lnTo>
                  <a:lnTo>
                    <a:pt x="80" y="316"/>
                  </a:lnTo>
                  <a:lnTo>
                    <a:pt x="82" y="322"/>
                  </a:lnTo>
                  <a:lnTo>
                    <a:pt x="82" y="324"/>
                  </a:lnTo>
                  <a:lnTo>
                    <a:pt x="82" y="326"/>
                  </a:lnTo>
                  <a:lnTo>
                    <a:pt x="82" y="326"/>
                  </a:lnTo>
                  <a:lnTo>
                    <a:pt x="82" y="326"/>
                  </a:lnTo>
                  <a:lnTo>
                    <a:pt x="82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80" y="328"/>
                  </a:lnTo>
                  <a:lnTo>
                    <a:pt x="82" y="330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2" y="332"/>
                  </a:lnTo>
                  <a:lnTo>
                    <a:pt x="80" y="332"/>
                  </a:lnTo>
                  <a:lnTo>
                    <a:pt x="78" y="332"/>
                  </a:lnTo>
                  <a:lnTo>
                    <a:pt x="78" y="334"/>
                  </a:lnTo>
                  <a:lnTo>
                    <a:pt x="78" y="334"/>
                  </a:lnTo>
                  <a:lnTo>
                    <a:pt x="78" y="334"/>
                  </a:lnTo>
                  <a:lnTo>
                    <a:pt x="78" y="336"/>
                  </a:lnTo>
                  <a:lnTo>
                    <a:pt x="78" y="338"/>
                  </a:lnTo>
                  <a:lnTo>
                    <a:pt x="78" y="338"/>
                  </a:lnTo>
                  <a:lnTo>
                    <a:pt x="76" y="340"/>
                  </a:lnTo>
                  <a:lnTo>
                    <a:pt x="78" y="340"/>
                  </a:lnTo>
                  <a:lnTo>
                    <a:pt x="78" y="340"/>
                  </a:lnTo>
                  <a:lnTo>
                    <a:pt x="78" y="342"/>
                  </a:lnTo>
                  <a:lnTo>
                    <a:pt x="80" y="342"/>
                  </a:lnTo>
                  <a:lnTo>
                    <a:pt x="80" y="342"/>
                  </a:lnTo>
                  <a:lnTo>
                    <a:pt x="80" y="344"/>
                  </a:lnTo>
                  <a:lnTo>
                    <a:pt x="80" y="344"/>
                  </a:lnTo>
                  <a:lnTo>
                    <a:pt x="80" y="344"/>
                  </a:lnTo>
                  <a:lnTo>
                    <a:pt x="80" y="346"/>
                  </a:lnTo>
                  <a:lnTo>
                    <a:pt x="80" y="346"/>
                  </a:lnTo>
                  <a:lnTo>
                    <a:pt x="80" y="346"/>
                  </a:lnTo>
                  <a:lnTo>
                    <a:pt x="80" y="348"/>
                  </a:lnTo>
                  <a:lnTo>
                    <a:pt x="80" y="348"/>
                  </a:lnTo>
                  <a:lnTo>
                    <a:pt x="80" y="350"/>
                  </a:lnTo>
                  <a:lnTo>
                    <a:pt x="82" y="350"/>
                  </a:lnTo>
                  <a:lnTo>
                    <a:pt x="82" y="350"/>
                  </a:lnTo>
                  <a:lnTo>
                    <a:pt x="82" y="352"/>
                  </a:lnTo>
                  <a:lnTo>
                    <a:pt x="82" y="352"/>
                  </a:lnTo>
                  <a:lnTo>
                    <a:pt x="82" y="352"/>
                  </a:lnTo>
                  <a:lnTo>
                    <a:pt x="82" y="354"/>
                  </a:lnTo>
                  <a:lnTo>
                    <a:pt x="82" y="354"/>
                  </a:lnTo>
                  <a:lnTo>
                    <a:pt x="84" y="354"/>
                  </a:lnTo>
                  <a:lnTo>
                    <a:pt x="84" y="354"/>
                  </a:lnTo>
                  <a:lnTo>
                    <a:pt x="84" y="356"/>
                  </a:lnTo>
                  <a:lnTo>
                    <a:pt x="84" y="356"/>
                  </a:lnTo>
                  <a:lnTo>
                    <a:pt x="86" y="356"/>
                  </a:lnTo>
                  <a:lnTo>
                    <a:pt x="86" y="356"/>
                  </a:lnTo>
                  <a:lnTo>
                    <a:pt x="86" y="358"/>
                  </a:lnTo>
                  <a:lnTo>
                    <a:pt x="86" y="358"/>
                  </a:lnTo>
                  <a:lnTo>
                    <a:pt x="86" y="358"/>
                  </a:lnTo>
                  <a:lnTo>
                    <a:pt x="88" y="358"/>
                  </a:lnTo>
                  <a:lnTo>
                    <a:pt x="88" y="358"/>
                  </a:lnTo>
                  <a:lnTo>
                    <a:pt x="88" y="360"/>
                  </a:lnTo>
                  <a:lnTo>
                    <a:pt x="90" y="360"/>
                  </a:lnTo>
                  <a:lnTo>
                    <a:pt x="90" y="360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2"/>
                  </a:lnTo>
                  <a:lnTo>
                    <a:pt x="90" y="364"/>
                  </a:lnTo>
                  <a:lnTo>
                    <a:pt x="90" y="364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0" y="366"/>
                  </a:lnTo>
                  <a:lnTo>
                    <a:pt x="92" y="368"/>
                  </a:lnTo>
                  <a:lnTo>
                    <a:pt x="92" y="370"/>
                  </a:lnTo>
                  <a:lnTo>
                    <a:pt x="92" y="372"/>
                  </a:lnTo>
                  <a:lnTo>
                    <a:pt x="92" y="372"/>
                  </a:lnTo>
                  <a:lnTo>
                    <a:pt x="92" y="374"/>
                  </a:lnTo>
                  <a:lnTo>
                    <a:pt x="92" y="374"/>
                  </a:lnTo>
                  <a:lnTo>
                    <a:pt x="94" y="374"/>
                  </a:lnTo>
                  <a:lnTo>
                    <a:pt x="94" y="376"/>
                  </a:lnTo>
                  <a:lnTo>
                    <a:pt x="94" y="376"/>
                  </a:lnTo>
                  <a:lnTo>
                    <a:pt x="94" y="376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78"/>
                  </a:lnTo>
                  <a:lnTo>
                    <a:pt x="94" y="380"/>
                  </a:lnTo>
                  <a:lnTo>
                    <a:pt x="94" y="380"/>
                  </a:lnTo>
                  <a:lnTo>
                    <a:pt x="92" y="380"/>
                  </a:lnTo>
                  <a:lnTo>
                    <a:pt x="92" y="380"/>
                  </a:lnTo>
                  <a:lnTo>
                    <a:pt x="94" y="382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6" y="380"/>
                  </a:lnTo>
                  <a:lnTo>
                    <a:pt x="98" y="380"/>
                  </a:lnTo>
                  <a:lnTo>
                    <a:pt x="96" y="382"/>
                  </a:lnTo>
                  <a:lnTo>
                    <a:pt x="96" y="382"/>
                  </a:lnTo>
                  <a:lnTo>
                    <a:pt x="96" y="382"/>
                  </a:lnTo>
                  <a:lnTo>
                    <a:pt x="96" y="384"/>
                  </a:lnTo>
                  <a:lnTo>
                    <a:pt x="96" y="386"/>
                  </a:lnTo>
                  <a:lnTo>
                    <a:pt x="96" y="386"/>
                  </a:lnTo>
                  <a:lnTo>
                    <a:pt x="98" y="386"/>
                  </a:lnTo>
                  <a:lnTo>
                    <a:pt x="98" y="388"/>
                  </a:lnTo>
                  <a:lnTo>
                    <a:pt x="98" y="388"/>
                  </a:lnTo>
                  <a:lnTo>
                    <a:pt x="98" y="388"/>
                  </a:lnTo>
                  <a:lnTo>
                    <a:pt x="98" y="390"/>
                  </a:lnTo>
                  <a:lnTo>
                    <a:pt x="98" y="392"/>
                  </a:lnTo>
                  <a:lnTo>
                    <a:pt x="98" y="392"/>
                  </a:lnTo>
                  <a:lnTo>
                    <a:pt x="98" y="394"/>
                  </a:lnTo>
                  <a:lnTo>
                    <a:pt x="100" y="394"/>
                  </a:lnTo>
                  <a:lnTo>
                    <a:pt x="100" y="394"/>
                  </a:lnTo>
                  <a:lnTo>
                    <a:pt x="100" y="394"/>
                  </a:lnTo>
                  <a:lnTo>
                    <a:pt x="100" y="396"/>
                  </a:lnTo>
                  <a:lnTo>
                    <a:pt x="100" y="398"/>
                  </a:lnTo>
                  <a:lnTo>
                    <a:pt x="100" y="400"/>
                  </a:lnTo>
                  <a:lnTo>
                    <a:pt x="96" y="402"/>
                  </a:lnTo>
                  <a:lnTo>
                    <a:pt x="96" y="404"/>
                  </a:lnTo>
                  <a:lnTo>
                    <a:pt x="94" y="404"/>
                  </a:lnTo>
                  <a:lnTo>
                    <a:pt x="94" y="404"/>
                  </a:lnTo>
                  <a:lnTo>
                    <a:pt x="92" y="404"/>
                  </a:lnTo>
                  <a:lnTo>
                    <a:pt x="92" y="404"/>
                  </a:lnTo>
                  <a:lnTo>
                    <a:pt x="92" y="406"/>
                  </a:lnTo>
                  <a:lnTo>
                    <a:pt x="92" y="408"/>
                  </a:lnTo>
                  <a:lnTo>
                    <a:pt x="92" y="408"/>
                  </a:lnTo>
                  <a:lnTo>
                    <a:pt x="92" y="410"/>
                  </a:lnTo>
                  <a:lnTo>
                    <a:pt x="92" y="410"/>
                  </a:lnTo>
                  <a:lnTo>
                    <a:pt x="90" y="412"/>
                  </a:lnTo>
                  <a:lnTo>
                    <a:pt x="90" y="412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90" y="414"/>
                  </a:lnTo>
                  <a:lnTo>
                    <a:pt x="88" y="416"/>
                  </a:lnTo>
                  <a:lnTo>
                    <a:pt x="86" y="418"/>
                  </a:lnTo>
                  <a:lnTo>
                    <a:pt x="86" y="420"/>
                  </a:lnTo>
                  <a:lnTo>
                    <a:pt x="86" y="420"/>
                  </a:lnTo>
                  <a:lnTo>
                    <a:pt x="84" y="422"/>
                  </a:lnTo>
                  <a:lnTo>
                    <a:pt x="84" y="422"/>
                  </a:lnTo>
                  <a:lnTo>
                    <a:pt x="82" y="426"/>
                  </a:lnTo>
                  <a:lnTo>
                    <a:pt x="82" y="428"/>
                  </a:lnTo>
                  <a:lnTo>
                    <a:pt x="82" y="428"/>
                  </a:lnTo>
                  <a:lnTo>
                    <a:pt x="80" y="428"/>
                  </a:lnTo>
                  <a:lnTo>
                    <a:pt x="80" y="428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80" y="430"/>
                  </a:lnTo>
                  <a:lnTo>
                    <a:pt x="78" y="430"/>
                  </a:lnTo>
                  <a:lnTo>
                    <a:pt x="78" y="432"/>
                  </a:lnTo>
                  <a:lnTo>
                    <a:pt x="76" y="432"/>
                  </a:lnTo>
                  <a:lnTo>
                    <a:pt x="76" y="432"/>
                  </a:lnTo>
                  <a:lnTo>
                    <a:pt x="76" y="434"/>
                  </a:lnTo>
                  <a:lnTo>
                    <a:pt x="76" y="434"/>
                  </a:lnTo>
                  <a:lnTo>
                    <a:pt x="74" y="434"/>
                  </a:lnTo>
                  <a:lnTo>
                    <a:pt x="74" y="434"/>
                  </a:lnTo>
                  <a:lnTo>
                    <a:pt x="74" y="434"/>
                  </a:lnTo>
                  <a:lnTo>
                    <a:pt x="74" y="434"/>
                  </a:lnTo>
                  <a:lnTo>
                    <a:pt x="74" y="434"/>
                  </a:lnTo>
                  <a:lnTo>
                    <a:pt x="72" y="434"/>
                  </a:lnTo>
                  <a:lnTo>
                    <a:pt x="72" y="434"/>
                  </a:lnTo>
                  <a:lnTo>
                    <a:pt x="72" y="434"/>
                  </a:lnTo>
                  <a:lnTo>
                    <a:pt x="72" y="434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2" y="436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38"/>
                  </a:lnTo>
                  <a:lnTo>
                    <a:pt x="72" y="440"/>
                  </a:lnTo>
                  <a:lnTo>
                    <a:pt x="72" y="440"/>
                  </a:lnTo>
                  <a:lnTo>
                    <a:pt x="72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68" y="440"/>
                  </a:lnTo>
                  <a:lnTo>
                    <a:pt x="68" y="440"/>
                  </a:lnTo>
                  <a:lnTo>
                    <a:pt x="68" y="440"/>
                  </a:lnTo>
                  <a:lnTo>
                    <a:pt x="68" y="442"/>
                  </a:lnTo>
                  <a:lnTo>
                    <a:pt x="68" y="442"/>
                  </a:lnTo>
                  <a:lnTo>
                    <a:pt x="68" y="442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4" y="442"/>
                  </a:lnTo>
                  <a:lnTo>
                    <a:pt x="62" y="446"/>
                  </a:lnTo>
                  <a:lnTo>
                    <a:pt x="62" y="446"/>
                  </a:lnTo>
                  <a:lnTo>
                    <a:pt x="62" y="448"/>
                  </a:lnTo>
                  <a:lnTo>
                    <a:pt x="62" y="450"/>
                  </a:lnTo>
                  <a:lnTo>
                    <a:pt x="62" y="450"/>
                  </a:lnTo>
                  <a:lnTo>
                    <a:pt x="64" y="450"/>
                  </a:lnTo>
                  <a:lnTo>
                    <a:pt x="64" y="454"/>
                  </a:lnTo>
                  <a:lnTo>
                    <a:pt x="64" y="454"/>
                  </a:lnTo>
                  <a:lnTo>
                    <a:pt x="64" y="456"/>
                  </a:lnTo>
                  <a:lnTo>
                    <a:pt x="62" y="458"/>
                  </a:lnTo>
                  <a:lnTo>
                    <a:pt x="62" y="460"/>
                  </a:lnTo>
                  <a:lnTo>
                    <a:pt x="62" y="462"/>
                  </a:lnTo>
                  <a:lnTo>
                    <a:pt x="62" y="464"/>
                  </a:lnTo>
                  <a:lnTo>
                    <a:pt x="60" y="464"/>
                  </a:lnTo>
                  <a:lnTo>
                    <a:pt x="60" y="466"/>
                  </a:lnTo>
                  <a:lnTo>
                    <a:pt x="60" y="466"/>
                  </a:lnTo>
                  <a:lnTo>
                    <a:pt x="60" y="468"/>
                  </a:lnTo>
                  <a:lnTo>
                    <a:pt x="60" y="470"/>
                  </a:lnTo>
                  <a:lnTo>
                    <a:pt x="58" y="472"/>
                  </a:lnTo>
                  <a:lnTo>
                    <a:pt x="58" y="474"/>
                  </a:lnTo>
                  <a:lnTo>
                    <a:pt x="56" y="476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6" y="478"/>
                  </a:lnTo>
                  <a:lnTo>
                    <a:pt x="54" y="478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80"/>
                  </a:lnTo>
                  <a:lnTo>
                    <a:pt x="54" y="482"/>
                  </a:lnTo>
                  <a:lnTo>
                    <a:pt x="54" y="482"/>
                  </a:lnTo>
                  <a:lnTo>
                    <a:pt x="54" y="482"/>
                  </a:lnTo>
                  <a:lnTo>
                    <a:pt x="54" y="482"/>
                  </a:lnTo>
                  <a:lnTo>
                    <a:pt x="54" y="482"/>
                  </a:lnTo>
                  <a:lnTo>
                    <a:pt x="54" y="482"/>
                  </a:lnTo>
                  <a:lnTo>
                    <a:pt x="52" y="482"/>
                  </a:lnTo>
                  <a:lnTo>
                    <a:pt x="52" y="482"/>
                  </a:lnTo>
                  <a:lnTo>
                    <a:pt x="52" y="482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2" y="484"/>
                  </a:lnTo>
                  <a:lnTo>
                    <a:pt x="54" y="484"/>
                  </a:lnTo>
                  <a:lnTo>
                    <a:pt x="54" y="484"/>
                  </a:lnTo>
                  <a:lnTo>
                    <a:pt x="54" y="484"/>
                  </a:lnTo>
                  <a:lnTo>
                    <a:pt x="54" y="484"/>
                  </a:lnTo>
                  <a:lnTo>
                    <a:pt x="54" y="484"/>
                  </a:lnTo>
                  <a:lnTo>
                    <a:pt x="54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6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2" y="488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4" y="488"/>
                  </a:lnTo>
                  <a:lnTo>
                    <a:pt x="52" y="488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0" y="488"/>
                  </a:lnTo>
                  <a:lnTo>
                    <a:pt x="50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2" y="490"/>
                  </a:lnTo>
                  <a:lnTo>
                    <a:pt x="50" y="490"/>
                  </a:lnTo>
                  <a:lnTo>
                    <a:pt x="52" y="492"/>
                  </a:lnTo>
                  <a:lnTo>
                    <a:pt x="52" y="492"/>
                  </a:lnTo>
                  <a:lnTo>
                    <a:pt x="52" y="492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50" y="492"/>
                  </a:lnTo>
                  <a:lnTo>
                    <a:pt x="50" y="494"/>
                  </a:lnTo>
                  <a:lnTo>
                    <a:pt x="50" y="494"/>
                  </a:lnTo>
                  <a:lnTo>
                    <a:pt x="50" y="494"/>
                  </a:lnTo>
                  <a:lnTo>
                    <a:pt x="50" y="494"/>
                  </a:lnTo>
                  <a:lnTo>
                    <a:pt x="50" y="496"/>
                  </a:lnTo>
                  <a:lnTo>
                    <a:pt x="50" y="496"/>
                  </a:lnTo>
                  <a:lnTo>
                    <a:pt x="50" y="496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2" y="496"/>
                  </a:lnTo>
                  <a:lnTo>
                    <a:pt x="50" y="498"/>
                  </a:lnTo>
                  <a:lnTo>
                    <a:pt x="48" y="496"/>
                  </a:lnTo>
                  <a:lnTo>
                    <a:pt x="48" y="498"/>
                  </a:lnTo>
                  <a:lnTo>
                    <a:pt x="48" y="502"/>
                  </a:lnTo>
                  <a:lnTo>
                    <a:pt x="46" y="504"/>
                  </a:lnTo>
                  <a:lnTo>
                    <a:pt x="46" y="504"/>
                  </a:lnTo>
                  <a:lnTo>
                    <a:pt x="46" y="506"/>
                  </a:lnTo>
                  <a:lnTo>
                    <a:pt x="46" y="508"/>
                  </a:lnTo>
                  <a:lnTo>
                    <a:pt x="44" y="508"/>
                  </a:lnTo>
                  <a:lnTo>
                    <a:pt x="44" y="508"/>
                  </a:lnTo>
                  <a:lnTo>
                    <a:pt x="44" y="510"/>
                  </a:lnTo>
                  <a:lnTo>
                    <a:pt x="44" y="510"/>
                  </a:lnTo>
                  <a:lnTo>
                    <a:pt x="46" y="510"/>
                  </a:lnTo>
                  <a:lnTo>
                    <a:pt x="44" y="512"/>
                  </a:lnTo>
                  <a:lnTo>
                    <a:pt x="44" y="512"/>
                  </a:lnTo>
                  <a:lnTo>
                    <a:pt x="44" y="512"/>
                  </a:lnTo>
                  <a:lnTo>
                    <a:pt x="44" y="512"/>
                  </a:lnTo>
                  <a:lnTo>
                    <a:pt x="42" y="512"/>
                  </a:lnTo>
                  <a:lnTo>
                    <a:pt x="42" y="512"/>
                  </a:lnTo>
                  <a:lnTo>
                    <a:pt x="44" y="514"/>
                  </a:lnTo>
                  <a:lnTo>
                    <a:pt x="44" y="514"/>
                  </a:lnTo>
                  <a:lnTo>
                    <a:pt x="46" y="516"/>
                  </a:lnTo>
                  <a:lnTo>
                    <a:pt x="46" y="518"/>
                  </a:lnTo>
                  <a:lnTo>
                    <a:pt x="44" y="518"/>
                  </a:lnTo>
                  <a:lnTo>
                    <a:pt x="44" y="518"/>
                  </a:lnTo>
                  <a:lnTo>
                    <a:pt x="44" y="518"/>
                  </a:lnTo>
                  <a:lnTo>
                    <a:pt x="44" y="520"/>
                  </a:lnTo>
                  <a:lnTo>
                    <a:pt x="44" y="520"/>
                  </a:lnTo>
                  <a:lnTo>
                    <a:pt x="44" y="520"/>
                  </a:lnTo>
                  <a:lnTo>
                    <a:pt x="46" y="520"/>
                  </a:lnTo>
                  <a:lnTo>
                    <a:pt x="44" y="520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4" y="522"/>
                  </a:lnTo>
                  <a:lnTo>
                    <a:pt x="42" y="524"/>
                  </a:lnTo>
                  <a:lnTo>
                    <a:pt x="42" y="524"/>
                  </a:lnTo>
                  <a:lnTo>
                    <a:pt x="42" y="526"/>
                  </a:lnTo>
                  <a:lnTo>
                    <a:pt x="40" y="528"/>
                  </a:lnTo>
                  <a:lnTo>
                    <a:pt x="40" y="528"/>
                  </a:lnTo>
                  <a:lnTo>
                    <a:pt x="40" y="532"/>
                  </a:lnTo>
                  <a:lnTo>
                    <a:pt x="40" y="532"/>
                  </a:lnTo>
                  <a:lnTo>
                    <a:pt x="40" y="532"/>
                  </a:lnTo>
                  <a:lnTo>
                    <a:pt x="40" y="532"/>
                  </a:lnTo>
                  <a:lnTo>
                    <a:pt x="38" y="532"/>
                  </a:lnTo>
                  <a:lnTo>
                    <a:pt x="38" y="532"/>
                  </a:lnTo>
                  <a:lnTo>
                    <a:pt x="38" y="534"/>
                  </a:lnTo>
                  <a:lnTo>
                    <a:pt x="38" y="534"/>
                  </a:lnTo>
                  <a:lnTo>
                    <a:pt x="40" y="536"/>
                  </a:lnTo>
                  <a:lnTo>
                    <a:pt x="40" y="536"/>
                  </a:lnTo>
                  <a:lnTo>
                    <a:pt x="40" y="536"/>
                  </a:lnTo>
                  <a:lnTo>
                    <a:pt x="38" y="538"/>
                  </a:lnTo>
                  <a:lnTo>
                    <a:pt x="38" y="538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40" y="542"/>
                  </a:lnTo>
                  <a:lnTo>
                    <a:pt x="40" y="542"/>
                  </a:lnTo>
                  <a:lnTo>
                    <a:pt x="40" y="542"/>
                  </a:lnTo>
                  <a:lnTo>
                    <a:pt x="38" y="542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0"/>
                  </a:lnTo>
                  <a:lnTo>
                    <a:pt x="38" y="542"/>
                  </a:lnTo>
                  <a:lnTo>
                    <a:pt x="40" y="548"/>
                  </a:lnTo>
                  <a:lnTo>
                    <a:pt x="40" y="552"/>
                  </a:lnTo>
                  <a:lnTo>
                    <a:pt x="40" y="552"/>
                  </a:lnTo>
                  <a:lnTo>
                    <a:pt x="40" y="552"/>
                  </a:lnTo>
                  <a:lnTo>
                    <a:pt x="40" y="554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2" y="556"/>
                  </a:lnTo>
                  <a:lnTo>
                    <a:pt x="44" y="556"/>
                  </a:lnTo>
                  <a:lnTo>
                    <a:pt x="44" y="556"/>
                  </a:lnTo>
                  <a:lnTo>
                    <a:pt x="44" y="556"/>
                  </a:lnTo>
                  <a:lnTo>
                    <a:pt x="44" y="558"/>
                  </a:lnTo>
                  <a:lnTo>
                    <a:pt x="46" y="558"/>
                  </a:lnTo>
                  <a:lnTo>
                    <a:pt x="46" y="560"/>
                  </a:lnTo>
                  <a:lnTo>
                    <a:pt x="46" y="558"/>
                  </a:lnTo>
                  <a:lnTo>
                    <a:pt x="46" y="558"/>
                  </a:lnTo>
                  <a:lnTo>
                    <a:pt x="46" y="558"/>
                  </a:lnTo>
                  <a:lnTo>
                    <a:pt x="46" y="558"/>
                  </a:lnTo>
                  <a:lnTo>
                    <a:pt x="48" y="558"/>
                  </a:lnTo>
                  <a:lnTo>
                    <a:pt x="48" y="558"/>
                  </a:lnTo>
                  <a:lnTo>
                    <a:pt x="50" y="556"/>
                  </a:lnTo>
                  <a:lnTo>
                    <a:pt x="50" y="554"/>
                  </a:lnTo>
                  <a:lnTo>
                    <a:pt x="48" y="554"/>
                  </a:lnTo>
                  <a:lnTo>
                    <a:pt x="48" y="554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48" y="552"/>
                  </a:lnTo>
                  <a:lnTo>
                    <a:pt x="48" y="550"/>
                  </a:lnTo>
                  <a:lnTo>
                    <a:pt x="50" y="552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0" y="550"/>
                  </a:lnTo>
                  <a:lnTo>
                    <a:pt x="52" y="550"/>
                  </a:lnTo>
                  <a:lnTo>
                    <a:pt x="52" y="550"/>
                  </a:lnTo>
                  <a:lnTo>
                    <a:pt x="52" y="550"/>
                  </a:lnTo>
                  <a:lnTo>
                    <a:pt x="54" y="550"/>
                  </a:lnTo>
                  <a:lnTo>
                    <a:pt x="54" y="550"/>
                  </a:lnTo>
                  <a:lnTo>
                    <a:pt x="54" y="548"/>
                  </a:lnTo>
                  <a:lnTo>
                    <a:pt x="56" y="548"/>
                  </a:lnTo>
                  <a:lnTo>
                    <a:pt x="56" y="548"/>
                  </a:lnTo>
                  <a:lnTo>
                    <a:pt x="56" y="548"/>
                  </a:lnTo>
                  <a:lnTo>
                    <a:pt x="58" y="548"/>
                  </a:lnTo>
                  <a:lnTo>
                    <a:pt x="58" y="548"/>
                  </a:lnTo>
                  <a:lnTo>
                    <a:pt x="58" y="550"/>
                  </a:lnTo>
                  <a:lnTo>
                    <a:pt x="56" y="550"/>
                  </a:lnTo>
                  <a:lnTo>
                    <a:pt x="56" y="550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6" y="552"/>
                  </a:lnTo>
                  <a:lnTo>
                    <a:pt x="58" y="552"/>
                  </a:lnTo>
                  <a:lnTo>
                    <a:pt x="58" y="552"/>
                  </a:lnTo>
                  <a:lnTo>
                    <a:pt x="60" y="552"/>
                  </a:lnTo>
                  <a:lnTo>
                    <a:pt x="60" y="552"/>
                  </a:lnTo>
                  <a:lnTo>
                    <a:pt x="60" y="556"/>
                  </a:lnTo>
                  <a:lnTo>
                    <a:pt x="60" y="556"/>
                  </a:lnTo>
                  <a:lnTo>
                    <a:pt x="60" y="554"/>
                  </a:lnTo>
                  <a:lnTo>
                    <a:pt x="62" y="556"/>
                  </a:lnTo>
                  <a:lnTo>
                    <a:pt x="62" y="556"/>
                  </a:lnTo>
                  <a:lnTo>
                    <a:pt x="62" y="558"/>
                  </a:lnTo>
                  <a:lnTo>
                    <a:pt x="62" y="558"/>
                  </a:lnTo>
                  <a:lnTo>
                    <a:pt x="62" y="560"/>
                  </a:lnTo>
                  <a:lnTo>
                    <a:pt x="62" y="562"/>
                  </a:lnTo>
                  <a:lnTo>
                    <a:pt x="62" y="562"/>
                  </a:lnTo>
                  <a:lnTo>
                    <a:pt x="62" y="562"/>
                  </a:lnTo>
                  <a:lnTo>
                    <a:pt x="62" y="564"/>
                  </a:lnTo>
                  <a:lnTo>
                    <a:pt x="62" y="564"/>
                  </a:lnTo>
                  <a:lnTo>
                    <a:pt x="62" y="564"/>
                  </a:lnTo>
                  <a:lnTo>
                    <a:pt x="62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64" y="564"/>
                  </a:lnTo>
                  <a:lnTo>
                    <a:pt x="66" y="564"/>
                  </a:lnTo>
                  <a:lnTo>
                    <a:pt x="66" y="566"/>
                  </a:lnTo>
                  <a:lnTo>
                    <a:pt x="66" y="566"/>
                  </a:lnTo>
                  <a:lnTo>
                    <a:pt x="66" y="564"/>
                  </a:lnTo>
                  <a:lnTo>
                    <a:pt x="68" y="564"/>
                  </a:lnTo>
                  <a:lnTo>
                    <a:pt x="68" y="564"/>
                  </a:lnTo>
                  <a:lnTo>
                    <a:pt x="68" y="564"/>
                  </a:lnTo>
                  <a:lnTo>
                    <a:pt x="68" y="564"/>
                  </a:lnTo>
                  <a:lnTo>
                    <a:pt x="68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0" y="564"/>
                  </a:lnTo>
                  <a:lnTo>
                    <a:pt x="72" y="566"/>
                  </a:lnTo>
                  <a:lnTo>
                    <a:pt x="72" y="566"/>
                  </a:lnTo>
                  <a:lnTo>
                    <a:pt x="72" y="566"/>
                  </a:lnTo>
                  <a:lnTo>
                    <a:pt x="72" y="566"/>
                  </a:lnTo>
                  <a:lnTo>
                    <a:pt x="72" y="566"/>
                  </a:lnTo>
                  <a:lnTo>
                    <a:pt x="72" y="568"/>
                  </a:lnTo>
                  <a:lnTo>
                    <a:pt x="72" y="568"/>
                  </a:lnTo>
                  <a:lnTo>
                    <a:pt x="72" y="568"/>
                  </a:lnTo>
                  <a:lnTo>
                    <a:pt x="74" y="568"/>
                  </a:lnTo>
                  <a:lnTo>
                    <a:pt x="74" y="570"/>
                  </a:lnTo>
                  <a:lnTo>
                    <a:pt x="74" y="570"/>
                  </a:lnTo>
                  <a:lnTo>
                    <a:pt x="74" y="570"/>
                  </a:lnTo>
                  <a:lnTo>
                    <a:pt x="76" y="570"/>
                  </a:lnTo>
                  <a:lnTo>
                    <a:pt x="76" y="568"/>
                  </a:lnTo>
                  <a:lnTo>
                    <a:pt x="76" y="570"/>
                  </a:lnTo>
                  <a:lnTo>
                    <a:pt x="76" y="570"/>
                  </a:lnTo>
                  <a:lnTo>
                    <a:pt x="76" y="572"/>
                  </a:lnTo>
                  <a:lnTo>
                    <a:pt x="76" y="572"/>
                  </a:lnTo>
                  <a:lnTo>
                    <a:pt x="74" y="574"/>
                  </a:lnTo>
                  <a:lnTo>
                    <a:pt x="74" y="574"/>
                  </a:lnTo>
                  <a:lnTo>
                    <a:pt x="74" y="578"/>
                  </a:lnTo>
                  <a:lnTo>
                    <a:pt x="76" y="578"/>
                  </a:lnTo>
                  <a:lnTo>
                    <a:pt x="76" y="580"/>
                  </a:lnTo>
                  <a:lnTo>
                    <a:pt x="78" y="578"/>
                  </a:lnTo>
                  <a:lnTo>
                    <a:pt x="78" y="578"/>
                  </a:lnTo>
                  <a:lnTo>
                    <a:pt x="78" y="576"/>
                  </a:lnTo>
                  <a:lnTo>
                    <a:pt x="78" y="576"/>
                  </a:lnTo>
                  <a:lnTo>
                    <a:pt x="80" y="576"/>
                  </a:lnTo>
                  <a:lnTo>
                    <a:pt x="80" y="578"/>
                  </a:lnTo>
                  <a:lnTo>
                    <a:pt x="80" y="578"/>
                  </a:lnTo>
                  <a:lnTo>
                    <a:pt x="82" y="578"/>
                  </a:lnTo>
                  <a:lnTo>
                    <a:pt x="82" y="580"/>
                  </a:lnTo>
                  <a:lnTo>
                    <a:pt x="82" y="580"/>
                  </a:lnTo>
                  <a:lnTo>
                    <a:pt x="84" y="580"/>
                  </a:lnTo>
                  <a:lnTo>
                    <a:pt x="84" y="580"/>
                  </a:lnTo>
                  <a:lnTo>
                    <a:pt x="84" y="580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6" y="582"/>
                  </a:lnTo>
                  <a:lnTo>
                    <a:pt x="86" y="582"/>
                  </a:lnTo>
                  <a:lnTo>
                    <a:pt x="86" y="582"/>
                  </a:lnTo>
                  <a:lnTo>
                    <a:pt x="86" y="584"/>
                  </a:lnTo>
                  <a:lnTo>
                    <a:pt x="86" y="586"/>
                  </a:lnTo>
                  <a:lnTo>
                    <a:pt x="86" y="586"/>
                  </a:lnTo>
                  <a:lnTo>
                    <a:pt x="86" y="588"/>
                  </a:lnTo>
                  <a:lnTo>
                    <a:pt x="86" y="588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88"/>
                  </a:lnTo>
                  <a:lnTo>
                    <a:pt x="88" y="590"/>
                  </a:lnTo>
                  <a:lnTo>
                    <a:pt x="88" y="592"/>
                  </a:lnTo>
                  <a:lnTo>
                    <a:pt x="88" y="592"/>
                  </a:lnTo>
                  <a:lnTo>
                    <a:pt x="90" y="594"/>
                  </a:lnTo>
                  <a:lnTo>
                    <a:pt x="90" y="596"/>
                  </a:lnTo>
                  <a:lnTo>
                    <a:pt x="90" y="596"/>
                  </a:lnTo>
                  <a:lnTo>
                    <a:pt x="92" y="596"/>
                  </a:lnTo>
                  <a:lnTo>
                    <a:pt x="92" y="596"/>
                  </a:lnTo>
                  <a:lnTo>
                    <a:pt x="92" y="596"/>
                  </a:lnTo>
                  <a:lnTo>
                    <a:pt x="92" y="596"/>
                  </a:lnTo>
                  <a:lnTo>
                    <a:pt x="94" y="598"/>
                  </a:lnTo>
                  <a:lnTo>
                    <a:pt x="94" y="598"/>
                  </a:lnTo>
                  <a:lnTo>
                    <a:pt x="94" y="598"/>
                  </a:lnTo>
                  <a:lnTo>
                    <a:pt x="94" y="596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4" y="594"/>
                  </a:lnTo>
                  <a:lnTo>
                    <a:pt x="96" y="592"/>
                  </a:lnTo>
                  <a:lnTo>
                    <a:pt x="96" y="592"/>
                  </a:lnTo>
                  <a:lnTo>
                    <a:pt x="96" y="594"/>
                  </a:lnTo>
                  <a:lnTo>
                    <a:pt x="96" y="596"/>
                  </a:lnTo>
                  <a:lnTo>
                    <a:pt x="96" y="596"/>
                  </a:lnTo>
                  <a:lnTo>
                    <a:pt x="98" y="596"/>
                  </a:lnTo>
                  <a:lnTo>
                    <a:pt x="98" y="596"/>
                  </a:lnTo>
                  <a:lnTo>
                    <a:pt x="100" y="594"/>
                  </a:lnTo>
                  <a:lnTo>
                    <a:pt x="100" y="594"/>
                  </a:lnTo>
                  <a:lnTo>
                    <a:pt x="100" y="594"/>
                  </a:lnTo>
                  <a:lnTo>
                    <a:pt x="98" y="596"/>
                  </a:lnTo>
                  <a:lnTo>
                    <a:pt x="98" y="598"/>
                  </a:lnTo>
                  <a:lnTo>
                    <a:pt x="98" y="598"/>
                  </a:lnTo>
                  <a:lnTo>
                    <a:pt x="96" y="598"/>
                  </a:lnTo>
                  <a:lnTo>
                    <a:pt x="98" y="600"/>
                  </a:lnTo>
                  <a:lnTo>
                    <a:pt x="98" y="602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2" y="604"/>
                  </a:lnTo>
                  <a:lnTo>
                    <a:pt x="102" y="602"/>
                  </a:lnTo>
                  <a:lnTo>
                    <a:pt x="102" y="604"/>
                  </a:lnTo>
                  <a:lnTo>
                    <a:pt x="102" y="604"/>
                  </a:lnTo>
                  <a:lnTo>
                    <a:pt x="104" y="604"/>
                  </a:lnTo>
                  <a:lnTo>
                    <a:pt x="104" y="604"/>
                  </a:lnTo>
                  <a:lnTo>
                    <a:pt x="104" y="604"/>
                  </a:lnTo>
                  <a:lnTo>
                    <a:pt x="106" y="604"/>
                  </a:lnTo>
                  <a:lnTo>
                    <a:pt x="106" y="604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6"/>
                  </a:lnTo>
                  <a:lnTo>
                    <a:pt x="104" y="608"/>
                  </a:lnTo>
                  <a:lnTo>
                    <a:pt x="102" y="608"/>
                  </a:lnTo>
                  <a:lnTo>
                    <a:pt x="104" y="610"/>
                  </a:lnTo>
                  <a:lnTo>
                    <a:pt x="104" y="610"/>
                  </a:lnTo>
                  <a:lnTo>
                    <a:pt x="104" y="610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2"/>
                  </a:lnTo>
                  <a:lnTo>
                    <a:pt x="104" y="614"/>
                  </a:lnTo>
                  <a:lnTo>
                    <a:pt x="104" y="616"/>
                  </a:lnTo>
                  <a:lnTo>
                    <a:pt x="104" y="616"/>
                  </a:lnTo>
                  <a:lnTo>
                    <a:pt x="108" y="618"/>
                  </a:lnTo>
                  <a:lnTo>
                    <a:pt x="108" y="618"/>
                  </a:lnTo>
                  <a:lnTo>
                    <a:pt x="108" y="618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0" y="620"/>
                  </a:lnTo>
                  <a:lnTo>
                    <a:pt x="112" y="620"/>
                  </a:lnTo>
                  <a:lnTo>
                    <a:pt x="112" y="622"/>
                  </a:lnTo>
                  <a:lnTo>
                    <a:pt x="114" y="622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4" y="624"/>
                  </a:lnTo>
                  <a:lnTo>
                    <a:pt x="116" y="624"/>
                  </a:lnTo>
                  <a:lnTo>
                    <a:pt x="116" y="624"/>
                  </a:lnTo>
                  <a:lnTo>
                    <a:pt x="116" y="626"/>
                  </a:lnTo>
                  <a:lnTo>
                    <a:pt x="116" y="626"/>
                  </a:lnTo>
                  <a:lnTo>
                    <a:pt x="116" y="626"/>
                  </a:lnTo>
                  <a:lnTo>
                    <a:pt x="116" y="626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6" y="628"/>
                  </a:lnTo>
                  <a:lnTo>
                    <a:pt x="118" y="628"/>
                  </a:lnTo>
                  <a:lnTo>
                    <a:pt x="118" y="628"/>
                  </a:lnTo>
                  <a:lnTo>
                    <a:pt x="118" y="630"/>
                  </a:lnTo>
                  <a:lnTo>
                    <a:pt x="120" y="632"/>
                  </a:lnTo>
                  <a:lnTo>
                    <a:pt x="120" y="630"/>
                  </a:lnTo>
                  <a:lnTo>
                    <a:pt x="120" y="630"/>
                  </a:lnTo>
                  <a:lnTo>
                    <a:pt x="122" y="630"/>
                  </a:lnTo>
                  <a:lnTo>
                    <a:pt x="122" y="630"/>
                  </a:lnTo>
                  <a:lnTo>
                    <a:pt x="122" y="632"/>
                  </a:lnTo>
                  <a:lnTo>
                    <a:pt x="122" y="632"/>
                  </a:lnTo>
                  <a:lnTo>
                    <a:pt x="122" y="632"/>
                  </a:lnTo>
                  <a:lnTo>
                    <a:pt x="122" y="634"/>
                  </a:lnTo>
                  <a:lnTo>
                    <a:pt x="122" y="634"/>
                  </a:lnTo>
                  <a:lnTo>
                    <a:pt x="124" y="634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4" y="630"/>
                  </a:lnTo>
                  <a:lnTo>
                    <a:pt x="124" y="630"/>
                  </a:lnTo>
                  <a:lnTo>
                    <a:pt x="124" y="630"/>
                  </a:lnTo>
                  <a:lnTo>
                    <a:pt x="124" y="630"/>
                  </a:lnTo>
                  <a:lnTo>
                    <a:pt x="124" y="628"/>
                  </a:lnTo>
                  <a:lnTo>
                    <a:pt x="124" y="628"/>
                  </a:lnTo>
                  <a:lnTo>
                    <a:pt x="124" y="628"/>
                  </a:lnTo>
                  <a:lnTo>
                    <a:pt x="124" y="626"/>
                  </a:lnTo>
                  <a:lnTo>
                    <a:pt x="124" y="624"/>
                  </a:lnTo>
                  <a:lnTo>
                    <a:pt x="124" y="624"/>
                  </a:lnTo>
                  <a:lnTo>
                    <a:pt x="124" y="624"/>
                  </a:lnTo>
                  <a:lnTo>
                    <a:pt x="124" y="622"/>
                  </a:lnTo>
                  <a:lnTo>
                    <a:pt x="126" y="622"/>
                  </a:lnTo>
                  <a:lnTo>
                    <a:pt x="126" y="622"/>
                  </a:lnTo>
                  <a:lnTo>
                    <a:pt x="126" y="624"/>
                  </a:lnTo>
                  <a:lnTo>
                    <a:pt x="126" y="624"/>
                  </a:lnTo>
                  <a:lnTo>
                    <a:pt x="126" y="624"/>
                  </a:lnTo>
                  <a:lnTo>
                    <a:pt x="128" y="624"/>
                  </a:lnTo>
                  <a:lnTo>
                    <a:pt x="128" y="624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28" y="622"/>
                  </a:lnTo>
                  <a:lnTo>
                    <a:pt x="130" y="624"/>
                  </a:lnTo>
                  <a:lnTo>
                    <a:pt x="130" y="624"/>
                  </a:lnTo>
                  <a:lnTo>
                    <a:pt x="132" y="628"/>
                  </a:lnTo>
                  <a:lnTo>
                    <a:pt x="132" y="630"/>
                  </a:lnTo>
                  <a:lnTo>
                    <a:pt x="132" y="630"/>
                  </a:lnTo>
                  <a:lnTo>
                    <a:pt x="134" y="630"/>
                  </a:lnTo>
                  <a:lnTo>
                    <a:pt x="134" y="630"/>
                  </a:lnTo>
                  <a:lnTo>
                    <a:pt x="136" y="632"/>
                  </a:lnTo>
                  <a:lnTo>
                    <a:pt x="136" y="632"/>
                  </a:lnTo>
                  <a:lnTo>
                    <a:pt x="138" y="632"/>
                  </a:lnTo>
                  <a:lnTo>
                    <a:pt x="138" y="632"/>
                  </a:lnTo>
                  <a:lnTo>
                    <a:pt x="140" y="632"/>
                  </a:lnTo>
                  <a:lnTo>
                    <a:pt x="140" y="632"/>
                  </a:lnTo>
                  <a:lnTo>
                    <a:pt x="142" y="634"/>
                  </a:lnTo>
                  <a:lnTo>
                    <a:pt x="144" y="634"/>
                  </a:lnTo>
                  <a:lnTo>
                    <a:pt x="146" y="634"/>
                  </a:lnTo>
                  <a:lnTo>
                    <a:pt x="146" y="634"/>
                  </a:lnTo>
                  <a:lnTo>
                    <a:pt x="148" y="632"/>
                  </a:lnTo>
                  <a:lnTo>
                    <a:pt x="150" y="632"/>
                  </a:lnTo>
                  <a:lnTo>
                    <a:pt x="150" y="632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50" y="634"/>
                  </a:lnTo>
                  <a:lnTo>
                    <a:pt x="152" y="634"/>
                  </a:lnTo>
                  <a:lnTo>
                    <a:pt x="152" y="634"/>
                  </a:lnTo>
                  <a:lnTo>
                    <a:pt x="152" y="636"/>
                  </a:lnTo>
                  <a:lnTo>
                    <a:pt x="152" y="638"/>
                  </a:lnTo>
                  <a:lnTo>
                    <a:pt x="154" y="638"/>
                  </a:lnTo>
                  <a:lnTo>
                    <a:pt x="154" y="638"/>
                  </a:lnTo>
                  <a:lnTo>
                    <a:pt x="154" y="640"/>
                  </a:lnTo>
                  <a:lnTo>
                    <a:pt x="154" y="640"/>
                  </a:lnTo>
                  <a:lnTo>
                    <a:pt x="154" y="640"/>
                  </a:lnTo>
                  <a:lnTo>
                    <a:pt x="154" y="640"/>
                  </a:lnTo>
                  <a:lnTo>
                    <a:pt x="154" y="640"/>
                  </a:lnTo>
                  <a:lnTo>
                    <a:pt x="154" y="642"/>
                  </a:lnTo>
                  <a:lnTo>
                    <a:pt x="154" y="642"/>
                  </a:lnTo>
                  <a:lnTo>
                    <a:pt x="154" y="642"/>
                  </a:lnTo>
                  <a:lnTo>
                    <a:pt x="154" y="644"/>
                  </a:lnTo>
                  <a:lnTo>
                    <a:pt x="154" y="644"/>
                  </a:lnTo>
                  <a:lnTo>
                    <a:pt x="154" y="644"/>
                  </a:lnTo>
                  <a:lnTo>
                    <a:pt x="156" y="642"/>
                  </a:lnTo>
                  <a:lnTo>
                    <a:pt x="156" y="644"/>
                  </a:lnTo>
                  <a:lnTo>
                    <a:pt x="158" y="644"/>
                  </a:lnTo>
                  <a:lnTo>
                    <a:pt x="158" y="644"/>
                  </a:lnTo>
                  <a:lnTo>
                    <a:pt x="160" y="642"/>
                  </a:lnTo>
                  <a:lnTo>
                    <a:pt x="160" y="642"/>
                  </a:lnTo>
                  <a:lnTo>
                    <a:pt x="162" y="644"/>
                  </a:lnTo>
                  <a:lnTo>
                    <a:pt x="162" y="644"/>
                  </a:lnTo>
                  <a:lnTo>
                    <a:pt x="164" y="642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4"/>
                  </a:lnTo>
                  <a:lnTo>
                    <a:pt x="166" y="646"/>
                  </a:lnTo>
                  <a:lnTo>
                    <a:pt x="164" y="646"/>
                  </a:lnTo>
                  <a:lnTo>
                    <a:pt x="164" y="646"/>
                  </a:lnTo>
                  <a:lnTo>
                    <a:pt x="164" y="646"/>
                  </a:lnTo>
                  <a:lnTo>
                    <a:pt x="164" y="648"/>
                  </a:lnTo>
                  <a:lnTo>
                    <a:pt x="164" y="648"/>
                  </a:lnTo>
                  <a:lnTo>
                    <a:pt x="166" y="650"/>
                  </a:lnTo>
                  <a:lnTo>
                    <a:pt x="166" y="650"/>
                  </a:lnTo>
                  <a:lnTo>
                    <a:pt x="166" y="652"/>
                  </a:lnTo>
                  <a:lnTo>
                    <a:pt x="166" y="654"/>
                  </a:lnTo>
                  <a:lnTo>
                    <a:pt x="164" y="656"/>
                  </a:lnTo>
                  <a:lnTo>
                    <a:pt x="164" y="656"/>
                  </a:lnTo>
                  <a:lnTo>
                    <a:pt x="164" y="658"/>
                  </a:lnTo>
                  <a:lnTo>
                    <a:pt x="164" y="658"/>
                  </a:lnTo>
                  <a:lnTo>
                    <a:pt x="162" y="658"/>
                  </a:lnTo>
                  <a:lnTo>
                    <a:pt x="162" y="658"/>
                  </a:lnTo>
                  <a:lnTo>
                    <a:pt x="160" y="662"/>
                  </a:lnTo>
                  <a:lnTo>
                    <a:pt x="160" y="662"/>
                  </a:lnTo>
                  <a:lnTo>
                    <a:pt x="160" y="664"/>
                  </a:lnTo>
                  <a:lnTo>
                    <a:pt x="160" y="664"/>
                  </a:lnTo>
                  <a:lnTo>
                    <a:pt x="160" y="664"/>
                  </a:lnTo>
                  <a:lnTo>
                    <a:pt x="160" y="664"/>
                  </a:lnTo>
                  <a:lnTo>
                    <a:pt x="162" y="666"/>
                  </a:lnTo>
                  <a:lnTo>
                    <a:pt x="162" y="666"/>
                  </a:lnTo>
                  <a:lnTo>
                    <a:pt x="162" y="666"/>
                  </a:lnTo>
                  <a:lnTo>
                    <a:pt x="162" y="666"/>
                  </a:lnTo>
                  <a:lnTo>
                    <a:pt x="164" y="666"/>
                  </a:lnTo>
                  <a:lnTo>
                    <a:pt x="164" y="666"/>
                  </a:lnTo>
                  <a:lnTo>
                    <a:pt x="164" y="668"/>
                  </a:lnTo>
                  <a:lnTo>
                    <a:pt x="166" y="668"/>
                  </a:lnTo>
                  <a:lnTo>
                    <a:pt x="166" y="670"/>
                  </a:lnTo>
                  <a:lnTo>
                    <a:pt x="166" y="670"/>
                  </a:lnTo>
                  <a:lnTo>
                    <a:pt x="168" y="670"/>
                  </a:lnTo>
                  <a:lnTo>
                    <a:pt x="170" y="668"/>
                  </a:lnTo>
                  <a:lnTo>
                    <a:pt x="170" y="668"/>
                  </a:lnTo>
                  <a:lnTo>
                    <a:pt x="172" y="668"/>
                  </a:lnTo>
                  <a:lnTo>
                    <a:pt x="172" y="666"/>
                  </a:lnTo>
                  <a:lnTo>
                    <a:pt x="172" y="666"/>
                  </a:lnTo>
                  <a:lnTo>
                    <a:pt x="172" y="664"/>
                  </a:lnTo>
                  <a:lnTo>
                    <a:pt x="174" y="662"/>
                  </a:lnTo>
                  <a:lnTo>
                    <a:pt x="176" y="662"/>
                  </a:lnTo>
                  <a:lnTo>
                    <a:pt x="178" y="662"/>
                  </a:lnTo>
                  <a:lnTo>
                    <a:pt x="178" y="660"/>
                  </a:lnTo>
                  <a:lnTo>
                    <a:pt x="184" y="658"/>
                  </a:lnTo>
                  <a:lnTo>
                    <a:pt x="186" y="658"/>
                  </a:lnTo>
                  <a:lnTo>
                    <a:pt x="186" y="658"/>
                  </a:lnTo>
                  <a:lnTo>
                    <a:pt x="188" y="658"/>
                  </a:lnTo>
                  <a:lnTo>
                    <a:pt x="188" y="660"/>
                  </a:lnTo>
                  <a:lnTo>
                    <a:pt x="188" y="660"/>
                  </a:lnTo>
                  <a:lnTo>
                    <a:pt x="188" y="660"/>
                  </a:lnTo>
                  <a:lnTo>
                    <a:pt x="188" y="660"/>
                  </a:lnTo>
                  <a:lnTo>
                    <a:pt x="190" y="660"/>
                  </a:lnTo>
                  <a:lnTo>
                    <a:pt x="190" y="660"/>
                  </a:lnTo>
                  <a:lnTo>
                    <a:pt x="190" y="660"/>
                  </a:lnTo>
                  <a:lnTo>
                    <a:pt x="190" y="662"/>
                  </a:lnTo>
                  <a:lnTo>
                    <a:pt x="190" y="662"/>
                  </a:lnTo>
                  <a:lnTo>
                    <a:pt x="190" y="664"/>
                  </a:lnTo>
                  <a:lnTo>
                    <a:pt x="190" y="664"/>
                  </a:lnTo>
                  <a:lnTo>
                    <a:pt x="192" y="664"/>
                  </a:lnTo>
                  <a:lnTo>
                    <a:pt x="192" y="664"/>
                  </a:lnTo>
                  <a:lnTo>
                    <a:pt x="192" y="664"/>
                  </a:lnTo>
                  <a:lnTo>
                    <a:pt x="194" y="664"/>
                  </a:lnTo>
                  <a:lnTo>
                    <a:pt x="194" y="664"/>
                  </a:lnTo>
                  <a:lnTo>
                    <a:pt x="194" y="664"/>
                  </a:lnTo>
                  <a:lnTo>
                    <a:pt x="194" y="664"/>
                  </a:lnTo>
                  <a:lnTo>
                    <a:pt x="194" y="664"/>
                  </a:lnTo>
                  <a:lnTo>
                    <a:pt x="196" y="666"/>
                  </a:lnTo>
                  <a:lnTo>
                    <a:pt x="196" y="666"/>
                  </a:lnTo>
                  <a:lnTo>
                    <a:pt x="196" y="666"/>
                  </a:lnTo>
                  <a:lnTo>
                    <a:pt x="198" y="664"/>
                  </a:lnTo>
                  <a:lnTo>
                    <a:pt x="198" y="664"/>
                  </a:lnTo>
                  <a:lnTo>
                    <a:pt x="198" y="664"/>
                  </a:lnTo>
                  <a:lnTo>
                    <a:pt x="200" y="662"/>
                  </a:lnTo>
                  <a:lnTo>
                    <a:pt x="200" y="662"/>
                  </a:lnTo>
                  <a:lnTo>
                    <a:pt x="200" y="662"/>
                  </a:lnTo>
                  <a:lnTo>
                    <a:pt x="200" y="662"/>
                  </a:lnTo>
                  <a:lnTo>
                    <a:pt x="200" y="662"/>
                  </a:lnTo>
                  <a:lnTo>
                    <a:pt x="202" y="660"/>
                  </a:lnTo>
                  <a:lnTo>
                    <a:pt x="202" y="658"/>
                  </a:lnTo>
                  <a:lnTo>
                    <a:pt x="202" y="656"/>
                  </a:lnTo>
                  <a:lnTo>
                    <a:pt x="202" y="654"/>
                  </a:lnTo>
                  <a:lnTo>
                    <a:pt x="204" y="654"/>
                  </a:lnTo>
                  <a:lnTo>
                    <a:pt x="208" y="650"/>
                  </a:lnTo>
                  <a:lnTo>
                    <a:pt x="208" y="650"/>
                  </a:lnTo>
                  <a:lnTo>
                    <a:pt x="208" y="648"/>
                  </a:lnTo>
                  <a:lnTo>
                    <a:pt x="208" y="644"/>
                  </a:lnTo>
                  <a:lnTo>
                    <a:pt x="208" y="642"/>
                  </a:lnTo>
                  <a:lnTo>
                    <a:pt x="208" y="642"/>
                  </a:lnTo>
                  <a:lnTo>
                    <a:pt x="208" y="642"/>
                  </a:lnTo>
                  <a:lnTo>
                    <a:pt x="206" y="640"/>
                  </a:lnTo>
                  <a:lnTo>
                    <a:pt x="202" y="636"/>
                  </a:lnTo>
                  <a:lnTo>
                    <a:pt x="198" y="634"/>
                  </a:lnTo>
                  <a:lnTo>
                    <a:pt x="196" y="632"/>
                  </a:lnTo>
                  <a:lnTo>
                    <a:pt x="194" y="628"/>
                  </a:lnTo>
                  <a:lnTo>
                    <a:pt x="190" y="624"/>
                  </a:lnTo>
                  <a:lnTo>
                    <a:pt x="186" y="618"/>
                  </a:lnTo>
                  <a:lnTo>
                    <a:pt x="186" y="616"/>
                  </a:lnTo>
                  <a:lnTo>
                    <a:pt x="184" y="616"/>
                  </a:lnTo>
                  <a:lnTo>
                    <a:pt x="184" y="616"/>
                  </a:lnTo>
                  <a:lnTo>
                    <a:pt x="184" y="616"/>
                  </a:lnTo>
                  <a:lnTo>
                    <a:pt x="182" y="614"/>
                  </a:lnTo>
                  <a:lnTo>
                    <a:pt x="182" y="614"/>
                  </a:lnTo>
                  <a:lnTo>
                    <a:pt x="180" y="614"/>
                  </a:lnTo>
                  <a:lnTo>
                    <a:pt x="180" y="614"/>
                  </a:lnTo>
                  <a:lnTo>
                    <a:pt x="178" y="614"/>
                  </a:lnTo>
                  <a:lnTo>
                    <a:pt x="176" y="612"/>
                  </a:lnTo>
                  <a:lnTo>
                    <a:pt x="176" y="612"/>
                  </a:lnTo>
                  <a:lnTo>
                    <a:pt x="174" y="612"/>
                  </a:lnTo>
                  <a:lnTo>
                    <a:pt x="174" y="612"/>
                  </a:lnTo>
                  <a:lnTo>
                    <a:pt x="176" y="614"/>
                  </a:lnTo>
                  <a:lnTo>
                    <a:pt x="176" y="614"/>
                  </a:lnTo>
                  <a:lnTo>
                    <a:pt x="176" y="616"/>
                  </a:lnTo>
                  <a:lnTo>
                    <a:pt x="176" y="616"/>
                  </a:lnTo>
                  <a:lnTo>
                    <a:pt x="176" y="616"/>
                  </a:lnTo>
                  <a:lnTo>
                    <a:pt x="176" y="616"/>
                  </a:lnTo>
                  <a:lnTo>
                    <a:pt x="174" y="614"/>
                  </a:lnTo>
                  <a:lnTo>
                    <a:pt x="174" y="614"/>
                  </a:lnTo>
                  <a:lnTo>
                    <a:pt x="172" y="614"/>
                  </a:lnTo>
                  <a:lnTo>
                    <a:pt x="172" y="616"/>
                  </a:lnTo>
                  <a:lnTo>
                    <a:pt x="170" y="616"/>
                  </a:lnTo>
                  <a:lnTo>
                    <a:pt x="164" y="616"/>
                  </a:lnTo>
                  <a:lnTo>
                    <a:pt x="162" y="616"/>
                  </a:lnTo>
                  <a:lnTo>
                    <a:pt x="162" y="616"/>
                  </a:lnTo>
                  <a:lnTo>
                    <a:pt x="160" y="614"/>
                  </a:lnTo>
                  <a:lnTo>
                    <a:pt x="156" y="614"/>
                  </a:lnTo>
                  <a:lnTo>
                    <a:pt x="156" y="612"/>
                  </a:lnTo>
                  <a:lnTo>
                    <a:pt x="154" y="612"/>
                  </a:lnTo>
                  <a:lnTo>
                    <a:pt x="154" y="612"/>
                  </a:lnTo>
                  <a:lnTo>
                    <a:pt x="154" y="612"/>
                  </a:lnTo>
                  <a:lnTo>
                    <a:pt x="152" y="612"/>
                  </a:lnTo>
                  <a:lnTo>
                    <a:pt x="152" y="610"/>
                  </a:lnTo>
                  <a:lnTo>
                    <a:pt x="144" y="602"/>
                  </a:lnTo>
                  <a:lnTo>
                    <a:pt x="144" y="600"/>
                  </a:lnTo>
                  <a:lnTo>
                    <a:pt x="144" y="600"/>
                  </a:lnTo>
                  <a:lnTo>
                    <a:pt x="144" y="602"/>
                  </a:lnTo>
                  <a:lnTo>
                    <a:pt x="142" y="602"/>
                  </a:lnTo>
                  <a:lnTo>
                    <a:pt x="142" y="604"/>
                  </a:lnTo>
                  <a:lnTo>
                    <a:pt x="140" y="604"/>
                  </a:lnTo>
                  <a:lnTo>
                    <a:pt x="140" y="604"/>
                  </a:lnTo>
                  <a:lnTo>
                    <a:pt x="140" y="604"/>
                  </a:lnTo>
                  <a:lnTo>
                    <a:pt x="138" y="604"/>
                  </a:lnTo>
                  <a:lnTo>
                    <a:pt x="138" y="604"/>
                  </a:lnTo>
                  <a:lnTo>
                    <a:pt x="138" y="602"/>
                  </a:lnTo>
                  <a:lnTo>
                    <a:pt x="138" y="602"/>
                  </a:lnTo>
                  <a:lnTo>
                    <a:pt x="136" y="602"/>
                  </a:lnTo>
                  <a:lnTo>
                    <a:pt x="136" y="602"/>
                  </a:lnTo>
                  <a:lnTo>
                    <a:pt x="136" y="600"/>
                  </a:lnTo>
                  <a:lnTo>
                    <a:pt x="134" y="600"/>
                  </a:lnTo>
                  <a:lnTo>
                    <a:pt x="134" y="600"/>
                  </a:lnTo>
                  <a:lnTo>
                    <a:pt x="134" y="600"/>
                  </a:lnTo>
                  <a:lnTo>
                    <a:pt x="134" y="600"/>
                  </a:lnTo>
                  <a:lnTo>
                    <a:pt x="134" y="600"/>
                  </a:lnTo>
                  <a:lnTo>
                    <a:pt x="136" y="600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4" y="598"/>
                  </a:lnTo>
                  <a:lnTo>
                    <a:pt x="134" y="598"/>
                  </a:lnTo>
                  <a:lnTo>
                    <a:pt x="134" y="598"/>
                  </a:lnTo>
                  <a:lnTo>
                    <a:pt x="134" y="596"/>
                  </a:lnTo>
                  <a:lnTo>
                    <a:pt x="134" y="596"/>
                  </a:lnTo>
                  <a:lnTo>
                    <a:pt x="134" y="596"/>
                  </a:lnTo>
                  <a:lnTo>
                    <a:pt x="134" y="594"/>
                  </a:lnTo>
                  <a:lnTo>
                    <a:pt x="132" y="594"/>
                  </a:lnTo>
                  <a:lnTo>
                    <a:pt x="132" y="594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28" y="592"/>
                  </a:lnTo>
                  <a:lnTo>
                    <a:pt x="128" y="588"/>
                  </a:lnTo>
                  <a:lnTo>
                    <a:pt x="128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8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4" y="584"/>
                  </a:lnTo>
                  <a:lnTo>
                    <a:pt x="124" y="582"/>
                  </a:lnTo>
                  <a:lnTo>
                    <a:pt x="124" y="578"/>
                  </a:lnTo>
                  <a:lnTo>
                    <a:pt x="124" y="578"/>
                  </a:lnTo>
                  <a:lnTo>
                    <a:pt x="124" y="578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8" y="574"/>
                  </a:lnTo>
                  <a:lnTo>
                    <a:pt x="128" y="574"/>
                  </a:lnTo>
                  <a:lnTo>
                    <a:pt x="130" y="574"/>
                  </a:lnTo>
                  <a:lnTo>
                    <a:pt x="130" y="574"/>
                  </a:lnTo>
                  <a:lnTo>
                    <a:pt x="130" y="576"/>
                  </a:lnTo>
                  <a:lnTo>
                    <a:pt x="132" y="578"/>
                  </a:lnTo>
                  <a:lnTo>
                    <a:pt x="132" y="580"/>
                  </a:lnTo>
                  <a:lnTo>
                    <a:pt x="132" y="582"/>
                  </a:lnTo>
                  <a:lnTo>
                    <a:pt x="130" y="584"/>
                  </a:lnTo>
                  <a:lnTo>
                    <a:pt x="130" y="584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0" y="586"/>
                  </a:lnTo>
                  <a:lnTo>
                    <a:pt x="132" y="584"/>
                  </a:lnTo>
                  <a:lnTo>
                    <a:pt x="134" y="584"/>
                  </a:lnTo>
                  <a:lnTo>
                    <a:pt x="134" y="584"/>
                  </a:lnTo>
                  <a:lnTo>
                    <a:pt x="136" y="586"/>
                  </a:lnTo>
                  <a:lnTo>
                    <a:pt x="136" y="590"/>
                  </a:lnTo>
                  <a:lnTo>
                    <a:pt x="136" y="592"/>
                  </a:lnTo>
                  <a:lnTo>
                    <a:pt x="136" y="594"/>
                  </a:lnTo>
                  <a:lnTo>
                    <a:pt x="136" y="596"/>
                  </a:lnTo>
                  <a:lnTo>
                    <a:pt x="136" y="596"/>
                  </a:lnTo>
                  <a:lnTo>
                    <a:pt x="136" y="598"/>
                  </a:lnTo>
                  <a:lnTo>
                    <a:pt x="136" y="598"/>
                  </a:lnTo>
                  <a:lnTo>
                    <a:pt x="138" y="598"/>
                  </a:lnTo>
                  <a:lnTo>
                    <a:pt x="138" y="598"/>
                  </a:lnTo>
                  <a:lnTo>
                    <a:pt x="140" y="598"/>
                  </a:lnTo>
                  <a:lnTo>
                    <a:pt x="140" y="600"/>
                  </a:lnTo>
                  <a:lnTo>
                    <a:pt x="142" y="600"/>
                  </a:lnTo>
                  <a:lnTo>
                    <a:pt x="142" y="602"/>
                  </a:lnTo>
                  <a:lnTo>
                    <a:pt x="142" y="600"/>
                  </a:lnTo>
                  <a:lnTo>
                    <a:pt x="142" y="600"/>
                  </a:lnTo>
                  <a:lnTo>
                    <a:pt x="142" y="598"/>
                  </a:lnTo>
                  <a:lnTo>
                    <a:pt x="140" y="594"/>
                  </a:lnTo>
                  <a:lnTo>
                    <a:pt x="136" y="588"/>
                  </a:lnTo>
                  <a:lnTo>
                    <a:pt x="134" y="574"/>
                  </a:lnTo>
                  <a:lnTo>
                    <a:pt x="132" y="568"/>
                  </a:lnTo>
                  <a:lnTo>
                    <a:pt x="130" y="560"/>
                  </a:lnTo>
                  <a:lnTo>
                    <a:pt x="130" y="552"/>
                  </a:lnTo>
                  <a:lnTo>
                    <a:pt x="126" y="546"/>
                  </a:lnTo>
                  <a:lnTo>
                    <a:pt x="126" y="544"/>
                  </a:lnTo>
                  <a:lnTo>
                    <a:pt x="126" y="544"/>
                  </a:lnTo>
                  <a:lnTo>
                    <a:pt x="124" y="542"/>
                  </a:lnTo>
                  <a:lnTo>
                    <a:pt x="122" y="542"/>
                  </a:lnTo>
                  <a:lnTo>
                    <a:pt x="124" y="544"/>
                  </a:lnTo>
                  <a:lnTo>
                    <a:pt x="124" y="544"/>
                  </a:lnTo>
                  <a:lnTo>
                    <a:pt x="126" y="546"/>
                  </a:lnTo>
                  <a:lnTo>
                    <a:pt x="126" y="548"/>
                  </a:lnTo>
                  <a:lnTo>
                    <a:pt x="124" y="548"/>
                  </a:lnTo>
                  <a:lnTo>
                    <a:pt x="124" y="548"/>
                  </a:lnTo>
                  <a:lnTo>
                    <a:pt x="124" y="548"/>
                  </a:lnTo>
                  <a:lnTo>
                    <a:pt x="124" y="548"/>
                  </a:lnTo>
                  <a:lnTo>
                    <a:pt x="124" y="548"/>
                  </a:lnTo>
                  <a:lnTo>
                    <a:pt x="122" y="548"/>
                  </a:lnTo>
                  <a:lnTo>
                    <a:pt x="122" y="546"/>
                  </a:lnTo>
                  <a:lnTo>
                    <a:pt x="122" y="546"/>
                  </a:lnTo>
                  <a:lnTo>
                    <a:pt x="122" y="546"/>
                  </a:lnTo>
                  <a:lnTo>
                    <a:pt x="120" y="544"/>
                  </a:lnTo>
                  <a:lnTo>
                    <a:pt x="120" y="542"/>
                  </a:lnTo>
                  <a:lnTo>
                    <a:pt x="120" y="542"/>
                  </a:lnTo>
                  <a:lnTo>
                    <a:pt x="118" y="542"/>
                  </a:lnTo>
                  <a:lnTo>
                    <a:pt x="116" y="540"/>
                  </a:lnTo>
                  <a:lnTo>
                    <a:pt x="116" y="538"/>
                  </a:lnTo>
                  <a:lnTo>
                    <a:pt x="116" y="538"/>
                  </a:lnTo>
                  <a:lnTo>
                    <a:pt x="114" y="528"/>
                  </a:lnTo>
                  <a:lnTo>
                    <a:pt x="114" y="528"/>
                  </a:lnTo>
                  <a:lnTo>
                    <a:pt x="114" y="526"/>
                  </a:lnTo>
                  <a:lnTo>
                    <a:pt x="114" y="522"/>
                  </a:lnTo>
                  <a:lnTo>
                    <a:pt x="114" y="522"/>
                  </a:lnTo>
                  <a:lnTo>
                    <a:pt x="114" y="522"/>
                  </a:lnTo>
                  <a:lnTo>
                    <a:pt x="114" y="522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14" y="520"/>
                  </a:lnTo>
                  <a:lnTo>
                    <a:pt x="114" y="518"/>
                  </a:lnTo>
                  <a:lnTo>
                    <a:pt x="114" y="516"/>
                  </a:lnTo>
                  <a:lnTo>
                    <a:pt x="114" y="516"/>
                  </a:lnTo>
                  <a:lnTo>
                    <a:pt x="112" y="516"/>
                  </a:lnTo>
                  <a:lnTo>
                    <a:pt x="112" y="514"/>
                  </a:lnTo>
                  <a:lnTo>
                    <a:pt x="112" y="514"/>
                  </a:lnTo>
                  <a:lnTo>
                    <a:pt x="112" y="510"/>
                  </a:lnTo>
                  <a:lnTo>
                    <a:pt x="112" y="510"/>
                  </a:lnTo>
                  <a:lnTo>
                    <a:pt x="110" y="510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10" y="508"/>
                  </a:lnTo>
                  <a:lnTo>
                    <a:pt x="108" y="506"/>
                  </a:lnTo>
                  <a:lnTo>
                    <a:pt x="108" y="506"/>
                  </a:lnTo>
                  <a:lnTo>
                    <a:pt x="108" y="506"/>
                  </a:lnTo>
                  <a:lnTo>
                    <a:pt x="108" y="508"/>
                  </a:lnTo>
                  <a:lnTo>
                    <a:pt x="108" y="508"/>
                  </a:lnTo>
                  <a:lnTo>
                    <a:pt x="106" y="506"/>
                  </a:lnTo>
                  <a:lnTo>
                    <a:pt x="106" y="506"/>
                  </a:lnTo>
                  <a:lnTo>
                    <a:pt x="106" y="508"/>
                  </a:lnTo>
                  <a:lnTo>
                    <a:pt x="106" y="506"/>
                  </a:lnTo>
                  <a:lnTo>
                    <a:pt x="104" y="506"/>
                  </a:lnTo>
                  <a:lnTo>
                    <a:pt x="104" y="506"/>
                  </a:lnTo>
                  <a:lnTo>
                    <a:pt x="102" y="508"/>
                  </a:lnTo>
                  <a:lnTo>
                    <a:pt x="102" y="508"/>
                  </a:lnTo>
                  <a:lnTo>
                    <a:pt x="100" y="508"/>
                  </a:lnTo>
                  <a:lnTo>
                    <a:pt x="100" y="508"/>
                  </a:lnTo>
                  <a:lnTo>
                    <a:pt x="100" y="508"/>
                  </a:lnTo>
                  <a:lnTo>
                    <a:pt x="100" y="508"/>
                  </a:lnTo>
                  <a:lnTo>
                    <a:pt x="98" y="508"/>
                  </a:lnTo>
                  <a:lnTo>
                    <a:pt x="96" y="508"/>
                  </a:lnTo>
                  <a:lnTo>
                    <a:pt x="96" y="508"/>
                  </a:lnTo>
                  <a:lnTo>
                    <a:pt x="96" y="510"/>
                  </a:lnTo>
                  <a:lnTo>
                    <a:pt x="96" y="510"/>
                  </a:lnTo>
                  <a:lnTo>
                    <a:pt x="96" y="512"/>
                  </a:lnTo>
                  <a:lnTo>
                    <a:pt x="94" y="512"/>
                  </a:lnTo>
                  <a:lnTo>
                    <a:pt x="92" y="512"/>
                  </a:lnTo>
                  <a:lnTo>
                    <a:pt x="92" y="512"/>
                  </a:lnTo>
                  <a:lnTo>
                    <a:pt x="90" y="512"/>
                  </a:lnTo>
                  <a:lnTo>
                    <a:pt x="88" y="512"/>
                  </a:lnTo>
                  <a:lnTo>
                    <a:pt x="86" y="512"/>
                  </a:lnTo>
                  <a:lnTo>
                    <a:pt x="84" y="510"/>
                  </a:lnTo>
                  <a:lnTo>
                    <a:pt x="84" y="508"/>
                  </a:lnTo>
                  <a:lnTo>
                    <a:pt x="84" y="506"/>
                  </a:lnTo>
                  <a:lnTo>
                    <a:pt x="84" y="506"/>
                  </a:lnTo>
                  <a:lnTo>
                    <a:pt x="84" y="506"/>
                  </a:lnTo>
                  <a:lnTo>
                    <a:pt x="84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6" y="504"/>
                  </a:lnTo>
                  <a:lnTo>
                    <a:pt x="88" y="504"/>
                  </a:lnTo>
                  <a:lnTo>
                    <a:pt x="84" y="500"/>
                  </a:lnTo>
                  <a:lnTo>
                    <a:pt x="82" y="496"/>
                  </a:lnTo>
                  <a:lnTo>
                    <a:pt x="82" y="496"/>
                  </a:lnTo>
                  <a:lnTo>
                    <a:pt x="82" y="494"/>
                  </a:lnTo>
                  <a:lnTo>
                    <a:pt x="82" y="494"/>
                  </a:lnTo>
                  <a:lnTo>
                    <a:pt x="80" y="492"/>
                  </a:lnTo>
                  <a:lnTo>
                    <a:pt x="80" y="492"/>
                  </a:lnTo>
                  <a:lnTo>
                    <a:pt x="80" y="490"/>
                  </a:lnTo>
                  <a:lnTo>
                    <a:pt x="80" y="488"/>
                  </a:lnTo>
                  <a:lnTo>
                    <a:pt x="80" y="486"/>
                  </a:lnTo>
                  <a:lnTo>
                    <a:pt x="80" y="486"/>
                  </a:lnTo>
                  <a:lnTo>
                    <a:pt x="80" y="486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0" y="484"/>
                  </a:lnTo>
                  <a:lnTo>
                    <a:pt x="80" y="482"/>
                  </a:lnTo>
                  <a:lnTo>
                    <a:pt x="80" y="482"/>
                  </a:lnTo>
                  <a:lnTo>
                    <a:pt x="80" y="482"/>
                  </a:lnTo>
                  <a:lnTo>
                    <a:pt x="80" y="482"/>
                  </a:lnTo>
                  <a:lnTo>
                    <a:pt x="80" y="478"/>
                  </a:lnTo>
                  <a:lnTo>
                    <a:pt x="80" y="476"/>
                  </a:lnTo>
                  <a:lnTo>
                    <a:pt x="80" y="476"/>
                  </a:lnTo>
                  <a:lnTo>
                    <a:pt x="80" y="476"/>
                  </a:lnTo>
                  <a:lnTo>
                    <a:pt x="80" y="476"/>
                  </a:lnTo>
                  <a:lnTo>
                    <a:pt x="80" y="474"/>
                  </a:lnTo>
                  <a:lnTo>
                    <a:pt x="80" y="474"/>
                  </a:lnTo>
                  <a:lnTo>
                    <a:pt x="80" y="472"/>
                  </a:lnTo>
                  <a:lnTo>
                    <a:pt x="80" y="472"/>
                  </a:lnTo>
                  <a:lnTo>
                    <a:pt x="80" y="470"/>
                  </a:lnTo>
                  <a:lnTo>
                    <a:pt x="82" y="468"/>
                  </a:lnTo>
                  <a:lnTo>
                    <a:pt x="82" y="468"/>
                  </a:lnTo>
                  <a:lnTo>
                    <a:pt x="82" y="466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2" y="466"/>
                  </a:lnTo>
                  <a:lnTo>
                    <a:pt x="82" y="464"/>
                  </a:lnTo>
                  <a:lnTo>
                    <a:pt x="80" y="464"/>
                  </a:lnTo>
                  <a:lnTo>
                    <a:pt x="80" y="462"/>
                  </a:lnTo>
                  <a:lnTo>
                    <a:pt x="80" y="460"/>
                  </a:lnTo>
                  <a:lnTo>
                    <a:pt x="80" y="460"/>
                  </a:lnTo>
                  <a:lnTo>
                    <a:pt x="80" y="460"/>
                  </a:lnTo>
                  <a:lnTo>
                    <a:pt x="80" y="460"/>
                  </a:lnTo>
                  <a:lnTo>
                    <a:pt x="82" y="460"/>
                  </a:lnTo>
                  <a:lnTo>
                    <a:pt x="82" y="460"/>
                  </a:lnTo>
                  <a:lnTo>
                    <a:pt x="82" y="460"/>
                  </a:lnTo>
                  <a:lnTo>
                    <a:pt x="82" y="460"/>
                  </a:lnTo>
                  <a:lnTo>
                    <a:pt x="84" y="460"/>
                  </a:lnTo>
                  <a:lnTo>
                    <a:pt x="84" y="460"/>
                  </a:lnTo>
                  <a:lnTo>
                    <a:pt x="84" y="460"/>
                  </a:lnTo>
                  <a:lnTo>
                    <a:pt x="84" y="460"/>
                  </a:lnTo>
                  <a:lnTo>
                    <a:pt x="86" y="460"/>
                  </a:lnTo>
                  <a:lnTo>
                    <a:pt x="86" y="460"/>
                  </a:lnTo>
                  <a:lnTo>
                    <a:pt x="86" y="460"/>
                  </a:lnTo>
                  <a:lnTo>
                    <a:pt x="86" y="458"/>
                  </a:lnTo>
                  <a:lnTo>
                    <a:pt x="86" y="458"/>
                  </a:lnTo>
                  <a:lnTo>
                    <a:pt x="86" y="458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4" y="452"/>
                  </a:lnTo>
                  <a:lnTo>
                    <a:pt x="84" y="452"/>
                  </a:lnTo>
                  <a:lnTo>
                    <a:pt x="84" y="452"/>
                  </a:lnTo>
                  <a:lnTo>
                    <a:pt x="86" y="452"/>
                  </a:lnTo>
                  <a:lnTo>
                    <a:pt x="86" y="452"/>
                  </a:lnTo>
                  <a:lnTo>
                    <a:pt x="86" y="450"/>
                  </a:lnTo>
                  <a:lnTo>
                    <a:pt x="86" y="448"/>
                  </a:lnTo>
                  <a:lnTo>
                    <a:pt x="86" y="448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88" y="446"/>
                  </a:lnTo>
                  <a:lnTo>
                    <a:pt x="90" y="446"/>
                  </a:lnTo>
                  <a:lnTo>
                    <a:pt x="90" y="446"/>
                  </a:lnTo>
                  <a:lnTo>
                    <a:pt x="90" y="446"/>
                  </a:lnTo>
                  <a:lnTo>
                    <a:pt x="90" y="444"/>
                  </a:lnTo>
                  <a:lnTo>
                    <a:pt x="90" y="444"/>
                  </a:lnTo>
                  <a:lnTo>
                    <a:pt x="92" y="440"/>
                  </a:lnTo>
                  <a:lnTo>
                    <a:pt x="92" y="440"/>
                  </a:lnTo>
                  <a:lnTo>
                    <a:pt x="92" y="438"/>
                  </a:lnTo>
                  <a:lnTo>
                    <a:pt x="92" y="438"/>
                  </a:lnTo>
                  <a:lnTo>
                    <a:pt x="92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4" y="438"/>
                  </a:lnTo>
                  <a:lnTo>
                    <a:pt x="96" y="438"/>
                  </a:lnTo>
                  <a:lnTo>
                    <a:pt x="96" y="438"/>
                  </a:lnTo>
                  <a:lnTo>
                    <a:pt x="96" y="436"/>
                  </a:lnTo>
                  <a:lnTo>
                    <a:pt x="96" y="436"/>
                  </a:lnTo>
                  <a:lnTo>
                    <a:pt x="94" y="434"/>
                  </a:lnTo>
                  <a:lnTo>
                    <a:pt x="94" y="434"/>
                  </a:lnTo>
                  <a:lnTo>
                    <a:pt x="94" y="432"/>
                  </a:lnTo>
                  <a:lnTo>
                    <a:pt x="96" y="432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96" y="430"/>
                  </a:lnTo>
                  <a:lnTo>
                    <a:pt x="94" y="428"/>
                  </a:lnTo>
                  <a:lnTo>
                    <a:pt x="94" y="426"/>
                  </a:lnTo>
                  <a:lnTo>
                    <a:pt x="94" y="426"/>
                  </a:lnTo>
                  <a:lnTo>
                    <a:pt x="96" y="424"/>
                  </a:lnTo>
                  <a:lnTo>
                    <a:pt x="96" y="424"/>
                  </a:lnTo>
                  <a:lnTo>
                    <a:pt x="96" y="424"/>
                  </a:lnTo>
                  <a:lnTo>
                    <a:pt x="96" y="424"/>
                  </a:lnTo>
                  <a:lnTo>
                    <a:pt x="98" y="422"/>
                  </a:lnTo>
                  <a:lnTo>
                    <a:pt x="98" y="422"/>
                  </a:lnTo>
                  <a:lnTo>
                    <a:pt x="98" y="424"/>
                  </a:lnTo>
                  <a:lnTo>
                    <a:pt x="98" y="422"/>
                  </a:lnTo>
                  <a:lnTo>
                    <a:pt x="98" y="422"/>
                  </a:lnTo>
                  <a:lnTo>
                    <a:pt x="98" y="420"/>
                  </a:lnTo>
                  <a:lnTo>
                    <a:pt x="98" y="420"/>
                  </a:lnTo>
                  <a:lnTo>
                    <a:pt x="98" y="416"/>
                  </a:lnTo>
                  <a:lnTo>
                    <a:pt x="98" y="416"/>
                  </a:lnTo>
                  <a:lnTo>
                    <a:pt x="100" y="416"/>
                  </a:lnTo>
                  <a:lnTo>
                    <a:pt x="100" y="414"/>
                  </a:lnTo>
                  <a:lnTo>
                    <a:pt x="100" y="414"/>
                  </a:lnTo>
                  <a:lnTo>
                    <a:pt x="100" y="412"/>
                  </a:lnTo>
                  <a:lnTo>
                    <a:pt x="100" y="410"/>
                  </a:lnTo>
                  <a:lnTo>
                    <a:pt x="102" y="410"/>
                  </a:lnTo>
                  <a:lnTo>
                    <a:pt x="102" y="408"/>
                  </a:lnTo>
                  <a:lnTo>
                    <a:pt x="102" y="408"/>
                  </a:lnTo>
                  <a:lnTo>
                    <a:pt x="102" y="406"/>
                  </a:lnTo>
                  <a:lnTo>
                    <a:pt x="102" y="406"/>
                  </a:lnTo>
                  <a:lnTo>
                    <a:pt x="102" y="406"/>
                  </a:lnTo>
                  <a:lnTo>
                    <a:pt x="106" y="400"/>
                  </a:lnTo>
                  <a:lnTo>
                    <a:pt x="108" y="398"/>
                  </a:lnTo>
                  <a:lnTo>
                    <a:pt x="110" y="398"/>
                  </a:lnTo>
                  <a:lnTo>
                    <a:pt x="108" y="398"/>
                  </a:lnTo>
                  <a:lnTo>
                    <a:pt x="108" y="398"/>
                  </a:lnTo>
                  <a:lnTo>
                    <a:pt x="108" y="398"/>
                  </a:lnTo>
                  <a:lnTo>
                    <a:pt x="110" y="396"/>
                  </a:lnTo>
                  <a:lnTo>
                    <a:pt x="108" y="396"/>
                  </a:lnTo>
                  <a:lnTo>
                    <a:pt x="108" y="394"/>
                  </a:lnTo>
                  <a:lnTo>
                    <a:pt x="108" y="394"/>
                  </a:lnTo>
                  <a:lnTo>
                    <a:pt x="110" y="394"/>
                  </a:lnTo>
                  <a:lnTo>
                    <a:pt x="110" y="394"/>
                  </a:lnTo>
                  <a:lnTo>
                    <a:pt x="110" y="394"/>
                  </a:lnTo>
                  <a:lnTo>
                    <a:pt x="110" y="392"/>
                  </a:lnTo>
                  <a:lnTo>
                    <a:pt x="110" y="390"/>
                  </a:lnTo>
                  <a:lnTo>
                    <a:pt x="110" y="388"/>
                  </a:lnTo>
                  <a:lnTo>
                    <a:pt x="116" y="384"/>
                  </a:lnTo>
                  <a:lnTo>
                    <a:pt x="116" y="382"/>
                  </a:lnTo>
                  <a:lnTo>
                    <a:pt x="116" y="382"/>
                  </a:lnTo>
                  <a:lnTo>
                    <a:pt x="116" y="380"/>
                  </a:lnTo>
                  <a:lnTo>
                    <a:pt x="116" y="380"/>
                  </a:lnTo>
                  <a:lnTo>
                    <a:pt x="118" y="378"/>
                  </a:lnTo>
                  <a:lnTo>
                    <a:pt x="118" y="378"/>
                  </a:lnTo>
                  <a:lnTo>
                    <a:pt x="118" y="378"/>
                  </a:lnTo>
                  <a:lnTo>
                    <a:pt x="118" y="378"/>
                  </a:lnTo>
                  <a:lnTo>
                    <a:pt x="118" y="378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18" y="376"/>
                  </a:lnTo>
                  <a:lnTo>
                    <a:pt x="116" y="376"/>
                  </a:lnTo>
                  <a:lnTo>
                    <a:pt x="116" y="374"/>
                  </a:lnTo>
                  <a:lnTo>
                    <a:pt x="116" y="374"/>
                  </a:lnTo>
                  <a:lnTo>
                    <a:pt x="118" y="370"/>
                  </a:lnTo>
                  <a:lnTo>
                    <a:pt x="118" y="370"/>
                  </a:lnTo>
                  <a:lnTo>
                    <a:pt x="118" y="370"/>
                  </a:lnTo>
                  <a:lnTo>
                    <a:pt x="116" y="366"/>
                  </a:lnTo>
                  <a:lnTo>
                    <a:pt x="116" y="366"/>
                  </a:lnTo>
                  <a:lnTo>
                    <a:pt x="116" y="362"/>
                  </a:lnTo>
                  <a:lnTo>
                    <a:pt x="116" y="362"/>
                  </a:lnTo>
                  <a:lnTo>
                    <a:pt x="116" y="358"/>
                  </a:lnTo>
                  <a:lnTo>
                    <a:pt x="116" y="358"/>
                  </a:lnTo>
                  <a:lnTo>
                    <a:pt x="116" y="356"/>
                  </a:lnTo>
                  <a:lnTo>
                    <a:pt x="116" y="354"/>
                  </a:lnTo>
                  <a:lnTo>
                    <a:pt x="116" y="352"/>
                  </a:lnTo>
                  <a:lnTo>
                    <a:pt x="116" y="352"/>
                  </a:lnTo>
                  <a:lnTo>
                    <a:pt x="118" y="348"/>
                  </a:lnTo>
                  <a:lnTo>
                    <a:pt x="118" y="348"/>
                  </a:lnTo>
                  <a:lnTo>
                    <a:pt x="120" y="344"/>
                  </a:lnTo>
                  <a:lnTo>
                    <a:pt x="120" y="344"/>
                  </a:lnTo>
                  <a:lnTo>
                    <a:pt x="120" y="342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40"/>
                  </a:lnTo>
                  <a:lnTo>
                    <a:pt x="122" y="338"/>
                  </a:lnTo>
                  <a:lnTo>
                    <a:pt x="120" y="336"/>
                  </a:lnTo>
                  <a:lnTo>
                    <a:pt x="120" y="336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20" y="334"/>
                  </a:lnTo>
                  <a:lnTo>
                    <a:pt x="118" y="332"/>
                  </a:lnTo>
                  <a:lnTo>
                    <a:pt x="116" y="330"/>
                  </a:lnTo>
                  <a:lnTo>
                    <a:pt x="116" y="328"/>
                  </a:lnTo>
                  <a:lnTo>
                    <a:pt x="116" y="328"/>
                  </a:lnTo>
                  <a:lnTo>
                    <a:pt x="116" y="328"/>
                  </a:lnTo>
                  <a:lnTo>
                    <a:pt x="116" y="328"/>
                  </a:lnTo>
                  <a:lnTo>
                    <a:pt x="116" y="328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18" y="326"/>
                  </a:lnTo>
                  <a:lnTo>
                    <a:pt x="118" y="324"/>
                  </a:lnTo>
                  <a:lnTo>
                    <a:pt x="118" y="324"/>
                  </a:lnTo>
                  <a:lnTo>
                    <a:pt x="120" y="324"/>
                  </a:lnTo>
                  <a:lnTo>
                    <a:pt x="120" y="322"/>
                  </a:lnTo>
                  <a:lnTo>
                    <a:pt x="122" y="322"/>
                  </a:lnTo>
                  <a:lnTo>
                    <a:pt x="122" y="322"/>
                  </a:lnTo>
                  <a:lnTo>
                    <a:pt x="124" y="322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28" y="320"/>
                  </a:lnTo>
                  <a:lnTo>
                    <a:pt x="130" y="318"/>
                  </a:lnTo>
                  <a:lnTo>
                    <a:pt x="130" y="318"/>
                  </a:lnTo>
                  <a:lnTo>
                    <a:pt x="132" y="320"/>
                  </a:lnTo>
                  <a:lnTo>
                    <a:pt x="132" y="320"/>
                  </a:lnTo>
                  <a:lnTo>
                    <a:pt x="134" y="320"/>
                  </a:lnTo>
                  <a:lnTo>
                    <a:pt x="136" y="320"/>
                  </a:lnTo>
                  <a:lnTo>
                    <a:pt x="142" y="318"/>
                  </a:lnTo>
                  <a:lnTo>
                    <a:pt x="142" y="318"/>
                  </a:lnTo>
                  <a:lnTo>
                    <a:pt x="144" y="318"/>
                  </a:lnTo>
                  <a:lnTo>
                    <a:pt x="142" y="316"/>
                  </a:lnTo>
                  <a:lnTo>
                    <a:pt x="144" y="314"/>
                  </a:lnTo>
                  <a:lnTo>
                    <a:pt x="144" y="314"/>
                  </a:lnTo>
                  <a:lnTo>
                    <a:pt x="144" y="314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4" y="316"/>
                  </a:lnTo>
                  <a:lnTo>
                    <a:pt x="146" y="318"/>
                  </a:lnTo>
                  <a:lnTo>
                    <a:pt x="148" y="318"/>
                  </a:lnTo>
                  <a:lnTo>
                    <a:pt x="150" y="320"/>
                  </a:lnTo>
                  <a:lnTo>
                    <a:pt x="152" y="320"/>
                  </a:lnTo>
                  <a:lnTo>
                    <a:pt x="154" y="320"/>
                  </a:lnTo>
                  <a:lnTo>
                    <a:pt x="156" y="320"/>
                  </a:lnTo>
                  <a:lnTo>
                    <a:pt x="156" y="32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60" y="320"/>
                  </a:lnTo>
                  <a:lnTo>
                    <a:pt x="162" y="320"/>
                  </a:lnTo>
                  <a:lnTo>
                    <a:pt x="162" y="320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2"/>
                  </a:lnTo>
                  <a:lnTo>
                    <a:pt x="160" y="324"/>
                  </a:lnTo>
                  <a:lnTo>
                    <a:pt x="160" y="324"/>
                  </a:lnTo>
                  <a:lnTo>
                    <a:pt x="160" y="326"/>
                  </a:lnTo>
                  <a:lnTo>
                    <a:pt x="160" y="326"/>
                  </a:lnTo>
                  <a:lnTo>
                    <a:pt x="160" y="326"/>
                  </a:lnTo>
                  <a:lnTo>
                    <a:pt x="158" y="326"/>
                  </a:lnTo>
                  <a:lnTo>
                    <a:pt x="158" y="328"/>
                  </a:lnTo>
                  <a:lnTo>
                    <a:pt x="158" y="328"/>
                  </a:lnTo>
                  <a:lnTo>
                    <a:pt x="158" y="328"/>
                  </a:lnTo>
                  <a:lnTo>
                    <a:pt x="158" y="328"/>
                  </a:lnTo>
                  <a:lnTo>
                    <a:pt x="158" y="328"/>
                  </a:lnTo>
                  <a:lnTo>
                    <a:pt x="158" y="330"/>
                  </a:lnTo>
                  <a:lnTo>
                    <a:pt x="158" y="330"/>
                  </a:lnTo>
                  <a:lnTo>
                    <a:pt x="158" y="332"/>
                  </a:lnTo>
                  <a:lnTo>
                    <a:pt x="160" y="332"/>
                  </a:lnTo>
                  <a:lnTo>
                    <a:pt x="158" y="334"/>
                  </a:lnTo>
                  <a:lnTo>
                    <a:pt x="158" y="334"/>
                  </a:lnTo>
                  <a:lnTo>
                    <a:pt x="156" y="336"/>
                  </a:lnTo>
                  <a:lnTo>
                    <a:pt x="156" y="338"/>
                  </a:lnTo>
                  <a:lnTo>
                    <a:pt x="156" y="338"/>
                  </a:lnTo>
                  <a:lnTo>
                    <a:pt x="156" y="338"/>
                  </a:lnTo>
                  <a:lnTo>
                    <a:pt x="158" y="338"/>
                  </a:lnTo>
                  <a:lnTo>
                    <a:pt x="158" y="338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8" y="340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8" y="342"/>
                  </a:lnTo>
                  <a:lnTo>
                    <a:pt x="156" y="342"/>
                  </a:lnTo>
                  <a:lnTo>
                    <a:pt x="156" y="342"/>
                  </a:lnTo>
                  <a:lnTo>
                    <a:pt x="156" y="344"/>
                  </a:lnTo>
                  <a:lnTo>
                    <a:pt x="156" y="344"/>
                  </a:lnTo>
                  <a:lnTo>
                    <a:pt x="156" y="344"/>
                  </a:lnTo>
                  <a:lnTo>
                    <a:pt x="156" y="344"/>
                  </a:lnTo>
                  <a:lnTo>
                    <a:pt x="156" y="344"/>
                  </a:lnTo>
                  <a:lnTo>
                    <a:pt x="156" y="346"/>
                  </a:lnTo>
                  <a:lnTo>
                    <a:pt x="156" y="346"/>
                  </a:lnTo>
                  <a:lnTo>
                    <a:pt x="158" y="348"/>
                  </a:lnTo>
                  <a:lnTo>
                    <a:pt x="158" y="348"/>
                  </a:lnTo>
                  <a:lnTo>
                    <a:pt x="158" y="350"/>
                  </a:lnTo>
                  <a:lnTo>
                    <a:pt x="158" y="350"/>
                  </a:lnTo>
                  <a:lnTo>
                    <a:pt x="158" y="352"/>
                  </a:lnTo>
                  <a:lnTo>
                    <a:pt x="158" y="352"/>
                  </a:lnTo>
                  <a:lnTo>
                    <a:pt x="156" y="352"/>
                  </a:lnTo>
                  <a:lnTo>
                    <a:pt x="156" y="352"/>
                  </a:lnTo>
                  <a:lnTo>
                    <a:pt x="156" y="352"/>
                  </a:lnTo>
                  <a:lnTo>
                    <a:pt x="156" y="352"/>
                  </a:lnTo>
                  <a:lnTo>
                    <a:pt x="156" y="352"/>
                  </a:lnTo>
                  <a:lnTo>
                    <a:pt x="154" y="354"/>
                  </a:lnTo>
                  <a:lnTo>
                    <a:pt x="156" y="356"/>
                  </a:lnTo>
                  <a:lnTo>
                    <a:pt x="156" y="356"/>
                  </a:lnTo>
                  <a:lnTo>
                    <a:pt x="156" y="356"/>
                  </a:lnTo>
                  <a:lnTo>
                    <a:pt x="154" y="356"/>
                  </a:lnTo>
                  <a:lnTo>
                    <a:pt x="154" y="356"/>
                  </a:lnTo>
                  <a:lnTo>
                    <a:pt x="156" y="356"/>
                  </a:lnTo>
                  <a:lnTo>
                    <a:pt x="156" y="356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6" y="358"/>
                  </a:lnTo>
                  <a:lnTo>
                    <a:pt x="158" y="356"/>
                  </a:lnTo>
                  <a:lnTo>
                    <a:pt x="158" y="358"/>
                  </a:lnTo>
                  <a:lnTo>
                    <a:pt x="158" y="358"/>
                  </a:lnTo>
                  <a:lnTo>
                    <a:pt x="158" y="358"/>
                  </a:lnTo>
                  <a:lnTo>
                    <a:pt x="158" y="358"/>
                  </a:lnTo>
                  <a:lnTo>
                    <a:pt x="160" y="360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0" y="358"/>
                  </a:lnTo>
                  <a:lnTo>
                    <a:pt x="162" y="358"/>
                  </a:lnTo>
                  <a:lnTo>
                    <a:pt x="164" y="356"/>
                  </a:lnTo>
                  <a:lnTo>
                    <a:pt x="166" y="356"/>
                  </a:lnTo>
                  <a:lnTo>
                    <a:pt x="172" y="358"/>
                  </a:lnTo>
                  <a:lnTo>
                    <a:pt x="176" y="358"/>
                  </a:lnTo>
                  <a:lnTo>
                    <a:pt x="178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0" y="360"/>
                  </a:lnTo>
                  <a:lnTo>
                    <a:pt x="182" y="358"/>
                  </a:lnTo>
                  <a:lnTo>
                    <a:pt x="182" y="358"/>
                  </a:lnTo>
                  <a:lnTo>
                    <a:pt x="184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6" y="358"/>
                  </a:lnTo>
                  <a:lnTo>
                    <a:pt x="188" y="358"/>
                  </a:lnTo>
                  <a:lnTo>
                    <a:pt x="188" y="358"/>
                  </a:lnTo>
                  <a:lnTo>
                    <a:pt x="190" y="358"/>
                  </a:lnTo>
                  <a:lnTo>
                    <a:pt x="190" y="358"/>
                  </a:lnTo>
                  <a:lnTo>
                    <a:pt x="192" y="356"/>
                  </a:lnTo>
                  <a:lnTo>
                    <a:pt x="192" y="356"/>
                  </a:lnTo>
                  <a:lnTo>
                    <a:pt x="192" y="356"/>
                  </a:lnTo>
                  <a:lnTo>
                    <a:pt x="192" y="354"/>
                  </a:lnTo>
                  <a:lnTo>
                    <a:pt x="196" y="354"/>
                  </a:lnTo>
                  <a:lnTo>
                    <a:pt x="196" y="356"/>
                  </a:lnTo>
                  <a:lnTo>
                    <a:pt x="198" y="356"/>
                  </a:lnTo>
                  <a:lnTo>
                    <a:pt x="198" y="356"/>
                  </a:lnTo>
                  <a:lnTo>
                    <a:pt x="198" y="358"/>
                  </a:lnTo>
                  <a:lnTo>
                    <a:pt x="200" y="358"/>
                  </a:lnTo>
                  <a:lnTo>
                    <a:pt x="200" y="358"/>
                  </a:lnTo>
                  <a:lnTo>
                    <a:pt x="200" y="360"/>
                  </a:lnTo>
                  <a:lnTo>
                    <a:pt x="200" y="360"/>
                  </a:lnTo>
                  <a:lnTo>
                    <a:pt x="200" y="360"/>
                  </a:lnTo>
                  <a:lnTo>
                    <a:pt x="200" y="360"/>
                  </a:lnTo>
                  <a:lnTo>
                    <a:pt x="202" y="360"/>
                  </a:lnTo>
                  <a:lnTo>
                    <a:pt x="202" y="360"/>
                  </a:lnTo>
                  <a:lnTo>
                    <a:pt x="202" y="360"/>
                  </a:lnTo>
                  <a:lnTo>
                    <a:pt x="200" y="360"/>
                  </a:lnTo>
                  <a:lnTo>
                    <a:pt x="202" y="362"/>
                  </a:lnTo>
                  <a:lnTo>
                    <a:pt x="202" y="362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2" y="360"/>
                  </a:lnTo>
                  <a:lnTo>
                    <a:pt x="202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0"/>
                  </a:lnTo>
                  <a:lnTo>
                    <a:pt x="204" y="362"/>
                  </a:lnTo>
                  <a:lnTo>
                    <a:pt x="204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4"/>
                  </a:lnTo>
                  <a:lnTo>
                    <a:pt x="208" y="366"/>
                  </a:lnTo>
                  <a:lnTo>
                    <a:pt x="208" y="364"/>
                  </a:lnTo>
                  <a:lnTo>
                    <a:pt x="208" y="364"/>
                  </a:lnTo>
                  <a:lnTo>
                    <a:pt x="208" y="364"/>
                  </a:lnTo>
                  <a:lnTo>
                    <a:pt x="208" y="364"/>
                  </a:lnTo>
                  <a:lnTo>
                    <a:pt x="208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6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08" y="362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2"/>
                  </a:lnTo>
                  <a:lnTo>
                    <a:pt x="210" y="362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10" y="364"/>
                  </a:lnTo>
                  <a:lnTo>
                    <a:pt x="208" y="364"/>
                  </a:lnTo>
                  <a:lnTo>
                    <a:pt x="210" y="366"/>
                  </a:lnTo>
                  <a:lnTo>
                    <a:pt x="210" y="366"/>
                  </a:lnTo>
                  <a:lnTo>
                    <a:pt x="212" y="368"/>
                  </a:lnTo>
                  <a:lnTo>
                    <a:pt x="212" y="368"/>
                  </a:lnTo>
                  <a:lnTo>
                    <a:pt x="212" y="368"/>
                  </a:lnTo>
                  <a:lnTo>
                    <a:pt x="214" y="370"/>
                  </a:lnTo>
                  <a:lnTo>
                    <a:pt x="216" y="372"/>
                  </a:lnTo>
                  <a:lnTo>
                    <a:pt x="218" y="372"/>
                  </a:lnTo>
                  <a:lnTo>
                    <a:pt x="218" y="372"/>
                  </a:lnTo>
                  <a:lnTo>
                    <a:pt x="218" y="370"/>
                  </a:lnTo>
                  <a:lnTo>
                    <a:pt x="216" y="370"/>
                  </a:lnTo>
                  <a:lnTo>
                    <a:pt x="216" y="370"/>
                  </a:lnTo>
                  <a:lnTo>
                    <a:pt x="216" y="370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4" y="368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4" y="368"/>
                  </a:lnTo>
                  <a:lnTo>
                    <a:pt x="214" y="368"/>
                  </a:lnTo>
                  <a:lnTo>
                    <a:pt x="214" y="368"/>
                  </a:lnTo>
                  <a:lnTo>
                    <a:pt x="216" y="366"/>
                  </a:lnTo>
                  <a:lnTo>
                    <a:pt x="216" y="368"/>
                  </a:lnTo>
                  <a:lnTo>
                    <a:pt x="216" y="368"/>
                  </a:lnTo>
                  <a:lnTo>
                    <a:pt x="218" y="368"/>
                  </a:lnTo>
                  <a:lnTo>
                    <a:pt x="218" y="366"/>
                  </a:lnTo>
                  <a:lnTo>
                    <a:pt x="218" y="368"/>
                  </a:lnTo>
                  <a:lnTo>
                    <a:pt x="218" y="368"/>
                  </a:lnTo>
                  <a:lnTo>
                    <a:pt x="218" y="368"/>
                  </a:lnTo>
                  <a:lnTo>
                    <a:pt x="218" y="370"/>
                  </a:lnTo>
                  <a:lnTo>
                    <a:pt x="218" y="370"/>
                  </a:lnTo>
                  <a:lnTo>
                    <a:pt x="218" y="368"/>
                  </a:lnTo>
                  <a:lnTo>
                    <a:pt x="218" y="368"/>
                  </a:lnTo>
                  <a:lnTo>
                    <a:pt x="220" y="368"/>
                  </a:lnTo>
                  <a:lnTo>
                    <a:pt x="218" y="368"/>
                  </a:lnTo>
                  <a:lnTo>
                    <a:pt x="218" y="370"/>
                  </a:lnTo>
                  <a:lnTo>
                    <a:pt x="218" y="372"/>
                  </a:lnTo>
                  <a:lnTo>
                    <a:pt x="218" y="372"/>
                  </a:lnTo>
                  <a:lnTo>
                    <a:pt x="220" y="372"/>
                  </a:lnTo>
                  <a:lnTo>
                    <a:pt x="220" y="372"/>
                  </a:lnTo>
                  <a:lnTo>
                    <a:pt x="220" y="372"/>
                  </a:lnTo>
                  <a:lnTo>
                    <a:pt x="220" y="370"/>
                  </a:lnTo>
                  <a:lnTo>
                    <a:pt x="220" y="370"/>
                  </a:lnTo>
                  <a:lnTo>
                    <a:pt x="220" y="370"/>
                  </a:lnTo>
                  <a:lnTo>
                    <a:pt x="220" y="370"/>
                  </a:lnTo>
                  <a:lnTo>
                    <a:pt x="220" y="370"/>
                  </a:lnTo>
                  <a:lnTo>
                    <a:pt x="222" y="370"/>
                  </a:lnTo>
                  <a:lnTo>
                    <a:pt x="222" y="372"/>
                  </a:lnTo>
                  <a:lnTo>
                    <a:pt x="222" y="372"/>
                  </a:lnTo>
                  <a:lnTo>
                    <a:pt x="220" y="372"/>
                  </a:lnTo>
                  <a:lnTo>
                    <a:pt x="220" y="374"/>
                  </a:lnTo>
                  <a:lnTo>
                    <a:pt x="218" y="374"/>
                  </a:lnTo>
                  <a:lnTo>
                    <a:pt x="218" y="374"/>
                  </a:lnTo>
                  <a:lnTo>
                    <a:pt x="218" y="374"/>
                  </a:lnTo>
                  <a:lnTo>
                    <a:pt x="218" y="376"/>
                  </a:lnTo>
                  <a:lnTo>
                    <a:pt x="218" y="376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18" y="378"/>
                  </a:lnTo>
                  <a:lnTo>
                    <a:pt x="220" y="378"/>
                  </a:lnTo>
                  <a:lnTo>
                    <a:pt x="220" y="378"/>
                  </a:lnTo>
                  <a:lnTo>
                    <a:pt x="220" y="378"/>
                  </a:lnTo>
                  <a:lnTo>
                    <a:pt x="222" y="378"/>
                  </a:lnTo>
                  <a:lnTo>
                    <a:pt x="222" y="378"/>
                  </a:lnTo>
                  <a:lnTo>
                    <a:pt x="226" y="380"/>
                  </a:lnTo>
                  <a:lnTo>
                    <a:pt x="228" y="380"/>
                  </a:lnTo>
                  <a:lnTo>
                    <a:pt x="230" y="382"/>
                  </a:lnTo>
                  <a:lnTo>
                    <a:pt x="230" y="382"/>
                  </a:lnTo>
                  <a:lnTo>
                    <a:pt x="230" y="384"/>
                  </a:lnTo>
                  <a:lnTo>
                    <a:pt x="230" y="384"/>
                  </a:lnTo>
                  <a:lnTo>
                    <a:pt x="230" y="384"/>
                  </a:lnTo>
                  <a:lnTo>
                    <a:pt x="230" y="384"/>
                  </a:lnTo>
                  <a:lnTo>
                    <a:pt x="232" y="384"/>
                  </a:lnTo>
                  <a:lnTo>
                    <a:pt x="232" y="384"/>
                  </a:lnTo>
                  <a:lnTo>
                    <a:pt x="232" y="384"/>
                  </a:lnTo>
                  <a:lnTo>
                    <a:pt x="232" y="384"/>
                  </a:lnTo>
                  <a:lnTo>
                    <a:pt x="230" y="382"/>
                  </a:lnTo>
                  <a:lnTo>
                    <a:pt x="230" y="378"/>
                  </a:lnTo>
                  <a:lnTo>
                    <a:pt x="230" y="378"/>
                  </a:lnTo>
                  <a:lnTo>
                    <a:pt x="232" y="378"/>
                  </a:lnTo>
                  <a:lnTo>
                    <a:pt x="232" y="378"/>
                  </a:lnTo>
                  <a:lnTo>
                    <a:pt x="232" y="376"/>
                  </a:lnTo>
                  <a:lnTo>
                    <a:pt x="232" y="378"/>
                  </a:lnTo>
                  <a:lnTo>
                    <a:pt x="232" y="378"/>
                  </a:lnTo>
                  <a:lnTo>
                    <a:pt x="234" y="378"/>
                  </a:lnTo>
                  <a:lnTo>
                    <a:pt x="234" y="380"/>
                  </a:lnTo>
                  <a:lnTo>
                    <a:pt x="234" y="380"/>
                  </a:lnTo>
                  <a:lnTo>
                    <a:pt x="234" y="380"/>
                  </a:lnTo>
                  <a:lnTo>
                    <a:pt x="238" y="384"/>
                  </a:lnTo>
                  <a:lnTo>
                    <a:pt x="240" y="386"/>
                  </a:lnTo>
                  <a:lnTo>
                    <a:pt x="240" y="388"/>
                  </a:lnTo>
                  <a:lnTo>
                    <a:pt x="240" y="392"/>
                  </a:lnTo>
                  <a:lnTo>
                    <a:pt x="240" y="392"/>
                  </a:lnTo>
                  <a:lnTo>
                    <a:pt x="242" y="394"/>
                  </a:lnTo>
                  <a:lnTo>
                    <a:pt x="246" y="398"/>
                  </a:lnTo>
                  <a:lnTo>
                    <a:pt x="246" y="398"/>
                  </a:lnTo>
                  <a:lnTo>
                    <a:pt x="246" y="400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2"/>
                  </a:lnTo>
                  <a:lnTo>
                    <a:pt x="246" y="400"/>
                  </a:lnTo>
                  <a:lnTo>
                    <a:pt x="246" y="398"/>
                  </a:lnTo>
                  <a:lnTo>
                    <a:pt x="244" y="396"/>
                  </a:lnTo>
                  <a:lnTo>
                    <a:pt x="242" y="392"/>
                  </a:lnTo>
                  <a:lnTo>
                    <a:pt x="240" y="388"/>
                  </a:lnTo>
                  <a:lnTo>
                    <a:pt x="240" y="386"/>
                  </a:lnTo>
                  <a:lnTo>
                    <a:pt x="240" y="386"/>
                  </a:lnTo>
                  <a:lnTo>
                    <a:pt x="240" y="384"/>
                  </a:lnTo>
                  <a:lnTo>
                    <a:pt x="238" y="384"/>
                  </a:lnTo>
                  <a:lnTo>
                    <a:pt x="236" y="380"/>
                  </a:lnTo>
                  <a:lnTo>
                    <a:pt x="236" y="378"/>
                  </a:lnTo>
                  <a:lnTo>
                    <a:pt x="238" y="372"/>
                  </a:lnTo>
                  <a:lnTo>
                    <a:pt x="238" y="370"/>
                  </a:lnTo>
                  <a:lnTo>
                    <a:pt x="238" y="370"/>
                  </a:lnTo>
                  <a:lnTo>
                    <a:pt x="240" y="368"/>
                  </a:lnTo>
                  <a:lnTo>
                    <a:pt x="240" y="368"/>
                  </a:lnTo>
                  <a:lnTo>
                    <a:pt x="240" y="368"/>
                  </a:lnTo>
                  <a:lnTo>
                    <a:pt x="240" y="368"/>
                  </a:lnTo>
                  <a:lnTo>
                    <a:pt x="238" y="366"/>
                  </a:lnTo>
                  <a:lnTo>
                    <a:pt x="238" y="366"/>
                  </a:lnTo>
                  <a:lnTo>
                    <a:pt x="236" y="366"/>
                  </a:lnTo>
                  <a:lnTo>
                    <a:pt x="236" y="364"/>
                  </a:lnTo>
                  <a:lnTo>
                    <a:pt x="236" y="364"/>
                  </a:lnTo>
                  <a:lnTo>
                    <a:pt x="236" y="364"/>
                  </a:lnTo>
                  <a:lnTo>
                    <a:pt x="236" y="364"/>
                  </a:lnTo>
                  <a:lnTo>
                    <a:pt x="236" y="362"/>
                  </a:lnTo>
                  <a:lnTo>
                    <a:pt x="232" y="360"/>
                  </a:lnTo>
                  <a:lnTo>
                    <a:pt x="230" y="358"/>
                  </a:lnTo>
                  <a:lnTo>
                    <a:pt x="228" y="358"/>
                  </a:lnTo>
                  <a:lnTo>
                    <a:pt x="228" y="358"/>
                  </a:lnTo>
                  <a:lnTo>
                    <a:pt x="228" y="358"/>
                  </a:lnTo>
                  <a:lnTo>
                    <a:pt x="226" y="356"/>
                  </a:lnTo>
                  <a:lnTo>
                    <a:pt x="226" y="356"/>
                  </a:lnTo>
                  <a:lnTo>
                    <a:pt x="226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4"/>
                  </a:lnTo>
                  <a:lnTo>
                    <a:pt x="228" y="352"/>
                  </a:lnTo>
                  <a:lnTo>
                    <a:pt x="228" y="352"/>
                  </a:lnTo>
                  <a:lnTo>
                    <a:pt x="228" y="350"/>
                  </a:lnTo>
                  <a:lnTo>
                    <a:pt x="228" y="350"/>
                  </a:lnTo>
                  <a:lnTo>
                    <a:pt x="228" y="350"/>
                  </a:lnTo>
                  <a:lnTo>
                    <a:pt x="228" y="350"/>
                  </a:lnTo>
                  <a:lnTo>
                    <a:pt x="228" y="348"/>
                  </a:lnTo>
                  <a:lnTo>
                    <a:pt x="226" y="348"/>
                  </a:lnTo>
                  <a:lnTo>
                    <a:pt x="226" y="346"/>
                  </a:lnTo>
                  <a:lnTo>
                    <a:pt x="226" y="346"/>
                  </a:lnTo>
                  <a:lnTo>
                    <a:pt x="226" y="346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26" y="344"/>
                  </a:lnTo>
                  <a:lnTo>
                    <a:pt x="226" y="342"/>
                  </a:lnTo>
                  <a:lnTo>
                    <a:pt x="226" y="342"/>
                  </a:lnTo>
                  <a:lnTo>
                    <a:pt x="226" y="342"/>
                  </a:lnTo>
                  <a:lnTo>
                    <a:pt x="228" y="342"/>
                  </a:lnTo>
                  <a:lnTo>
                    <a:pt x="228" y="342"/>
                  </a:lnTo>
                  <a:lnTo>
                    <a:pt x="228" y="342"/>
                  </a:lnTo>
                  <a:lnTo>
                    <a:pt x="228" y="342"/>
                  </a:lnTo>
                  <a:lnTo>
                    <a:pt x="226" y="342"/>
                  </a:lnTo>
                  <a:lnTo>
                    <a:pt x="226" y="340"/>
                  </a:lnTo>
                  <a:lnTo>
                    <a:pt x="226" y="340"/>
                  </a:lnTo>
                  <a:lnTo>
                    <a:pt x="224" y="338"/>
                  </a:lnTo>
                  <a:lnTo>
                    <a:pt x="222" y="336"/>
                  </a:lnTo>
                  <a:lnTo>
                    <a:pt x="220" y="330"/>
                  </a:lnTo>
                  <a:lnTo>
                    <a:pt x="220" y="330"/>
                  </a:lnTo>
                  <a:lnTo>
                    <a:pt x="220" y="326"/>
                  </a:lnTo>
                  <a:lnTo>
                    <a:pt x="220" y="324"/>
                  </a:lnTo>
                  <a:lnTo>
                    <a:pt x="220" y="320"/>
                  </a:lnTo>
                  <a:lnTo>
                    <a:pt x="220" y="320"/>
                  </a:lnTo>
                  <a:lnTo>
                    <a:pt x="220" y="320"/>
                  </a:lnTo>
                  <a:lnTo>
                    <a:pt x="220" y="318"/>
                  </a:lnTo>
                  <a:lnTo>
                    <a:pt x="220" y="318"/>
                  </a:lnTo>
                  <a:lnTo>
                    <a:pt x="220" y="318"/>
                  </a:lnTo>
                  <a:lnTo>
                    <a:pt x="220" y="318"/>
                  </a:lnTo>
                  <a:lnTo>
                    <a:pt x="220" y="316"/>
                  </a:lnTo>
                  <a:lnTo>
                    <a:pt x="222" y="316"/>
                  </a:lnTo>
                  <a:lnTo>
                    <a:pt x="226" y="316"/>
                  </a:lnTo>
                  <a:lnTo>
                    <a:pt x="228" y="316"/>
                  </a:lnTo>
                  <a:lnTo>
                    <a:pt x="230" y="316"/>
                  </a:lnTo>
                  <a:lnTo>
                    <a:pt x="232" y="314"/>
                  </a:lnTo>
                  <a:lnTo>
                    <a:pt x="232" y="314"/>
                  </a:lnTo>
                  <a:lnTo>
                    <a:pt x="230" y="314"/>
                  </a:lnTo>
                  <a:lnTo>
                    <a:pt x="230" y="312"/>
                  </a:lnTo>
                  <a:lnTo>
                    <a:pt x="230" y="312"/>
                  </a:lnTo>
                  <a:lnTo>
                    <a:pt x="232" y="310"/>
                  </a:lnTo>
                  <a:lnTo>
                    <a:pt x="236" y="308"/>
                  </a:lnTo>
                  <a:lnTo>
                    <a:pt x="236" y="308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6" y="306"/>
                  </a:lnTo>
                  <a:lnTo>
                    <a:pt x="238" y="306"/>
                  </a:lnTo>
                  <a:lnTo>
                    <a:pt x="238" y="304"/>
                  </a:lnTo>
                  <a:lnTo>
                    <a:pt x="238" y="304"/>
                  </a:lnTo>
                  <a:lnTo>
                    <a:pt x="240" y="300"/>
                  </a:lnTo>
                  <a:lnTo>
                    <a:pt x="240" y="300"/>
                  </a:lnTo>
                  <a:lnTo>
                    <a:pt x="240" y="298"/>
                  </a:lnTo>
                  <a:lnTo>
                    <a:pt x="244" y="296"/>
                  </a:lnTo>
                  <a:lnTo>
                    <a:pt x="244" y="296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4"/>
                  </a:lnTo>
                  <a:lnTo>
                    <a:pt x="244" y="292"/>
                  </a:lnTo>
                  <a:lnTo>
                    <a:pt x="246" y="292"/>
                  </a:lnTo>
                  <a:lnTo>
                    <a:pt x="246" y="290"/>
                  </a:lnTo>
                  <a:lnTo>
                    <a:pt x="246" y="290"/>
                  </a:lnTo>
                  <a:lnTo>
                    <a:pt x="246" y="290"/>
                  </a:lnTo>
                  <a:lnTo>
                    <a:pt x="246" y="288"/>
                  </a:lnTo>
                  <a:lnTo>
                    <a:pt x="246" y="288"/>
                  </a:lnTo>
                  <a:lnTo>
                    <a:pt x="248" y="288"/>
                  </a:lnTo>
                  <a:lnTo>
                    <a:pt x="248" y="288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50" y="286"/>
                  </a:lnTo>
                  <a:lnTo>
                    <a:pt x="254" y="284"/>
                  </a:lnTo>
                  <a:lnTo>
                    <a:pt x="256" y="282"/>
                  </a:lnTo>
                  <a:lnTo>
                    <a:pt x="256" y="282"/>
                  </a:lnTo>
                  <a:lnTo>
                    <a:pt x="258" y="282"/>
                  </a:lnTo>
                  <a:lnTo>
                    <a:pt x="260" y="282"/>
                  </a:lnTo>
                  <a:lnTo>
                    <a:pt x="262" y="280"/>
                  </a:lnTo>
                  <a:lnTo>
                    <a:pt x="266" y="280"/>
                  </a:lnTo>
                  <a:lnTo>
                    <a:pt x="266" y="280"/>
                  </a:lnTo>
                  <a:lnTo>
                    <a:pt x="266" y="280"/>
                  </a:lnTo>
                  <a:lnTo>
                    <a:pt x="268" y="280"/>
                  </a:lnTo>
                  <a:lnTo>
                    <a:pt x="268" y="280"/>
                  </a:lnTo>
                  <a:lnTo>
                    <a:pt x="268" y="280"/>
                  </a:lnTo>
                  <a:lnTo>
                    <a:pt x="270" y="280"/>
                  </a:lnTo>
                  <a:lnTo>
                    <a:pt x="270" y="280"/>
                  </a:lnTo>
                  <a:lnTo>
                    <a:pt x="270" y="280"/>
                  </a:lnTo>
                  <a:lnTo>
                    <a:pt x="270" y="280"/>
                  </a:lnTo>
                  <a:lnTo>
                    <a:pt x="272" y="278"/>
                  </a:lnTo>
                  <a:lnTo>
                    <a:pt x="274" y="278"/>
                  </a:lnTo>
                  <a:lnTo>
                    <a:pt x="274" y="278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6" y="278"/>
                  </a:lnTo>
                  <a:lnTo>
                    <a:pt x="278" y="278"/>
                  </a:lnTo>
                  <a:lnTo>
                    <a:pt x="278" y="278"/>
                  </a:lnTo>
                  <a:lnTo>
                    <a:pt x="278" y="276"/>
                  </a:lnTo>
                  <a:lnTo>
                    <a:pt x="278" y="276"/>
                  </a:lnTo>
                  <a:lnTo>
                    <a:pt x="278" y="276"/>
                  </a:lnTo>
                  <a:lnTo>
                    <a:pt x="278" y="276"/>
                  </a:lnTo>
                  <a:lnTo>
                    <a:pt x="280" y="276"/>
                  </a:lnTo>
                  <a:lnTo>
                    <a:pt x="280" y="276"/>
                  </a:lnTo>
                  <a:lnTo>
                    <a:pt x="280" y="278"/>
                  </a:lnTo>
                  <a:lnTo>
                    <a:pt x="280" y="278"/>
                  </a:lnTo>
                  <a:lnTo>
                    <a:pt x="280" y="278"/>
                  </a:lnTo>
                  <a:lnTo>
                    <a:pt x="280" y="278"/>
                  </a:lnTo>
                  <a:lnTo>
                    <a:pt x="280" y="280"/>
                  </a:lnTo>
                  <a:lnTo>
                    <a:pt x="282" y="280"/>
                  </a:lnTo>
                  <a:lnTo>
                    <a:pt x="284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6" y="280"/>
                  </a:lnTo>
                  <a:lnTo>
                    <a:pt x="288" y="280"/>
                  </a:lnTo>
                  <a:lnTo>
                    <a:pt x="288" y="280"/>
                  </a:lnTo>
                  <a:lnTo>
                    <a:pt x="288" y="280"/>
                  </a:lnTo>
                  <a:lnTo>
                    <a:pt x="288" y="280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90" y="280"/>
                  </a:lnTo>
                  <a:lnTo>
                    <a:pt x="290" y="280"/>
                  </a:lnTo>
                  <a:lnTo>
                    <a:pt x="290" y="280"/>
                  </a:lnTo>
                  <a:lnTo>
                    <a:pt x="294" y="280"/>
                  </a:lnTo>
                  <a:lnTo>
                    <a:pt x="294" y="280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96" y="280"/>
                  </a:lnTo>
                  <a:lnTo>
                    <a:pt x="298" y="280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300" y="280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78"/>
                  </a:lnTo>
                  <a:lnTo>
                    <a:pt x="302" y="280"/>
                  </a:lnTo>
                  <a:lnTo>
                    <a:pt x="304" y="280"/>
                  </a:lnTo>
                  <a:lnTo>
                    <a:pt x="304" y="280"/>
                  </a:lnTo>
                  <a:lnTo>
                    <a:pt x="304" y="278"/>
                  </a:lnTo>
                  <a:lnTo>
                    <a:pt x="306" y="278"/>
                  </a:lnTo>
                  <a:lnTo>
                    <a:pt x="306" y="278"/>
                  </a:lnTo>
                  <a:lnTo>
                    <a:pt x="308" y="280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314" y="280"/>
                  </a:lnTo>
                  <a:lnTo>
                    <a:pt x="316" y="280"/>
                  </a:lnTo>
                  <a:lnTo>
                    <a:pt x="316" y="280"/>
                  </a:lnTo>
                  <a:lnTo>
                    <a:pt x="316" y="280"/>
                  </a:lnTo>
                  <a:lnTo>
                    <a:pt x="316" y="280"/>
                  </a:lnTo>
                  <a:lnTo>
                    <a:pt x="318" y="280"/>
                  </a:lnTo>
                  <a:lnTo>
                    <a:pt x="318" y="280"/>
                  </a:lnTo>
                  <a:lnTo>
                    <a:pt x="320" y="280"/>
                  </a:lnTo>
                  <a:lnTo>
                    <a:pt x="320" y="280"/>
                  </a:lnTo>
                  <a:lnTo>
                    <a:pt x="320" y="278"/>
                  </a:lnTo>
                  <a:lnTo>
                    <a:pt x="320" y="278"/>
                  </a:lnTo>
                  <a:lnTo>
                    <a:pt x="322" y="278"/>
                  </a:lnTo>
                  <a:lnTo>
                    <a:pt x="322" y="278"/>
                  </a:lnTo>
                  <a:lnTo>
                    <a:pt x="324" y="278"/>
                  </a:lnTo>
                  <a:lnTo>
                    <a:pt x="324" y="278"/>
                  </a:lnTo>
                  <a:lnTo>
                    <a:pt x="324" y="278"/>
                  </a:lnTo>
                  <a:lnTo>
                    <a:pt x="324" y="276"/>
                  </a:lnTo>
                  <a:lnTo>
                    <a:pt x="324" y="276"/>
                  </a:lnTo>
                  <a:lnTo>
                    <a:pt x="326" y="278"/>
                  </a:lnTo>
                  <a:lnTo>
                    <a:pt x="326" y="278"/>
                  </a:lnTo>
                  <a:lnTo>
                    <a:pt x="326" y="278"/>
                  </a:lnTo>
                  <a:lnTo>
                    <a:pt x="326" y="278"/>
                  </a:lnTo>
                  <a:lnTo>
                    <a:pt x="328" y="276"/>
                  </a:lnTo>
                  <a:lnTo>
                    <a:pt x="328" y="276"/>
                  </a:lnTo>
                  <a:lnTo>
                    <a:pt x="330" y="276"/>
                  </a:lnTo>
                  <a:lnTo>
                    <a:pt x="330" y="278"/>
                  </a:lnTo>
                  <a:lnTo>
                    <a:pt x="330" y="278"/>
                  </a:lnTo>
                  <a:lnTo>
                    <a:pt x="330" y="278"/>
                  </a:lnTo>
                  <a:lnTo>
                    <a:pt x="332" y="278"/>
                  </a:lnTo>
                  <a:lnTo>
                    <a:pt x="332" y="278"/>
                  </a:lnTo>
                  <a:lnTo>
                    <a:pt x="332" y="278"/>
                  </a:lnTo>
                  <a:lnTo>
                    <a:pt x="332" y="278"/>
                  </a:lnTo>
                  <a:lnTo>
                    <a:pt x="334" y="278"/>
                  </a:lnTo>
                  <a:lnTo>
                    <a:pt x="334" y="278"/>
                  </a:lnTo>
                  <a:lnTo>
                    <a:pt x="334" y="278"/>
                  </a:lnTo>
                  <a:lnTo>
                    <a:pt x="336" y="278"/>
                  </a:lnTo>
                  <a:lnTo>
                    <a:pt x="338" y="280"/>
                  </a:lnTo>
                  <a:lnTo>
                    <a:pt x="338" y="280"/>
                  </a:lnTo>
                  <a:lnTo>
                    <a:pt x="338" y="280"/>
                  </a:lnTo>
                  <a:lnTo>
                    <a:pt x="338" y="282"/>
                  </a:lnTo>
                  <a:lnTo>
                    <a:pt x="338" y="282"/>
                  </a:lnTo>
                  <a:lnTo>
                    <a:pt x="338" y="286"/>
                  </a:lnTo>
                  <a:lnTo>
                    <a:pt x="340" y="286"/>
                  </a:lnTo>
                  <a:lnTo>
                    <a:pt x="340" y="286"/>
                  </a:lnTo>
                  <a:lnTo>
                    <a:pt x="342" y="286"/>
                  </a:lnTo>
                  <a:lnTo>
                    <a:pt x="344" y="284"/>
                  </a:lnTo>
                  <a:lnTo>
                    <a:pt x="346" y="282"/>
                  </a:lnTo>
                  <a:lnTo>
                    <a:pt x="346" y="280"/>
                  </a:lnTo>
                  <a:lnTo>
                    <a:pt x="348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0" y="280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2" y="278"/>
                  </a:lnTo>
                  <a:lnTo>
                    <a:pt x="354" y="280"/>
                  </a:lnTo>
                  <a:lnTo>
                    <a:pt x="354" y="278"/>
                  </a:lnTo>
                  <a:lnTo>
                    <a:pt x="354" y="278"/>
                  </a:lnTo>
                  <a:lnTo>
                    <a:pt x="354" y="278"/>
                  </a:lnTo>
                  <a:lnTo>
                    <a:pt x="356" y="278"/>
                  </a:lnTo>
                  <a:lnTo>
                    <a:pt x="356" y="278"/>
                  </a:lnTo>
                  <a:lnTo>
                    <a:pt x="356" y="278"/>
                  </a:lnTo>
                  <a:lnTo>
                    <a:pt x="358" y="276"/>
                  </a:lnTo>
                  <a:lnTo>
                    <a:pt x="358" y="276"/>
                  </a:lnTo>
                  <a:lnTo>
                    <a:pt x="358" y="276"/>
                  </a:lnTo>
                  <a:lnTo>
                    <a:pt x="358" y="274"/>
                  </a:lnTo>
                  <a:lnTo>
                    <a:pt x="358" y="274"/>
                  </a:lnTo>
                  <a:lnTo>
                    <a:pt x="360" y="272"/>
                  </a:lnTo>
                  <a:lnTo>
                    <a:pt x="360" y="270"/>
                  </a:lnTo>
                  <a:lnTo>
                    <a:pt x="362" y="270"/>
                  </a:lnTo>
                  <a:lnTo>
                    <a:pt x="360" y="266"/>
                  </a:lnTo>
                  <a:lnTo>
                    <a:pt x="360" y="266"/>
                  </a:lnTo>
                  <a:lnTo>
                    <a:pt x="360" y="264"/>
                  </a:lnTo>
                  <a:lnTo>
                    <a:pt x="360" y="262"/>
                  </a:lnTo>
                  <a:lnTo>
                    <a:pt x="360" y="262"/>
                  </a:lnTo>
                  <a:lnTo>
                    <a:pt x="360" y="260"/>
                  </a:lnTo>
                  <a:lnTo>
                    <a:pt x="360" y="260"/>
                  </a:lnTo>
                  <a:lnTo>
                    <a:pt x="360" y="258"/>
                  </a:lnTo>
                  <a:lnTo>
                    <a:pt x="360" y="258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2" y="258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6"/>
                  </a:lnTo>
                  <a:lnTo>
                    <a:pt x="362" y="254"/>
                  </a:lnTo>
                  <a:lnTo>
                    <a:pt x="362" y="254"/>
                  </a:lnTo>
                  <a:lnTo>
                    <a:pt x="364" y="252"/>
                  </a:lnTo>
                  <a:lnTo>
                    <a:pt x="364" y="252"/>
                  </a:lnTo>
                  <a:lnTo>
                    <a:pt x="364" y="252"/>
                  </a:lnTo>
                  <a:lnTo>
                    <a:pt x="364" y="252"/>
                  </a:lnTo>
                  <a:lnTo>
                    <a:pt x="364" y="252"/>
                  </a:lnTo>
                  <a:lnTo>
                    <a:pt x="362" y="250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2" y="248"/>
                  </a:lnTo>
                  <a:lnTo>
                    <a:pt x="360" y="248"/>
                  </a:lnTo>
                  <a:lnTo>
                    <a:pt x="360" y="248"/>
                  </a:lnTo>
                  <a:lnTo>
                    <a:pt x="360" y="246"/>
                  </a:lnTo>
                  <a:lnTo>
                    <a:pt x="358" y="246"/>
                  </a:lnTo>
                  <a:lnTo>
                    <a:pt x="358" y="246"/>
                  </a:lnTo>
                  <a:lnTo>
                    <a:pt x="358" y="244"/>
                  </a:lnTo>
                  <a:lnTo>
                    <a:pt x="358" y="244"/>
                  </a:lnTo>
                  <a:lnTo>
                    <a:pt x="358" y="244"/>
                  </a:lnTo>
                  <a:lnTo>
                    <a:pt x="358" y="242"/>
                  </a:lnTo>
                  <a:lnTo>
                    <a:pt x="360" y="240"/>
                  </a:lnTo>
                  <a:lnTo>
                    <a:pt x="362" y="240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8"/>
                  </a:lnTo>
                  <a:lnTo>
                    <a:pt x="364" y="236"/>
                  </a:lnTo>
                  <a:lnTo>
                    <a:pt x="364" y="236"/>
                  </a:lnTo>
                  <a:lnTo>
                    <a:pt x="362" y="236"/>
                  </a:lnTo>
                  <a:lnTo>
                    <a:pt x="362" y="236"/>
                  </a:lnTo>
                  <a:lnTo>
                    <a:pt x="360" y="236"/>
                  </a:lnTo>
                  <a:lnTo>
                    <a:pt x="360" y="236"/>
                  </a:lnTo>
                  <a:lnTo>
                    <a:pt x="360" y="236"/>
                  </a:lnTo>
                  <a:lnTo>
                    <a:pt x="360" y="234"/>
                  </a:lnTo>
                  <a:lnTo>
                    <a:pt x="360" y="234"/>
                  </a:lnTo>
                  <a:lnTo>
                    <a:pt x="362" y="232"/>
                  </a:lnTo>
                  <a:lnTo>
                    <a:pt x="364" y="232"/>
                  </a:lnTo>
                  <a:lnTo>
                    <a:pt x="366" y="232"/>
                  </a:lnTo>
                  <a:lnTo>
                    <a:pt x="366" y="230"/>
                  </a:lnTo>
                  <a:lnTo>
                    <a:pt x="366" y="228"/>
                  </a:lnTo>
                  <a:lnTo>
                    <a:pt x="366" y="228"/>
                  </a:lnTo>
                  <a:lnTo>
                    <a:pt x="366" y="224"/>
                  </a:lnTo>
                  <a:lnTo>
                    <a:pt x="368" y="222"/>
                  </a:lnTo>
                  <a:lnTo>
                    <a:pt x="366" y="220"/>
                  </a:lnTo>
                  <a:close/>
                  <a:moveTo>
                    <a:pt x="118" y="490"/>
                  </a:moveTo>
                  <a:lnTo>
                    <a:pt x="120" y="490"/>
                  </a:lnTo>
                  <a:lnTo>
                    <a:pt x="120" y="490"/>
                  </a:lnTo>
                  <a:lnTo>
                    <a:pt x="122" y="492"/>
                  </a:lnTo>
                  <a:lnTo>
                    <a:pt x="120" y="488"/>
                  </a:lnTo>
                  <a:lnTo>
                    <a:pt x="120" y="486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8" y="486"/>
                  </a:lnTo>
                  <a:lnTo>
                    <a:pt x="116" y="486"/>
                  </a:lnTo>
                  <a:lnTo>
                    <a:pt x="116" y="486"/>
                  </a:lnTo>
                  <a:lnTo>
                    <a:pt x="116" y="486"/>
                  </a:lnTo>
                  <a:lnTo>
                    <a:pt x="116" y="486"/>
                  </a:lnTo>
                  <a:lnTo>
                    <a:pt x="116" y="488"/>
                  </a:lnTo>
                  <a:lnTo>
                    <a:pt x="116" y="488"/>
                  </a:lnTo>
                  <a:lnTo>
                    <a:pt x="116" y="488"/>
                  </a:lnTo>
                  <a:lnTo>
                    <a:pt x="118" y="490"/>
                  </a:lnTo>
                  <a:close/>
                  <a:moveTo>
                    <a:pt x="114" y="500"/>
                  </a:moveTo>
                  <a:lnTo>
                    <a:pt x="114" y="502"/>
                  </a:lnTo>
                  <a:lnTo>
                    <a:pt x="114" y="502"/>
                  </a:lnTo>
                  <a:lnTo>
                    <a:pt x="116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2"/>
                  </a:lnTo>
                  <a:lnTo>
                    <a:pt x="118" y="500"/>
                  </a:lnTo>
                  <a:lnTo>
                    <a:pt x="120" y="500"/>
                  </a:lnTo>
                  <a:lnTo>
                    <a:pt x="120" y="500"/>
                  </a:lnTo>
                  <a:lnTo>
                    <a:pt x="120" y="498"/>
                  </a:lnTo>
                  <a:lnTo>
                    <a:pt x="120" y="496"/>
                  </a:lnTo>
                  <a:lnTo>
                    <a:pt x="122" y="496"/>
                  </a:lnTo>
                  <a:lnTo>
                    <a:pt x="120" y="496"/>
                  </a:lnTo>
                  <a:lnTo>
                    <a:pt x="120" y="494"/>
                  </a:lnTo>
                  <a:lnTo>
                    <a:pt x="120" y="494"/>
                  </a:lnTo>
                  <a:lnTo>
                    <a:pt x="120" y="496"/>
                  </a:lnTo>
                  <a:lnTo>
                    <a:pt x="120" y="496"/>
                  </a:lnTo>
                  <a:lnTo>
                    <a:pt x="116" y="496"/>
                  </a:lnTo>
                  <a:lnTo>
                    <a:pt x="116" y="496"/>
                  </a:lnTo>
                  <a:lnTo>
                    <a:pt x="114" y="496"/>
                  </a:lnTo>
                  <a:lnTo>
                    <a:pt x="114" y="496"/>
                  </a:lnTo>
                  <a:lnTo>
                    <a:pt x="114" y="496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498"/>
                  </a:lnTo>
                  <a:lnTo>
                    <a:pt x="114" y="50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5"/>
            <p:cNvSpPr>
              <a:spLocks noEditPoints="1"/>
            </p:cNvSpPr>
            <p:nvPr/>
          </p:nvSpPr>
          <p:spPr bwMode="auto">
            <a:xfrm>
              <a:off x="3463154" y="2506366"/>
              <a:ext cx="702866" cy="527116"/>
            </a:xfrm>
            <a:custGeom>
              <a:avLst/>
              <a:gdLst>
                <a:gd name="T0" fmla="*/ 338 w 346"/>
                <a:gd name="T1" fmla="*/ 186 h 248"/>
                <a:gd name="T2" fmla="*/ 328 w 346"/>
                <a:gd name="T3" fmla="*/ 158 h 248"/>
                <a:gd name="T4" fmla="*/ 326 w 346"/>
                <a:gd name="T5" fmla="*/ 146 h 248"/>
                <a:gd name="T6" fmla="*/ 296 w 346"/>
                <a:gd name="T7" fmla="*/ 140 h 248"/>
                <a:gd name="T8" fmla="*/ 282 w 346"/>
                <a:gd name="T9" fmla="*/ 128 h 248"/>
                <a:gd name="T10" fmla="*/ 280 w 346"/>
                <a:gd name="T11" fmla="*/ 110 h 248"/>
                <a:gd name="T12" fmla="*/ 256 w 346"/>
                <a:gd name="T13" fmla="*/ 98 h 248"/>
                <a:gd name="T14" fmla="*/ 230 w 346"/>
                <a:gd name="T15" fmla="*/ 96 h 248"/>
                <a:gd name="T16" fmla="*/ 214 w 346"/>
                <a:gd name="T17" fmla="*/ 104 h 248"/>
                <a:gd name="T18" fmla="*/ 194 w 346"/>
                <a:gd name="T19" fmla="*/ 100 h 248"/>
                <a:gd name="T20" fmla="*/ 184 w 346"/>
                <a:gd name="T21" fmla="*/ 84 h 248"/>
                <a:gd name="T22" fmla="*/ 162 w 346"/>
                <a:gd name="T23" fmla="*/ 94 h 248"/>
                <a:gd name="T24" fmla="*/ 148 w 346"/>
                <a:gd name="T25" fmla="*/ 90 h 248"/>
                <a:gd name="T26" fmla="*/ 134 w 346"/>
                <a:gd name="T27" fmla="*/ 86 h 248"/>
                <a:gd name="T28" fmla="*/ 120 w 346"/>
                <a:gd name="T29" fmla="*/ 86 h 248"/>
                <a:gd name="T30" fmla="*/ 92 w 346"/>
                <a:gd name="T31" fmla="*/ 88 h 248"/>
                <a:gd name="T32" fmla="*/ 86 w 346"/>
                <a:gd name="T33" fmla="*/ 62 h 248"/>
                <a:gd name="T34" fmla="*/ 96 w 346"/>
                <a:gd name="T35" fmla="*/ 54 h 248"/>
                <a:gd name="T36" fmla="*/ 140 w 346"/>
                <a:gd name="T37" fmla="*/ 58 h 248"/>
                <a:gd name="T38" fmla="*/ 146 w 346"/>
                <a:gd name="T39" fmla="*/ 62 h 248"/>
                <a:gd name="T40" fmla="*/ 162 w 346"/>
                <a:gd name="T41" fmla="*/ 48 h 248"/>
                <a:gd name="T42" fmla="*/ 134 w 346"/>
                <a:gd name="T43" fmla="*/ 36 h 248"/>
                <a:gd name="T44" fmla="*/ 148 w 346"/>
                <a:gd name="T45" fmla="*/ 22 h 248"/>
                <a:gd name="T46" fmla="*/ 140 w 346"/>
                <a:gd name="T47" fmla="*/ 4 h 248"/>
                <a:gd name="T48" fmla="*/ 102 w 346"/>
                <a:gd name="T49" fmla="*/ 24 h 248"/>
                <a:gd name="T50" fmla="*/ 88 w 346"/>
                <a:gd name="T51" fmla="*/ 26 h 248"/>
                <a:gd name="T52" fmla="*/ 84 w 346"/>
                <a:gd name="T53" fmla="*/ 50 h 248"/>
                <a:gd name="T54" fmla="*/ 72 w 346"/>
                <a:gd name="T55" fmla="*/ 54 h 248"/>
                <a:gd name="T56" fmla="*/ 68 w 346"/>
                <a:gd name="T57" fmla="*/ 68 h 248"/>
                <a:gd name="T58" fmla="*/ 62 w 346"/>
                <a:gd name="T59" fmla="*/ 70 h 248"/>
                <a:gd name="T60" fmla="*/ 40 w 346"/>
                <a:gd name="T61" fmla="*/ 86 h 248"/>
                <a:gd name="T62" fmla="*/ 2 w 346"/>
                <a:gd name="T63" fmla="*/ 100 h 248"/>
                <a:gd name="T64" fmla="*/ 14 w 346"/>
                <a:gd name="T65" fmla="*/ 110 h 248"/>
                <a:gd name="T66" fmla="*/ 28 w 346"/>
                <a:gd name="T67" fmla="*/ 118 h 248"/>
                <a:gd name="T68" fmla="*/ 36 w 346"/>
                <a:gd name="T69" fmla="*/ 130 h 248"/>
                <a:gd name="T70" fmla="*/ 34 w 346"/>
                <a:gd name="T71" fmla="*/ 148 h 248"/>
                <a:gd name="T72" fmla="*/ 40 w 346"/>
                <a:gd name="T73" fmla="*/ 176 h 248"/>
                <a:gd name="T74" fmla="*/ 20 w 346"/>
                <a:gd name="T75" fmla="*/ 218 h 248"/>
                <a:gd name="T76" fmla="*/ 30 w 346"/>
                <a:gd name="T77" fmla="*/ 234 h 248"/>
                <a:gd name="T78" fmla="*/ 48 w 346"/>
                <a:gd name="T79" fmla="*/ 224 h 248"/>
                <a:gd name="T80" fmla="*/ 60 w 346"/>
                <a:gd name="T81" fmla="*/ 214 h 248"/>
                <a:gd name="T82" fmla="*/ 70 w 346"/>
                <a:gd name="T83" fmla="*/ 212 h 248"/>
                <a:gd name="T84" fmla="*/ 86 w 346"/>
                <a:gd name="T85" fmla="*/ 224 h 248"/>
                <a:gd name="T86" fmla="*/ 90 w 346"/>
                <a:gd name="T87" fmla="*/ 210 h 248"/>
                <a:gd name="T88" fmla="*/ 96 w 346"/>
                <a:gd name="T89" fmla="*/ 198 h 248"/>
                <a:gd name="T90" fmla="*/ 118 w 346"/>
                <a:gd name="T91" fmla="*/ 198 h 248"/>
                <a:gd name="T92" fmla="*/ 128 w 346"/>
                <a:gd name="T93" fmla="*/ 194 h 248"/>
                <a:gd name="T94" fmla="*/ 126 w 346"/>
                <a:gd name="T95" fmla="*/ 184 h 248"/>
                <a:gd name="T96" fmla="*/ 132 w 346"/>
                <a:gd name="T97" fmla="*/ 174 h 248"/>
                <a:gd name="T98" fmla="*/ 146 w 346"/>
                <a:gd name="T99" fmla="*/ 154 h 248"/>
                <a:gd name="T100" fmla="*/ 160 w 346"/>
                <a:gd name="T101" fmla="*/ 150 h 248"/>
                <a:gd name="T102" fmla="*/ 176 w 346"/>
                <a:gd name="T103" fmla="*/ 158 h 248"/>
                <a:gd name="T104" fmla="*/ 184 w 346"/>
                <a:gd name="T105" fmla="*/ 178 h 248"/>
                <a:gd name="T106" fmla="*/ 184 w 346"/>
                <a:gd name="T107" fmla="*/ 196 h 248"/>
                <a:gd name="T108" fmla="*/ 182 w 346"/>
                <a:gd name="T109" fmla="*/ 228 h 248"/>
                <a:gd name="T110" fmla="*/ 214 w 346"/>
                <a:gd name="T111" fmla="*/ 234 h 248"/>
                <a:gd name="T112" fmla="*/ 254 w 346"/>
                <a:gd name="T113" fmla="*/ 212 h 248"/>
                <a:gd name="T114" fmla="*/ 284 w 346"/>
                <a:gd name="T115" fmla="*/ 206 h 248"/>
                <a:gd name="T116" fmla="*/ 282 w 346"/>
                <a:gd name="T117" fmla="*/ 218 h 248"/>
                <a:gd name="T118" fmla="*/ 308 w 346"/>
                <a:gd name="T119" fmla="*/ 206 h 248"/>
                <a:gd name="T120" fmla="*/ 336 w 346"/>
                <a:gd name="T121" fmla="*/ 216 h 248"/>
                <a:gd name="T122" fmla="*/ 144 w 346"/>
                <a:gd name="T123" fmla="*/ 2 h 248"/>
                <a:gd name="T124" fmla="*/ 148 w 346"/>
                <a:gd name="T125" fmla="*/ 70 h 24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46" h="248">
                  <a:moveTo>
                    <a:pt x="344" y="206"/>
                  </a:moveTo>
                  <a:lnTo>
                    <a:pt x="344" y="206"/>
                  </a:lnTo>
                  <a:lnTo>
                    <a:pt x="342" y="202"/>
                  </a:lnTo>
                  <a:lnTo>
                    <a:pt x="340" y="202"/>
                  </a:lnTo>
                  <a:lnTo>
                    <a:pt x="336" y="200"/>
                  </a:lnTo>
                  <a:lnTo>
                    <a:pt x="336" y="198"/>
                  </a:lnTo>
                  <a:lnTo>
                    <a:pt x="334" y="196"/>
                  </a:lnTo>
                  <a:lnTo>
                    <a:pt x="334" y="194"/>
                  </a:lnTo>
                  <a:lnTo>
                    <a:pt x="334" y="194"/>
                  </a:lnTo>
                  <a:lnTo>
                    <a:pt x="334" y="192"/>
                  </a:lnTo>
                  <a:lnTo>
                    <a:pt x="334" y="192"/>
                  </a:lnTo>
                  <a:lnTo>
                    <a:pt x="336" y="192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6" y="190"/>
                  </a:lnTo>
                  <a:lnTo>
                    <a:pt x="336" y="188"/>
                  </a:lnTo>
                  <a:lnTo>
                    <a:pt x="338" y="188"/>
                  </a:lnTo>
                  <a:lnTo>
                    <a:pt x="338" y="188"/>
                  </a:lnTo>
                  <a:lnTo>
                    <a:pt x="338" y="186"/>
                  </a:lnTo>
                  <a:lnTo>
                    <a:pt x="336" y="186"/>
                  </a:lnTo>
                  <a:lnTo>
                    <a:pt x="334" y="184"/>
                  </a:lnTo>
                  <a:lnTo>
                    <a:pt x="334" y="184"/>
                  </a:lnTo>
                  <a:lnTo>
                    <a:pt x="334" y="184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4" y="182"/>
                  </a:lnTo>
                  <a:lnTo>
                    <a:pt x="336" y="182"/>
                  </a:lnTo>
                  <a:lnTo>
                    <a:pt x="336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80"/>
                  </a:lnTo>
                  <a:lnTo>
                    <a:pt x="334" y="178"/>
                  </a:lnTo>
                  <a:lnTo>
                    <a:pt x="334" y="174"/>
                  </a:lnTo>
                  <a:lnTo>
                    <a:pt x="334" y="174"/>
                  </a:lnTo>
                  <a:lnTo>
                    <a:pt x="330" y="172"/>
                  </a:lnTo>
                  <a:lnTo>
                    <a:pt x="330" y="170"/>
                  </a:lnTo>
                  <a:lnTo>
                    <a:pt x="328" y="164"/>
                  </a:lnTo>
                  <a:lnTo>
                    <a:pt x="328" y="158"/>
                  </a:lnTo>
                  <a:lnTo>
                    <a:pt x="328" y="156"/>
                  </a:lnTo>
                  <a:lnTo>
                    <a:pt x="330" y="156"/>
                  </a:lnTo>
                  <a:lnTo>
                    <a:pt x="332" y="154"/>
                  </a:lnTo>
                  <a:lnTo>
                    <a:pt x="332" y="154"/>
                  </a:lnTo>
                  <a:lnTo>
                    <a:pt x="332" y="152"/>
                  </a:lnTo>
                  <a:lnTo>
                    <a:pt x="332" y="150"/>
                  </a:lnTo>
                  <a:lnTo>
                    <a:pt x="332" y="150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32" y="148"/>
                  </a:lnTo>
                  <a:lnTo>
                    <a:pt x="330" y="148"/>
                  </a:lnTo>
                  <a:lnTo>
                    <a:pt x="330" y="148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28" y="146"/>
                  </a:lnTo>
                  <a:lnTo>
                    <a:pt x="328" y="144"/>
                  </a:lnTo>
                  <a:lnTo>
                    <a:pt x="326" y="146"/>
                  </a:lnTo>
                  <a:lnTo>
                    <a:pt x="326" y="144"/>
                  </a:lnTo>
                  <a:lnTo>
                    <a:pt x="324" y="144"/>
                  </a:lnTo>
                  <a:lnTo>
                    <a:pt x="324" y="144"/>
                  </a:lnTo>
                  <a:lnTo>
                    <a:pt x="324" y="142"/>
                  </a:lnTo>
                  <a:lnTo>
                    <a:pt x="316" y="140"/>
                  </a:lnTo>
                  <a:lnTo>
                    <a:pt x="310" y="136"/>
                  </a:lnTo>
                  <a:lnTo>
                    <a:pt x="308" y="136"/>
                  </a:lnTo>
                  <a:lnTo>
                    <a:pt x="306" y="138"/>
                  </a:lnTo>
                  <a:lnTo>
                    <a:pt x="304" y="138"/>
                  </a:lnTo>
                  <a:lnTo>
                    <a:pt x="304" y="138"/>
                  </a:lnTo>
                  <a:lnTo>
                    <a:pt x="300" y="136"/>
                  </a:lnTo>
                  <a:lnTo>
                    <a:pt x="300" y="136"/>
                  </a:lnTo>
                  <a:lnTo>
                    <a:pt x="300" y="138"/>
                  </a:lnTo>
                  <a:lnTo>
                    <a:pt x="298" y="138"/>
                  </a:lnTo>
                  <a:lnTo>
                    <a:pt x="298" y="138"/>
                  </a:lnTo>
                  <a:lnTo>
                    <a:pt x="298" y="138"/>
                  </a:lnTo>
                  <a:lnTo>
                    <a:pt x="298" y="140"/>
                  </a:lnTo>
                  <a:lnTo>
                    <a:pt x="298" y="140"/>
                  </a:lnTo>
                  <a:lnTo>
                    <a:pt x="296" y="140"/>
                  </a:lnTo>
                  <a:lnTo>
                    <a:pt x="296" y="140"/>
                  </a:lnTo>
                  <a:lnTo>
                    <a:pt x="296" y="142"/>
                  </a:lnTo>
                  <a:lnTo>
                    <a:pt x="296" y="142"/>
                  </a:lnTo>
                  <a:lnTo>
                    <a:pt x="298" y="144"/>
                  </a:lnTo>
                  <a:lnTo>
                    <a:pt x="296" y="144"/>
                  </a:lnTo>
                  <a:lnTo>
                    <a:pt x="296" y="144"/>
                  </a:lnTo>
                  <a:lnTo>
                    <a:pt x="292" y="144"/>
                  </a:lnTo>
                  <a:lnTo>
                    <a:pt x="292" y="144"/>
                  </a:lnTo>
                  <a:lnTo>
                    <a:pt x="290" y="142"/>
                  </a:lnTo>
                  <a:lnTo>
                    <a:pt x="288" y="142"/>
                  </a:lnTo>
                  <a:lnTo>
                    <a:pt x="288" y="142"/>
                  </a:lnTo>
                  <a:lnTo>
                    <a:pt x="286" y="142"/>
                  </a:lnTo>
                  <a:lnTo>
                    <a:pt x="286" y="140"/>
                  </a:lnTo>
                  <a:lnTo>
                    <a:pt x="286" y="140"/>
                  </a:lnTo>
                  <a:lnTo>
                    <a:pt x="284" y="138"/>
                  </a:lnTo>
                  <a:lnTo>
                    <a:pt x="284" y="136"/>
                  </a:lnTo>
                  <a:lnTo>
                    <a:pt x="284" y="134"/>
                  </a:lnTo>
                  <a:lnTo>
                    <a:pt x="282" y="132"/>
                  </a:lnTo>
                  <a:lnTo>
                    <a:pt x="284" y="130"/>
                  </a:lnTo>
                  <a:lnTo>
                    <a:pt x="282" y="130"/>
                  </a:lnTo>
                  <a:lnTo>
                    <a:pt x="282" y="128"/>
                  </a:lnTo>
                  <a:lnTo>
                    <a:pt x="282" y="128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80" y="124"/>
                  </a:lnTo>
                  <a:lnTo>
                    <a:pt x="282" y="124"/>
                  </a:lnTo>
                  <a:lnTo>
                    <a:pt x="282" y="122"/>
                  </a:lnTo>
                  <a:lnTo>
                    <a:pt x="284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8" y="120"/>
                  </a:lnTo>
                  <a:lnTo>
                    <a:pt x="286" y="120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4" y="116"/>
                  </a:lnTo>
                  <a:lnTo>
                    <a:pt x="282" y="114"/>
                  </a:lnTo>
                  <a:lnTo>
                    <a:pt x="282" y="114"/>
                  </a:lnTo>
                  <a:lnTo>
                    <a:pt x="282" y="112"/>
                  </a:lnTo>
                  <a:lnTo>
                    <a:pt x="280" y="110"/>
                  </a:lnTo>
                  <a:lnTo>
                    <a:pt x="280" y="110"/>
                  </a:lnTo>
                  <a:lnTo>
                    <a:pt x="278" y="108"/>
                  </a:lnTo>
                  <a:lnTo>
                    <a:pt x="278" y="106"/>
                  </a:lnTo>
                  <a:lnTo>
                    <a:pt x="278" y="104"/>
                  </a:lnTo>
                  <a:lnTo>
                    <a:pt x="278" y="102"/>
                  </a:lnTo>
                  <a:lnTo>
                    <a:pt x="278" y="98"/>
                  </a:lnTo>
                  <a:lnTo>
                    <a:pt x="278" y="98"/>
                  </a:lnTo>
                  <a:lnTo>
                    <a:pt x="278" y="96"/>
                  </a:lnTo>
                  <a:lnTo>
                    <a:pt x="278" y="94"/>
                  </a:lnTo>
                  <a:lnTo>
                    <a:pt x="278" y="92"/>
                  </a:lnTo>
                  <a:lnTo>
                    <a:pt x="278" y="92"/>
                  </a:lnTo>
                  <a:lnTo>
                    <a:pt x="274" y="92"/>
                  </a:lnTo>
                  <a:lnTo>
                    <a:pt x="272" y="92"/>
                  </a:lnTo>
                  <a:lnTo>
                    <a:pt x="266" y="92"/>
                  </a:lnTo>
                  <a:lnTo>
                    <a:pt x="266" y="94"/>
                  </a:lnTo>
                  <a:lnTo>
                    <a:pt x="266" y="94"/>
                  </a:lnTo>
                  <a:lnTo>
                    <a:pt x="266" y="96"/>
                  </a:lnTo>
                  <a:lnTo>
                    <a:pt x="264" y="96"/>
                  </a:lnTo>
                  <a:lnTo>
                    <a:pt x="262" y="96"/>
                  </a:lnTo>
                  <a:lnTo>
                    <a:pt x="258" y="98"/>
                  </a:lnTo>
                  <a:lnTo>
                    <a:pt x="256" y="98"/>
                  </a:lnTo>
                  <a:lnTo>
                    <a:pt x="254" y="98"/>
                  </a:lnTo>
                  <a:lnTo>
                    <a:pt x="254" y="98"/>
                  </a:lnTo>
                  <a:lnTo>
                    <a:pt x="254" y="96"/>
                  </a:lnTo>
                  <a:lnTo>
                    <a:pt x="254" y="96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50" y="98"/>
                  </a:lnTo>
                  <a:lnTo>
                    <a:pt x="246" y="98"/>
                  </a:lnTo>
                  <a:lnTo>
                    <a:pt x="246" y="98"/>
                  </a:lnTo>
                  <a:lnTo>
                    <a:pt x="244" y="98"/>
                  </a:lnTo>
                  <a:lnTo>
                    <a:pt x="244" y="98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4" y="96"/>
                  </a:lnTo>
                  <a:lnTo>
                    <a:pt x="232" y="96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0" y="98"/>
                  </a:lnTo>
                  <a:lnTo>
                    <a:pt x="230" y="96"/>
                  </a:lnTo>
                  <a:lnTo>
                    <a:pt x="230" y="96"/>
                  </a:lnTo>
                  <a:lnTo>
                    <a:pt x="228" y="96"/>
                  </a:lnTo>
                  <a:lnTo>
                    <a:pt x="228" y="98"/>
                  </a:lnTo>
                  <a:lnTo>
                    <a:pt x="226" y="98"/>
                  </a:lnTo>
                  <a:lnTo>
                    <a:pt x="226" y="98"/>
                  </a:lnTo>
                  <a:lnTo>
                    <a:pt x="224" y="98"/>
                  </a:lnTo>
                  <a:lnTo>
                    <a:pt x="224" y="98"/>
                  </a:lnTo>
                  <a:lnTo>
                    <a:pt x="222" y="98"/>
                  </a:lnTo>
                  <a:lnTo>
                    <a:pt x="220" y="98"/>
                  </a:lnTo>
                  <a:lnTo>
                    <a:pt x="220" y="100"/>
                  </a:lnTo>
                  <a:lnTo>
                    <a:pt x="220" y="100"/>
                  </a:lnTo>
                  <a:lnTo>
                    <a:pt x="218" y="104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8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6"/>
                  </a:lnTo>
                  <a:lnTo>
                    <a:pt x="216" y="104"/>
                  </a:lnTo>
                  <a:lnTo>
                    <a:pt x="216" y="104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4" y="104"/>
                  </a:lnTo>
                  <a:lnTo>
                    <a:pt x="212" y="102"/>
                  </a:lnTo>
                  <a:lnTo>
                    <a:pt x="210" y="102"/>
                  </a:lnTo>
                  <a:lnTo>
                    <a:pt x="210" y="102"/>
                  </a:lnTo>
                  <a:lnTo>
                    <a:pt x="210" y="100"/>
                  </a:lnTo>
                  <a:lnTo>
                    <a:pt x="210" y="98"/>
                  </a:lnTo>
                  <a:lnTo>
                    <a:pt x="210" y="98"/>
                  </a:lnTo>
                  <a:lnTo>
                    <a:pt x="208" y="96"/>
                  </a:lnTo>
                  <a:lnTo>
                    <a:pt x="208" y="98"/>
                  </a:lnTo>
                  <a:lnTo>
                    <a:pt x="206" y="98"/>
                  </a:lnTo>
                  <a:lnTo>
                    <a:pt x="204" y="98"/>
                  </a:lnTo>
                  <a:lnTo>
                    <a:pt x="204" y="98"/>
                  </a:lnTo>
                  <a:lnTo>
                    <a:pt x="200" y="102"/>
                  </a:lnTo>
                  <a:lnTo>
                    <a:pt x="198" y="102"/>
                  </a:lnTo>
                  <a:lnTo>
                    <a:pt x="196" y="102"/>
                  </a:lnTo>
                  <a:lnTo>
                    <a:pt x="196" y="102"/>
                  </a:lnTo>
                  <a:lnTo>
                    <a:pt x="194" y="102"/>
                  </a:lnTo>
                  <a:lnTo>
                    <a:pt x="194" y="100"/>
                  </a:lnTo>
                  <a:lnTo>
                    <a:pt x="194" y="100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4" y="98"/>
                  </a:lnTo>
                  <a:lnTo>
                    <a:pt x="196" y="96"/>
                  </a:lnTo>
                  <a:lnTo>
                    <a:pt x="196" y="96"/>
                  </a:lnTo>
                  <a:lnTo>
                    <a:pt x="196" y="94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94" y="92"/>
                  </a:lnTo>
                  <a:lnTo>
                    <a:pt x="188" y="92"/>
                  </a:lnTo>
                  <a:lnTo>
                    <a:pt x="186" y="92"/>
                  </a:lnTo>
                  <a:lnTo>
                    <a:pt x="184" y="92"/>
                  </a:lnTo>
                  <a:lnTo>
                    <a:pt x="184" y="90"/>
                  </a:lnTo>
                  <a:lnTo>
                    <a:pt x="184" y="88"/>
                  </a:lnTo>
                  <a:lnTo>
                    <a:pt x="186" y="88"/>
                  </a:lnTo>
                  <a:lnTo>
                    <a:pt x="186" y="86"/>
                  </a:lnTo>
                  <a:lnTo>
                    <a:pt x="186" y="86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4" y="84"/>
                  </a:lnTo>
                  <a:lnTo>
                    <a:pt x="182" y="84"/>
                  </a:lnTo>
                  <a:lnTo>
                    <a:pt x="182" y="84"/>
                  </a:lnTo>
                  <a:lnTo>
                    <a:pt x="180" y="84"/>
                  </a:lnTo>
                  <a:lnTo>
                    <a:pt x="178" y="84"/>
                  </a:lnTo>
                  <a:lnTo>
                    <a:pt x="178" y="84"/>
                  </a:lnTo>
                  <a:lnTo>
                    <a:pt x="178" y="84"/>
                  </a:lnTo>
                  <a:lnTo>
                    <a:pt x="178" y="86"/>
                  </a:lnTo>
                  <a:lnTo>
                    <a:pt x="176" y="86"/>
                  </a:lnTo>
                  <a:lnTo>
                    <a:pt x="176" y="86"/>
                  </a:lnTo>
                  <a:lnTo>
                    <a:pt x="174" y="86"/>
                  </a:lnTo>
                  <a:lnTo>
                    <a:pt x="174" y="88"/>
                  </a:lnTo>
                  <a:lnTo>
                    <a:pt x="172" y="88"/>
                  </a:lnTo>
                  <a:lnTo>
                    <a:pt x="172" y="88"/>
                  </a:lnTo>
                  <a:lnTo>
                    <a:pt x="170" y="88"/>
                  </a:lnTo>
                  <a:lnTo>
                    <a:pt x="168" y="88"/>
                  </a:lnTo>
                  <a:lnTo>
                    <a:pt x="166" y="88"/>
                  </a:lnTo>
                  <a:lnTo>
                    <a:pt x="164" y="90"/>
                  </a:lnTo>
                  <a:lnTo>
                    <a:pt x="164" y="92"/>
                  </a:lnTo>
                  <a:lnTo>
                    <a:pt x="164" y="94"/>
                  </a:lnTo>
                  <a:lnTo>
                    <a:pt x="162" y="94"/>
                  </a:lnTo>
                  <a:lnTo>
                    <a:pt x="160" y="96"/>
                  </a:lnTo>
                  <a:lnTo>
                    <a:pt x="160" y="96"/>
                  </a:lnTo>
                  <a:lnTo>
                    <a:pt x="158" y="94"/>
                  </a:lnTo>
                  <a:lnTo>
                    <a:pt x="158" y="94"/>
                  </a:lnTo>
                  <a:lnTo>
                    <a:pt x="156" y="94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56" y="96"/>
                  </a:lnTo>
                  <a:lnTo>
                    <a:pt x="154" y="96"/>
                  </a:lnTo>
                  <a:lnTo>
                    <a:pt x="154" y="96"/>
                  </a:lnTo>
                  <a:lnTo>
                    <a:pt x="152" y="96"/>
                  </a:lnTo>
                  <a:lnTo>
                    <a:pt x="152" y="96"/>
                  </a:lnTo>
                  <a:lnTo>
                    <a:pt x="150" y="96"/>
                  </a:lnTo>
                  <a:lnTo>
                    <a:pt x="150" y="96"/>
                  </a:lnTo>
                  <a:lnTo>
                    <a:pt x="148" y="94"/>
                  </a:lnTo>
                  <a:lnTo>
                    <a:pt x="148" y="94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6" y="88"/>
                  </a:lnTo>
                  <a:lnTo>
                    <a:pt x="146" y="86"/>
                  </a:lnTo>
                  <a:lnTo>
                    <a:pt x="144" y="86"/>
                  </a:lnTo>
                  <a:lnTo>
                    <a:pt x="144" y="84"/>
                  </a:lnTo>
                  <a:lnTo>
                    <a:pt x="142" y="86"/>
                  </a:lnTo>
                  <a:lnTo>
                    <a:pt x="140" y="86"/>
                  </a:lnTo>
                  <a:lnTo>
                    <a:pt x="140" y="84"/>
                  </a:lnTo>
                  <a:lnTo>
                    <a:pt x="140" y="84"/>
                  </a:lnTo>
                  <a:lnTo>
                    <a:pt x="138" y="84"/>
                  </a:lnTo>
                  <a:lnTo>
                    <a:pt x="138" y="84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36" y="84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4" y="86"/>
                  </a:lnTo>
                  <a:lnTo>
                    <a:pt x="132" y="86"/>
                  </a:lnTo>
                  <a:lnTo>
                    <a:pt x="132" y="86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26" y="88"/>
                  </a:lnTo>
                  <a:lnTo>
                    <a:pt x="126" y="88"/>
                  </a:lnTo>
                  <a:lnTo>
                    <a:pt x="128" y="86"/>
                  </a:lnTo>
                  <a:lnTo>
                    <a:pt x="128" y="84"/>
                  </a:lnTo>
                  <a:lnTo>
                    <a:pt x="126" y="84"/>
                  </a:lnTo>
                  <a:lnTo>
                    <a:pt x="126" y="82"/>
                  </a:lnTo>
                  <a:lnTo>
                    <a:pt x="126" y="84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4" y="86"/>
                  </a:lnTo>
                  <a:lnTo>
                    <a:pt x="122" y="86"/>
                  </a:lnTo>
                  <a:lnTo>
                    <a:pt x="122" y="86"/>
                  </a:lnTo>
                  <a:lnTo>
                    <a:pt x="120" y="86"/>
                  </a:lnTo>
                  <a:lnTo>
                    <a:pt x="120" y="86"/>
                  </a:lnTo>
                  <a:lnTo>
                    <a:pt x="118" y="86"/>
                  </a:lnTo>
                  <a:lnTo>
                    <a:pt x="118" y="86"/>
                  </a:lnTo>
                  <a:lnTo>
                    <a:pt x="118" y="88"/>
                  </a:lnTo>
                  <a:lnTo>
                    <a:pt x="116" y="88"/>
                  </a:lnTo>
                  <a:lnTo>
                    <a:pt x="116" y="86"/>
                  </a:lnTo>
                  <a:lnTo>
                    <a:pt x="114" y="86"/>
                  </a:lnTo>
                  <a:lnTo>
                    <a:pt x="110" y="88"/>
                  </a:lnTo>
                  <a:lnTo>
                    <a:pt x="108" y="86"/>
                  </a:lnTo>
                  <a:lnTo>
                    <a:pt x="106" y="86"/>
                  </a:lnTo>
                  <a:lnTo>
                    <a:pt x="104" y="86"/>
                  </a:lnTo>
                  <a:lnTo>
                    <a:pt x="104" y="86"/>
                  </a:lnTo>
                  <a:lnTo>
                    <a:pt x="100" y="86"/>
                  </a:lnTo>
                  <a:lnTo>
                    <a:pt x="98" y="86"/>
                  </a:lnTo>
                  <a:lnTo>
                    <a:pt x="96" y="86"/>
                  </a:lnTo>
                  <a:lnTo>
                    <a:pt x="96" y="88"/>
                  </a:lnTo>
                  <a:lnTo>
                    <a:pt x="96" y="88"/>
                  </a:lnTo>
                  <a:lnTo>
                    <a:pt x="94" y="88"/>
                  </a:lnTo>
                  <a:lnTo>
                    <a:pt x="94" y="88"/>
                  </a:lnTo>
                  <a:lnTo>
                    <a:pt x="92" y="88"/>
                  </a:lnTo>
                  <a:lnTo>
                    <a:pt x="90" y="88"/>
                  </a:lnTo>
                  <a:lnTo>
                    <a:pt x="90" y="86"/>
                  </a:lnTo>
                  <a:lnTo>
                    <a:pt x="90" y="86"/>
                  </a:lnTo>
                  <a:lnTo>
                    <a:pt x="88" y="86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8" y="88"/>
                  </a:lnTo>
                  <a:lnTo>
                    <a:pt x="86" y="88"/>
                  </a:lnTo>
                  <a:lnTo>
                    <a:pt x="86" y="88"/>
                  </a:lnTo>
                  <a:lnTo>
                    <a:pt x="86" y="80"/>
                  </a:lnTo>
                  <a:lnTo>
                    <a:pt x="86" y="80"/>
                  </a:lnTo>
                  <a:lnTo>
                    <a:pt x="86" y="78"/>
                  </a:lnTo>
                  <a:lnTo>
                    <a:pt x="86" y="78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6"/>
                  </a:lnTo>
                  <a:lnTo>
                    <a:pt x="84" y="72"/>
                  </a:lnTo>
                  <a:lnTo>
                    <a:pt x="84" y="70"/>
                  </a:lnTo>
                  <a:lnTo>
                    <a:pt x="86" y="64"/>
                  </a:lnTo>
                  <a:lnTo>
                    <a:pt x="86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88" y="62"/>
                  </a:lnTo>
                  <a:lnTo>
                    <a:pt x="90" y="64"/>
                  </a:lnTo>
                  <a:lnTo>
                    <a:pt x="92" y="66"/>
                  </a:lnTo>
                  <a:lnTo>
                    <a:pt x="96" y="66"/>
                  </a:lnTo>
                  <a:lnTo>
                    <a:pt x="96" y="64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2"/>
                  </a:lnTo>
                  <a:lnTo>
                    <a:pt x="94" y="60"/>
                  </a:lnTo>
                  <a:lnTo>
                    <a:pt x="94" y="58"/>
                  </a:lnTo>
                  <a:lnTo>
                    <a:pt x="94" y="56"/>
                  </a:lnTo>
                  <a:lnTo>
                    <a:pt x="96" y="56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6" y="54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98" y="54"/>
                  </a:lnTo>
                  <a:lnTo>
                    <a:pt x="116" y="48"/>
                  </a:lnTo>
                  <a:lnTo>
                    <a:pt x="118" y="48"/>
                  </a:lnTo>
                  <a:lnTo>
                    <a:pt x="124" y="52"/>
                  </a:lnTo>
                  <a:lnTo>
                    <a:pt x="126" y="54"/>
                  </a:lnTo>
                  <a:lnTo>
                    <a:pt x="128" y="54"/>
                  </a:lnTo>
                  <a:lnTo>
                    <a:pt x="128" y="54"/>
                  </a:lnTo>
                  <a:lnTo>
                    <a:pt x="130" y="54"/>
                  </a:lnTo>
                  <a:lnTo>
                    <a:pt x="130" y="54"/>
                  </a:lnTo>
                  <a:lnTo>
                    <a:pt x="130" y="56"/>
                  </a:lnTo>
                  <a:lnTo>
                    <a:pt x="132" y="56"/>
                  </a:lnTo>
                  <a:lnTo>
                    <a:pt x="132" y="56"/>
                  </a:lnTo>
                  <a:lnTo>
                    <a:pt x="134" y="56"/>
                  </a:lnTo>
                  <a:lnTo>
                    <a:pt x="136" y="58"/>
                  </a:lnTo>
                  <a:lnTo>
                    <a:pt x="138" y="58"/>
                  </a:lnTo>
                  <a:lnTo>
                    <a:pt x="140" y="58"/>
                  </a:lnTo>
                  <a:lnTo>
                    <a:pt x="140" y="58"/>
                  </a:lnTo>
                  <a:lnTo>
                    <a:pt x="142" y="60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40" y="62"/>
                  </a:lnTo>
                  <a:lnTo>
                    <a:pt x="138" y="62"/>
                  </a:lnTo>
                  <a:lnTo>
                    <a:pt x="138" y="64"/>
                  </a:lnTo>
                  <a:lnTo>
                    <a:pt x="138" y="64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38" y="66"/>
                  </a:lnTo>
                  <a:lnTo>
                    <a:pt x="140" y="66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0" y="64"/>
                  </a:lnTo>
                  <a:lnTo>
                    <a:pt x="142" y="64"/>
                  </a:lnTo>
                  <a:lnTo>
                    <a:pt x="144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6" y="62"/>
                  </a:lnTo>
                  <a:lnTo>
                    <a:pt x="146" y="60"/>
                  </a:lnTo>
                  <a:lnTo>
                    <a:pt x="146" y="58"/>
                  </a:lnTo>
                  <a:lnTo>
                    <a:pt x="146" y="56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4" y="52"/>
                  </a:lnTo>
                  <a:lnTo>
                    <a:pt x="156" y="50"/>
                  </a:lnTo>
                  <a:lnTo>
                    <a:pt x="158" y="52"/>
                  </a:lnTo>
                  <a:lnTo>
                    <a:pt x="158" y="52"/>
                  </a:lnTo>
                  <a:lnTo>
                    <a:pt x="160" y="50"/>
                  </a:lnTo>
                  <a:lnTo>
                    <a:pt x="162" y="48"/>
                  </a:lnTo>
                  <a:lnTo>
                    <a:pt x="160" y="48"/>
                  </a:lnTo>
                  <a:lnTo>
                    <a:pt x="160" y="48"/>
                  </a:lnTo>
                  <a:lnTo>
                    <a:pt x="156" y="48"/>
                  </a:lnTo>
                  <a:lnTo>
                    <a:pt x="148" y="50"/>
                  </a:lnTo>
                  <a:lnTo>
                    <a:pt x="148" y="50"/>
                  </a:lnTo>
                  <a:lnTo>
                    <a:pt x="146" y="50"/>
                  </a:lnTo>
                  <a:lnTo>
                    <a:pt x="144" y="48"/>
                  </a:lnTo>
                  <a:lnTo>
                    <a:pt x="142" y="46"/>
                  </a:lnTo>
                  <a:lnTo>
                    <a:pt x="142" y="42"/>
                  </a:lnTo>
                  <a:lnTo>
                    <a:pt x="140" y="42"/>
                  </a:lnTo>
                  <a:lnTo>
                    <a:pt x="140" y="40"/>
                  </a:lnTo>
                  <a:lnTo>
                    <a:pt x="140" y="40"/>
                  </a:lnTo>
                  <a:lnTo>
                    <a:pt x="138" y="40"/>
                  </a:lnTo>
                  <a:lnTo>
                    <a:pt x="138" y="42"/>
                  </a:lnTo>
                  <a:lnTo>
                    <a:pt x="136" y="40"/>
                  </a:lnTo>
                  <a:lnTo>
                    <a:pt x="134" y="40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4" y="38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4" y="36"/>
                  </a:lnTo>
                  <a:lnTo>
                    <a:pt x="134" y="34"/>
                  </a:lnTo>
                  <a:lnTo>
                    <a:pt x="134" y="34"/>
                  </a:lnTo>
                  <a:lnTo>
                    <a:pt x="136" y="32"/>
                  </a:lnTo>
                  <a:lnTo>
                    <a:pt x="138" y="32"/>
                  </a:lnTo>
                  <a:lnTo>
                    <a:pt x="138" y="32"/>
                  </a:lnTo>
                  <a:lnTo>
                    <a:pt x="140" y="32"/>
                  </a:lnTo>
                  <a:lnTo>
                    <a:pt x="140" y="30"/>
                  </a:lnTo>
                  <a:lnTo>
                    <a:pt x="140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2" y="28"/>
                  </a:lnTo>
                  <a:lnTo>
                    <a:pt x="144" y="28"/>
                  </a:lnTo>
                  <a:lnTo>
                    <a:pt x="144" y="26"/>
                  </a:lnTo>
                  <a:lnTo>
                    <a:pt x="148" y="24"/>
                  </a:lnTo>
                  <a:lnTo>
                    <a:pt x="148" y="22"/>
                  </a:lnTo>
                  <a:lnTo>
                    <a:pt x="148" y="22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50" y="22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52" y="20"/>
                  </a:lnTo>
                  <a:lnTo>
                    <a:pt x="152" y="18"/>
                  </a:lnTo>
                  <a:lnTo>
                    <a:pt x="150" y="18"/>
                  </a:lnTo>
                  <a:lnTo>
                    <a:pt x="146" y="16"/>
                  </a:lnTo>
                  <a:lnTo>
                    <a:pt x="146" y="16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6" y="14"/>
                  </a:lnTo>
                  <a:lnTo>
                    <a:pt x="148" y="14"/>
                  </a:lnTo>
                  <a:lnTo>
                    <a:pt x="148" y="16"/>
                  </a:lnTo>
                  <a:lnTo>
                    <a:pt x="148" y="14"/>
                  </a:lnTo>
                  <a:lnTo>
                    <a:pt x="148" y="14"/>
                  </a:lnTo>
                  <a:lnTo>
                    <a:pt x="140" y="4"/>
                  </a:lnTo>
                  <a:lnTo>
                    <a:pt x="140" y="4"/>
                  </a:lnTo>
                  <a:lnTo>
                    <a:pt x="138" y="4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8" y="2"/>
                  </a:lnTo>
                  <a:lnTo>
                    <a:pt x="136" y="0"/>
                  </a:lnTo>
                  <a:lnTo>
                    <a:pt x="134" y="0"/>
                  </a:lnTo>
                  <a:lnTo>
                    <a:pt x="132" y="8"/>
                  </a:lnTo>
                  <a:lnTo>
                    <a:pt x="130" y="10"/>
                  </a:lnTo>
                  <a:lnTo>
                    <a:pt x="126" y="12"/>
                  </a:lnTo>
                  <a:lnTo>
                    <a:pt x="122" y="14"/>
                  </a:lnTo>
                  <a:lnTo>
                    <a:pt x="118" y="16"/>
                  </a:lnTo>
                  <a:lnTo>
                    <a:pt x="110" y="20"/>
                  </a:lnTo>
                  <a:lnTo>
                    <a:pt x="108" y="20"/>
                  </a:lnTo>
                  <a:lnTo>
                    <a:pt x="108" y="20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4" y="24"/>
                  </a:lnTo>
                  <a:lnTo>
                    <a:pt x="102" y="24"/>
                  </a:lnTo>
                  <a:lnTo>
                    <a:pt x="102" y="24"/>
                  </a:lnTo>
                  <a:lnTo>
                    <a:pt x="102" y="22"/>
                  </a:lnTo>
                  <a:lnTo>
                    <a:pt x="100" y="22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4"/>
                  </a:lnTo>
                  <a:lnTo>
                    <a:pt x="92" y="14"/>
                  </a:lnTo>
                  <a:lnTo>
                    <a:pt x="92" y="14"/>
                  </a:lnTo>
                  <a:lnTo>
                    <a:pt x="90" y="14"/>
                  </a:lnTo>
                  <a:lnTo>
                    <a:pt x="90" y="16"/>
                  </a:lnTo>
                  <a:lnTo>
                    <a:pt x="90" y="16"/>
                  </a:lnTo>
                  <a:lnTo>
                    <a:pt x="88" y="18"/>
                  </a:lnTo>
                  <a:lnTo>
                    <a:pt x="88" y="18"/>
                  </a:lnTo>
                  <a:lnTo>
                    <a:pt x="88" y="20"/>
                  </a:lnTo>
                  <a:lnTo>
                    <a:pt x="86" y="22"/>
                  </a:lnTo>
                  <a:lnTo>
                    <a:pt x="88" y="26"/>
                  </a:lnTo>
                  <a:lnTo>
                    <a:pt x="88" y="26"/>
                  </a:lnTo>
                  <a:lnTo>
                    <a:pt x="86" y="26"/>
                  </a:lnTo>
                  <a:lnTo>
                    <a:pt x="84" y="28"/>
                  </a:lnTo>
                  <a:lnTo>
                    <a:pt x="82" y="28"/>
                  </a:lnTo>
                  <a:lnTo>
                    <a:pt x="82" y="30"/>
                  </a:lnTo>
                  <a:lnTo>
                    <a:pt x="84" y="32"/>
                  </a:lnTo>
                  <a:lnTo>
                    <a:pt x="84" y="32"/>
                  </a:lnTo>
                  <a:lnTo>
                    <a:pt x="84" y="36"/>
                  </a:lnTo>
                  <a:lnTo>
                    <a:pt x="86" y="36"/>
                  </a:lnTo>
                  <a:lnTo>
                    <a:pt x="86" y="38"/>
                  </a:lnTo>
                  <a:lnTo>
                    <a:pt x="86" y="40"/>
                  </a:lnTo>
                  <a:lnTo>
                    <a:pt x="88" y="42"/>
                  </a:lnTo>
                  <a:lnTo>
                    <a:pt x="86" y="44"/>
                  </a:lnTo>
                  <a:lnTo>
                    <a:pt x="86" y="44"/>
                  </a:lnTo>
                  <a:lnTo>
                    <a:pt x="84" y="44"/>
                  </a:lnTo>
                  <a:lnTo>
                    <a:pt x="82" y="44"/>
                  </a:lnTo>
                  <a:lnTo>
                    <a:pt x="82" y="46"/>
                  </a:lnTo>
                  <a:lnTo>
                    <a:pt x="86" y="48"/>
                  </a:lnTo>
                  <a:lnTo>
                    <a:pt x="86" y="50"/>
                  </a:lnTo>
                  <a:lnTo>
                    <a:pt x="84" y="50"/>
                  </a:lnTo>
                  <a:lnTo>
                    <a:pt x="82" y="50"/>
                  </a:lnTo>
                  <a:lnTo>
                    <a:pt x="78" y="50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4" y="48"/>
                  </a:lnTo>
                  <a:lnTo>
                    <a:pt x="68" y="48"/>
                  </a:lnTo>
                  <a:lnTo>
                    <a:pt x="66" y="48"/>
                  </a:lnTo>
                  <a:lnTo>
                    <a:pt x="64" y="50"/>
                  </a:lnTo>
                  <a:lnTo>
                    <a:pt x="64" y="50"/>
                  </a:lnTo>
                  <a:lnTo>
                    <a:pt x="62" y="50"/>
                  </a:lnTo>
                  <a:lnTo>
                    <a:pt x="60" y="50"/>
                  </a:lnTo>
                  <a:lnTo>
                    <a:pt x="58" y="50"/>
                  </a:lnTo>
                  <a:lnTo>
                    <a:pt x="56" y="50"/>
                  </a:lnTo>
                  <a:lnTo>
                    <a:pt x="54" y="52"/>
                  </a:lnTo>
                  <a:lnTo>
                    <a:pt x="56" y="52"/>
                  </a:lnTo>
                  <a:lnTo>
                    <a:pt x="58" y="54"/>
                  </a:lnTo>
                  <a:lnTo>
                    <a:pt x="60" y="54"/>
                  </a:lnTo>
                  <a:lnTo>
                    <a:pt x="60" y="54"/>
                  </a:lnTo>
                  <a:lnTo>
                    <a:pt x="70" y="52"/>
                  </a:lnTo>
                  <a:lnTo>
                    <a:pt x="72" y="54"/>
                  </a:lnTo>
                  <a:lnTo>
                    <a:pt x="72" y="54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68" y="56"/>
                  </a:lnTo>
                  <a:lnTo>
                    <a:pt x="68" y="58"/>
                  </a:lnTo>
                  <a:lnTo>
                    <a:pt x="66" y="58"/>
                  </a:lnTo>
                  <a:lnTo>
                    <a:pt x="66" y="58"/>
                  </a:lnTo>
                  <a:lnTo>
                    <a:pt x="64" y="56"/>
                  </a:lnTo>
                  <a:lnTo>
                    <a:pt x="64" y="56"/>
                  </a:lnTo>
                  <a:lnTo>
                    <a:pt x="62" y="58"/>
                  </a:lnTo>
                  <a:lnTo>
                    <a:pt x="62" y="58"/>
                  </a:lnTo>
                  <a:lnTo>
                    <a:pt x="64" y="58"/>
                  </a:lnTo>
                  <a:lnTo>
                    <a:pt x="64" y="58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4" y="62"/>
                  </a:lnTo>
                  <a:lnTo>
                    <a:pt x="68" y="66"/>
                  </a:lnTo>
                  <a:lnTo>
                    <a:pt x="68" y="68"/>
                  </a:lnTo>
                  <a:lnTo>
                    <a:pt x="66" y="68"/>
                  </a:lnTo>
                  <a:lnTo>
                    <a:pt x="66" y="68"/>
                  </a:lnTo>
                  <a:lnTo>
                    <a:pt x="64" y="64"/>
                  </a:lnTo>
                  <a:lnTo>
                    <a:pt x="64" y="62"/>
                  </a:lnTo>
                  <a:lnTo>
                    <a:pt x="62" y="62"/>
                  </a:lnTo>
                  <a:lnTo>
                    <a:pt x="62" y="62"/>
                  </a:lnTo>
                  <a:lnTo>
                    <a:pt x="62" y="64"/>
                  </a:lnTo>
                  <a:lnTo>
                    <a:pt x="64" y="64"/>
                  </a:lnTo>
                  <a:lnTo>
                    <a:pt x="64" y="66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4" y="68"/>
                  </a:lnTo>
                  <a:lnTo>
                    <a:pt x="62" y="68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0"/>
                  </a:lnTo>
                  <a:lnTo>
                    <a:pt x="62" y="72"/>
                  </a:lnTo>
                  <a:lnTo>
                    <a:pt x="62" y="70"/>
                  </a:lnTo>
                  <a:lnTo>
                    <a:pt x="60" y="68"/>
                  </a:lnTo>
                  <a:lnTo>
                    <a:pt x="60" y="68"/>
                  </a:lnTo>
                  <a:lnTo>
                    <a:pt x="58" y="70"/>
                  </a:lnTo>
                  <a:lnTo>
                    <a:pt x="58" y="70"/>
                  </a:lnTo>
                  <a:lnTo>
                    <a:pt x="56" y="70"/>
                  </a:lnTo>
                  <a:lnTo>
                    <a:pt x="56" y="70"/>
                  </a:lnTo>
                  <a:lnTo>
                    <a:pt x="56" y="80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4" y="84"/>
                  </a:lnTo>
                  <a:lnTo>
                    <a:pt x="52" y="84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6"/>
                  </a:lnTo>
                  <a:lnTo>
                    <a:pt x="52" y="88"/>
                  </a:lnTo>
                  <a:lnTo>
                    <a:pt x="48" y="88"/>
                  </a:lnTo>
                  <a:lnTo>
                    <a:pt x="46" y="88"/>
                  </a:lnTo>
                  <a:lnTo>
                    <a:pt x="44" y="88"/>
                  </a:lnTo>
                  <a:lnTo>
                    <a:pt x="40" y="86"/>
                  </a:lnTo>
                  <a:lnTo>
                    <a:pt x="34" y="86"/>
                  </a:lnTo>
                  <a:lnTo>
                    <a:pt x="18" y="82"/>
                  </a:lnTo>
                  <a:lnTo>
                    <a:pt x="16" y="82"/>
                  </a:lnTo>
                  <a:lnTo>
                    <a:pt x="16" y="82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6" y="88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6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0"/>
                  </a:lnTo>
                  <a:lnTo>
                    <a:pt x="4" y="94"/>
                  </a:lnTo>
                  <a:lnTo>
                    <a:pt x="2" y="96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2" y="106"/>
                  </a:lnTo>
                  <a:lnTo>
                    <a:pt x="8" y="108"/>
                  </a:lnTo>
                  <a:lnTo>
                    <a:pt x="10" y="108"/>
                  </a:lnTo>
                  <a:lnTo>
                    <a:pt x="12" y="110"/>
                  </a:lnTo>
                  <a:lnTo>
                    <a:pt x="12" y="110"/>
                  </a:lnTo>
                  <a:lnTo>
                    <a:pt x="12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0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2"/>
                  </a:lnTo>
                  <a:lnTo>
                    <a:pt x="14" y="116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4" y="118"/>
                  </a:lnTo>
                  <a:lnTo>
                    <a:pt x="16" y="118"/>
                  </a:lnTo>
                  <a:lnTo>
                    <a:pt x="22" y="120"/>
                  </a:lnTo>
                  <a:lnTo>
                    <a:pt x="22" y="120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6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28" y="118"/>
                  </a:lnTo>
                  <a:lnTo>
                    <a:pt x="30" y="118"/>
                  </a:lnTo>
                  <a:lnTo>
                    <a:pt x="30" y="120"/>
                  </a:lnTo>
                  <a:lnTo>
                    <a:pt x="30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4" y="120"/>
                  </a:lnTo>
                  <a:lnTo>
                    <a:pt x="36" y="122"/>
                  </a:lnTo>
                  <a:lnTo>
                    <a:pt x="36" y="124"/>
                  </a:lnTo>
                  <a:lnTo>
                    <a:pt x="36" y="124"/>
                  </a:lnTo>
                  <a:lnTo>
                    <a:pt x="36" y="126"/>
                  </a:lnTo>
                  <a:lnTo>
                    <a:pt x="36" y="126"/>
                  </a:lnTo>
                  <a:lnTo>
                    <a:pt x="36" y="128"/>
                  </a:lnTo>
                  <a:lnTo>
                    <a:pt x="36" y="128"/>
                  </a:lnTo>
                  <a:lnTo>
                    <a:pt x="36" y="130"/>
                  </a:lnTo>
                  <a:lnTo>
                    <a:pt x="34" y="130"/>
                  </a:lnTo>
                  <a:lnTo>
                    <a:pt x="34" y="130"/>
                  </a:lnTo>
                  <a:lnTo>
                    <a:pt x="32" y="130"/>
                  </a:lnTo>
                  <a:lnTo>
                    <a:pt x="32" y="130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2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2" y="134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2" y="138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4" y="146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6" y="152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40" y="158"/>
                  </a:lnTo>
                  <a:lnTo>
                    <a:pt x="44" y="160"/>
                  </a:lnTo>
                  <a:lnTo>
                    <a:pt x="44" y="162"/>
                  </a:lnTo>
                  <a:lnTo>
                    <a:pt x="46" y="164"/>
                  </a:lnTo>
                  <a:lnTo>
                    <a:pt x="44" y="168"/>
                  </a:lnTo>
                  <a:lnTo>
                    <a:pt x="44" y="170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2" y="174"/>
                  </a:lnTo>
                  <a:lnTo>
                    <a:pt x="40" y="176"/>
                  </a:lnTo>
                  <a:lnTo>
                    <a:pt x="40" y="176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4" y="180"/>
                  </a:lnTo>
                  <a:lnTo>
                    <a:pt x="32" y="186"/>
                  </a:lnTo>
                  <a:lnTo>
                    <a:pt x="32" y="188"/>
                  </a:lnTo>
                  <a:lnTo>
                    <a:pt x="28" y="192"/>
                  </a:lnTo>
                  <a:lnTo>
                    <a:pt x="26" y="194"/>
                  </a:lnTo>
                  <a:lnTo>
                    <a:pt x="24" y="198"/>
                  </a:lnTo>
                  <a:lnTo>
                    <a:pt x="22" y="200"/>
                  </a:lnTo>
                  <a:lnTo>
                    <a:pt x="20" y="204"/>
                  </a:lnTo>
                  <a:lnTo>
                    <a:pt x="20" y="206"/>
                  </a:lnTo>
                  <a:lnTo>
                    <a:pt x="22" y="210"/>
                  </a:lnTo>
                  <a:lnTo>
                    <a:pt x="22" y="214"/>
                  </a:lnTo>
                  <a:lnTo>
                    <a:pt x="22" y="216"/>
                  </a:lnTo>
                  <a:lnTo>
                    <a:pt x="20" y="216"/>
                  </a:lnTo>
                  <a:lnTo>
                    <a:pt x="20" y="218"/>
                  </a:lnTo>
                  <a:lnTo>
                    <a:pt x="20" y="220"/>
                  </a:lnTo>
                  <a:lnTo>
                    <a:pt x="20" y="222"/>
                  </a:lnTo>
                  <a:lnTo>
                    <a:pt x="20" y="224"/>
                  </a:lnTo>
                  <a:lnTo>
                    <a:pt x="20" y="224"/>
                  </a:lnTo>
                  <a:lnTo>
                    <a:pt x="20" y="226"/>
                  </a:lnTo>
                  <a:lnTo>
                    <a:pt x="22" y="226"/>
                  </a:lnTo>
                  <a:lnTo>
                    <a:pt x="24" y="226"/>
                  </a:lnTo>
                  <a:lnTo>
                    <a:pt x="24" y="226"/>
                  </a:lnTo>
                  <a:lnTo>
                    <a:pt x="24" y="228"/>
                  </a:lnTo>
                  <a:lnTo>
                    <a:pt x="26" y="230"/>
                  </a:lnTo>
                  <a:lnTo>
                    <a:pt x="26" y="230"/>
                  </a:lnTo>
                  <a:lnTo>
                    <a:pt x="28" y="230"/>
                  </a:lnTo>
                  <a:lnTo>
                    <a:pt x="28" y="230"/>
                  </a:lnTo>
                  <a:lnTo>
                    <a:pt x="30" y="232"/>
                  </a:lnTo>
                  <a:lnTo>
                    <a:pt x="30" y="232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0" y="234"/>
                  </a:lnTo>
                  <a:lnTo>
                    <a:pt x="32" y="234"/>
                  </a:lnTo>
                  <a:lnTo>
                    <a:pt x="32" y="234"/>
                  </a:lnTo>
                  <a:lnTo>
                    <a:pt x="34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6" y="230"/>
                  </a:lnTo>
                  <a:lnTo>
                    <a:pt x="38" y="228"/>
                  </a:lnTo>
                  <a:lnTo>
                    <a:pt x="38" y="228"/>
                  </a:lnTo>
                  <a:lnTo>
                    <a:pt x="40" y="230"/>
                  </a:lnTo>
                  <a:lnTo>
                    <a:pt x="42" y="230"/>
                  </a:lnTo>
                  <a:lnTo>
                    <a:pt x="42" y="228"/>
                  </a:lnTo>
                  <a:lnTo>
                    <a:pt x="42" y="226"/>
                  </a:lnTo>
                  <a:lnTo>
                    <a:pt x="42" y="226"/>
                  </a:lnTo>
                  <a:lnTo>
                    <a:pt x="42" y="224"/>
                  </a:lnTo>
                  <a:lnTo>
                    <a:pt x="42" y="224"/>
                  </a:lnTo>
                  <a:lnTo>
                    <a:pt x="44" y="224"/>
                  </a:lnTo>
                  <a:lnTo>
                    <a:pt x="44" y="224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8" y="224"/>
                  </a:lnTo>
                  <a:lnTo>
                    <a:pt x="48" y="222"/>
                  </a:lnTo>
                  <a:lnTo>
                    <a:pt x="48" y="222"/>
                  </a:lnTo>
                  <a:lnTo>
                    <a:pt x="50" y="222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4" y="220"/>
                  </a:lnTo>
                  <a:lnTo>
                    <a:pt x="56" y="218"/>
                  </a:lnTo>
                  <a:lnTo>
                    <a:pt x="56" y="218"/>
                  </a:lnTo>
                  <a:lnTo>
                    <a:pt x="58" y="218"/>
                  </a:lnTo>
                  <a:lnTo>
                    <a:pt x="58" y="218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6"/>
                  </a:lnTo>
                  <a:lnTo>
                    <a:pt x="58" y="214"/>
                  </a:lnTo>
                  <a:lnTo>
                    <a:pt x="60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2" y="214"/>
                  </a:lnTo>
                  <a:lnTo>
                    <a:pt x="64" y="214"/>
                  </a:lnTo>
                  <a:lnTo>
                    <a:pt x="64" y="216"/>
                  </a:lnTo>
                  <a:lnTo>
                    <a:pt x="66" y="216"/>
                  </a:lnTo>
                  <a:lnTo>
                    <a:pt x="66" y="216"/>
                  </a:lnTo>
                  <a:lnTo>
                    <a:pt x="66" y="214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6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4"/>
                  </a:lnTo>
                  <a:lnTo>
                    <a:pt x="70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72" y="212"/>
                  </a:lnTo>
                  <a:lnTo>
                    <a:pt x="72" y="212"/>
                  </a:lnTo>
                  <a:lnTo>
                    <a:pt x="74" y="212"/>
                  </a:lnTo>
                  <a:lnTo>
                    <a:pt x="74" y="214"/>
                  </a:lnTo>
                  <a:lnTo>
                    <a:pt x="76" y="216"/>
                  </a:lnTo>
                  <a:lnTo>
                    <a:pt x="76" y="216"/>
                  </a:lnTo>
                  <a:lnTo>
                    <a:pt x="76" y="218"/>
                  </a:lnTo>
                  <a:lnTo>
                    <a:pt x="78" y="218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84" y="224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90" y="220"/>
                  </a:lnTo>
                  <a:lnTo>
                    <a:pt x="92" y="220"/>
                  </a:lnTo>
                  <a:lnTo>
                    <a:pt x="92" y="218"/>
                  </a:lnTo>
                  <a:lnTo>
                    <a:pt x="94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6"/>
                  </a:lnTo>
                  <a:lnTo>
                    <a:pt x="92" y="214"/>
                  </a:lnTo>
                  <a:lnTo>
                    <a:pt x="92" y="212"/>
                  </a:lnTo>
                  <a:lnTo>
                    <a:pt x="90" y="212"/>
                  </a:lnTo>
                  <a:lnTo>
                    <a:pt x="90" y="212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10"/>
                  </a:lnTo>
                  <a:lnTo>
                    <a:pt x="90" y="208"/>
                  </a:lnTo>
                  <a:lnTo>
                    <a:pt x="90" y="208"/>
                  </a:lnTo>
                  <a:lnTo>
                    <a:pt x="90" y="206"/>
                  </a:lnTo>
                  <a:lnTo>
                    <a:pt x="90" y="206"/>
                  </a:lnTo>
                  <a:lnTo>
                    <a:pt x="90" y="204"/>
                  </a:lnTo>
                  <a:lnTo>
                    <a:pt x="90" y="204"/>
                  </a:lnTo>
                  <a:lnTo>
                    <a:pt x="92" y="204"/>
                  </a:lnTo>
                  <a:lnTo>
                    <a:pt x="92" y="204"/>
                  </a:lnTo>
                  <a:lnTo>
                    <a:pt x="92" y="204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4" y="202"/>
                  </a:lnTo>
                  <a:lnTo>
                    <a:pt x="96" y="200"/>
                  </a:lnTo>
                  <a:lnTo>
                    <a:pt x="96" y="198"/>
                  </a:lnTo>
                  <a:lnTo>
                    <a:pt x="96" y="198"/>
                  </a:lnTo>
                  <a:lnTo>
                    <a:pt x="102" y="198"/>
                  </a:lnTo>
                  <a:lnTo>
                    <a:pt x="104" y="198"/>
                  </a:lnTo>
                  <a:lnTo>
                    <a:pt x="106" y="196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10" y="198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2" y="196"/>
                  </a:lnTo>
                  <a:lnTo>
                    <a:pt x="114" y="196"/>
                  </a:lnTo>
                  <a:lnTo>
                    <a:pt x="114" y="196"/>
                  </a:lnTo>
                  <a:lnTo>
                    <a:pt x="114" y="196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6" y="198"/>
                  </a:lnTo>
                  <a:lnTo>
                    <a:pt x="118" y="198"/>
                  </a:lnTo>
                  <a:lnTo>
                    <a:pt x="118" y="198"/>
                  </a:lnTo>
                  <a:lnTo>
                    <a:pt x="118" y="200"/>
                  </a:lnTo>
                  <a:lnTo>
                    <a:pt x="118" y="200"/>
                  </a:lnTo>
                  <a:lnTo>
                    <a:pt x="118" y="200"/>
                  </a:lnTo>
                  <a:lnTo>
                    <a:pt x="118" y="200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20" y="200"/>
                  </a:lnTo>
                  <a:lnTo>
                    <a:pt x="122" y="200"/>
                  </a:lnTo>
                  <a:lnTo>
                    <a:pt x="124" y="200"/>
                  </a:lnTo>
                  <a:lnTo>
                    <a:pt x="124" y="200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6" y="198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28" y="194"/>
                  </a:lnTo>
                  <a:lnTo>
                    <a:pt x="130" y="194"/>
                  </a:lnTo>
                  <a:lnTo>
                    <a:pt x="130" y="194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2"/>
                  </a:lnTo>
                  <a:lnTo>
                    <a:pt x="130" y="190"/>
                  </a:lnTo>
                  <a:lnTo>
                    <a:pt x="130" y="190"/>
                  </a:lnTo>
                  <a:lnTo>
                    <a:pt x="130" y="188"/>
                  </a:lnTo>
                  <a:lnTo>
                    <a:pt x="130" y="188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30" y="186"/>
                  </a:lnTo>
                  <a:lnTo>
                    <a:pt x="128" y="186"/>
                  </a:lnTo>
                  <a:lnTo>
                    <a:pt x="128" y="184"/>
                  </a:lnTo>
                  <a:lnTo>
                    <a:pt x="128" y="184"/>
                  </a:lnTo>
                  <a:lnTo>
                    <a:pt x="126" y="184"/>
                  </a:lnTo>
                  <a:lnTo>
                    <a:pt x="126" y="184"/>
                  </a:lnTo>
                  <a:lnTo>
                    <a:pt x="126" y="182"/>
                  </a:lnTo>
                  <a:lnTo>
                    <a:pt x="124" y="180"/>
                  </a:lnTo>
                  <a:lnTo>
                    <a:pt x="124" y="178"/>
                  </a:lnTo>
                  <a:lnTo>
                    <a:pt x="126" y="178"/>
                  </a:lnTo>
                  <a:lnTo>
                    <a:pt x="126" y="178"/>
                  </a:lnTo>
                  <a:lnTo>
                    <a:pt x="128" y="178"/>
                  </a:lnTo>
                  <a:lnTo>
                    <a:pt x="128" y="178"/>
                  </a:lnTo>
                  <a:lnTo>
                    <a:pt x="130" y="178"/>
                  </a:lnTo>
                  <a:lnTo>
                    <a:pt x="128" y="178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28" y="176"/>
                  </a:lnTo>
                  <a:lnTo>
                    <a:pt x="130" y="176"/>
                  </a:lnTo>
                  <a:lnTo>
                    <a:pt x="130" y="176"/>
                  </a:lnTo>
                  <a:lnTo>
                    <a:pt x="130" y="176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30" y="174"/>
                  </a:lnTo>
                  <a:lnTo>
                    <a:pt x="132" y="174"/>
                  </a:lnTo>
                  <a:lnTo>
                    <a:pt x="132" y="174"/>
                  </a:lnTo>
                  <a:lnTo>
                    <a:pt x="134" y="172"/>
                  </a:lnTo>
                  <a:lnTo>
                    <a:pt x="136" y="168"/>
                  </a:lnTo>
                  <a:lnTo>
                    <a:pt x="136" y="168"/>
                  </a:lnTo>
                  <a:lnTo>
                    <a:pt x="138" y="168"/>
                  </a:lnTo>
                  <a:lnTo>
                    <a:pt x="138" y="168"/>
                  </a:lnTo>
                  <a:lnTo>
                    <a:pt x="140" y="166"/>
                  </a:lnTo>
                  <a:lnTo>
                    <a:pt x="140" y="164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2" y="160"/>
                  </a:lnTo>
                  <a:lnTo>
                    <a:pt x="144" y="160"/>
                  </a:lnTo>
                  <a:lnTo>
                    <a:pt x="144" y="158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4" y="154"/>
                  </a:lnTo>
                  <a:lnTo>
                    <a:pt x="144" y="154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8" y="154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50" y="150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2" y="150"/>
                  </a:lnTo>
                  <a:lnTo>
                    <a:pt x="154" y="150"/>
                  </a:lnTo>
                  <a:lnTo>
                    <a:pt x="154" y="150"/>
                  </a:lnTo>
                  <a:lnTo>
                    <a:pt x="154" y="150"/>
                  </a:lnTo>
                  <a:lnTo>
                    <a:pt x="154" y="150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6" y="148"/>
                  </a:lnTo>
                  <a:lnTo>
                    <a:pt x="156" y="148"/>
                  </a:lnTo>
                  <a:lnTo>
                    <a:pt x="158" y="150"/>
                  </a:lnTo>
                  <a:lnTo>
                    <a:pt x="160" y="150"/>
                  </a:lnTo>
                  <a:lnTo>
                    <a:pt x="160" y="150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0" y="148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62" y="148"/>
                  </a:lnTo>
                  <a:lnTo>
                    <a:pt x="162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0"/>
                  </a:lnTo>
                  <a:lnTo>
                    <a:pt x="164" y="152"/>
                  </a:lnTo>
                  <a:lnTo>
                    <a:pt x="164" y="152"/>
                  </a:lnTo>
                  <a:lnTo>
                    <a:pt x="164" y="15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68" y="152"/>
                  </a:lnTo>
                  <a:lnTo>
                    <a:pt x="168" y="154"/>
                  </a:lnTo>
                  <a:lnTo>
                    <a:pt x="172" y="156"/>
                  </a:lnTo>
                  <a:lnTo>
                    <a:pt x="176" y="158"/>
                  </a:lnTo>
                  <a:lnTo>
                    <a:pt x="176" y="158"/>
                  </a:lnTo>
                  <a:lnTo>
                    <a:pt x="178" y="160"/>
                  </a:lnTo>
                  <a:lnTo>
                    <a:pt x="178" y="162"/>
                  </a:lnTo>
                  <a:lnTo>
                    <a:pt x="178" y="164"/>
                  </a:lnTo>
                  <a:lnTo>
                    <a:pt x="178" y="166"/>
                  </a:lnTo>
                  <a:lnTo>
                    <a:pt x="176" y="168"/>
                  </a:lnTo>
                  <a:lnTo>
                    <a:pt x="176" y="170"/>
                  </a:lnTo>
                  <a:lnTo>
                    <a:pt x="176" y="172"/>
                  </a:lnTo>
                  <a:lnTo>
                    <a:pt x="174" y="174"/>
                  </a:lnTo>
                  <a:lnTo>
                    <a:pt x="174" y="176"/>
                  </a:lnTo>
                  <a:lnTo>
                    <a:pt x="174" y="178"/>
                  </a:lnTo>
                  <a:lnTo>
                    <a:pt x="174" y="178"/>
                  </a:lnTo>
                  <a:lnTo>
                    <a:pt x="174" y="178"/>
                  </a:lnTo>
                  <a:lnTo>
                    <a:pt x="174" y="178"/>
                  </a:lnTo>
                  <a:lnTo>
                    <a:pt x="174" y="178"/>
                  </a:lnTo>
                  <a:lnTo>
                    <a:pt x="174" y="178"/>
                  </a:lnTo>
                  <a:lnTo>
                    <a:pt x="176" y="180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78" y="180"/>
                  </a:lnTo>
                  <a:lnTo>
                    <a:pt x="184" y="178"/>
                  </a:lnTo>
                  <a:lnTo>
                    <a:pt x="186" y="178"/>
                  </a:lnTo>
                  <a:lnTo>
                    <a:pt x="188" y="178"/>
                  </a:lnTo>
                  <a:lnTo>
                    <a:pt x="188" y="180"/>
                  </a:lnTo>
                  <a:lnTo>
                    <a:pt x="188" y="180"/>
                  </a:lnTo>
                  <a:lnTo>
                    <a:pt x="188" y="182"/>
                  </a:lnTo>
                  <a:lnTo>
                    <a:pt x="188" y="182"/>
                  </a:lnTo>
                  <a:lnTo>
                    <a:pt x="188" y="184"/>
                  </a:lnTo>
                  <a:lnTo>
                    <a:pt x="188" y="184"/>
                  </a:lnTo>
                  <a:lnTo>
                    <a:pt x="188" y="186"/>
                  </a:lnTo>
                  <a:lnTo>
                    <a:pt x="186" y="186"/>
                  </a:lnTo>
                  <a:lnTo>
                    <a:pt x="186" y="188"/>
                  </a:lnTo>
                  <a:lnTo>
                    <a:pt x="186" y="188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90"/>
                  </a:lnTo>
                  <a:lnTo>
                    <a:pt x="186" y="192"/>
                  </a:lnTo>
                  <a:lnTo>
                    <a:pt x="186" y="194"/>
                  </a:lnTo>
                  <a:lnTo>
                    <a:pt x="186" y="194"/>
                  </a:lnTo>
                  <a:lnTo>
                    <a:pt x="184" y="194"/>
                  </a:lnTo>
                  <a:lnTo>
                    <a:pt x="184" y="196"/>
                  </a:lnTo>
                  <a:lnTo>
                    <a:pt x="184" y="196"/>
                  </a:lnTo>
                  <a:lnTo>
                    <a:pt x="184" y="198"/>
                  </a:lnTo>
                  <a:lnTo>
                    <a:pt x="184" y="202"/>
                  </a:lnTo>
                  <a:lnTo>
                    <a:pt x="184" y="206"/>
                  </a:lnTo>
                  <a:lnTo>
                    <a:pt x="184" y="206"/>
                  </a:lnTo>
                  <a:lnTo>
                    <a:pt x="184" y="208"/>
                  </a:lnTo>
                  <a:lnTo>
                    <a:pt x="184" y="210"/>
                  </a:lnTo>
                  <a:lnTo>
                    <a:pt x="184" y="212"/>
                  </a:lnTo>
                  <a:lnTo>
                    <a:pt x="184" y="212"/>
                  </a:lnTo>
                  <a:lnTo>
                    <a:pt x="184" y="214"/>
                  </a:lnTo>
                  <a:lnTo>
                    <a:pt x="184" y="216"/>
                  </a:lnTo>
                  <a:lnTo>
                    <a:pt x="182" y="218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0"/>
                  </a:lnTo>
                  <a:lnTo>
                    <a:pt x="182" y="222"/>
                  </a:lnTo>
                  <a:lnTo>
                    <a:pt x="180" y="226"/>
                  </a:lnTo>
                  <a:lnTo>
                    <a:pt x="182" y="226"/>
                  </a:lnTo>
                  <a:lnTo>
                    <a:pt x="182" y="228"/>
                  </a:lnTo>
                  <a:lnTo>
                    <a:pt x="182" y="228"/>
                  </a:lnTo>
                  <a:lnTo>
                    <a:pt x="182" y="230"/>
                  </a:lnTo>
                  <a:lnTo>
                    <a:pt x="182" y="232"/>
                  </a:lnTo>
                  <a:lnTo>
                    <a:pt x="182" y="232"/>
                  </a:lnTo>
                  <a:lnTo>
                    <a:pt x="182" y="234"/>
                  </a:lnTo>
                  <a:lnTo>
                    <a:pt x="186" y="238"/>
                  </a:lnTo>
                  <a:lnTo>
                    <a:pt x="186" y="238"/>
                  </a:lnTo>
                  <a:lnTo>
                    <a:pt x="186" y="242"/>
                  </a:lnTo>
                  <a:lnTo>
                    <a:pt x="186" y="242"/>
                  </a:lnTo>
                  <a:lnTo>
                    <a:pt x="186" y="244"/>
                  </a:lnTo>
                  <a:lnTo>
                    <a:pt x="188" y="244"/>
                  </a:lnTo>
                  <a:lnTo>
                    <a:pt x="188" y="246"/>
                  </a:lnTo>
                  <a:lnTo>
                    <a:pt x="190" y="248"/>
                  </a:lnTo>
                  <a:lnTo>
                    <a:pt x="192" y="248"/>
                  </a:lnTo>
                  <a:lnTo>
                    <a:pt x="196" y="248"/>
                  </a:lnTo>
                  <a:lnTo>
                    <a:pt x="198" y="248"/>
                  </a:lnTo>
                  <a:lnTo>
                    <a:pt x="198" y="246"/>
                  </a:lnTo>
                  <a:lnTo>
                    <a:pt x="212" y="236"/>
                  </a:lnTo>
                  <a:lnTo>
                    <a:pt x="212" y="236"/>
                  </a:lnTo>
                  <a:lnTo>
                    <a:pt x="214" y="234"/>
                  </a:lnTo>
                  <a:lnTo>
                    <a:pt x="214" y="234"/>
                  </a:lnTo>
                  <a:lnTo>
                    <a:pt x="216" y="234"/>
                  </a:lnTo>
                  <a:lnTo>
                    <a:pt x="216" y="232"/>
                  </a:lnTo>
                  <a:lnTo>
                    <a:pt x="218" y="232"/>
                  </a:lnTo>
                  <a:lnTo>
                    <a:pt x="222" y="230"/>
                  </a:lnTo>
                  <a:lnTo>
                    <a:pt x="224" y="230"/>
                  </a:lnTo>
                  <a:lnTo>
                    <a:pt x="228" y="230"/>
                  </a:lnTo>
                  <a:lnTo>
                    <a:pt x="228" y="230"/>
                  </a:lnTo>
                  <a:lnTo>
                    <a:pt x="236" y="228"/>
                  </a:lnTo>
                  <a:lnTo>
                    <a:pt x="236" y="228"/>
                  </a:lnTo>
                  <a:lnTo>
                    <a:pt x="236" y="226"/>
                  </a:lnTo>
                  <a:lnTo>
                    <a:pt x="238" y="224"/>
                  </a:lnTo>
                  <a:lnTo>
                    <a:pt x="240" y="220"/>
                  </a:lnTo>
                  <a:lnTo>
                    <a:pt x="242" y="218"/>
                  </a:lnTo>
                  <a:lnTo>
                    <a:pt x="242" y="216"/>
                  </a:lnTo>
                  <a:lnTo>
                    <a:pt x="244" y="216"/>
                  </a:lnTo>
                  <a:lnTo>
                    <a:pt x="246" y="216"/>
                  </a:lnTo>
                  <a:lnTo>
                    <a:pt x="248" y="214"/>
                  </a:lnTo>
                  <a:lnTo>
                    <a:pt x="250" y="212"/>
                  </a:lnTo>
                  <a:lnTo>
                    <a:pt x="254" y="212"/>
                  </a:lnTo>
                  <a:lnTo>
                    <a:pt x="254" y="212"/>
                  </a:lnTo>
                  <a:lnTo>
                    <a:pt x="254" y="212"/>
                  </a:lnTo>
                  <a:lnTo>
                    <a:pt x="256" y="210"/>
                  </a:lnTo>
                  <a:lnTo>
                    <a:pt x="256" y="208"/>
                  </a:lnTo>
                  <a:lnTo>
                    <a:pt x="258" y="208"/>
                  </a:lnTo>
                  <a:lnTo>
                    <a:pt x="258" y="208"/>
                  </a:lnTo>
                  <a:lnTo>
                    <a:pt x="260" y="208"/>
                  </a:lnTo>
                  <a:lnTo>
                    <a:pt x="260" y="208"/>
                  </a:lnTo>
                  <a:lnTo>
                    <a:pt x="262" y="204"/>
                  </a:lnTo>
                  <a:lnTo>
                    <a:pt x="262" y="204"/>
                  </a:lnTo>
                  <a:lnTo>
                    <a:pt x="264" y="204"/>
                  </a:lnTo>
                  <a:lnTo>
                    <a:pt x="264" y="204"/>
                  </a:lnTo>
                  <a:lnTo>
                    <a:pt x="266" y="204"/>
                  </a:lnTo>
                  <a:lnTo>
                    <a:pt x="266" y="204"/>
                  </a:lnTo>
                  <a:lnTo>
                    <a:pt x="268" y="204"/>
                  </a:lnTo>
                  <a:lnTo>
                    <a:pt x="270" y="204"/>
                  </a:lnTo>
                  <a:lnTo>
                    <a:pt x="272" y="204"/>
                  </a:lnTo>
                  <a:lnTo>
                    <a:pt x="278" y="206"/>
                  </a:lnTo>
                  <a:lnTo>
                    <a:pt x="280" y="206"/>
                  </a:lnTo>
                  <a:lnTo>
                    <a:pt x="282" y="206"/>
                  </a:lnTo>
                  <a:lnTo>
                    <a:pt x="284" y="206"/>
                  </a:lnTo>
                  <a:lnTo>
                    <a:pt x="284" y="208"/>
                  </a:lnTo>
                  <a:lnTo>
                    <a:pt x="284" y="208"/>
                  </a:lnTo>
                  <a:lnTo>
                    <a:pt x="284" y="210"/>
                  </a:lnTo>
                  <a:lnTo>
                    <a:pt x="284" y="212"/>
                  </a:lnTo>
                  <a:lnTo>
                    <a:pt x="282" y="212"/>
                  </a:lnTo>
                  <a:lnTo>
                    <a:pt x="282" y="212"/>
                  </a:lnTo>
                  <a:lnTo>
                    <a:pt x="280" y="212"/>
                  </a:lnTo>
                  <a:lnTo>
                    <a:pt x="280" y="214"/>
                  </a:lnTo>
                  <a:lnTo>
                    <a:pt x="278" y="214"/>
                  </a:lnTo>
                  <a:lnTo>
                    <a:pt x="278" y="214"/>
                  </a:lnTo>
                  <a:lnTo>
                    <a:pt x="276" y="216"/>
                  </a:lnTo>
                  <a:lnTo>
                    <a:pt x="278" y="216"/>
                  </a:lnTo>
                  <a:lnTo>
                    <a:pt x="278" y="216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82" y="218"/>
                  </a:lnTo>
                  <a:lnTo>
                    <a:pt x="282" y="218"/>
                  </a:lnTo>
                  <a:lnTo>
                    <a:pt x="282" y="218"/>
                  </a:lnTo>
                  <a:lnTo>
                    <a:pt x="282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8" y="216"/>
                  </a:lnTo>
                  <a:lnTo>
                    <a:pt x="288" y="216"/>
                  </a:lnTo>
                  <a:lnTo>
                    <a:pt x="290" y="216"/>
                  </a:lnTo>
                  <a:lnTo>
                    <a:pt x="292" y="214"/>
                  </a:lnTo>
                  <a:lnTo>
                    <a:pt x="294" y="214"/>
                  </a:lnTo>
                  <a:lnTo>
                    <a:pt x="296" y="212"/>
                  </a:lnTo>
                  <a:lnTo>
                    <a:pt x="302" y="212"/>
                  </a:lnTo>
                  <a:lnTo>
                    <a:pt x="302" y="212"/>
                  </a:lnTo>
                  <a:lnTo>
                    <a:pt x="304" y="210"/>
                  </a:lnTo>
                  <a:lnTo>
                    <a:pt x="304" y="208"/>
                  </a:lnTo>
                  <a:lnTo>
                    <a:pt x="304" y="208"/>
                  </a:lnTo>
                  <a:lnTo>
                    <a:pt x="306" y="208"/>
                  </a:lnTo>
                  <a:lnTo>
                    <a:pt x="308" y="208"/>
                  </a:lnTo>
                  <a:lnTo>
                    <a:pt x="308" y="208"/>
                  </a:lnTo>
                  <a:lnTo>
                    <a:pt x="308" y="206"/>
                  </a:lnTo>
                  <a:lnTo>
                    <a:pt x="308" y="206"/>
                  </a:lnTo>
                  <a:lnTo>
                    <a:pt x="310" y="206"/>
                  </a:lnTo>
                  <a:lnTo>
                    <a:pt x="310" y="206"/>
                  </a:lnTo>
                  <a:lnTo>
                    <a:pt x="310" y="206"/>
                  </a:lnTo>
                  <a:lnTo>
                    <a:pt x="310" y="208"/>
                  </a:lnTo>
                  <a:lnTo>
                    <a:pt x="312" y="208"/>
                  </a:lnTo>
                  <a:lnTo>
                    <a:pt x="312" y="208"/>
                  </a:lnTo>
                  <a:lnTo>
                    <a:pt x="314" y="208"/>
                  </a:lnTo>
                  <a:lnTo>
                    <a:pt x="314" y="208"/>
                  </a:lnTo>
                  <a:lnTo>
                    <a:pt x="314" y="208"/>
                  </a:lnTo>
                  <a:lnTo>
                    <a:pt x="316" y="208"/>
                  </a:lnTo>
                  <a:lnTo>
                    <a:pt x="318" y="208"/>
                  </a:lnTo>
                  <a:lnTo>
                    <a:pt x="318" y="210"/>
                  </a:lnTo>
                  <a:lnTo>
                    <a:pt x="318" y="210"/>
                  </a:lnTo>
                  <a:lnTo>
                    <a:pt x="322" y="208"/>
                  </a:lnTo>
                  <a:lnTo>
                    <a:pt x="324" y="208"/>
                  </a:lnTo>
                  <a:lnTo>
                    <a:pt x="330" y="212"/>
                  </a:lnTo>
                  <a:lnTo>
                    <a:pt x="330" y="212"/>
                  </a:lnTo>
                  <a:lnTo>
                    <a:pt x="332" y="216"/>
                  </a:lnTo>
                  <a:lnTo>
                    <a:pt x="334" y="218"/>
                  </a:lnTo>
                  <a:lnTo>
                    <a:pt x="336" y="216"/>
                  </a:lnTo>
                  <a:lnTo>
                    <a:pt x="336" y="216"/>
                  </a:lnTo>
                  <a:lnTo>
                    <a:pt x="336" y="214"/>
                  </a:lnTo>
                  <a:lnTo>
                    <a:pt x="336" y="214"/>
                  </a:lnTo>
                  <a:lnTo>
                    <a:pt x="338" y="214"/>
                  </a:lnTo>
                  <a:lnTo>
                    <a:pt x="342" y="212"/>
                  </a:lnTo>
                  <a:lnTo>
                    <a:pt x="342" y="212"/>
                  </a:lnTo>
                  <a:lnTo>
                    <a:pt x="342" y="210"/>
                  </a:lnTo>
                  <a:lnTo>
                    <a:pt x="342" y="208"/>
                  </a:lnTo>
                  <a:lnTo>
                    <a:pt x="344" y="208"/>
                  </a:lnTo>
                  <a:lnTo>
                    <a:pt x="346" y="208"/>
                  </a:lnTo>
                  <a:lnTo>
                    <a:pt x="344" y="206"/>
                  </a:lnTo>
                  <a:close/>
                  <a:moveTo>
                    <a:pt x="142" y="4"/>
                  </a:moveTo>
                  <a:lnTo>
                    <a:pt x="144" y="4"/>
                  </a:lnTo>
                  <a:lnTo>
                    <a:pt x="144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6"/>
                  </a:lnTo>
                  <a:lnTo>
                    <a:pt x="146" y="4"/>
                  </a:lnTo>
                  <a:lnTo>
                    <a:pt x="144" y="4"/>
                  </a:lnTo>
                  <a:lnTo>
                    <a:pt x="144" y="2"/>
                  </a:lnTo>
                  <a:lnTo>
                    <a:pt x="142" y="2"/>
                  </a:lnTo>
                  <a:lnTo>
                    <a:pt x="142" y="2"/>
                  </a:lnTo>
                  <a:lnTo>
                    <a:pt x="142" y="4"/>
                  </a:lnTo>
                  <a:lnTo>
                    <a:pt x="142" y="4"/>
                  </a:lnTo>
                  <a:close/>
                  <a:moveTo>
                    <a:pt x="146" y="70"/>
                  </a:moveTo>
                  <a:lnTo>
                    <a:pt x="146" y="70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0" y="68"/>
                  </a:lnTo>
                  <a:lnTo>
                    <a:pt x="140" y="70"/>
                  </a:lnTo>
                  <a:lnTo>
                    <a:pt x="140" y="70"/>
                  </a:lnTo>
                  <a:lnTo>
                    <a:pt x="142" y="72"/>
                  </a:lnTo>
                  <a:lnTo>
                    <a:pt x="142" y="72"/>
                  </a:lnTo>
                  <a:lnTo>
                    <a:pt x="144" y="74"/>
                  </a:lnTo>
                  <a:lnTo>
                    <a:pt x="144" y="74"/>
                  </a:lnTo>
                  <a:lnTo>
                    <a:pt x="146" y="72"/>
                  </a:lnTo>
                  <a:lnTo>
                    <a:pt x="146" y="72"/>
                  </a:lnTo>
                  <a:lnTo>
                    <a:pt x="148" y="72"/>
                  </a:lnTo>
                  <a:lnTo>
                    <a:pt x="148" y="72"/>
                  </a:lnTo>
                  <a:lnTo>
                    <a:pt x="148" y="70"/>
                  </a:lnTo>
                  <a:lnTo>
                    <a:pt x="148" y="68"/>
                  </a:lnTo>
                  <a:lnTo>
                    <a:pt x="148" y="68"/>
                  </a:lnTo>
                  <a:lnTo>
                    <a:pt x="146" y="7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Freeform 76"/>
            <p:cNvSpPr>
              <a:spLocks noEditPoints="1"/>
            </p:cNvSpPr>
            <p:nvPr/>
          </p:nvSpPr>
          <p:spPr bwMode="auto">
            <a:xfrm>
              <a:off x="8041938" y="4279005"/>
              <a:ext cx="333150" cy="344326"/>
            </a:xfrm>
            <a:custGeom>
              <a:avLst/>
              <a:gdLst>
                <a:gd name="T0" fmla="*/ 52 w 164"/>
                <a:gd name="T1" fmla="*/ 84 h 162"/>
                <a:gd name="T2" fmla="*/ 54 w 164"/>
                <a:gd name="T3" fmla="*/ 82 h 162"/>
                <a:gd name="T4" fmla="*/ 58 w 164"/>
                <a:gd name="T5" fmla="*/ 80 h 162"/>
                <a:gd name="T6" fmla="*/ 58 w 164"/>
                <a:gd name="T7" fmla="*/ 80 h 162"/>
                <a:gd name="T8" fmla="*/ 58 w 164"/>
                <a:gd name="T9" fmla="*/ 82 h 162"/>
                <a:gd name="T10" fmla="*/ 56 w 164"/>
                <a:gd name="T11" fmla="*/ 84 h 162"/>
                <a:gd name="T12" fmla="*/ 56 w 164"/>
                <a:gd name="T13" fmla="*/ 86 h 162"/>
                <a:gd name="T14" fmla="*/ 60 w 164"/>
                <a:gd name="T15" fmla="*/ 84 h 162"/>
                <a:gd name="T16" fmla="*/ 4 w 164"/>
                <a:gd name="T17" fmla="*/ 38 h 162"/>
                <a:gd name="T18" fmla="*/ 0 w 164"/>
                <a:gd name="T19" fmla="*/ 42 h 162"/>
                <a:gd name="T20" fmla="*/ 2 w 164"/>
                <a:gd name="T21" fmla="*/ 44 h 162"/>
                <a:gd name="T22" fmla="*/ 6 w 164"/>
                <a:gd name="T23" fmla="*/ 38 h 162"/>
                <a:gd name="T24" fmla="*/ 78 w 164"/>
                <a:gd name="T25" fmla="*/ 88 h 162"/>
                <a:gd name="T26" fmla="*/ 146 w 164"/>
                <a:gd name="T27" fmla="*/ 154 h 162"/>
                <a:gd name="T28" fmla="*/ 146 w 164"/>
                <a:gd name="T29" fmla="*/ 158 h 162"/>
                <a:gd name="T30" fmla="*/ 162 w 164"/>
                <a:gd name="T31" fmla="*/ 14 h 162"/>
                <a:gd name="T32" fmla="*/ 152 w 164"/>
                <a:gd name="T33" fmla="*/ 6 h 162"/>
                <a:gd name="T34" fmla="*/ 150 w 164"/>
                <a:gd name="T35" fmla="*/ 4 h 162"/>
                <a:gd name="T36" fmla="*/ 140 w 164"/>
                <a:gd name="T37" fmla="*/ 2 h 162"/>
                <a:gd name="T38" fmla="*/ 140 w 164"/>
                <a:gd name="T39" fmla="*/ 8 h 162"/>
                <a:gd name="T40" fmla="*/ 136 w 164"/>
                <a:gd name="T41" fmla="*/ 8 h 162"/>
                <a:gd name="T42" fmla="*/ 122 w 164"/>
                <a:gd name="T43" fmla="*/ 12 h 162"/>
                <a:gd name="T44" fmla="*/ 118 w 164"/>
                <a:gd name="T45" fmla="*/ 20 h 162"/>
                <a:gd name="T46" fmla="*/ 116 w 164"/>
                <a:gd name="T47" fmla="*/ 24 h 162"/>
                <a:gd name="T48" fmla="*/ 112 w 164"/>
                <a:gd name="T49" fmla="*/ 30 h 162"/>
                <a:gd name="T50" fmla="*/ 108 w 164"/>
                <a:gd name="T51" fmla="*/ 34 h 162"/>
                <a:gd name="T52" fmla="*/ 100 w 164"/>
                <a:gd name="T53" fmla="*/ 44 h 162"/>
                <a:gd name="T54" fmla="*/ 94 w 164"/>
                <a:gd name="T55" fmla="*/ 56 h 162"/>
                <a:gd name="T56" fmla="*/ 92 w 164"/>
                <a:gd name="T57" fmla="*/ 60 h 162"/>
                <a:gd name="T58" fmla="*/ 88 w 164"/>
                <a:gd name="T59" fmla="*/ 70 h 162"/>
                <a:gd name="T60" fmla="*/ 84 w 164"/>
                <a:gd name="T61" fmla="*/ 78 h 162"/>
                <a:gd name="T62" fmla="*/ 82 w 164"/>
                <a:gd name="T63" fmla="*/ 88 h 162"/>
                <a:gd name="T64" fmla="*/ 82 w 164"/>
                <a:gd name="T65" fmla="*/ 94 h 162"/>
                <a:gd name="T66" fmla="*/ 82 w 164"/>
                <a:gd name="T67" fmla="*/ 96 h 162"/>
                <a:gd name="T68" fmla="*/ 80 w 164"/>
                <a:gd name="T69" fmla="*/ 100 h 162"/>
                <a:gd name="T70" fmla="*/ 80 w 164"/>
                <a:gd name="T71" fmla="*/ 104 h 162"/>
                <a:gd name="T72" fmla="*/ 78 w 164"/>
                <a:gd name="T73" fmla="*/ 108 h 162"/>
                <a:gd name="T74" fmla="*/ 82 w 164"/>
                <a:gd name="T75" fmla="*/ 110 h 162"/>
                <a:gd name="T76" fmla="*/ 82 w 164"/>
                <a:gd name="T77" fmla="*/ 112 h 162"/>
                <a:gd name="T78" fmla="*/ 86 w 164"/>
                <a:gd name="T79" fmla="*/ 118 h 162"/>
                <a:gd name="T80" fmla="*/ 88 w 164"/>
                <a:gd name="T81" fmla="*/ 126 h 162"/>
                <a:gd name="T82" fmla="*/ 90 w 164"/>
                <a:gd name="T83" fmla="*/ 134 h 162"/>
                <a:gd name="T84" fmla="*/ 96 w 164"/>
                <a:gd name="T85" fmla="*/ 136 h 162"/>
                <a:gd name="T86" fmla="*/ 102 w 164"/>
                <a:gd name="T87" fmla="*/ 140 h 162"/>
                <a:gd name="T88" fmla="*/ 106 w 164"/>
                <a:gd name="T89" fmla="*/ 156 h 162"/>
                <a:gd name="T90" fmla="*/ 108 w 164"/>
                <a:gd name="T91" fmla="*/ 160 h 162"/>
                <a:gd name="T92" fmla="*/ 114 w 164"/>
                <a:gd name="T93" fmla="*/ 158 h 162"/>
                <a:gd name="T94" fmla="*/ 118 w 164"/>
                <a:gd name="T95" fmla="*/ 136 h 162"/>
                <a:gd name="T96" fmla="*/ 126 w 164"/>
                <a:gd name="T97" fmla="*/ 122 h 162"/>
                <a:gd name="T98" fmla="*/ 132 w 164"/>
                <a:gd name="T99" fmla="*/ 116 h 162"/>
                <a:gd name="T100" fmla="*/ 136 w 164"/>
                <a:gd name="T101" fmla="*/ 106 h 162"/>
                <a:gd name="T102" fmla="*/ 140 w 164"/>
                <a:gd name="T103" fmla="*/ 94 h 162"/>
                <a:gd name="T104" fmla="*/ 148 w 164"/>
                <a:gd name="T105" fmla="*/ 62 h 162"/>
                <a:gd name="T106" fmla="*/ 148 w 164"/>
                <a:gd name="T107" fmla="*/ 56 h 162"/>
                <a:gd name="T108" fmla="*/ 154 w 164"/>
                <a:gd name="T109" fmla="*/ 50 h 162"/>
                <a:gd name="T110" fmla="*/ 154 w 164"/>
                <a:gd name="T111" fmla="*/ 46 h 162"/>
                <a:gd name="T112" fmla="*/ 156 w 164"/>
                <a:gd name="T113" fmla="*/ 40 h 162"/>
                <a:gd name="T114" fmla="*/ 158 w 164"/>
                <a:gd name="T115" fmla="*/ 34 h 162"/>
                <a:gd name="T116" fmla="*/ 156 w 164"/>
                <a:gd name="T117" fmla="*/ 32 h 162"/>
                <a:gd name="T118" fmla="*/ 158 w 164"/>
                <a:gd name="T119" fmla="*/ 20 h 162"/>
                <a:gd name="T120" fmla="*/ 142 w 164"/>
                <a:gd name="T121" fmla="*/ 126 h 162"/>
                <a:gd name="T122" fmla="*/ 142 w 164"/>
                <a:gd name="T123" fmla="*/ 128 h 16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64" h="162">
                  <a:moveTo>
                    <a:pt x="54" y="80"/>
                  </a:moveTo>
                  <a:lnTo>
                    <a:pt x="54" y="82"/>
                  </a:lnTo>
                  <a:lnTo>
                    <a:pt x="54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2" y="84"/>
                  </a:lnTo>
                  <a:lnTo>
                    <a:pt x="54" y="84"/>
                  </a:lnTo>
                  <a:lnTo>
                    <a:pt x="54" y="84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2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lnTo>
                    <a:pt x="54" y="80"/>
                  </a:lnTo>
                  <a:close/>
                  <a:moveTo>
                    <a:pt x="58" y="80"/>
                  </a:moveTo>
                  <a:lnTo>
                    <a:pt x="58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80"/>
                  </a:lnTo>
                  <a:lnTo>
                    <a:pt x="58" y="78"/>
                  </a:lnTo>
                  <a:lnTo>
                    <a:pt x="58" y="78"/>
                  </a:lnTo>
                  <a:lnTo>
                    <a:pt x="56" y="78"/>
                  </a:lnTo>
                  <a:lnTo>
                    <a:pt x="56" y="78"/>
                  </a:lnTo>
                  <a:lnTo>
                    <a:pt x="56" y="80"/>
                  </a:lnTo>
                  <a:lnTo>
                    <a:pt x="58" y="80"/>
                  </a:lnTo>
                  <a:close/>
                  <a:moveTo>
                    <a:pt x="60" y="82"/>
                  </a:moveTo>
                  <a:lnTo>
                    <a:pt x="60" y="82"/>
                  </a:lnTo>
                  <a:lnTo>
                    <a:pt x="60" y="82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60" y="82"/>
                  </a:lnTo>
                  <a:lnTo>
                    <a:pt x="58" y="82"/>
                  </a:lnTo>
                  <a:lnTo>
                    <a:pt x="58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2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4"/>
                  </a:lnTo>
                  <a:lnTo>
                    <a:pt x="56" y="86"/>
                  </a:lnTo>
                  <a:lnTo>
                    <a:pt x="56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6"/>
                  </a:lnTo>
                  <a:lnTo>
                    <a:pt x="58" y="84"/>
                  </a:lnTo>
                  <a:lnTo>
                    <a:pt x="58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0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2" y="84"/>
                  </a:lnTo>
                  <a:lnTo>
                    <a:pt x="60" y="82"/>
                  </a:lnTo>
                  <a:close/>
                  <a:moveTo>
                    <a:pt x="6" y="38"/>
                  </a:moveTo>
                  <a:lnTo>
                    <a:pt x="6" y="38"/>
                  </a:lnTo>
                  <a:lnTo>
                    <a:pt x="4" y="38"/>
                  </a:lnTo>
                  <a:lnTo>
                    <a:pt x="4" y="40"/>
                  </a:lnTo>
                  <a:lnTo>
                    <a:pt x="4" y="40"/>
                  </a:lnTo>
                  <a:lnTo>
                    <a:pt x="2" y="38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0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2"/>
                  </a:lnTo>
                  <a:lnTo>
                    <a:pt x="0" y="44"/>
                  </a:lnTo>
                  <a:lnTo>
                    <a:pt x="0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4"/>
                  </a:lnTo>
                  <a:lnTo>
                    <a:pt x="2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8" y="42"/>
                  </a:lnTo>
                  <a:lnTo>
                    <a:pt x="8" y="40"/>
                  </a:lnTo>
                  <a:lnTo>
                    <a:pt x="8" y="38"/>
                  </a:lnTo>
                  <a:lnTo>
                    <a:pt x="6" y="38"/>
                  </a:lnTo>
                  <a:close/>
                  <a:moveTo>
                    <a:pt x="80" y="88"/>
                  </a:moveTo>
                  <a:lnTo>
                    <a:pt x="80" y="86"/>
                  </a:lnTo>
                  <a:lnTo>
                    <a:pt x="82" y="84"/>
                  </a:lnTo>
                  <a:lnTo>
                    <a:pt x="82" y="84"/>
                  </a:lnTo>
                  <a:lnTo>
                    <a:pt x="80" y="86"/>
                  </a:lnTo>
                  <a:lnTo>
                    <a:pt x="78" y="88"/>
                  </a:lnTo>
                  <a:lnTo>
                    <a:pt x="76" y="90"/>
                  </a:lnTo>
                  <a:lnTo>
                    <a:pt x="78" y="90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78" y="88"/>
                  </a:lnTo>
                  <a:lnTo>
                    <a:pt x="80" y="88"/>
                  </a:lnTo>
                  <a:close/>
                  <a:moveTo>
                    <a:pt x="146" y="156"/>
                  </a:moveTo>
                  <a:lnTo>
                    <a:pt x="146" y="156"/>
                  </a:lnTo>
                  <a:lnTo>
                    <a:pt x="146" y="156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4" y="158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158"/>
                  </a:lnTo>
                  <a:lnTo>
                    <a:pt x="146" y="156"/>
                  </a:lnTo>
                  <a:lnTo>
                    <a:pt x="146" y="156"/>
                  </a:lnTo>
                  <a:close/>
                  <a:moveTo>
                    <a:pt x="164" y="14"/>
                  </a:moveTo>
                  <a:lnTo>
                    <a:pt x="164" y="14"/>
                  </a:lnTo>
                  <a:lnTo>
                    <a:pt x="164" y="14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62" y="14"/>
                  </a:lnTo>
                  <a:lnTo>
                    <a:pt x="160" y="12"/>
                  </a:lnTo>
                  <a:lnTo>
                    <a:pt x="160" y="12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60" y="10"/>
                  </a:lnTo>
                  <a:lnTo>
                    <a:pt x="160" y="8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2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6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50" y="4"/>
                  </a:lnTo>
                  <a:lnTo>
                    <a:pt x="148" y="4"/>
                  </a:lnTo>
                  <a:lnTo>
                    <a:pt x="146" y="2"/>
                  </a:lnTo>
                  <a:lnTo>
                    <a:pt x="146" y="0"/>
                  </a:lnTo>
                  <a:lnTo>
                    <a:pt x="144" y="0"/>
                  </a:lnTo>
                  <a:lnTo>
                    <a:pt x="142" y="0"/>
                  </a:lnTo>
                  <a:lnTo>
                    <a:pt x="140" y="2"/>
                  </a:lnTo>
                  <a:lnTo>
                    <a:pt x="140" y="2"/>
                  </a:lnTo>
                  <a:lnTo>
                    <a:pt x="140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4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40" y="6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40" y="8"/>
                  </a:lnTo>
                  <a:lnTo>
                    <a:pt x="138" y="8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8" y="6"/>
                  </a:lnTo>
                  <a:lnTo>
                    <a:pt x="136" y="6"/>
                  </a:lnTo>
                  <a:lnTo>
                    <a:pt x="136" y="8"/>
                  </a:lnTo>
                  <a:lnTo>
                    <a:pt x="136" y="8"/>
                  </a:lnTo>
                  <a:lnTo>
                    <a:pt x="134" y="8"/>
                  </a:lnTo>
                  <a:lnTo>
                    <a:pt x="130" y="8"/>
                  </a:lnTo>
                  <a:lnTo>
                    <a:pt x="128" y="10"/>
                  </a:lnTo>
                  <a:lnTo>
                    <a:pt x="128" y="10"/>
                  </a:lnTo>
                  <a:lnTo>
                    <a:pt x="126" y="10"/>
                  </a:lnTo>
                  <a:lnTo>
                    <a:pt x="126" y="10"/>
                  </a:lnTo>
                  <a:lnTo>
                    <a:pt x="124" y="12"/>
                  </a:lnTo>
                  <a:lnTo>
                    <a:pt x="122" y="12"/>
                  </a:lnTo>
                  <a:lnTo>
                    <a:pt x="120" y="14"/>
                  </a:lnTo>
                  <a:lnTo>
                    <a:pt x="120" y="16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8" y="20"/>
                  </a:lnTo>
                  <a:lnTo>
                    <a:pt x="116" y="20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2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6" y="24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4" y="28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2" y="30"/>
                  </a:lnTo>
                  <a:lnTo>
                    <a:pt x="110" y="30"/>
                  </a:lnTo>
                  <a:lnTo>
                    <a:pt x="110" y="30"/>
                  </a:lnTo>
                  <a:lnTo>
                    <a:pt x="110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2"/>
                  </a:lnTo>
                  <a:lnTo>
                    <a:pt x="108" y="34"/>
                  </a:lnTo>
                  <a:lnTo>
                    <a:pt x="106" y="34"/>
                  </a:lnTo>
                  <a:lnTo>
                    <a:pt x="106" y="34"/>
                  </a:lnTo>
                  <a:lnTo>
                    <a:pt x="106" y="36"/>
                  </a:lnTo>
                  <a:lnTo>
                    <a:pt x="106" y="38"/>
                  </a:lnTo>
                  <a:lnTo>
                    <a:pt x="106" y="38"/>
                  </a:lnTo>
                  <a:lnTo>
                    <a:pt x="104" y="40"/>
                  </a:lnTo>
                  <a:lnTo>
                    <a:pt x="104" y="40"/>
                  </a:lnTo>
                  <a:lnTo>
                    <a:pt x="102" y="44"/>
                  </a:lnTo>
                  <a:lnTo>
                    <a:pt x="100" y="44"/>
                  </a:lnTo>
                  <a:lnTo>
                    <a:pt x="100" y="46"/>
                  </a:lnTo>
                  <a:lnTo>
                    <a:pt x="98" y="48"/>
                  </a:lnTo>
                  <a:lnTo>
                    <a:pt x="98" y="50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8" y="52"/>
                  </a:lnTo>
                  <a:lnTo>
                    <a:pt x="96" y="54"/>
                  </a:lnTo>
                  <a:lnTo>
                    <a:pt x="94" y="56"/>
                  </a:lnTo>
                  <a:lnTo>
                    <a:pt x="94" y="56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58"/>
                  </a:lnTo>
                  <a:lnTo>
                    <a:pt x="94" y="60"/>
                  </a:lnTo>
                  <a:lnTo>
                    <a:pt x="94" y="6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0"/>
                  </a:lnTo>
                  <a:lnTo>
                    <a:pt x="92" y="62"/>
                  </a:lnTo>
                  <a:lnTo>
                    <a:pt x="90" y="64"/>
                  </a:lnTo>
                  <a:lnTo>
                    <a:pt x="90" y="66"/>
                  </a:lnTo>
                  <a:lnTo>
                    <a:pt x="90" y="66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88" y="68"/>
                  </a:lnTo>
                  <a:lnTo>
                    <a:pt x="88" y="70"/>
                  </a:lnTo>
                  <a:lnTo>
                    <a:pt x="86" y="70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6" y="72"/>
                  </a:lnTo>
                  <a:lnTo>
                    <a:pt x="84" y="74"/>
                  </a:lnTo>
                  <a:lnTo>
                    <a:pt x="84" y="74"/>
                  </a:lnTo>
                  <a:lnTo>
                    <a:pt x="84" y="76"/>
                  </a:lnTo>
                  <a:lnTo>
                    <a:pt x="84" y="78"/>
                  </a:lnTo>
                  <a:lnTo>
                    <a:pt x="84" y="78"/>
                  </a:lnTo>
                  <a:lnTo>
                    <a:pt x="82" y="80"/>
                  </a:lnTo>
                  <a:lnTo>
                    <a:pt x="82" y="82"/>
                  </a:lnTo>
                  <a:lnTo>
                    <a:pt x="82" y="84"/>
                  </a:lnTo>
                  <a:lnTo>
                    <a:pt x="82" y="86"/>
                  </a:lnTo>
                  <a:lnTo>
                    <a:pt x="82" y="88"/>
                  </a:lnTo>
                  <a:lnTo>
                    <a:pt x="84" y="88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2" y="88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90"/>
                  </a:lnTo>
                  <a:lnTo>
                    <a:pt x="82" y="92"/>
                  </a:lnTo>
                  <a:lnTo>
                    <a:pt x="84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4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2" y="96"/>
                  </a:lnTo>
                  <a:lnTo>
                    <a:pt x="80" y="96"/>
                  </a:lnTo>
                  <a:lnTo>
                    <a:pt x="80" y="98"/>
                  </a:lnTo>
                  <a:lnTo>
                    <a:pt x="80" y="98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0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80" y="102"/>
                  </a:lnTo>
                  <a:lnTo>
                    <a:pt x="78" y="102"/>
                  </a:lnTo>
                  <a:lnTo>
                    <a:pt x="78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80" y="104"/>
                  </a:lnTo>
                  <a:lnTo>
                    <a:pt x="78" y="104"/>
                  </a:lnTo>
                  <a:lnTo>
                    <a:pt x="78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80" y="106"/>
                  </a:lnTo>
                  <a:lnTo>
                    <a:pt x="78" y="106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78" y="108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80" y="108"/>
                  </a:lnTo>
                  <a:lnTo>
                    <a:pt x="82" y="108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10"/>
                  </a:lnTo>
                  <a:lnTo>
                    <a:pt x="82" y="108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4" y="110"/>
                  </a:lnTo>
                  <a:lnTo>
                    <a:pt x="82" y="112"/>
                  </a:lnTo>
                  <a:lnTo>
                    <a:pt x="84" y="112"/>
                  </a:lnTo>
                  <a:lnTo>
                    <a:pt x="84" y="112"/>
                  </a:lnTo>
                  <a:lnTo>
                    <a:pt x="84" y="114"/>
                  </a:lnTo>
                  <a:lnTo>
                    <a:pt x="84" y="116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6" y="118"/>
                  </a:lnTo>
                  <a:lnTo>
                    <a:pt x="84" y="120"/>
                  </a:lnTo>
                  <a:lnTo>
                    <a:pt x="84" y="120"/>
                  </a:lnTo>
                  <a:lnTo>
                    <a:pt x="86" y="120"/>
                  </a:lnTo>
                  <a:lnTo>
                    <a:pt x="86" y="122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6"/>
                  </a:lnTo>
                  <a:lnTo>
                    <a:pt x="88" y="126"/>
                  </a:lnTo>
                  <a:lnTo>
                    <a:pt x="86" y="126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0" y="130"/>
                  </a:lnTo>
                  <a:lnTo>
                    <a:pt x="90" y="130"/>
                  </a:lnTo>
                  <a:lnTo>
                    <a:pt x="90" y="132"/>
                  </a:lnTo>
                  <a:lnTo>
                    <a:pt x="90" y="132"/>
                  </a:lnTo>
                  <a:lnTo>
                    <a:pt x="90" y="134"/>
                  </a:lnTo>
                  <a:lnTo>
                    <a:pt x="88" y="130"/>
                  </a:lnTo>
                  <a:lnTo>
                    <a:pt x="90" y="134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4" y="136"/>
                  </a:lnTo>
                  <a:lnTo>
                    <a:pt x="96" y="136"/>
                  </a:lnTo>
                  <a:lnTo>
                    <a:pt x="96" y="136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98" y="138"/>
                  </a:lnTo>
                  <a:lnTo>
                    <a:pt x="100" y="138"/>
                  </a:lnTo>
                  <a:lnTo>
                    <a:pt x="100" y="138"/>
                  </a:lnTo>
                  <a:lnTo>
                    <a:pt x="100" y="140"/>
                  </a:lnTo>
                  <a:lnTo>
                    <a:pt x="100" y="140"/>
                  </a:lnTo>
                  <a:lnTo>
                    <a:pt x="102" y="140"/>
                  </a:lnTo>
                  <a:lnTo>
                    <a:pt x="102" y="140"/>
                  </a:lnTo>
                  <a:lnTo>
                    <a:pt x="102" y="142"/>
                  </a:lnTo>
                  <a:lnTo>
                    <a:pt x="104" y="144"/>
                  </a:lnTo>
                  <a:lnTo>
                    <a:pt x="104" y="144"/>
                  </a:lnTo>
                  <a:lnTo>
                    <a:pt x="108" y="152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6" y="154"/>
                  </a:lnTo>
                  <a:lnTo>
                    <a:pt x="106" y="156"/>
                  </a:lnTo>
                  <a:lnTo>
                    <a:pt x="106" y="156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0"/>
                  </a:lnTo>
                  <a:lnTo>
                    <a:pt x="108" y="160"/>
                  </a:lnTo>
                  <a:lnTo>
                    <a:pt x="110" y="160"/>
                  </a:lnTo>
                  <a:lnTo>
                    <a:pt x="112" y="160"/>
                  </a:lnTo>
                  <a:lnTo>
                    <a:pt x="112" y="162"/>
                  </a:lnTo>
                  <a:lnTo>
                    <a:pt x="114" y="162"/>
                  </a:lnTo>
                  <a:lnTo>
                    <a:pt x="114" y="162"/>
                  </a:lnTo>
                  <a:lnTo>
                    <a:pt x="114" y="160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56"/>
                  </a:lnTo>
                  <a:lnTo>
                    <a:pt x="116" y="156"/>
                  </a:lnTo>
                  <a:lnTo>
                    <a:pt x="114" y="146"/>
                  </a:lnTo>
                  <a:lnTo>
                    <a:pt x="114" y="144"/>
                  </a:lnTo>
                  <a:lnTo>
                    <a:pt x="116" y="142"/>
                  </a:lnTo>
                  <a:lnTo>
                    <a:pt x="116" y="140"/>
                  </a:lnTo>
                  <a:lnTo>
                    <a:pt x="118" y="138"/>
                  </a:lnTo>
                  <a:lnTo>
                    <a:pt x="118" y="136"/>
                  </a:lnTo>
                  <a:lnTo>
                    <a:pt x="118" y="134"/>
                  </a:lnTo>
                  <a:lnTo>
                    <a:pt x="118" y="132"/>
                  </a:lnTo>
                  <a:lnTo>
                    <a:pt x="120" y="130"/>
                  </a:lnTo>
                  <a:lnTo>
                    <a:pt x="120" y="130"/>
                  </a:lnTo>
                  <a:lnTo>
                    <a:pt x="122" y="128"/>
                  </a:lnTo>
                  <a:lnTo>
                    <a:pt x="122" y="126"/>
                  </a:lnTo>
                  <a:lnTo>
                    <a:pt x="122" y="126"/>
                  </a:lnTo>
                  <a:lnTo>
                    <a:pt x="124" y="124"/>
                  </a:lnTo>
                  <a:lnTo>
                    <a:pt x="126" y="122"/>
                  </a:lnTo>
                  <a:lnTo>
                    <a:pt x="128" y="122"/>
                  </a:lnTo>
                  <a:lnTo>
                    <a:pt x="128" y="122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20"/>
                  </a:lnTo>
                  <a:lnTo>
                    <a:pt x="128" y="118"/>
                  </a:lnTo>
                  <a:lnTo>
                    <a:pt x="128" y="118"/>
                  </a:lnTo>
                  <a:lnTo>
                    <a:pt x="130" y="118"/>
                  </a:lnTo>
                  <a:lnTo>
                    <a:pt x="132" y="116"/>
                  </a:lnTo>
                  <a:lnTo>
                    <a:pt x="132" y="114"/>
                  </a:lnTo>
                  <a:lnTo>
                    <a:pt x="134" y="112"/>
                  </a:lnTo>
                  <a:lnTo>
                    <a:pt x="134" y="112"/>
                  </a:lnTo>
                  <a:lnTo>
                    <a:pt x="134" y="110"/>
                  </a:lnTo>
                  <a:lnTo>
                    <a:pt x="136" y="108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36" y="106"/>
                  </a:lnTo>
                  <a:lnTo>
                    <a:pt x="138" y="106"/>
                  </a:lnTo>
                  <a:lnTo>
                    <a:pt x="138" y="104"/>
                  </a:lnTo>
                  <a:lnTo>
                    <a:pt x="138" y="102"/>
                  </a:lnTo>
                  <a:lnTo>
                    <a:pt x="138" y="100"/>
                  </a:lnTo>
                  <a:lnTo>
                    <a:pt x="138" y="98"/>
                  </a:lnTo>
                  <a:lnTo>
                    <a:pt x="138" y="98"/>
                  </a:lnTo>
                  <a:lnTo>
                    <a:pt x="140" y="96"/>
                  </a:lnTo>
                  <a:lnTo>
                    <a:pt x="140" y="94"/>
                  </a:lnTo>
                  <a:lnTo>
                    <a:pt x="140" y="94"/>
                  </a:lnTo>
                  <a:lnTo>
                    <a:pt x="142" y="90"/>
                  </a:lnTo>
                  <a:lnTo>
                    <a:pt x="144" y="78"/>
                  </a:lnTo>
                  <a:lnTo>
                    <a:pt x="144" y="78"/>
                  </a:lnTo>
                  <a:lnTo>
                    <a:pt x="146" y="70"/>
                  </a:lnTo>
                  <a:lnTo>
                    <a:pt x="146" y="68"/>
                  </a:lnTo>
                  <a:lnTo>
                    <a:pt x="148" y="66"/>
                  </a:lnTo>
                  <a:lnTo>
                    <a:pt x="148" y="64"/>
                  </a:lnTo>
                  <a:lnTo>
                    <a:pt x="148" y="64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8" y="62"/>
                  </a:lnTo>
                  <a:lnTo>
                    <a:pt x="148" y="60"/>
                  </a:lnTo>
                  <a:lnTo>
                    <a:pt x="148" y="60"/>
                  </a:lnTo>
                  <a:lnTo>
                    <a:pt x="148" y="60"/>
                  </a:lnTo>
                  <a:lnTo>
                    <a:pt x="148" y="58"/>
                  </a:lnTo>
                  <a:lnTo>
                    <a:pt x="148" y="58"/>
                  </a:lnTo>
                  <a:lnTo>
                    <a:pt x="148" y="56"/>
                  </a:lnTo>
                  <a:lnTo>
                    <a:pt x="150" y="54"/>
                  </a:lnTo>
                  <a:lnTo>
                    <a:pt x="150" y="54"/>
                  </a:lnTo>
                  <a:lnTo>
                    <a:pt x="150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2"/>
                  </a:lnTo>
                  <a:lnTo>
                    <a:pt x="152" y="50"/>
                  </a:lnTo>
                  <a:lnTo>
                    <a:pt x="154" y="50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4" y="48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6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4" y="44"/>
                  </a:lnTo>
                  <a:lnTo>
                    <a:pt x="154" y="42"/>
                  </a:lnTo>
                  <a:lnTo>
                    <a:pt x="154" y="42"/>
                  </a:lnTo>
                  <a:lnTo>
                    <a:pt x="156" y="40"/>
                  </a:lnTo>
                  <a:lnTo>
                    <a:pt x="158" y="40"/>
                  </a:lnTo>
                  <a:lnTo>
                    <a:pt x="158" y="40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8" y="38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58" y="34"/>
                  </a:lnTo>
                  <a:lnTo>
                    <a:pt x="160" y="34"/>
                  </a:lnTo>
                  <a:lnTo>
                    <a:pt x="160" y="34"/>
                  </a:lnTo>
                  <a:lnTo>
                    <a:pt x="158" y="34"/>
                  </a:lnTo>
                  <a:lnTo>
                    <a:pt x="158" y="32"/>
                  </a:lnTo>
                  <a:lnTo>
                    <a:pt x="156" y="32"/>
                  </a:lnTo>
                  <a:lnTo>
                    <a:pt x="156" y="30"/>
                  </a:lnTo>
                  <a:lnTo>
                    <a:pt x="156" y="30"/>
                  </a:lnTo>
                  <a:lnTo>
                    <a:pt x="156" y="28"/>
                  </a:lnTo>
                  <a:lnTo>
                    <a:pt x="156" y="26"/>
                  </a:lnTo>
                  <a:lnTo>
                    <a:pt x="156" y="24"/>
                  </a:lnTo>
                  <a:lnTo>
                    <a:pt x="156" y="24"/>
                  </a:lnTo>
                  <a:lnTo>
                    <a:pt x="156" y="22"/>
                  </a:lnTo>
                  <a:lnTo>
                    <a:pt x="156" y="22"/>
                  </a:lnTo>
                  <a:lnTo>
                    <a:pt x="158" y="20"/>
                  </a:lnTo>
                  <a:lnTo>
                    <a:pt x="160" y="16"/>
                  </a:lnTo>
                  <a:lnTo>
                    <a:pt x="162" y="16"/>
                  </a:lnTo>
                  <a:lnTo>
                    <a:pt x="164" y="14"/>
                  </a:lnTo>
                  <a:lnTo>
                    <a:pt x="164" y="14"/>
                  </a:lnTo>
                  <a:close/>
                  <a:moveTo>
                    <a:pt x="142" y="128"/>
                  </a:move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2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0" y="126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lnTo>
                    <a:pt x="142" y="12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78"/>
            <p:cNvSpPr>
              <a:spLocks noEditPoints="1"/>
            </p:cNvSpPr>
            <p:nvPr/>
          </p:nvSpPr>
          <p:spPr bwMode="auto">
            <a:xfrm>
              <a:off x="2880141" y="2986722"/>
              <a:ext cx="1456517" cy="1458071"/>
            </a:xfrm>
            <a:custGeom>
              <a:avLst/>
              <a:gdLst>
                <a:gd name="T0" fmla="*/ 689 w 717"/>
                <a:gd name="T1" fmla="*/ 66 h 686"/>
                <a:gd name="T2" fmla="*/ 669 w 717"/>
                <a:gd name="T3" fmla="*/ 46 h 686"/>
                <a:gd name="T4" fmla="*/ 631 w 717"/>
                <a:gd name="T5" fmla="*/ 4 h 686"/>
                <a:gd name="T6" fmla="*/ 601 w 717"/>
                <a:gd name="T7" fmla="*/ 4 h 686"/>
                <a:gd name="T8" fmla="*/ 539 w 717"/>
                <a:gd name="T9" fmla="*/ 12 h 686"/>
                <a:gd name="T10" fmla="*/ 493 w 717"/>
                <a:gd name="T11" fmla="*/ 28 h 686"/>
                <a:gd name="T12" fmla="*/ 463 w 717"/>
                <a:gd name="T13" fmla="*/ 48 h 686"/>
                <a:gd name="T14" fmla="*/ 471 w 717"/>
                <a:gd name="T15" fmla="*/ 74 h 686"/>
                <a:gd name="T16" fmla="*/ 471 w 717"/>
                <a:gd name="T17" fmla="*/ 112 h 686"/>
                <a:gd name="T18" fmla="*/ 449 w 717"/>
                <a:gd name="T19" fmla="*/ 144 h 686"/>
                <a:gd name="T20" fmla="*/ 415 w 717"/>
                <a:gd name="T21" fmla="*/ 168 h 686"/>
                <a:gd name="T22" fmla="*/ 411 w 717"/>
                <a:gd name="T23" fmla="*/ 190 h 686"/>
                <a:gd name="T24" fmla="*/ 385 w 717"/>
                <a:gd name="T25" fmla="*/ 216 h 686"/>
                <a:gd name="T26" fmla="*/ 371 w 717"/>
                <a:gd name="T27" fmla="*/ 258 h 686"/>
                <a:gd name="T28" fmla="*/ 335 w 717"/>
                <a:gd name="T29" fmla="*/ 282 h 686"/>
                <a:gd name="T30" fmla="*/ 313 w 717"/>
                <a:gd name="T31" fmla="*/ 290 h 686"/>
                <a:gd name="T32" fmla="*/ 287 w 717"/>
                <a:gd name="T33" fmla="*/ 312 h 686"/>
                <a:gd name="T34" fmla="*/ 243 w 717"/>
                <a:gd name="T35" fmla="*/ 326 h 686"/>
                <a:gd name="T36" fmla="*/ 207 w 717"/>
                <a:gd name="T37" fmla="*/ 390 h 686"/>
                <a:gd name="T38" fmla="*/ 82 w 717"/>
                <a:gd name="T39" fmla="*/ 404 h 686"/>
                <a:gd name="T40" fmla="*/ 22 w 717"/>
                <a:gd name="T41" fmla="*/ 408 h 686"/>
                <a:gd name="T42" fmla="*/ 36 w 717"/>
                <a:gd name="T43" fmla="*/ 436 h 686"/>
                <a:gd name="T44" fmla="*/ 88 w 717"/>
                <a:gd name="T45" fmla="*/ 492 h 686"/>
                <a:gd name="T46" fmla="*/ 108 w 717"/>
                <a:gd name="T47" fmla="*/ 514 h 686"/>
                <a:gd name="T48" fmla="*/ 84 w 717"/>
                <a:gd name="T49" fmla="*/ 542 h 686"/>
                <a:gd name="T50" fmla="*/ 62 w 717"/>
                <a:gd name="T51" fmla="*/ 554 h 686"/>
                <a:gd name="T52" fmla="*/ 36 w 717"/>
                <a:gd name="T53" fmla="*/ 592 h 686"/>
                <a:gd name="T54" fmla="*/ 40 w 717"/>
                <a:gd name="T55" fmla="*/ 618 h 686"/>
                <a:gd name="T56" fmla="*/ 66 w 717"/>
                <a:gd name="T57" fmla="*/ 616 h 686"/>
                <a:gd name="T58" fmla="*/ 100 w 717"/>
                <a:gd name="T59" fmla="*/ 610 h 686"/>
                <a:gd name="T60" fmla="*/ 140 w 717"/>
                <a:gd name="T61" fmla="*/ 606 h 686"/>
                <a:gd name="T62" fmla="*/ 144 w 717"/>
                <a:gd name="T63" fmla="*/ 606 h 686"/>
                <a:gd name="T64" fmla="*/ 169 w 717"/>
                <a:gd name="T65" fmla="*/ 612 h 686"/>
                <a:gd name="T66" fmla="*/ 203 w 717"/>
                <a:gd name="T67" fmla="*/ 604 h 686"/>
                <a:gd name="T68" fmla="*/ 245 w 717"/>
                <a:gd name="T69" fmla="*/ 598 h 686"/>
                <a:gd name="T70" fmla="*/ 239 w 717"/>
                <a:gd name="T71" fmla="*/ 592 h 686"/>
                <a:gd name="T72" fmla="*/ 257 w 717"/>
                <a:gd name="T73" fmla="*/ 608 h 686"/>
                <a:gd name="T74" fmla="*/ 271 w 717"/>
                <a:gd name="T75" fmla="*/ 630 h 686"/>
                <a:gd name="T76" fmla="*/ 281 w 717"/>
                <a:gd name="T77" fmla="*/ 640 h 686"/>
                <a:gd name="T78" fmla="*/ 285 w 717"/>
                <a:gd name="T79" fmla="*/ 658 h 686"/>
                <a:gd name="T80" fmla="*/ 293 w 717"/>
                <a:gd name="T81" fmla="*/ 676 h 686"/>
                <a:gd name="T82" fmla="*/ 301 w 717"/>
                <a:gd name="T83" fmla="*/ 680 h 686"/>
                <a:gd name="T84" fmla="*/ 317 w 717"/>
                <a:gd name="T85" fmla="*/ 680 h 686"/>
                <a:gd name="T86" fmla="*/ 323 w 717"/>
                <a:gd name="T87" fmla="*/ 686 h 686"/>
                <a:gd name="T88" fmla="*/ 329 w 717"/>
                <a:gd name="T89" fmla="*/ 674 h 686"/>
                <a:gd name="T90" fmla="*/ 359 w 717"/>
                <a:gd name="T91" fmla="*/ 658 h 686"/>
                <a:gd name="T92" fmla="*/ 431 w 717"/>
                <a:gd name="T93" fmla="*/ 652 h 686"/>
                <a:gd name="T94" fmla="*/ 447 w 717"/>
                <a:gd name="T95" fmla="*/ 648 h 686"/>
                <a:gd name="T96" fmla="*/ 433 w 717"/>
                <a:gd name="T97" fmla="*/ 588 h 686"/>
                <a:gd name="T98" fmla="*/ 397 w 717"/>
                <a:gd name="T99" fmla="*/ 544 h 686"/>
                <a:gd name="T100" fmla="*/ 433 w 717"/>
                <a:gd name="T101" fmla="*/ 478 h 686"/>
                <a:gd name="T102" fmla="*/ 527 w 717"/>
                <a:gd name="T103" fmla="*/ 426 h 686"/>
                <a:gd name="T104" fmla="*/ 579 w 717"/>
                <a:gd name="T105" fmla="*/ 352 h 686"/>
                <a:gd name="T106" fmla="*/ 595 w 717"/>
                <a:gd name="T107" fmla="*/ 328 h 686"/>
                <a:gd name="T108" fmla="*/ 605 w 717"/>
                <a:gd name="T109" fmla="*/ 308 h 686"/>
                <a:gd name="T110" fmla="*/ 619 w 717"/>
                <a:gd name="T111" fmla="*/ 270 h 686"/>
                <a:gd name="T112" fmla="*/ 641 w 717"/>
                <a:gd name="T113" fmla="*/ 254 h 686"/>
                <a:gd name="T114" fmla="*/ 609 w 717"/>
                <a:gd name="T115" fmla="*/ 232 h 686"/>
                <a:gd name="T116" fmla="*/ 585 w 717"/>
                <a:gd name="T117" fmla="*/ 204 h 686"/>
                <a:gd name="T118" fmla="*/ 579 w 717"/>
                <a:gd name="T119" fmla="*/ 166 h 686"/>
                <a:gd name="T120" fmla="*/ 579 w 717"/>
                <a:gd name="T121" fmla="*/ 130 h 686"/>
                <a:gd name="T122" fmla="*/ 673 w 717"/>
                <a:gd name="T123" fmla="*/ 13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7" h="686">
                  <a:moveTo>
                    <a:pt x="293" y="670"/>
                  </a:move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1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70"/>
                  </a:lnTo>
                  <a:lnTo>
                    <a:pt x="291" y="670"/>
                  </a:lnTo>
                  <a:lnTo>
                    <a:pt x="291" y="670"/>
                  </a:lnTo>
                  <a:lnTo>
                    <a:pt x="293" y="670"/>
                  </a:lnTo>
                  <a:lnTo>
                    <a:pt x="293" y="670"/>
                  </a:lnTo>
                  <a:close/>
                  <a:moveTo>
                    <a:pt x="717" y="106"/>
                  </a:moveTo>
                  <a:lnTo>
                    <a:pt x="711" y="92"/>
                  </a:lnTo>
                  <a:lnTo>
                    <a:pt x="705" y="78"/>
                  </a:lnTo>
                  <a:lnTo>
                    <a:pt x="703" y="78"/>
                  </a:lnTo>
                  <a:lnTo>
                    <a:pt x="703" y="78"/>
                  </a:lnTo>
                  <a:lnTo>
                    <a:pt x="703" y="76"/>
                  </a:lnTo>
                  <a:lnTo>
                    <a:pt x="701" y="76"/>
                  </a:lnTo>
                  <a:lnTo>
                    <a:pt x="701" y="74"/>
                  </a:lnTo>
                  <a:lnTo>
                    <a:pt x="697" y="72"/>
                  </a:lnTo>
                  <a:lnTo>
                    <a:pt x="695" y="72"/>
                  </a:lnTo>
                  <a:lnTo>
                    <a:pt x="695" y="70"/>
                  </a:lnTo>
                  <a:lnTo>
                    <a:pt x="695" y="66"/>
                  </a:lnTo>
                  <a:lnTo>
                    <a:pt x="695" y="64"/>
                  </a:lnTo>
                  <a:lnTo>
                    <a:pt x="693" y="64"/>
                  </a:lnTo>
                  <a:lnTo>
                    <a:pt x="693" y="66"/>
                  </a:lnTo>
                  <a:lnTo>
                    <a:pt x="691" y="66"/>
                  </a:lnTo>
                  <a:lnTo>
                    <a:pt x="691" y="66"/>
                  </a:lnTo>
                  <a:lnTo>
                    <a:pt x="689" y="66"/>
                  </a:lnTo>
                  <a:lnTo>
                    <a:pt x="689" y="66"/>
                  </a:lnTo>
                  <a:lnTo>
                    <a:pt x="689" y="66"/>
                  </a:lnTo>
                  <a:lnTo>
                    <a:pt x="689" y="68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7" y="68"/>
                  </a:lnTo>
                  <a:lnTo>
                    <a:pt x="685" y="68"/>
                  </a:lnTo>
                  <a:lnTo>
                    <a:pt x="683" y="68"/>
                  </a:lnTo>
                  <a:lnTo>
                    <a:pt x="683" y="68"/>
                  </a:lnTo>
                  <a:lnTo>
                    <a:pt x="683" y="68"/>
                  </a:lnTo>
                  <a:lnTo>
                    <a:pt x="681" y="68"/>
                  </a:lnTo>
                  <a:lnTo>
                    <a:pt x="681" y="68"/>
                  </a:lnTo>
                  <a:lnTo>
                    <a:pt x="679" y="70"/>
                  </a:lnTo>
                  <a:lnTo>
                    <a:pt x="677" y="70"/>
                  </a:lnTo>
                  <a:lnTo>
                    <a:pt x="677" y="68"/>
                  </a:lnTo>
                  <a:lnTo>
                    <a:pt x="675" y="66"/>
                  </a:lnTo>
                  <a:lnTo>
                    <a:pt x="675" y="64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3" y="60"/>
                  </a:lnTo>
                  <a:lnTo>
                    <a:pt x="669" y="58"/>
                  </a:lnTo>
                  <a:lnTo>
                    <a:pt x="669" y="58"/>
                  </a:lnTo>
                  <a:lnTo>
                    <a:pt x="667" y="56"/>
                  </a:lnTo>
                  <a:lnTo>
                    <a:pt x="665" y="56"/>
                  </a:lnTo>
                  <a:lnTo>
                    <a:pt x="665" y="54"/>
                  </a:lnTo>
                  <a:lnTo>
                    <a:pt x="665" y="52"/>
                  </a:lnTo>
                  <a:lnTo>
                    <a:pt x="667" y="52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48"/>
                  </a:lnTo>
                  <a:lnTo>
                    <a:pt x="669" y="48"/>
                  </a:lnTo>
                  <a:lnTo>
                    <a:pt x="669" y="46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1" y="44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0"/>
                  </a:lnTo>
                  <a:lnTo>
                    <a:pt x="669" y="36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5" y="24"/>
                  </a:lnTo>
                  <a:lnTo>
                    <a:pt x="663" y="24"/>
                  </a:lnTo>
                  <a:lnTo>
                    <a:pt x="661" y="22"/>
                  </a:lnTo>
                  <a:lnTo>
                    <a:pt x="659" y="20"/>
                  </a:lnTo>
                  <a:lnTo>
                    <a:pt x="655" y="18"/>
                  </a:lnTo>
                  <a:lnTo>
                    <a:pt x="651" y="16"/>
                  </a:lnTo>
                  <a:lnTo>
                    <a:pt x="649" y="18"/>
                  </a:lnTo>
                  <a:lnTo>
                    <a:pt x="649" y="18"/>
                  </a:lnTo>
                  <a:lnTo>
                    <a:pt x="647" y="18"/>
                  </a:lnTo>
                  <a:lnTo>
                    <a:pt x="647" y="20"/>
                  </a:lnTo>
                  <a:lnTo>
                    <a:pt x="645" y="20"/>
                  </a:lnTo>
                  <a:lnTo>
                    <a:pt x="645" y="18"/>
                  </a:lnTo>
                  <a:lnTo>
                    <a:pt x="643" y="16"/>
                  </a:lnTo>
                  <a:lnTo>
                    <a:pt x="643" y="14"/>
                  </a:lnTo>
                  <a:lnTo>
                    <a:pt x="643" y="12"/>
                  </a:lnTo>
                  <a:lnTo>
                    <a:pt x="643" y="10"/>
                  </a:lnTo>
                  <a:lnTo>
                    <a:pt x="641" y="8"/>
                  </a:lnTo>
                  <a:lnTo>
                    <a:pt x="639" y="8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4"/>
                  </a:lnTo>
                  <a:lnTo>
                    <a:pt x="631" y="4"/>
                  </a:lnTo>
                  <a:lnTo>
                    <a:pt x="631" y="4"/>
                  </a:lnTo>
                  <a:lnTo>
                    <a:pt x="627" y="4"/>
                  </a:lnTo>
                  <a:lnTo>
                    <a:pt x="625" y="4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19" y="6"/>
                  </a:lnTo>
                  <a:lnTo>
                    <a:pt x="619" y="6"/>
                  </a:lnTo>
                  <a:lnTo>
                    <a:pt x="619" y="4"/>
                  </a:lnTo>
                  <a:lnTo>
                    <a:pt x="619" y="4"/>
                  </a:lnTo>
                  <a:lnTo>
                    <a:pt x="617" y="2"/>
                  </a:lnTo>
                  <a:lnTo>
                    <a:pt x="613" y="2"/>
                  </a:lnTo>
                  <a:lnTo>
                    <a:pt x="613" y="2"/>
                  </a:lnTo>
                  <a:lnTo>
                    <a:pt x="611" y="0"/>
                  </a:lnTo>
                  <a:lnTo>
                    <a:pt x="611" y="0"/>
                  </a:lnTo>
                  <a:lnTo>
                    <a:pt x="609" y="2"/>
                  </a:lnTo>
                  <a:lnTo>
                    <a:pt x="607" y="2"/>
                  </a:lnTo>
                  <a:lnTo>
                    <a:pt x="605" y="2"/>
                  </a:lnTo>
                  <a:lnTo>
                    <a:pt x="605" y="2"/>
                  </a:lnTo>
                  <a:lnTo>
                    <a:pt x="605" y="4"/>
                  </a:lnTo>
                  <a:lnTo>
                    <a:pt x="605" y="4"/>
                  </a:lnTo>
                  <a:lnTo>
                    <a:pt x="605" y="4"/>
                  </a:lnTo>
                  <a:lnTo>
                    <a:pt x="605" y="6"/>
                  </a:lnTo>
                  <a:lnTo>
                    <a:pt x="605" y="6"/>
                  </a:lnTo>
                  <a:lnTo>
                    <a:pt x="603" y="6"/>
                  </a:lnTo>
                  <a:lnTo>
                    <a:pt x="603" y="4"/>
                  </a:lnTo>
                  <a:lnTo>
                    <a:pt x="603" y="4"/>
                  </a:lnTo>
                  <a:lnTo>
                    <a:pt x="603" y="4"/>
                  </a:lnTo>
                  <a:lnTo>
                    <a:pt x="601" y="4"/>
                  </a:lnTo>
                  <a:lnTo>
                    <a:pt x="601" y="4"/>
                  </a:lnTo>
                  <a:lnTo>
                    <a:pt x="599" y="4"/>
                  </a:lnTo>
                  <a:lnTo>
                    <a:pt x="597" y="6"/>
                  </a:lnTo>
                  <a:lnTo>
                    <a:pt x="595" y="8"/>
                  </a:lnTo>
                  <a:lnTo>
                    <a:pt x="593" y="10"/>
                  </a:lnTo>
                  <a:lnTo>
                    <a:pt x="591" y="10"/>
                  </a:lnTo>
                  <a:lnTo>
                    <a:pt x="589" y="10"/>
                  </a:lnTo>
                  <a:lnTo>
                    <a:pt x="587" y="10"/>
                  </a:lnTo>
                  <a:lnTo>
                    <a:pt x="587" y="10"/>
                  </a:lnTo>
                  <a:lnTo>
                    <a:pt x="587" y="10"/>
                  </a:lnTo>
                  <a:lnTo>
                    <a:pt x="587" y="12"/>
                  </a:lnTo>
                  <a:lnTo>
                    <a:pt x="585" y="14"/>
                  </a:lnTo>
                  <a:lnTo>
                    <a:pt x="583" y="14"/>
                  </a:lnTo>
                  <a:lnTo>
                    <a:pt x="581" y="14"/>
                  </a:lnTo>
                  <a:lnTo>
                    <a:pt x="581" y="14"/>
                  </a:lnTo>
                  <a:lnTo>
                    <a:pt x="579" y="14"/>
                  </a:lnTo>
                  <a:lnTo>
                    <a:pt x="575" y="10"/>
                  </a:lnTo>
                  <a:lnTo>
                    <a:pt x="575" y="10"/>
                  </a:lnTo>
                  <a:lnTo>
                    <a:pt x="571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5" y="10"/>
                  </a:lnTo>
                  <a:lnTo>
                    <a:pt x="559" y="10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55" y="10"/>
                  </a:lnTo>
                  <a:lnTo>
                    <a:pt x="553" y="10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47" y="10"/>
                  </a:lnTo>
                  <a:lnTo>
                    <a:pt x="545" y="10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5" y="12"/>
                  </a:lnTo>
                  <a:lnTo>
                    <a:pt x="533" y="12"/>
                  </a:lnTo>
                  <a:lnTo>
                    <a:pt x="533" y="12"/>
                  </a:lnTo>
                  <a:lnTo>
                    <a:pt x="531" y="14"/>
                  </a:lnTo>
                  <a:lnTo>
                    <a:pt x="527" y="14"/>
                  </a:lnTo>
                  <a:lnTo>
                    <a:pt x="523" y="12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7" y="14"/>
                  </a:lnTo>
                  <a:lnTo>
                    <a:pt x="513" y="18"/>
                  </a:lnTo>
                  <a:lnTo>
                    <a:pt x="513" y="18"/>
                  </a:lnTo>
                  <a:lnTo>
                    <a:pt x="511" y="18"/>
                  </a:lnTo>
                  <a:lnTo>
                    <a:pt x="509" y="18"/>
                  </a:lnTo>
                  <a:lnTo>
                    <a:pt x="507" y="18"/>
                  </a:lnTo>
                  <a:lnTo>
                    <a:pt x="503" y="18"/>
                  </a:lnTo>
                  <a:lnTo>
                    <a:pt x="501" y="20"/>
                  </a:lnTo>
                  <a:lnTo>
                    <a:pt x="499" y="20"/>
                  </a:lnTo>
                  <a:lnTo>
                    <a:pt x="499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9" y="24"/>
                  </a:lnTo>
                  <a:lnTo>
                    <a:pt x="497" y="24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3" y="28"/>
                  </a:lnTo>
                  <a:lnTo>
                    <a:pt x="493" y="28"/>
                  </a:lnTo>
                  <a:lnTo>
                    <a:pt x="491" y="28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7" y="32"/>
                  </a:lnTo>
                  <a:lnTo>
                    <a:pt x="487" y="32"/>
                  </a:lnTo>
                  <a:lnTo>
                    <a:pt x="485" y="32"/>
                  </a:lnTo>
                  <a:lnTo>
                    <a:pt x="483" y="32"/>
                  </a:lnTo>
                  <a:lnTo>
                    <a:pt x="483" y="34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3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6"/>
                  </a:lnTo>
                  <a:lnTo>
                    <a:pt x="477" y="34"/>
                  </a:lnTo>
                  <a:lnTo>
                    <a:pt x="477" y="34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6"/>
                  </a:lnTo>
                  <a:lnTo>
                    <a:pt x="475" y="36"/>
                  </a:lnTo>
                  <a:lnTo>
                    <a:pt x="475" y="38"/>
                  </a:lnTo>
                  <a:lnTo>
                    <a:pt x="473" y="38"/>
                  </a:lnTo>
                  <a:lnTo>
                    <a:pt x="473" y="40"/>
                  </a:lnTo>
                  <a:lnTo>
                    <a:pt x="473" y="40"/>
                  </a:lnTo>
                  <a:lnTo>
                    <a:pt x="473" y="40"/>
                  </a:lnTo>
                  <a:lnTo>
                    <a:pt x="473" y="42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8"/>
                  </a:lnTo>
                  <a:lnTo>
                    <a:pt x="463" y="48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1" y="50"/>
                  </a:lnTo>
                  <a:lnTo>
                    <a:pt x="461" y="50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4"/>
                  </a:lnTo>
                  <a:lnTo>
                    <a:pt x="459" y="54"/>
                  </a:lnTo>
                  <a:lnTo>
                    <a:pt x="457" y="56"/>
                  </a:lnTo>
                  <a:lnTo>
                    <a:pt x="457" y="56"/>
                  </a:lnTo>
                  <a:lnTo>
                    <a:pt x="457" y="56"/>
                  </a:lnTo>
                  <a:lnTo>
                    <a:pt x="457" y="58"/>
                  </a:lnTo>
                  <a:lnTo>
                    <a:pt x="457" y="58"/>
                  </a:lnTo>
                  <a:lnTo>
                    <a:pt x="459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1" y="60"/>
                  </a:lnTo>
                  <a:lnTo>
                    <a:pt x="463" y="60"/>
                  </a:lnTo>
                  <a:lnTo>
                    <a:pt x="465" y="62"/>
                  </a:lnTo>
                  <a:lnTo>
                    <a:pt x="465" y="62"/>
                  </a:lnTo>
                  <a:lnTo>
                    <a:pt x="465" y="64"/>
                  </a:lnTo>
                  <a:lnTo>
                    <a:pt x="465" y="64"/>
                  </a:lnTo>
                  <a:lnTo>
                    <a:pt x="467" y="66"/>
                  </a:lnTo>
                  <a:lnTo>
                    <a:pt x="467" y="68"/>
                  </a:lnTo>
                  <a:lnTo>
                    <a:pt x="469" y="70"/>
                  </a:lnTo>
                  <a:lnTo>
                    <a:pt x="469" y="70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1" y="78"/>
                  </a:lnTo>
                  <a:lnTo>
                    <a:pt x="471" y="80"/>
                  </a:lnTo>
                  <a:lnTo>
                    <a:pt x="471" y="80"/>
                  </a:lnTo>
                  <a:lnTo>
                    <a:pt x="475" y="82"/>
                  </a:lnTo>
                  <a:lnTo>
                    <a:pt x="475" y="82"/>
                  </a:lnTo>
                  <a:lnTo>
                    <a:pt x="475" y="84"/>
                  </a:lnTo>
                  <a:lnTo>
                    <a:pt x="475" y="84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75" y="88"/>
                  </a:lnTo>
                  <a:lnTo>
                    <a:pt x="475" y="88"/>
                  </a:lnTo>
                  <a:lnTo>
                    <a:pt x="475" y="88"/>
                  </a:lnTo>
                  <a:lnTo>
                    <a:pt x="477" y="88"/>
                  </a:lnTo>
                  <a:lnTo>
                    <a:pt x="477" y="90"/>
                  </a:lnTo>
                  <a:lnTo>
                    <a:pt x="477" y="90"/>
                  </a:lnTo>
                  <a:lnTo>
                    <a:pt x="475" y="92"/>
                  </a:lnTo>
                  <a:lnTo>
                    <a:pt x="473" y="94"/>
                  </a:lnTo>
                  <a:lnTo>
                    <a:pt x="473" y="96"/>
                  </a:lnTo>
                  <a:lnTo>
                    <a:pt x="473" y="96"/>
                  </a:lnTo>
                  <a:lnTo>
                    <a:pt x="473" y="98"/>
                  </a:lnTo>
                  <a:lnTo>
                    <a:pt x="475" y="100"/>
                  </a:lnTo>
                  <a:lnTo>
                    <a:pt x="477" y="102"/>
                  </a:lnTo>
                  <a:lnTo>
                    <a:pt x="477" y="102"/>
                  </a:lnTo>
                  <a:lnTo>
                    <a:pt x="477" y="104"/>
                  </a:lnTo>
                  <a:lnTo>
                    <a:pt x="475" y="106"/>
                  </a:lnTo>
                  <a:lnTo>
                    <a:pt x="473" y="108"/>
                  </a:lnTo>
                  <a:lnTo>
                    <a:pt x="471" y="108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69" y="116"/>
                  </a:lnTo>
                  <a:lnTo>
                    <a:pt x="469" y="116"/>
                  </a:lnTo>
                  <a:lnTo>
                    <a:pt x="469" y="116"/>
                  </a:lnTo>
                  <a:lnTo>
                    <a:pt x="463" y="118"/>
                  </a:lnTo>
                  <a:lnTo>
                    <a:pt x="461" y="120"/>
                  </a:lnTo>
                  <a:lnTo>
                    <a:pt x="461" y="122"/>
                  </a:lnTo>
                  <a:lnTo>
                    <a:pt x="461" y="122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5" y="128"/>
                  </a:lnTo>
                  <a:lnTo>
                    <a:pt x="453" y="130"/>
                  </a:lnTo>
                  <a:lnTo>
                    <a:pt x="453" y="130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1" y="136"/>
                  </a:lnTo>
                  <a:lnTo>
                    <a:pt x="451" y="136"/>
                  </a:lnTo>
                  <a:lnTo>
                    <a:pt x="449" y="136"/>
                  </a:lnTo>
                  <a:lnTo>
                    <a:pt x="449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7" y="138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51" y="146"/>
                  </a:lnTo>
                  <a:lnTo>
                    <a:pt x="455" y="148"/>
                  </a:lnTo>
                  <a:lnTo>
                    <a:pt x="455" y="148"/>
                  </a:lnTo>
                  <a:lnTo>
                    <a:pt x="453" y="152"/>
                  </a:lnTo>
                  <a:lnTo>
                    <a:pt x="453" y="154"/>
                  </a:lnTo>
                  <a:lnTo>
                    <a:pt x="453" y="156"/>
                  </a:lnTo>
                  <a:lnTo>
                    <a:pt x="453" y="156"/>
                  </a:lnTo>
                  <a:lnTo>
                    <a:pt x="453" y="158"/>
                  </a:lnTo>
                  <a:lnTo>
                    <a:pt x="453" y="158"/>
                  </a:lnTo>
                  <a:lnTo>
                    <a:pt x="453" y="160"/>
                  </a:lnTo>
                  <a:lnTo>
                    <a:pt x="451" y="160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4"/>
                  </a:lnTo>
                  <a:lnTo>
                    <a:pt x="451" y="164"/>
                  </a:lnTo>
                  <a:lnTo>
                    <a:pt x="449" y="164"/>
                  </a:lnTo>
                  <a:lnTo>
                    <a:pt x="447" y="164"/>
                  </a:lnTo>
                  <a:lnTo>
                    <a:pt x="447" y="166"/>
                  </a:lnTo>
                  <a:lnTo>
                    <a:pt x="447" y="166"/>
                  </a:lnTo>
                  <a:lnTo>
                    <a:pt x="447" y="166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8"/>
                  </a:lnTo>
                  <a:lnTo>
                    <a:pt x="439" y="168"/>
                  </a:lnTo>
                  <a:lnTo>
                    <a:pt x="433" y="168"/>
                  </a:lnTo>
                  <a:lnTo>
                    <a:pt x="427" y="170"/>
                  </a:lnTo>
                  <a:lnTo>
                    <a:pt x="427" y="170"/>
                  </a:lnTo>
                  <a:lnTo>
                    <a:pt x="423" y="168"/>
                  </a:lnTo>
                  <a:lnTo>
                    <a:pt x="419" y="168"/>
                  </a:lnTo>
                  <a:lnTo>
                    <a:pt x="419" y="168"/>
                  </a:lnTo>
                  <a:lnTo>
                    <a:pt x="417" y="168"/>
                  </a:lnTo>
                  <a:lnTo>
                    <a:pt x="415" y="168"/>
                  </a:lnTo>
                  <a:lnTo>
                    <a:pt x="405" y="164"/>
                  </a:lnTo>
                  <a:lnTo>
                    <a:pt x="403" y="164"/>
                  </a:lnTo>
                  <a:lnTo>
                    <a:pt x="401" y="164"/>
                  </a:lnTo>
                  <a:lnTo>
                    <a:pt x="399" y="164"/>
                  </a:lnTo>
                  <a:lnTo>
                    <a:pt x="399" y="166"/>
                  </a:lnTo>
                  <a:lnTo>
                    <a:pt x="399" y="166"/>
                  </a:lnTo>
                  <a:lnTo>
                    <a:pt x="399" y="166"/>
                  </a:lnTo>
                  <a:lnTo>
                    <a:pt x="399" y="168"/>
                  </a:lnTo>
                  <a:lnTo>
                    <a:pt x="399" y="168"/>
                  </a:lnTo>
                  <a:lnTo>
                    <a:pt x="397" y="170"/>
                  </a:lnTo>
                  <a:lnTo>
                    <a:pt x="397" y="170"/>
                  </a:lnTo>
                  <a:lnTo>
                    <a:pt x="399" y="172"/>
                  </a:lnTo>
                  <a:lnTo>
                    <a:pt x="399" y="172"/>
                  </a:lnTo>
                  <a:lnTo>
                    <a:pt x="401" y="174"/>
                  </a:lnTo>
                  <a:lnTo>
                    <a:pt x="401" y="174"/>
                  </a:lnTo>
                  <a:lnTo>
                    <a:pt x="401" y="176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7" y="180"/>
                  </a:lnTo>
                  <a:lnTo>
                    <a:pt x="409" y="180"/>
                  </a:lnTo>
                  <a:lnTo>
                    <a:pt x="409" y="182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6"/>
                  </a:lnTo>
                  <a:lnTo>
                    <a:pt x="413" y="186"/>
                  </a:lnTo>
                  <a:lnTo>
                    <a:pt x="411" y="190"/>
                  </a:lnTo>
                  <a:lnTo>
                    <a:pt x="411" y="192"/>
                  </a:lnTo>
                  <a:lnTo>
                    <a:pt x="411" y="192"/>
                  </a:lnTo>
                  <a:lnTo>
                    <a:pt x="411" y="194"/>
                  </a:lnTo>
                  <a:lnTo>
                    <a:pt x="413" y="194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6"/>
                  </a:lnTo>
                  <a:lnTo>
                    <a:pt x="415" y="196"/>
                  </a:lnTo>
                  <a:lnTo>
                    <a:pt x="415" y="196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1" y="208"/>
                  </a:lnTo>
                  <a:lnTo>
                    <a:pt x="409" y="210"/>
                  </a:lnTo>
                  <a:lnTo>
                    <a:pt x="409" y="208"/>
                  </a:lnTo>
                  <a:lnTo>
                    <a:pt x="407" y="208"/>
                  </a:lnTo>
                  <a:lnTo>
                    <a:pt x="407" y="208"/>
                  </a:lnTo>
                  <a:lnTo>
                    <a:pt x="405" y="212"/>
                  </a:lnTo>
                  <a:lnTo>
                    <a:pt x="405" y="212"/>
                  </a:lnTo>
                  <a:lnTo>
                    <a:pt x="405" y="212"/>
                  </a:lnTo>
                  <a:lnTo>
                    <a:pt x="403" y="212"/>
                  </a:lnTo>
                  <a:lnTo>
                    <a:pt x="403" y="212"/>
                  </a:lnTo>
                  <a:lnTo>
                    <a:pt x="399" y="214"/>
                  </a:lnTo>
                  <a:lnTo>
                    <a:pt x="397" y="214"/>
                  </a:lnTo>
                  <a:lnTo>
                    <a:pt x="395" y="212"/>
                  </a:lnTo>
                  <a:lnTo>
                    <a:pt x="393" y="214"/>
                  </a:lnTo>
                  <a:lnTo>
                    <a:pt x="391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7" y="214"/>
                  </a:lnTo>
                  <a:lnTo>
                    <a:pt x="387" y="214"/>
                  </a:lnTo>
                  <a:lnTo>
                    <a:pt x="385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1" y="218"/>
                  </a:lnTo>
                  <a:lnTo>
                    <a:pt x="381" y="220"/>
                  </a:lnTo>
                  <a:lnTo>
                    <a:pt x="381" y="224"/>
                  </a:lnTo>
                  <a:lnTo>
                    <a:pt x="381" y="226"/>
                  </a:lnTo>
                  <a:lnTo>
                    <a:pt x="381" y="226"/>
                  </a:lnTo>
                  <a:lnTo>
                    <a:pt x="381" y="228"/>
                  </a:lnTo>
                  <a:lnTo>
                    <a:pt x="379" y="230"/>
                  </a:lnTo>
                  <a:lnTo>
                    <a:pt x="377" y="230"/>
                  </a:lnTo>
                  <a:lnTo>
                    <a:pt x="377" y="230"/>
                  </a:lnTo>
                  <a:lnTo>
                    <a:pt x="377" y="232"/>
                  </a:lnTo>
                  <a:lnTo>
                    <a:pt x="377" y="232"/>
                  </a:lnTo>
                  <a:lnTo>
                    <a:pt x="377" y="232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6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3" y="244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71" y="250"/>
                  </a:lnTo>
                  <a:lnTo>
                    <a:pt x="371" y="252"/>
                  </a:lnTo>
                  <a:lnTo>
                    <a:pt x="373" y="254"/>
                  </a:lnTo>
                  <a:lnTo>
                    <a:pt x="373" y="256"/>
                  </a:lnTo>
                  <a:lnTo>
                    <a:pt x="373" y="256"/>
                  </a:lnTo>
                  <a:lnTo>
                    <a:pt x="371" y="258"/>
                  </a:lnTo>
                  <a:lnTo>
                    <a:pt x="371" y="262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3" y="270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1" y="276"/>
                  </a:lnTo>
                  <a:lnTo>
                    <a:pt x="371" y="278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6"/>
                  </a:lnTo>
                  <a:lnTo>
                    <a:pt x="363" y="286"/>
                  </a:lnTo>
                  <a:lnTo>
                    <a:pt x="363" y="288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7" y="290"/>
                  </a:lnTo>
                  <a:lnTo>
                    <a:pt x="357" y="290"/>
                  </a:lnTo>
                  <a:lnTo>
                    <a:pt x="353" y="292"/>
                  </a:lnTo>
                  <a:lnTo>
                    <a:pt x="351" y="292"/>
                  </a:lnTo>
                  <a:lnTo>
                    <a:pt x="351" y="290"/>
                  </a:lnTo>
                  <a:lnTo>
                    <a:pt x="349" y="288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4"/>
                  </a:lnTo>
                  <a:lnTo>
                    <a:pt x="347" y="284"/>
                  </a:lnTo>
                  <a:lnTo>
                    <a:pt x="347" y="282"/>
                  </a:lnTo>
                  <a:lnTo>
                    <a:pt x="343" y="282"/>
                  </a:lnTo>
                  <a:lnTo>
                    <a:pt x="341" y="280"/>
                  </a:lnTo>
                  <a:lnTo>
                    <a:pt x="339" y="280"/>
                  </a:lnTo>
                  <a:lnTo>
                    <a:pt x="339" y="280"/>
                  </a:lnTo>
                  <a:lnTo>
                    <a:pt x="337" y="280"/>
                  </a:lnTo>
                  <a:lnTo>
                    <a:pt x="335" y="282"/>
                  </a:lnTo>
                  <a:lnTo>
                    <a:pt x="335" y="282"/>
                  </a:lnTo>
                  <a:lnTo>
                    <a:pt x="335" y="282"/>
                  </a:lnTo>
                  <a:lnTo>
                    <a:pt x="335" y="284"/>
                  </a:lnTo>
                  <a:lnTo>
                    <a:pt x="337" y="284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4"/>
                  </a:lnTo>
                  <a:lnTo>
                    <a:pt x="339" y="286"/>
                  </a:lnTo>
                  <a:lnTo>
                    <a:pt x="339" y="286"/>
                  </a:lnTo>
                  <a:lnTo>
                    <a:pt x="337" y="286"/>
                  </a:lnTo>
                  <a:lnTo>
                    <a:pt x="331" y="284"/>
                  </a:lnTo>
                  <a:lnTo>
                    <a:pt x="331" y="284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7" y="282"/>
                  </a:lnTo>
                  <a:lnTo>
                    <a:pt x="327" y="282"/>
                  </a:lnTo>
                  <a:lnTo>
                    <a:pt x="325" y="282"/>
                  </a:lnTo>
                  <a:lnTo>
                    <a:pt x="325" y="280"/>
                  </a:lnTo>
                  <a:lnTo>
                    <a:pt x="323" y="280"/>
                  </a:lnTo>
                  <a:lnTo>
                    <a:pt x="323" y="280"/>
                  </a:lnTo>
                  <a:lnTo>
                    <a:pt x="321" y="282"/>
                  </a:lnTo>
                  <a:lnTo>
                    <a:pt x="321" y="284"/>
                  </a:lnTo>
                  <a:lnTo>
                    <a:pt x="321" y="284"/>
                  </a:lnTo>
                  <a:lnTo>
                    <a:pt x="321" y="284"/>
                  </a:lnTo>
                  <a:lnTo>
                    <a:pt x="319" y="286"/>
                  </a:lnTo>
                  <a:lnTo>
                    <a:pt x="319" y="286"/>
                  </a:lnTo>
                  <a:lnTo>
                    <a:pt x="319" y="288"/>
                  </a:lnTo>
                  <a:lnTo>
                    <a:pt x="319" y="288"/>
                  </a:lnTo>
                  <a:lnTo>
                    <a:pt x="315" y="288"/>
                  </a:lnTo>
                  <a:lnTo>
                    <a:pt x="315" y="290"/>
                  </a:lnTo>
                  <a:lnTo>
                    <a:pt x="315" y="290"/>
                  </a:lnTo>
                  <a:lnTo>
                    <a:pt x="315" y="290"/>
                  </a:lnTo>
                  <a:lnTo>
                    <a:pt x="313" y="290"/>
                  </a:lnTo>
                  <a:lnTo>
                    <a:pt x="311" y="290"/>
                  </a:lnTo>
                  <a:lnTo>
                    <a:pt x="311" y="290"/>
                  </a:lnTo>
                  <a:lnTo>
                    <a:pt x="309" y="290"/>
                  </a:lnTo>
                  <a:lnTo>
                    <a:pt x="307" y="294"/>
                  </a:lnTo>
                  <a:lnTo>
                    <a:pt x="305" y="294"/>
                  </a:lnTo>
                  <a:lnTo>
                    <a:pt x="305" y="296"/>
                  </a:lnTo>
                  <a:lnTo>
                    <a:pt x="303" y="296"/>
                  </a:lnTo>
                  <a:lnTo>
                    <a:pt x="301" y="296"/>
                  </a:lnTo>
                  <a:lnTo>
                    <a:pt x="299" y="296"/>
                  </a:lnTo>
                  <a:lnTo>
                    <a:pt x="297" y="296"/>
                  </a:lnTo>
                  <a:lnTo>
                    <a:pt x="297" y="296"/>
                  </a:lnTo>
                  <a:lnTo>
                    <a:pt x="297" y="298"/>
                  </a:lnTo>
                  <a:lnTo>
                    <a:pt x="297" y="298"/>
                  </a:lnTo>
                  <a:lnTo>
                    <a:pt x="299" y="298"/>
                  </a:lnTo>
                  <a:lnTo>
                    <a:pt x="299" y="300"/>
                  </a:lnTo>
                  <a:lnTo>
                    <a:pt x="299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5" y="302"/>
                  </a:lnTo>
                  <a:lnTo>
                    <a:pt x="307" y="302"/>
                  </a:lnTo>
                  <a:lnTo>
                    <a:pt x="307" y="304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3" y="306"/>
                  </a:lnTo>
                  <a:lnTo>
                    <a:pt x="303" y="306"/>
                  </a:lnTo>
                  <a:lnTo>
                    <a:pt x="301" y="306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10"/>
                  </a:lnTo>
                  <a:lnTo>
                    <a:pt x="295" y="310"/>
                  </a:lnTo>
                  <a:lnTo>
                    <a:pt x="293" y="310"/>
                  </a:lnTo>
                  <a:lnTo>
                    <a:pt x="291" y="310"/>
                  </a:lnTo>
                  <a:lnTo>
                    <a:pt x="289" y="312"/>
                  </a:lnTo>
                  <a:lnTo>
                    <a:pt x="287" y="312"/>
                  </a:lnTo>
                  <a:lnTo>
                    <a:pt x="285" y="312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1" y="312"/>
                  </a:lnTo>
                  <a:lnTo>
                    <a:pt x="279" y="310"/>
                  </a:lnTo>
                  <a:lnTo>
                    <a:pt x="277" y="310"/>
                  </a:lnTo>
                  <a:lnTo>
                    <a:pt x="277" y="310"/>
                  </a:lnTo>
                  <a:lnTo>
                    <a:pt x="275" y="310"/>
                  </a:lnTo>
                  <a:lnTo>
                    <a:pt x="275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08"/>
                  </a:lnTo>
                  <a:lnTo>
                    <a:pt x="273" y="308"/>
                  </a:lnTo>
                  <a:lnTo>
                    <a:pt x="273" y="306"/>
                  </a:lnTo>
                  <a:lnTo>
                    <a:pt x="273" y="306"/>
                  </a:lnTo>
                  <a:lnTo>
                    <a:pt x="269" y="306"/>
                  </a:lnTo>
                  <a:lnTo>
                    <a:pt x="267" y="308"/>
                  </a:lnTo>
                  <a:lnTo>
                    <a:pt x="265" y="308"/>
                  </a:lnTo>
                  <a:lnTo>
                    <a:pt x="263" y="310"/>
                  </a:lnTo>
                  <a:lnTo>
                    <a:pt x="263" y="310"/>
                  </a:lnTo>
                  <a:lnTo>
                    <a:pt x="261" y="312"/>
                  </a:lnTo>
                  <a:lnTo>
                    <a:pt x="259" y="312"/>
                  </a:lnTo>
                  <a:lnTo>
                    <a:pt x="259" y="312"/>
                  </a:lnTo>
                  <a:lnTo>
                    <a:pt x="257" y="318"/>
                  </a:lnTo>
                  <a:lnTo>
                    <a:pt x="257" y="320"/>
                  </a:lnTo>
                  <a:lnTo>
                    <a:pt x="253" y="324"/>
                  </a:lnTo>
                  <a:lnTo>
                    <a:pt x="251" y="324"/>
                  </a:lnTo>
                  <a:lnTo>
                    <a:pt x="245" y="326"/>
                  </a:lnTo>
                  <a:lnTo>
                    <a:pt x="245" y="326"/>
                  </a:lnTo>
                  <a:lnTo>
                    <a:pt x="243" y="326"/>
                  </a:lnTo>
                  <a:lnTo>
                    <a:pt x="239" y="344"/>
                  </a:lnTo>
                  <a:lnTo>
                    <a:pt x="239" y="346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50"/>
                  </a:lnTo>
                  <a:lnTo>
                    <a:pt x="241" y="350"/>
                  </a:lnTo>
                  <a:lnTo>
                    <a:pt x="241" y="352"/>
                  </a:lnTo>
                  <a:lnTo>
                    <a:pt x="241" y="358"/>
                  </a:lnTo>
                  <a:lnTo>
                    <a:pt x="241" y="362"/>
                  </a:lnTo>
                  <a:lnTo>
                    <a:pt x="241" y="362"/>
                  </a:lnTo>
                  <a:lnTo>
                    <a:pt x="239" y="368"/>
                  </a:lnTo>
                  <a:lnTo>
                    <a:pt x="237" y="370"/>
                  </a:lnTo>
                  <a:lnTo>
                    <a:pt x="237" y="372"/>
                  </a:lnTo>
                  <a:lnTo>
                    <a:pt x="237" y="372"/>
                  </a:lnTo>
                  <a:lnTo>
                    <a:pt x="239" y="372"/>
                  </a:lnTo>
                  <a:lnTo>
                    <a:pt x="241" y="374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1" y="376"/>
                  </a:lnTo>
                  <a:lnTo>
                    <a:pt x="241" y="378"/>
                  </a:lnTo>
                  <a:lnTo>
                    <a:pt x="239" y="380"/>
                  </a:lnTo>
                  <a:lnTo>
                    <a:pt x="237" y="382"/>
                  </a:lnTo>
                  <a:lnTo>
                    <a:pt x="233" y="384"/>
                  </a:lnTo>
                  <a:lnTo>
                    <a:pt x="227" y="384"/>
                  </a:lnTo>
                  <a:lnTo>
                    <a:pt x="225" y="386"/>
                  </a:lnTo>
                  <a:lnTo>
                    <a:pt x="223" y="386"/>
                  </a:lnTo>
                  <a:lnTo>
                    <a:pt x="219" y="388"/>
                  </a:lnTo>
                  <a:lnTo>
                    <a:pt x="217" y="388"/>
                  </a:lnTo>
                  <a:lnTo>
                    <a:pt x="215" y="388"/>
                  </a:lnTo>
                  <a:lnTo>
                    <a:pt x="213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2"/>
                  </a:lnTo>
                  <a:lnTo>
                    <a:pt x="201" y="392"/>
                  </a:lnTo>
                  <a:lnTo>
                    <a:pt x="199" y="394"/>
                  </a:lnTo>
                  <a:lnTo>
                    <a:pt x="197" y="394"/>
                  </a:lnTo>
                  <a:lnTo>
                    <a:pt x="195" y="394"/>
                  </a:lnTo>
                  <a:lnTo>
                    <a:pt x="191" y="396"/>
                  </a:lnTo>
                  <a:lnTo>
                    <a:pt x="185" y="398"/>
                  </a:lnTo>
                  <a:lnTo>
                    <a:pt x="183" y="398"/>
                  </a:lnTo>
                  <a:lnTo>
                    <a:pt x="175" y="396"/>
                  </a:lnTo>
                  <a:lnTo>
                    <a:pt x="169" y="396"/>
                  </a:lnTo>
                  <a:lnTo>
                    <a:pt x="161" y="396"/>
                  </a:lnTo>
                  <a:lnTo>
                    <a:pt x="161" y="396"/>
                  </a:lnTo>
                  <a:lnTo>
                    <a:pt x="150" y="400"/>
                  </a:lnTo>
                  <a:lnTo>
                    <a:pt x="148" y="400"/>
                  </a:lnTo>
                  <a:lnTo>
                    <a:pt x="146" y="402"/>
                  </a:lnTo>
                  <a:lnTo>
                    <a:pt x="146" y="404"/>
                  </a:lnTo>
                  <a:lnTo>
                    <a:pt x="144" y="406"/>
                  </a:lnTo>
                  <a:lnTo>
                    <a:pt x="138" y="402"/>
                  </a:lnTo>
                  <a:lnTo>
                    <a:pt x="130" y="402"/>
                  </a:lnTo>
                  <a:lnTo>
                    <a:pt x="122" y="400"/>
                  </a:lnTo>
                  <a:lnTo>
                    <a:pt x="114" y="400"/>
                  </a:lnTo>
                  <a:lnTo>
                    <a:pt x="112" y="400"/>
                  </a:lnTo>
                  <a:lnTo>
                    <a:pt x="110" y="400"/>
                  </a:lnTo>
                  <a:lnTo>
                    <a:pt x="108" y="400"/>
                  </a:lnTo>
                  <a:lnTo>
                    <a:pt x="104" y="402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96" y="402"/>
                  </a:lnTo>
                  <a:lnTo>
                    <a:pt x="94" y="402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2"/>
                  </a:lnTo>
                  <a:lnTo>
                    <a:pt x="86" y="402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2" y="404"/>
                  </a:lnTo>
                  <a:lnTo>
                    <a:pt x="68" y="404"/>
                  </a:lnTo>
                  <a:lnTo>
                    <a:pt x="64" y="402"/>
                  </a:lnTo>
                  <a:lnTo>
                    <a:pt x="60" y="400"/>
                  </a:lnTo>
                  <a:lnTo>
                    <a:pt x="56" y="400"/>
                  </a:lnTo>
                  <a:lnTo>
                    <a:pt x="52" y="398"/>
                  </a:lnTo>
                  <a:lnTo>
                    <a:pt x="50" y="398"/>
                  </a:lnTo>
                  <a:lnTo>
                    <a:pt x="46" y="396"/>
                  </a:lnTo>
                  <a:lnTo>
                    <a:pt x="42" y="394"/>
                  </a:lnTo>
                  <a:lnTo>
                    <a:pt x="38" y="394"/>
                  </a:lnTo>
                  <a:lnTo>
                    <a:pt x="34" y="392"/>
                  </a:lnTo>
                  <a:lnTo>
                    <a:pt x="30" y="392"/>
                  </a:lnTo>
                  <a:lnTo>
                    <a:pt x="28" y="390"/>
                  </a:lnTo>
                  <a:lnTo>
                    <a:pt x="24" y="388"/>
                  </a:lnTo>
                  <a:lnTo>
                    <a:pt x="20" y="388"/>
                  </a:lnTo>
                  <a:lnTo>
                    <a:pt x="16" y="386"/>
                  </a:lnTo>
                  <a:lnTo>
                    <a:pt x="12" y="386"/>
                  </a:lnTo>
                  <a:lnTo>
                    <a:pt x="8" y="384"/>
                  </a:lnTo>
                  <a:lnTo>
                    <a:pt x="6" y="382"/>
                  </a:lnTo>
                  <a:lnTo>
                    <a:pt x="2" y="382"/>
                  </a:lnTo>
                  <a:lnTo>
                    <a:pt x="0" y="382"/>
                  </a:lnTo>
                  <a:lnTo>
                    <a:pt x="4" y="386"/>
                  </a:lnTo>
                  <a:lnTo>
                    <a:pt x="6" y="388"/>
                  </a:lnTo>
                  <a:lnTo>
                    <a:pt x="10" y="392"/>
                  </a:lnTo>
                  <a:lnTo>
                    <a:pt x="12" y="396"/>
                  </a:lnTo>
                  <a:lnTo>
                    <a:pt x="16" y="400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8"/>
                  </a:lnTo>
                  <a:lnTo>
                    <a:pt x="22" y="410"/>
                  </a:lnTo>
                  <a:lnTo>
                    <a:pt x="22" y="410"/>
                  </a:lnTo>
                  <a:lnTo>
                    <a:pt x="22" y="41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6"/>
                  </a:lnTo>
                  <a:lnTo>
                    <a:pt x="26" y="416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8" y="418"/>
                  </a:lnTo>
                  <a:lnTo>
                    <a:pt x="28" y="420"/>
                  </a:lnTo>
                  <a:lnTo>
                    <a:pt x="28" y="420"/>
                  </a:lnTo>
                  <a:lnTo>
                    <a:pt x="28" y="420"/>
                  </a:lnTo>
                  <a:lnTo>
                    <a:pt x="30" y="420"/>
                  </a:lnTo>
                  <a:lnTo>
                    <a:pt x="30" y="420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4"/>
                  </a:lnTo>
                  <a:lnTo>
                    <a:pt x="30" y="424"/>
                  </a:lnTo>
                  <a:lnTo>
                    <a:pt x="30" y="424"/>
                  </a:lnTo>
                  <a:lnTo>
                    <a:pt x="30" y="424"/>
                  </a:lnTo>
                  <a:lnTo>
                    <a:pt x="32" y="428"/>
                  </a:lnTo>
                  <a:lnTo>
                    <a:pt x="32" y="430"/>
                  </a:lnTo>
                  <a:lnTo>
                    <a:pt x="32" y="430"/>
                  </a:lnTo>
                  <a:lnTo>
                    <a:pt x="32" y="432"/>
                  </a:lnTo>
                  <a:lnTo>
                    <a:pt x="34" y="432"/>
                  </a:lnTo>
                  <a:lnTo>
                    <a:pt x="36" y="436"/>
                  </a:lnTo>
                  <a:lnTo>
                    <a:pt x="36" y="436"/>
                  </a:lnTo>
                  <a:lnTo>
                    <a:pt x="40" y="440"/>
                  </a:lnTo>
                  <a:lnTo>
                    <a:pt x="42" y="444"/>
                  </a:lnTo>
                  <a:lnTo>
                    <a:pt x="46" y="446"/>
                  </a:lnTo>
                  <a:lnTo>
                    <a:pt x="46" y="448"/>
                  </a:lnTo>
                  <a:lnTo>
                    <a:pt x="48" y="448"/>
                  </a:lnTo>
                  <a:lnTo>
                    <a:pt x="50" y="448"/>
                  </a:lnTo>
                  <a:lnTo>
                    <a:pt x="52" y="450"/>
                  </a:lnTo>
                  <a:lnTo>
                    <a:pt x="54" y="450"/>
                  </a:lnTo>
                  <a:lnTo>
                    <a:pt x="56" y="450"/>
                  </a:lnTo>
                  <a:lnTo>
                    <a:pt x="58" y="450"/>
                  </a:lnTo>
                  <a:lnTo>
                    <a:pt x="62" y="452"/>
                  </a:lnTo>
                  <a:lnTo>
                    <a:pt x="68" y="454"/>
                  </a:lnTo>
                  <a:lnTo>
                    <a:pt x="68" y="454"/>
                  </a:lnTo>
                  <a:lnTo>
                    <a:pt x="70" y="454"/>
                  </a:lnTo>
                  <a:lnTo>
                    <a:pt x="70" y="456"/>
                  </a:lnTo>
                  <a:lnTo>
                    <a:pt x="70" y="456"/>
                  </a:lnTo>
                  <a:lnTo>
                    <a:pt x="72" y="456"/>
                  </a:lnTo>
                  <a:lnTo>
                    <a:pt x="72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4" y="460"/>
                  </a:lnTo>
                  <a:lnTo>
                    <a:pt x="76" y="462"/>
                  </a:lnTo>
                  <a:lnTo>
                    <a:pt x="78" y="464"/>
                  </a:lnTo>
                  <a:lnTo>
                    <a:pt x="84" y="462"/>
                  </a:lnTo>
                  <a:lnTo>
                    <a:pt x="86" y="462"/>
                  </a:lnTo>
                  <a:lnTo>
                    <a:pt x="86" y="464"/>
                  </a:lnTo>
                  <a:lnTo>
                    <a:pt x="84" y="470"/>
                  </a:lnTo>
                  <a:lnTo>
                    <a:pt x="84" y="474"/>
                  </a:lnTo>
                  <a:lnTo>
                    <a:pt x="86" y="478"/>
                  </a:lnTo>
                  <a:lnTo>
                    <a:pt x="86" y="484"/>
                  </a:lnTo>
                  <a:lnTo>
                    <a:pt x="86" y="486"/>
                  </a:lnTo>
                  <a:lnTo>
                    <a:pt x="86" y="490"/>
                  </a:lnTo>
                  <a:lnTo>
                    <a:pt x="88" y="492"/>
                  </a:lnTo>
                  <a:lnTo>
                    <a:pt x="88" y="498"/>
                  </a:lnTo>
                  <a:lnTo>
                    <a:pt x="88" y="500"/>
                  </a:lnTo>
                  <a:lnTo>
                    <a:pt x="88" y="502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6" y="510"/>
                  </a:lnTo>
                  <a:lnTo>
                    <a:pt x="86" y="510"/>
                  </a:lnTo>
                  <a:lnTo>
                    <a:pt x="86" y="510"/>
                  </a:lnTo>
                  <a:lnTo>
                    <a:pt x="86" y="512"/>
                  </a:lnTo>
                  <a:lnTo>
                    <a:pt x="84" y="512"/>
                  </a:lnTo>
                  <a:lnTo>
                    <a:pt x="86" y="512"/>
                  </a:lnTo>
                  <a:lnTo>
                    <a:pt x="88" y="514"/>
                  </a:lnTo>
                  <a:lnTo>
                    <a:pt x="88" y="514"/>
                  </a:lnTo>
                  <a:lnTo>
                    <a:pt x="88" y="512"/>
                  </a:lnTo>
                  <a:lnTo>
                    <a:pt x="88" y="512"/>
                  </a:lnTo>
                  <a:lnTo>
                    <a:pt x="88" y="512"/>
                  </a:lnTo>
                  <a:lnTo>
                    <a:pt x="90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4" y="514"/>
                  </a:lnTo>
                  <a:lnTo>
                    <a:pt x="96" y="512"/>
                  </a:lnTo>
                  <a:lnTo>
                    <a:pt x="98" y="512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04" y="512"/>
                  </a:lnTo>
                  <a:lnTo>
                    <a:pt x="104" y="512"/>
                  </a:lnTo>
                  <a:lnTo>
                    <a:pt x="104" y="512"/>
                  </a:lnTo>
                  <a:lnTo>
                    <a:pt x="106" y="512"/>
                  </a:lnTo>
                  <a:lnTo>
                    <a:pt x="106" y="514"/>
                  </a:lnTo>
                  <a:lnTo>
                    <a:pt x="108" y="514"/>
                  </a:lnTo>
                  <a:lnTo>
                    <a:pt x="108" y="514"/>
                  </a:lnTo>
                  <a:lnTo>
                    <a:pt x="108" y="514"/>
                  </a:lnTo>
                  <a:lnTo>
                    <a:pt x="108" y="516"/>
                  </a:lnTo>
                  <a:lnTo>
                    <a:pt x="110" y="518"/>
                  </a:lnTo>
                  <a:lnTo>
                    <a:pt x="110" y="518"/>
                  </a:lnTo>
                  <a:lnTo>
                    <a:pt x="108" y="518"/>
                  </a:lnTo>
                  <a:lnTo>
                    <a:pt x="108" y="518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22"/>
                  </a:lnTo>
                  <a:lnTo>
                    <a:pt x="106" y="522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8" y="528"/>
                  </a:lnTo>
                  <a:lnTo>
                    <a:pt x="108" y="530"/>
                  </a:lnTo>
                  <a:lnTo>
                    <a:pt x="108" y="530"/>
                  </a:lnTo>
                  <a:lnTo>
                    <a:pt x="106" y="532"/>
                  </a:lnTo>
                  <a:lnTo>
                    <a:pt x="106" y="532"/>
                  </a:lnTo>
                  <a:lnTo>
                    <a:pt x="104" y="532"/>
                  </a:lnTo>
                  <a:lnTo>
                    <a:pt x="104" y="532"/>
                  </a:lnTo>
                  <a:lnTo>
                    <a:pt x="104" y="540"/>
                  </a:lnTo>
                  <a:lnTo>
                    <a:pt x="104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6" y="542"/>
                  </a:lnTo>
                  <a:lnTo>
                    <a:pt x="92" y="542"/>
                  </a:lnTo>
                  <a:lnTo>
                    <a:pt x="88" y="542"/>
                  </a:lnTo>
                  <a:lnTo>
                    <a:pt x="86" y="542"/>
                  </a:lnTo>
                  <a:lnTo>
                    <a:pt x="84" y="542"/>
                  </a:lnTo>
                  <a:lnTo>
                    <a:pt x="84" y="542"/>
                  </a:lnTo>
                  <a:lnTo>
                    <a:pt x="84" y="544"/>
                  </a:lnTo>
                  <a:lnTo>
                    <a:pt x="84" y="544"/>
                  </a:lnTo>
                  <a:lnTo>
                    <a:pt x="84" y="544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78" y="544"/>
                  </a:lnTo>
                  <a:lnTo>
                    <a:pt x="78" y="544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6" y="548"/>
                  </a:lnTo>
                  <a:lnTo>
                    <a:pt x="66" y="548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2"/>
                  </a:lnTo>
                  <a:lnTo>
                    <a:pt x="64" y="552"/>
                  </a:lnTo>
                  <a:lnTo>
                    <a:pt x="62" y="554"/>
                  </a:lnTo>
                  <a:lnTo>
                    <a:pt x="62" y="554"/>
                  </a:lnTo>
                  <a:lnTo>
                    <a:pt x="64" y="556"/>
                  </a:lnTo>
                  <a:lnTo>
                    <a:pt x="64" y="556"/>
                  </a:lnTo>
                  <a:lnTo>
                    <a:pt x="62" y="556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56" y="556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2" y="560"/>
                  </a:lnTo>
                  <a:lnTo>
                    <a:pt x="50" y="560"/>
                  </a:lnTo>
                  <a:lnTo>
                    <a:pt x="46" y="562"/>
                  </a:lnTo>
                  <a:lnTo>
                    <a:pt x="44" y="562"/>
                  </a:lnTo>
                  <a:lnTo>
                    <a:pt x="44" y="564"/>
                  </a:lnTo>
                  <a:lnTo>
                    <a:pt x="44" y="566"/>
                  </a:lnTo>
                  <a:lnTo>
                    <a:pt x="42" y="568"/>
                  </a:lnTo>
                  <a:lnTo>
                    <a:pt x="42" y="570"/>
                  </a:lnTo>
                  <a:lnTo>
                    <a:pt x="42" y="574"/>
                  </a:lnTo>
                  <a:lnTo>
                    <a:pt x="42" y="578"/>
                  </a:lnTo>
                  <a:lnTo>
                    <a:pt x="42" y="582"/>
                  </a:lnTo>
                  <a:lnTo>
                    <a:pt x="40" y="582"/>
                  </a:lnTo>
                  <a:lnTo>
                    <a:pt x="40" y="584"/>
                  </a:lnTo>
                  <a:lnTo>
                    <a:pt x="40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6" y="584"/>
                  </a:lnTo>
                  <a:lnTo>
                    <a:pt x="36" y="586"/>
                  </a:lnTo>
                  <a:lnTo>
                    <a:pt x="38" y="588"/>
                  </a:lnTo>
                  <a:lnTo>
                    <a:pt x="38" y="590"/>
                  </a:lnTo>
                  <a:lnTo>
                    <a:pt x="36" y="590"/>
                  </a:lnTo>
                  <a:lnTo>
                    <a:pt x="36" y="592"/>
                  </a:lnTo>
                  <a:lnTo>
                    <a:pt x="36" y="592"/>
                  </a:lnTo>
                  <a:lnTo>
                    <a:pt x="36" y="592"/>
                  </a:lnTo>
                  <a:lnTo>
                    <a:pt x="36" y="596"/>
                  </a:lnTo>
                  <a:lnTo>
                    <a:pt x="36" y="600"/>
                  </a:lnTo>
                  <a:lnTo>
                    <a:pt x="36" y="604"/>
                  </a:lnTo>
                  <a:lnTo>
                    <a:pt x="34" y="608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36" y="612"/>
                  </a:lnTo>
                  <a:lnTo>
                    <a:pt x="36" y="612"/>
                  </a:lnTo>
                  <a:lnTo>
                    <a:pt x="36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2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20"/>
                  </a:lnTo>
                  <a:lnTo>
                    <a:pt x="40" y="620"/>
                  </a:lnTo>
                  <a:lnTo>
                    <a:pt x="40" y="622"/>
                  </a:lnTo>
                  <a:lnTo>
                    <a:pt x="40" y="622"/>
                  </a:lnTo>
                  <a:lnTo>
                    <a:pt x="42" y="622"/>
                  </a:lnTo>
                  <a:lnTo>
                    <a:pt x="44" y="620"/>
                  </a:lnTo>
                  <a:lnTo>
                    <a:pt x="44" y="620"/>
                  </a:lnTo>
                  <a:lnTo>
                    <a:pt x="44" y="620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8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6" y="618"/>
                  </a:lnTo>
                  <a:lnTo>
                    <a:pt x="56" y="618"/>
                  </a:lnTo>
                  <a:lnTo>
                    <a:pt x="56" y="616"/>
                  </a:lnTo>
                  <a:lnTo>
                    <a:pt x="56" y="616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8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2"/>
                  </a:lnTo>
                  <a:lnTo>
                    <a:pt x="64" y="612"/>
                  </a:lnTo>
                  <a:lnTo>
                    <a:pt x="64" y="614"/>
                  </a:lnTo>
                  <a:lnTo>
                    <a:pt x="66" y="614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8"/>
                  </a:lnTo>
                  <a:lnTo>
                    <a:pt x="64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68" y="616"/>
                  </a:lnTo>
                  <a:lnTo>
                    <a:pt x="68" y="616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6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2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4" y="612"/>
                  </a:lnTo>
                  <a:lnTo>
                    <a:pt x="72" y="612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6" y="610"/>
                  </a:lnTo>
                  <a:lnTo>
                    <a:pt x="78" y="610"/>
                  </a:lnTo>
                  <a:lnTo>
                    <a:pt x="86" y="610"/>
                  </a:lnTo>
                  <a:lnTo>
                    <a:pt x="94" y="612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2"/>
                  </a:lnTo>
                  <a:lnTo>
                    <a:pt x="110" y="612"/>
                  </a:lnTo>
                  <a:lnTo>
                    <a:pt x="112" y="612"/>
                  </a:lnTo>
                  <a:lnTo>
                    <a:pt x="114" y="612"/>
                  </a:lnTo>
                  <a:lnTo>
                    <a:pt x="116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0"/>
                  </a:lnTo>
                  <a:lnTo>
                    <a:pt x="116" y="608"/>
                  </a:lnTo>
                  <a:lnTo>
                    <a:pt x="116" y="608"/>
                  </a:lnTo>
                  <a:lnTo>
                    <a:pt x="118" y="608"/>
                  </a:lnTo>
                  <a:lnTo>
                    <a:pt x="118" y="608"/>
                  </a:lnTo>
                  <a:lnTo>
                    <a:pt x="118" y="606"/>
                  </a:lnTo>
                  <a:lnTo>
                    <a:pt x="120" y="606"/>
                  </a:lnTo>
                  <a:lnTo>
                    <a:pt x="120" y="604"/>
                  </a:lnTo>
                  <a:lnTo>
                    <a:pt x="122" y="604"/>
                  </a:lnTo>
                  <a:lnTo>
                    <a:pt x="122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2" y="604"/>
                  </a:lnTo>
                  <a:lnTo>
                    <a:pt x="136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40" y="606"/>
                  </a:lnTo>
                  <a:lnTo>
                    <a:pt x="140" y="606"/>
                  </a:lnTo>
                  <a:lnTo>
                    <a:pt x="142" y="606"/>
                  </a:lnTo>
                  <a:lnTo>
                    <a:pt x="142" y="606"/>
                  </a:lnTo>
                  <a:lnTo>
                    <a:pt x="144" y="606"/>
                  </a:lnTo>
                  <a:lnTo>
                    <a:pt x="144" y="604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2" y="600"/>
                  </a:lnTo>
                  <a:lnTo>
                    <a:pt x="142" y="600"/>
                  </a:lnTo>
                  <a:lnTo>
                    <a:pt x="144" y="600"/>
                  </a:lnTo>
                  <a:lnTo>
                    <a:pt x="146" y="600"/>
                  </a:lnTo>
                  <a:lnTo>
                    <a:pt x="146" y="600"/>
                  </a:lnTo>
                  <a:lnTo>
                    <a:pt x="146" y="600"/>
                  </a:lnTo>
                  <a:lnTo>
                    <a:pt x="148" y="600"/>
                  </a:lnTo>
                  <a:lnTo>
                    <a:pt x="146" y="602"/>
                  </a:lnTo>
                  <a:lnTo>
                    <a:pt x="146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4" y="604"/>
                  </a:lnTo>
                  <a:lnTo>
                    <a:pt x="144" y="604"/>
                  </a:lnTo>
                  <a:lnTo>
                    <a:pt x="144" y="606"/>
                  </a:lnTo>
                  <a:lnTo>
                    <a:pt x="144" y="606"/>
                  </a:lnTo>
                  <a:lnTo>
                    <a:pt x="148" y="606"/>
                  </a:lnTo>
                  <a:lnTo>
                    <a:pt x="150" y="606"/>
                  </a:lnTo>
                  <a:lnTo>
                    <a:pt x="152" y="608"/>
                  </a:lnTo>
                  <a:lnTo>
                    <a:pt x="152" y="608"/>
                  </a:lnTo>
                  <a:lnTo>
                    <a:pt x="152" y="608"/>
                  </a:lnTo>
                  <a:lnTo>
                    <a:pt x="154" y="608"/>
                  </a:lnTo>
                  <a:lnTo>
                    <a:pt x="156" y="608"/>
                  </a:lnTo>
                  <a:lnTo>
                    <a:pt x="157" y="610"/>
                  </a:lnTo>
                  <a:lnTo>
                    <a:pt x="157" y="610"/>
                  </a:lnTo>
                  <a:lnTo>
                    <a:pt x="159" y="610"/>
                  </a:lnTo>
                  <a:lnTo>
                    <a:pt x="159" y="610"/>
                  </a:lnTo>
                  <a:lnTo>
                    <a:pt x="159" y="610"/>
                  </a:lnTo>
                  <a:lnTo>
                    <a:pt x="161" y="610"/>
                  </a:lnTo>
                  <a:lnTo>
                    <a:pt x="161" y="610"/>
                  </a:lnTo>
                  <a:lnTo>
                    <a:pt x="161" y="610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67" y="610"/>
                  </a:lnTo>
                  <a:lnTo>
                    <a:pt x="167" y="612"/>
                  </a:lnTo>
                  <a:lnTo>
                    <a:pt x="167" y="612"/>
                  </a:lnTo>
                  <a:lnTo>
                    <a:pt x="165" y="614"/>
                  </a:lnTo>
                  <a:lnTo>
                    <a:pt x="167" y="614"/>
                  </a:lnTo>
                  <a:lnTo>
                    <a:pt x="167" y="614"/>
                  </a:lnTo>
                  <a:lnTo>
                    <a:pt x="169" y="614"/>
                  </a:lnTo>
                  <a:lnTo>
                    <a:pt x="171" y="614"/>
                  </a:lnTo>
                  <a:lnTo>
                    <a:pt x="171" y="614"/>
                  </a:lnTo>
                  <a:lnTo>
                    <a:pt x="171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0"/>
                  </a:lnTo>
                  <a:lnTo>
                    <a:pt x="169" y="608"/>
                  </a:lnTo>
                  <a:lnTo>
                    <a:pt x="169" y="608"/>
                  </a:lnTo>
                  <a:lnTo>
                    <a:pt x="171" y="606"/>
                  </a:lnTo>
                  <a:lnTo>
                    <a:pt x="173" y="606"/>
                  </a:lnTo>
                  <a:lnTo>
                    <a:pt x="175" y="606"/>
                  </a:lnTo>
                  <a:lnTo>
                    <a:pt x="177" y="606"/>
                  </a:lnTo>
                  <a:lnTo>
                    <a:pt x="177" y="606"/>
                  </a:lnTo>
                  <a:lnTo>
                    <a:pt x="179" y="606"/>
                  </a:lnTo>
                  <a:lnTo>
                    <a:pt x="179" y="606"/>
                  </a:lnTo>
                  <a:lnTo>
                    <a:pt x="183" y="606"/>
                  </a:lnTo>
                  <a:lnTo>
                    <a:pt x="185" y="606"/>
                  </a:lnTo>
                  <a:lnTo>
                    <a:pt x="187" y="606"/>
                  </a:lnTo>
                  <a:lnTo>
                    <a:pt x="187" y="608"/>
                  </a:lnTo>
                  <a:lnTo>
                    <a:pt x="189" y="608"/>
                  </a:lnTo>
                  <a:lnTo>
                    <a:pt x="189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3" y="606"/>
                  </a:lnTo>
                  <a:lnTo>
                    <a:pt x="193" y="604"/>
                  </a:lnTo>
                  <a:lnTo>
                    <a:pt x="195" y="604"/>
                  </a:lnTo>
                  <a:lnTo>
                    <a:pt x="197" y="604"/>
                  </a:lnTo>
                  <a:lnTo>
                    <a:pt x="197" y="604"/>
                  </a:lnTo>
                  <a:lnTo>
                    <a:pt x="199" y="604"/>
                  </a:lnTo>
                  <a:lnTo>
                    <a:pt x="199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3" y="604"/>
                  </a:lnTo>
                  <a:lnTo>
                    <a:pt x="203" y="604"/>
                  </a:lnTo>
                  <a:lnTo>
                    <a:pt x="205" y="604"/>
                  </a:lnTo>
                  <a:lnTo>
                    <a:pt x="205" y="604"/>
                  </a:lnTo>
                  <a:lnTo>
                    <a:pt x="211" y="606"/>
                  </a:lnTo>
                  <a:lnTo>
                    <a:pt x="213" y="606"/>
                  </a:lnTo>
                  <a:lnTo>
                    <a:pt x="213" y="606"/>
                  </a:lnTo>
                  <a:lnTo>
                    <a:pt x="215" y="604"/>
                  </a:lnTo>
                  <a:lnTo>
                    <a:pt x="217" y="604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1" y="602"/>
                  </a:lnTo>
                  <a:lnTo>
                    <a:pt x="223" y="602"/>
                  </a:lnTo>
                  <a:lnTo>
                    <a:pt x="225" y="602"/>
                  </a:lnTo>
                  <a:lnTo>
                    <a:pt x="227" y="602"/>
                  </a:lnTo>
                  <a:lnTo>
                    <a:pt x="231" y="600"/>
                  </a:lnTo>
                  <a:lnTo>
                    <a:pt x="235" y="600"/>
                  </a:lnTo>
                  <a:lnTo>
                    <a:pt x="235" y="600"/>
                  </a:lnTo>
                  <a:lnTo>
                    <a:pt x="237" y="600"/>
                  </a:lnTo>
                  <a:lnTo>
                    <a:pt x="239" y="600"/>
                  </a:lnTo>
                  <a:lnTo>
                    <a:pt x="241" y="600"/>
                  </a:lnTo>
                  <a:lnTo>
                    <a:pt x="241" y="600"/>
                  </a:lnTo>
                  <a:lnTo>
                    <a:pt x="243" y="600"/>
                  </a:lnTo>
                  <a:lnTo>
                    <a:pt x="247" y="602"/>
                  </a:lnTo>
                  <a:lnTo>
                    <a:pt x="249" y="602"/>
                  </a:lnTo>
                  <a:lnTo>
                    <a:pt x="249" y="602"/>
                  </a:lnTo>
                  <a:lnTo>
                    <a:pt x="249" y="602"/>
                  </a:lnTo>
                  <a:lnTo>
                    <a:pt x="251" y="602"/>
                  </a:lnTo>
                  <a:lnTo>
                    <a:pt x="249" y="602"/>
                  </a:lnTo>
                  <a:lnTo>
                    <a:pt x="247" y="600"/>
                  </a:lnTo>
                  <a:lnTo>
                    <a:pt x="249" y="598"/>
                  </a:lnTo>
                  <a:lnTo>
                    <a:pt x="249" y="598"/>
                  </a:lnTo>
                  <a:lnTo>
                    <a:pt x="247" y="598"/>
                  </a:lnTo>
                  <a:lnTo>
                    <a:pt x="247" y="598"/>
                  </a:lnTo>
                  <a:lnTo>
                    <a:pt x="247" y="598"/>
                  </a:lnTo>
                  <a:lnTo>
                    <a:pt x="245" y="598"/>
                  </a:lnTo>
                  <a:lnTo>
                    <a:pt x="245" y="598"/>
                  </a:lnTo>
                  <a:lnTo>
                    <a:pt x="245" y="596"/>
                  </a:lnTo>
                  <a:lnTo>
                    <a:pt x="245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1" y="596"/>
                  </a:lnTo>
                  <a:lnTo>
                    <a:pt x="241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3" y="600"/>
                  </a:lnTo>
                  <a:lnTo>
                    <a:pt x="231" y="600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5" y="596"/>
                  </a:lnTo>
                  <a:lnTo>
                    <a:pt x="235" y="594"/>
                  </a:lnTo>
                  <a:lnTo>
                    <a:pt x="235" y="594"/>
                  </a:lnTo>
                  <a:lnTo>
                    <a:pt x="237" y="594"/>
                  </a:lnTo>
                  <a:lnTo>
                    <a:pt x="239" y="594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41" y="592"/>
                  </a:lnTo>
                  <a:lnTo>
                    <a:pt x="241" y="592"/>
                  </a:lnTo>
                  <a:lnTo>
                    <a:pt x="243" y="592"/>
                  </a:lnTo>
                  <a:lnTo>
                    <a:pt x="243" y="592"/>
                  </a:lnTo>
                  <a:lnTo>
                    <a:pt x="245" y="592"/>
                  </a:lnTo>
                  <a:lnTo>
                    <a:pt x="245" y="592"/>
                  </a:lnTo>
                  <a:lnTo>
                    <a:pt x="245" y="594"/>
                  </a:lnTo>
                  <a:lnTo>
                    <a:pt x="245" y="594"/>
                  </a:lnTo>
                  <a:lnTo>
                    <a:pt x="247" y="594"/>
                  </a:lnTo>
                  <a:lnTo>
                    <a:pt x="247" y="594"/>
                  </a:lnTo>
                  <a:lnTo>
                    <a:pt x="249" y="596"/>
                  </a:lnTo>
                  <a:lnTo>
                    <a:pt x="249" y="596"/>
                  </a:lnTo>
                  <a:lnTo>
                    <a:pt x="249" y="596"/>
                  </a:lnTo>
                  <a:lnTo>
                    <a:pt x="249" y="598"/>
                  </a:lnTo>
                  <a:lnTo>
                    <a:pt x="251" y="596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3" y="600"/>
                  </a:lnTo>
                  <a:lnTo>
                    <a:pt x="253" y="600"/>
                  </a:lnTo>
                  <a:lnTo>
                    <a:pt x="253" y="602"/>
                  </a:lnTo>
                  <a:lnTo>
                    <a:pt x="253" y="602"/>
                  </a:lnTo>
                  <a:lnTo>
                    <a:pt x="253" y="604"/>
                  </a:lnTo>
                  <a:lnTo>
                    <a:pt x="253" y="604"/>
                  </a:lnTo>
                  <a:lnTo>
                    <a:pt x="251" y="604"/>
                  </a:lnTo>
                  <a:lnTo>
                    <a:pt x="253" y="606"/>
                  </a:lnTo>
                  <a:lnTo>
                    <a:pt x="255" y="606"/>
                  </a:lnTo>
                  <a:lnTo>
                    <a:pt x="257" y="608"/>
                  </a:lnTo>
                  <a:lnTo>
                    <a:pt x="257" y="608"/>
                  </a:lnTo>
                  <a:lnTo>
                    <a:pt x="257" y="610"/>
                  </a:lnTo>
                  <a:lnTo>
                    <a:pt x="259" y="610"/>
                  </a:lnTo>
                  <a:lnTo>
                    <a:pt x="259" y="610"/>
                  </a:lnTo>
                  <a:lnTo>
                    <a:pt x="259" y="612"/>
                  </a:lnTo>
                  <a:lnTo>
                    <a:pt x="261" y="614"/>
                  </a:lnTo>
                  <a:lnTo>
                    <a:pt x="261" y="614"/>
                  </a:lnTo>
                  <a:lnTo>
                    <a:pt x="261" y="616"/>
                  </a:lnTo>
                  <a:lnTo>
                    <a:pt x="259" y="616"/>
                  </a:lnTo>
                  <a:lnTo>
                    <a:pt x="259" y="618"/>
                  </a:lnTo>
                  <a:lnTo>
                    <a:pt x="259" y="618"/>
                  </a:lnTo>
                  <a:lnTo>
                    <a:pt x="259" y="620"/>
                  </a:lnTo>
                  <a:lnTo>
                    <a:pt x="257" y="624"/>
                  </a:lnTo>
                  <a:lnTo>
                    <a:pt x="257" y="626"/>
                  </a:lnTo>
                  <a:lnTo>
                    <a:pt x="259" y="628"/>
                  </a:lnTo>
                  <a:lnTo>
                    <a:pt x="259" y="628"/>
                  </a:lnTo>
                  <a:lnTo>
                    <a:pt x="257" y="628"/>
                  </a:lnTo>
                  <a:lnTo>
                    <a:pt x="257" y="630"/>
                  </a:lnTo>
                  <a:lnTo>
                    <a:pt x="257" y="630"/>
                  </a:lnTo>
                  <a:lnTo>
                    <a:pt x="257" y="630"/>
                  </a:lnTo>
                  <a:lnTo>
                    <a:pt x="259" y="630"/>
                  </a:lnTo>
                  <a:lnTo>
                    <a:pt x="259" y="630"/>
                  </a:lnTo>
                  <a:lnTo>
                    <a:pt x="261" y="630"/>
                  </a:lnTo>
                  <a:lnTo>
                    <a:pt x="263" y="630"/>
                  </a:lnTo>
                  <a:lnTo>
                    <a:pt x="263" y="630"/>
                  </a:lnTo>
                  <a:lnTo>
                    <a:pt x="265" y="630"/>
                  </a:lnTo>
                  <a:lnTo>
                    <a:pt x="265" y="630"/>
                  </a:lnTo>
                  <a:lnTo>
                    <a:pt x="267" y="630"/>
                  </a:lnTo>
                  <a:lnTo>
                    <a:pt x="267" y="630"/>
                  </a:lnTo>
                  <a:lnTo>
                    <a:pt x="269" y="630"/>
                  </a:lnTo>
                  <a:lnTo>
                    <a:pt x="269" y="632"/>
                  </a:lnTo>
                  <a:lnTo>
                    <a:pt x="271" y="632"/>
                  </a:lnTo>
                  <a:lnTo>
                    <a:pt x="271" y="632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3" y="632"/>
                  </a:lnTo>
                  <a:lnTo>
                    <a:pt x="273" y="632"/>
                  </a:lnTo>
                  <a:lnTo>
                    <a:pt x="275" y="632"/>
                  </a:lnTo>
                  <a:lnTo>
                    <a:pt x="275" y="634"/>
                  </a:lnTo>
                  <a:lnTo>
                    <a:pt x="275" y="632"/>
                  </a:lnTo>
                  <a:lnTo>
                    <a:pt x="275" y="632"/>
                  </a:lnTo>
                  <a:lnTo>
                    <a:pt x="277" y="632"/>
                  </a:lnTo>
                  <a:lnTo>
                    <a:pt x="277" y="632"/>
                  </a:lnTo>
                  <a:lnTo>
                    <a:pt x="277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4"/>
                  </a:lnTo>
                  <a:lnTo>
                    <a:pt x="279" y="634"/>
                  </a:lnTo>
                  <a:lnTo>
                    <a:pt x="281" y="634"/>
                  </a:lnTo>
                  <a:lnTo>
                    <a:pt x="281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1" y="636"/>
                  </a:lnTo>
                  <a:lnTo>
                    <a:pt x="281" y="636"/>
                  </a:lnTo>
                  <a:lnTo>
                    <a:pt x="279" y="638"/>
                  </a:lnTo>
                  <a:lnTo>
                    <a:pt x="279" y="638"/>
                  </a:lnTo>
                  <a:lnTo>
                    <a:pt x="279" y="640"/>
                  </a:lnTo>
                  <a:lnTo>
                    <a:pt x="279" y="640"/>
                  </a:lnTo>
                  <a:lnTo>
                    <a:pt x="279" y="642"/>
                  </a:lnTo>
                  <a:lnTo>
                    <a:pt x="279" y="640"/>
                  </a:lnTo>
                  <a:lnTo>
                    <a:pt x="281" y="640"/>
                  </a:lnTo>
                  <a:lnTo>
                    <a:pt x="281" y="640"/>
                  </a:lnTo>
                  <a:lnTo>
                    <a:pt x="281" y="642"/>
                  </a:lnTo>
                  <a:lnTo>
                    <a:pt x="283" y="642"/>
                  </a:lnTo>
                  <a:lnTo>
                    <a:pt x="283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3" y="646"/>
                  </a:lnTo>
                  <a:lnTo>
                    <a:pt x="281" y="646"/>
                  </a:lnTo>
                  <a:lnTo>
                    <a:pt x="283" y="646"/>
                  </a:lnTo>
                  <a:lnTo>
                    <a:pt x="283" y="648"/>
                  </a:lnTo>
                  <a:lnTo>
                    <a:pt x="283" y="650"/>
                  </a:lnTo>
                  <a:lnTo>
                    <a:pt x="283" y="650"/>
                  </a:lnTo>
                  <a:lnTo>
                    <a:pt x="285" y="650"/>
                  </a:lnTo>
                  <a:lnTo>
                    <a:pt x="285" y="650"/>
                  </a:lnTo>
                  <a:lnTo>
                    <a:pt x="285" y="650"/>
                  </a:lnTo>
                  <a:lnTo>
                    <a:pt x="285" y="652"/>
                  </a:lnTo>
                  <a:lnTo>
                    <a:pt x="283" y="652"/>
                  </a:lnTo>
                  <a:lnTo>
                    <a:pt x="285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5" y="654"/>
                  </a:lnTo>
                  <a:lnTo>
                    <a:pt x="285" y="654"/>
                  </a:lnTo>
                  <a:lnTo>
                    <a:pt x="285" y="656"/>
                  </a:lnTo>
                  <a:lnTo>
                    <a:pt x="285" y="656"/>
                  </a:lnTo>
                  <a:lnTo>
                    <a:pt x="285" y="656"/>
                  </a:lnTo>
                  <a:lnTo>
                    <a:pt x="285" y="658"/>
                  </a:lnTo>
                  <a:lnTo>
                    <a:pt x="285" y="658"/>
                  </a:lnTo>
                  <a:lnTo>
                    <a:pt x="285" y="658"/>
                  </a:lnTo>
                  <a:lnTo>
                    <a:pt x="285" y="660"/>
                  </a:lnTo>
                  <a:lnTo>
                    <a:pt x="285" y="660"/>
                  </a:lnTo>
                  <a:lnTo>
                    <a:pt x="285" y="662"/>
                  </a:lnTo>
                  <a:lnTo>
                    <a:pt x="287" y="664"/>
                  </a:lnTo>
                  <a:lnTo>
                    <a:pt x="287" y="664"/>
                  </a:lnTo>
                  <a:lnTo>
                    <a:pt x="287" y="666"/>
                  </a:lnTo>
                  <a:lnTo>
                    <a:pt x="287" y="668"/>
                  </a:lnTo>
                  <a:lnTo>
                    <a:pt x="289" y="668"/>
                  </a:lnTo>
                  <a:lnTo>
                    <a:pt x="291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3" y="670"/>
                  </a:lnTo>
                  <a:lnTo>
                    <a:pt x="293" y="670"/>
                  </a:lnTo>
                  <a:lnTo>
                    <a:pt x="293" y="670"/>
                  </a:lnTo>
                  <a:lnTo>
                    <a:pt x="291" y="672"/>
                  </a:lnTo>
                  <a:lnTo>
                    <a:pt x="293" y="672"/>
                  </a:lnTo>
                  <a:lnTo>
                    <a:pt x="295" y="672"/>
                  </a:lnTo>
                  <a:lnTo>
                    <a:pt x="295" y="672"/>
                  </a:lnTo>
                  <a:lnTo>
                    <a:pt x="293" y="674"/>
                  </a:lnTo>
                  <a:lnTo>
                    <a:pt x="293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7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301" y="676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6"/>
                  </a:lnTo>
                  <a:lnTo>
                    <a:pt x="301" y="678"/>
                  </a:lnTo>
                  <a:lnTo>
                    <a:pt x="301" y="678"/>
                  </a:lnTo>
                  <a:lnTo>
                    <a:pt x="299" y="678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3" y="680"/>
                  </a:lnTo>
                  <a:lnTo>
                    <a:pt x="303" y="680"/>
                  </a:lnTo>
                  <a:lnTo>
                    <a:pt x="305" y="680"/>
                  </a:lnTo>
                  <a:lnTo>
                    <a:pt x="305" y="680"/>
                  </a:lnTo>
                  <a:lnTo>
                    <a:pt x="305" y="680"/>
                  </a:lnTo>
                  <a:lnTo>
                    <a:pt x="305" y="678"/>
                  </a:lnTo>
                  <a:lnTo>
                    <a:pt x="303" y="678"/>
                  </a:lnTo>
                  <a:lnTo>
                    <a:pt x="307" y="680"/>
                  </a:lnTo>
                  <a:lnTo>
                    <a:pt x="307" y="680"/>
                  </a:lnTo>
                  <a:lnTo>
                    <a:pt x="309" y="680"/>
                  </a:lnTo>
                  <a:lnTo>
                    <a:pt x="309" y="680"/>
                  </a:lnTo>
                  <a:lnTo>
                    <a:pt x="309" y="676"/>
                  </a:lnTo>
                  <a:lnTo>
                    <a:pt x="309" y="674"/>
                  </a:lnTo>
                  <a:lnTo>
                    <a:pt x="311" y="676"/>
                  </a:lnTo>
                  <a:lnTo>
                    <a:pt x="311" y="678"/>
                  </a:lnTo>
                  <a:lnTo>
                    <a:pt x="311" y="678"/>
                  </a:lnTo>
                  <a:lnTo>
                    <a:pt x="311" y="678"/>
                  </a:lnTo>
                  <a:lnTo>
                    <a:pt x="311" y="676"/>
                  </a:lnTo>
                  <a:lnTo>
                    <a:pt x="311" y="676"/>
                  </a:lnTo>
                  <a:lnTo>
                    <a:pt x="313" y="678"/>
                  </a:lnTo>
                  <a:lnTo>
                    <a:pt x="311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80"/>
                  </a:lnTo>
                  <a:lnTo>
                    <a:pt x="313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7" y="680"/>
                  </a:lnTo>
                  <a:lnTo>
                    <a:pt x="317" y="680"/>
                  </a:lnTo>
                  <a:lnTo>
                    <a:pt x="317" y="680"/>
                  </a:lnTo>
                  <a:lnTo>
                    <a:pt x="317" y="682"/>
                  </a:lnTo>
                  <a:lnTo>
                    <a:pt x="317" y="682"/>
                  </a:lnTo>
                  <a:lnTo>
                    <a:pt x="317" y="682"/>
                  </a:lnTo>
                  <a:lnTo>
                    <a:pt x="317" y="680"/>
                  </a:lnTo>
                  <a:lnTo>
                    <a:pt x="319" y="678"/>
                  </a:lnTo>
                  <a:lnTo>
                    <a:pt x="319" y="678"/>
                  </a:lnTo>
                  <a:lnTo>
                    <a:pt x="317" y="674"/>
                  </a:lnTo>
                  <a:lnTo>
                    <a:pt x="317" y="674"/>
                  </a:lnTo>
                  <a:lnTo>
                    <a:pt x="319" y="674"/>
                  </a:lnTo>
                  <a:lnTo>
                    <a:pt x="319" y="674"/>
                  </a:lnTo>
                  <a:lnTo>
                    <a:pt x="319" y="674"/>
                  </a:lnTo>
                  <a:lnTo>
                    <a:pt x="319" y="676"/>
                  </a:lnTo>
                  <a:lnTo>
                    <a:pt x="319" y="678"/>
                  </a:lnTo>
                  <a:lnTo>
                    <a:pt x="319" y="678"/>
                  </a:lnTo>
                  <a:lnTo>
                    <a:pt x="321" y="678"/>
                  </a:lnTo>
                  <a:lnTo>
                    <a:pt x="321" y="680"/>
                  </a:lnTo>
                  <a:lnTo>
                    <a:pt x="321" y="680"/>
                  </a:lnTo>
                  <a:lnTo>
                    <a:pt x="321" y="680"/>
                  </a:lnTo>
                  <a:lnTo>
                    <a:pt x="319" y="680"/>
                  </a:lnTo>
                  <a:lnTo>
                    <a:pt x="319" y="680"/>
                  </a:lnTo>
                  <a:lnTo>
                    <a:pt x="319" y="680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3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2"/>
                  </a:lnTo>
                  <a:lnTo>
                    <a:pt x="323" y="682"/>
                  </a:lnTo>
                  <a:lnTo>
                    <a:pt x="323" y="682"/>
                  </a:lnTo>
                  <a:lnTo>
                    <a:pt x="323" y="680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6"/>
                  </a:lnTo>
                  <a:lnTo>
                    <a:pt x="323" y="676"/>
                  </a:lnTo>
                  <a:lnTo>
                    <a:pt x="325" y="678"/>
                  </a:lnTo>
                  <a:lnTo>
                    <a:pt x="325" y="678"/>
                  </a:lnTo>
                  <a:lnTo>
                    <a:pt x="325" y="678"/>
                  </a:lnTo>
                  <a:lnTo>
                    <a:pt x="325" y="676"/>
                  </a:lnTo>
                  <a:lnTo>
                    <a:pt x="325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3" y="672"/>
                  </a:lnTo>
                  <a:lnTo>
                    <a:pt x="335" y="672"/>
                  </a:lnTo>
                  <a:lnTo>
                    <a:pt x="341" y="672"/>
                  </a:lnTo>
                  <a:lnTo>
                    <a:pt x="345" y="672"/>
                  </a:lnTo>
                  <a:lnTo>
                    <a:pt x="349" y="672"/>
                  </a:lnTo>
                  <a:lnTo>
                    <a:pt x="349" y="666"/>
                  </a:lnTo>
                  <a:lnTo>
                    <a:pt x="349" y="660"/>
                  </a:lnTo>
                  <a:lnTo>
                    <a:pt x="349" y="656"/>
                  </a:lnTo>
                  <a:lnTo>
                    <a:pt x="349" y="654"/>
                  </a:lnTo>
                  <a:lnTo>
                    <a:pt x="351" y="654"/>
                  </a:lnTo>
                  <a:lnTo>
                    <a:pt x="353" y="656"/>
                  </a:lnTo>
                  <a:lnTo>
                    <a:pt x="353" y="658"/>
                  </a:lnTo>
                  <a:lnTo>
                    <a:pt x="353" y="660"/>
                  </a:lnTo>
                  <a:lnTo>
                    <a:pt x="353" y="658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1" y="658"/>
                  </a:lnTo>
                  <a:lnTo>
                    <a:pt x="363" y="656"/>
                  </a:lnTo>
                  <a:lnTo>
                    <a:pt x="363" y="656"/>
                  </a:lnTo>
                  <a:lnTo>
                    <a:pt x="365" y="656"/>
                  </a:lnTo>
                  <a:lnTo>
                    <a:pt x="367" y="658"/>
                  </a:lnTo>
                  <a:lnTo>
                    <a:pt x="367" y="658"/>
                  </a:lnTo>
                  <a:lnTo>
                    <a:pt x="369" y="658"/>
                  </a:lnTo>
                  <a:lnTo>
                    <a:pt x="373" y="656"/>
                  </a:lnTo>
                  <a:lnTo>
                    <a:pt x="385" y="658"/>
                  </a:lnTo>
                  <a:lnTo>
                    <a:pt x="387" y="658"/>
                  </a:lnTo>
                  <a:lnTo>
                    <a:pt x="391" y="662"/>
                  </a:lnTo>
                  <a:lnTo>
                    <a:pt x="393" y="662"/>
                  </a:lnTo>
                  <a:lnTo>
                    <a:pt x="395" y="662"/>
                  </a:lnTo>
                  <a:lnTo>
                    <a:pt x="403" y="662"/>
                  </a:lnTo>
                  <a:lnTo>
                    <a:pt x="405" y="662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09" y="656"/>
                  </a:lnTo>
                  <a:lnTo>
                    <a:pt x="409" y="656"/>
                  </a:lnTo>
                  <a:lnTo>
                    <a:pt x="409" y="656"/>
                  </a:lnTo>
                  <a:lnTo>
                    <a:pt x="411" y="656"/>
                  </a:lnTo>
                  <a:lnTo>
                    <a:pt x="413" y="654"/>
                  </a:lnTo>
                  <a:lnTo>
                    <a:pt x="415" y="654"/>
                  </a:lnTo>
                  <a:lnTo>
                    <a:pt x="415" y="654"/>
                  </a:lnTo>
                  <a:lnTo>
                    <a:pt x="417" y="654"/>
                  </a:lnTo>
                  <a:lnTo>
                    <a:pt x="417" y="654"/>
                  </a:lnTo>
                  <a:lnTo>
                    <a:pt x="421" y="652"/>
                  </a:lnTo>
                  <a:lnTo>
                    <a:pt x="421" y="652"/>
                  </a:lnTo>
                  <a:lnTo>
                    <a:pt x="423" y="652"/>
                  </a:lnTo>
                  <a:lnTo>
                    <a:pt x="427" y="650"/>
                  </a:lnTo>
                  <a:lnTo>
                    <a:pt x="429" y="650"/>
                  </a:lnTo>
                  <a:lnTo>
                    <a:pt x="431" y="652"/>
                  </a:lnTo>
                  <a:lnTo>
                    <a:pt x="429" y="652"/>
                  </a:lnTo>
                  <a:lnTo>
                    <a:pt x="429" y="652"/>
                  </a:lnTo>
                  <a:lnTo>
                    <a:pt x="429" y="652"/>
                  </a:lnTo>
                  <a:lnTo>
                    <a:pt x="429" y="654"/>
                  </a:lnTo>
                  <a:lnTo>
                    <a:pt x="429" y="654"/>
                  </a:lnTo>
                  <a:lnTo>
                    <a:pt x="429" y="656"/>
                  </a:lnTo>
                  <a:lnTo>
                    <a:pt x="429" y="658"/>
                  </a:lnTo>
                  <a:lnTo>
                    <a:pt x="431" y="658"/>
                  </a:lnTo>
                  <a:lnTo>
                    <a:pt x="433" y="658"/>
                  </a:lnTo>
                  <a:lnTo>
                    <a:pt x="439" y="660"/>
                  </a:lnTo>
                  <a:lnTo>
                    <a:pt x="439" y="660"/>
                  </a:lnTo>
                  <a:lnTo>
                    <a:pt x="441" y="658"/>
                  </a:lnTo>
                  <a:lnTo>
                    <a:pt x="441" y="658"/>
                  </a:lnTo>
                  <a:lnTo>
                    <a:pt x="443" y="658"/>
                  </a:lnTo>
                  <a:lnTo>
                    <a:pt x="443" y="658"/>
                  </a:lnTo>
                  <a:lnTo>
                    <a:pt x="443" y="656"/>
                  </a:lnTo>
                  <a:lnTo>
                    <a:pt x="441" y="656"/>
                  </a:lnTo>
                  <a:lnTo>
                    <a:pt x="443" y="654"/>
                  </a:lnTo>
                  <a:lnTo>
                    <a:pt x="445" y="654"/>
                  </a:lnTo>
                  <a:lnTo>
                    <a:pt x="447" y="652"/>
                  </a:lnTo>
                  <a:lnTo>
                    <a:pt x="447" y="652"/>
                  </a:lnTo>
                  <a:lnTo>
                    <a:pt x="447" y="654"/>
                  </a:lnTo>
                  <a:lnTo>
                    <a:pt x="449" y="654"/>
                  </a:lnTo>
                  <a:lnTo>
                    <a:pt x="449" y="654"/>
                  </a:lnTo>
                  <a:lnTo>
                    <a:pt x="449" y="652"/>
                  </a:lnTo>
                  <a:lnTo>
                    <a:pt x="451" y="652"/>
                  </a:lnTo>
                  <a:lnTo>
                    <a:pt x="453" y="652"/>
                  </a:lnTo>
                  <a:lnTo>
                    <a:pt x="453" y="650"/>
                  </a:lnTo>
                  <a:lnTo>
                    <a:pt x="453" y="650"/>
                  </a:lnTo>
                  <a:lnTo>
                    <a:pt x="451" y="650"/>
                  </a:lnTo>
                  <a:lnTo>
                    <a:pt x="449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6"/>
                  </a:lnTo>
                  <a:lnTo>
                    <a:pt x="447" y="646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9" y="644"/>
                  </a:lnTo>
                  <a:lnTo>
                    <a:pt x="447" y="644"/>
                  </a:lnTo>
                  <a:lnTo>
                    <a:pt x="447" y="644"/>
                  </a:lnTo>
                  <a:lnTo>
                    <a:pt x="447" y="642"/>
                  </a:lnTo>
                  <a:lnTo>
                    <a:pt x="447" y="640"/>
                  </a:lnTo>
                  <a:lnTo>
                    <a:pt x="447" y="640"/>
                  </a:lnTo>
                  <a:lnTo>
                    <a:pt x="451" y="638"/>
                  </a:lnTo>
                  <a:lnTo>
                    <a:pt x="451" y="638"/>
                  </a:lnTo>
                  <a:lnTo>
                    <a:pt x="451" y="638"/>
                  </a:lnTo>
                  <a:lnTo>
                    <a:pt x="451" y="636"/>
                  </a:lnTo>
                  <a:lnTo>
                    <a:pt x="449" y="632"/>
                  </a:lnTo>
                  <a:lnTo>
                    <a:pt x="447" y="628"/>
                  </a:lnTo>
                  <a:lnTo>
                    <a:pt x="445" y="624"/>
                  </a:lnTo>
                  <a:lnTo>
                    <a:pt x="445" y="622"/>
                  </a:lnTo>
                  <a:lnTo>
                    <a:pt x="443" y="616"/>
                  </a:lnTo>
                  <a:lnTo>
                    <a:pt x="443" y="614"/>
                  </a:lnTo>
                  <a:lnTo>
                    <a:pt x="441" y="614"/>
                  </a:lnTo>
                  <a:lnTo>
                    <a:pt x="439" y="610"/>
                  </a:lnTo>
                  <a:lnTo>
                    <a:pt x="437" y="610"/>
                  </a:lnTo>
                  <a:lnTo>
                    <a:pt x="437" y="608"/>
                  </a:lnTo>
                  <a:lnTo>
                    <a:pt x="437" y="608"/>
                  </a:lnTo>
                  <a:lnTo>
                    <a:pt x="437" y="606"/>
                  </a:lnTo>
                  <a:lnTo>
                    <a:pt x="435" y="604"/>
                  </a:lnTo>
                  <a:lnTo>
                    <a:pt x="433" y="602"/>
                  </a:lnTo>
                  <a:lnTo>
                    <a:pt x="433" y="602"/>
                  </a:lnTo>
                  <a:lnTo>
                    <a:pt x="433" y="596"/>
                  </a:lnTo>
                  <a:lnTo>
                    <a:pt x="433" y="592"/>
                  </a:lnTo>
                  <a:lnTo>
                    <a:pt x="433" y="590"/>
                  </a:lnTo>
                  <a:lnTo>
                    <a:pt x="433" y="588"/>
                  </a:lnTo>
                  <a:lnTo>
                    <a:pt x="431" y="588"/>
                  </a:lnTo>
                  <a:lnTo>
                    <a:pt x="429" y="588"/>
                  </a:lnTo>
                  <a:lnTo>
                    <a:pt x="427" y="588"/>
                  </a:lnTo>
                  <a:lnTo>
                    <a:pt x="425" y="590"/>
                  </a:lnTo>
                  <a:lnTo>
                    <a:pt x="421" y="590"/>
                  </a:lnTo>
                  <a:lnTo>
                    <a:pt x="419" y="588"/>
                  </a:lnTo>
                  <a:lnTo>
                    <a:pt x="417" y="588"/>
                  </a:lnTo>
                  <a:lnTo>
                    <a:pt x="415" y="588"/>
                  </a:lnTo>
                  <a:lnTo>
                    <a:pt x="415" y="586"/>
                  </a:lnTo>
                  <a:lnTo>
                    <a:pt x="415" y="584"/>
                  </a:lnTo>
                  <a:lnTo>
                    <a:pt x="413" y="582"/>
                  </a:lnTo>
                  <a:lnTo>
                    <a:pt x="411" y="582"/>
                  </a:lnTo>
                  <a:lnTo>
                    <a:pt x="409" y="580"/>
                  </a:lnTo>
                  <a:lnTo>
                    <a:pt x="409" y="576"/>
                  </a:lnTo>
                  <a:lnTo>
                    <a:pt x="407" y="574"/>
                  </a:lnTo>
                  <a:lnTo>
                    <a:pt x="407" y="574"/>
                  </a:lnTo>
                  <a:lnTo>
                    <a:pt x="407" y="572"/>
                  </a:lnTo>
                  <a:lnTo>
                    <a:pt x="407" y="570"/>
                  </a:lnTo>
                  <a:lnTo>
                    <a:pt x="409" y="568"/>
                  </a:lnTo>
                  <a:lnTo>
                    <a:pt x="411" y="564"/>
                  </a:lnTo>
                  <a:lnTo>
                    <a:pt x="411" y="562"/>
                  </a:lnTo>
                  <a:lnTo>
                    <a:pt x="411" y="562"/>
                  </a:lnTo>
                  <a:lnTo>
                    <a:pt x="411" y="560"/>
                  </a:lnTo>
                  <a:lnTo>
                    <a:pt x="411" y="558"/>
                  </a:lnTo>
                  <a:lnTo>
                    <a:pt x="411" y="558"/>
                  </a:lnTo>
                  <a:lnTo>
                    <a:pt x="411" y="556"/>
                  </a:lnTo>
                  <a:lnTo>
                    <a:pt x="411" y="556"/>
                  </a:lnTo>
                  <a:lnTo>
                    <a:pt x="411" y="554"/>
                  </a:lnTo>
                  <a:lnTo>
                    <a:pt x="411" y="550"/>
                  </a:lnTo>
                  <a:lnTo>
                    <a:pt x="411" y="548"/>
                  </a:lnTo>
                  <a:lnTo>
                    <a:pt x="411" y="546"/>
                  </a:lnTo>
                  <a:lnTo>
                    <a:pt x="409" y="544"/>
                  </a:lnTo>
                  <a:lnTo>
                    <a:pt x="407" y="544"/>
                  </a:lnTo>
                  <a:lnTo>
                    <a:pt x="397" y="544"/>
                  </a:lnTo>
                  <a:lnTo>
                    <a:pt x="395" y="544"/>
                  </a:lnTo>
                  <a:lnTo>
                    <a:pt x="391" y="542"/>
                  </a:lnTo>
                  <a:lnTo>
                    <a:pt x="389" y="540"/>
                  </a:lnTo>
                  <a:lnTo>
                    <a:pt x="383" y="538"/>
                  </a:lnTo>
                  <a:lnTo>
                    <a:pt x="381" y="536"/>
                  </a:lnTo>
                  <a:lnTo>
                    <a:pt x="381" y="534"/>
                  </a:lnTo>
                  <a:lnTo>
                    <a:pt x="381" y="528"/>
                  </a:lnTo>
                  <a:lnTo>
                    <a:pt x="383" y="522"/>
                  </a:lnTo>
                  <a:lnTo>
                    <a:pt x="385" y="518"/>
                  </a:lnTo>
                  <a:lnTo>
                    <a:pt x="385" y="514"/>
                  </a:lnTo>
                  <a:lnTo>
                    <a:pt x="389" y="510"/>
                  </a:lnTo>
                  <a:lnTo>
                    <a:pt x="393" y="508"/>
                  </a:lnTo>
                  <a:lnTo>
                    <a:pt x="397" y="504"/>
                  </a:lnTo>
                  <a:lnTo>
                    <a:pt x="401" y="500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13" y="480"/>
                  </a:lnTo>
                  <a:lnTo>
                    <a:pt x="413" y="480"/>
                  </a:lnTo>
                  <a:lnTo>
                    <a:pt x="417" y="478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4"/>
                  </a:lnTo>
                  <a:lnTo>
                    <a:pt x="423" y="474"/>
                  </a:lnTo>
                  <a:lnTo>
                    <a:pt x="425" y="472"/>
                  </a:lnTo>
                  <a:lnTo>
                    <a:pt x="425" y="472"/>
                  </a:lnTo>
                  <a:lnTo>
                    <a:pt x="425" y="472"/>
                  </a:lnTo>
                  <a:lnTo>
                    <a:pt x="427" y="474"/>
                  </a:lnTo>
                  <a:lnTo>
                    <a:pt x="429" y="474"/>
                  </a:lnTo>
                  <a:lnTo>
                    <a:pt x="429" y="474"/>
                  </a:lnTo>
                  <a:lnTo>
                    <a:pt x="431" y="476"/>
                  </a:lnTo>
                  <a:lnTo>
                    <a:pt x="433" y="478"/>
                  </a:lnTo>
                  <a:lnTo>
                    <a:pt x="433" y="478"/>
                  </a:lnTo>
                  <a:lnTo>
                    <a:pt x="433" y="480"/>
                  </a:lnTo>
                  <a:lnTo>
                    <a:pt x="433" y="480"/>
                  </a:lnTo>
                  <a:lnTo>
                    <a:pt x="433" y="482"/>
                  </a:lnTo>
                  <a:lnTo>
                    <a:pt x="435" y="486"/>
                  </a:lnTo>
                  <a:lnTo>
                    <a:pt x="437" y="488"/>
                  </a:lnTo>
                  <a:lnTo>
                    <a:pt x="439" y="490"/>
                  </a:lnTo>
                  <a:lnTo>
                    <a:pt x="441" y="490"/>
                  </a:lnTo>
                  <a:lnTo>
                    <a:pt x="445" y="488"/>
                  </a:lnTo>
                  <a:lnTo>
                    <a:pt x="451" y="486"/>
                  </a:lnTo>
                  <a:lnTo>
                    <a:pt x="455" y="484"/>
                  </a:lnTo>
                  <a:lnTo>
                    <a:pt x="459" y="482"/>
                  </a:lnTo>
                  <a:lnTo>
                    <a:pt x="463" y="482"/>
                  </a:lnTo>
                  <a:lnTo>
                    <a:pt x="467" y="482"/>
                  </a:lnTo>
                  <a:lnTo>
                    <a:pt x="471" y="482"/>
                  </a:lnTo>
                  <a:lnTo>
                    <a:pt x="473" y="482"/>
                  </a:lnTo>
                  <a:lnTo>
                    <a:pt x="479" y="480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9" y="470"/>
                  </a:lnTo>
                  <a:lnTo>
                    <a:pt x="489" y="468"/>
                  </a:lnTo>
                  <a:lnTo>
                    <a:pt x="489" y="468"/>
                  </a:lnTo>
                  <a:lnTo>
                    <a:pt x="493" y="464"/>
                  </a:lnTo>
                  <a:lnTo>
                    <a:pt x="499" y="458"/>
                  </a:lnTo>
                  <a:lnTo>
                    <a:pt x="499" y="456"/>
                  </a:lnTo>
                  <a:lnTo>
                    <a:pt x="501" y="454"/>
                  </a:lnTo>
                  <a:lnTo>
                    <a:pt x="501" y="452"/>
                  </a:lnTo>
                  <a:lnTo>
                    <a:pt x="505" y="442"/>
                  </a:lnTo>
                  <a:lnTo>
                    <a:pt x="505" y="440"/>
                  </a:lnTo>
                  <a:lnTo>
                    <a:pt x="509" y="436"/>
                  </a:lnTo>
                  <a:lnTo>
                    <a:pt x="511" y="436"/>
                  </a:lnTo>
                  <a:lnTo>
                    <a:pt x="517" y="432"/>
                  </a:lnTo>
                  <a:lnTo>
                    <a:pt x="523" y="430"/>
                  </a:lnTo>
                  <a:lnTo>
                    <a:pt x="527" y="426"/>
                  </a:lnTo>
                  <a:lnTo>
                    <a:pt x="533" y="424"/>
                  </a:lnTo>
                  <a:lnTo>
                    <a:pt x="533" y="422"/>
                  </a:lnTo>
                  <a:lnTo>
                    <a:pt x="535" y="422"/>
                  </a:lnTo>
                  <a:lnTo>
                    <a:pt x="535" y="418"/>
                  </a:lnTo>
                  <a:lnTo>
                    <a:pt x="537" y="416"/>
                  </a:lnTo>
                  <a:lnTo>
                    <a:pt x="539" y="414"/>
                  </a:lnTo>
                  <a:lnTo>
                    <a:pt x="543" y="406"/>
                  </a:lnTo>
                  <a:lnTo>
                    <a:pt x="545" y="402"/>
                  </a:lnTo>
                  <a:lnTo>
                    <a:pt x="547" y="398"/>
                  </a:lnTo>
                  <a:lnTo>
                    <a:pt x="551" y="390"/>
                  </a:lnTo>
                  <a:lnTo>
                    <a:pt x="551" y="384"/>
                  </a:lnTo>
                  <a:lnTo>
                    <a:pt x="553" y="378"/>
                  </a:lnTo>
                  <a:lnTo>
                    <a:pt x="555" y="376"/>
                  </a:lnTo>
                  <a:lnTo>
                    <a:pt x="563" y="374"/>
                  </a:lnTo>
                  <a:lnTo>
                    <a:pt x="571" y="372"/>
                  </a:lnTo>
                  <a:lnTo>
                    <a:pt x="571" y="370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0"/>
                  </a:lnTo>
                  <a:lnTo>
                    <a:pt x="577" y="358"/>
                  </a:lnTo>
                  <a:lnTo>
                    <a:pt x="577" y="358"/>
                  </a:lnTo>
                  <a:lnTo>
                    <a:pt x="575" y="356"/>
                  </a:lnTo>
                  <a:lnTo>
                    <a:pt x="575" y="356"/>
                  </a:lnTo>
                  <a:lnTo>
                    <a:pt x="575" y="354"/>
                  </a:lnTo>
                  <a:lnTo>
                    <a:pt x="575" y="354"/>
                  </a:lnTo>
                  <a:lnTo>
                    <a:pt x="577" y="354"/>
                  </a:lnTo>
                  <a:lnTo>
                    <a:pt x="577" y="354"/>
                  </a:lnTo>
                  <a:lnTo>
                    <a:pt x="577" y="354"/>
                  </a:lnTo>
                  <a:lnTo>
                    <a:pt x="577" y="352"/>
                  </a:lnTo>
                  <a:lnTo>
                    <a:pt x="577" y="352"/>
                  </a:lnTo>
                  <a:lnTo>
                    <a:pt x="577" y="352"/>
                  </a:lnTo>
                  <a:lnTo>
                    <a:pt x="579" y="352"/>
                  </a:lnTo>
                  <a:lnTo>
                    <a:pt x="579" y="352"/>
                  </a:lnTo>
                  <a:lnTo>
                    <a:pt x="581" y="350"/>
                  </a:lnTo>
                  <a:lnTo>
                    <a:pt x="581" y="348"/>
                  </a:lnTo>
                  <a:lnTo>
                    <a:pt x="581" y="348"/>
                  </a:lnTo>
                  <a:lnTo>
                    <a:pt x="583" y="348"/>
                  </a:lnTo>
                  <a:lnTo>
                    <a:pt x="585" y="346"/>
                  </a:lnTo>
                  <a:lnTo>
                    <a:pt x="585" y="346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7" y="342"/>
                  </a:lnTo>
                  <a:lnTo>
                    <a:pt x="587" y="340"/>
                  </a:lnTo>
                  <a:lnTo>
                    <a:pt x="589" y="340"/>
                  </a:lnTo>
                  <a:lnTo>
                    <a:pt x="589" y="340"/>
                  </a:lnTo>
                  <a:lnTo>
                    <a:pt x="589" y="340"/>
                  </a:lnTo>
                  <a:lnTo>
                    <a:pt x="589" y="338"/>
                  </a:lnTo>
                  <a:lnTo>
                    <a:pt x="589" y="338"/>
                  </a:lnTo>
                  <a:lnTo>
                    <a:pt x="591" y="338"/>
                  </a:lnTo>
                  <a:lnTo>
                    <a:pt x="591" y="336"/>
                  </a:lnTo>
                  <a:lnTo>
                    <a:pt x="591" y="336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2"/>
                  </a:lnTo>
                  <a:lnTo>
                    <a:pt x="593" y="332"/>
                  </a:lnTo>
                  <a:lnTo>
                    <a:pt x="595" y="332"/>
                  </a:lnTo>
                  <a:lnTo>
                    <a:pt x="595" y="332"/>
                  </a:lnTo>
                  <a:lnTo>
                    <a:pt x="595" y="330"/>
                  </a:lnTo>
                  <a:lnTo>
                    <a:pt x="595" y="330"/>
                  </a:lnTo>
                  <a:lnTo>
                    <a:pt x="595" y="328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601" y="326"/>
                  </a:lnTo>
                  <a:lnTo>
                    <a:pt x="601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3" y="326"/>
                  </a:lnTo>
                  <a:lnTo>
                    <a:pt x="605" y="324"/>
                  </a:lnTo>
                  <a:lnTo>
                    <a:pt x="605" y="324"/>
                  </a:lnTo>
                  <a:lnTo>
                    <a:pt x="605" y="324"/>
                  </a:lnTo>
                  <a:lnTo>
                    <a:pt x="607" y="322"/>
                  </a:lnTo>
                  <a:lnTo>
                    <a:pt x="607" y="322"/>
                  </a:lnTo>
                  <a:lnTo>
                    <a:pt x="607" y="320"/>
                  </a:lnTo>
                  <a:lnTo>
                    <a:pt x="609" y="320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09" y="318"/>
                  </a:lnTo>
                  <a:lnTo>
                    <a:pt x="609" y="316"/>
                  </a:lnTo>
                  <a:lnTo>
                    <a:pt x="609" y="316"/>
                  </a:lnTo>
                  <a:lnTo>
                    <a:pt x="607" y="318"/>
                  </a:lnTo>
                  <a:lnTo>
                    <a:pt x="605" y="316"/>
                  </a:lnTo>
                  <a:lnTo>
                    <a:pt x="605" y="316"/>
                  </a:lnTo>
                  <a:lnTo>
                    <a:pt x="605" y="316"/>
                  </a:lnTo>
                  <a:lnTo>
                    <a:pt x="605" y="314"/>
                  </a:lnTo>
                  <a:lnTo>
                    <a:pt x="605" y="314"/>
                  </a:lnTo>
                  <a:lnTo>
                    <a:pt x="605" y="312"/>
                  </a:lnTo>
                  <a:lnTo>
                    <a:pt x="605" y="310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9" y="302"/>
                  </a:lnTo>
                  <a:lnTo>
                    <a:pt x="609" y="300"/>
                  </a:lnTo>
                  <a:lnTo>
                    <a:pt x="609" y="300"/>
                  </a:lnTo>
                  <a:lnTo>
                    <a:pt x="609" y="298"/>
                  </a:lnTo>
                  <a:lnTo>
                    <a:pt x="607" y="296"/>
                  </a:lnTo>
                  <a:lnTo>
                    <a:pt x="607" y="292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5" y="286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2"/>
                  </a:lnTo>
                  <a:lnTo>
                    <a:pt x="605" y="282"/>
                  </a:lnTo>
                  <a:lnTo>
                    <a:pt x="605" y="282"/>
                  </a:lnTo>
                  <a:lnTo>
                    <a:pt x="607" y="280"/>
                  </a:lnTo>
                  <a:lnTo>
                    <a:pt x="607" y="280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3" y="274"/>
                  </a:lnTo>
                  <a:lnTo>
                    <a:pt x="615" y="274"/>
                  </a:lnTo>
                  <a:lnTo>
                    <a:pt x="617" y="274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9" y="270"/>
                  </a:lnTo>
                  <a:lnTo>
                    <a:pt x="621" y="270"/>
                  </a:lnTo>
                  <a:lnTo>
                    <a:pt x="621" y="270"/>
                  </a:lnTo>
                  <a:lnTo>
                    <a:pt x="621" y="270"/>
                  </a:lnTo>
                  <a:lnTo>
                    <a:pt x="623" y="270"/>
                  </a:lnTo>
                  <a:lnTo>
                    <a:pt x="623" y="270"/>
                  </a:lnTo>
                  <a:lnTo>
                    <a:pt x="625" y="270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7" y="266"/>
                  </a:lnTo>
                  <a:lnTo>
                    <a:pt x="627" y="266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5" y="264"/>
                  </a:lnTo>
                  <a:lnTo>
                    <a:pt x="635" y="264"/>
                  </a:lnTo>
                  <a:lnTo>
                    <a:pt x="637" y="264"/>
                  </a:lnTo>
                  <a:lnTo>
                    <a:pt x="637" y="264"/>
                  </a:lnTo>
                  <a:lnTo>
                    <a:pt x="639" y="264"/>
                  </a:lnTo>
                  <a:lnTo>
                    <a:pt x="639" y="262"/>
                  </a:lnTo>
                  <a:lnTo>
                    <a:pt x="639" y="262"/>
                  </a:lnTo>
                  <a:lnTo>
                    <a:pt x="639" y="260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39" y="254"/>
                  </a:lnTo>
                  <a:lnTo>
                    <a:pt x="637" y="252"/>
                  </a:lnTo>
                  <a:lnTo>
                    <a:pt x="635" y="250"/>
                  </a:lnTo>
                  <a:lnTo>
                    <a:pt x="631" y="250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6"/>
                  </a:lnTo>
                  <a:lnTo>
                    <a:pt x="625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6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3" y="248"/>
                  </a:lnTo>
                  <a:lnTo>
                    <a:pt x="613" y="246"/>
                  </a:lnTo>
                  <a:lnTo>
                    <a:pt x="611" y="246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9" y="240"/>
                  </a:lnTo>
                  <a:lnTo>
                    <a:pt x="611" y="238"/>
                  </a:lnTo>
                  <a:lnTo>
                    <a:pt x="611" y="238"/>
                  </a:lnTo>
                  <a:lnTo>
                    <a:pt x="611" y="236"/>
                  </a:lnTo>
                  <a:lnTo>
                    <a:pt x="611" y="234"/>
                  </a:lnTo>
                  <a:lnTo>
                    <a:pt x="611" y="234"/>
                  </a:lnTo>
                  <a:lnTo>
                    <a:pt x="611" y="232"/>
                  </a:lnTo>
                  <a:lnTo>
                    <a:pt x="611" y="230"/>
                  </a:lnTo>
                  <a:lnTo>
                    <a:pt x="613" y="230"/>
                  </a:lnTo>
                  <a:lnTo>
                    <a:pt x="611" y="228"/>
                  </a:lnTo>
                  <a:lnTo>
                    <a:pt x="611" y="228"/>
                  </a:lnTo>
                  <a:lnTo>
                    <a:pt x="611" y="228"/>
                  </a:lnTo>
                  <a:lnTo>
                    <a:pt x="609" y="228"/>
                  </a:lnTo>
                  <a:lnTo>
                    <a:pt x="609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2"/>
                  </a:lnTo>
                  <a:lnTo>
                    <a:pt x="605" y="232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01" y="230"/>
                  </a:lnTo>
                  <a:lnTo>
                    <a:pt x="601" y="230"/>
                  </a:lnTo>
                  <a:lnTo>
                    <a:pt x="601" y="230"/>
                  </a:lnTo>
                  <a:lnTo>
                    <a:pt x="599" y="232"/>
                  </a:lnTo>
                  <a:lnTo>
                    <a:pt x="597" y="232"/>
                  </a:lnTo>
                  <a:lnTo>
                    <a:pt x="597" y="232"/>
                  </a:lnTo>
                  <a:lnTo>
                    <a:pt x="597" y="230"/>
                  </a:lnTo>
                  <a:lnTo>
                    <a:pt x="595" y="230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7" y="226"/>
                  </a:lnTo>
                  <a:lnTo>
                    <a:pt x="597" y="226"/>
                  </a:lnTo>
                  <a:lnTo>
                    <a:pt x="597" y="224"/>
                  </a:lnTo>
                  <a:lnTo>
                    <a:pt x="595" y="220"/>
                  </a:lnTo>
                  <a:lnTo>
                    <a:pt x="595" y="220"/>
                  </a:lnTo>
                  <a:lnTo>
                    <a:pt x="595" y="218"/>
                  </a:lnTo>
                  <a:lnTo>
                    <a:pt x="591" y="218"/>
                  </a:lnTo>
                  <a:lnTo>
                    <a:pt x="589" y="216"/>
                  </a:lnTo>
                  <a:lnTo>
                    <a:pt x="587" y="214"/>
                  </a:lnTo>
                  <a:lnTo>
                    <a:pt x="585" y="212"/>
                  </a:lnTo>
                  <a:lnTo>
                    <a:pt x="583" y="210"/>
                  </a:lnTo>
                  <a:lnTo>
                    <a:pt x="581" y="210"/>
                  </a:lnTo>
                  <a:lnTo>
                    <a:pt x="581" y="208"/>
                  </a:lnTo>
                  <a:lnTo>
                    <a:pt x="581" y="206"/>
                  </a:lnTo>
                  <a:lnTo>
                    <a:pt x="581" y="204"/>
                  </a:lnTo>
                  <a:lnTo>
                    <a:pt x="583" y="204"/>
                  </a:lnTo>
                  <a:lnTo>
                    <a:pt x="585" y="204"/>
                  </a:lnTo>
                  <a:lnTo>
                    <a:pt x="585" y="204"/>
                  </a:lnTo>
                  <a:lnTo>
                    <a:pt x="585" y="202"/>
                  </a:lnTo>
                  <a:lnTo>
                    <a:pt x="585" y="202"/>
                  </a:lnTo>
                  <a:lnTo>
                    <a:pt x="587" y="200"/>
                  </a:lnTo>
                  <a:lnTo>
                    <a:pt x="587" y="198"/>
                  </a:lnTo>
                  <a:lnTo>
                    <a:pt x="589" y="192"/>
                  </a:lnTo>
                  <a:lnTo>
                    <a:pt x="587" y="190"/>
                  </a:lnTo>
                  <a:lnTo>
                    <a:pt x="585" y="188"/>
                  </a:lnTo>
                  <a:lnTo>
                    <a:pt x="583" y="186"/>
                  </a:lnTo>
                  <a:lnTo>
                    <a:pt x="581" y="184"/>
                  </a:lnTo>
                  <a:lnTo>
                    <a:pt x="581" y="184"/>
                  </a:lnTo>
                  <a:lnTo>
                    <a:pt x="581" y="184"/>
                  </a:lnTo>
                  <a:lnTo>
                    <a:pt x="579" y="182"/>
                  </a:lnTo>
                  <a:lnTo>
                    <a:pt x="581" y="180"/>
                  </a:lnTo>
                  <a:lnTo>
                    <a:pt x="581" y="180"/>
                  </a:lnTo>
                  <a:lnTo>
                    <a:pt x="581" y="180"/>
                  </a:lnTo>
                  <a:lnTo>
                    <a:pt x="581" y="178"/>
                  </a:lnTo>
                  <a:lnTo>
                    <a:pt x="583" y="176"/>
                  </a:lnTo>
                  <a:lnTo>
                    <a:pt x="583" y="176"/>
                  </a:lnTo>
                  <a:lnTo>
                    <a:pt x="587" y="174"/>
                  </a:lnTo>
                  <a:lnTo>
                    <a:pt x="589" y="174"/>
                  </a:lnTo>
                  <a:lnTo>
                    <a:pt x="591" y="172"/>
                  </a:lnTo>
                  <a:lnTo>
                    <a:pt x="593" y="172"/>
                  </a:lnTo>
                  <a:lnTo>
                    <a:pt x="593" y="170"/>
                  </a:lnTo>
                  <a:lnTo>
                    <a:pt x="593" y="168"/>
                  </a:lnTo>
                  <a:lnTo>
                    <a:pt x="593" y="166"/>
                  </a:lnTo>
                  <a:lnTo>
                    <a:pt x="591" y="166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7" y="166"/>
                  </a:lnTo>
                  <a:lnTo>
                    <a:pt x="585" y="166"/>
                  </a:lnTo>
                  <a:lnTo>
                    <a:pt x="583" y="166"/>
                  </a:lnTo>
                  <a:lnTo>
                    <a:pt x="581" y="166"/>
                  </a:lnTo>
                  <a:lnTo>
                    <a:pt x="579" y="166"/>
                  </a:lnTo>
                  <a:lnTo>
                    <a:pt x="577" y="164"/>
                  </a:lnTo>
                  <a:lnTo>
                    <a:pt x="577" y="164"/>
                  </a:lnTo>
                  <a:lnTo>
                    <a:pt x="577" y="162"/>
                  </a:lnTo>
                  <a:lnTo>
                    <a:pt x="577" y="160"/>
                  </a:lnTo>
                  <a:lnTo>
                    <a:pt x="577" y="160"/>
                  </a:lnTo>
                  <a:lnTo>
                    <a:pt x="581" y="158"/>
                  </a:lnTo>
                  <a:lnTo>
                    <a:pt x="581" y="156"/>
                  </a:lnTo>
                  <a:lnTo>
                    <a:pt x="581" y="156"/>
                  </a:lnTo>
                  <a:lnTo>
                    <a:pt x="581" y="154"/>
                  </a:lnTo>
                  <a:lnTo>
                    <a:pt x="581" y="154"/>
                  </a:lnTo>
                  <a:lnTo>
                    <a:pt x="579" y="150"/>
                  </a:lnTo>
                  <a:lnTo>
                    <a:pt x="579" y="150"/>
                  </a:lnTo>
                  <a:lnTo>
                    <a:pt x="577" y="150"/>
                  </a:lnTo>
                  <a:lnTo>
                    <a:pt x="577" y="150"/>
                  </a:lnTo>
                  <a:lnTo>
                    <a:pt x="575" y="150"/>
                  </a:lnTo>
                  <a:lnTo>
                    <a:pt x="575" y="150"/>
                  </a:lnTo>
                  <a:lnTo>
                    <a:pt x="573" y="148"/>
                  </a:lnTo>
                  <a:lnTo>
                    <a:pt x="573" y="148"/>
                  </a:lnTo>
                  <a:lnTo>
                    <a:pt x="571" y="146"/>
                  </a:lnTo>
                  <a:lnTo>
                    <a:pt x="571" y="146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2"/>
                  </a:lnTo>
                  <a:lnTo>
                    <a:pt x="575" y="142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38"/>
                  </a:lnTo>
                  <a:lnTo>
                    <a:pt x="577" y="138"/>
                  </a:lnTo>
                  <a:lnTo>
                    <a:pt x="579" y="136"/>
                  </a:lnTo>
                  <a:lnTo>
                    <a:pt x="579" y="134"/>
                  </a:lnTo>
                  <a:lnTo>
                    <a:pt x="579" y="134"/>
                  </a:lnTo>
                  <a:lnTo>
                    <a:pt x="579" y="132"/>
                  </a:lnTo>
                  <a:lnTo>
                    <a:pt x="579" y="130"/>
                  </a:lnTo>
                  <a:lnTo>
                    <a:pt x="581" y="130"/>
                  </a:lnTo>
                  <a:lnTo>
                    <a:pt x="587" y="130"/>
                  </a:lnTo>
                  <a:lnTo>
                    <a:pt x="589" y="128"/>
                  </a:lnTo>
                  <a:lnTo>
                    <a:pt x="591" y="126"/>
                  </a:lnTo>
                  <a:lnTo>
                    <a:pt x="595" y="126"/>
                  </a:lnTo>
                  <a:lnTo>
                    <a:pt x="597" y="124"/>
                  </a:lnTo>
                  <a:lnTo>
                    <a:pt x="599" y="126"/>
                  </a:lnTo>
                  <a:lnTo>
                    <a:pt x="611" y="130"/>
                  </a:lnTo>
                  <a:lnTo>
                    <a:pt x="627" y="132"/>
                  </a:lnTo>
                  <a:lnTo>
                    <a:pt x="631" y="132"/>
                  </a:lnTo>
                  <a:lnTo>
                    <a:pt x="633" y="132"/>
                  </a:lnTo>
                  <a:lnTo>
                    <a:pt x="635" y="132"/>
                  </a:lnTo>
                  <a:lnTo>
                    <a:pt x="635" y="132"/>
                  </a:lnTo>
                  <a:lnTo>
                    <a:pt x="635" y="132"/>
                  </a:lnTo>
                  <a:lnTo>
                    <a:pt x="637" y="132"/>
                  </a:lnTo>
                  <a:lnTo>
                    <a:pt x="637" y="134"/>
                  </a:lnTo>
                  <a:lnTo>
                    <a:pt x="637" y="134"/>
                  </a:lnTo>
                  <a:lnTo>
                    <a:pt x="639" y="136"/>
                  </a:lnTo>
                  <a:lnTo>
                    <a:pt x="641" y="136"/>
                  </a:lnTo>
                  <a:lnTo>
                    <a:pt x="653" y="140"/>
                  </a:lnTo>
                  <a:lnTo>
                    <a:pt x="655" y="140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61" y="140"/>
                  </a:lnTo>
                  <a:lnTo>
                    <a:pt x="661" y="140"/>
                  </a:lnTo>
                  <a:lnTo>
                    <a:pt x="663" y="138"/>
                  </a:lnTo>
                  <a:lnTo>
                    <a:pt x="665" y="136"/>
                  </a:lnTo>
                  <a:lnTo>
                    <a:pt x="667" y="134"/>
                  </a:lnTo>
                  <a:lnTo>
                    <a:pt x="669" y="134"/>
                  </a:lnTo>
                  <a:lnTo>
                    <a:pt x="669" y="134"/>
                  </a:lnTo>
                  <a:lnTo>
                    <a:pt x="669" y="132"/>
                  </a:lnTo>
                  <a:lnTo>
                    <a:pt x="671" y="130"/>
                  </a:lnTo>
                  <a:lnTo>
                    <a:pt x="671" y="130"/>
                  </a:lnTo>
                  <a:lnTo>
                    <a:pt x="673" y="130"/>
                  </a:lnTo>
                  <a:lnTo>
                    <a:pt x="675" y="130"/>
                  </a:lnTo>
                  <a:lnTo>
                    <a:pt x="677" y="130"/>
                  </a:lnTo>
                  <a:lnTo>
                    <a:pt x="681" y="130"/>
                  </a:lnTo>
                  <a:lnTo>
                    <a:pt x="687" y="126"/>
                  </a:lnTo>
                  <a:lnTo>
                    <a:pt x="689" y="126"/>
                  </a:lnTo>
                  <a:lnTo>
                    <a:pt x="691" y="126"/>
                  </a:lnTo>
                  <a:lnTo>
                    <a:pt x="693" y="128"/>
                  </a:lnTo>
                  <a:lnTo>
                    <a:pt x="693" y="128"/>
                  </a:lnTo>
                  <a:lnTo>
                    <a:pt x="695" y="128"/>
                  </a:lnTo>
                  <a:lnTo>
                    <a:pt x="699" y="126"/>
                  </a:lnTo>
                  <a:lnTo>
                    <a:pt x="699" y="126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18"/>
                  </a:lnTo>
                  <a:lnTo>
                    <a:pt x="703" y="118"/>
                  </a:lnTo>
                  <a:lnTo>
                    <a:pt x="705" y="116"/>
                  </a:lnTo>
                  <a:lnTo>
                    <a:pt x="707" y="116"/>
                  </a:lnTo>
                  <a:lnTo>
                    <a:pt x="707" y="116"/>
                  </a:lnTo>
                  <a:lnTo>
                    <a:pt x="709" y="116"/>
                  </a:lnTo>
                  <a:lnTo>
                    <a:pt x="711" y="116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3" y="116"/>
                  </a:lnTo>
                  <a:lnTo>
                    <a:pt x="715" y="114"/>
                  </a:lnTo>
                  <a:lnTo>
                    <a:pt x="715" y="112"/>
                  </a:lnTo>
                  <a:lnTo>
                    <a:pt x="715" y="110"/>
                  </a:lnTo>
                  <a:lnTo>
                    <a:pt x="715" y="110"/>
                  </a:lnTo>
                  <a:lnTo>
                    <a:pt x="715" y="108"/>
                  </a:lnTo>
                  <a:lnTo>
                    <a:pt x="717" y="106"/>
                  </a:lnTo>
                  <a:lnTo>
                    <a:pt x="717" y="106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79"/>
            <p:cNvSpPr>
              <a:spLocks noEditPoints="1"/>
            </p:cNvSpPr>
            <p:nvPr/>
          </p:nvSpPr>
          <p:spPr bwMode="auto">
            <a:xfrm>
              <a:off x="2880141" y="2986722"/>
              <a:ext cx="1456517" cy="1458071"/>
            </a:xfrm>
            <a:custGeom>
              <a:avLst/>
              <a:gdLst>
                <a:gd name="T0" fmla="*/ 689 w 717"/>
                <a:gd name="T1" fmla="*/ 66 h 686"/>
                <a:gd name="T2" fmla="*/ 669 w 717"/>
                <a:gd name="T3" fmla="*/ 46 h 686"/>
                <a:gd name="T4" fmla="*/ 631 w 717"/>
                <a:gd name="T5" fmla="*/ 4 h 686"/>
                <a:gd name="T6" fmla="*/ 601 w 717"/>
                <a:gd name="T7" fmla="*/ 4 h 686"/>
                <a:gd name="T8" fmla="*/ 539 w 717"/>
                <a:gd name="T9" fmla="*/ 12 h 686"/>
                <a:gd name="T10" fmla="*/ 493 w 717"/>
                <a:gd name="T11" fmla="*/ 28 h 686"/>
                <a:gd name="T12" fmla="*/ 463 w 717"/>
                <a:gd name="T13" fmla="*/ 48 h 686"/>
                <a:gd name="T14" fmla="*/ 471 w 717"/>
                <a:gd name="T15" fmla="*/ 74 h 686"/>
                <a:gd name="T16" fmla="*/ 471 w 717"/>
                <a:gd name="T17" fmla="*/ 112 h 686"/>
                <a:gd name="T18" fmla="*/ 449 w 717"/>
                <a:gd name="T19" fmla="*/ 144 h 686"/>
                <a:gd name="T20" fmla="*/ 415 w 717"/>
                <a:gd name="T21" fmla="*/ 168 h 686"/>
                <a:gd name="T22" fmla="*/ 411 w 717"/>
                <a:gd name="T23" fmla="*/ 190 h 686"/>
                <a:gd name="T24" fmla="*/ 385 w 717"/>
                <a:gd name="T25" fmla="*/ 216 h 686"/>
                <a:gd name="T26" fmla="*/ 371 w 717"/>
                <a:gd name="T27" fmla="*/ 258 h 686"/>
                <a:gd name="T28" fmla="*/ 335 w 717"/>
                <a:gd name="T29" fmla="*/ 282 h 686"/>
                <a:gd name="T30" fmla="*/ 313 w 717"/>
                <a:gd name="T31" fmla="*/ 290 h 686"/>
                <a:gd name="T32" fmla="*/ 287 w 717"/>
                <a:gd name="T33" fmla="*/ 312 h 686"/>
                <a:gd name="T34" fmla="*/ 243 w 717"/>
                <a:gd name="T35" fmla="*/ 326 h 686"/>
                <a:gd name="T36" fmla="*/ 207 w 717"/>
                <a:gd name="T37" fmla="*/ 390 h 686"/>
                <a:gd name="T38" fmla="*/ 82 w 717"/>
                <a:gd name="T39" fmla="*/ 404 h 686"/>
                <a:gd name="T40" fmla="*/ 22 w 717"/>
                <a:gd name="T41" fmla="*/ 408 h 686"/>
                <a:gd name="T42" fmla="*/ 36 w 717"/>
                <a:gd name="T43" fmla="*/ 436 h 686"/>
                <a:gd name="T44" fmla="*/ 88 w 717"/>
                <a:gd name="T45" fmla="*/ 492 h 686"/>
                <a:gd name="T46" fmla="*/ 108 w 717"/>
                <a:gd name="T47" fmla="*/ 514 h 686"/>
                <a:gd name="T48" fmla="*/ 84 w 717"/>
                <a:gd name="T49" fmla="*/ 542 h 686"/>
                <a:gd name="T50" fmla="*/ 62 w 717"/>
                <a:gd name="T51" fmla="*/ 554 h 686"/>
                <a:gd name="T52" fmla="*/ 36 w 717"/>
                <a:gd name="T53" fmla="*/ 592 h 686"/>
                <a:gd name="T54" fmla="*/ 40 w 717"/>
                <a:gd name="T55" fmla="*/ 618 h 686"/>
                <a:gd name="T56" fmla="*/ 66 w 717"/>
                <a:gd name="T57" fmla="*/ 616 h 686"/>
                <a:gd name="T58" fmla="*/ 100 w 717"/>
                <a:gd name="T59" fmla="*/ 610 h 686"/>
                <a:gd name="T60" fmla="*/ 140 w 717"/>
                <a:gd name="T61" fmla="*/ 606 h 686"/>
                <a:gd name="T62" fmla="*/ 144 w 717"/>
                <a:gd name="T63" fmla="*/ 606 h 686"/>
                <a:gd name="T64" fmla="*/ 169 w 717"/>
                <a:gd name="T65" fmla="*/ 612 h 686"/>
                <a:gd name="T66" fmla="*/ 203 w 717"/>
                <a:gd name="T67" fmla="*/ 604 h 686"/>
                <a:gd name="T68" fmla="*/ 245 w 717"/>
                <a:gd name="T69" fmla="*/ 598 h 686"/>
                <a:gd name="T70" fmla="*/ 239 w 717"/>
                <a:gd name="T71" fmla="*/ 592 h 686"/>
                <a:gd name="T72" fmla="*/ 257 w 717"/>
                <a:gd name="T73" fmla="*/ 608 h 686"/>
                <a:gd name="T74" fmla="*/ 271 w 717"/>
                <a:gd name="T75" fmla="*/ 630 h 686"/>
                <a:gd name="T76" fmla="*/ 281 w 717"/>
                <a:gd name="T77" fmla="*/ 640 h 686"/>
                <a:gd name="T78" fmla="*/ 285 w 717"/>
                <a:gd name="T79" fmla="*/ 658 h 686"/>
                <a:gd name="T80" fmla="*/ 293 w 717"/>
                <a:gd name="T81" fmla="*/ 676 h 686"/>
                <a:gd name="T82" fmla="*/ 301 w 717"/>
                <a:gd name="T83" fmla="*/ 680 h 686"/>
                <a:gd name="T84" fmla="*/ 317 w 717"/>
                <a:gd name="T85" fmla="*/ 680 h 686"/>
                <a:gd name="T86" fmla="*/ 323 w 717"/>
                <a:gd name="T87" fmla="*/ 686 h 686"/>
                <a:gd name="T88" fmla="*/ 329 w 717"/>
                <a:gd name="T89" fmla="*/ 674 h 686"/>
                <a:gd name="T90" fmla="*/ 359 w 717"/>
                <a:gd name="T91" fmla="*/ 658 h 686"/>
                <a:gd name="T92" fmla="*/ 431 w 717"/>
                <a:gd name="T93" fmla="*/ 652 h 686"/>
                <a:gd name="T94" fmla="*/ 447 w 717"/>
                <a:gd name="T95" fmla="*/ 648 h 686"/>
                <a:gd name="T96" fmla="*/ 433 w 717"/>
                <a:gd name="T97" fmla="*/ 588 h 686"/>
                <a:gd name="T98" fmla="*/ 397 w 717"/>
                <a:gd name="T99" fmla="*/ 544 h 686"/>
                <a:gd name="T100" fmla="*/ 433 w 717"/>
                <a:gd name="T101" fmla="*/ 478 h 686"/>
                <a:gd name="T102" fmla="*/ 527 w 717"/>
                <a:gd name="T103" fmla="*/ 426 h 686"/>
                <a:gd name="T104" fmla="*/ 579 w 717"/>
                <a:gd name="T105" fmla="*/ 352 h 686"/>
                <a:gd name="T106" fmla="*/ 595 w 717"/>
                <a:gd name="T107" fmla="*/ 328 h 686"/>
                <a:gd name="T108" fmla="*/ 605 w 717"/>
                <a:gd name="T109" fmla="*/ 308 h 686"/>
                <a:gd name="T110" fmla="*/ 619 w 717"/>
                <a:gd name="T111" fmla="*/ 270 h 686"/>
                <a:gd name="T112" fmla="*/ 641 w 717"/>
                <a:gd name="T113" fmla="*/ 254 h 686"/>
                <a:gd name="T114" fmla="*/ 609 w 717"/>
                <a:gd name="T115" fmla="*/ 232 h 686"/>
                <a:gd name="T116" fmla="*/ 585 w 717"/>
                <a:gd name="T117" fmla="*/ 204 h 686"/>
                <a:gd name="T118" fmla="*/ 579 w 717"/>
                <a:gd name="T119" fmla="*/ 166 h 686"/>
                <a:gd name="T120" fmla="*/ 579 w 717"/>
                <a:gd name="T121" fmla="*/ 130 h 686"/>
                <a:gd name="T122" fmla="*/ 673 w 717"/>
                <a:gd name="T123" fmla="*/ 130 h 6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717" h="686">
                  <a:moveTo>
                    <a:pt x="293" y="670"/>
                  </a:move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1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68"/>
                  </a:lnTo>
                  <a:lnTo>
                    <a:pt x="289" y="670"/>
                  </a:lnTo>
                  <a:lnTo>
                    <a:pt x="291" y="670"/>
                  </a:lnTo>
                  <a:lnTo>
                    <a:pt x="291" y="670"/>
                  </a:lnTo>
                  <a:lnTo>
                    <a:pt x="293" y="670"/>
                  </a:lnTo>
                  <a:lnTo>
                    <a:pt x="293" y="670"/>
                  </a:lnTo>
                  <a:close/>
                  <a:moveTo>
                    <a:pt x="717" y="106"/>
                  </a:moveTo>
                  <a:lnTo>
                    <a:pt x="711" y="92"/>
                  </a:lnTo>
                  <a:lnTo>
                    <a:pt x="705" y="78"/>
                  </a:lnTo>
                  <a:lnTo>
                    <a:pt x="703" y="78"/>
                  </a:lnTo>
                  <a:lnTo>
                    <a:pt x="703" y="78"/>
                  </a:lnTo>
                  <a:lnTo>
                    <a:pt x="703" y="76"/>
                  </a:lnTo>
                  <a:lnTo>
                    <a:pt x="701" y="76"/>
                  </a:lnTo>
                  <a:lnTo>
                    <a:pt x="701" y="74"/>
                  </a:lnTo>
                  <a:lnTo>
                    <a:pt x="697" y="72"/>
                  </a:lnTo>
                  <a:lnTo>
                    <a:pt x="695" y="72"/>
                  </a:lnTo>
                  <a:lnTo>
                    <a:pt x="695" y="70"/>
                  </a:lnTo>
                  <a:lnTo>
                    <a:pt x="695" y="66"/>
                  </a:lnTo>
                  <a:lnTo>
                    <a:pt x="695" y="64"/>
                  </a:lnTo>
                  <a:lnTo>
                    <a:pt x="693" y="64"/>
                  </a:lnTo>
                  <a:lnTo>
                    <a:pt x="693" y="66"/>
                  </a:lnTo>
                  <a:lnTo>
                    <a:pt x="691" y="66"/>
                  </a:lnTo>
                  <a:lnTo>
                    <a:pt x="691" y="66"/>
                  </a:lnTo>
                  <a:lnTo>
                    <a:pt x="689" y="66"/>
                  </a:lnTo>
                  <a:lnTo>
                    <a:pt x="689" y="66"/>
                  </a:lnTo>
                  <a:lnTo>
                    <a:pt x="689" y="66"/>
                  </a:lnTo>
                  <a:lnTo>
                    <a:pt x="689" y="68"/>
                  </a:lnTo>
                  <a:lnTo>
                    <a:pt x="689" y="68"/>
                  </a:lnTo>
                  <a:lnTo>
                    <a:pt x="687" y="68"/>
                  </a:lnTo>
                  <a:lnTo>
                    <a:pt x="687" y="68"/>
                  </a:lnTo>
                  <a:lnTo>
                    <a:pt x="685" y="68"/>
                  </a:lnTo>
                  <a:lnTo>
                    <a:pt x="683" y="68"/>
                  </a:lnTo>
                  <a:lnTo>
                    <a:pt x="683" y="68"/>
                  </a:lnTo>
                  <a:lnTo>
                    <a:pt x="683" y="68"/>
                  </a:lnTo>
                  <a:lnTo>
                    <a:pt x="681" y="68"/>
                  </a:lnTo>
                  <a:lnTo>
                    <a:pt x="681" y="68"/>
                  </a:lnTo>
                  <a:lnTo>
                    <a:pt x="679" y="70"/>
                  </a:lnTo>
                  <a:lnTo>
                    <a:pt x="677" y="70"/>
                  </a:lnTo>
                  <a:lnTo>
                    <a:pt x="677" y="68"/>
                  </a:lnTo>
                  <a:lnTo>
                    <a:pt x="675" y="66"/>
                  </a:lnTo>
                  <a:lnTo>
                    <a:pt x="675" y="64"/>
                  </a:lnTo>
                  <a:lnTo>
                    <a:pt x="675" y="62"/>
                  </a:lnTo>
                  <a:lnTo>
                    <a:pt x="675" y="60"/>
                  </a:lnTo>
                  <a:lnTo>
                    <a:pt x="673" y="60"/>
                  </a:lnTo>
                  <a:lnTo>
                    <a:pt x="669" y="58"/>
                  </a:lnTo>
                  <a:lnTo>
                    <a:pt x="669" y="58"/>
                  </a:lnTo>
                  <a:lnTo>
                    <a:pt x="667" y="56"/>
                  </a:lnTo>
                  <a:lnTo>
                    <a:pt x="665" y="56"/>
                  </a:lnTo>
                  <a:lnTo>
                    <a:pt x="665" y="54"/>
                  </a:lnTo>
                  <a:lnTo>
                    <a:pt x="665" y="52"/>
                  </a:lnTo>
                  <a:lnTo>
                    <a:pt x="667" y="52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50"/>
                  </a:lnTo>
                  <a:lnTo>
                    <a:pt x="669" y="48"/>
                  </a:lnTo>
                  <a:lnTo>
                    <a:pt x="669" y="48"/>
                  </a:lnTo>
                  <a:lnTo>
                    <a:pt x="669" y="46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1" y="46"/>
                  </a:lnTo>
                  <a:lnTo>
                    <a:pt x="671" y="44"/>
                  </a:lnTo>
                  <a:lnTo>
                    <a:pt x="669" y="42"/>
                  </a:lnTo>
                  <a:lnTo>
                    <a:pt x="669" y="42"/>
                  </a:lnTo>
                  <a:lnTo>
                    <a:pt x="669" y="40"/>
                  </a:lnTo>
                  <a:lnTo>
                    <a:pt x="669" y="36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9" y="34"/>
                  </a:lnTo>
                  <a:lnTo>
                    <a:pt x="665" y="24"/>
                  </a:lnTo>
                  <a:lnTo>
                    <a:pt x="663" y="24"/>
                  </a:lnTo>
                  <a:lnTo>
                    <a:pt x="661" y="22"/>
                  </a:lnTo>
                  <a:lnTo>
                    <a:pt x="659" y="20"/>
                  </a:lnTo>
                  <a:lnTo>
                    <a:pt x="655" y="18"/>
                  </a:lnTo>
                  <a:lnTo>
                    <a:pt x="651" y="16"/>
                  </a:lnTo>
                  <a:lnTo>
                    <a:pt x="649" y="18"/>
                  </a:lnTo>
                  <a:lnTo>
                    <a:pt x="649" y="18"/>
                  </a:lnTo>
                  <a:lnTo>
                    <a:pt x="647" y="18"/>
                  </a:lnTo>
                  <a:lnTo>
                    <a:pt x="647" y="20"/>
                  </a:lnTo>
                  <a:lnTo>
                    <a:pt x="645" y="20"/>
                  </a:lnTo>
                  <a:lnTo>
                    <a:pt x="645" y="18"/>
                  </a:lnTo>
                  <a:lnTo>
                    <a:pt x="643" y="16"/>
                  </a:lnTo>
                  <a:lnTo>
                    <a:pt x="643" y="14"/>
                  </a:lnTo>
                  <a:lnTo>
                    <a:pt x="643" y="12"/>
                  </a:lnTo>
                  <a:lnTo>
                    <a:pt x="643" y="10"/>
                  </a:lnTo>
                  <a:lnTo>
                    <a:pt x="641" y="8"/>
                  </a:lnTo>
                  <a:lnTo>
                    <a:pt x="639" y="8"/>
                  </a:lnTo>
                  <a:lnTo>
                    <a:pt x="635" y="6"/>
                  </a:lnTo>
                  <a:lnTo>
                    <a:pt x="633" y="6"/>
                  </a:lnTo>
                  <a:lnTo>
                    <a:pt x="631" y="4"/>
                  </a:lnTo>
                  <a:lnTo>
                    <a:pt x="631" y="4"/>
                  </a:lnTo>
                  <a:lnTo>
                    <a:pt x="631" y="4"/>
                  </a:lnTo>
                  <a:lnTo>
                    <a:pt x="627" y="4"/>
                  </a:lnTo>
                  <a:lnTo>
                    <a:pt x="625" y="4"/>
                  </a:lnTo>
                  <a:lnTo>
                    <a:pt x="623" y="6"/>
                  </a:lnTo>
                  <a:lnTo>
                    <a:pt x="623" y="6"/>
                  </a:lnTo>
                  <a:lnTo>
                    <a:pt x="621" y="6"/>
                  </a:lnTo>
                  <a:lnTo>
                    <a:pt x="621" y="6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21" y="8"/>
                  </a:lnTo>
                  <a:lnTo>
                    <a:pt x="619" y="6"/>
                  </a:lnTo>
                  <a:lnTo>
                    <a:pt x="619" y="6"/>
                  </a:lnTo>
                  <a:lnTo>
                    <a:pt x="619" y="4"/>
                  </a:lnTo>
                  <a:lnTo>
                    <a:pt x="619" y="4"/>
                  </a:lnTo>
                  <a:lnTo>
                    <a:pt x="617" y="2"/>
                  </a:lnTo>
                  <a:lnTo>
                    <a:pt x="613" y="2"/>
                  </a:lnTo>
                  <a:lnTo>
                    <a:pt x="613" y="2"/>
                  </a:lnTo>
                  <a:lnTo>
                    <a:pt x="611" y="0"/>
                  </a:lnTo>
                  <a:lnTo>
                    <a:pt x="611" y="0"/>
                  </a:lnTo>
                  <a:lnTo>
                    <a:pt x="609" y="2"/>
                  </a:lnTo>
                  <a:lnTo>
                    <a:pt x="607" y="2"/>
                  </a:lnTo>
                  <a:lnTo>
                    <a:pt x="605" y="2"/>
                  </a:lnTo>
                  <a:lnTo>
                    <a:pt x="605" y="2"/>
                  </a:lnTo>
                  <a:lnTo>
                    <a:pt x="605" y="4"/>
                  </a:lnTo>
                  <a:lnTo>
                    <a:pt x="605" y="4"/>
                  </a:lnTo>
                  <a:lnTo>
                    <a:pt x="605" y="4"/>
                  </a:lnTo>
                  <a:lnTo>
                    <a:pt x="605" y="6"/>
                  </a:lnTo>
                  <a:lnTo>
                    <a:pt x="605" y="6"/>
                  </a:lnTo>
                  <a:lnTo>
                    <a:pt x="603" y="6"/>
                  </a:lnTo>
                  <a:lnTo>
                    <a:pt x="603" y="4"/>
                  </a:lnTo>
                  <a:lnTo>
                    <a:pt x="603" y="4"/>
                  </a:lnTo>
                  <a:lnTo>
                    <a:pt x="603" y="4"/>
                  </a:lnTo>
                  <a:lnTo>
                    <a:pt x="601" y="4"/>
                  </a:lnTo>
                  <a:lnTo>
                    <a:pt x="601" y="4"/>
                  </a:lnTo>
                  <a:lnTo>
                    <a:pt x="599" y="4"/>
                  </a:lnTo>
                  <a:lnTo>
                    <a:pt x="597" y="6"/>
                  </a:lnTo>
                  <a:lnTo>
                    <a:pt x="595" y="8"/>
                  </a:lnTo>
                  <a:lnTo>
                    <a:pt x="593" y="10"/>
                  </a:lnTo>
                  <a:lnTo>
                    <a:pt x="591" y="10"/>
                  </a:lnTo>
                  <a:lnTo>
                    <a:pt x="589" y="10"/>
                  </a:lnTo>
                  <a:lnTo>
                    <a:pt x="587" y="10"/>
                  </a:lnTo>
                  <a:lnTo>
                    <a:pt x="587" y="10"/>
                  </a:lnTo>
                  <a:lnTo>
                    <a:pt x="587" y="10"/>
                  </a:lnTo>
                  <a:lnTo>
                    <a:pt x="587" y="12"/>
                  </a:lnTo>
                  <a:lnTo>
                    <a:pt x="585" y="14"/>
                  </a:lnTo>
                  <a:lnTo>
                    <a:pt x="583" y="14"/>
                  </a:lnTo>
                  <a:lnTo>
                    <a:pt x="581" y="14"/>
                  </a:lnTo>
                  <a:lnTo>
                    <a:pt x="581" y="14"/>
                  </a:lnTo>
                  <a:lnTo>
                    <a:pt x="579" y="14"/>
                  </a:lnTo>
                  <a:lnTo>
                    <a:pt x="575" y="10"/>
                  </a:lnTo>
                  <a:lnTo>
                    <a:pt x="575" y="10"/>
                  </a:lnTo>
                  <a:lnTo>
                    <a:pt x="571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9" y="10"/>
                  </a:lnTo>
                  <a:lnTo>
                    <a:pt x="565" y="10"/>
                  </a:lnTo>
                  <a:lnTo>
                    <a:pt x="559" y="10"/>
                  </a:lnTo>
                  <a:lnTo>
                    <a:pt x="559" y="10"/>
                  </a:lnTo>
                  <a:lnTo>
                    <a:pt x="557" y="10"/>
                  </a:lnTo>
                  <a:lnTo>
                    <a:pt x="555" y="10"/>
                  </a:lnTo>
                  <a:lnTo>
                    <a:pt x="553" y="10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49" y="12"/>
                  </a:lnTo>
                  <a:lnTo>
                    <a:pt x="547" y="10"/>
                  </a:lnTo>
                  <a:lnTo>
                    <a:pt x="545" y="10"/>
                  </a:lnTo>
                  <a:lnTo>
                    <a:pt x="539" y="12"/>
                  </a:lnTo>
                  <a:lnTo>
                    <a:pt x="539" y="12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7" y="12"/>
                  </a:lnTo>
                  <a:lnTo>
                    <a:pt x="535" y="12"/>
                  </a:lnTo>
                  <a:lnTo>
                    <a:pt x="533" y="12"/>
                  </a:lnTo>
                  <a:lnTo>
                    <a:pt x="533" y="12"/>
                  </a:lnTo>
                  <a:lnTo>
                    <a:pt x="531" y="14"/>
                  </a:lnTo>
                  <a:lnTo>
                    <a:pt x="527" y="14"/>
                  </a:lnTo>
                  <a:lnTo>
                    <a:pt x="523" y="12"/>
                  </a:lnTo>
                  <a:lnTo>
                    <a:pt x="521" y="14"/>
                  </a:lnTo>
                  <a:lnTo>
                    <a:pt x="519" y="14"/>
                  </a:lnTo>
                  <a:lnTo>
                    <a:pt x="517" y="14"/>
                  </a:lnTo>
                  <a:lnTo>
                    <a:pt x="513" y="18"/>
                  </a:lnTo>
                  <a:lnTo>
                    <a:pt x="513" y="18"/>
                  </a:lnTo>
                  <a:lnTo>
                    <a:pt x="511" y="18"/>
                  </a:lnTo>
                  <a:lnTo>
                    <a:pt x="509" y="18"/>
                  </a:lnTo>
                  <a:lnTo>
                    <a:pt x="507" y="18"/>
                  </a:lnTo>
                  <a:lnTo>
                    <a:pt x="503" y="18"/>
                  </a:lnTo>
                  <a:lnTo>
                    <a:pt x="501" y="20"/>
                  </a:lnTo>
                  <a:lnTo>
                    <a:pt x="499" y="20"/>
                  </a:lnTo>
                  <a:lnTo>
                    <a:pt x="499" y="20"/>
                  </a:lnTo>
                  <a:lnTo>
                    <a:pt x="501" y="22"/>
                  </a:lnTo>
                  <a:lnTo>
                    <a:pt x="501" y="22"/>
                  </a:lnTo>
                  <a:lnTo>
                    <a:pt x="499" y="24"/>
                  </a:lnTo>
                  <a:lnTo>
                    <a:pt x="497" y="24"/>
                  </a:lnTo>
                  <a:lnTo>
                    <a:pt x="497" y="24"/>
                  </a:lnTo>
                  <a:lnTo>
                    <a:pt x="495" y="24"/>
                  </a:lnTo>
                  <a:lnTo>
                    <a:pt x="495" y="24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5" y="26"/>
                  </a:lnTo>
                  <a:lnTo>
                    <a:pt x="493" y="28"/>
                  </a:lnTo>
                  <a:lnTo>
                    <a:pt x="493" y="28"/>
                  </a:lnTo>
                  <a:lnTo>
                    <a:pt x="491" y="28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9" y="30"/>
                  </a:lnTo>
                  <a:lnTo>
                    <a:pt x="487" y="32"/>
                  </a:lnTo>
                  <a:lnTo>
                    <a:pt x="487" y="32"/>
                  </a:lnTo>
                  <a:lnTo>
                    <a:pt x="485" y="32"/>
                  </a:lnTo>
                  <a:lnTo>
                    <a:pt x="483" y="32"/>
                  </a:lnTo>
                  <a:lnTo>
                    <a:pt x="483" y="34"/>
                  </a:lnTo>
                  <a:lnTo>
                    <a:pt x="483" y="36"/>
                  </a:lnTo>
                  <a:lnTo>
                    <a:pt x="485" y="36"/>
                  </a:lnTo>
                  <a:lnTo>
                    <a:pt x="483" y="36"/>
                  </a:lnTo>
                  <a:lnTo>
                    <a:pt x="483" y="38"/>
                  </a:lnTo>
                  <a:lnTo>
                    <a:pt x="483" y="38"/>
                  </a:lnTo>
                  <a:lnTo>
                    <a:pt x="481" y="38"/>
                  </a:lnTo>
                  <a:lnTo>
                    <a:pt x="481" y="36"/>
                  </a:lnTo>
                  <a:lnTo>
                    <a:pt x="477" y="34"/>
                  </a:lnTo>
                  <a:lnTo>
                    <a:pt x="477" y="34"/>
                  </a:lnTo>
                  <a:lnTo>
                    <a:pt x="475" y="34"/>
                  </a:lnTo>
                  <a:lnTo>
                    <a:pt x="475" y="34"/>
                  </a:lnTo>
                  <a:lnTo>
                    <a:pt x="475" y="36"/>
                  </a:lnTo>
                  <a:lnTo>
                    <a:pt x="475" y="36"/>
                  </a:lnTo>
                  <a:lnTo>
                    <a:pt x="475" y="38"/>
                  </a:lnTo>
                  <a:lnTo>
                    <a:pt x="473" y="38"/>
                  </a:lnTo>
                  <a:lnTo>
                    <a:pt x="473" y="40"/>
                  </a:lnTo>
                  <a:lnTo>
                    <a:pt x="473" y="40"/>
                  </a:lnTo>
                  <a:lnTo>
                    <a:pt x="473" y="40"/>
                  </a:lnTo>
                  <a:lnTo>
                    <a:pt x="473" y="42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71" y="42"/>
                  </a:lnTo>
                  <a:lnTo>
                    <a:pt x="467" y="46"/>
                  </a:lnTo>
                  <a:lnTo>
                    <a:pt x="465" y="46"/>
                  </a:lnTo>
                  <a:lnTo>
                    <a:pt x="463" y="48"/>
                  </a:lnTo>
                  <a:lnTo>
                    <a:pt x="463" y="48"/>
                  </a:lnTo>
                  <a:lnTo>
                    <a:pt x="463" y="50"/>
                  </a:lnTo>
                  <a:lnTo>
                    <a:pt x="463" y="50"/>
                  </a:lnTo>
                  <a:lnTo>
                    <a:pt x="461" y="50"/>
                  </a:lnTo>
                  <a:lnTo>
                    <a:pt x="461" y="50"/>
                  </a:lnTo>
                  <a:lnTo>
                    <a:pt x="459" y="52"/>
                  </a:lnTo>
                  <a:lnTo>
                    <a:pt x="459" y="52"/>
                  </a:lnTo>
                  <a:lnTo>
                    <a:pt x="459" y="54"/>
                  </a:lnTo>
                  <a:lnTo>
                    <a:pt x="459" y="54"/>
                  </a:lnTo>
                  <a:lnTo>
                    <a:pt x="457" y="56"/>
                  </a:lnTo>
                  <a:lnTo>
                    <a:pt x="457" y="56"/>
                  </a:lnTo>
                  <a:lnTo>
                    <a:pt x="457" y="56"/>
                  </a:lnTo>
                  <a:lnTo>
                    <a:pt x="457" y="58"/>
                  </a:lnTo>
                  <a:lnTo>
                    <a:pt x="457" y="58"/>
                  </a:lnTo>
                  <a:lnTo>
                    <a:pt x="459" y="58"/>
                  </a:lnTo>
                  <a:lnTo>
                    <a:pt x="459" y="58"/>
                  </a:lnTo>
                  <a:lnTo>
                    <a:pt x="461" y="60"/>
                  </a:lnTo>
                  <a:lnTo>
                    <a:pt x="461" y="60"/>
                  </a:lnTo>
                  <a:lnTo>
                    <a:pt x="463" y="60"/>
                  </a:lnTo>
                  <a:lnTo>
                    <a:pt x="465" y="62"/>
                  </a:lnTo>
                  <a:lnTo>
                    <a:pt x="465" y="62"/>
                  </a:lnTo>
                  <a:lnTo>
                    <a:pt x="465" y="64"/>
                  </a:lnTo>
                  <a:lnTo>
                    <a:pt x="465" y="64"/>
                  </a:lnTo>
                  <a:lnTo>
                    <a:pt x="467" y="66"/>
                  </a:lnTo>
                  <a:lnTo>
                    <a:pt x="467" y="68"/>
                  </a:lnTo>
                  <a:lnTo>
                    <a:pt x="469" y="70"/>
                  </a:lnTo>
                  <a:lnTo>
                    <a:pt x="469" y="70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69" y="72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4"/>
                  </a:lnTo>
                  <a:lnTo>
                    <a:pt x="471" y="76"/>
                  </a:lnTo>
                  <a:lnTo>
                    <a:pt x="471" y="76"/>
                  </a:lnTo>
                  <a:lnTo>
                    <a:pt x="471" y="78"/>
                  </a:lnTo>
                  <a:lnTo>
                    <a:pt x="471" y="78"/>
                  </a:lnTo>
                  <a:lnTo>
                    <a:pt x="471" y="80"/>
                  </a:lnTo>
                  <a:lnTo>
                    <a:pt x="471" y="80"/>
                  </a:lnTo>
                  <a:lnTo>
                    <a:pt x="475" y="82"/>
                  </a:lnTo>
                  <a:lnTo>
                    <a:pt x="475" y="82"/>
                  </a:lnTo>
                  <a:lnTo>
                    <a:pt x="475" y="84"/>
                  </a:lnTo>
                  <a:lnTo>
                    <a:pt x="475" y="84"/>
                  </a:lnTo>
                  <a:lnTo>
                    <a:pt x="475" y="86"/>
                  </a:lnTo>
                  <a:lnTo>
                    <a:pt x="475" y="86"/>
                  </a:lnTo>
                  <a:lnTo>
                    <a:pt x="475" y="88"/>
                  </a:lnTo>
                  <a:lnTo>
                    <a:pt x="475" y="88"/>
                  </a:lnTo>
                  <a:lnTo>
                    <a:pt x="475" y="88"/>
                  </a:lnTo>
                  <a:lnTo>
                    <a:pt x="477" y="88"/>
                  </a:lnTo>
                  <a:lnTo>
                    <a:pt x="477" y="90"/>
                  </a:lnTo>
                  <a:lnTo>
                    <a:pt x="477" y="90"/>
                  </a:lnTo>
                  <a:lnTo>
                    <a:pt x="475" y="92"/>
                  </a:lnTo>
                  <a:lnTo>
                    <a:pt x="473" y="94"/>
                  </a:lnTo>
                  <a:lnTo>
                    <a:pt x="473" y="96"/>
                  </a:lnTo>
                  <a:lnTo>
                    <a:pt x="473" y="96"/>
                  </a:lnTo>
                  <a:lnTo>
                    <a:pt x="473" y="98"/>
                  </a:lnTo>
                  <a:lnTo>
                    <a:pt x="475" y="100"/>
                  </a:lnTo>
                  <a:lnTo>
                    <a:pt x="477" y="102"/>
                  </a:lnTo>
                  <a:lnTo>
                    <a:pt x="477" y="102"/>
                  </a:lnTo>
                  <a:lnTo>
                    <a:pt x="477" y="104"/>
                  </a:lnTo>
                  <a:lnTo>
                    <a:pt x="475" y="106"/>
                  </a:lnTo>
                  <a:lnTo>
                    <a:pt x="473" y="108"/>
                  </a:lnTo>
                  <a:lnTo>
                    <a:pt x="471" y="108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2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71" y="114"/>
                  </a:lnTo>
                  <a:lnTo>
                    <a:pt x="469" y="116"/>
                  </a:lnTo>
                  <a:lnTo>
                    <a:pt x="469" y="116"/>
                  </a:lnTo>
                  <a:lnTo>
                    <a:pt x="469" y="116"/>
                  </a:lnTo>
                  <a:lnTo>
                    <a:pt x="463" y="118"/>
                  </a:lnTo>
                  <a:lnTo>
                    <a:pt x="461" y="120"/>
                  </a:lnTo>
                  <a:lnTo>
                    <a:pt x="461" y="122"/>
                  </a:lnTo>
                  <a:lnTo>
                    <a:pt x="461" y="122"/>
                  </a:lnTo>
                  <a:lnTo>
                    <a:pt x="457" y="126"/>
                  </a:lnTo>
                  <a:lnTo>
                    <a:pt x="457" y="126"/>
                  </a:lnTo>
                  <a:lnTo>
                    <a:pt x="455" y="128"/>
                  </a:lnTo>
                  <a:lnTo>
                    <a:pt x="453" y="130"/>
                  </a:lnTo>
                  <a:lnTo>
                    <a:pt x="453" y="130"/>
                  </a:lnTo>
                  <a:lnTo>
                    <a:pt x="451" y="132"/>
                  </a:lnTo>
                  <a:lnTo>
                    <a:pt x="453" y="132"/>
                  </a:lnTo>
                  <a:lnTo>
                    <a:pt x="453" y="134"/>
                  </a:lnTo>
                  <a:lnTo>
                    <a:pt x="453" y="136"/>
                  </a:lnTo>
                  <a:lnTo>
                    <a:pt x="451" y="136"/>
                  </a:lnTo>
                  <a:lnTo>
                    <a:pt x="451" y="136"/>
                  </a:lnTo>
                  <a:lnTo>
                    <a:pt x="449" y="136"/>
                  </a:lnTo>
                  <a:lnTo>
                    <a:pt x="449" y="136"/>
                  </a:lnTo>
                  <a:lnTo>
                    <a:pt x="449" y="136"/>
                  </a:lnTo>
                  <a:lnTo>
                    <a:pt x="447" y="136"/>
                  </a:lnTo>
                  <a:lnTo>
                    <a:pt x="447" y="138"/>
                  </a:lnTo>
                  <a:lnTo>
                    <a:pt x="447" y="140"/>
                  </a:lnTo>
                  <a:lnTo>
                    <a:pt x="447" y="140"/>
                  </a:lnTo>
                  <a:lnTo>
                    <a:pt x="447" y="142"/>
                  </a:lnTo>
                  <a:lnTo>
                    <a:pt x="449" y="142"/>
                  </a:lnTo>
                  <a:lnTo>
                    <a:pt x="449" y="144"/>
                  </a:lnTo>
                  <a:lnTo>
                    <a:pt x="451" y="146"/>
                  </a:lnTo>
                  <a:lnTo>
                    <a:pt x="455" y="148"/>
                  </a:lnTo>
                  <a:lnTo>
                    <a:pt x="455" y="148"/>
                  </a:lnTo>
                  <a:lnTo>
                    <a:pt x="453" y="152"/>
                  </a:lnTo>
                  <a:lnTo>
                    <a:pt x="453" y="154"/>
                  </a:lnTo>
                  <a:lnTo>
                    <a:pt x="453" y="156"/>
                  </a:lnTo>
                  <a:lnTo>
                    <a:pt x="453" y="156"/>
                  </a:lnTo>
                  <a:lnTo>
                    <a:pt x="453" y="158"/>
                  </a:lnTo>
                  <a:lnTo>
                    <a:pt x="453" y="158"/>
                  </a:lnTo>
                  <a:lnTo>
                    <a:pt x="453" y="160"/>
                  </a:lnTo>
                  <a:lnTo>
                    <a:pt x="451" y="160"/>
                  </a:lnTo>
                  <a:lnTo>
                    <a:pt x="451" y="162"/>
                  </a:lnTo>
                  <a:lnTo>
                    <a:pt x="451" y="162"/>
                  </a:lnTo>
                  <a:lnTo>
                    <a:pt x="451" y="164"/>
                  </a:lnTo>
                  <a:lnTo>
                    <a:pt x="451" y="164"/>
                  </a:lnTo>
                  <a:lnTo>
                    <a:pt x="449" y="164"/>
                  </a:lnTo>
                  <a:lnTo>
                    <a:pt x="447" y="164"/>
                  </a:lnTo>
                  <a:lnTo>
                    <a:pt x="447" y="166"/>
                  </a:lnTo>
                  <a:lnTo>
                    <a:pt x="447" y="166"/>
                  </a:lnTo>
                  <a:lnTo>
                    <a:pt x="447" y="166"/>
                  </a:lnTo>
                  <a:lnTo>
                    <a:pt x="445" y="166"/>
                  </a:lnTo>
                  <a:lnTo>
                    <a:pt x="445" y="166"/>
                  </a:lnTo>
                  <a:lnTo>
                    <a:pt x="443" y="166"/>
                  </a:lnTo>
                  <a:lnTo>
                    <a:pt x="443" y="166"/>
                  </a:lnTo>
                  <a:lnTo>
                    <a:pt x="443" y="168"/>
                  </a:lnTo>
                  <a:lnTo>
                    <a:pt x="439" y="168"/>
                  </a:lnTo>
                  <a:lnTo>
                    <a:pt x="433" y="168"/>
                  </a:lnTo>
                  <a:lnTo>
                    <a:pt x="427" y="170"/>
                  </a:lnTo>
                  <a:lnTo>
                    <a:pt x="427" y="170"/>
                  </a:lnTo>
                  <a:lnTo>
                    <a:pt x="423" y="168"/>
                  </a:lnTo>
                  <a:lnTo>
                    <a:pt x="419" y="168"/>
                  </a:lnTo>
                  <a:lnTo>
                    <a:pt x="419" y="168"/>
                  </a:lnTo>
                  <a:lnTo>
                    <a:pt x="417" y="168"/>
                  </a:lnTo>
                  <a:lnTo>
                    <a:pt x="415" y="168"/>
                  </a:lnTo>
                  <a:lnTo>
                    <a:pt x="405" y="164"/>
                  </a:lnTo>
                  <a:lnTo>
                    <a:pt x="403" y="164"/>
                  </a:lnTo>
                  <a:lnTo>
                    <a:pt x="401" y="164"/>
                  </a:lnTo>
                  <a:lnTo>
                    <a:pt x="399" y="164"/>
                  </a:lnTo>
                  <a:lnTo>
                    <a:pt x="399" y="166"/>
                  </a:lnTo>
                  <a:lnTo>
                    <a:pt x="399" y="166"/>
                  </a:lnTo>
                  <a:lnTo>
                    <a:pt x="399" y="166"/>
                  </a:lnTo>
                  <a:lnTo>
                    <a:pt x="399" y="168"/>
                  </a:lnTo>
                  <a:lnTo>
                    <a:pt x="399" y="168"/>
                  </a:lnTo>
                  <a:lnTo>
                    <a:pt x="397" y="170"/>
                  </a:lnTo>
                  <a:lnTo>
                    <a:pt x="397" y="170"/>
                  </a:lnTo>
                  <a:lnTo>
                    <a:pt x="399" y="172"/>
                  </a:lnTo>
                  <a:lnTo>
                    <a:pt x="399" y="172"/>
                  </a:lnTo>
                  <a:lnTo>
                    <a:pt x="401" y="174"/>
                  </a:lnTo>
                  <a:lnTo>
                    <a:pt x="401" y="174"/>
                  </a:lnTo>
                  <a:lnTo>
                    <a:pt x="401" y="176"/>
                  </a:lnTo>
                  <a:lnTo>
                    <a:pt x="403" y="178"/>
                  </a:lnTo>
                  <a:lnTo>
                    <a:pt x="403" y="178"/>
                  </a:lnTo>
                  <a:lnTo>
                    <a:pt x="403" y="180"/>
                  </a:lnTo>
                  <a:lnTo>
                    <a:pt x="403" y="180"/>
                  </a:lnTo>
                  <a:lnTo>
                    <a:pt x="405" y="180"/>
                  </a:lnTo>
                  <a:lnTo>
                    <a:pt x="405" y="180"/>
                  </a:lnTo>
                  <a:lnTo>
                    <a:pt x="407" y="180"/>
                  </a:lnTo>
                  <a:lnTo>
                    <a:pt x="409" y="180"/>
                  </a:lnTo>
                  <a:lnTo>
                    <a:pt x="409" y="182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4"/>
                  </a:lnTo>
                  <a:lnTo>
                    <a:pt x="411" y="186"/>
                  </a:lnTo>
                  <a:lnTo>
                    <a:pt x="413" y="186"/>
                  </a:lnTo>
                  <a:lnTo>
                    <a:pt x="413" y="186"/>
                  </a:lnTo>
                  <a:lnTo>
                    <a:pt x="413" y="186"/>
                  </a:lnTo>
                  <a:lnTo>
                    <a:pt x="411" y="190"/>
                  </a:lnTo>
                  <a:lnTo>
                    <a:pt x="411" y="192"/>
                  </a:lnTo>
                  <a:lnTo>
                    <a:pt x="411" y="192"/>
                  </a:lnTo>
                  <a:lnTo>
                    <a:pt x="411" y="194"/>
                  </a:lnTo>
                  <a:lnTo>
                    <a:pt x="413" y="194"/>
                  </a:lnTo>
                  <a:lnTo>
                    <a:pt x="413" y="194"/>
                  </a:lnTo>
                  <a:lnTo>
                    <a:pt x="415" y="194"/>
                  </a:lnTo>
                  <a:lnTo>
                    <a:pt x="415" y="196"/>
                  </a:lnTo>
                  <a:lnTo>
                    <a:pt x="415" y="196"/>
                  </a:lnTo>
                  <a:lnTo>
                    <a:pt x="415" y="196"/>
                  </a:lnTo>
                  <a:lnTo>
                    <a:pt x="417" y="198"/>
                  </a:lnTo>
                  <a:lnTo>
                    <a:pt x="419" y="200"/>
                  </a:lnTo>
                  <a:lnTo>
                    <a:pt x="417" y="202"/>
                  </a:lnTo>
                  <a:lnTo>
                    <a:pt x="411" y="208"/>
                  </a:lnTo>
                  <a:lnTo>
                    <a:pt x="409" y="210"/>
                  </a:lnTo>
                  <a:lnTo>
                    <a:pt x="409" y="208"/>
                  </a:lnTo>
                  <a:lnTo>
                    <a:pt x="407" y="208"/>
                  </a:lnTo>
                  <a:lnTo>
                    <a:pt x="407" y="208"/>
                  </a:lnTo>
                  <a:lnTo>
                    <a:pt x="405" y="212"/>
                  </a:lnTo>
                  <a:lnTo>
                    <a:pt x="405" y="212"/>
                  </a:lnTo>
                  <a:lnTo>
                    <a:pt x="405" y="212"/>
                  </a:lnTo>
                  <a:lnTo>
                    <a:pt x="403" y="212"/>
                  </a:lnTo>
                  <a:lnTo>
                    <a:pt x="403" y="212"/>
                  </a:lnTo>
                  <a:lnTo>
                    <a:pt x="399" y="214"/>
                  </a:lnTo>
                  <a:lnTo>
                    <a:pt x="397" y="214"/>
                  </a:lnTo>
                  <a:lnTo>
                    <a:pt x="395" y="212"/>
                  </a:lnTo>
                  <a:lnTo>
                    <a:pt x="393" y="214"/>
                  </a:lnTo>
                  <a:lnTo>
                    <a:pt x="391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9" y="214"/>
                  </a:lnTo>
                  <a:lnTo>
                    <a:pt x="387" y="214"/>
                  </a:lnTo>
                  <a:lnTo>
                    <a:pt x="387" y="214"/>
                  </a:lnTo>
                  <a:lnTo>
                    <a:pt x="385" y="216"/>
                  </a:lnTo>
                  <a:lnTo>
                    <a:pt x="383" y="216"/>
                  </a:lnTo>
                  <a:lnTo>
                    <a:pt x="383" y="218"/>
                  </a:lnTo>
                  <a:lnTo>
                    <a:pt x="381" y="218"/>
                  </a:lnTo>
                  <a:lnTo>
                    <a:pt x="381" y="220"/>
                  </a:lnTo>
                  <a:lnTo>
                    <a:pt x="381" y="224"/>
                  </a:lnTo>
                  <a:lnTo>
                    <a:pt x="381" y="226"/>
                  </a:lnTo>
                  <a:lnTo>
                    <a:pt x="381" y="226"/>
                  </a:lnTo>
                  <a:lnTo>
                    <a:pt x="381" y="228"/>
                  </a:lnTo>
                  <a:lnTo>
                    <a:pt x="379" y="230"/>
                  </a:lnTo>
                  <a:lnTo>
                    <a:pt x="377" y="230"/>
                  </a:lnTo>
                  <a:lnTo>
                    <a:pt x="377" y="230"/>
                  </a:lnTo>
                  <a:lnTo>
                    <a:pt x="377" y="232"/>
                  </a:lnTo>
                  <a:lnTo>
                    <a:pt x="377" y="232"/>
                  </a:lnTo>
                  <a:lnTo>
                    <a:pt x="377" y="232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4"/>
                  </a:lnTo>
                  <a:lnTo>
                    <a:pt x="379" y="236"/>
                  </a:lnTo>
                  <a:lnTo>
                    <a:pt x="379" y="238"/>
                  </a:lnTo>
                  <a:lnTo>
                    <a:pt x="379" y="238"/>
                  </a:lnTo>
                  <a:lnTo>
                    <a:pt x="377" y="242"/>
                  </a:lnTo>
                  <a:lnTo>
                    <a:pt x="375" y="242"/>
                  </a:lnTo>
                  <a:lnTo>
                    <a:pt x="373" y="242"/>
                  </a:lnTo>
                  <a:lnTo>
                    <a:pt x="373" y="244"/>
                  </a:lnTo>
                  <a:lnTo>
                    <a:pt x="371" y="246"/>
                  </a:lnTo>
                  <a:lnTo>
                    <a:pt x="371" y="248"/>
                  </a:lnTo>
                  <a:lnTo>
                    <a:pt x="371" y="250"/>
                  </a:lnTo>
                  <a:lnTo>
                    <a:pt x="371" y="252"/>
                  </a:lnTo>
                  <a:lnTo>
                    <a:pt x="373" y="254"/>
                  </a:lnTo>
                  <a:lnTo>
                    <a:pt x="373" y="256"/>
                  </a:lnTo>
                  <a:lnTo>
                    <a:pt x="373" y="256"/>
                  </a:lnTo>
                  <a:lnTo>
                    <a:pt x="371" y="258"/>
                  </a:lnTo>
                  <a:lnTo>
                    <a:pt x="371" y="262"/>
                  </a:lnTo>
                  <a:lnTo>
                    <a:pt x="371" y="264"/>
                  </a:lnTo>
                  <a:lnTo>
                    <a:pt x="371" y="264"/>
                  </a:lnTo>
                  <a:lnTo>
                    <a:pt x="373" y="270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3" y="274"/>
                  </a:lnTo>
                  <a:lnTo>
                    <a:pt x="371" y="276"/>
                  </a:lnTo>
                  <a:lnTo>
                    <a:pt x="371" y="278"/>
                  </a:lnTo>
                  <a:lnTo>
                    <a:pt x="365" y="284"/>
                  </a:lnTo>
                  <a:lnTo>
                    <a:pt x="365" y="286"/>
                  </a:lnTo>
                  <a:lnTo>
                    <a:pt x="365" y="286"/>
                  </a:lnTo>
                  <a:lnTo>
                    <a:pt x="363" y="286"/>
                  </a:lnTo>
                  <a:lnTo>
                    <a:pt x="363" y="288"/>
                  </a:lnTo>
                  <a:lnTo>
                    <a:pt x="361" y="290"/>
                  </a:lnTo>
                  <a:lnTo>
                    <a:pt x="359" y="290"/>
                  </a:lnTo>
                  <a:lnTo>
                    <a:pt x="357" y="290"/>
                  </a:lnTo>
                  <a:lnTo>
                    <a:pt x="357" y="290"/>
                  </a:lnTo>
                  <a:lnTo>
                    <a:pt x="353" y="292"/>
                  </a:lnTo>
                  <a:lnTo>
                    <a:pt x="351" y="292"/>
                  </a:lnTo>
                  <a:lnTo>
                    <a:pt x="351" y="290"/>
                  </a:lnTo>
                  <a:lnTo>
                    <a:pt x="349" y="288"/>
                  </a:lnTo>
                  <a:lnTo>
                    <a:pt x="347" y="286"/>
                  </a:lnTo>
                  <a:lnTo>
                    <a:pt x="347" y="286"/>
                  </a:lnTo>
                  <a:lnTo>
                    <a:pt x="347" y="284"/>
                  </a:lnTo>
                  <a:lnTo>
                    <a:pt x="347" y="284"/>
                  </a:lnTo>
                  <a:lnTo>
                    <a:pt x="347" y="282"/>
                  </a:lnTo>
                  <a:lnTo>
                    <a:pt x="343" y="282"/>
                  </a:lnTo>
                  <a:lnTo>
                    <a:pt x="341" y="280"/>
                  </a:lnTo>
                  <a:lnTo>
                    <a:pt x="339" y="280"/>
                  </a:lnTo>
                  <a:lnTo>
                    <a:pt x="339" y="280"/>
                  </a:lnTo>
                  <a:lnTo>
                    <a:pt x="337" y="280"/>
                  </a:lnTo>
                  <a:lnTo>
                    <a:pt x="335" y="282"/>
                  </a:lnTo>
                  <a:lnTo>
                    <a:pt x="335" y="282"/>
                  </a:lnTo>
                  <a:lnTo>
                    <a:pt x="335" y="282"/>
                  </a:lnTo>
                  <a:lnTo>
                    <a:pt x="335" y="284"/>
                  </a:lnTo>
                  <a:lnTo>
                    <a:pt x="337" y="284"/>
                  </a:lnTo>
                  <a:lnTo>
                    <a:pt x="339" y="284"/>
                  </a:lnTo>
                  <a:lnTo>
                    <a:pt x="341" y="284"/>
                  </a:lnTo>
                  <a:lnTo>
                    <a:pt x="341" y="284"/>
                  </a:lnTo>
                  <a:lnTo>
                    <a:pt x="339" y="284"/>
                  </a:lnTo>
                  <a:lnTo>
                    <a:pt x="339" y="286"/>
                  </a:lnTo>
                  <a:lnTo>
                    <a:pt x="339" y="286"/>
                  </a:lnTo>
                  <a:lnTo>
                    <a:pt x="337" y="286"/>
                  </a:lnTo>
                  <a:lnTo>
                    <a:pt x="331" y="284"/>
                  </a:lnTo>
                  <a:lnTo>
                    <a:pt x="331" y="284"/>
                  </a:lnTo>
                  <a:lnTo>
                    <a:pt x="329" y="284"/>
                  </a:lnTo>
                  <a:lnTo>
                    <a:pt x="327" y="284"/>
                  </a:lnTo>
                  <a:lnTo>
                    <a:pt x="327" y="282"/>
                  </a:lnTo>
                  <a:lnTo>
                    <a:pt x="327" y="282"/>
                  </a:lnTo>
                  <a:lnTo>
                    <a:pt x="325" y="282"/>
                  </a:lnTo>
                  <a:lnTo>
                    <a:pt x="325" y="280"/>
                  </a:lnTo>
                  <a:lnTo>
                    <a:pt x="323" y="280"/>
                  </a:lnTo>
                  <a:lnTo>
                    <a:pt x="323" y="280"/>
                  </a:lnTo>
                  <a:lnTo>
                    <a:pt x="321" y="282"/>
                  </a:lnTo>
                  <a:lnTo>
                    <a:pt x="321" y="284"/>
                  </a:lnTo>
                  <a:lnTo>
                    <a:pt x="321" y="284"/>
                  </a:lnTo>
                  <a:lnTo>
                    <a:pt x="321" y="284"/>
                  </a:lnTo>
                  <a:lnTo>
                    <a:pt x="319" y="286"/>
                  </a:lnTo>
                  <a:lnTo>
                    <a:pt x="319" y="286"/>
                  </a:lnTo>
                  <a:lnTo>
                    <a:pt x="319" y="288"/>
                  </a:lnTo>
                  <a:lnTo>
                    <a:pt x="319" y="288"/>
                  </a:lnTo>
                  <a:lnTo>
                    <a:pt x="315" y="288"/>
                  </a:lnTo>
                  <a:lnTo>
                    <a:pt x="315" y="290"/>
                  </a:lnTo>
                  <a:lnTo>
                    <a:pt x="315" y="290"/>
                  </a:lnTo>
                  <a:lnTo>
                    <a:pt x="315" y="290"/>
                  </a:lnTo>
                  <a:lnTo>
                    <a:pt x="313" y="290"/>
                  </a:lnTo>
                  <a:lnTo>
                    <a:pt x="311" y="290"/>
                  </a:lnTo>
                  <a:lnTo>
                    <a:pt x="311" y="290"/>
                  </a:lnTo>
                  <a:lnTo>
                    <a:pt x="309" y="290"/>
                  </a:lnTo>
                  <a:lnTo>
                    <a:pt x="307" y="294"/>
                  </a:lnTo>
                  <a:lnTo>
                    <a:pt x="305" y="294"/>
                  </a:lnTo>
                  <a:lnTo>
                    <a:pt x="305" y="296"/>
                  </a:lnTo>
                  <a:lnTo>
                    <a:pt x="303" y="296"/>
                  </a:lnTo>
                  <a:lnTo>
                    <a:pt x="301" y="296"/>
                  </a:lnTo>
                  <a:lnTo>
                    <a:pt x="299" y="296"/>
                  </a:lnTo>
                  <a:lnTo>
                    <a:pt x="297" y="296"/>
                  </a:lnTo>
                  <a:lnTo>
                    <a:pt x="297" y="296"/>
                  </a:lnTo>
                  <a:lnTo>
                    <a:pt x="297" y="298"/>
                  </a:lnTo>
                  <a:lnTo>
                    <a:pt x="297" y="298"/>
                  </a:lnTo>
                  <a:lnTo>
                    <a:pt x="299" y="298"/>
                  </a:lnTo>
                  <a:lnTo>
                    <a:pt x="299" y="300"/>
                  </a:lnTo>
                  <a:lnTo>
                    <a:pt x="299" y="302"/>
                  </a:lnTo>
                  <a:lnTo>
                    <a:pt x="299" y="302"/>
                  </a:lnTo>
                  <a:lnTo>
                    <a:pt x="301" y="302"/>
                  </a:lnTo>
                  <a:lnTo>
                    <a:pt x="305" y="302"/>
                  </a:lnTo>
                  <a:lnTo>
                    <a:pt x="307" y="302"/>
                  </a:lnTo>
                  <a:lnTo>
                    <a:pt x="307" y="304"/>
                  </a:lnTo>
                  <a:lnTo>
                    <a:pt x="305" y="306"/>
                  </a:lnTo>
                  <a:lnTo>
                    <a:pt x="305" y="306"/>
                  </a:lnTo>
                  <a:lnTo>
                    <a:pt x="303" y="306"/>
                  </a:lnTo>
                  <a:lnTo>
                    <a:pt x="303" y="306"/>
                  </a:lnTo>
                  <a:lnTo>
                    <a:pt x="301" y="306"/>
                  </a:lnTo>
                  <a:lnTo>
                    <a:pt x="301" y="308"/>
                  </a:lnTo>
                  <a:lnTo>
                    <a:pt x="299" y="308"/>
                  </a:lnTo>
                  <a:lnTo>
                    <a:pt x="297" y="310"/>
                  </a:lnTo>
                  <a:lnTo>
                    <a:pt x="295" y="310"/>
                  </a:lnTo>
                  <a:lnTo>
                    <a:pt x="293" y="310"/>
                  </a:lnTo>
                  <a:lnTo>
                    <a:pt x="291" y="310"/>
                  </a:lnTo>
                  <a:lnTo>
                    <a:pt x="289" y="312"/>
                  </a:lnTo>
                  <a:lnTo>
                    <a:pt x="287" y="312"/>
                  </a:lnTo>
                  <a:lnTo>
                    <a:pt x="285" y="312"/>
                  </a:lnTo>
                  <a:lnTo>
                    <a:pt x="283" y="312"/>
                  </a:lnTo>
                  <a:lnTo>
                    <a:pt x="281" y="312"/>
                  </a:lnTo>
                  <a:lnTo>
                    <a:pt x="281" y="312"/>
                  </a:lnTo>
                  <a:lnTo>
                    <a:pt x="279" y="310"/>
                  </a:lnTo>
                  <a:lnTo>
                    <a:pt x="277" y="310"/>
                  </a:lnTo>
                  <a:lnTo>
                    <a:pt x="277" y="310"/>
                  </a:lnTo>
                  <a:lnTo>
                    <a:pt x="275" y="310"/>
                  </a:lnTo>
                  <a:lnTo>
                    <a:pt x="275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10"/>
                  </a:lnTo>
                  <a:lnTo>
                    <a:pt x="273" y="308"/>
                  </a:lnTo>
                  <a:lnTo>
                    <a:pt x="273" y="308"/>
                  </a:lnTo>
                  <a:lnTo>
                    <a:pt x="273" y="306"/>
                  </a:lnTo>
                  <a:lnTo>
                    <a:pt x="273" y="306"/>
                  </a:lnTo>
                  <a:lnTo>
                    <a:pt x="269" y="306"/>
                  </a:lnTo>
                  <a:lnTo>
                    <a:pt x="267" y="308"/>
                  </a:lnTo>
                  <a:lnTo>
                    <a:pt x="265" y="308"/>
                  </a:lnTo>
                  <a:lnTo>
                    <a:pt x="263" y="310"/>
                  </a:lnTo>
                  <a:lnTo>
                    <a:pt x="263" y="310"/>
                  </a:lnTo>
                  <a:lnTo>
                    <a:pt x="261" y="312"/>
                  </a:lnTo>
                  <a:lnTo>
                    <a:pt x="259" y="312"/>
                  </a:lnTo>
                  <a:lnTo>
                    <a:pt x="259" y="312"/>
                  </a:lnTo>
                  <a:lnTo>
                    <a:pt x="257" y="318"/>
                  </a:lnTo>
                  <a:lnTo>
                    <a:pt x="257" y="320"/>
                  </a:lnTo>
                  <a:lnTo>
                    <a:pt x="253" y="324"/>
                  </a:lnTo>
                  <a:lnTo>
                    <a:pt x="251" y="324"/>
                  </a:lnTo>
                  <a:lnTo>
                    <a:pt x="245" y="326"/>
                  </a:lnTo>
                  <a:lnTo>
                    <a:pt x="245" y="326"/>
                  </a:lnTo>
                  <a:lnTo>
                    <a:pt x="243" y="326"/>
                  </a:lnTo>
                  <a:lnTo>
                    <a:pt x="239" y="344"/>
                  </a:lnTo>
                  <a:lnTo>
                    <a:pt x="239" y="346"/>
                  </a:lnTo>
                  <a:lnTo>
                    <a:pt x="241" y="348"/>
                  </a:lnTo>
                  <a:lnTo>
                    <a:pt x="241" y="348"/>
                  </a:lnTo>
                  <a:lnTo>
                    <a:pt x="241" y="350"/>
                  </a:lnTo>
                  <a:lnTo>
                    <a:pt x="241" y="350"/>
                  </a:lnTo>
                  <a:lnTo>
                    <a:pt x="241" y="352"/>
                  </a:lnTo>
                  <a:lnTo>
                    <a:pt x="241" y="358"/>
                  </a:lnTo>
                  <a:lnTo>
                    <a:pt x="241" y="362"/>
                  </a:lnTo>
                  <a:lnTo>
                    <a:pt x="241" y="362"/>
                  </a:lnTo>
                  <a:lnTo>
                    <a:pt x="239" y="368"/>
                  </a:lnTo>
                  <a:lnTo>
                    <a:pt x="237" y="370"/>
                  </a:lnTo>
                  <a:lnTo>
                    <a:pt x="237" y="372"/>
                  </a:lnTo>
                  <a:lnTo>
                    <a:pt x="237" y="372"/>
                  </a:lnTo>
                  <a:lnTo>
                    <a:pt x="239" y="372"/>
                  </a:lnTo>
                  <a:lnTo>
                    <a:pt x="241" y="374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3" y="376"/>
                  </a:lnTo>
                  <a:lnTo>
                    <a:pt x="241" y="376"/>
                  </a:lnTo>
                  <a:lnTo>
                    <a:pt x="241" y="378"/>
                  </a:lnTo>
                  <a:lnTo>
                    <a:pt x="239" y="380"/>
                  </a:lnTo>
                  <a:lnTo>
                    <a:pt x="237" y="382"/>
                  </a:lnTo>
                  <a:lnTo>
                    <a:pt x="233" y="384"/>
                  </a:lnTo>
                  <a:lnTo>
                    <a:pt x="227" y="384"/>
                  </a:lnTo>
                  <a:lnTo>
                    <a:pt x="225" y="386"/>
                  </a:lnTo>
                  <a:lnTo>
                    <a:pt x="223" y="386"/>
                  </a:lnTo>
                  <a:lnTo>
                    <a:pt x="219" y="388"/>
                  </a:lnTo>
                  <a:lnTo>
                    <a:pt x="217" y="388"/>
                  </a:lnTo>
                  <a:lnTo>
                    <a:pt x="215" y="388"/>
                  </a:lnTo>
                  <a:lnTo>
                    <a:pt x="213" y="390"/>
                  </a:lnTo>
                  <a:lnTo>
                    <a:pt x="209" y="390"/>
                  </a:lnTo>
                  <a:lnTo>
                    <a:pt x="207" y="390"/>
                  </a:lnTo>
                  <a:lnTo>
                    <a:pt x="205" y="392"/>
                  </a:lnTo>
                  <a:lnTo>
                    <a:pt x="201" y="392"/>
                  </a:lnTo>
                  <a:lnTo>
                    <a:pt x="199" y="394"/>
                  </a:lnTo>
                  <a:lnTo>
                    <a:pt x="197" y="394"/>
                  </a:lnTo>
                  <a:lnTo>
                    <a:pt x="195" y="394"/>
                  </a:lnTo>
                  <a:lnTo>
                    <a:pt x="191" y="396"/>
                  </a:lnTo>
                  <a:lnTo>
                    <a:pt x="185" y="398"/>
                  </a:lnTo>
                  <a:lnTo>
                    <a:pt x="183" y="398"/>
                  </a:lnTo>
                  <a:lnTo>
                    <a:pt x="175" y="396"/>
                  </a:lnTo>
                  <a:lnTo>
                    <a:pt x="169" y="396"/>
                  </a:lnTo>
                  <a:lnTo>
                    <a:pt x="161" y="396"/>
                  </a:lnTo>
                  <a:lnTo>
                    <a:pt x="161" y="396"/>
                  </a:lnTo>
                  <a:lnTo>
                    <a:pt x="150" y="400"/>
                  </a:lnTo>
                  <a:lnTo>
                    <a:pt x="148" y="400"/>
                  </a:lnTo>
                  <a:lnTo>
                    <a:pt x="146" y="402"/>
                  </a:lnTo>
                  <a:lnTo>
                    <a:pt x="146" y="404"/>
                  </a:lnTo>
                  <a:lnTo>
                    <a:pt x="144" y="406"/>
                  </a:lnTo>
                  <a:lnTo>
                    <a:pt x="138" y="402"/>
                  </a:lnTo>
                  <a:lnTo>
                    <a:pt x="130" y="402"/>
                  </a:lnTo>
                  <a:lnTo>
                    <a:pt x="122" y="400"/>
                  </a:lnTo>
                  <a:lnTo>
                    <a:pt x="114" y="400"/>
                  </a:lnTo>
                  <a:lnTo>
                    <a:pt x="112" y="400"/>
                  </a:lnTo>
                  <a:lnTo>
                    <a:pt x="110" y="400"/>
                  </a:lnTo>
                  <a:lnTo>
                    <a:pt x="108" y="400"/>
                  </a:lnTo>
                  <a:lnTo>
                    <a:pt x="104" y="402"/>
                  </a:lnTo>
                  <a:lnTo>
                    <a:pt x="102" y="402"/>
                  </a:lnTo>
                  <a:lnTo>
                    <a:pt x="100" y="402"/>
                  </a:lnTo>
                  <a:lnTo>
                    <a:pt x="96" y="402"/>
                  </a:lnTo>
                  <a:lnTo>
                    <a:pt x="94" y="402"/>
                  </a:lnTo>
                  <a:lnTo>
                    <a:pt x="92" y="402"/>
                  </a:lnTo>
                  <a:lnTo>
                    <a:pt x="90" y="402"/>
                  </a:lnTo>
                  <a:lnTo>
                    <a:pt x="88" y="402"/>
                  </a:lnTo>
                  <a:lnTo>
                    <a:pt x="86" y="402"/>
                  </a:lnTo>
                  <a:lnTo>
                    <a:pt x="82" y="404"/>
                  </a:lnTo>
                  <a:lnTo>
                    <a:pt x="80" y="404"/>
                  </a:lnTo>
                  <a:lnTo>
                    <a:pt x="78" y="404"/>
                  </a:lnTo>
                  <a:lnTo>
                    <a:pt x="72" y="404"/>
                  </a:lnTo>
                  <a:lnTo>
                    <a:pt x="68" y="404"/>
                  </a:lnTo>
                  <a:lnTo>
                    <a:pt x="64" y="402"/>
                  </a:lnTo>
                  <a:lnTo>
                    <a:pt x="60" y="400"/>
                  </a:lnTo>
                  <a:lnTo>
                    <a:pt x="56" y="400"/>
                  </a:lnTo>
                  <a:lnTo>
                    <a:pt x="52" y="398"/>
                  </a:lnTo>
                  <a:lnTo>
                    <a:pt x="50" y="398"/>
                  </a:lnTo>
                  <a:lnTo>
                    <a:pt x="46" y="396"/>
                  </a:lnTo>
                  <a:lnTo>
                    <a:pt x="42" y="394"/>
                  </a:lnTo>
                  <a:lnTo>
                    <a:pt x="38" y="394"/>
                  </a:lnTo>
                  <a:lnTo>
                    <a:pt x="34" y="392"/>
                  </a:lnTo>
                  <a:lnTo>
                    <a:pt x="30" y="392"/>
                  </a:lnTo>
                  <a:lnTo>
                    <a:pt x="28" y="390"/>
                  </a:lnTo>
                  <a:lnTo>
                    <a:pt x="24" y="388"/>
                  </a:lnTo>
                  <a:lnTo>
                    <a:pt x="20" y="388"/>
                  </a:lnTo>
                  <a:lnTo>
                    <a:pt x="16" y="386"/>
                  </a:lnTo>
                  <a:lnTo>
                    <a:pt x="12" y="386"/>
                  </a:lnTo>
                  <a:lnTo>
                    <a:pt x="8" y="384"/>
                  </a:lnTo>
                  <a:lnTo>
                    <a:pt x="6" y="382"/>
                  </a:lnTo>
                  <a:lnTo>
                    <a:pt x="2" y="382"/>
                  </a:lnTo>
                  <a:lnTo>
                    <a:pt x="0" y="382"/>
                  </a:lnTo>
                  <a:lnTo>
                    <a:pt x="4" y="386"/>
                  </a:lnTo>
                  <a:lnTo>
                    <a:pt x="6" y="388"/>
                  </a:lnTo>
                  <a:lnTo>
                    <a:pt x="10" y="392"/>
                  </a:lnTo>
                  <a:lnTo>
                    <a:pt x="12" y="396"/>
                  </a:lnTo>
                  <a:lnTo>
                    <a:pt x="16" y="400"/>
                  </a:lnTo>
                  <a:lnTo>
                    <a:pt x="20" y="404"/>
                  </a:lnTo>
                  <a:lnTo>
                    <a:pt x="20" y="404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6"/>
                  </a:lnTo>
                  <a:lnTo>
                    <a:pt x="22" y="408"/>
                  </a:lnTo>
                  <a:lnTo>
                    <a:pt x="22" y="410"/>
                  </a:lnTo>
                  <a:lnTo>
                    <a:pt x="22" y="410"/>
                  </a:lnTo>
                  <a:lnTo>
                    <a:pt x="22" y="412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4"/>
                  </a:lnTo>
                  <a:lnTo>
                    <a:pt x="24" y="416"/>
                  </a:lnTo>
                  <a:lnTo>
                    <a:pt x="26" y="416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6" y="418"/>
                  </a:lnTo>
                  <a:lnTo>
                    <a:pt x="28" y="418"/>
                  </a:lnTo>
                  <a:lnTo>
                    <a:pt x="28" y="420"/>
                  </a:lnTo>
                  <a:lnTo>
                    <a:pt x="28" y="420"/>
                  </a:lnTo>
                  <a:lnTo>
                    <a:pt x="28" y="420"/>
                  </a:lnTo>
                  <a:lnTo>
                    <a:pt x="30" y="420"/>
                  </a:lnTo>
                  <a:lnTo>
                    <a:pt x="30" y="420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2"/>
                  </a:lnTo>
                  <a:lnTo>
                    <a:pt x="28" y="424"/>
                  </a:lnTo>
                  <a:lnTo>
                    <a:pt x="30" y="424"/>
                  </a:lnTo>
                  <a:lnTo>
                    <a:pt x="30" y="424"/>
                  </a:lnTo>
                  <a:lnTo>
                    <a:pt x="30" y="424"/>
                  </a:lnTo>
                  <a:lnTo>
                    <a:pt x="32" y="428"/>
                  </a:lnTo>
                  <a:lnTo>
                    <a:pt x="32" y="430"/>
                  </a:lnTo>
                  <a:lnTo>
                    <a:pt x="32" y="430"/>
                  </a:lnTo>
                  <a:lnTo>
                    <a:pt x="32" y="432"/>
                  </a:lnTo>
                  <a:lnTo>
                    <a:pt x="34" y="432"/>
                  </a:lnTo>
                  <a:lnTo>
                    <a:pt x="36" y="436"/>
                  </a:lnTo>
                  <a:lnTo>
                    <a:pt x="36" y="436"/>
                  </a:lnTo>
                  <a:lnTo>
                    <a:pt x="40" y="440"/>
                  </a:lnTo>
                  <a:lnTo>
                    <a:pt x="42" y="444"/>
                  </a:lnTo>
                  <a:lnTo>
                    <a:pt x="46" y="446"/>
                  </a:lnTo>
                  <a:lnTo>
                    <a:pt x="46" y="448"/>
                  </a:lnTo>
                  <a:lnTo>
                    <a:pt x="48" y="448"/>
                  </a:lnTo>
                  <a:lnTo>
                    <a:pt x="50" y="448"/>
                  </a:lnTo>
                  <a:lnTo>
                    <a:pt x="52" y="450"/>
                  </a:lnTo>
                  <a:lnTo>
                    <a:pt x="54" y="450"/>
                  </a:lnTo>
                  <a:lnTo>
                    <a:pt x="56" y="450"/>
                  </a:lnTo>
                  <a:lnTo>
                    <a:pt x="58" y="450"/>
                  </a:lnTo>
                  <a:lnTo>
                    <a:pt x="62" y="452"/>
                  </a:lnTo>
                  <a:lnTo>
                    <a:pt x="68" y="454"/>
                  </a:lnTo>
                  <a:lnTo>
                    <a:pt x="68" y="454"/>
                  </a:lnTo>
                  <a:lnTo>
                    <a:pt x="70" y="454"/>
                  </a:lnTo>
                  <a:lnTo>
                    <a:pt x="70" y="456"/>
                  </a:lnTo>
                  <a:lnTo>
                    <a:pt x="70" y="456"/>
                  </a:lnTo>
                  <a:lnTo>
                    <a:pt x="72" y="456"/>
                  </a:lnTo>
                  <a:lnTo>
                    <a:pt x="72" y="456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2" y="458"/>
                  </a:lnTo>
                  <a:lnTo>
                    <a:pt x="74" y="460"/>
                  </a:lnTo>
                  <a:lnTo>
                    <a:pt x="76" y="462"/>
                  </a:lnTo>
                  <a:lnTo>
                    <a:pt x="78" y="464"/>
                  </a:lnTo>
                  <a:lnTo>
                    <a:pt x="84" y="462"/>
                  </a:lnTo>
                  <a:lnTo>
                    <a:pt x="86" y="462"/>
                  </a:lnTo>
                  <a:lnTo>
                    <a:pt x="86" y="464"/>
                  </a:lnTo>
                  <a:lnTo>
                    <a:pt x="84" y="470"/>
                  </a:lnTo>
                  <a:lnTo>
                    <a:pt x="84" y="474"/>
                  </a:lnTo>
                  <a:lnTo>
                    <a:pt x="86" y="478"/>
                  </a:lnTo>
                  <a:lnTo>
                    <a:pt x="86" y="484"/>
                  </a:lnTo>
                  <a:lnTo>
                    <a:pt x="86" y="486"/>
                  </a:lnTo>
                  <a:lnTo>
                    <a:pt x="86" y="490"/>
                  </a:lnTo>
                  <a:lnTo>
                    <a:pt x="88" y="492"/>
                  </a:lnTo>
                  <a:lnTo>
                    <a:pt x="88" y="498"/>
                  </a:lnTo>
                  <a:lnTo>
                    <a:pt x="88" y="500"/>
                  </a:lnTo>
                  <a:lnTo>
                    <a:pt x="88" y="502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6" y="508"/>
                  </a:lnTo>
                  <a:lnTo>
                    <a:pt x="86" y="510"/>
                  </a:lnTo>
                  <a:lnTo>
                    <a:pt x="86" y="510"/>
                  </a:lnTo>
                  <a:lnTo>
                    <a:pt x="86" y="510"/>
                  </a:lnTo>
                  <a:lnTo>
                    <a:pt x="86" y="512"/>
                  </a:lnTo>
                  <a:lnTo>
                    <a:pt x="84" y="512"/>
                  </a:lnTo>
                  <a:lnTo>
                    <a:pt x="86" y="512"/>
                  </a:lnTo>
                  <a:lnTo>
                    <a:pt x="88" y="514"/>
                  </a:lnTo>
                  <a:lnTo>
                    <a:pt x="88" y="514"/>
                  </a:lnTo>
                  <a:lnTo>
                    <a:pt x="88" y="512"/>
                  </a:lnTo>
                  <a:lnTo>
                    <a:pt x="88" y="512"/>
                  </a:lnTo>
                  <a:lnTo>
                    <a:pt x="88" y="512"/>
                  </a:lnTo>
                  <a:lnTo>
                    <a:pt x="90" y="514"/>
                  </a:lnTo>
                  <a:lnTo>
                    <a:pt x="92" y="514"/>
                  </a:lnTo>
                  <a:lnTo>
                    <a:pt x="92" y="514"/>
                  </a:lnTo>
                  <a:lnTo>
                    <a:pt x="94" y="514"/>
                  </a:lnTo>
                  <a:lnTo>
                    <a:pt x="96" y="512"/>
                  </a:lnTo>
                  <a:lnTo>
                    <a:pt x="98" y="512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00" y="512"/>
                  </a:lnTo>
                  <a:lnTo>
                    <a:pt x="104" y="512"/>
                  </a:lnTo>
                  <a:lnTo>
                    <a:pt x="104" y="512"/>
                  </a:lnTo>
                  <a:lnTo>
                    <a:pt x="104" y="512"/>
                  </a:lnTo>
                  <a:lnTo>
                    <a:pt x="106" y="512"/>
                  </a:lnTo>
                  <a:lnTo>
                    <a:pt x="106" y="514"/>
                  </a:lnTo>
                  <a:lnTo>
                    <a:pt x="108" y="514"/>
                  </a:lnTo>
                  <a:lnTo>
                    <a:pt x="108" y="514"/>
                  </a:lnTo>
                  <a:lnTo>
                    <a:pt x="108" y="514"/>
                  </a:lnTo>
                  <a:lnTo>
                    <a:pt x="108" y="516"/>
                  </a:lnTo>
                  <a:lnTo>
                    <a:pt x="110" y="518"/>
                  </a:lnTo>
                  <a:lnTo>
                    <a:pt x="110" y="518"/>
                  </a:lnTo>
                  <a:lnTo>
                    <a:pt x="108" y="518"/>
                  </a:lnTo>
                  <a:lnTo>
                    <a:pt x="108" y="518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20"/>
                  </a:lnTo>
                  <a:lnTo>
                    <a:pt x="106" y="522"/>
                  </a:lnTo>
                  <a:lnTo>
                    <a:pt x="106" y="522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8" y="528"/>
                  </a:lnTo>
                  <a:lnTo>
                    <a:pt x="108" y="530"/>
                  </a:lnTo>
                  <a:lnTo>
                    <a:pt x="108" y="530"/>
                  </a:lnTo>
                  <a:lnTo>
                    <a:pt x="106" y="532"/>
                  </a:lnTo>
                  <a:lnTo>
                    <a:pt x="106" y="532"/>
                  </a:lnTo>
                  <a:lnTo>
                    <a:pt x="104" y="532"/>
                  </a:lnTo>
                  <a:lnTo>
                    <a:pt x="104" y="532"/>
                  </a:lnTo>
                  <a:lnTo>
                    <a:pt x="104" y="540"/>
                  </a:lnTo>
                  <a:lnTo>
                    <a:pt x="104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2" y="542"/>
                  </a:lnTo>
                  <a:lnTo>
                    <a:pt x="100" y="542"/>
                  </a:lnTo>
                  <a:lnTo>
                    <a:pt x="100" y="542"/>
                  </a:lnTo>
                  <a:lnTo>
                    <a:pt x="98" y="542"/>
                  </a:lnTo>
                  <a:lnTo>
                    <a:pt x="98" y="542"/>
                  </a:lnTo>
                  <a:lnTo>
                    <a:pt x="96" y="542"/>
                  </a:lnTo>
                  <a:lnTo>
                    <a:pt x="92" y="542"/>
                  </a:lnTo>
                  <a:lnTo>
                    <a:pt x="88" y="542"/>
                  </a:lnTo>
                  <a:lnTo>
                    <a:pt x="86" y="542"/>
                  </a:lnTo>
                  <a:lnTo>
                    <a:pt x="84" y="542"/>
                  </a:lnTo>
                  <a:lnTo>
                    <a:pt x="84" y="542"/>
                  </a:lnTo>
                  <a:lnTo>
                    <a:pt x="84" y="544"/>
                  </a:lnTo>
                  <a:lnTo>
                    <a:pt x="84" y="544"/>
                  </a:lnTo>
                  <a:lnTo>
                    <a:pt x="84" y="544"/>
                  </a:lnTo>
                  <a:lnTo>
                    <a:pt x="82" y="544"/>
                  </a:lnTo>
                  <a:lnTo>
                    <a:pt x="82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80" y="544"/>
                  </a:lnTo>
                  <a:lnTo>
                    <a:pt x="78" y="544"/>
                  </a:lnTo>
                  <a:lnTo>
                    <a:pt x="78" y="544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70" y="546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8" y="548"/>
                  </a:lnTo>
                  <a:lnTo>
                    <a:pt x="66" y="548"/>
                  </a:lnTo>
                  <a:lnTo>
                    <a:pt x="66" y="548"/>
                  </a:lnTo>
                  <a:lnTo>
                    <a:pt x="66" y="548"/>
                  </a:lnTo>
                  <a:lnTo>
                    <a:pt x="64" y="548"/>
                  </a:lnTo>
                  <a:lnTo>
                    <a:pt x="64" y="548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0"/>
                  </a:lnTo>
                  <a:lnTo>
                    <a:pt x="64" y="552"/>
                  </a:lnTo>
                  <a:lnTo>
                    <a:pt x="64" y="552"/>
                  </a:lnTo>
                  <a:lnTo>
                    <a:pt x="62" y="554"/>
                  </a:lnTo>
                  <a:lnTo>
                    <a:pt x="62" y="554"/>
                  </a:lnTo>
                  <a:lnTo>
                    <a:pt x="64" y="556"/>
                  </a:lnTo>
                  <a:lnTo>
                    <a:pt x="64" y="556"/>
                  </a:lnTo>
                  <a:lnTo>
                    <a:pt x="62" y="556"/>
                  </a:lnTo>
                  <a:lnTo>
                    <a:pt x="60" y="556"/>
                  </a:lnTo>
                  <a:lnTo>
                    <a:pt x="58" y="556"/>
                  </a:lnTo>
                  <a:lnTo>
                    <a:pt x="58" y="556"/>
                  </a:lnTo>
                  <a:lnTo>
                    <a:pt x="56" y="556"/>
                  </a:lnTo>
                  <a:lnTo>
                    <a:pt x="56" y="558"/>
                  </a:lnTo>
                  <a:lnTo>
                    <a:pt x="56" y="558"/>
                  </a:lnTo>
                  <a:lnTo>
                    <a:pt x="54" y="558"/>
                  </a:lnTo>
                  <a:lnTo>
                    <a:pt x="54" y="558"/>
                  </a:lnTo>
                  <a:lnTo>
                    <a:pt x="52" y="560"/>
                  </a:lnTo>
                  <a:lnTo>
                    <a:pt x="50" y="560"/>
                  </a:lnTo>
                  <a:lnTo>
                    <a:pt x="46" y="562"/>
                  </a:lnTo>
                  <a:lnTo>
                    <a:pt x="44" y="562"/>
                  </a:lnTo>
                  <a:lnTo>
                    <a:pt x="44" y="564"/>
                  </a:lnTo>
                  <a:lnTo>
                    <a:pt x="44" y="566"/>
                  </a:lnTo>
                  <a:lnTo>
                    <a:pt x="42" y="568"/>
                  </a:lnTo>
                  <a:lnTo>
                    <a:pt x="42" y="570"/>
                  </a:lnTo>
                  <a:lnTo>
                    <a:pt x="42" y="574"/>
                  </a:lnTo>
                  <a:lnTo>
                    <a:pt x="42" y="578"/>
                  </a:lnTo>
                  <a:lnTo>
                    <a:pt x="42" y="582"/>
                  </a:lnTo>
                  <a:lnTo>
                    <a:pt x="40" y="582"/>
                  </a:lnTo>
                  <a:lnTo>
                    <a:pt x="40" y="584"/>
                  </a:lnTo>
                  <a:lnTo>
                    <a:pt x="40" y="584"/>
                  </a:lnTo>
                  <a:lnTo>
                    <a:pt x="38" y="584"/>
                  </a:lnTo>
                  <a:lnTo>
                    <a:pt x="38" y="584"/>
                  </a:lnTo>
                  <a:lnTo>
                    <a:pt x="36" y="584"/>
                  </a:lnTo>
                  <a:lnTo>
                    <a:pt x="36" y="586"/>
                  </a:lnTo>
                  <a:lnTo>
                    <a:pt x="38" y="588"/>
                  </a:lnTo>
                  <a:lnTo>
                    <a:pt x="38" y="590"/>
                  </a:lnTo>
                  <a:lnTo>
                    <a:pt x="36" y="590"/>
                  </a:lnTo>
                  <a:lnTo>
                    <a:pt x="36" y="592"/>
                  </a:lnTo>
                  <a:lnTo>
                    <a:pt x="36" y="592"/>
                  </a:lnTo>
                  <a:lnTo>
                    <a:pt x="36" y="592"/>
                  </a:lnTo>
                  <a:lnTo>
                    <a:pt x="36" y="596"/>
                  </a:lnTo>
                  <a:lnTo>
                    <a:pt x="36" y="600"/>
                  </a:lnTo>
                  <a:lnTo>
                    <a:pt x="36" y="604"/>
                  </a:lnTo>
                  <a:lnTo>
                    <a:pt x="34" y="608"/>
                  </a:lnTo>
                  <a:lnTo>
                    <a:pt x="34" y="612"/>
                  </a:lnTo>
                  <a:lnTo>
                    <a:pt x="34" y="612"/>
                  </a:lnTo>
                  <a:lnTo>
                    <a:pt x="36" y="612"/>
                  </a:lnTo>
                  <a:lnTo>
                    <a:pt x="36" y="612"/>
                  </a:lnTo>
                  <a:lnTo>
                    <a:pt x="36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2"/>
                  </a:lnTo>
                  <a:lnTo>
                    <a:pt x="38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0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2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4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2" y="616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18"/>
                  </a:lnTo>
                  <a:lnTo>
                    <a:pt x="40" y="620"/>
                  </a:lnTo>
                  <a:lnTo>
                    <a:pt x="40" y="620"/>
                  </a:lnTo>
                  <a:lnTo>
                    <a:pt x="40" y="622"/>
                  </a:lnTo>
                  <a:lnTo>
                    <a:pt x="40" y="622"/>
                  </a:lnTo>
                  <a:lnTo>
                    <a:pt x="42" y="622"/>
                  </a:lnTo>
                  <a:lnTo>
                    <a:pt x="44" y="620"/>
                  </a:lnTo>
                  <a:lnTo>
                    <a:pt x="44" y="620"/>
                  </a:lnTo>
                  <a:lnTo>
                    <a:pt x="44" y="620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6" y="618"/>
                  </a:lnTo>
                  <a:lnTo>
                    <a:pt x="48" y="616"/>
                  </a:lnTo>
                  <a:lnTo>
                    <a:pt x="52" y="616"/>
                  </a:lnTo>
                  <a:lnTo>
                    <a:pt x="54" y="618"/>
                  </a:lnTo>
                  <a:lnTo>
                    <a:pt x="56" y="618"/>
                  </a:lnTo>
                  <a:lnTo>
                    <a:pt x="56" y="618"/>
                  </a:lnTo>
                  <a:lnTo>
                    <a:pt x="56" y="616"/>
                  </a:lnTo>
                  <a:lnTo>
                    <a:pt x="56" y="616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4" y="614"/>
                  </a:lnTo>
                  <a:lnTo>
                    <a:pt x="56" y="612"/>
                  </a:lnTo>
                  <a:lnTo>
                    <a:pt x="56" y="612"/>
                  </a:lnTo>
                  <a:lnTo>
                    <a:pt x="58" y="612"/>
                  </a:lnTo>
                  <a:lnTo>
                    <a:pt x="60" y="612"/>
                  </a:lnTo>
                  <a:lnTo>
                    <a:pt x="62" y="612"/>
                  </a:lnTo>
                  <a:lnTo>
                    <a:pt x="62" y="612"/>
                  </a:lnTo>
                  <a:lnTo>
                    <a:pt x="64" y="612"/>
                  </a:lnTo>
                  <a:lnTo>
                    <a:pt x="64" y="614"/>
                  </a:lnTo>
                  <a:lnTo>
                    <a:pt x="66" y="614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6"/>
                  </a:lnTo>
                  <a:lnTo>
                    <a:pt x="64" y="618"/>
                  </a:lnTo>
                  <a:lnTo>
                    <a:pt x="64" y="618"/>
                  </a:lnTo>
                  <a:lnTo>
                    <a:pt x="66" y="618"/>
                  </a:lnTo>
                  <a:lnTo>
                    <a:pt x="68" y="618"/>
                  </a:lnTo>
                  <a:lnTo>
                    <a:pt x="68" y="618"/>
                  </a:lnTo>
                  <a:lnTo>
                    <a:pt x="68" y="616"/>
                  </a:lnTo>
                  <a:lnTo>
                    <a:pt x="68" y="616"/>
                  </a:lnTo>
                  <a:lnTo>
                    <a:pt x="66" y="616"/>
                  </a:lnTo>
                  <a:lnTo>
                    <a:pt x="66" y="616"/>
                  </a:lnTo>
                  <a:lnTo>
                    <a:pt x="66" y="614"/>
                  </a:lnTo>
                  <a:lnTo>
                    <a:pt x="68" y="614"/>
                  </a:lnTo>
                  <a:lnTo>
                    <a:pt x="68" y="614"/>
                  </a:lnTo>
                  <a:lnTo>
                    <a:pt x="68" y="612"/>
                  </a:lnTo>
                  <a:lnTo>
                    <a:pt x="70" y="612"/>
                  </a:lnTo>
                  <a:lnTo>
                    <a:pt x="72" y="612"/>
                  </a:lnTo>
                  <a:lnTo>
                    <a:pt x="72" y="612"/>
                  </a:lnTo>
                  <a:lnTo>
                    <a:pt x="74" y="612"/>
                  </a:lnTo>
                  <a:lnTo>
                    <a:pt x="72" y="612"/>
                  </a:lnTo>
                  <a:lnTo>
                    <a:pt x="72" y="610"/>
                  </a:lnTo>
                  <a:lnTo>
                    <a:pt x="72" y="610"/>
                  </a:lnTo>
                  <a:lnTo>
                    <a:pt x="76" y="610"/>
                  </a:lnTo>
                  <a:lnTo>
                    <a:pt x="78" y="610"/>
                  </a:lnTo>
                  <a:lnTo>
                    <a:pt x="86" y="610"/>
                  </a:lnTo>
                  <a:lnTo>
                    <a:pt x="94" y="612"/>
                  </a:lnTo>
                  <a:lnTo>
                    <a:pt x="98" y="612"/>
                  </a:lnTo>
                  <a:lnTo>
                    <a:pt x="98" y="612"/>
                  </a:lnTo>
                  <a:lnTo>
                    <a:pt x="100" y="610"/>
                  </a:lnTo>
                  <a:lnTo>
                    <a:pt x="102" y="610"/>
                  </a:lnTo>
                  <a:lnTo>
                    <a:pt x="104" y="610"/>
                  </a:lnTo>
                  <a:lnTo>
                    <a:pt x="106" y="610"/>
                  </a:lnTo>
                  <a:lnTo>
                    <a:pt x="108" y="612"/>
                  </a:lnTo>
                  <a:lnTo>
                    <a:pt x="110" y="612"/>
                  </a:lnTo>
                  <a:lnTo>
                    <a:pt x="112" y="612"/>
                  </a:lnTo>
                  <a:lnTo>
                    <a:pt x="114" y="612"/>
                  </a:lnTo>
                  <a:lnTo>
                    <a:pt x="116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2"/>
                  </a:lnTo>
                  <a:lnTo>
                    <a:pt x="118" y="610"/>
                  </a:lnTo>
                  <a:lnTo>
                    <a:pt x="116" y="608"/>
                  </a:lnTo>
                  <a:lnTo>
                    <a:pt x="116" y="608"/>
                  </a:lnTo>
                  <a:lnTo>
                    <a:pt x="118" y="608"/>
                  </a:lnTo>
                  <a:lnTo>
                    <a:pt x="118" y="608"/>
                  </a:lnTo>
                  <a:lnTo>
                    <a:pt x="118" y="606"/>
                  </a:lnTo>
                  <a:lnTo>
                    <a:pt x="120" y="606"/>
                  </a:lnTo>
                  <a:lnTo>
                    <a:pt x="120" y="604"/>
                  </a:lnTo>
                  <a:lnTo>
                    <a:pt x="122" y="604"/>
                  </a:lnTo>
                  <a:lnTo>
                    <a:pt x="122" y="604"/>
                  </a:lnTo>
                  <a:lnTo>
                    <a:pt x="126" y="604"/>
                  </a:lnTo>
                  <a:lnTo>
                    <a:pt x="128" y="604"/>
                  </a:lnTo>
                  <a:lnTo>
                    <a:pt x="132" y="604"/>
                  </a:lnTo>
                  <a:lnTo>
                    <a:pt x="136" y="606"/>
                  </a:lnTo>
                  <a:lnTo>
                    <a:pt x="138" y="606"/>
                  </a:lnTo>
                  <a:lnTo>
                    <a:pt x="138" y="606"/>
                  </a:lnTo>
                  <a:lnTo>
                    <a:pt x="140" y="606"/>
                  </a:lnTo>
                  <a:lnTo>
                    <a:pt x="140" y="606"/>
                  </a:lnTo>
                  <a:lnTo>
                    <a:pt x="142" y="606"/>
                  </a:lnTo>
                  <a:lnTo>
                    <a:pt x="142" y="606"/>
                  </a:lnTo>
                  <a:lnTo>
                    <a:pt x="144" y="606"/>
                  </a:lnTo>
                  <a:lnTo>
                    <a:pt x="144" y="604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2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2" y="600"/>
                  </a:lnTo>
                  <a:lnTo>
                    <a:pt x="142" y="600"/>
                  </a:lnTo>
                  <a:lnTo>
                    <a:pt x="144" y="600"/>
                  </a:lnTo>
                  <a:lnTo>
                    <a:pt x="146" y="600"/>
                  </a:lnTo>
                  <a:lnTo>
                    <a:pt x="146" y="600"/>
                  </a:lnTo>
                  <a:lnTo>
                    <a:pt x="146" y="600"/>
                  </a:lnTo>
                  <a:lnTo>
                    <a:pt x="148" y="600"/>
                  </a:lnTo>
                  <a:lnTo>
                    <a:pt x="146" y="602"/>
                  </a:lnTo>
                  <a:lnTo>
                    <a:pt x="146" y="602"/>
                  </a:lnTo>
                  <a:lnTo>
                    <a:pt x="146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2"/>
                  </a:lnTo>
                  <a:lnTo>
                    <a:pt x="144" y="604"/>
                  </a:lnTo>
                  <a:lnTo>
                    <a:pt x="144" y="604"/>
                  </a:lnTo>
                  <a:lnTo>
                    <a:pt x="144" y="604"/>
                  </a:lnTo>
                  <a:lnTo>
                    <a:pt x="144" y="606"/>
                  </a:lnTo>
                  <a:lnTo>
                    <a:pt x="144" y="606"/>
                  </a:lnTo>
                  <a:lnTo>
                    <a:pt x="148" y="606"/>
                  </a:lnTo>
                  <a:lnTo>
                    <a:pt x="150" y="606"/>
                  </a:lnTo>
                  <a:lnTo>
                    <a:pt x="152" y="608"/>
                  </a:lnTo>
                  <a:lnTo>
                    <a:pt x="152" y="608"/>
                  </a:lnTo>
                  <a:lnTo>
                    <a:pt x="152" y="608"/>
                  </a:lnTo>
                  <a:lnTo>
                    <a:pt x="154" y="608"/>
                  </a:lnTo>
                  <a:lnTo>
                    <a:pt x="156" y="608"/>
                  </a:lnTo>
                  <a:lnTo>
                    <a:pt x="157" y="610"/>
                  </a:lnTo>
                  <a:lnTo>
                    <a:pt x="157" y="610"/>
                  </a:lnTo>
                  <a:lnTo>
                    <a:pt x="159" y="610"/>
                  </a:lnTo>
                  <a:lnTo>
                    <a:pt x="159" y="610"/>
                  </a:lnTo>
                  <a:lnTo>
                    <a:pt x="159" y="610"/>
                  </a:lnTo>
                  <a:lnTo>
                    <a:pt x="161" y="610"/>
                  </a:lnTo>
                  <a:lnTo>
                    <a:pt x="161" y="610"/>
                  </a:lnTo>
                  <a:lnTo>
                    <a:pt x="161" y="610"/>
                  </a:lnTo>
                  <a:lnTo>
                    <a:pt x="163" y="608"/>
                  </a:lnTo>
                  <a:lnTo>
                    <a:pt x="163" y="608"/>
                  </a:lnTo>
                  <a:lnTo>
                    <a:pt x="165" y="610"/>
                  </a:lnTo>
                  <a:lnTo>
                    <a:pt x="165" y="610"/>
                  </a:lnTo>
                  <a:lnTo>
                    <a:pt x="167" y="610"/>
                  </a:lnTo>
                  <a:lnTo>
                    <a:pt x="167" y="612"/>
                  </a:lnTo>
                  <a:lnTo>
                    <a:pt x="167" y="612"/>
                  </a:lnTo>
                  <a:lnTo>
                    <a:pt x="165" y="614"/>
                  </a:lnTo>
                  <a:lnTo>
                    <a:pt x="167" y="614"/>
                  </a:lnTo>
                  <a:lnTo>
                    <a:pt x="167" y="614"/>
                  </a:lnTo>
                  <a:lnTo>
                    <a:pt x="169" y="614"/>
                  </a:lnTo>
                  <a:lnTo>
                    <a:pt x="171" y="614"/>
                  </a:lnTo>
                  <a:lnTo>
                    <a:pt x="171" y="614"/>
                  </a:lnTo>
                  <a:lnTo>
                    <a:pt x="171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2"/>
                  </a:lnTo>
                  <a:lnTo>
                    <a:pt x="169" y="610"/>
                  </a:lnTo>
                  <a:lnTo>
                    <a:pt x="169" y="608"/>
                  </a:lnTo>
                  <a:lnTo>
                    <a:pt x="169" y="608"/>
                  </a:lnTo>
                  <a:lnTo>
                    <a:pt x="171" y="606"/>
                  </a:lnTo>
                  <a:lnTo>
                    <a:pt x="173" y="606"/>
                  </a:lnTo>
                  <a:lnTo>
                    <a:pt x="175" y="606"/>
                  </a:lnTo>
                  <a:lnTo>
                    <a:pt x="177" y="606"/>
                  </a:lnTo>
                  <a:lnTo>
                    <a:pt x="177" y="606"/>
                  </a:lnTo>
                  <a:lnTo>
                    <a:pt x="179" y="606"/>
                  </a:lnTo>
                  <a:lnTo>
                    <a:pt x="179" y="606"/>
                  </a:lnTo>
                  <a:lnTo>
                    <a:pt x="183" y="606"/>
                  </a:lnTo>
                  <a:lnTo>
                    <a:pt x="185" y="606"/>
                  </a:lnTo>
                  <a:lnTo>
                    <a:pt x="187" y="606"/>
                  </a:lnTo>
                  <a:lnTo>
                    <a:pt x="187" y="608"/>
                  </a:lnTo>
                  <a:lnTo>
                    <a:pt x="189" y="608"/>
                  </a:lnTo>
                  <a:lnTo>
                    <a:pt x="189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1" y="608"/>
                  </a:lnTo>
                  <a:lnTo>
                    <a:pt x="193" y="606"/>
                  </a:lnTo>
                  <a:lnTo>
                    <a:pt x="193" y="604"/>
                  </a:lnTo>
                  <a:lnTo>
                    <a:pt x="195" y="604"/>
                  </a:lnTo>
                  <a:lnTo>
                    <a:pt x="197" y="604"/>
                  </a:lnTo>
                  <a:lnTo>
                    <a:pt x="197" y="604"/>
                  </a:lnTo>
                  <a:lnTo>
                    <a:pt x="199" y="604"/>
                  </a:lnTo>
                  <a:lnTo>
                    <a:pt x="199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1" y="604"/>
                  </a:lnTo>
                  <a:lnTo>
                    <a:pt x="203" y="604"/>
                  </a:lnTo>
                  <a:lnTo>
                    <a:pt x="203" y="604"/>
                  </a:lnTo>
                  <a:lnTo>
                    <a:pt x="205" y="604"/>
                  </a:lnTo>
                  <a:lnTo>
                    <a:pt x="205" y="604"/>
                  </a:lnTo>
                  <a:lnTo>
                    <a:pt x="211" y="606"/>
                  </a:lnTo>
                  <a:lnTo>
                    <a:pt x="213" y="606"/>
                  </a:lnTo>
                  <a:lnTo>
                    <a:pt x="213" y="606"/>
                  </a:lnTo>
                  <a:lnTo>
                    <a:pt x="215" y="604"/>
                  </a:lnTo>
                  <a:lnTo>
                    <a:pt x="217" y="604"/>
                  </a:lnTo>
                  <a:lnTo>
                    <a:pt x="219" y="602"/>
                  </a:lnTo>
                  <a:lnTo>
                    <a:pt x="219" y="602"/>
                  </a:lnTo>
                  <a:lnTo>
                    <a:pt x="221" y="602"/>
                  </a:lnTo>
                  <a:lnTo>
                    <a:pt x="223" y="602"/>
                  </a:lnTo>
                  <a:lnTo>
                    <a:pt x="225" y="602"/>
                  </a:lnTo>
                  <a:lnTo>
                    <a:pt x="227" y="602"/>
                  </a:lnTo>
                  <a:lnTo>
                    <a:pt x="231" y="600"/>
                  </a:lnTo>
                  <a:lnTo>
                    <a:pt x="235" y="600"/>
                  </a:lnTo>
                  <a:lnTo>
                    <a:pt x="235" y="600"/>
                  </a:lnTo>
                  <a:lnTo>
                    <a:pt x="237" y="600"/>
                  </a:lnTo>
                  <a:lnTo>
                    <a:pt x="239" y="600"/>
                  </a:lnTo>
                  <a:lnTo>
                    <a:pt x="241" y="600"/>
                  </a:lnTo>
                  <a:lnTo>
                    <a:pt x="241" y="600"/>
                  </a:lnTo>
                  <a:lnTo>
                    <a:pt x="243" y="600"/>
                  </a:lnTo>
                  <a:lnTo>
                    <a:pt x="247" y="602"/>
                  </a:lnTo>
                  <a:lnTo>
                    <a:pt x="249" y="602"/>
                  </a:lnTo>
                  <a:lnTo>
                    <a:pt x="249" y="602"/>
                  </a:lnTo>
                  <a:lnTo>
                    <a:pt x="249" y="602"/>
                  </a:lnTo>
                  <a:lnTo>
                    <a:pt x="251" y="602"/>
                  </a:lnTo>
                  <a:lnTo>
                    <a:pt x="249" y="602"/>
                  </a:lnTo>
                  <a:lnTo>
                    <a:pt x="247" y="600"/>
                  </a:lnTo>
                  <a:lnTo>
                    <a:pt x="249" y="598"/>
                  </a:lnTo>
                  <a:lnTo>
                    <a:pt x="249" y="598"/>
                  </a:lnTo>
                  <a:lnTo>
                    <a:pt x="247" y="598"/>
                  </a:lnTo>
                  <a:lnTo>
                    <a:pt x="247" y="598"/>
                  </a:lnTo>
                  <a:lnTo>
                    <a:pt x="247" y="598"/>
                  </a:lnTo>
                  <a:lnTo>
                    <a:pt x="245" y="598"/>
                  </a:lnTo>
                  <a:lnTo>
                    <a:pt x="245" y="598"/>
                  </a:lnTo>
                  <a:lnTo>
                    <a:pt x="245" y="596"/>
                  </a:lnTo>
                  <a:lnTo>
                    <a:pt x="245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3" y="596"/>
                  </a:lnTo>
                  <a:lnTo>
                    <a:pt x="241" y="596"/>
                  </a:lnTo>
                  <a:lnTo>
                    <a:pt x="241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6"/>
                  </a:lnTo>
                  <a:lnTo>
                    <a:pt x="239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7" y="598"/>
                  </a:lnTo>
                  <a:lnTo>
                    <a:pt x="233" y="600"/>
                  </a:lnTo>
                  <a:lnTo>
                    <a:pt x="231" y="600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3" y="598"/>
                  </a:lnTo>
                  <a:lnTo>
                    <a:pt x="235" y="596"/>
                  </a:lnTo>
                  <a:lnTo>
                    <a:pt x="235" y="594"/>
                  </a:lnTo>
                  <a:lnTo>
                    <a:pt x="235" y="594"/>
                  </a:lnTo>
                  <a:lnTo>
                    <a:pt x="237" y="594"/>
                  </a:lnTo>
                  <a:lnTo>
                    <a:pt x="239" y="594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39" y="592"/>
                  </a:lnTo>
                  <a:lnTo>
                    <a:pt x="241" y="592"/>
                  </a:lnTo>
                  <a:lnTo>
                    <a:pt x="241" y="592"/>
                  </a:lnTo>
                  <a:lnTo>
                    <a:pt x="243" y="592"/>
                  </a:lnTo>
                  <a:lnTo>
                    <a:pt x="243" y="592"/>
                  </a:lnTo>
                  <a:lnTo>
                    <a:pt x="245" y="592"/>
                  </a:lnTo>
                  <a:lnTo>
                    <a:pt x="245" y="592"/>
                  </a:lnTo>
                  <a:lnTo>
                    <a:pt x="245" y="594"/>
                  </a:lnTo>
                  <a:lnTo>
                    <a:pt x="245" y="594"/>
                  </a:lnTo>
                  <a:lnTo>
                    <a:pt x="247" y="594"/>
                  </a:lnTo>
                  <a:lnTo>
                    <a:pt x="247" y="594"/>
                  </a:lnTo>
                  <a:lnTo>
                    <a:pt x="249" y="596"/>
                  </a:lnTo>
                  <a:lnTo>
                    <a:pt x="249" y="596"/>
                  </a:lnTo>
                  <a:lnTo>
                    <a:pt x="249" y="596"/>
                  </a:lnTo>
                  <a:lnTo>
                    <a:pt x="249" y="598"/>
                  </a:lnTo>
                  <a:lnTo>
                    <a:pt x="251" y="596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1" y="598"/>
                  </a:lnTo>
                  <a:lnTo>
                    <a:pt x="253" y="600"/>
                  </a:lnTo>
                  <a:lnTo>
                    <a:pt x="253" y="600"/>
                  </a:lnTo>
                  <a:lnTo>
                    <a:pt x="253" y="602"/>
                  </a:lnTo>
                  <a:lnTo>
                    <a:pt x="253" y="602"/>
                  </a:lnTo>
                  <a:lnTo>
                    <a:pt x="253" y="604"/>
                  </a:lnTo>
                  <a:lnTo>
                    <a:pt x="253" y="604"/>
                  </a:lnTo>
                  <a:lnTo>
                    <a:pt x="251" y="604"/>
                  </a:lnTo>
                  <a:lnTo>
                    <a:pt x="253" y="606"/>
                  </a:lnTo>
                  <a:lnTo>
                    <a:pt x="255" y="606"/>
                  </a:lnTo>
                  <a:lnTo>
                    <a:pt x="257" y="608"/>
                  </a:lnTo>
                  <a:lnTo>
                    <a:pt x="257" y="608"/>
                  </a:lnTo>
                  <a:lnTo>
                    <a:pt x="257" y="610"/>
                  </a:lnTo>
                  <a:lnTo>
                    <a:pt x="259" y="610"/>
                  </a:lnTo>
                  <a:lnTo>
                    <a:pt x="259" y="610"/>
                  </a:lnTo>
                  <a:lnTo>
                    <a:pt x="259" y="612"/>
                  </a:lnTo>
                  <a:lnTo>
                    <a:pt x="261" y="614"/>
                  </a:lnTo>
                  <a:lnTo>
                    <a:pt x="261" y="614"/>
                  </a:lnTo>
                  <a:lnTo>
                    <a:pt x="261" y="616"/>
                  </a:lnTo>
                  <a:lnTo>
                    <a:pt x="259" y="616"/>
                  </a:lnTo>
                  <a:lnTo>
                    <a:pt x="259" y="618"/>
                  </a:lnTo>
                  <a:lnTo>
                    <a:pt x="259" y="618"/>
                  </a:lnTo>
                  <a:lnTo>
                    <a:pt x="259" y="620"/>
                  </a:lnTo>
                  <a:lnTo>
                    <a:pt x="257" y="624"/>
                  </a:lnTo>
                  <a:lnTo>
                    <a:pt x="257" y="626"/>
                  </a:lnTo>
                  <a:lnTo>
                    <a:pt x="259" y="628"/>
                  </a:lnTo>
                  <a:lnTo>
                    <a:pt x="259" y="628"/>
                  </a:lnTo>
                  <a:lnTo>
                    <a:pt x="257" y="628"/>
                  </a:lnTo>
                  <a:lnTo>
                    <a:pt x="257" y="630"/>
                  </a:lnTo>
                  <a:lnTo>
                    <a:pt x="257" y="630"/>
                  </a:lnTo>
                  <a:lnTo>
                    <a:pt x="257" y="630"/>
                  </a:lnTo>
                  <a:lnTo>
                    <a:pt x="259" y="630"/>
                  </a:lnTo>
                  <a:lnTo>
                    <a:pt x="259" y="630"/>
                  </a:lnTo>
                  <a:lnTo>
                    <a:pt x="261" y="630"/>
                  </a:lnTo>
                  <a:lnTo>
                    <a:pt x="263" y="630"/>
                  </a:lnTo>
                  <a:lnTo>
                    <a:pt x="263" y="630"/>
                  </a:lnTo>
                  <a:lnTo>
                    <a:pt x="265" y="630"/>
                  </a:lnTo>
                  <a:lnTo>
                    <a:pt x="265" y="630"/>
                  </a:lnTo>
                  <a:lnTo>
                    <a:pt x="267" y="630"/>
                  </a:lnTo>
                  <a:lnTo>
                    <a:pt x="267" y="630"/>
                  </a:lnTo>
                  <a:lnTo>
                    <a:pt x="269" y="630"/>
                  </a:lnTo>
                  <a:lnTo>
                    <a:pt x="269" y="632"/>
                  </a:lnTo>
                  <a:lnTo>
                    <a:pt x="271" y="632"/>
                  </a:lnTo>
                  <a:lnTo>
                    <a:pt x="271" y="632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1" y="630"/>
                  </a:lnTo>
                  <a:lnTo>
                    <a:pt x="273" y="632"/>
                  </a:lnTo>
                  <a:lnTo>
                    <a:pt x="273" y="632"/>
                  </a:lnTo>
                  <a:lnTo>
                    <a:pt x="275" y="632"/>
                  </a:lnTo>
                  <a:lnTo>
                    <a:pt x="275" y="634"/>
                  </a:lnTo>
                  <a:lnTo>
                    <a:pt x="275" y="632"/>
                  </a:lnTo>
                  <a:lnTo>
                    <a:pt x="275" y="632"/>
                  </a:lnTo>
                  <a:lnTo>
                    <a:pt x="277" y="632"/>
                  </a:lnTo>
                  <a:lnTo>
                    <a:pt x="277" y="632"/>
                  </a:lnTo>
                  <a:lnTo>
                    <a:pt x="277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2"/>
                  </a:lnTo>
                  <a:lnTo>
                    <a:pt x="279" y="634"/>
                  </a:lnTo>
                  <a:lnTo>
                    <a:pt x="279" y="634"/>
                  </a:lnTo>
                  <a:lnTo>
                    <a:pt x="281" y="634"/>
                  </a:lnTo>
                  <a:lnTo>
                    <a:pt x="281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3" y="634"/>
                  </a:lnTo>
                  <a:lnTo>
                    <a:pt x="281" y="636"/>
                  </a:lnTo>
                  <a:lnTo>
                    <a:pt x="281" y="636"/>
                  </a:lnTo>
                  <a:lnTo>
                    <a:pt x="279" y="638"/>
                  </a:lnTo>
                  <a:lnTo>
                    <a:pt x="279" y="638"/>
                  </a:lnTo>
                  <a:lnTo>
                    <a:pt x="279" y="640"/>
                  </a:lnTo>
                  <a:lnTo>
                    <a:pt x="279" y="640"/>
                  </a:lnTo>
                  <a:lnTo>
                    <a:pt x="279" y="642"/>
                  </a:lnTo>
                  <a:lnTo>
                    <a:pt x="279" y="640"/>
                  </a:lnTo>
                  <a:lnTo>
                    <a:pt x="281" y="640"/>
                  </a:lnTo>
                  <a:lnTo>
                    <a:pt x="281" y="640"/>
                  </a:lnTo>
                  <a:lnTo>
                    <a:pt x="281" y="642"/>
                  </a:lnTo>
                  <a:lnTo>
                    <a:pt x="283" y="642"/>
                  </a:lnTo>
                  <a:lnTo>
                    <a:pt x="283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2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1" y="644"/>
                  </a:lnTo>
                  <a:lnTo>
                    <a:pt x="283" y="646"/>
                  </a:lnTo>
                  <a:lnTo>
                    <a:pt x="281" y="646"/>
                  </a:lnTo>
                  <a:lnTo>
                    <a:pt x="283" y="646"/>
                  </a:lnTo>
                  <a:lnTo>
                    <a:pt x="283" y="648"/>
                  </a:lnTo>
                  <a:lnTo>
                    <a:pt x="283" y="650"/>
                  </a:lnTo>
                  <a:lnTo>
                    <a:pt x="283" y="650"/>
                  </a:lnTo>
                  <a:lnTo>
                    <a:pt x="285" y="650"/>
                  </a:lnTo>
                  <a:lnTo>
                    <a:pt x="285" y="650"/>
                  </a:lnTo>
                  <a:lnTo>
                    <a:pt x="285" y="650"/>
                  </a:lnTo>
                  <a:lnTo>
                    <a:pt x="285" y="652"/>
                  </a:lnTo>
                  <a:lnTo>
                    <a:pt x="283" y="652"/>
                  </a:lnTo>
                  <a:lnTo>
                    <a:pt x="285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7" y="654"/>
                  </a:lnTo>
                  <a:lnTo>
                    <a:pt x="285" y="654"/>
                  </a:lnTo>
                  <a:lnTo>
                    <a:pt x="285" y="654"/>
                  </a:lnTo>
                  <a:lnTo>
                    <a:pt x="285" y="656"/>
                  </a:lnTo>
                  <a:lnTo>
                    <a:pt x="285" y="656"/>
                  </a:lnTo>
                  <a:lnTo>
                    <a:pt x="285" y="656"/>
                  </a:lnTo>
                  <a:lnTo>
                    <a:pt x="285" y="658"/>
                  </a:lnTo>
                  <a:lnTo>
                    <a:pt x="285" y="658"/>
                  </a:lnTo>
                  <a:lnTo>
                    <a:pt x="285" y="658"/>
                  </a:lnTo>
                  <a:lnTo>
                    <a:pt x="285" y="660"/>
                  </a:lnTo>
                  <a:lnTo>
                    <a:pt x="285" y="660"/>
                  </a:lnTo>
                  <a:lnTo>
                    <a:pt x="285" y="662"/>
                  </a:lnTo>
                  <a:lnTo>
                    <a:pt x="287" y="664"/>
                  </a:lnTo>
                  <a:lnTo>
                    <a:pt x="287" y="664"/>
                  </a:lnTo>
                  <a:lnTo>
                    <a:pt x="287" y="666"/>
                  </a:lnTo>
                  <a:lnTo>
                    <a:pt x="287" y="668"/>
                  </a:lnTo>
                  <a:lnTo>
                    <a:pt x="289" y="668"/>
                  </a:lnTo>
                  <a:lnTo>
                    <a:pt x="291" y="668"/>
                  </a:lnTo>
                  <a:lnTo>
                    <a:pt x="293" y="668"/>
                  </a:lnTo>
                  <a:lnTo>
                    <a:pt x="293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5" y="668"/>
                  </a:lnTo>
                  <a:lnTo>
                    <a:pt x="293" y="670"/>
                  </a:lnTo>
                  <a:lnTo>
                    <a:pt x="293" y="670"/>
                  </a:lnTo>
                  <a:lnTo>
                    <a:pt x="293" y="670"/>
                  </a:lnTo>
                  <a:lnTo>
                    <a:pt x="291" y="672"/>
                  </a:lnTo>
                  <a:lnTo>
                    <a:pt x="293" y="672"/>
                  </a:lnTo>
                  <a:lnTo>
                    <a:pt x="295" y="672"/>
                  </a:lnTo>
                  <a:lnTo>
                    <a:pt x="295" y="672"/>
                  </a:lnTo>
                  <a:lnTo>
                    <a:pt x="293" y="674"/>
                  </a:lnTo>
                  <a:lnTo>
                    <a:pt x="293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4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3" y="676"/>
                  </a:lnTo>
                  <a:lnTo>
                    <a:pt x="297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5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299" y="678"/>
                  </a:lnTo>
                  <a:lnTo>
                    <a:pt x="301" y="676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6"/>
                  </a:lnTo>
                  <a:lnTo>
                    <a:pt x="301" y="678"/>
                  </a:lnTo>
                  <a:lnTo>
                    <a:pt x="301" y="678"/>
                  </a:lnTo>
                  <a:lnTo>
                    <a:pt x="299" y="678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1" y="680"/>
                  </a:lnTo>
                  <a:lnTo>
                    <a:pt x="303" y="680"/>
                  </a:lnTo>
                  <a:lnTo>
                    <a:pt x="303" y="680"/>
                  </a:lnTo>
                  <a:lnTo>
                    <a:pt x="305" y="680"/>
                  </a:lnTo>
                  <a:lnTo>
                    <a:pt x="305" y="680"/>
                  </a:lnTo>
                  <a:lnTo>
                    <a:pt x="305" y="680"/>
                  </a:lnTo>
                  <a:lnTo>
                    <a:pt x="305" y="678"/>
                  </a:lnTo>
                  <a:lnTo>
                    <a:pt x="303" y="678"/>
                  </a:lnTo>
                  <a:lnTo>
                    <a:pt x="307" y="680"/>
                  </a:lnTo>
                  <a:lnTo>
                    <a:pt x="307" y="680"/>
                  </a:lnTo>
                  <a:lnTo>
                    <a:pt x="309" y="680"/>
                  </a:lnTo>
                  <a:lnTo>
                    <a:pt x="309" y="680"/>
                  </a:lnTo>
                  <a:lnTo>
                    <a:pt x="309" y="676"/>
                  </a:lnTo>
                  <a:lnTo>
                    <a:pt x="309" y="674"/>
                  </a:lnTo>
                  <a:lnTo>
                    <a:pt x="311" y="676"/>
                  </a:lnTo>
                  <a:lnTo>
                    <a:pt x="311" y="678"/>
                  </a:lnTo>
                  <a:lnTo>
                    <a:pt x="311" y="678"/>
                  </a:lnTo>
                  <a:lnTo>
                    <a:pt x="311" y="678"/>
                  </a:lnTo>
                  <a:lnTo>
                    <a:pt x="311" y="676"/>
                  </a:lnTo>
                  <a:lnTo>
                    <a:pt x="311" y="676"/>
                  </a:lnTo>
                  <a:lnTo>
                    <a:pt x="313" y="678"/>
                  </a:lnTo>
                  <a:lnTo>
                    <a:pt x="311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78"/>
                  </a:lnTo>
                  <a:lnTo>
                    <a:pt x="313" y="680"/>
                  </a:lnTo>
                  <a:lnTo>
                    <a:pt x="313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5" y="680"/>
                  </a:lnTo>
                  <a:lnTo>
                    <a:pt x="317" y="680"/>
                  </a:lnTo>
                  <a:lnTo>
                    <a:pt x="317" y="680"/>
                  </a:lnTo>
                  <a:lnTo>
                    <a:pt x="317" y="680"/>
                  </a:lnTo>
                  <a:lnTo>
                    <a:pt x="317" y="682"/>
                  </a:lnTo>
                  <a:lnTo>
                    <a:pt x="317" y="682"/>
                  </a:lnTo>
                  <a:lnTo>
                    <a:pt x="317" y="682"/>
                  </a:lnTo>
                  <a:lnTo>
                    <a:pt x="317" y="680"/>
                  </a:lnTo>
                  <a:lnTo>
                    <a:pt x="319" y="678"/>
                  </a:lnTo>
                  <a:lnTo>
                    <a:pt x="319" y="678"/>
                  </a:lnTo>
                  <a:lnTo>
                    <a:pt x="317" y="674"/>
                  </a:lnTo>
                  <a:lnTo>
                    <a:pt x="317" y="674"/>
                  </a:lnTo>
                  <a:lnTo>
                    <a:pt x="319" y="674"/>
                  </a:lnTo>
                  <a:lnTo>
                    <a:pt x="319" y="674"/>
                  </a:lnTo>
                  <a:lnTo>
                    <a:pt x="319" y="674"/>
                  </a:lnTo>
                  <a:lnTo>
                    <a:pt x="319" y="676"/>
                  </a:lnTo>
                  <a:lnTo>
                    <a:pt x="319" y="678"/>
                  </a:lnTo>
                  <a:lnTo>
                    <a:pt x="319" y="678"/>
                  </a:lnTo>
                  <a:lnTo>
                    <a:pt x="321" y="678"/>
                  </a:lnTo>
                  <a:lnTo>
                    <a:pt x="321" y="680"/>
                  </a:lnTo>
                  <a:lnTo>
                    <a:pt x="321" y="680"/>
                  </a:lnTo>
                  <a:lnTo>
                    <a:pt x="321" y="680"/>
                  </a:lnTo>
                  <a:lnTo>
                    <a:pt x="319" y="680"/>
                  </a:lnTo>
                  <a:lnTo>
                    <a:pt x="319" y="680"/>
                  </a:lnTo>
                  <a:lnTo>
                    <a:pt x="319" y="680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2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3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2"/>
                  </a:lnTo>
                  <a:lnTo>
                    <a:pt x="323" y="682"/>
                  </a:lnTo>
                  <a:lnTo>
                    <a:pt x="323" y="682"/>
                  </a:lnTo>
                  <a:lnTo>
                    <a:pt x="323" y="680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8"/>
                  </a:lnTo>
                  <a:lnTo>
                    <a:pt x="323" y="676"/>
                  </a:lnTo>
                  <a:lnTo>
                    <a:pt x="323" y="676"/>
                  </a:lnTo>
                  <a:lnTo>
                    <a:pt x="325" y="678"/>
                  </a:lnTo>
                  <a:lnTo>
                    <a:pt x="325" y="678"/>
                  </a:lnTo>
                  <a:lnTo>
                    <a:pt x="325" y="678"/>
                  </a:lnTo>
                  <a:lnTo>
                    <a:pt x="325" y="676"/>
                  </a:lnTo>
                  <a:lnTo>
                    <a:pt x="325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6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7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29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2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3" y="672"/>
                  </a:lnTo>
                  <a:lnTo>
                    <a:pt x="335" y="672"/>
                  </a:lnTo>
                  <a:lnTo>
                    <a:pt x="341" y="672"/>
                  </a:lnTo>
                  <a:lnTo>
                    <a:pt x="345" y="672"/>
                  </a:lnTo>
                  <a:lnTo>
                    <a:pt x="349" y="672"/>
                  </a:lnTo>
                  <a:lnTo>
                    <a:pt x="349" y="666"/>
                  </a:lnTo>
                  <a:lnTo>
                    <a:pt x="349" y="660"/>
                  </a:lnTo>
                  <a:lnTo>
                    <a:pt x="349" y="656"/>
                  </a:lnTo>
                  <a:lnTo>
                    <a:pt x="349" y="654"/>
                  </a:lnTo>
                  <a:lnTo>
                    <a:pt x="351" y="654"/>
                  </a:lnTo>
                  <a:lnTo>
                    <a:pt x="353" y="656"/>
                  </a:lnTo>
                  <a:lnTo>
                    <a:pt x="353" y="658"/>
                  </a:lnTo>
                  <a:lnTo>
                    <a:pt x="353" y="660"/>
                  </a:lnTo>
                  <a:lnTo>
                    <a:pt x="353" y="658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5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7" y="656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59" y="658"/>
                  </a:lnTo>
                  <a:lnTo>
                    <a:pt x="361" y="658"/>
                  </a:lnTo>
                  <a:lnTo>
                    <a:pt x="363" y="656"/>
                  </a:lnTo>
                  <a:lnTo>
                    <a:pt x="363" y="656"/>
                  </a:lnTo>
                  <a:lnTo>
                    <a:pt x="365" y="656"/>
                  </a:lnTo>
                  <a:lnTo>
                    <a:pt x="367" y="658"/>
                  </a:lnTo>
                  <a:lnTo>
                    <a:pt x="367" y="658"/>
                  </a:lnTo>
                  <a:lnTo>
                    <a:pt x="369" y="658"/>
                  </a:lnTo>
                  <a:lnTo>
                    <a:pt x="373" y="656"/>
                  </a:lnTo>
                  <a:lnTo>
                    <a:pt x="385" y="658"/>
                  </a:lnTo>
                  <a:lnTo>
                    <a:pt x="387" y="658"/>
                  </a:lnTo>
                  <a:lnTo>
                    <a:pt x="391" y="662"/>
                  </a:lnTo>
                  <a:lnTo>
                    <a:pt x="393" y="662"/>
                  </a:lnTo>
                  <a:lnTo>
                    <a:pt x="395" y="662"/>
                  </a:lnTo>
                  <a:lnTo>
                    <a:pt x="403" y="662"/>
                  </a:lnTo>
                  <a:lnTo>
                    <a:pt x="405" y="662"/>
                  </a:lnTo>
                  <a:lnTo>
                    <a:pt x="407" y="660"/>
                  </a:lnTo>
                  <a:lnTo>
                    <a:pt x="407" y="660"/>
                  </a:lnTo>
                  <a:lnTo>
                    <a:pt x="409" y="656"/>
                  </a:lnTo>
                  <a:lnTo>
                    <a:pt x="409" y="656"/>
                  </a:lnTo>
                  <a:lnTo>
                    <a:pt x="409" y="656"/>
                  </a:lnTo>
                  <a:lnTo>
                    <a:pt x="411" y="656"/>
                  </a:lnTo>
                  <a:lnTo>
                    <a:pt x="413" y="654"/>
                  </a:lnTo>
                  <a:lnTo>
                    <a:pt x="415" y="654"/>
                  </a:lnTo>
                  <a:lnTo>
                    <a:pt x="415" y="654"/>
                  </a:lnTo>
                  <a:lnTo>
                    <a:pt x="417" y="654"/>
                  </a:lnTo>
                  <a:lnTo>
                    <a:pt x="417" y="654"/>
                  </a:lnTo>
                  <a:lnTo>
                    <a:pt x="421" y="652"/>
                  </a:lnTo>
                  <a:lnTo>
                    <a:pt x="421" y="652"/>
                  </a:lnTo>
                  <a:lnTo>
                    <a:pt x="423" y="652"/>
                  </a:lnTo>
                  <a:lnTo>
                    <a:pt x="427" y="650"/>
                  </a:lnTo>
                  <a:lnTo>
                    <a:pt x="429" y="650"/>
                  </a:lnTo>
                  <a:lnTo>
                    <a:pt x="431" y="652"/>
                  </a:lnTo>
                  <a:lnTo>
                    <a:pt x="429" y="652"/>
                  </a:lnTo>
                  <a:lnTo>
                    <a:pt x="429" y="652"/>
                  </a:lnTo>
                  <a:lnTo>
                    <a:pt x="429" y="652"/>
                  </a:lnTo>
                  <a:lnTo>
                    <a:pt x="429" y="654"/>
                  </a:lnTo>
                  <a:lnTo>
                    <a:pt x="429" y="654"/>
                  </a:lnTo>
                  <a:lnTo>
                    <a:pt x="429" y="656"/>
                  </a:lnTo>
                  <a:lnTo>
                    <a:pt x="429" y="658"/>
                  </a:lnTo>
                  <a:lnTo>
                    <a:pt x="431" y="658"/>
                  </a:lnTo>
                  <a:lnTo>
                    <a:pt x="433" y="658"/>
                  </a:lnTo>
                  <a:lnTo>
                    <a:pt x="439" y="660"/>
                  </a:lnTo>
                  <a:lnTo>
                    <a:pt x="439" y="660"/>
                  </a:lnTo>
                  <a:lnTo>
                    <a:pt x="441" y="658"/>
                  </a:lnTo>
                  <a:lnTo>
                    <a:pt x="441" y="658"/>
                  </a:lnTo>
                  <a:lnTo>
                    <a:pt x="443" y="658"/>
                  </a:lnTo>
                  <a:lnTo>
                    <a:pt x="443" y="658"/>
                  </a:lnTo>
                  <a:lnTo>
                    <a:pt x="443" y="656"/>
                  </a:lnTo>
                  <a:lnTo>
                    <a:pt x="441" y="656"/>
                  </a:lnTo>
                  <a:lnTo>
                    <a:pt x="443" y="654"/>
                  </a:lnTo>
                  <a:lnTo>
                    <a:pt x="445" y="654"/>
                  </a:lnTo>
                  <a:lnTo>
                    <a:pt x="447" y="652"/>
                  </a:lnTo>
                  <a:lnTo>
                    <a:pt x="447" y="652"/>
                  </a:lnTo>
                  <a:lnTo>
                    <a:pt x="447" y="654"/>
                  </a:lnTo>
                  <a:lnTo>
                    <a:pt x="449" y="654"/>
                  </a:lnTo>
                  <a:lnTo>
                    <a:pt x="449" y="654"/>
                  </a:lnTo>
                  <a:lnTo>
                    <a:pt x="449" y="652"/>
                  </a:lnTo>
                  <a:lnTo>
                    <a:pt x="451" y="652"/>
                  </a:lnTo>
                  <a:lnTo>
                    <a:pt x="453" y="652"/>
                  </a:lnTo>
                  <a:lnTo>
                    <a:pt x="453" y="650"/>
                  </a:lnTo>
                  <a:lnTo>
                    <a:pt x="453" y="650"/>
                  </a:lnTo>
                  <a:lnTo>
                    <a:pt x="451" y="650"/>
                  </a:lnTo>
                  <a:lnTo>
                    <a:pt x="449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46"/>
                  </a:lnTo>
                  <a:lnTo>
                    <a:pt x="447" y="646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9" y="644"/>
                  </a:lnTo>
                  <a:lnTo>
                    <a:pt x="447" y="644"/>
                  </a:lnTo>
                  <a:lnTo>
                    <a:pt x="447" y="644"/>
                  </a:lnTo>
                  <a:lnTo>
                    <a:pt x="447" y="642"/>
                  </a:lnTo>
                  <a:lnTo>
                    <a:pt x="447" y="640"/>
                  </a:lnTo>
                  <a:lnTo>
                    <a:pt x="447" y="640"/>
                  </a:lnTo>
                  <a:lnTo>
                    <a:pt x="451" y="638"/>
                  </a:lnTo>
                  <a:lnTo>
                    <a:pt x="451" y="638"/>
                  </a:lnTo>
                  <a:lnTo>
                    <a:pt x="451" y="638"/>
                  </a:lnTo>
                  <a:lnTo>
                    <a:pt x="451" y="636"/>
                  </a:lnTo>
                  <a:lnTo>
                    <a:pt x="449" y="632"/>
                  </a:lnTo>
                  <a:lnTo>
                    <a:pt x="447" y="628"/>
                  </a:lnTo>
                  <a:lnTo>
                    <a:pt x="445" y="624"/>
                  </a:lnTo>
                  <a:lnTo>
                    <a:pt x="445" y="622"/>
                  </a:lnTo>
                  <a:lnTo>
                    <a:pt x="443" y="616"/>
                  </a:lnTo>
                  <a:lnTo>
                    <a:pt x="443" y="614"/>
                  </a:lnTo>
                  <a:lnTo>
                    <a:pt x="441" y="614"/>
                  </a:lnTo>
                  <a:lnTo>
                    <a:pt x="439" y="610"/>
                  </a:lnTo>
                  <a:lnTo>
                    <a:pt x="437" y="610"/>
                  </a:lnTo>
                  <a:lnTo>
                    <a:pt x="437" y="608"/>
                  </a:lnTo>
                  <a:lnTo>
                    <a:pt x="437" y="608"/>
                  </a:lnTo>
                  <a:lnTo>
                    <a:pt x="437" y="606"/>
                  </a:lnTo>
                  <a:lnTo>
                    <a:pt x="435" y="604"/>
                  </a:lnTo>
                  <a:lnTo>
                    <a:pt x="433" y="602"/>
                  </a:lnTo>
                  <a:lnTo>
                    <a:pt x="433" y="602"/>
                  </a:lnTo>
                  <a:lnTo>
                    <a:pt x="433" y="596"/>
                  </a:lnTo>
                  <a:lnTo>
                    <a:pt x="433" y="592"/>
                  </a:lnTo>
                  <a:lnTo>
                    <a:pt x="433" y="590"/>
                  </a:lnTo>
                  <a:lnTo>
                    <a:pt x="433" y="588"/>
                  </a:lnTo>
                  <a:lnTo>
                    <a:pt x="431" y="588"/>
                  </a:lnTo>
                  <a:lnTo>
                    <a:pt x="429" y="588"/>
                  </a:lnTo>
                  <a:lnTo>
                    <a:pt x="427" y="588"/>
                  </a:lnTo>
                  <a:lnTo>
                    <a:pt x="425" y="590"/>
                  </a:lnTo>
                  <a:lnTo>
                    <a:pt x="421" y="590"/>
                  </a:lnTo>
                  <a:lnTo>
                    <a:pt x="419" y="588"/>
                  </a:lnTo>
                  <a:lnTo>
                    <a:pt x="417" y="588"/>
                  </a:lnTo>
                  <a:lnTo>
                    <a:pt x="415" y="588"/>
                  </a:lnTo>
                  <a:lnTo>
                    <a:pt x="415" y="586"/>
                  </a:lnTo>
                  <a:lnTo>
                    <a:pt x="415" y="584"/>
                  </a:lnTo>
                  <a:lnTo>
                    <a:pt x="413" y="582"/>
                  </a:lnTo>
                  <a:lnTo>
                    <a:pt x="411" y="582"/>
                  </a:lnTo>
                  <a:lnTo>
                    <a:pt x="409" y="580"/>
                  </a:lnTo>
                  <a:lnTo>
                    <a:pt x="409" y="576"/>
                  </a:lnTo>
                  <a:lnTo>
                    <a:pt x="407" y="574"/>
                  </a:lnTo>
                  <a:lnTo>
                    <a:pt x="407" y="574"/>
                  </a:lnTo>
                  <a:lnTo>
                    <a:pt x="407" y="572"/>
                  </a:lnTo>
                  <a:lnTo>
                    <a:pt x="407" y="570"/>
                  </a:lnTo>
                  <a:lnTo>
                    <a:pt x="409" y="568"/>
                  </a:lnTo>
                  <a:lnTo>
                    <a:pt x="411" y="564"/>
                  </a:lnTo>
                  <a:lnTo>
                    <a:pt x="411" y="562"/>
                  </a:lnTo>
                  <a:lnTo>
                    <a:pt x="411" y="562"/>
                  </a:lnTo>
                  <a:lnTo>
                    <a:pt x="411" y="560"/>
                  </a:lnTo>
                  <a:lnTo>
                    <a:pt x="411" y="558"/>
                  </a:lnTo>
                  <a:lnTo>
                    <a:pt x="411" y="558"/>
                  </a:lnTo>
                  <a:lnTo>
                    <a:pt x="411" y="556"/>
                  </a:lnTo>
                  <a:lnTo>
                    <a:pt x="411" y="556"/>
                  </a:lnTo>
                  <a:lnTo>
                    <a:pt x="411" y="554"/>
                  </a:lnTo>
                  <a:lnTo>
                    <a:pt x="411" y="550"/>
                  </a:lnTo>
                  <a:lnTo>
                    <a:pt x="411" y="548"/>
                  </a:lnTo>
                  <a:lnTo>
                    <a:pt x="411" y="546"/>
                  </a:lnTo>
                  <a:lnTo>
                    <a:pt x="409" y="544"/>
                  </a:lnTo>
                  <a:lnTo>
                    <a:pt x="407" y="544"/>
                  </a:lnTo>
                  <a:lnTo>
                    <a:pt x="397" y="544"/>
                  </a:lnTo>
                  <a:lnTo>
                    <a:pt x="395" y="544"/>
                  </a:lnTo>
                  <a:lnTo>
                    <a:pt x="391" y="542"/>
                  </a:lnTo>
                  <a:lnTo>
                    <a:pt x="389" y="540"/>
                  </a:lnTo>
                  <a:lnTo>
                    <a:pt x="383" y="538"/>
                  </a:lnTo>
                  <a:lnTo>
                    <a:pt x="381" y="536"/>
                  </a:lnTo>
                  <a:lnTo>
                    <a:pt x="381" y="534"/>
                  </a:lnTo>
                  <a:lnTo>
                    <a:pt x="381" y="528"/>
                  </a:lnTo>
                  <a:lnTo>
                    <a:pt x="383" y="522"/>
                  </a:lnTo>
                  <a:lnTo>
                    <a:pt x="385" y="518"/>
                  </a:lnTo>
                  <a:lnTo>
                    <a:pt x="385" y="514"/>
                  </a:lnTo>
                  <a:lnTo>
                    <a:pt x="389" y="510"/>
                  </a:lnTo>
                  <a:lnTo>
                    <a:pt x="393" y="508"/>
                  </a:lnTo>
                  <a:lnTo>
                    <a:pt x="397" y="504"/>
                  </a:lnTo>
                  <a:lnTo>
                    <a:pt x="401" y="500"/>
                  </a:lnTo>
                  <a:lnTo>
                    <a:pt x="405" y="496"/>
                  </a:lnTo>
                  <a:lnTo>
                    <a:pt x="405" y="494"/>
                  </a:lnTo>
                  <a:lnTo>
                    <a:pt x="409" y="484"/>
                  </a:lnTo>
                  <a:lnTo>
                    <a:pt x="409" y="484"/>
                  </a:lnTo>
                  <a:lnTo>
                    <a:pt x="413" y="480"/>
                  </a:lnTo>
                  <a:lnTo>
                    <a:pt x="413" y="480"/>
                  </a:lnTo>
                  <a:lnTo>
                    <a:pt x="417" y="478"/>
                  </a:lnTo>
                  <a:lnTo>
                    <a:pt x="419" y="474"/>
                  </a:lnTo>
                  <a:lnTo>
                    <a:pt x="419" y="474"/>
                  </a:lnTo>
                  <a:lnTo>
                    <a:pt x="421" y="474"/>
                  </a:lnTo>
                  <a:lnTo>
                    <a:pt x="423" y="474"/>
                  </a:lnTo>
                  <a:lnTo>
                    <a:pt x="425" y="472"/>
                  </a:lnTo>
                  <a:lnTo>
                    <a:pt x="425" y="472"/>
                  </a:lnTo>
                  <a:lnTo>
                    <a:pt x="425" y="472"/>
                  </a:lnTo>
                  <a:lnTo>
                    <a:pt x="427" y="474"/>
                  </a:lnTo>
                  <a:lnTo>
                    <a:pt x="429" y="474"/>
                  </a:lnTo>
                  <a:lnTo>
                    <a:pt x="429" y="474"/>
                  </a:lnTo>
                  <a:lnTo>
                    <a:pt x="431" y="476"/>
                  </a:lnTo>
                  <a:lnTo>
                    <a:pt x="433" y="478"/>
                  </a:lnTo>
                  <a:lnTo>
                    <a:pt x="433" y="478"/>
                  </a:lnTo>
                  <a:lnTo>
                    <a:pt x="433" y="480"/>
                  </a:lnTo>
                  <a:lnTo>
                    <a:pt x="433" y="480"/>
                  </a:lnTo>
                  <a:lnTo>
                    <a:pt x="433" y="482"/>
                  </a:lnTo>
                  <a:lnTo>
                    <a:pt x="435" y="486"/>
                  </a:lnTo>
                  <a:lnTo>
                    <a:pt x="437" y="488"/>
                  </a:lnTo>
                  <a:lnTo>
                    <a:pt x="439" y="490"/>
                  </a:lnTo>
                  <a:lnTo>
                    <a:pt x="441" y="490"/>
                  </a:lnTo>
                  <a:lnTo>
                    <a:pt x="445" y="488"/>
                  </a:lnTo>
                  <a:lnTo>
                    <a:pt x="451" y="486"/>
                  </a:lnTo>
                  <a:lnTo>
                    <a:pt x="455" y="484"/>
                  </a:lnTo>
                  <a:lnTo>
                    <a:pt x="459" y="482"/>
                  </a:lnTo>
                  <a:lnTo>
                    <a:pt x="463" y="482"/>
                  </a:lnTo>
                  <a:lnTo>
                    <a:pt x="467" y="482"/>
                  </a:lnTo>
                  <a:lnTo>
                    <a:pt x="471" y="482"/>
                  </a:lnTo>
                  <a:lnTo>
                    <a:pt x="473" y="482"/>
                  </a:lnTo>
                  <a:lnTo>
                    <a:pt x="479" y="480"/>
                  </a:lnTo>
                  <a:lnTo>
                    <a:pt x="487" y="478"/>
                  </a:lnTo>
                  <a:lnTo>
                    <a:pt x="487" y="476"/>
                  </a:lnTo>
                  <a:lnTo>
                    <a:pt x="487" y="476"/>
                  </a:lnTo>
                  <a:lnTo>
                    <a:pt x="489" y="470"/>
                  </a:lnTo>
                  <a:lnTo>
                    <a:pt x="489" y="468"/>
                  </a:lnTo>
                  <a:lnTo>
                    <a:pt x="489" y="468"/>
                  </a:lnTo>
                  <a:lnTo>
                    <a:pt x="493" y="464"/>
                  </a:lnTo>
                  <a:lnTo>
                    <a:pt x="499" y="458"/>
                  </a:lnTo>
                  <a:lnTo>
                    <a:pt x="499" y="456"/>
                  </a:lnTo>
                  <a:lnTo>
                    <a:pt x="501" y="454"/>
                  </a:lnTo>
                  <a:lnTo>
                    <a:pt x="501" y="452"/>
                  </a:lnTo>
                  <a:lnTo>
                    <a:pt x="505" y="442"/>
                  </a:lnTo>
                  <a:lnTo>
                    <a:pt x="505" y="440"/>
                  </a:lnTo>
                  <a:lnTo>
                    <a:pt x="509" y="436"/>
                  </a:lnTo>
                  <a:lnTo>
                    <a:pt x="511" y="436"/>
                  </a:lnTo>
                  <a:lnTo>
                    <a:pt x="517" y="432"/>
                  </a:lnTo>
                  <a:lnTo>
                    <a:pt x="523" y="430"/>
                  </a:lnTo>
                  <a:lnTo>
                    <a:pt x="527" y="426"/>
                  </a:lnTo>
                  <a:lnTo>
                    <a:pt x="533" y="424"/>
                  </a:lnTo>
                  <a:lnTo>
                    <a:pt x="533" y="422"/>
                  </a:lnTo>
                  <a:lnTo>
                    <a:pt x="535" y="422"/>
                  </a:lnTo>
                  <a:lnTo>
                    <a:pt x="535" y="418"/>
                  </a:lnTo>
                  <a:lnTo>
                    <a:pt x="537" y="416"/>
                  </a:lnTo>
                  <a:lnTo>
                    <a:pt x="539" y="414"/>
                  </a:lnTo>
                  <a:lnTo>
                    <a:pt x="543" y="406"/>
                  </a:lnTo>
                  <a:lnTo>
                    <a:pt x="545" y="402"/>
                  </a:lnTo>
                  <a:lnTo>
                    <a:pt x="547" y="398"/>
                  </a:lnTo>
                  <a:lnTo>
                    <a:pt x="551" y="390"/>
                  </a:lnTo>
                  <a:lnTo>
                    <a:pt x="551" y="384"/>
                  </a:lnTo>
                  <a:lnTo>
                    <a:pt x="553" y="378"/>
                  </a:lnTo>
                  <a:lnTo>
                    <a:pt x="555" y="376"/>
                  </a:lnTo>
                  <a:lnTo>
                    <a:pt x="563" y="374"/>
                  </a:lnTo>
                  <a:lnTo>
                    <a:pt x="571" y="372"/>
                  </a:lnTo>
                  <a:lnTo>
                    <a:pt x="571" y="370"/>
                  </a:lnTo>
                  <a:lnTo>
                    <a:pt x="579" y="364"/>
                  </a:lnTo>
                  <a:lnTo>
                    <a:pt x="579" y="364"/>
                  </a:lnTo>
                  <a:lnTo>
                    <a:pt x="579" y="362"/>
                  </a:lnTo>
                  <a:lnTo>
                    <a:pt x="579" y="360"/>
                  </a:lnTo>
                  <a:lnTo>
                    <a:pt x="577" y="358"/>
                  </a:lnTo>
                  <a:lnTo>
                    <a:pt x="577" y="358"/>
                  </a:lnTo>
                  <a:lnTo>
                    <a:pt x="575" y="356"/>
                  </a:lnTo>
                  <a:lnTo>
                    <a:pt x="575" y="356"/>
                  </a:lnTo>
                  <a:lnTo>
                    <a:pt x="575" y="354"/>
                  </a:lnTo>
                  <a:lnTo>
                    <a:pt x="575" y="354"/>
                  </a:lnTo>
                  <a:lnTo>
                    <a:pt x="577" y="354"/>
                  </a:lnTo>
                  <a:lnTo>
                    <a:pt x="577" y="354"/>
                  </a:lnTo>
                  <a:lnTo>
                    <a:pt x="577" y="354"/>
                  </a:lnTo>
                  <a:lnTo>
                    <a:pt x="577" y="352"/>
                  </a:lnTo>
                  <a:lnTo>
                    <a:pt x="577" y="352"/>
                  </a:lnTo>
                  <a:lnTo>
                    <a:pt x="577" y="352"/>
                  </a:lnTo>
                  <a:lnTo>
                    <a:pt x="579" y="352"/>
                  </a:lnTo>
                  <a:lnTo>
                    <a:pt x="579" y="352"/>
                  </a:lnTo>
                  <a:lnTo>
                    <a:pt x="581" y="350"/>
                  </a:lnTo>
                  <a:lnTo>
                    <a:pt x="581" y="348"/>
                  </a:lnTo>
                  <a:lnTo>
                    <a:pt x="581" y="348"/>
                  </a:lnTo>
                  <a:lnTo>
                    <a:pt x="583" y="348"/>
                  </a:lnTo>
                  <a:lnTo>
                    <a:pt x="585" y="346"/>
                  </a:lnTo>
                  <a:lnTo>
                    <a:pt x="585" y="346"/>
                  </a:lnTo>
                  <a:lnTo>
                    <a:pt x="585" y="344"/>
                  </a:lnTo>
                  <a:lnTo>
                    <a:pt x="585" y="344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5" y="342"/>
                  </a:lnTo>
                  <a:lnTo>
                    <a:pt x="587" y="342"/>
                  </a:lnTo>
                  <a:lnTo>
                    <a:pt x="587" y="340"/>
                  </a:lnTo>
                  <a:lnTo>
                    <a:pt x="589" y="340"/>
                  </a:lnTo>
                  <a:lnTo>
                    <a:pt x="589" y="340"/>
                  </a:lnTo>
                  <a:lnTo>
                    <a:pt x="589" y="340"/>
                  </a:lnTo>
                  <a:lnTo>
                    <a:pt x="589" y="338"/>
                  </a:lnTo>
                  <a:lnTo>
                    <a:pt x="589" y="338"/>
                  </a:lnTo>
                  <a:lnTo>
                    <a:pt x="591" y="338"/>
                  </a:lnTo>
                  <a:lnTo>
                    <a:pt x="591" y="336"/>
                  </a:lnTo>
                  <a:lnTo>
                    <a:pt x="591" y="336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4"/>
                  </a:lnTo>
                  <a:lnTo>
                    <a:pt x="593" y="332"/>
                  </a:lnTo>
                  <a:lnTo>
                    <a:pt x="593" y="332"/>
                  </a:lnTo>
                  <a:lnTo>
                    <a:pt x="595" y="332"/>
                  </a:lnTo>
                  <a:lnTo>
                    <a:pt x="595" y="332"/>
                  </a:lnTo>
                  <a:lnTo>
                    <a:pt x="595" y="330"/>
                  </a:lnTo>
                  <a:lnTo>
                    <a:pt x="595" y="330"/>
                  </a:lnTo>
                  <a:lnTo>
                    <a:pt x="595" y="328"/>
                  </a:lnTo>
                  <a:lnTo>
                    <a:pt x="595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7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599" y="328"/>
                  </a:lnTo>
                  <a:lnTo>
                    <a:pt x="601" y="326"/>
                  </a:lnTo>
                  <a:lnTo>
                    <a:pt x="601" y="326"/>
                  </a:lnTo>
                  <a:lnTo>
                    <a:pt x="601" y="326"/>
                  </a:lnTo>
                  <a:lnTo>
                    <a:pt x="603" y="326"/>
                  </a:lnTo>
                  <a:lnTo>
                    <a:pt x="603" y="326"/>
                  </a:lnTo>
                  <a:lnTo>
                    <a:pt x="605" y="324"/>
                  </a:lnTo>
                  <a:lnTo>
                    <a:pt x="605" y="324"/>
                  </a:lnTo>
                  <a:lnTo>
                    <a:pt x="605" y="324"/>
                  </a:lnTo>
                  <a:lnTo>
                    <a:pt x="607" y="322"/>
                  </a:lnTo>
                  <a:lnTo>
                    <a:pt x="607" y="322"/>
                  </a:lnTo>
                  <a:lnTo>
                    <a:pt x="607" y="320"/>
                  </a:lnTo>
                  <a:lnTo>
                    <a:pt x="609" y="320"/>
                  </a:lnTo>
                  <a:lnTo>
                    <a:pt x="611" y="318"/>
                  </a:lnTo>
                  <a:lnTo>
                    <a:pt x="611" y="318"/>
                  </a:lnTo>
                  <a:lnTo>
                    <a:pt x="609" y="318"/>
                  </a:lnTo>
                  <a:lnTo>
                    <a:pt x="609" y="316"/>
                  </a:lnTo>
                  <a:lnTo>
                    <a:pt x="609" y="316"/>
                  </a:lnTo>
                  <a:lnTo>
                    <a:pt x="607" y="318"/>
                  </a:lnTo>
                  <a:lnTo>
                    <a:pt x="605" y="316"/>
                  </a:lnTo>
                  <a:lnTo>
                    <a:pt x="605" y="316"/>
                  </a:lnTo>
                  <a:lnTo>
                    <a:pt x="605" y="316"/>
                  </a:lnTo>
                  <a:lnTo>
                    <a:pt x="605" y="314"/>
                  </a:lnTo>
                  <a:lnTo>
                    <a:pt x="605" y="314"/>
                  </a:lnTo>
                  <a:lnTo>
                    <a:pt x="605" y="312"/>
                  </a:lnTo>
                  <a:lnTo>
                    <a:pt x="605" y="310"/>
                  </a:lnTo>
                  <a:lnTo>
                    <a:pt x="605" y="308"/>
                  </a:lnTo>
                  <a:lnTo>
                    <a:pt x="605" y="308"/>
                  </a:lnTo>
                  <a:lnTo>
                    <a:pt x="607" y="302"/>
                  </a:lnTo>
                  <a:lnTo>
                    <a:pt x="607" y="302"/>
                  </a:lnTo>
                  <a:lnTo>
                    <a:pt x="609" y="302"/>
                  </a:lnTo>
                  <a:lnTo>
                    <a:pt x="609" y="300"/>
                  </a:lnTo>
                  <a:lnTo>
                    <a:pt x="609" y="300"/>
                  </a:lnTo>
                  <a:lnTo>
                    <a:pt x="609" y="298"/>
                  </a:lnTo>
                  <a:lnTo>
                    <a:pt x="607" y="296"/>
                  </a:lnTo>
                  <a:lnTo>
                    <a:pt x="607" y="292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3" y="286"/>
                  </a:lnTo>
                  <a:lnTo>
                    <a:pt x="605" y="286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4"/>
                  </a:lnTo>
                  <a:lnTo>
                    <a:pt x="605" y="282"/>
                  </a:lnTo>
                  <a:lnTo>
                    <a:pt x="605" y="282"/>
                  </a:lnTo>
                  <a:lnTo>
                    <a:pt x="605" y="282"/>
                  </a:lnTo>
                  <a:lnTo>
                    <a:pt x="607" y="280"/>
                  </a:lnTo>
                  <a:lnTo>
                    <a:pt x="607" y="280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1" y="276"/>
                  </a:lnTo>
                  <a:lnTo>
                    <a:pt x="613" y="274"/>
                  </a:lnTo>
                  <a:lnTo>
                    <a:pt x="615" y="274"/>
                  </a:lnTo>
                  <a:lnTo>
                    <a:pt x="617" y="274"/>
                  </a:lnTo>
                  <a:lnTo>
                    <a:pt x="617" y="272"/>
                  </a:lnTo>
                  <a:lnTo>
                    <a:pt x="617" y="272"/>
                  </a:lnTo>
                  <a:lnTo>
                    <a:pt x="619" y="270"/>
                  </a:lnTo>
                  <a:lnTo>
                    <a:pt x="621" y="270"/>
                  </a:lnTo>
                  <a:lnTo>
                    <a:pt x="621" y="270"/>
                  </a:lnTo>
                  <a:lnTo>
                    <a:pt x="621" y="270"/>
                  </a:lnTo>
                  <a:lnTo>
                    <a:pt x="623" y="270"/>
                  </a:lnTo>
                  <a:lnTo>
                    <a:pt x="623" y="270"/>
                  </a:lnTo>
                  <a:lnTo>
                    <a:pt x="625" y="270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5" y="268"/>
                  </a:lnTo>
                  <a:lnTo>
                    <a:pt x="627" y="268"/>
                  </a:lnTo>
                  <a:lnTo>
                    <a:pt x="627" y="268"/>
                  </a:lnTo>
                  <a:lnTo>
                    <a:pt x="627" y="266"/>
                  </a:lnTo>
                  <a:lnTo>
                    <a:pt x="627" y="266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68"/>
                  </a:lnTo>
                  <a:lnTo>
                    <a:pt x="631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3" y="266"/>
                  </a:lnTo>
                  <a:lnTo>
                    <a:pt x="635" y="264"/>
                  </a:lnTo>
                  <a:lnTo>
                    <a:pt x="635" y="264"/>
                  </a:lnTo>
                  <a:lnTo>
                    <a:pt x="637" y="264"/>
                  </a:lnTo>
                  <a:lnTo>
                    <a:pt x="637" y="264"/>
                  </a:lnTo>
                  <a:lnTo>
                    <a:pt x="639" y="264"/>
                  </a:lnTo>
                  <a:lnTo>
                    <a:pt x="639" y="262"/>
                  </a:lnTo>
                  <a:lnTo>
                    <a:pt x="639" y="262"/>
                  </a:lnTo>
                  <a:lnTo>
                    <a:pt x="639" y="260"/>
                  </a:lnTo>
                  <a:lnTo>
                    <a:pt x="641" y="258"/>
                  </a:lnTo>
                  <a:lnTo>
                    <a:pt x="641" y="258"/>
                  </a:lnTo>
                  <a:lnTo>
                    <a:pt x="641" y="256"/>
                  </a:lnTo>
                  <a:lnTo>
                    <a:pt x="641" y="254"/>
                  </a:lnTo>
                  <a:lnTo>
                    <a:pt x="639" y="254"/>
                  </a:lnTo>
                  <a:lnTo>
                    <a:pt x="637" y="252"/>
                  </a:lnTo>
                  <a:lnTo>
                    <a:pt x="635" y="250"/>
                  </a:lnTo>
                  <a:lnTo>
                    <a:pt x="631" y="250"/>
                  </a:lnTo>
                  <a:lnTo>
                    <a:pt x="631" y="248"/>
                  </a:lnTo>
                  <a:lnTo>
                    <a:pt x="629" y="248"/>
                  </a:lnTo>
                  <a:lnTo>
                    <a:pt x="627" y="246"/>
                  </a:lnTo>
                  <a:lnTo>
                    <a:pt x="625" y="248"/>
                  </a:lnTo>
                  <a:lnTo>
                    <a:pt x="623" y="248"/>
                  </a:lnTo>
                  <a:lnTo>
                    <a:pt x="621" y="248"/>
                  </a:lnTo>
                  <a:lnTo>
                    <a:pt x="619" y="246"/>
                  </a:lnTo>
                  <a:lnTo>
                    <a:pt x="617" y="246"/>
                  </a:lnTo>
                  <a:lnTo>
                    <a:pt x="615" y="248"/>
                  </a:lnTo>
                  <a:lnTo>
                    <a:pt x="613" y="248"/>
                  </a:lnTo>
                  <a:lnTo>
                    <a:pt x="613" y="246"/>
                  </a:lnTo>
                  <a:lnTo>
                    <a:pt x="611" y="246"/>
                  </a:lnTo>
                  <a:lnTo>
                    <a:pt x="609" y="242"/>
                  </a:lnTo>
                  <a:lnTo>
                    <a:pt x="609" y="240"/>
                  </a:lnTo>
                  <a:lnTo>
                    <a:pt x="609" y="240"/>
                  </a:lnTo>
                  <a:lnTo>
                    <a:pt x="611" y="238"/>
                  </a:lnTo>
                  <a:lnTo>
                    <a:pt x="611" y="238"/>
                  </a:lnTo>
                  <a:lnTo>
                    <a:pt x="611" y="236"/>
                  </a:lnTo>
                  <a:lnTo>
                    <a:pt x="611" y="234"/>
                  </a:lnTo>
                  <a:lnTo>
                    <a:pt x="611" y="234"/>
                  </a:lnTo>
                  <a:lnTo>
                    <a:pt x="611" y="232"/>
                  </a:lnTo>
                  <a:lnTo>
                    <a:pt x="611" y="230"/>
                  </a:lnTo>
                  <a:lnTo>
                    <a:pt x="613" y="230"/>
                  </a:lnTo>
                  <a:lnTo>
                    <a:pt x="611" y="228"/>
                  </a:lnTo>
                  <a:lnTo>
                    <a:pt x="611" y="228"/>
                  </a:lnTo>
                  <a:lnTo>
                    <a:pt x="611" y="228"/>
                  </a:lnTo>
                  <a:lnTo>
                    <a:pt x="609" y="228"/>
                  </a:lnTo>
                  <a:lnTo>
                    <a:pt x="609" y="230"/>
                  </a:lnTo>
                  <a:lnTo>
                    <a:pt x="609" y="230"/>
                  </a:lnTo>
                  <a:lnTo>
                    <a:pt x="609" y="232"/>
                  </a:lnTo>
                  <a:lnTo>
                    <a:pt x="607" y="232"/>
                  </a:lnTo>
                  <a:lnTo>
                    <a:pt x="607" y="232"/>
                  </a:lnTo>
                  <a:lnTo>
                    <a:pt x="605" y="232"/>
                  </a:lnTo>
                  <a:lnTo>
                    <a:pt x="603" y="232"/>
                  </a:lnTo>
                  <a:lnTo>
                    <a:pt x="603" y="232"/>
                  </a:lnTo>
                  <a:lnTo>
                    <a:pt x="601" y="230"/>
                  </a:lnTo>
                  <a:lnTo>
                    <a:pt x="601" y="230"/>
                  </a:lnTo>
                  <a:lnTo>
                    <a:pt x="601" y="230"/>
                  </a:lnTo>
                  <a:lnTo>
                    <a:pt x="599" y="232"/>
                  </a:lnTo>
                  <a:lnTo>
                    <a:pt x="597" y="232"/>
                  </a:lnTo>
                  <a:lnTo>
                    <a:pt x="597" y="232"/>
                  </a:lnTo>
                  <a:lnTo>
                    <a:pt x="597" y="230"/>
                  </a:lnTo>
                  <a:lnTo>
                    <a:pt x="595" y="230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5" y="228"/>
                  </a:lnTo>
                  <a:lnTo>
                    <a:pt x="597" y="226"/>
                  </a:lnTo>
                  <a:lnTo>
                    <a:pt x="597" y="226"/>
                  </a:lnTo>
                  <a:lnTo>
                    <a:pt x="597" y="224"/>
                  </a:lnTo>
                  <a:lnTo>
                    <a:pt x="595" y="220"/>
                  </a:lnTo>
                  <a:lnTo>
                    <a:pt x="595" y="220"/>
                  </a:lnTo>
                  <a:lnTo>
                    <a:pt x="595" y="218"/>
                  </a:lnTo>
                  <a:lnTo>
                    <a:pt x="591" y="218"/>
                  </a:lnTo>
                  <a:lnTo>
                    <a:pt x="589" y="216"/>
                  </a:lnTo>
                  <a:lnTo>
                    <a:pt x="587" y="214"/>
                  </a:lnTo>
                  <a:lnTo>
                    <a:pt x="585" y="212"/>
                  </a:lnTo>
                  <a:lnTo>
                    <a:pt x="583" y="210"/>
                  </a:lnTo>
                  <a:lnTo>
                    <a:pt x="581" y="210"/>
                  </a:lnTo>
                  <a:lnTo>
                    <a:pt x="581" y="208"/>
                  </a:lnTo>
                  <a:lnTo>
                    <a:pt x="581" y="206"/>
                  </a:lnTo>
                  <a:lnTo>
                    <a:pt x="581" y="204"/>
                  </a:lnTo>
                  <a:lnTo>
                    <a:pt x="583" y="204"/>
                  </a:lnTo>
                  <a:lnTo>
                    <a:pt x="585" y="204"/>
                  </a:lnTo>
                  <a:lnTo>
                    <a:pt x="585" y="204"/>
                  </a:lnTo>
                  <a:lnTo>
                    <a:pt x="585" y="202"/>
                  </a:lnTo>
                  <a:lnTo>
                    <a:pt x="585" y="202"/>
                  </a:lnTo>
                  <a:lnTo>
                    <a:pt x="587" y="200"/>
                  </a:lnTo>
                  <a:lnTo>
                    <a:pt x="587" y="198"/>
                  </a:lnTo>
                  <a:lnTo>
                    <a:pt x="589" y="192"/>
                  </a:lnTo>
                  <a:lnTo>
                    <a:pt x="587" y="190"/>
                  </a:lnTo>
                  <a:lnTo>
                    <a:pt x="585" y="188"/>
                  </a:lnTo>
                  <a:lnTo>
                    <a:pt x="583" y="186"/>
                  </a:lnTo>
                  <a:lnTo>
                    <a:pt x="581" y="184"/>
                  </a:lnTo>
                  <a:lnTo>
                    <a:pt x="581" y="184"/>
                  </a:lnTo>
                  <a:lnTo>
                    <a:pt x="581" y="184"/>
                  </a:lnTo>
                  <a:lnTo>
                    <a:pt x="579" y="182"/>
                  </a:lnTo>
                  <a:lnTo>
                    <a:pt x="581" y="180"/>
                  </a:lnTo>
                  <a:lnTo>
                    <a:pt x="581" y="180"/>
                  </a:lnTo>
                  <a:lnTo>
                    <a:pt x="581" y="180"/>
                  </a:lnTo>
                  <a:lnTo>
                    <a:pt x="581" y="178"/>
                  </a:lnTo>
                  <a:lnTo>
                    <a:pt x="583" y="176"/>
                  </a:lnTo>
                  <a:lnTo>
                    <a:pt x="583" y="176"/>
                  </a:lnTo>
                  <a:lnTo>
                    <a:pt x="587" y="174"/>
                  </a:lnTo>
                  <a:lnTo>
                    <a:pt x="589" y="174"/>
                  </a:lnTo>
                  <a:lnTo>
                    <a:pt x="591" y="172"/>
                  </a:lnTo>
                  <a:lnTo>
                    <a:pt x="593" y="172"/>
                  </a:lnTo>
                  <a:lnTo>
                    <a:pt x="593" y="170"/>
                  </a:lnTo>
                  <a:lnTo>
                    <a:pt x="593" y="168"/>
                  </a:lnTo>
                  <a:lnTo>
                    <a:pt x="593" y="166"/>
                  </a:lnTo>
                  <a:lnTo>
                    <a:pt x="591" y="166"/>
                  </a:lnTo>
                  <a:lnTo>
                    <a:pt x="591" y="166"/>
                  </a:lnTo>
                  <a:lnTo>
                    <a:pt x="589" y="166"/>
                  </a:lnTo>
                  <a:lnTo>
                    <a:pt x="587" y="166"/>
                  </a:lnTo>
                  <a:lnTo>
                    <a:pt x="585" y="166"/>
                  </a:lnTo>
                  <a:lnTo>
                    <a:pt x="583" y="166"/>
                  </a:lnTo>
                  <a:lnTo>
                    <a:pt x="581" y="166"/>
                  </a:lnTo>
                  <a:lnTo>
                    <a:pt x="579" y="166"/>
                  </a:lnTo>
                  <a:lnTo>
                    <a:pt x="577" y="164"/>
                  </a:lnTo>
                  <a:lnTo>
                    <a:pt x="577" y="164"/>
                  </a:lnTo>
                  <a:lnTo>
                    <a:pt x="577" y="162"/>
                  </a:lnTo>
                  <a:lnTo>
                    <a:pt x="577" y="160"/>
                  </a:lnTo>
                  <a:lnTo>
                    <a:pt x="577" y="160"/>
                  </a:lnTo>
                  <a:lnTo>
                    <a:pt x="581" y="158"/>
                  </a:lnTo>
                  <a:lnTo>
                    <a:pt x="581" y="156"/>
                  </a:lnTo>
                  <a:lnTo>
                    <a:pt x="581" y="156"/>
                  </a:lnTo>
                  <a:lnTo>
                    <a:pt x="581" y="154"/>
                  </a:lnTo>
                  <a:lnTo>
                    <a:pt x="581" y="154"/>
                  </a:lnTo>
                  <a:lnTo>
                    <a:pt x="579" y="150"/>
                  </a:lnTo>
                  <a:lnTo>
                    <a:pt x="579" y="150"/>
                  </a:lnTo>
                  <a:lnTo>
                    <a:pt x="577" y="150"/>
                  </a:lnTo>
                  <a:lnTo>
                    <a:pt x="577" y="150"/>
                  </a:lnTo>
                  <a:lnTo>
                    <a:pt x="575" y="150"/>
                  </a:lnTo>
                  <a:lnTo>
                    <a:pt x="575" y="150"/>
                  </a:lnTo>
                  <a:lnTo>
                    <a:pt x="573" y="148"/>
                  </a:lnTo>
                  <a:lnTo>
                    <a:pt x="573" y="148"/>
                  </a:lnTo>
                  <a:lnTo>
                    <a:pt x="571" y="146"/>
                  </a:lnTo>
                  <a:lnTo>
                    <a:pt x="571" y="146"/>
                  </a:lnTo>
                  <a:lnTo>
                    <a:pt x="573" y="144"/>
                  </a:lnTo>
                  <a:lnTo>
                    <a:pt x="573" y="144"/>
                  </a:lnTo>
                  <a:lnTo>
                    <a:pt x="575" y="142"/>
                  </a:lnTo>
                  <a:lnTo>
                    <a:pt x="575" y="142"/>
                  </a:lnTo>
                  <a:lnTo>
                    <a:pt x="575" y="142"/>
                  </a:lnTo>
                  <a:lnTo>
                    <a:pt x="575" y="140"/>
                  </a:lnTo>
                  <a:lnTo>
                    <a:pt x="575" y="140"/>
                  </a:lnTo>
                  <a:lnTo>
                    <a:pt x="575" y="138"/>
                  </a:lnTo>
                  <a:lnTo>
                    <a:pt x="577" y="138"/>
                  </a:lnTo>
                  <a:lnTo>
                    <a:pt x="579" y="136"/>
                  </a:lnTo>
                  <a:lnTo>
                    <a:pt x="579" y="134"/>
                  </a:lnTo>
                  <a:lnTo>
                    <a:pt x="579" y="134"/>
                  </a:lnTo>
                  <a:lnTo>
                    <a:pt x="579" y="132"/>
                  </a:lnTo>
                  <a:lnTo>
                    <a:pt x="579" y="130"/>
                  </a:lnTo>
                  <a:lnTo>
                    <a:pt x="581" y="130"/>
                  </a:lnTo>
                  <a:lnTo>
                    <a:pt x="587" y="130"/>
                  </a:lnTo>
                  <a:lnTo>
                    <a:pt x="589" y="128"/>
                  </a:lnTo>
                  <a:lnTo>
                    <a:pt x="591" y="126"/>
                  </a:lnTo>
                  <a:lnTo>
                    <a:pt x="595" y="126"/>
                  </a:lnTo>
                  <a:lnTo>
                    <a:pt x="597" y="124"/>
                  </a:lnTo>
                  <a:lnTo>
                    <a:pt x="599" y="126"/>
                  </a:lnTo>
                  <a:lnTo>
                    <a:pt x="611" y="130"/>
                  </a:lnTo>
                  <a:lnTo>
                    <a:pt x="627" y="132"/>
                  </a:lnTo>
                  <a:lnTo>
                    <a:pt x="631" y="132"/>
                  </a:lnTo>
                  <a:lnTo>
                    <a:pt x="633" y="132"/>
                  </a:lnTo>
                  <a:lnTo>
                    <a:pt x="635" y="132"/>
                  </a:lnTo>
                  <a:lnTo>
                    <a:pt x="635" y="132"/>
                  </a:lnTo>
                  <a:lnTo>
                    <a:pt x="635" y="132"/>
                  </a:lnTo>
                  <a:lnTo>
                    <a:pt x="637" y="132"/>
                  </a:lnTo>
                  <a:lnTo>
                    <a:pt x="637" y="134"/>
                  </a:lnTo>
                  <a:lnTo>
                    <a:pt x="637" y="134"/>
                  </a:lnTo>
                  <a:lnTo>
                    <a:pt x="639" y="136"/>
                  </a:lnTo>
                  <a:lnTo>
                    <a:pt x="641" y="136"/>
                  </a:lnTo>
                  <a:lnTo>
                    <a:pt x="653" y="140"/>
                  </a:lnTo>
                  <a:lnTo>
                    <a:pt x="655" y="140"/>
                  </a:lnTo>
                  <a:lnTo>
                    <a:pt x="657" y="140"/>
                  </a:lnTo>
                  <a:lnTo>
                    <a:pt x="659" y="140"/>
                  </a:lnTo>
                  <a:lnTo>
                    <a:pt x="661" y="140"/>
                  </a:lnTo>
                  <a:lnTo>
                    <a:pt x="661" y="140"/>
                  </a:lnTo>
                  <a:lnTo>
                    <a:pt x="663" y="138"/>
                  </a:lnTo>
                  <a:lnTo>
                    <a:pt x="665" y="136"/>
                  </a:lnTo>
                  <a:lnTo>
                    <a:pt x="667" y="134"/>
                  </a:lnTo>
                  <a:lnTo>
                    <a:pt x="669" y="134"/>
                  </a:lnTo>
                  <a:lnTo>
                    <a:pt x="669" y="134"/>
                  </a:lnTo>
                  <a:lnTo>
                    <a:pt x="669" y="132"/>
                  </a:lnTo>
                  <a:lnTo>
                    <a:pt x="671" y="130"/>
                  </a:lnTo>
                  <a:lnTo>
                    <a:pt x="671" y="130"/>
                  </a:lnTo>
                  <a:lnTo>
                    <a:pt x="673" y="130"/>
                  </a:lnTo>
                  <a:lnTo>
                    <a:pt x="675" y="130"/>
                  </a:lnTo>
                  <a:lnTo>
                    <a:pt x="677" y="130"/>
                  </a:lnTo>
                  <a:lnTo>
                    <a:pt x="681" y="130"/>
                  </a:lnTo>
                  <a:lnTo>
                    <a:pt x="687" y="126"/>
                  </a:lnTo>
                  <a:lnTo>
                    <a:pt x="689" y="126"/>
                  </a:lnTo>
                  <a:lnTo>
                    <a:pt x="691" y="126"/>
                  </a:lnTo>
                  <a:lnTo>
                    <a:pt x="693" y="128"/>
                  </a:lnTo>
                  <a:lnTo>
                    <a:pt x="693" y="128"/>
                  </a:lnTo>
                  <a:lnTo>
                    <a:pt x="695" y="128"/>
                  </a:lnTo>
                  <a:lnTo>
                    <a:pt x="699" y="126"/>
                  </a:lnTo>
                  <a:lnTo>
                    <a:pt x="699" y="126"/>
                  </a:lnTo>
                  <a:lnTo>
                    <a:pt x="703" y="122"/>
                  </a:lnTo>
                  <a:lnTo>
                    <a:pt x="703" y="122"/>
                  </a:lnTo>
                  <a:lnTo>
                    <a:pt x="703" y="118"/>
                  </a:lnTo>
                  <a:lnTo>
                    <a:pt x="703" y="118"/>
                  </a:lnTo>
                  <a:lnTo>
                    <a:pt x="705" y="116"/>
                  </a:lnTo>
                  <a:lnTo>
                    <a:pt x="707" y="116"/>
                  </a:lnTo>
                  <a:lnTo>
                    <a:pt x="707" y="116"/>
                  </a:lnTo>
                  <a:lnTo>
                    <a:pt x="709" y="116"/>
                  </a:lnTo>
                  <a:lnTo>
                    <a:pt x="711" y="116"/>
                  </a:lnTo>
                  <a:lnTo>
                    <a:pt x="711" y="118"/>
                  </a:lnTo>
                  <a:lnTo>
                    <a:pt x="711" y="116"/>
                  </a:lnTo>
                  <a:lnTo>
                    <a:pt x="713" y="116"/>
                  </a:lnTo>
                  <a:lnTo>
                    <a:pt x="715" y="114"/>
                  </a:lnTo>
                  <a:lnTo>
                    <a:pt x="715" y="112"/>
                  </a:lnTo>
                  <a:lnTo>
                    <a:pt x="715" y="110"/>
                  </a:lnTo>
                  <a:lnTo>
                    <a:pt x="715" y="110"/>
                  </a:lnTo>
                  <a:lnTo>
                    <a:pt x="715" y="108"/>
                  </a:lnTo>
                  <a:lnTo>
                    <a:pt x="717" y="106"/>
                  </a:lnTo>
                  <a:lnTo>
                    <a:pt x="717" y="106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0"/>
            <p:cNvSpPr>
              <a:spLocks noEditPoints="1"/>
            </p:cNvSpPr>
            <p:nvPr/>
          </p:nvSpPr>
          <p:spPr bwMode="auto">
            <a:xfrm>
              <a:off x="8574166" y="2259812"/>
              <a:ext cx="583013" cy="654644"/>
            </a:xfrm>
            <a:custGeom>
              <a:avLst/>
              <a:gdLst>
                <a:gd name="T0" fmla="*/ 20 w 287"/>
                <a:gd name="T1" fmla="*/ 204 h 308"/>
                <a:gd name="T2" fmla="*/ 0 w 287"/>
                <a:gd name="T3" fmla="*/ 188 h 308"/>
                <a:gd name="T4" fmla="*/ 36 w 287"/>
                <a:gd name="T5" fmla="*/ 300 h 308"/>
                <a:gd name="T6" fmla="*/ 28 w 287"/>
                <a:gd name="T7" fmla="*/ 262 h 308"/>
                <a:gd name="T8" fmla="*/ 28 w 287"/>
                <a:gd name="T9" fmla="*/ 202 h 308"/>
                <a:gd name="T10" fmla="*/ 279 w 287"/>
                <a:gd name="T11" fmla="*/ 24 h 308"/>
                <a:gd name="T12" fmla="*/ 261 w 287"/>
                <a:gd name="T13" fmla="*/ 4 h 308"/>
                <a:gd name="T14" fmla="*/ 247 w 287"/>
                <a:gd name="T15" fmla="*/ 12 h 308"/>
                <a:gd name="T16" fmla="*/ 237 w 287"/>
                <a:gd name="T17" fmla="*/ 34 h 308"/>
                <a:gd name="T18" fmla="*/ 226 w 287"/>
                <a:gd name="T19" fmla="*/ 36 h 308"/>
                <a:gd name="T20" fmla="*/ 222 w 287"/>
                <a:gd name="T21" fmla="*/ 46 h 308"/>
                <a:gd name="T22" fmla="*/ 194 w 287"/>
                <a:gd name="T23" fmla="*/ 60 h 308"/>
                <a:gd name="T24" fmla="*/ 180 w 287"/>
                <a:gd name="T25" fmla="*/ 82 h 308"/>
                <a:gd name="T26" fmla="*/ 162 w 287"/>
                <a:gd name="T27" fmla="*/ 94 h 308"/>
                <a:gd name="T28" fmla="*/ 140 w 287"/>
                <a:gd name="T29" fmla="*/ 90 h 308"/>
                <a:gd name="T30" fmla="*/ 130 w 287"/>
                <a:gd name="T31" fmla="*/ 86 h 308"/>
                <a:gd name="T32" fmla="*/ 118 w 287"/>
                <a:gd name="T33" fmla="*/ 72 h 308"/>
                <a:gd name="T34" fmla="*/ 104 w 287"/>
                <a:gd name="T35" fmla="*/ 90 h 308"/>
                <a:gd name="T36" fmla="*/ 84 w 287"/>
                <a:gd name="T37" fmla="*/ 118 h 308"/>
                <a:gd name="T38" fmla="*/ 70 w 287"/>
                <a:gd name="T39" fmla="*/ 126 h 308"/>
                <a:gd name="T40" fmla="*/ 56 w 287"/>
                <a:gd name="T41" fmla="*/ 136 h 308"/>
                <a:gd name="T42" fmla="*/ 40 w 287"/>
                <a:gd name="T43" fmla="*/ 144 h 308"/>
                <a:gd name="T44" fmla="*/ 24 w 287"/>
                <a:gd name="T45" fmla="*/ 156 h 308"/>
                <a:gd name="T46" fmla="*/ 8 w 287"/>
                <a:gd name="T47" fmla="*/ 180 h 308"/>
                <a:gd name="T48" fmla="*/ 16 w 287"/>
                <a:gd name="T49" fmla="*/ 190 h 308"/>
                <a:gd name="T50" fmla="*/ 20 w 287"/>
                <a:gd name="T51" fmla="*/ 200 h 308"/>
                <a:gd name="T52" fmla="*/ 28 w 287"/>
                <a:gd name="T53" fmla="*/ 192 h 308"/>
                <a:gd name="T54" fmla="*/ 40 w 287"/>
                <a:gd name="T55" fmla="*/ 202 h 308"/>
                <a:gd name="T56" fmla="*/ 52 w 287"/>
                <a:gd name="T57" fmla="*/ 206 h 308"/>
                <a:gd name="T58" fmla="*/ 54 w 287"/>
                <a:gd name="T59" fmla="*/ 222 h 308"/>
                <a:gd name="T60" fmla="*/ 46 w 287"/>
                <a:gd name="T61" fmla="*/ 232 h 308"/>
                <a:gd name="T62" fmla="*/ 46 w 287"/>
                <a:gd name="T63" fmla="*/ 250 h 308"/>
                <a:gd name="T64" fmla="*/ 54 w 287"/>
                <a:gd name="T65" fmla="*/ 246 h 308"/>
                <a:gd name="T66" fmla="*/ 58 w 287"/>
                <a:gd name="T67" fmla="*/ 254 h 308"/>
                <a:gd name="T68" fmla="*/ 44 w 287"/>
                <a:gd name="T69" fmla="*/ 254 h 308"/>
                <a:gd name="T70" fmla="*/ 36 w 287"/>
                <a:gd name="T71" fmla="*/ 260 h 308"/>
                <a:gd name="T72" fmla="*/ 28 w 287"/>
                <a:gd name="T73" fmla="*/ 280 h 308"/>
                <a:gd name="T74" fmla="*/ 46 w 287"/>
                <a:gd name="T75" fmla="*/ 288 h 308"/>
                <a:gd name="T76" fmla="*/ 36 w 287"/>
                <a:gd name="T77" fmla="*/ 292 h 308"/>
                <a:gd name="T78" fmla="*/ 48 w 287"/>
                <a:gd name="T79" fmla="*/ 300 h 308"/>
                <a:gd name="T80" fmla="*/ 56 w 287"/>
                <a:gd name="T81" fmla="*/ 296 h 308"/>
                <a:gd name="T82" fmla="*/ 54 w 287"/>
                <a:gd name="T83" fmla="*/ 306 h 308"/>
                <a:gd name="T84" fmla="*/ 64 w 287"/>
                <a:gd name="T85" fmla="*/ 300 h 308"/>
                <a:gd name="T86" fmla="*/ 66 w 287"/>
                <a:gd name="T87" fmla="*/ 292 h 308"/>
                <a:gd name="T88" fmla="*/ 76 w 287"/>
                <a:gd name="T89" fmla="*/ 298 h 308"/>
                <a:gd name="T90" fmla="*/ 86 w 287"/>
                <a:gd name="T91" fmla="*/ 304 h 308"/>
                <a:gd name="T92" fmla="*/ 108 w 287"/>
                <a:gd name="T93" fmla="*/ 296 h 308"/>
                <a:gd name="T94" fmla="*/ 162 w 287"/>
                <a:gd name="T95" fmla="*/ 274 h 308"/>
                <a:gd name="T96" fmla="*/ 172 w 287"/>
                <a:gd name="T97" fmla="*/ 242 h 308"/>
                <a:gd name="T98" fmla="*/ 150 w 287"/>
                <a:gd name="T99" fmla="*/ 226 h 308"/>
                <a:gd name="T100" fmla="*/ 144 w 287"/>
                <a:gd name="T101" fmla="*/ 214 h 308"/>
                <a:gd name="T102" fmla="*/ 146 w 287"/>
                <a:gd name="T103" fmla="*/ 204 h 308"/>
                <a:gd name="T104" fmla="*/ 160 w 287"/>
                <a:gd name="T105" fmla="*/ 184 h 308"/>
                <a:gd name="T106" fmla="*/ 178 w 287"/>
                <a:gd name="T107" fmla="*/ 176 h 308"/>
                <a:gd name="T108" fmla="*/ 198 w 287"/>
                <a:gd name="T109" fmla="*/ 164 h 308"/>
                <a:gd name="T110" fmla="*/ 220 w 287"/>
                <a:gd name="T111" fmla="*/ 142 h 308"/>
                <a:gd name="T112" fmla="*/ 233 w 287"/>
                <a:gd name="T113" fmla="*/ 132 h 308"/>
                <a:gd name="T114" fmla="*/ 243 w 287"/>
                <a:gd name="T115" fmla="*/ 114 h 308"/>
                <a:gd name="T116" fmla="*/ 241 w 287"/>
                <a:gd name="T117" fmla="*/ 82 h 308"/>
                <a:gd name="T118" fmla="*/ 255 w 287"/>
                <a:gd name="T119" fmla="*/ 62 h 308"/>
                <a:gd name="T120" fmla="*/ 265 w 287"/>
                <a:gd name="T121" fmla="*/ 54 h 308"/>
                <a:gd name="T122" fmla="*/ 273 w 287"/>
                <a:gd name="T123" fmla="*/ 42 h 308"/>
                <a:gd name="T124" fmla="*/ 50 w 287"/>
                <a:gd name="T125" fmla="*/ 304 h 3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87" h="308">
                  <a:moveTo>
                    <a:pt x="22" y="206"/>
                  </a:moveTo>
                  <a:lnTo>
                    <a:pt x="22" y="206"/>
                  </a:lnTo>
                  <a:lnTo>
                    <a:pt x="22" y="206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4"/>
                  </a:lnTo>
                  <a:lnTo>
                    <a:pt x="22" y="206"/>
                  </a:lnTo>
                  <a:lnTo>
                    <a:pt x="22" y="206"/>
                  </a:lnTo>
                  <a:close/>
                  <a:moveTo>
                    <a:pt x="22" y="202"/>
                  </a:moveTo>
                  <a:lnTo>
                    <a:pt x="22" y="202"/>
                  </a:lnTo>
                  <a:lnTo>
                    <a:pt x="22" y="202"/>
                  </a:lnTo>
                  <a:lnTo>
                    <a:pt x="22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20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2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18" y="204"/>
                  </a:lnTo>
                  <a:lnTo>
                    <a:pt x="20" y="202"/>
                  </a:lnTo>
                  <a:lnTo>
                    <a:pt x="20" y="204"/>
                  </a:lnTo>
                  <a:lnTo>
                    <a:pt x="22" y="204"/>
                  </a:lnTo>
                  <a:lnTo>
                    <a:pt x="22" y="202"/>
                  </a:lnTo>
                  <a:close/>
                  <a:moveTo>
                    <a:pt x="18" y="208"/>
                  </a:move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08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18" y="210"/>
                  </a:lnTo>
                  <a:lnTo>
                    <a:pt x="18" y="208"/>
                  </a:lnTo>
                  <a:lnTo>
                    <a:pt x="18" y="208"/>
                  </a:lnTo>
                  <a:close/>
                  <a:moveTo>
                    <a:pt x="2" y="188"/>
                  </a:move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2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0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lnTo>
                    <a:pt x="2" y="188"/>
                  </a:lnTo>
                  <a:close/>
                  <a:moveTo>
                    <a:pt x="36" y="300"/>
                  </a:move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0"/>
                  </a:lnTo>
                  <a:lnTo>
                    <a:pt x="36" y="302"/>
                  </a:lnTo>
                  <a:lnTo>
                    <a:pt x="36" y="302"/>
                  </a:lnTo>
                  <a:lnTo>
                    <a:pt x="36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8" y="300"/>
                  </a:lnTo>
                  <a:lnTo>
                    <a:pt x="36" y="300"/>
                  </a:lnTo>
                  <a:close/>
                  <a:moveTo>
                    <a:pt x="44" y="300"/>
                  </a:moveTo>
                  <a:lnTo>
                    <a:pt x="44" y="300"/>
                  </a:lnTo>
                  <a:lnTo>
                    <a:pt x="42" y="300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2" y="302"/>
                  </a:lnTo>
                  <a:lnTo>
                    <a:pt x="44" y="302"/>
                  </a:lnTo>
                  <a:lnTo>
                    <a:pt x="44" y="300"/>
                  </a:lnTo>
                  <a:lnTo>
                    <a:pt x="44" y="300"/>
                  </a:lnTo>
                  <a:lnTo>
                    <a:pt x="44" y="300"/>
                  </a:lnTo>
                  <a:lnTo>
                    <a:pt x="44" y="300"/>
                  </a:lnTo>
                  <a:lnTo>
                    <a:pt x="44" y="300"/>
                  </a:lnTo>
                  <a:close/>
                  <a:moveTo>
                    <a:pt x="26" y="262"/>
                  </a:moveTo>
                  <a:lnTo>
                    <a:pt x="26" y="262"/>
                  </a:lnTo>
                  <a:lnTo>
                    <a:pt x="28" y="260"/>
                  </a:lnTo>
                  <a:lnTo>
                    <a:pt x="28" y="262"/>
                  </a:lnTo>
                  <a:lnTo>
                    <a:pt x="30" y="262"/>
                  </a:lnTo>
                  <a:lnTo>
                    <a:pt x="32" y="262"/>
                  </a:lnTo>
                  <a:lnTo>
                    <a:pt x="32" y="262"/>
                  </a:lnTo>
                  <a:lnTo>
                    <a:pt x="30" y="260"/>
                  </a:lnTo>
                  <a:lnTo>
                    <a:pt x="30" y="260"/>
                  </a:lnTo>
                  <a:lnTo>
                    <a:pt x="30" y="260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8" y="260"/>
                  </a:lnTo>
                  <a:lnTo>
                    <a:pt x="26" y="260"/>
                  </a:lnTo>
                  <a:lnTo>
                    <a:pt x="26" y="262"/>
                  </a:lnTo>
                  <a:close/>
                  <a:moveTo>
                    <a:pt x="28" y="204"/>
                  </a:moveTo>
                  <a:lnTo>
                    <a:pt x="28" y="206"/>
                  </a:lnTo>
                  <a:lnTo>
                    <a:pt x="28" y="206"/>
                  </a:lnTo>
                  <a:lnTo>
                    <a:pt x="30" y="206"/>
                  </a:lnTo>
                  <a:lnTo>
                    <a:pt x="30" y="204"/>
                  </a:lnTo>
                  <a:lnTo>
                    <a:pt x="32" y="204"/>
                  </a:lnTo>
                  <a:lnTo>
                    <a:pt x="32" y="202"/>
                  </a:lnTo>
                  <a:lnTo>
                    <a:pt x="32" y="202"/>
                  </a:lnTo>
                  <a:lnTo>
                    <a:pt x="32" y="200"/>
                  </a:lnTo>
                  <a:lnTo>
                    <a:pt x="32" y="200"/>
                  </a:lnTo>
                  <a:lnTo>
                    <a:pt x="32" y="200"/>
                  </a:lnTo>
                  <a:lnTo>
                    <a:pt x="30" y="198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30" y="200"/>
                  </a:lnTo>
                  <a:lnTo>
                    <a:pt x="28" y="202"/>
                  </a:lnTo>
                  <a:lnTo>
                    <a:pt x="28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30" y="202"/>
                  </a:lnTo>
                  <a:lnTo>
                    <a:pt x="28" y="204"/>
                  </a:lnTo>
                  <a:lnTo>
                    <a:pt x="28" y="204"/>
                  </a:lnTo>
                  <a:lnTo>
                    <a:pt x="30" y="204"/>
                  </a:lnTo>
                  <a:lnTo>
                    <a:pt x="28" y="204"/>
                  </a:lnTo>
                  <a:lnTo>
                    <a:pt x="28" y="204"/>
                  </a:lnTo>
                  <a:close/>
                  <a:moveTo>
                    <a:pt x="285" y="42"/>
                  </a:moveTo>
                  <a:lnTo>
                    <a:pt x="285" y="40"/>
                  </a:lnTo>
                  <a:lnTo>
                    <a:pt x="285" y="40"/>
                  </a:lnTo>
                  <a:lnTo>
                    <a:pt x="285" y="38"/>
                  </a:lnTo>
                  <a:lnTo>
                    <a:pt x="285" y="38"/>
                  </a:lnTo>
                  <a:lnTo>
                    <a:pt x="285" y="36"/>
                  </a:lnTo>
                  <a:lnTo>
                    <a:pt x="283" y="36"/>
                  </a:lnTo>
                  <a:lnTo>
                    <a:pt x="283" y="34"/>
                  </a:lnTo>
                  <a:lnTo>
                    <a:pt x="281" y="34"/>
                  </a:lnTo>
                  <a:lnTo>
                    <a:pt x="281" y="34"/>
                  </a:lnTo>
                  <a:lnTo>
                    <a:pt x="281" y="32"/>
                  </a:lnTo>
                  <a:lnTo>
                    <a:pt x="281" y="30"/>
                  </a:lnTo>
                  <a:lnTo>
                    <a:pt x="281" y="3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79" y="30"/>
                  </a:lnTo>
                  <a:lnTo>
                    <a:pt x="279" y="28"/>
                  </a:lnTo>
                  <a:lnTo>
                    <a:pt x="279" y="28"/>
                  </a:lnTo>
                  <a:lnTo>
                    <a:pt x="279" y="24"/>
                  </a:lnTo>
                  <a:lnTo>
                    <a:pt x="279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7" y="24"/>
                  </a:lnTo>
                  <a:lnTo>
                    <a:pt x="275" y="26"/>
                  </a:lnTo>
                  <a:lnTo>
                    <a:pt x="277" y="26"/>
                  </a:lnTo>
                  <a:lnTo>
                    <a:pt x="277" y="26"/>
                  </a:lnTo>
                  <a:lnTo>
                    <a:pt x="275" y="28"/>
                  </a:lnTo>
                  <a:lnTo>
                    <a:pt x="275" y="26"/>
                  </a:lnTo>
                  <a:lnTo>
                    <a:pt x="275" y="26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5" y="24"/>
                  </a:lnTo>
                  <a:lnTo>
                    <a:pt x="273" y="24"/>
                  </a:lnTo>
                  <a:lnTo>
                    <a:pt x="273" y="24"/>
                  </a:lnTo>
                  <a:lnTo>
                    <a:pt x="273" y="24"/>
                  </a:lnTo>
                  <a:lnTo>
                    <a:pt x="271" y="22"/>
                  </a:lnTo>
                  <a:lnTo>
                    <a:pt x="269" y="20"/>
                  </a:lnTo>
                  <a:lnTo>
                    <a:pt x="267" y="18"/>
                  </a:lnTo>
                  <a:lnTo>
                    <a:pt x="267" y="16"/>
                  </a:lnTo>
                  <a:lnTo>
                    <a:pt x="267" y="14"/>
                  </a:lnTo>
                  <a:lnTo>
                    <a:pt x="267" y="8"/>
                  </a:lnTo>
                  <a:lnTo>
                    <a:pt x="267" y="6"/>
                  </a:lnTo>
                  <a:lnTo>
                    <a:pt x="265" y="6"/>
                  </a:lnTo>
                  <a:lnTo>
                    <a:pt x="261" y="6"/>
                  </a:lnTo>
                  <a:lnTo>
                    <a:pt x="261" y="4"/>
                  </a:lnTo>
                  <a:lnTo>
                    <a:pt x="261" y="4"/>
                  </a:lnTo>
                  <a:lnTo>
                    <a:pt x="261" y="4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61" y="2"/>
                  </a:lnTo>
                  <a:lnTo>
                    <a:pt x="259" y="2"/>
                  </a:lnTo>
                  <a:lnTo>
                    <a:pt x="257" y="2"/>
                  </a:lnTo>
                  <a:lnTo>
                    <a:pt x="257" y="2"/>
                  </a:lnTo>
                  <a:lnTo>
                    <a:pt x="255" y="2"/>
                  </a:lnTo>
                  <a:lnTo>
                    <a:pt x="255" y="2"/>
                  </a:lnTo>
                  <a:lnTo>
                    <a:pt x="255" y="2"/>
                  </a:lnTo>
                  <a:lnTo>
                    <a:pt x="253" y="0"/>
                  </a:lnTo>
                  <a:lnTo>
                    <a:pt x="253" y="0"/>
                  </a:lnTo>
                  <a:lnTo>
                    <a:pt x="253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1" y="0"/>
                  </a:lnTo>
                  <a:lnTo>
                    <a:pt x="251" y="2"/>
                  </a:lnTo>
                  <a:lnTo>
                    <a:pt x="251" y="2"/>
                  </a:lnTo>
                  <a:lnTo>
                    <a:pt x="251" y="2"/>
                  </a:lnTo>
                  <a:lnTo>
                    <a:pt x="251" y="2"/>
                  </a:lnTo>
                  <a:lnTo>
                    <a:pt x="249" y="2"/>
                  </a:lnTo>
                  <a:lnTo>
                    <a:pt x="249" y="2"/>
                  </a:lnTo>
                  <a:lnTo>
                    <a:pt x="249" y="4"/>
                  </a:lnTo>
                  <a:lnTo>
                    <a:pt x="249" y="4"/>
                  </a:lnTo>
                  <a:lnTo>
                    <a:pt x="249" y="6"/>
                  </a:lnTo>
                  <a:lnTo>
                    <a:pt x="249" y="6"/>
                  </a:lnTo>
                  <a:lnTo>
                    <a:pt x="247" y="10"/>
                  </a:lnTo>
                  <a:lnTo>
                    <a:pt x="247" y="12"/>
                  </a:lnTo>
                  <a:lnTo>
                    <a:pt x="247" y="12"/>
                  </a:lnTo>
                  <a:lnTo>
                    <a:pt x="245" y="14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6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5" y="18"/>
                  </a:lnTo>
                  <a:lnTo>
                    <a:pt x="247" y="20"/>
                  </a:lnTo>
                  <a:lnTo>
                    <a:pt x="247" y="20"/>
                  </a:lnTo>
                  <a:lnTo>
                    <a:pt x="245" y="20"/>
                  </a:lnTo>
                  <a:lnTo>
                    <a:pt x="245" y="20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2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5" y="24"/>
                  </a:lnTo>
                  <a:lnTo>
                    <a:pt x="245" y="26"/>
                  </a:lnTo>
                  <a:lnTo>
                    <a:pt x="243" y="28"/>
                  </a:lnTo>
                  <a:lnTo>
                    <a:pt x="243" y="30"/>
                  </a:lnTo>
                  <a:lnTo>
                    <a:pt x="243" y="32"/>
                  </a:lnTo>
                  <a:lnTo>
                    <a:pt x="243" y="34"/>
                  </a:lnTo>
                  <a:lnTo>
                    <a:pt x="241" y="34"/>
                  </a:lnTo>
                  <a:lnTo>
                    <a:pt x="239" y="34"/>
                  </a:lnTo>
                  <a:lnTo>
                    <a:pt x="237" y="34"/>
                  </a:lnTo>
                  <a:lnTo>
                    <a:pt x="237" y="34"/>
                  </a:lnTo>
                  <a:lnTo>
                    <a:pt x="237" y="34"/>
                  </a:lnTo>
                  <a:lnTo>
                    <a:pt x="237" y="36"/>
                  </a:lnTo>
                  <a:lnTo>
                    <a:pt x="237" y="36"/>
                  </a:lnTo>
                  <a:lnTo>
                    <a:pt x="237" y="36"/>
                  </a:lnTo>
                  <a:lnTo>
                    <a:pt x="237" y="36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8"/>
                  </a:lnTo>
                  <a:lnTo>
                    <a:pt x="235" y="36"/>
                  </a:lnTo>
                  <a:lnTo>
                    <a:pt x="233" y="36"/>
                  </a:lnTo>
                  <a:lnTo>
                    <a:pt x="233" y="36"/>
                  </a:lnTo>
                  <a:lnTo>
                    <a:pt x="232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30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4"/>
                  </a:lnTo>
                  <a:lnTo>
                    <a:pt x="228" y="36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4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38"/>
                  </a:lnTo>
                  <a:lnTo>
                    <a:pt x="222" y="40"/>
                  </a:lnTo>
                  <a:lnTo>
                    <a:pt x="222" y="40"/>
                  </a:lnTo>
                  <a:lnTo>
                    <a:pt x="224" y="40"/>
                  </a:lnTo>
                  <a:lnTo>
                    <a:pt x="224" y="40"/>
                  </a:lnTo>
                  <a:lnTo>
                    <a:pt x="222" y="40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2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22" y="44"/>
                  </a:lnTo>
                  <a:lnTo>
                    <a:pt x="220" y="44"/>
                  </a:lnTo>
                  <a:lnTo>
                    <a:pt x="220" y="44"/>
                  </a:lnTo>
                  <a:lnTo>
                    <a:pt x="220" y="46"/>
                  </a:lnTo>
                  <a:lnTo>
                    <a:pt x="220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2" y="46"/>
                  </a:lnTo>
                  <a:lnTo>
                    <a:pt x="222" y="48"/>
                  </a:lnTo>
                  <a:lnTo>
                    <a:pt x="222" y="48"/>
                  </a:lnTo>
                  <a:lnTo>
                    <a:pt x="220" y="48"/>
                  </a:lnTo>
                  <a:lnTo>
                    <a:pt x="218" y="50"/>
                  </a:lnTo>
                  <a:lnTo>
                    <a:pt x="218" y="52"/>
                  </a:lnTo>
                  <a:lnTo>
                    <a:pt x="218" y="52"/>
                  </a:lnTo>
                  <a:lnTo>
                    <a:pt x="216" y="52"/>
                  </a:lnTo>
                  <a:lnTo>
                    <a:pt x="216" y="50"/>
                  </a:lnTo>
                  <a:lnTo>
                    <a:pt x="216" y="52"/>
                  </a:lnTo>
                  <a:lnTo>
                    <a:pt x="214" y="52"/>
                  </a:lnTo>
                  <a:lnTo>
                    <a:pt x="214" y="54"/>
                  </a:lnTo>
                  <a:lnTo>
                    <a:pt x="212" y="54"/>
                  </a:lnTo>
                  <a:lnTo>
                    <a:pt x="212" y="54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0" y="58"/>
                  </a:lnTo>
                  <a:lnTo>
                    <a:pt x="208" y="58"/>
                  </a:lnTo>
                  <a:lnTo>
                    <a:pt x="208" y="58"/>
                  </a:lnTo>
                  <a:lnTo>
                    <a:pt x="204" y="58"/>
                  </a:lnTo>
                  <a:lnTo>
                    <a:pt x="200" y="58"/>
                  </a:lnTo>
                  <a:lnTo>
                    <a:pt x="200" y="58"/>
                  </a:lnTo>
                  <a:lnTo>
                    <a:pt x="198" y="58"/>
                  </a:lnTo>
                  <a:lnTo>
                    <a:pt x="196" y="58"/>
                  </a:lnTo>
                  <a:lnTo>
                    <a:pt x="194" y="58"/>
                  </a:lnTo>
                  <a:lnTo>
                    <a:pt x="194" y="58"/>
                  </a:lnTo>
                  <a:lnTo>
                    <a:pt x="194" y="60"/>
                  </a:lnTo>
                  <a:lnTo>
                    <a:pt x="194" y="60"/>
                  </a:lnTo>
                  <a:lnTo>
                    <a:pt x="192" y="60"/>
                  </a:lnTo>
                  <a:lnTo>
                    <a:pt x="192" y="60"/>
                  </a:lnTo>
                  <a:lnTo>
                    <a:pt x="190" y="60"/>
                  </a:lnTo>
                  <a:lnTo>
                    <a:pt x="190" y="60"/>
                  </a:lnTo>
                  <a:lnTo>
                    <a:pt x="188" y="60"/>
                  </a:lnTo>
                  <a:lnTo>
                    <a:pt x="186" y="60"/>
                  </a:lnTo>
                  <a:lnTo>
                    <a:pt x="186" y="58"/>
                  </a:lnTo>
                  <a:lnTo>
                    <a:pt x="184" y="58"/>
                  </a:lnTo>
                  <a:lnTo>
                    <a:pt x="180" y="58"/>
                  </a:lnTo>
                  <a:lnTo>
                    <a:pt x="172" y="60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70" y="62"/>
                  </a:lnTo>
                  <a:lnTo>
                    <a:pt x="170" y="62"/>
                  </a:lnTo>
                  <a:lnTo>
                    <a:pt x="170" y="68"/>
                  </a:lnTo>
                  <a:lnTo>
                    <a:pt x="170" y="68"/>
                  </a:lnTo>
                  <a:lnTo>
                    <a:pt x="170" y="68"/>
                  </a:lnTo>
                  <a:lnTo>
                    <a:pt x="172" y="70"/>
                  </a:lnTo>
                  <a:lnTo>
                    <a:pt x="172" y="70"/>
                  </a:lnTo>
                  <a:lnTo>
                    <a:pt x="174" y="74"/>
                  </a:lnTo>
                  <a:lnTo>
                    <a:pt x="176" y="76"/>
                  </a:lnTo>
                  <a:lnTo>
                    <a:pt x="176" y="78"/>
                  </a:lnTo>
                  <a:lnTo>
                    <a:pt x="176" y="78"/>
                  </a:lnTo>
                  <a:lnTo>
                    <a:pt x="178" y="80"/>
                  </a:lnTo>
                  <a:lnTo>
                    <a:pt x="180" y="80"/>
                  </a:lnTo>
                  <a:lnTo>
                    <a:pt x="180" y="82"/>
                  </a:lnTo>
                  <a:lnTo>
                    <a:pt x="180" y="82"/>
                  </a:lnTo>
                  <a:lnTo>
                    <a:pt x="180" y="84"/>
                  </a:lnTo>
                  <a:lnTo>
                    <a:pt x="182" y="84"/>
                  </a:lnTo>
                  <a:lnTo>
                    <a:pt x="180" y="86"/>
                  </a:lnTo>
                  <a:lnTo>
                    <a:pt x="176" y="96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4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2" y="96"/>
                  </a:lnTo>
                  <a:lnTo>
                    <a:pt x="170" y="96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70" y="94"/>
                  </a:lnTo>
                  <a:lnTo>
                    <a:pt x="168" y="94"/>
                  </a:lnTo>
                  <a:lnTo>
                    <a:pt x="168" y="94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8" y="92"/>
                  </a:lnTo>
                  <a:lnTo>
                    <a:pt x="166" y="92"/>
                  </a:lnTo>
                  <a:lnTo>
                    <a:pt x="164" y="92"/>
                  </a:lnTo>
                  <a:lnTo>
                    <a:pt x="162" y="92"/>
                  </a:lnTo>
                  <a:lnTo>
                    <a:pt x="162" y="92"/>
                  </a:lnTo>
                  <a:lnTo>
                    <a:pt x="162" y="94"/>
                  </a:lnTo>
                  <a:lnTo>
                    <a:pt x="162" y="94"/>
                  </a:lnTo>
                  <a:lnTo>
                    <a:pt x="160" y="94"/>
                  </a:lnTo>
                  <a:lnTo>
                    <a:pt x="160" y="92"/>
                  </a:lnTo>
                  <a:lnTo>
                    <a:pt x="158" y="94"/>
                  </a:lnTo>
                  <a:lnTo>
                    <a:pt x="154" y="94"/>
                  </a:lnTo>
                  <a:lnTo>
                    <a:pt x="154" y="92"/>
                  </a:lnTo>
                  <a:lnTo>
                    <a:pt x="154" y="92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2" y="94"/>
                  </a:lnTo>
                  <a:lnTo>
                    <a:pt x="150" y="92"/>
                  </a:lnTo>
                  <a:lnTo>
                    <a:pt x="148" y="92"/>
                  </a:lnTo>
                  <a:lnTo>
                    <a:pt x="148" y="92"/>
                  </a:lnTo>
                  <a:lnTo>
                    <a:pt x="148" y="90"/>
                  </a:lnTo>
                  <a:lnTo>
                    <a:pt x="148" y="90"/>
                  </a:lnTo>
                  <a:lnTo>
                    <a:pt x="146" y="90"/>
                  </a:lnTo>
                  <a:lnTo>
                    <a:pt x="146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4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2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40" y="90"/>
                  </a:lnTo>
                  <a:lnTo>
                    <a:pt x="138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90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6" y="88"/>
                  </a:lnTo>
                  <a:lnTo>
                    <a:pt x="134" y="88"/>
                  </a:lnTo>
                  <a:lnTo>
                    <a:pt x="134" y="88"/>
                  </a:lnTo>
                  <a:lnTo>
                    <a:pt x="134" y="86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2" y="88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30" y="88"/>
                  </a:lnTo>
                  <a:lnTo>
                    <a:pt x="128" y="88"/>
                  </a:lnTo>
                  <a:lnTo>
                    <a:pt x="128" y="88"/>
                  </a:lnTo>
                  <a:lnTo>
                    <a:pt x="130" y="86"/>
                  </a:lnTo>
                  <a:lnTo>
                    <a:pt x="130" y="86"/>
                  </a:lnTo>
                  <a:lnTo>
                    <a:pt x="130" y="84"/>
                  </a:lnTo>
                  <a:lnTo>
                    <a:pt x="132" y="84"/>
                  </a:lnTo>
                  <a:lnTo>
                    <a:pt x="132" y="84"/>
                  </a:lnTo>
                  <a:lnTo>
                    <a:pt x="128" y="84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8" y="82"/>
                  </a:lnTo>
                  <a:lnTo>
                    <a:pt x="126" y="82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6" y="80"/>
                  </a:lnTo>
                  <a:lnTo>
                    <a:pt x="126" y="78"/>
                  </a:lnTo>
                  <a:lnTo>
                    <a:pt x="128" y="78"/>
                  </a:lnTo>
                  <a:lnTo>
                    <a:pt x="126" y="78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26" y="76"/>
                  </a:lnTo>
                  <a:lnTo>
                    <a:pt x="124" y="74"/>
                  </a:lnTo>
                  <a:lnTo>
                    <a:pt x="124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2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8" y="72"/>
                  </a:lnTo>
                  <a:lnTo>
                    <a:pt x="118" y="74"/>
                  </a:lnTo>
                  <a:lnTo>
                    <a:pt x="118" y="74"/>
                  </a:lnTo>
                  <a:lnTo>
                    <a:pt x="116" y="76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4" y="78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2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0" y="76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2" y="78"/>
                  </a:lnTo>
                  <a:lnTo>
                    <a:pt x="110" y="80"/>
                  </a:lnTo>
                  <a:lnTo>
                    <a:pt x="110" y="80"/>
                  </a:lnTo>
                  <a:lnTo>
                    <a:pt x="108" y="80"/>
                  </a:lnTo>
                  <a:lnTo>
                    <a:pt x="108" y="80"/>
                  </a:lnTo>
                  <a:lnTo>
                    <a:pt x="106" y="82"/>
                  </a:lnTo>
                  <a:lnTo>
                    <a:pt x="104" y="82"/>
                  </a:lnTo>
                  <a:lnTo>
                    <a:pt x="104" y="84"/>
                  </a:lnTo>
                  <a:lnTo>
                    <a:pt x="106" y="84"/>
                  </a:lnTo>
                  <a:lnTo>
                    <a:pt x="106" y="86"/>
                  </a:lnTo>
                  <a:lnTo>
                    <a:pt x="106" y="86"/>
                  </a:lnTo>
                  <a:lnTo>
                    <a:pt x="104" y="88"/>
                  </a:lnTo>
                  <a:lnTo>
                    <a:pt x="104" y="90"/>
                  </a:lnTo>
                  <a:lnTo>
                    <a:pt x="102" y="92"/>
                  </a:lnTo>
                  <a:lnTo>
                    <a:pt x="102" y="94"/>
                  </a:lnTo>
                  <a:lnTo>
                    <a:pt x="102" y="94"/>
                  </a:lnTo>
                  <a:lnTo>
                    <a:pt x="102" y="96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2" y="98"/>
                  </a:lnTo>
                  <a:lnTo>
                    <a:pt x="100" y="98"/>
                  </a:lnTo>
                  <a:lnTo>
                    <a:pt x="100" y="98"/>
                  </a:lnTo>
                  <a:lnTo>
                    <a:pt x="98" y="102"/>
                  </a:lnTo>
                  <a:lnTo>
                    <a:pt x="96" y="102"/>
                  </a:lnTo>
                  <a:lnTo>
                    <a:pt x="96" y="104"/>
                  </a:lnTo>
                  <a:lnTo>
                    <a:pt x="94" y="104"/>
                  </a:lnTo>
                  <a:lnTo>
                    <a:pt x="94" y="106"/>
                  </a:lnTo>
                  <a:lnTo>
                    <a:pt x="94" y="106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92" y="110"/>
                  </a:lnTo>
                  <a:lnTo>
                    <a:pt x="86" y="114"/>
                  </a:lnTo>
                  <a:lnTo>
                    <a:pt x="86" y="114"/>
                  </a:lnTo>
                  <a:lnTo>
                    <a:pt x="86" y="116"/>
                  </a:lnTo>
                  <a:lnTo>
                    <a:pt x="86" y="116"/>
                  </a:lnTo>
                  <a:lnTo>
                    <a:pt x="84" y="116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18"/>
                  </a:lnTo>
                  <a:lnTo>
                    <a:pt x="84" y="120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2" y="120"/>
                  </a:lnTo>
                  <a:lnTo>
                    <a:pt x="82" y="122"/>
                  </a:lnTo>
                  <a:lnTo>
                    <a:pt x="80" y="122"/>
                  </a:lnTo>
                  <a:lnTo>
                    <a:pt x="80" y="122"/>
                  </a:lnTo>
                  <a:lnTo>
                    <a:pt x="80" y="124"/>
                  </a:lnTo>
                  <a:lnTo>
                    <a:pt x="78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6"/>
                  </a:lnTo>
                  <a:lnTo>
                    <a:pt x="78" y="126"/>
                  </a:lnTo>
                  <a:lnTo>
                    <a:pt x="78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6"/>
                  </a:lnTo>
                  <a:lnTo>
                    <a:pt x="76" y="124"/>
                  </a:lnTo>
                  <a:lnTo>
                    <a:pt x="74" y="124"/>
                  </a:lnTo>
                  <a:lnTo>
                    <a:pt x="74" y="126"/>
                  </a:lnTo>
                  <a:lnTo>
                    <a:pt x="72" y="126"/>
                  </a:lnTo>
                  <a:lnTo>
                    <a:pt x="72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70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8" y="126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6" y="128"/>
                  </a:lnTo>
                  <a:lnTo>
                    <a:pt x="64" y="130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6" y="132"/>
                  </a:lnTo>
                  <a:lnTo>
                    <a:pt x="62" y="132"/>
                  </a:lnTo>
                  <a:lnTo>
                    <a:pt x="62" y="132"/>
                  </a:lnTo>
                  <a:lnTo>
                    <a:pt x="62" y="132"/>
                  </a:lnTo>
                  <a:lnTo>
                    <a:pt x="62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2"/>
                  </a:lnTo>
                  <a:lnTo>
                    <a:pt x="60" y="134"/>
                  </a:lnTo>
                  <a:lnTo>
                    <a:pt x="60" y="134"/>
                  </a:lnTo>
                  <a:lnTo>
                    <a:pt x="60" y="136"/>
                  </a:lnTo>
                  <a:lnTo>
                    <a:pt x="58" y="136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6" y="136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56" y="138"/>
                  </a:lnTo>
                  <a:lnTo>
                    <a:pt x="54" y="138"/>
                  </a:lnTo>
                  <a:lnTo>
                    <a:pt x="54" y="138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4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2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8" y="140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6" y="142"/>
                  </a:lnTo>
                  <a:lnTo>
                    <a:pt x="44" y="142"/>
                  </a:lnTo>
                  <a:lnTo>
                    <a:pt x="42" y="144"/>
                  </a:lnTo>
                  <a:lnTo>
                    <a:pt x="42" y="144"/>
                  </a:lnTo>
                  <a:lnTo>
                    <a:pt x="40" y="144"/>
                  </a:lnTo>
                  <a:lnTo>
                    <a:pt x="40" y="144"/>
                  </a:lnTo>
                  <a:lnTo>
                    <a:pt x="38" y="146"/>
                  </a:lnTo>
                  <a:lnTo>
                    <a:pt x="38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8" y="148"/>
                  </a:lnTo>
                  <a:lnTo>
                    <a:pt x="38" y="150"/>
                  </a:lnTo>
                  <a:lnTo>
                    <a:pt x="38" y="150"/>
                  </a:lnTo>
                  <a:lnTo>
                    <a:pt x="36" y="150"/>
                  </a:lnTo>
                  <a:lnTo>
                    <a:pt x="36" y="150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0" y="148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28" y="152"/>
                  </a:lnTo>
                  <a:lnTo>
                    <a:pt x="26" y="154"/>
                  </a:lnTo>
                  <a:lnTo>
                    <a:pt x="26" y="154"/>
                  </a:lnTo>
                  <a:lnTo>
                    <a:pt x="24" y="154"/>
                  </a:lnTo>
                  <a:lnTo>
                    <a:pt x="24" y="156"/>
                  </a:lnTo>
                  <a:lnTo>
                    <a:pt x="24" y="156"/>
                  </a:lnTo>
                  <a:lnTo>
                    <a:pt x="24" y="158"/>
                  </a:lnTo>
                  <a:lnTo>
                    <a:pt x="22" y="158"/>
                  </a:lnTo>
                  <a:lnTo>
                    <a:pt x="22" y="160"/>
                  </a:lnTo>
                  <a:lnTo>
                    <a:pt x="20" y="160"/>
                  </a:lnTo>
                  <a:lnTo>
                    <a:pt x="18" y="160"/>
                  </a:lnTo>
                  <a:lnTo>
                    <a:pt x="18" y="162"/>
                  </a:lnTo>
                  <a:lnTo>
                    <a:pt x="16" y="162"/>
                  </a:lnTo>
                  <a:lnTo>
                    <a:pt x="16" y="162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6" y="164"/>
                  </a:lnTo>
                  <a:lnTo>
                    <a:pt x="14" y="164"/>
                  </a:lnTo>
                  <a:lnTo>
                    <a:pt x="14" y="164"/>
                  </a:lnTo>
                  <a:lnTo>
                    <a:pt x="8" y="170"/>
                  </a:lnTo>
                  <a:lnTo>
                    <a:pt x="8" y="172"/>
                  </a:lnTo>
                  <a:lnTo>
                    <a:pt x="8" y="172"/>
                  </a:lnTo>
                  <a:lnTo>
                    <a:pt x="8" y="174"/>
                  </a:lnTo>
                  <a:lnTo>
                    <a:pt x="8" y="174"/>
                  </a:lnTo>
                  <a:lnTo>
                    <a:pt x="10" y="174"/>
                  </a:lnTo>
                  <a:lnTo>
                    <a:pt x="10" y="174"/>
                  </a:lnTo>
                  <a:lnTo>
                    <a:pt x="12" y="176"/>
                  </a:lnTo>
                  <a:lnTo>
                    <a:pt x="14" y="176"/>
                  </a:lnTo>
                  <a:lnTo>
                    <a:pt x="12" y="176"/>
                  </a:lnTo>
                  <a:lnTo>
                    <a:pt x="10" y="176"/>
                  </a:lnTo>
                  <a:lnTo>
                    <a:pt x="10" y="176"/>
                  </a:lnTo>
                  <a:lnTo>
                    <a:pt x="8" y="176"/>
                  </a:lnTo>
                  <a:lnTo>
                    <a:pt x="8" y="180"/>
                  </a:lnTo>
                  <a:lnTo>
                    <a:pt x="8" y="180"/>
                  </a:lnTo>
                  <a:lnTo>
                    <a:pt x="8" y="180"/>
                  </a:lnTo>
                  <a:lnTo>
                    <a:pt x="6" y="180"/>
                  </a:lnTo>
                  <a:lnTo>
                    <a:pt x="6" y="182"/>
                  </a:lnTo>
                  <a:lnTo>
                    <a:pt x="6" y="182"/>
                  </a:lnTo>
                  <a:lnTo>
                    <a:pt x="6" y="182"/>
                  </a:lnTo>
                  <a:lnTo>
                    <a:pt x="6" y="182"/>
                  </a:lnTo>
                  <a:lnTo>
                    <a:pt x="6" y="182"/>
                  </a:lnTo>
                  <a:lnTo>
                    <a:pt x="6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8" y="184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0" y="186"/>
                  </a:lnTo>
                  <a:lnTo>
                    <a:pt x="14" y="188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6" y="188"/>
                  </a:lnTo>
                  <a:lnTo>
                    <a:pt x="16" y="190"/>
                  </a:lnTo>
                  <a:lnTo>
                    <a:pt x="16" y="190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6" y="192"/>
                  </a:lnTo>
                  <a:lnTo>
                    <a:pt x="16" y="192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92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18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0" y="194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20" y="196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198"/>
                  </a:lnTo>
                  <a:lnTo>
                    <a:pt x="18" y="200"/>
                  </a:lnTo>
                  <a:lnTo>
                    <a:pt x="20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18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0" y="200"/>
                  </a:lnTo>
                  <a:lnTo>
                    <a:pt x="22" y="198"/>
                  </a:lnTo>
                  <a:lnTo>
                    <a:pt x="22" y="198"/>
                  </a:lnTo>
                  <a:lnTo>
                    <a:pt x="22" y="198"/>
                  </a:lnTo>
                  <a:lnTo>
                    <a:pt x="24" y="198"/>
                  </a:lnTo>
                  <a:lnTo>
                    <a:pt x="24" y="198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6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4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2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0"/>
                  </a:lnTo>
                  <a:lnTo>
                    <a:pt x="24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6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30" y="194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2" y="196"/>
                  </a:lnTo>
                  <a:lnTo>
                    <a:pt x="32" y="198"/>
                  </a:lnTo>
                  <a:lnTo>
                    <a:pt x="34" y="196"/>
                  </a:lnTo>
                  <a:lnTo>
                    <a:pt x="34" y="196"/>
                  </a:lnTo>
                  <a:lnTo>
                    <a:pt x="34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6" y="198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38" y="200"/>
                  </a:lnTo>
                  <a:lnTo>
                    <a:pt x="40" y="200"/>
                  </a:lnTo>
                  <a:lnTo>
                    <a:pt x="40" y="200"/>
                  </a:lnTo>
                  <a:lnTo>
                    <a:pt x="40" y="200"/>
                  </a:lnTo>
                  <a:lnTo>
                    <a:pt x="40" y="200"/>
                  </a:lnTo>
                  <a:lnTo>
                    <a:pt x="40" y="200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40" y="202"/>
                  </a:lnTo>
                  <a:lnTo>
                    <a:pt x="42" y="202"/>
                  </a:lnTo>
                  <a:lnTo>
                    <a:pt x="44" y="202"/>
                  </a:lnTo>
                  <a:lnTo>
                    <a:pt x="42" y="202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6" y="200"/>
                  </a:lnTo>
                  <a:lnTo>
                    <a:pt x="44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48" y="204"/>
                  </a:lnTo>
                  <a:lnTo>
                    <a:pt x="50" y="204"/>
                  </a:lnTo>
                  <a:lnTo>
                    <a:pt x="54" y="202"/>
                  </a:lnTo>
                  <a:lnTo>
                    <a:pt x="56" y="200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4" y="202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4"/>
                  </a:lnTo>
                  <a:lnTo>
                    <a:pt x="54" y="206"/>
                  </a:lnTo>
                  <a:lnTo>
                    <a:pt x="52" y="206"/>
                  </a:lnTo>
                  <a:lnTo>
                    <a:pt x="52" y="206"/>
                  </a:lnTo>
                  <a:lnTo>
                    <a:pt x="50" y="208"/>
                  </a:lnTo>
                  <a:lnTo>
                    <a:pt x="50" y="210"/>
                  </a:lnTo>
                  <a:lnTo>
                    <a:pt x="50" y="210"/>
                  </a:lnTo>
                  <a:lnTo>
                    <a:pt x="52" y="208"/>
                  </a:lnTo>
                  <a:lnTo>
                    <a:pt x="52" y="208"/>
                  </a:lnTo>
                  <a:lnTo>
                    <a:pt x="52" y="208"/>
                  </a:lnTo>
                  <a:lnTo>
                    <a:pt x="52" y="210"/>
                  </a:lnTo>
                  <a:lnTo>
                    <a:pt x="52" y="212"/>
                  </a:lnTo>
                  <a:lnTo>
                    <a:pt x="52" y="212"/>
                  </a:lnTo>
                  <a:lnTo>
                    <a:pt x="54" y="212"/>
                  </a:lnTo>
                  <a:lnTo>
                    <a:pt x="56" y="212"/>
                  </a:lnTo>
                  <a:lnTo>
                    <a:pt x="56" y="212"/>
                  </a:lnTo>
                  <a:lnTo>
                    <a:pt x="56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4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6" y="216"/>
                  </a:lnTo>
                  <a:lnTo>
                    <a:pt x="54" y="216"/>
                  </a:lnTo>
                  <a:lnTo>
                    <a:pt x="52" y="220"/>
                  </a:lnTo>
                  <a:lnTo>
                    <a:pt x="52" y="220"/>
                  </a:lnTo>
                  <a:lnTo>
                    <a:pt x="54" y="220"/>
                  </a:lnTo>
                  <a:lnTo>
                    <a:pt x="54" y="222"/>
                  </a:lnTo>
                  <a:lnTo>
                    <a:pt x="52" y="222"/>
                  </a:lnTo>
                  <a:lnTo>
                    <a:pt x="52" y="222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50" y="224"/>
                  </a:lnTo>
                  <a:lnTo>
                    <a:pt x="48" y="224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6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48" y="228"/>
                  </a:lnTo>
                  <a:lnTo>
                    <a:pt x="50" y="230"/>
                  </a:lnTo>
                  <a:lnTo>
                    <a:pt x="50" y="230"/>
                  </a:lnTo>
                  <a:lnTo>
                    <a:pt x="48" y="230"/>
                  </a:lnTo>
                  <a:lnTo>
                    <a:pt x="48" y="230"/>
                  </a:lnTo>
                  <a:lnTo>
                    <a:pt x="46" y="230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4" y="234"/>
                  </a:lnTo>
                  <a:lnTo>
                    <a:pt x="44" y="234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44" y="238"/>
                  </a:lnTo>
                  <a:lnTo>
                    <a:pt x="42" y="238"/>
                  </a:lnTo>
                  <a:lnTo>
                    <a:pt x="42" y="240"/>
                  </a:lnTo>
                  <a:lnTo>
                    <a:pt x="42" y="242"/>
                  </a:lnTo>
                  <a:lnTo>
                    <a:pt x="42" y="244"/>
                  </a:lnTo>
                  <a:lnTo>
                    <a:pt x="42" y="244"/>
                  </a:lnTo>
                  <a:lnTo>
                    <a:pt x="42" y="246"/>
                  </a:lnTo>
                  <a:lnTo>
                    <a:pt x="42" y="246"/>
                  </a:lnTo>
                  <a:lnTo>
                    <a:pt x="42" y="24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4" y="248"/>
                  </a:lnTo>
                  <a:lnTo>
                    <a:pt x="46" y="248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6" y="246"/>
                  </a:lnTo>
                  <a:lnTo>
                    <a:pt x="46" y="248"/>
                  </a:lnTo>
                  <a:lnTo>
                    <a:pt x="46" y="248"/>
                  </a:lnTo>
                  <a:lnTo>
                    <a:pt x="48" y="248"/>
                  </a:lnTo>
                  <a:lnTo>
                    <a:pt x="46" y="248"/>
                  </a:lnTo>
                  <a:lnTo>
                    <a:pt x="46" y="250"/>
                  </a:lnTo>
                  <a:lnTo>
                    <a:pt x="46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50" y="250"/>
                  </a:lnTo>
                  <a:lnTo>
                    <a:pt x="50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50"/>
                  </a:lnTo>
                  <a:lnTo>
                    <a:pt x="48" y="248"/>
                  </a:lnTo>
                  <a:lnTo>
                    <a:pt x="48" y="248"/>
                  </a:lnTo>
                  <a:lnTo>
                    <a:pt x="50" y="250"/>
                  </a:lnTo>
                  <a:lnTo>
                    <a:pt x="50" y="250"/>
                  </a:lnTo>
                  <a:lnTo>
                    <a:pt x="50" y="250"/>
                  </a:lnTo>
                  <a:lnTo>
                    <a:pt x="50" y="250"/>
                  </a:lnTo>
                  <a:lnTo>
                    <a:pt x="50" y="250"/>
                  </a:lnTo>
                  <a:lnTo>
                    <a:pt x="52" y="248"/>
                  </a:lnTo>
                  <a:lnTo>
                    <a:pt x="52" y="248"/>
                  </a:lnTo>
                  <a:lnTo>
                    <a:pt x="52" y="250"/>
                  </a:lnTo>
                  <a:lnTo>
                    <a:pt x="52" y="250"/>
                  </a:lnTo>
                  <a:lnTo>
                    <a:pt x="54" y="250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8"/>
                  </a:lnTo>
                  <a:lnTo>
                    <a:pt x="54" y="246"/>
                  </a:lnTo>
                  <a:lnTo>
                    <a:pt x="54" y="246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6" y="246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58" y="250"/>
                  </a:lnTo>
                  <a:lnTo>
                    <a:pt x="60" y="250"/>
                  </a:lnTo>
                  <a:lnTo>
                    <a:pt x="62" y="252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4"/>
                  </a:lnTo>
                  <a:lnTo>
                    <a:pt x="64" y="256"/>
                  </a:lnTo>
                  <a:lnTo>
                    <a:pt x="62" y="254"/>
                  </a:lnTo>
                  <a:lnTo>
                    <a:pt x="62" y="254"/>
                  </a:lnTo>
                  <a:lnTo>
                    <a:pt x="60" y="254"/>
                  </a:lnTo>
                  <a:lnTo>
                    <a:pt x="60" y="254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2"/>
                  </a:lnTo>
                  <a:lnTo>
                    <a:pt x="60" y="254"/>
                  </a:lnTo>
                  <a:lnTo>
                    <a:pt x="58" y="254"/>
                  </a:lnTo>
                  <a:lnTo>
                    <a:pt x="58" y="254"/>
                  </a:lnTo>
                  <a:lnTo>
                    <a:pt x="58" y="252"/>
                  </a:lnTo>
                  <a:lnTo>
                    <a:pt x="58" y="252"/>
                  </a:lnTo>
                  <a:lnTo>
                    <a:pt x="56" y="250"/>
                  </a:lnTo>
                  <a:lnTo>
                    <a:pt x="56" y="250"/>
                  </a:lnTo>
                  <a:lnTo>
                    <a:pt x="56" y="252"/>
                  </a:lnTo>
                  <a:lnTo>
                    <a:pt x="56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4" y="252"/>
                  </a:lnTo>
                  <a:lnTo>
                    <a:pt x="52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50" y="252"/>
                  </a:lnTo>
                  <a:lnTo>
                    <a:pt x="48" y="254"/>
                  </a:lnTo>
                  <a:lnTo>
                    <a:pt x="48" y="254"/>
                  </a:lnTo>
                  <a:lnTo>
                    <a:pt x="48" y="252"/>
                  </a:lnTo>
                  <a:lnTo>
                    <a:pt x="46" y="252"/>
                  </a:lnTo>
                  <a:lnTo>
                    <a:pt x="46" y="254"/>
                  </a:lnTo>
                  <a:lnTo>
                    <a:pt x="46" y="254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4" y="252"/>
                  </a:lnTo>
                  <a:lnTo>
                    <a:pt x="44" y="252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4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2" y="254"/>
                  </a:lnTo>
                  <a:lnTo>
                    <a:pt x="40" y="252"/>
                  </a:lnTo>
                  <a:lnTo>
                    <a:pt x="40" y="254"/>
                  </a:lnTo>
                  <a:lnTo>
                    <a:pt x="40" y="254"/>
                  </a:lnTo>
                  <a:lnTo>
                    <a:pt x="42" y="254"/>
                  </a:lnTo>
                  <a:lnTo>
                    <a:pt x="42" y="256"/>
                  </a:lnTo>
                  <a:lnTo>
                    <a:pt x="42" y="256"/>
                  </a:lnTo>
                  <a:lnTo>
                    <a:pt x="42" y="258"/>
                  </a:lnTo>
                  <a:lnTo>
                    <a:pt x="42" y="258"/>
                  </a:lnTo>
                  <a:lnTo>
                    <a:pt x="40" y="256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8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4" y="258"/>
                  </a:lnTo>
                  <a:lnTo>
                    <a:pt x="34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58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0"/>
                  </a:lnTo>
                  <a:lnTo>
                    <a:pt x="36" y="262"/>
                  </a:lnTo>
                  <a:lnTo>
                    <a:pt x="36" y="262"/>
                  </a:lnTo>
                  <a:lnTo>
                    <a:pt x="36" y="264"/>
                  </a:lnTo>
                  <a:lnTo>
                    <a:pt x="34" y="264"/>
                  </a:lnTo>
                  <a:lnTo>
                    <a:pt x="34" y="266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4" y="264"/>
                  </a:lnTo>
                  <a:lnTo>
                    <a:pt x="34" y="266"/>
                  </a:lnTo>
                  <a:lnTo>
                    <a:pt x="32" y="266"/>
                  </a:lnTo>
                  <a:lnTo>
                    <a:pt x="32" y="268"/>
                  </a:lnTo>
                  <a:lnTo>
                    <a:pt x="30" y="270"/>
                  </a:lnTo>
                  <a:lnTo>
                    <a:pt x="30" y="270"/>
                  </a:lnTo>
                  <a:lnTo>
                    <a:pt x="30" y="274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30" y="276"/>
                  </a:lnTo>
                  <a:lnTo>
                    <a:pt x="32" y="278"/>
                  </a:lnTo>
                  <a:lnTo>
                    <a:pt x="34" y="278"/>
                  </a:lnTo>
                  <a:lnTo>
                    <a:pt x="36" y="278"/>
                  </a:lnTo>
                  <a:lnTo>
                    <a:pt x="32" y="280"/>
                  </a:lnTo>
                  <a:lnTo>
                    <a:pt x="32" y="280"/>
                  </a:lnTo>
                  <a:lnTo>
                    <a:pt x="30" y="278"/>
                  </a:lnTo>
                  <a:lnTo>
                    <a:pt x="30" y="278"/>
                  </a:lnTo>
                  <a:lnTo>
                    <a:pt x="30" y="278"/>
                  </a:lnTo>
                  <a:lnTo>
                    <a:pt x="28" y="278"/>
                  </a:lnTo>
                  <a:lnTo>
                    <a:pt x="28" y="280"/>
                  </a:lnTo>
                  <a:lnTo>
                    <a:pt x="28" y="280"/>
                  </a:lnTo>
                  <a:lnTo>
                    <a:pt x="26" y="280"/>
                  </a:lnTo>
                  <a:lnTo>
                    <a:pt x="26" y="280"/>
                  </a:lnTo>
                  <a:lnTo>
                    <a:pt x="26" y="282"/>
                  </a:lnTo>
                  <a:lnTo>
                    <a:pt x="24" y="282"/>
                  </a:lnTo>
                  <a:lnTo>
                    <a:pt x="22" y="282"/>
                  </a:lnTo>
                  <a:lnTo>
                    <a:pt x="20" y="282"/>
                  </a:lnTo>
                  <a:lnTo>
                    <a:pt x="20" y="284"/>
                  </a:lnTo>
                  <a:lnTo>
                    <a:pt x="22" y="284"/>
                  </a:lnTo>
                  <a:lnTo>
                    <a:pt x="26" y="284"/>
                  </a:lnTo>
                  <a:lnTo>
                    <a:pt x="28" y="284"/>
                  </a:lnTo>
                  <a:lnTo>
                    <a:pt x="30" y="284"/>
                  </a:lnTo>
                  <a:lnTo>
                    <a:pt x="30" y="284"/>
                  </a:lnTo>
                  <a:lnTo>
                    <a:pt x="30" y="282"/>
                  </a:lnTo>
                  <a:lnTo>
                    <a:pt x="32" y="284"/>
                  </a:lnTo>
                  <a:lnTo>
                    <a:pt x="32" y="284"/>
                  </a:lnTo>
                  <a:lnTo>
                    <a:pt x="36" y="286"/>
                  </a:lnTo>
                  <a:lnTo>
                    <a:pt x="36" y="286"/>
                  </a:lnTo>
                  <a:lnTo>
                    <a:pt x="38" y="286"/>
                  </a:lnTo>
                  <a:lnTo>
                    <a:pt x="40" y="284"/>
                  </a:lnTo>
                  <a:lnTo>
                    <a:pt x="42" y="284"/>
                  </a:lnTo>
                  <a:lnTo>
                    <a:pt x="42" y="284"/>
                  </a:lnTo>
                  <a:lnTo>
                    <a:pt x="44" y="286"/>
                  </a:lnTo>
                  <a:lnTo>
                    <a:pt x="44" y="286"/>
                  </a:lnTo>
                  <a:lnTo>
                    <a:pt x="46" y="286"/>
                  </a:lnTo>
                  <a:lnTo>
                    <a:pt x="48" y="286"/>
                  </a:lnTo>
                  <a:lnTo>
                    <a:pt x="48" y="286"/>
                  </a:lnTo>
                  <a:lnTo>
                    <a:pt x="46" y="288"/>
                  </a:lnTo>
                  <a:lnTo>
                    <a:pt x="46" y="290"/>
                  </a:lnTo>
                  <a:lnTo>
                    <a:pt x="46" y="290"/>
                  </a:lnTo>
                  <a:lnTo>
                    <a:pt x="46" y="288"/>
                  </a:lnTo>
                  <a:lnTo>
                    <a:pt x="46" y="288"/>
                  </a:lnTo>
                  <a:lnTo>
                    <a:pt x="44" y="288"/>
                  </a:lnTo>
                  <a:lnTo>
                    <a:pt x="44" y="288"/>
                  </a:lnTo>
                  <a:lnTo>
                    <a:pt x="42" y="288"/>
                  </a:lnTo>
                  <a:lnTo>
                    <a:pt x="40" y="288"/>
                  </a:lnTo>
                  <a:lnTo>
                    <a:pt x="40" y="288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0" y="290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44" y="290"/>
                  </a:lnTo>
                  <a:lnTo>
                    <a:pt x="44" y="292"/>
                  </a:lnTo>
                  <a:lnTo>
                    <a:pt x="44" y="292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42" y="292"/>
                  </a:lnTo>
                  <a:lnTo>
                    <a:pt x="40" y="292"/>
                  </a:lnTo>
                  <a:lnTo>
                    <a:pt x="40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8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6" y="292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4" y="294"/>
                  </a:lnTo>
                  <a:lnTo>
                    <a:pt x="36" y="294"/>
                  </a:lnTo>
                  <a:lnTo>
                    <a:pt x="36" y="294"/>
                  </a:lnTo>
                  <a:lnTo>
                    <a:pt x="36" y="296"/>
                  </a:lnTo>
                  <a:lnTo>
                    <a:pt x="36" y="296"/>
                  </a:lnTo>
                  <a:lnTo>
                    <a:pt x="38" y="296"/>
                  </a:lnTo>
                  <a:lnTo>
                    <a:pt x="38" y="296"/>
                  </a:lnTo>
                  <a:lnTo>
                    <a:pt x="40" y="298"/>
                  </a:lnTo>
                  <a:lnTo>
                    <a:pt x="40" y="298"/>
                  </a:lnTo>
                  <a:lnTo>
                    <a:pt x="42" y="298"/>
                  </a:lnTo>
                  <a:lnTo>
                    <a:pt x="44" y="298"/>
                  </a:lnTo>
                  <a:lnTo>
                    <a:pt x="44" y="298"/>
                  </a:lnTo>
                  <a:lnTo>
                    <a:pt x="44" y="296"/>
                  </a:lnTo>
                  <a:lnTo>
                    <a:pt x="46" y="296"/>
                  </a:lnTo>
                  <a:lnTo>
                    <a:pt x="46" y="296"/>
                  </a:lnTo>
                  <a:lnTo>
                    <a:pt x="46" y="294"/>
                  </a:lnTo>
                  <a:lnTo>
                    <a:pt x="46" y="294"/>
                  </a:lnTo>
                  <a:lnTo>
                    <a:pt x="46" y="296"/>
                  </a:lnTo>
                  <a:lnTo>
                    <a:pt x="48" y="296"/>
                  </a:lnTo>
                  <a:lnTo>
                    <a:pt x="50" y="298"/>
                  </a:lnTo>
                  <a:lnTo>
                    <a:pt x="48" y="298"/>
                  </a:lnTo>
                  <a:lnTo>
                    <a:pt x="46" y="300"/>
                  </a:lnTo>
                  <a:lnTo>
                    <a:pt x="46" y="300"/>
                  </a:lnTo>
                  <a:lnTo>
                    <a:pt x="48" y="300"/>
                  </a:lnTo>
                  <a:lnTo>
                    <a:pt x="48" y="300"/>
                  </a:lnTo>
                  <a:lnTo>
                    <a:pt x="50" y="300"/>
                  </a:lnTo>
                  <a:lnTo>
                    <a:pt x="50" y="300"/>
                  </a:lnTo>
                  <a:lnTo>
                    <a:pt x="50" y="300"/>
                  </a:lnTo>
                  <a:lnTo>
                    <a:pt x="50" y="300"/>
                  </a:lnTo>
                  <a:lnTo>
                    <a:pt x="50" y="300"/>
                  </a:lnTo>
                  <a:lnTo>
                    <a:pt x="52" y="300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2" y="298"/>
                  </a:lnTo>
                  <a:lnTo>
                    <a:pt x="50" y="298"/>
                  </a:lnTo>
                  <a:lnTo>
                    <a:pt x="52" y="298"/>
                  </a:lnTo>
                  <a:lnTo>
                    <a:pt x="54" y="298"/>
                  </a:lnTo>
                  <a:lnTo>
                    <a:pt x="54" y="298"/>
                  </a:lnTo>
                  <a:lnTo>
                    <a:pt x="56" y="300"/>
                  </a:lnTo>
                  <a:lnTo>
                    <a:pt x="56" y="298"/>
                  </a:lnTo>
                  <a:lnTo>
                    <a:pt x="54" y="298"/>
                  </a:lnTo>
                  <a:lnTo>
                    <a:pt x="54" y="296"/>
                  </a:lnTo>
                  <a:lnTo>
                    <a:pt x="52" y="296"/>
                  </a:lnTo>
                  <a:lnTo>
                    <a:pt x="52" y="296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4" y="296"/>
                  </a:lnTo>
                  <a:lnTo>
                    <a:pt x="56" y="294"/>
                  </a:lnTo>
                  <a:lnTo>
                    <a:pt x="56" y="296"/>
                  </a:lnTo>
                  <a:lnTo>
                    <a:pt x="56" y="296"/>
                  </a:lnTo>
                  <a:lnTo>
                    <a:pt x="56" y="296"/>
                  </a:lnTo>
                  <a:lnTo>
                    <a:pt x="58" y="296"/>
                  </a:lnTo>
                  <a:lnTo>
                    <a:pt x="58" y="296"/>
                  </a:lnTo>
                  <a:lnTo>
                    <a:pt x="56" y="298"/>
                  </a:lnTo>
                  <a:lnTo>
                    <a:pt x="56" y="298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8" y="300"/>
                  </a:lnTo>
                  <a:lnTo>
                    <a:pt x="56" y="300"/>
                  </a:lnTo>
                  <a:lnTo>
                    <a:pt x="54" y="300"/>
                  </a:lnTo>
                  <a:lnTo>
                    <a:pt x="54" y="300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2" y="302"/>
                  </a:lnTo>
                  <a:lnTo>
                    <a:pt x="54" y="302"/>
                  </a:lnTo>
                  <a:lnTo>
                    <a:pt x="56" y="302"/>
                  </a:lnTo>
                  <a:lnTo>
                    <a:pt x="52" y="304"/>
                  </a:lnTo>
                  <a:lnTo>
                    <a:pt x="52" y="304"/>
                  </a:lnTo>
                  <a:lnTo>
                    <a:pt x="50" y="304"/>
                  </a:lnTo>
                  <a:lnTo>
                    <a:pt x="50" y="308"/>
                  </a:lnTo>
                  <a:lnTo>
                    <a:pt x="50" y="308"/>
                  </a:lnTo>
                  <a:lnTo>
                    <a:pt x="52" y="308"/>
                  </a:lnTo>
                  <a:lnTo>
                    <a:pt x="52" y="308"/>
                  </a:lnTo>
                  <a:lnTo>
                    <a:pt x="52" y="306"/>
                  </a:lnTo>
                  <a:lnTo>
                    <a:pt x="52" y="306"/>
                  </a:lnTo>
                  <a:lnTo>
                    <a:pt x="54" y="306"/>
                  </a:lnTo>
                  <a:lnTo>
                    <a:pt x="54" y="306"/>
                  </a:lnTo>
                  <a:lnTo>
                    <a:pt x="56" y="306"/>
                  </a:lnTo>
                  <a:lnTo>
                    <a:pt x="58" y="304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58" y="302"/>
                  </a:lnTo>
                  <a:lnTo>
                    <a:pt x="60" y="304"/>
                  </a:lnTo>
                  <a:lnTo>
                    <a:pt x="60" y="304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0" y="302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0" y="302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62" y="304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2"/>
                  </a:lnTo>
                  <a:lnTo>
                    <a:pt x="62" y="300"/>
                  </a:lnTo>
                  <a:lnTo>
                    <a:pt x="64" y="300"/>
                  </a:lnTo>
                  <a:lnTo>
                    <a:pt x="64" y="300"/>
                  </a:lnTo>
                  <a:lnTo>
                    <a:pt x="64" y="300"/>
                  </a:lnTo>
                  <a:lnTo>
                    <a:pt x="64" y="300"/>
                  </a:lnTo>
                  <a:lnTo>
                    <a:pt x="64" y="300"/>
                  </a:lnTo>
                  <a:lnTo>
                    <a:pt x="64" y="298"/>
                  </a:lnTo>
                  <a:lnTo>
                    <a:pt x="64" y="298"/>
                  </a:lnTo>
                  <a:lnTo>
                    <a:pt x="64" y="296"/>
                  </a:lnTo>
                  <a:lnTo>
                    <a:pt x="64" y="294"/>
                  </a:lnTo>
                  <a:lnTo>
                    <a:pt x="64" y="296"/>
                  </a:lnTo>
                  <a:lnTo>
                    <a:pt x="64" y="296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6" y="296"/>
                  </a:lnTo>
                  <a:lnTo>
                    <a:pt x="68" y="296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8" y="294"/>
                  </a:lnTo>
                  <a:lnTo>
                    <a:pt x="66" y="294"/>
                  </a:lnTo>
                  <a:lnTo>
                    <a:pt x="66" y="294"/>
                  </a:lnTo>
                  <a:lnTo>
                    <a:pt x="68" y="292"/>
                  </a:lnTo>
                  <a:lnTo>
                    <a:pt x="66" y="292"/>
                  </a:lnTo>
                  <a:lnTo>
                    <a:pt x="66" y="292"/>
                  </a:lnTo>
                  <a:lnTo>
                    <a:pt x="66" y="292"/>
                  </a:lnTo>
                  <a:lnTo>
                    <a:pt x="66" y="292"/>
                  </a:lnTo>
                  <a:lnTo>
                    <a:pt x="66" y="292"/>
                  </a:lnTo>
                  <a:lnTo>
                    <a:pt x="66" y="292"/>
                  </a:lnTo>
                  <a:lnTo>
                    <a:pt x="64" y="292"/>
                  </a:lnTo>
                  <a:lnTo>
                    <a:pt x="62" y="292"/>
                  </a:lnTo>
                  <a:lnTo>
                    <a:pt x="62" y="290"/>
                  </a:lnTo>
                  <a:lnTo>
                    <a:pt x="62" y="290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62" y="288"/>
                  </a:lnTo>
                  <a:lnTo>
                    <a:pt x="64" y="288"/>
                  </a:lnTo>
                  <a:lnTo>
                    <a:pt x="66" y="290"/>
                  </a:lnTo>
                  <a:lnTo>
                    <a:pt x="66" y="290"/>
                  </a:lnTo>
                  <a:lnTo>
                    <a:pt x="68" y="290"/>
                  </a:lnTo>
                  <a:lnTo>
                    <a:pt x="68" y="290"/>
                  </a:lnTo>
                  <a:lnTo>
                    <a:pt x="70" y="290"/>
                  </a:lnTo>
                  <a:lnTo>
                    <a:pt x="70" y="290"/>
                  </a:lnTo>
                  <a:lnTo>
                    <a:pt x="70" y="290"/>
                  </a:lnTo>
                  <a:lnTo>
                    <a:pt x="72" y="290"/>
                  </a:lnTo>
                  <a:lnTo>
                    <a:pt x="70" y="292"/>
                  </a:lnTo>
                  <a:lnTo>
                    <a:pt x="70" y="292"/>
                  </a:lnTo>
                  <a:lnTo>
                    <a:pt x="72" y="292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2" y="294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6" y="298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78" y="300"/>
                  </a:lnTo>
                  <a:lnTo>
                    <a:pt x="80" y="300"/>
                  </a:lnTo>
                  <a:lnTo>
                    <a:pt x="78" y="300"/>
                  </a:lnTo>
                  <a:lnTo>
                    <a:pt x="78" y="298"/>
                  </a:lnTo>
                  <a:lnTo>
                    <a:pt x="78" y="298"/>
                  </a:lnTo>
                  <a:lnTo>
                    <a:pt x="78" y="298"/>
                  </a:lnTo>
                  <a:lnTo>
                    <a:pt x="78" y="296"/>
                  </a:lnTo>
                  <a:lnTo>
                    <a:pt x="78" y="296"/>
                  </a:lnTo>
                  <a:lnTo>
                    <a:pt x="78" y="296"/>
                  </a:lnTo>
                  <a:lnTo>
                    <a:pt x="78" y="296"/>
                  </a:lnTo>
                  <a:lnTo>
                    <a:pt x="80" y="296"/>
                  </a:lnTo>
                  <a:lnTo>
                    <a:pt x="80" y="296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0" y="298"/>
                  </a:lnTo>
                  <a:lnTo>
                    <a:pt x="82" y="298"/>
                  </a:lnTo>
                  <a:lnTo>
                    <a:pt x="82" y="300"/>
                  </a:lnTo>
                  <a:lnTo>
                    <a:pt x="82" y="302"/>
                  </a:lnTo>
                  <a:lnTo>
                    <a:pt x="82" y="302"/>
                  </a:lnTo>
                  <a:lnTo>
                    <a:pt x="84" y="302"/>
                  </a:lnTo>
                  <a:lnTo>
                    <a:pt x="84" y="302"/>
                  </a:lnTo>
                  <a:lnTo>
                    <a:pt x="84" y="304"/>
                  </a:lnTo>
                  <a:lnTo>
                    <a:pt x="86" y="306"/>
                  </a:lnTo>
                  <a:lnTo>
                    <a:pt x="86" y="304"/>
                  </a:lnTo>
                  <a:lnTo>
                    <a:pt x="86" y="304"/>
                  </a:lnTo>
                  <a:lnTo>
                    <a:pt x="86" y="304"/>
                  </a:lnTo>
                  <a:lnTo>
                    <a:pt x="86" y="302"/>
                  </a:lnTo>
                  <a:lnTo>
                    <a:pt x="86" y="302"/>
                  </a:lnTo>
                  <a:lnTo>
                    <a:pt x="86" y="300"/>
                  </a:lnTo>
                  <a:lnTo>
                    <a:pt x="86" y="300"/>
                  </a:lnTo>
                  <a:lnTo>
                    <a:pt x="86" y="300"/>
                  </a:lnTo>
                  <a:lnTo>
                    <a:pt x="86" y="300"/>
                  </a:lnTo>
                  <a:lnTo>
                    <a:pt x="88" y="300"/>
                  </a:lnTo>
                  <a:lnTo>
                    <a:pt x="88" y="298"/>
                  </a:lnTo>
                  <a:lnTo>
                    <a:pt x="90" y="300"/>
                  </a:lnTo>
                  <a:lnTo>
                    <a:pt x="92" y="298"/>
                  </a:lnTo>
                  <a:lnTo>
                    <a:pt x="92" y="298"/>
                  </a:lnTo>
                  <a:lnTo>
                    <a:pt x="96" y="296"/>
                  </a:lnTo>
                  <a:lnTo>
                    <a:pt x="96" y="296"/>
                  </a:lnTo>
                  <a:lnTo>
                    <a:pt x="98" y="296"/>
                  </a:lnTo>
                  <a:lnTo>
                    <a:pt x="98" y="296"/>
                  </a:lnTo>
                  <a:lnTo>
                    <a:pt x="98" y="298"/>
                  </a:lnTo>
                  <a:lnTo>
                    <a:pt x="100" y="298"/>
                  </a:lnTo>
                  <a:lnTo>
                    <a:pt x="106" y="302"/>
                  </a:lnTo>
                  <a:lnTo>
                    <a:pt x="106" y="302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08" y="302"/>
                  </a:lnTo>
                  <a:lnTo>
                    <a:pt x="108" y="300"/>
                  </a:lnTo>
                  <a:lnTo>
                    <a:pt x="110" y="300"/>
                  </a:lnTo>
                  <a:lnTo>
                    <a:pt x="110" y="300"/>
                  </a:lnTo>
                  <a:lnTo>
                    <a:pt x="108" y="296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0" y="294"/>
                  </a:lnTo>
                  <a:lnTo>
                    <a:pt x="112" y="292"/>
                  </a:lnTo>
                  <a:lnTo>
                    <a:pt x="114" y="292"/>
                  </a:lnTo>
                  <a:lnTo>
                    <a:pt x="118" y="286"/>
                  </a:lnTo>
                  <a:lnTo>
                    <a:pt x="118" y="284"/>
                  </a:lnTo>
                  <a:lnTo>
                    <a:pt x="120" y="284"/>
                  </a:lnTo>
                  <a:lnTo>
                    <a:pt x="120" y="282"/>
                  </a:lnTo>
                  <a:lnTo>
                    <a:pt x="122" y="280"/>
                  </a:lnTo>
                  <a:lnTo>
                    <a:pt x="122" y="280"/>
                  </a:lnTo>
                  <a:lnTo>
                    <a:pt x="122" y="278"/>
                  </a:lnTo>
                  <a:lnTo>
                    <a:pt x="122" y="278"/>
                  </a:lnTo>
                  <a:lnTo>
                    <a:pt x="126" y="276"/>
                  </a:lnTo>
                  <a:lnTo>
                    <a:pt x="128" y="274"/>
                  </a:lnTo>
                  <a:lnTo>
                    <a:pt x="130" y="274"/>
                  </a:lnTo>
                  <a:lnTo>
                    <a:pt x="134" y="272"/>
                  </a:lnTo>
                  <a:lnTo>
                    <a:pt x="136" y="272"/>
                  </a:lnTo>
                  <a:lnTo>
                    <a:pt x="140" y="272"/>
                  </a:lnTo>
                  <a:lnTo>
                    <a:pt x="144" y="274"/>
                  </a:lnTo>
                  <a:lnTo>
                    <a:pt x="146" y="274"/>
                  </a:lnTo>
                  <a:lnTo>
                    <a:pt x="148" y="272"/>
                  </a:lnTo>
                  <a:lnTo>
                    <a:pt x="158" y="272"/>
                  </a:lnTo>
                  <a:lnTo>
                    <a:pt x="158" y="272"/>
                  </a:lnTo>
                  <a:lnTo>
                    <a:pt x="158" y="274"/>
                  </a:lnTo>
                  <a:lnTo>
                    <a:pt x="158" y="274"/>
                  </a:lnTo>
                  <a:lnTo>
                    <a:pt x="160" y="274"/>
                  </a:lnTo>
                  <a:lnTo>
                    <a:pt x="162" y="274"/>
                  </a:lnTo>
                  <a:lnTo>
                    <a:pt x="166" y="274"/>
                  </a:lnTo>
                  <a:lnTo>
                    <a:pt x="170" y="274"/>
                  </a:lnTo>
                  <a:lnTo>
                    <a:pt x="172" y="272"/>
                  </a:lnTo>
                  <a:lnTo>
                    <a:pt x="176" y="270"/>
                  </a:lnTo>
                  <a:lnTo>
                    <a:pt x="178" y="268"/>
                  </a:lnTo>
                  <a:lnTo>
                    <a:pt x="180" y="266"/>
                  </a:lnTo>
                  <a:lnTo>
                    <a:pt x="180" y="264"/>
                  </a:lnTo>
                  <a:lnTo>
                    <a:pt x="180" y="264"/>
                  </a:lnTo>
                  <a:lnTo>
                    <a:pt x="180" y="262"/>
                  </a:lnTo>
                  <a:lnTo>
                    <a:pt x="180" y="260"/>
                  </a:lnTo>
                  <a:lnTo>
                    <a:pt x="180" y="258"/>
                  </a:lnTo>
                  <a:lnTo>
                    <a:pt x="180" y="258"/>
                  </a:lnTo>
                  <a:lnTo>
                    <a:pt x="182" y="256"/>
                  </a:lnTo>
                  <a:lnTo>
                    <a:pt x="184" y="256"/>
                  </a:lnTo>
                  <a:lnTo>
                    <a:pt x="184" y="256"/>
                  </a:lnTo>
                  <a:lnTo>
                    <a:pt x="184" y="254"/>
                  </a:lnTo>
                  <a:lnTo>
                    <a:pt x="184" y="254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2"/>
                  </a:lnTo>
                  <a:lnTo>
                    <a:pt x="184" y="250"/>
                  </a:lnTo>
                  <a:lnTo>
                    <a:pt x="182" y="250"/>
                  </a:lnTo>
                  <a:lnTo>
                    <a:pt x="182" y="250"/>
                  </a:lnTo>
                  <a:lnTo>
                    <a:pt x="180" y="248"/>
                  </a:lnTo>
                  <a:lnTo>
                    <a:pt x="180" y="248"/>
                  </a:lnTo>
                  <a:lnTo>
                    <a:pt x="178" y="250"/>
                  </a:lnTo>
                  <a:lnTo>
                    <a:pt x="178" y="250"/>
                  </a:lnTo>
                  <a:lnTo>
                    <a:pt x="172" y="242"/>
                  </a:lnTo>
                  <a:lnTo>
                    <a:pt x="168" y="242"/>
                  </a:lnTo>
                  <a:lnTo>
                    <a:pt x="168" y="242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6" y="238"/>
                  </a:lnTo>
                  <a:lnTo>
                    <a:pt x="164" y="238"/>
                  </a:lnTo>
                  <a:lnTo>
                    <a:pt x="164" y="238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4" y="236"/>
                  </a:lnTo>
                  <a:lnTo>
                    <a:pt x="162" y="234"/>
                  </a:lnTo>
                  <a:lnTo>
                    <a:pt x="160" y="232"/>
                  </a:lnTo>
                  <a:lnTo>
                    <a:pt x="160" y="232"/>
                  </a:lnTo>
                  <a:lnTo>
                    <a:pt x="160" y="232"/>
                  </a:lnTo>
                  <a:lnTo>
                    <a:pt x="160" y="230"/>
                  </a:lnTo>
                  <a:lnTo>
                    <a:pt x="158" y="228"/>
                  </a:lnTo>
                  <a:lnTo>
                    <a:pt x="158" y="228"/>
                  </a:lnTo>
                  <a:lnTo>
                    <a:pt x="156" y="228"/>
                  </a:lnTo>
                  <a:lnTo>
                    <a:pt x="154" y="228"/>
                  </a:lnTo>
                  <a:lnTo>
                    <a:pt x="154" y="228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2" y="226"/>
                  </a:lnTo>
                  <a:lnTo>
                    <a:pt x="150" y="226"/>
                  </a:lnTo>
                  <a:lnTo>
                    <a:pt x="148" y="226"/>
                  </a:lnTo>
                  <a:lnTo>
                    <a:pt x="146" y="226"/>
                  </a:lnTo>
                  <a:lnTo>
                    <a:pt x="146" y="222"/>
                  </a:lnTo>
                  <a:lnTo>
                    <a:pt x="144" y="222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4" y="224"/>
                  </a:lnTo>
                  <a:lnTo>
                    <a:pt x="142" y="224"/>
                  </a:lnTo>
                  <a:lnTo>
                    <a:pt x="142" y="222"/>
                  </a:lnTo>
                  <a:lnTo>
                    <a:pt x="142" y="222"/>
                  </a:lnTo>
                  <a:lnTo>
                    <a:pt x="140" y="222"/>
                  </a:lnTo>
                  <a:lnTo>
                    <a:pt x="140" y="220"/>
                  </a:lnTo>
                  <a:lnTo>
                    <a:pt x="140" y="218"/>
                  </a:lnTo>
                  <a:lnTo>
                    <a:pt x="142" y="218"/>
                  </a:lnTo>
                  <a:lnTo>
                    <a:pt x="142" y="216"/>
                  </a:lnTo>
                  <a:lnTo>
                    <a:pt x="142" y="216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6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4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2" y="214"/>
                  </a:lnTo>
                  <a:lnTo>
                    <a:pt x="140" y="212"/>
                  </a:lnTo>
                  <a:lnTo>
                    <a:pt x="140" y="212"/>
                  </a:lnTo>
                  <a:lnTo>
                    <a:pt x="142" y="212"/>
                  </a:lnTo>
                  <a:lnTo>
                    <a:pt x="144" y="212"/>
                  </a:lnTo>
                  <a:lnTo>
                    <a:pt x="144" y="210"/>
                  </a:lnTo>
                  <a:lnTo>
                    <a:pt x="144" y="210"/>
                  </a:lnTo>
                  <a:lnTo>
                    <a:pt x="144" y="210"/>
                  </a:lnTo>
                  <a:lnTo>
                    <a:pt x="146" y="210"/>
                  </a:lnTo>
                  <a:lnTo>
                    <a:pt x="146" y="210"/>
                  </a:lnTo>
                  <a:lnTo>
                    <a:pt x="146" y="210"/>
                  </a:lnTo>
                  <a:lnTo>
                    <a:pt x="146" y="210"/>
                  </a:lnTo>
                  <a:lnTo>
                    <a:pt x="148" y="212"/>
                  </a:lnTo>
                  <a:lnTo>
                    <a:pt x="148" y="214"/>
                  </a:lnTo>
                  <a:lnTo>
                    <a:pt x="146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6"/>
                  </a:lnTo>
                  <a:lnTo>
                    <a:pt x="148" y="214"/>
                  </a:lnTo>
                  <a:lnTo>
                    <a:pt x="148" y="208"/>
                  </a:lnTo>
                  <a:lnTo>
                    <a:pt x="146" y="204"/>
                  </a:lnTo>
                  <a:lnTo>
                    <a:pt x="148" y="202"/>
                  </a:lnTo>
                  <a:lnTo>
                    <a:pt x="150" y="200"/>
                  </a:lnTo>
                  <a:lnTo>
                    <a:pt x="150" y="198"/>
                  </a:lnTo>
                  <a:lnTo>
                    <a:pt x="148" y="198"/>
                  </a:lnTo>
                  <a:lnTo>
                    <a:pt x="148" y="198"/>
                  </a:lnTo>
                  <a:lnTo>
                    <a:pt x="146" y="198"/>
                  </a:lnTo>
                  <a:lnTo>
                    <a:pt x="146" y="196"/>
                  </a:lnTo>
                  <a:lnTo>
                    <a:pt x="146" y="196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4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0"/>
                  </a:lnTo>
                  <a:lnTo>
                    <a:pt x="148" y="190"/>
                  </a:lnTo>
                  <a:lnTo>
                    <a:pt x="150" y="188"/>
                  </a:lnTo>
                  <a:lnTo>
                    <a:pt x="150" y="188"/>
                  </a:lnTo>
                  <a:lnTo>
                    <a:pt x="150" y="188"/>
                  </a:lnTo>
                  <a:lnTo>
                    <a:pt x="152" y="186"/>
                  </a:lnTo>
                  <a:lnTo>
                    <a:pt x="152" y="188"/>
                  </a:lnTo>
                  <a:lnTo>
                    <a:pt x="154" y="188"/>
                  </a:lnTo>
                  <a:lnTo>
                    <a:pt x="154" y="188"/>
                  </a:lnTo>
                  <a:lnTo>
                    <a:pt x="154" y="186"/>
                  </a:lnTo>
                  <a:lnTo>
                    <a:pt x="156" y="186"/>
                  </a:lnTo>
                  <a:lnTo>
                    <a:pt x="158" y="186"/>
                  </a:lnTo>
                  <a:lnTo>
                    <a:pt x="160" y="184"/>
                  </a:lnTo>
                  <a:lnTo>
                    <a:pt x="160" y="184"/>
                  </a:lnTo>
                  <a:lnTo>
                    <a:pt x="158" y="184"/>
                  </a:lnTo>
                  <a:lnTo>
                    <a:pt x="162" y="184"/>
                  </a:lnTo>
                  <a:lnTo>
                    <a:pt x="164" y="182"/>
                  </a:lnTo>
                  <a:lnTo>
                    <a:pt x="164" y="180"/>
                  </a:lnTo>
                  <a:lnTo>
                    <a:pt x="164" y="180"/>
                  </a:lnTo>
                  <a:lnTo>
                    <a:pt x="164" y="178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6" y="178"/>
                  </a:lnTo>
                  <a:lnTo>
                    <a:pt x="166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6"/>
                  </a:lnTo>
                  <a:lnTo>
                    <a:pt x="168" y="174"/>
                  </a:lnTo>
                  <a:lnTo>
                    <a:pt x="168" y="174"/>
                  </a:lnTo>
                  <a:lnTo>
                    <a:pt x="174" y="176"/>
                  </a:lnTo>
                  <a:lnTo>
                    <a:pt x="174" y="176"/>
                  </a:lnTo>
                  <a:lnTo>
                    <a:pt x="174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6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6"/>
                  </a:lnTo>
                  <a:lnTo>
                    <a:pt x="178" y="174"/>
                  </a:lnTo>
                  <a:lnTo>
                    <a:pt x="178" y="172"/>
                  </a:lnTo>
                  <a:lnTo>
                    <a:pt x="180" y="172"/>
                  </a:lnTo>
                  <a:lnTo>
                    <a:pt x="180" y="174"/>
                  </a:lnTo>
                  <a:lnTo>
                    <a:pt x="182" y="174"/>
                  </a:lnTo>
                  <a:lnTo>
                    <a:pt x="182" y="176"/>
                  </a:lnTo>
                  <a:lnTo>
                    <a:pt x="184" y="172"/>
                  </a:lnTo>
                  <a:lnTo>
                    <a:pt x="184" y="172"/>
                  </a:lnTo>
                  <a:lnTo>
                    <a:pt x="186" y="172"/>
                  </a:lnTo>
                  <a:lnTo>
                    <a:pt x="186" y="172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88" y="170"/>
                  </a:lnTo>
                  <a:lnTo>
                    <a:pt x="190" y="170"/>
                  </a:lnTo>
                  <a:lnTo>
                    <a:pt x="190" y="170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2" y="168"/>
                  </a:lnTo>
                  <a:lnTo>
                    <a:pt x="194" y="166"/>
                  </a:lnTo>
                  <a:lnTo>
                    <a:pt x="194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6" y="166"/>
                  </a:lnTo>
                  <a:lnTo>
                    <a:pt x="198" y="166"/>
                  </a:lnTo>
                  <a:lnTo>
                    <a:pt x="198" y="164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8" y="162"/>
                  </a:lnTo>
                  <a:lnTo>
                    <a:pt x="196" y="162"/>
                  </a:lnTo>
                  <a:lnTo>
                    <a:pt x="196" y="162"/>
                  </a:lnTo>
                  <a:lnTo>
                    <a:pt x="196" y="160"/>
                  </a:lnTo>
                  <a:lnTo>
                    <a:pt x="196" y="158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198" y="158"/>
                  </a:lnTo>
                  <a:lnTo>
                    <a:pt x="200" y="158"/>
                  </a:lnTo>
                  <a:lnTo>
                    <a:pt x="202" y="158"/>
                  </a:lnTo>
                  <a:lnTo>
                    <a:pt x="202" y="156"/>
                  </a:lnTo>
                  <a:lnTo>
                    <a:pt x="202" y="156"/>
                  </a:lnTo>
                  <a:lnTo>
                    <a:pt x="204" y="156"/>
                  </a:lnTo>
                  <a:lnTo>
                    <a:pt x="204" y="156"/>
                  </a:lnTo>
                  <a:lnTo>
                    <a:pt x="206" y="156"/>
                  </a:lnTo>
                  <a:lnTo>
                    <a:pt x="208" y="154"/>
                  </a:lnTo>
                  <a:lnTo>
                    <a:pt x="212" y="150"/>
                  </a:lnTo>
                  <a:lnTo>
                    <a:pt x="214" y="150"/>
                  </a:lnTo>
                  <a:lnTo>
                    <a:pt x="216" y="150"/>
                  </a:lnTo>
                  <a:lnTo>
                    <a:pt x="218" y="148"/>
                  </a:lnTo>
                  <a:lnTo>
                    <a:pt x="220" y="146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4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2"/>
                  </a:lnTo>
                  <a:lnTo>
                    <a:pt x="220" y="140"/>
                  </a:lnTo>
                  <a:lnTo>
                    <a:pt x="220" y="140"/>
                  </a:lnTo>
                  <a:lnTo>
                    <a:pt x="222" y="140"/>
                  </a:lnTo>
                  <a:lnTo>
                    <a:pt x="222" y="140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8"/>
                  </a:lnTo>
                  <a:lnTo>
                    <a:pt x="222" y="136"/>
                  </a:lnTo>
                  <a:lnTo>
                    <a:pt x="222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24" y="136"/>
                  </a:lnTo>
                  <a:lnTo>
                    <a:pt x="226" y="138"/>
                  </a:lnTo>
                  <a:lnTo>
                    <a:pt x="226" y="138"/>
                  </a:lnTo>
                  <a:lnTo>
                    <a:pt x="226" y="138"/>
                  </a:lnTo>
                  <a:lnTo>
                    <a:pt x="226" y="138"/>
                  </a:lnTo>
                  <a:lnTo>
                    <a:pt x="226" y="136"/>
                  </a:lnTo>
                  <a:lnTo>
                    <a:pt x="228" y="134"/>
                  </a:lnTo>
                  <a:lnTo>
                    <a:pt x="228" y="134"/>
                  </a:lnTo>
                  <a:lnTo>
                    <a:pt x="230" y="132"/>
                  </a:lnTo>
                  <a:lnTo>
                    <a:pt x="232" y="132"/>
                  </a:lnTo>
                  <a:lnTo>
                    <a:pt x="233" y="130"/>
                  </a:lnTo>
                  <a:lnTo>
                    <a:pt x="233" y="132"/>
                  </a:lnTo>
                  <a:lnTo>
                    <a:pt x="235" y="130"/>
                  </a:lnTo>
                  <a:lnTo>
                    <a:pt x="235" y="130"/>
                  </a:lnTo>
                  <a:lnTo>
                    <a:pt x="235" y="130"/>
                  </a:lnTo>
                  <a:lnTo>
                    <a:pt x="235" y="128"/>
                  </a:lnTo>
                  <a:lnTo>
                    <a:pt x="237" y="128"/>
                  </a:lnTo>
                  <a:lnTo>
                    <a:pt x="237" y="128"/>
                  </a:lnTo>
                  <a:lnTo>
                    <a:pt x="239" y="128"/>
                  </a:lnTo>
                  <a:lnTo>
                    <a:pt x="239" y="128"/>
                  </a:lnTo>
                  <a:lnTo>
                    <a:pt x="239" y="128"/>
                  </a:lnTo>
                  <a:lnTo>
                    <a:pt x="241" y="128"/>
                  </a:lnTo>
                  <a:lnTo>
                    <a:pt x="241" y="128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3" y="128"/>
                  </a:lnTo>
                  <a:lnTo>
                    <a:pt x="245" y="126"/>
                  </a:lnTo>
                  <a:lnTo>
                    <a:pt x="243" y="126"/>
                  </a:lnTo>
                  <a:lnTo>
                    <a:pt x="245" y="124"/>
                  </a:lnTo>
                  <a:lnTo>
                    <a:pt x="245" y="124"/>
                  </a:lnTo>
                  <a:lnTo>
                    <a:pt x="245" y="122"/>
                  </a:lnTo>
                  <a:lnTo>
                    <a:pt x="245" y="122"/>
                  </a:lnTo>
                  <a:lnTo>
                    <a:pt x="245" y="122"/>
                  </a:lnTo>
                  <a:lnTo>
                    <a:pt x="243" y="120"/>
                  </a:lnTo>
                  <a:lnTo>
                    <a:pt x="243" y="120"/>
                  </a:lnTo>
                  <a:lnTo>
                    <a:pt x="243" y="118"/>
                  </a:lnTo>
                  <a:lnTo>
                    <a:pt x="243" y="116"/>
                  </a:lnTo>
                  <a:lnTo>
                    <a:pt x="243" y="114"/>
                  </a:lnTo>
                  <a:lnTo>
                    <a:pt x="243" y="114"/>
                  </a:lnTo>
                  <a:lnTo>
                    <a:pt x="243" y="112"/>
                  </a:lnTo>
                  <a:lnTo>
                    <a:pt x="243" y="110"/>
                  </a:lnTo>
                  <a:lnTo>
                    <a:pt x="245" y="102"/>
                  </a:lnTo>
                  <a:lnTo>
                    <a:pt x="245" y="100"/>
                  </a:lnTo>
                  <a:lnTo>
                    <a:pt x="247" y="100"/>
                  </a:lnTo>
                  <a:lnTo>
                    <a:pt x="247" y="100"/>
                  </a:lnTo>
                  <a:lnTo>
                    <a:pt x="247" y="98"/>
                  </a:lnTo>
                  <a:lnTo>
                    <a:pt x="247" y="98"/>
                  </a:lnTo>
                  <a:lnTo>
                    <a:pt x="247" y="98"/>
                  </a:lnTo>
                  <a:lnTo>
                    <a:pt x="247" y="98"/>
                  </a:lnTo>
                  <a:lnTo>
                    <a:pt x="247" y="96"/>
                  </a:lnTo>
                  <a:lnTo>
                    <a:pt x="247" y="96"/>
                  </a:lnTo>
                  <a:lnTo>
                    <a:pt x="247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6"/>
                  </a:lnTo>
                  <a:lnTo>
                    <a:pt x="245" y="94"/>
                  </a:lnTo>
                  <a:lnTo>
                    <a:pt x="243" y="94"/>
                  </a:lnTo>
                  <a:lnTo>
                    <a:pt x="243" y="94"/>
                  </a:lnTo>
                  <a:lnTo>
                    <a:pt x="241" y="92"/>
                  </a:lnTo>
                  <a:lnTo>
                    <a:pt x="241" y="92"/>
                  </a:lnTo>
                  <a:lnTo>
                    <a:pt x="241" y="90"/>
                  </a:lnTo>
                  <a:lnTo>
                    <a:pt x="241" y="90"/>
                  </a:lnTo>
                  <a:lnTo>
                    <a:pt x="241" y="88"/>
                  </a:lnTo>
                  <a:lnTo>
                    <a:pt x="241" y="86"/>
                  </a:lnTo>
                  <a:lnTo>
                    <a:pt x="241" y="86"/>
                  </a:lnTo>
                  <a:lnTo>
                    <a:pt x="241" y="82"/>
                  </a:lnTo>
                  <a:lnTo>
                    <a:pt x="241" y="80"/>
                  </a:lnTo>
                  <a:lnTo>
                    <a:pt x="243" y="80"/>
                  </a:lnTo>
                  <a:lnTo>
                    <a:pt x="245" y="78"/>
                  </a:lnTo>
                  <a:lnTo>
                    <a:pt x="245" y="78"/>
                  </a:lnTo>
                  <a:lnTo>
                    <a:pt x="245" y="76"/>
                  </a:lnTo>
                  <a:lnTo>
                    <a:pt x="245" y="74"/>
                  </a:lnTo>
                  <a:lnTo>
                    <a:pt x="247" y="74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9" y="74"/>
                  </a:lnTo>
                  <a:lnTo>
                    <a:pt x="249" y="72"/>
                  </a:lnTo>
                  <a:lnTo>
                    <a:pt x="249" y="72"/>
                  </a:lnTo>
                  <a:lnTo>
                    <a:pt x="251" y="70"/>
                  </a:lnTo>
                  <a:lnTo>
                    <a:pt x="251" y="68"/>
                  </a:lnTo>
                  <a:lnTo>
                    <a:pt x="251" y="66"/>
                  </a:lnTo>
                  <a:lnTo>
                    <a:pt x="251" y="66"/>
                  </a:lnTo>
                  <a:lnTo>
                    <a:pt x="251" y="66"/>
                  </a:lnTo>
                  <a:lnTo>
                    <a:pt x="253" y="66"/>
                  </a:lnTo>
                  <a:lnTo>
                    <a:pt x="253" y="66"/>
                  </a:lnTo>
                  <a:lnTo>
                    <a:pt x="253" y="66"/>
                  </a:lnTo>
                  <a:lnTo>
                    <a:pt x="255" y="66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4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0"/>
                  </a:lnTo>
                  <a:lnTo>
                    <a:pt x="255" y="60"/>
                  </a:lnTo>
                  <a:lnTo>
                    <a:pt x="257" y="60"/>
                  </a:lnTo>
                  <a:lnTo>
                    <a:pt x="257" y="60"/>
                  </a:lnTo>
                  <a:lnTo>
                    <a:pt x="257" y="60"/>
                  </a:lnTo>
                  <a:lnTo>
                    <a:pt x="257" y="60"/>
                  </a:lnTo>
                  <a:lnTo>
                    <a:pt x="257" y="58"/>
                  </a:lnTo>
                  <a:lnTo>
                    <a:pt x="257" y="58"/>
                  </a:lnTo>
                  <a:lnTo>
                    <a:pt x="257" y="58"/>
                  </a:lnTo>
                  <a:lnTo>
                    <a:pt x="259" y="56"/>
                  </a:lnTo>
                  <a:lnTo>
                    <a:pt x="259" y="56"/>
                  </a:lnTo>
                  <a:lnTo>
                    <a:pt x="259" y="56"/>
                  </a:lnTo>
                  <a:lnTo>
                    <a:pt x="259" y="54"/>
                  </a:lnTo>
                  <a:lnTo>
                    <a:pt x="261" y="54"/>
                  </a:lnTo>
                  <a:lnTo>
                    <a:pt x="261" y="54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6"/>
                  </a:lnTo>
                  <a:lnTo>
                    <a:pt x="263" y="54"/>
                  </a:lnTo>
                  <a:lnTo>
                    <a:pt x="263" y="54"/>
                  </a:lnTo>
                  <a:lnTo>
                    <a:pt x="263" y="54"/>
                  </a:lnTo>
                  <a:lnTo>
                    <a:pt x="265" y="54"/>
                  </a:lnTo>
                  <a:lnTo>
                    <a:pt x="265" y="54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5" y="50"/>
                  </a:lnTo>
                  <a:lnTo>
                    <a:pt x="267" y="48"/>
                  </a:lnTo>
                  <a:lnTo>
                    <a:pt x="269" y="46"/>
                  </a:lnTo>
                  <a:lnTo>
                    <a:pt x="269" y="46"/>
                  </a:lnTo>
                  <a:lnTo>
                    <a:pt x="269" y="48"/>
                  </a:lnTo>
                  <a:lnTo>
                    <a:pt x="269" y="48"/>
                  </a:lnTo>
                  <a:lnTo>
                    <a:pt x="269" y="50"/>
                  </a:lnTo>
                  <a:lnTo>
                    <a:pt x="269" y="50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71" y="48"/>
                  </a:lnTo>
                  <a:lnTo>
                    <a:pt x="271" y="46"/>
                  </a:lnTo>
                  <a:lnTo>
                    <a:pt x="273" y="46"/>
                  </a:lnTo>
                  <a:lnTo>
                    <a:pt x="271" y="46"/>
                  </a:lnTo>
                  <a:lnTo>
                    <a:pt x="271" y="44"/>
                  </a:lnTo>
                  <a:lnTo>
                    <a:pt x="273" y="44"/>
                  </a:lnTo>
                  <a:lnTo>
                    <a:pt x="273" y="46"/>
                  </a:lnTo>
                  <a:lnTo>
                    <a:pt x="273" y="46"/>
                  </a:lnTo>
                  <a:lnTo>
                    <a:pt x="273" y="46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3" y="44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73" y="42"/>
                  </a:lnTo>
                  <a:lnTo>
                    <a:pt x="273" y="40"/>
                  </a:lnTo>
                  <a:lnTo>
                    <a:pt x="275" y="40"/>
                  </a:lnTo>
                  <a:lnTo>
                    <a:pt x="275" y="42"/>
                  </a:lnTo>
                  <a:lnTo>
                    <a:pt x="275" y="42"/>
                  </a:lnTo>
                  <a:lnTo>
                    <a:pt x="275" y="42"/>
                  </a:lnTo>
                  <a:lnTo>
                    <a:pt x="277" y="40"/>
                  </a:lnTo>
                  <a:lnTo>
                    <a:pt x="277" y="40"/>
                  </a:lnTo>
                  <a:lnTo>
                    <a:pt x="277" y="40"/>
                  </a:lnTo>
                  <a:lnTo>
                    <a:pt x="279" y="40"/>
                  </a:lnTo>
                  <a:lnTo>
                    <a:pt x="279" y="40"/>
                  </a:lnTo>
                  <a:lnTo>
                    <a:pt x="279" y="42"/>
                  </a:lnTo>
                  <a:lnTo>
                    <a:pt x="281" y="42"/>
                  </a:lnTo>
                  <a:lnTo>
                    <a:pt x="281" y="42"/>
                  </a:lnTo>
                  <a:lnTo>
                    <a:pt x="283" y="42"/>
                  </a:lnTo>
                  <a:lnTo>
                    <a:pt x="283" y="42"/>
                  </a:lnTo>
                  <a:lnTo>
                    <a:pt x="283" y="44"/>
                  </a:lnTo>
                  <a:lnTo>
                    <a:pt x="283" y="44"/>
                  </a:lnTo>
                  <a:lnTo>
                    <a:pt x="283" y="44"/>
                  </a:lnTo>
                  <a:lnTo>
                    <a:pt x="283" y="44"/>
                  </a:lnTo>
                  <a:lnTo>
                    <a:pt x="283" y="44"/>
                  </a:lnTo>
                  <a:lnTo>
                    <a:pt x="285" y="44"/>
                  </a:lnTo>
                  <a:lnTo>
                    <a:pt x="287" y="42"/>
                  </a:lnTo>
                  <a:lnTo>
                    <a:pt x="287" y="42"/>
                  </a:lnTo>
                  <a:lnTo>
                    <a:pt x="285" y="42"/>
                  </a:lnTo>
                  <a:close/>
                  <a:moveTo>
                    <a:pt x="50" y="304"/>
                  </a:moveTo>
                  <a:lnTo>
                    <a:pt x="48" y="304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8" y="304"/>
                  </a:lnTo>
                  <a:lnTo>
                    <a:pt x="48" y="306"/>
                  </a:lnTo>
                  <a:lnTo>
                    <a:pt x="48" y="304"/>
                  </a:lnTo>
                  <a:lnTo>
                    <a:pt x="46" y="306"/>
                  </a:lnTo>
                  <a:lnTo>
                    <a:pt x="46" y="306"/>
                  </a:lnTo>
                  <a:lnTo>
                    <a:pt x="46" y="308"/>
                  </a:lnTo>
                  <a:lnTo>
                    <a:pt x="46" y="308"/>
                  </a:lnTo>
                  <a:lnTo>
                    <a:pt x="46" y="306"/>
                  </a:lnTo>
                  <a:lnTo>
                    <a:pt x="48" y="306"/>
                  </a:lnTo>
                  <a:lnTo>
                    <a:pt x="48" y="306"/>
                  </a:lnTo>
                  <a:lnTo>
                    <a:pt x="50" y="304"/>
                  </a:lnTo>
                  <a:lnTo>
                    <a:pt x="50" y="304"/>
                  </a:lnTo>
                  <a:lnTo>
                    <a:pt x="50" y="304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Freeform 81"/>
            <p:cNvSpPr>
              <a:spLocks/>
            </p:cNvSpPr>
            <p:nvPr/>
          </p:nvSpPr>
          <p:spPr bwMode="auto">
            <a:xfrm>
              <a:off x="4604802" y="3734885"/>
              <a:ext cx="731306" cy="433596"/>
            </a:xfrm>
            <a:custGeom>
              <a:avLst/>
              <a:gdLst>
                <a:gd name="T0" fmla="*/ 350 w 360"/>
                <a:gd name="T1" fmla="*/ 166 h 204"/>
                <a:gd name="T2" fmla="*/ 354 w 360"/>
                <a:gd name="T3" fmla="*/ 150 h 204"/>
                <a:gd name="T4" fmla="*/ 356 w 360"/>
                <a:gd name="T5" fmla="*/ 130 h 204"/>
                <a:gd name="T6" fmla="*/ 338 w 360"/>
                <a:gd name="T7" fmla="*/ 132 h 204"/>
                <a:gd name="T8" fmla="*/ 324 w 360"/>
                <a:gd name="T9" fmla="*/ 130 h 204"/>
                <a:gd name="T10" fmla="*/ 304 w 360"/>
                <a:gd name="T11" fmla="*/ 126 h 204"/>
                <a:gd name="T12" fmla="*/ 290 w 360"/>
                <a:gd name="T13" fmla="*/ 118 h 204"/>
                <a:gd name="T14" fmla="*/ 284 w 360"/>
                <a:gd name="T15" fmla="*/ 126 h 204"/>
                <a:gd name="T16" fmla="*/ 274 w 360"/>
                <a:gd name="T17" fmla="*/ 122 h 204"/>
                <a:gd name="T18" fmla="*/ 268 w 360"/>
                <a:gd name="T19" fmla="*/ 122 h 204"/>
                <a:gd name="T20" fmla="*/ 268 w 360"/>
                <a:gd name="T21" fmla="*/ 128 h 204"/>
                <a:gd name="T22" fmla="*/ 258 w 360"/>
                <a:gd name="T23" fmla="*/ 118 h 204"/>
                <a:gd name="T24" fmla="*/ 248 w 360"/>
                <a:gd name="T25" fmla="*/ 108 h 204"/>
                <a:gd name="T26" fmla="*/ 234 w 360"/>
                <a:gd name="T27" fmla="*/ 110 h 204"/>
                <a:gd name="T28" fmla="*/ 224 w 360"/>
                <a:gd name="T29" fmla="*/ 104 h 204"/>
                <a:gd name="T30" fmla="*/ 222 w 360"/>
                <a:gd name="T31" fmla="*/ 90 h 204"/>
                <a:gd name="T32" fmla="*/ 212 w 360"/>
                <a:gd name="T33" fmla="*/ 96 h 204"/>
                <a:gd name="T34" fmla="*/ 198 w 360"/>
                <a:gd name="T35" fmla="*/ 86 h 204"/>
                <a:gd name="T36" fmla="*/ 182 w 360"/>
                <a:gd name="T37" fmla="*/ 70 h 204"/>
                <a:gd name="T38" fmla="*/ 178 w 360"/>
                <a:gd name="T39" fmla="*/ 60 h 204"/>
                <a:gd name="T40" fmla="*/ 168 w 360"/>
                <a:gd name="T41" fmla="*/ 60 h 204"/>
                <a:gd name="T42" fmla="*/ 154 w 360"/>
                <a:gd name="T43" fmla="*/ 64 h 204"/>
                <a:gd name="T44" fmla="*/ 146 w 360"/>
                <a:gd name="T45" fmla="*/ 50 h 204"/>
                <a:gd name="T46" fmla="*/ 140 w 360"/>
                <a:gd name="T47" fmla="*/ 42 h 204"/>
                <a:gd name="T48" fmla="*/ 128 w 360"/>
                <a:gd name="T49" fmla="*/ 40 h 204"/>
                <a:gd name="T50" fmla="*/ 116 w 360"/>
                <a:gd name="T51" fmla="*/ 32 h 204"/>
                <a:gd name="T52" fmla="*/ 102 w 360"/>
                <a:gd name="T53" fmla="*/ 22 h 204"/>
                <a:gd name="T54" fmla="*/ 94 w 360"/>
                <a:gd name="T55" fmla="*/ 12 h 204"/>
                <a:gd name="T56" fmla="*/ 84 w 360"/>
                <a:gd name="T57" fmla="*/ 4 h 204"/>
                <a:gd name="T58" fmla="*/ 66 w 360"/>
                <a:gd name="T59" fmla="*/ 4 h 204"/>
                <a:gd name="T60" fmla="*/ 58 w 360"/>
                <a:gd name="T61" fmla="*/ 10 h 204"/>
                <a:gd name="T62" fmla="*/ 54 w 360"/>
                <a:gd name="T63" fmla="*/ 18 h 204"/>
                <a:gd name="T64" fmla="*/ 42 w 360"/>
                <a:gd name="T65" fmla="*/ 12 h 204"/>
                <a:gd name="T66" fmla="*/ 26 w 360"/>
                <a:gd name="T67" fmla="*/ 24 h 204"/>
                <a:gd name="T68" fmla="*/ 14 w 360"/>
                <a:gd name="T69" fmla="*/ 44 h 204"/>
                <a:gd name="T70" fmla="*/ 8 w 360"/>
                <a:gd name="T71" fmla="*/ 50 h 204"/>
                <a:gd name="T72" fmla="*/ 8 w 360"/>
                <a:gd name="T73" fmla="*/ 64 h 204"/>
                <a:gd name="T74" fmla="*/ 0 w 360"/>
                <a:gd name="T75" fmla="*/ 78 h 204"/>
                <a:gd name="T76" fmla="*/ 12 w 360"/>
                <a:gd name="T77" fmla="*/ 88 h 204"/>
                <a:gd name="T78" fmla="*/ 22 w 360"/>
                <a:gd name="T79" fmla="*/ 88 h 204"/>
                <a:gd name="T80" fmla="*/ 36 w 360"/>
                <a:gd name="T81" fmla="*/ 98 h 204"/>
                <a:gd name="T82" fmla="*/ 52 w 360"/>
                <a:gd name="T83" fmla="*/ 108 h 204"/>
                <a:gd name="T84" fmla="*/ 60 w 360"/>
                <a:gd name="T85" fmla="*/ 116 h 204"/>
                <a:gd name="T86" fmla="*/ 78 w 360"/>
                <a:gd name="T87" fmla="*/ 128 h 204"/>
                <a:gd name="T88" fmla="*/ 106 w 360"/>
                <a:gd name="T89" fmla="*/ 140 h 204"/>
                <a:gd name="T90" fmla="*/ 142 w 360"/>
                <a:gd name="T91" fmla="*/ 154 h 204"/>
                <a:gd name="T92" fmla="*/ 158 w 360"/>
                <a:gd name="T93" fmla="*/ 150 h 204"/>
                <a:gd name="T94" fmla="*/ 172 w 360"/>
                <a:gd name="T95" fmla="*/ 150 h 204"/>
                <a:gd name="T96" fmla="*/ 186 w 360"/>
                <a:gd name="T97" fmla="*/ 152 h 204"/>
                <a:gd name="T98" fmla="*/ 210 w 360"/>
                <a:gd name="T99" fmla="*/ 172 h 204"/>
                <a:gd name="T100" fmla="*/ 222 w 360"/>
                <a:gd name="T101" fmla="*/ 180 h 204"/>
                <a:gd name="T102" fmla="*/ 240 w 360"/>
                <a:gd name="T103" fmla="*/ 182 h 204"/>
                <a:gd name="T104" fmla="*/ 256 w 360"/>
                <a:gd name="T105" fmla="*/ 194 h 204"/>
                <a:gd name="T106" fmla="*/ 272 w 360"/>
                <a:gd name="T107" fmla="*/ 192 h 204"/>
                <a:gd name="T108" fmla="*/ 286 w 360"/>
                <a:gd name="T109" fmla="*/ 196 h 204"/>
                <a:gd name="T110" fmla="*/ 302 w 360"/>
                <a:gd name="T111" fmla="*/ 198 h 204"/>
                <a:gd name="T112" fmla="*/ 314 w 360"/>
                <a:gd name="T113" fmla="*/ 202 h 204"/>
                <a:gd name="T114" fmla="*/ 334 w 360"/>
                <a:gd name="T115" fmla="*/ 202 h 204"/>
                <a:gd name="T116" fmla="*/ 346 w 360"/>
                <a:gd name="T117" fmla="*/ 198 h 204"/>
                <a:gd name="T118" fmla="*/ 356 w 360"/>
                <a:gd name="T119" fmla="*/ 192 h 2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</a:cxnLst>
              <a:rect l="0" t="0" r="r" b="b"/>
              <a:pathLst>
                <a:path w="360" h="204">
                  <a:moveTo>
                    <a:pt x="360" y="184"/>
                  </a:moveTo>
                  <a:lnTo>
                    <a:pt x="360" y="182"/>
                  </a:lnTo>
                  <a:lnTo>
                    <a:pt x="360" y="180"/>
                  </a:lnTo>
                  <a:lnTo>
                    <a:pt x="358" y="180"/>
                  </a:lnTo>
                  <a:lnTo>
                    <a:pt x="358" y="178"/>
                  </a:lnTo>
                  <a:lnTo>
                    <a:pt x="358" y="176"/>
                  </a:lnTo>
                  <a:lnTo>
                    <a:pt x="358" y="176"/>
                  </a:lnTo>
                  <a:lnTo>
                    <a:pt x="356" y="174"/>
                  </a:lnTo>
                  <a:lnTo>
                    <a:pt x="356" y="172"/>
                  </a:lnTo>
                  <a:lnTo>
                    <a:pt x="354" y="172"/>
                  </a:lnTo>
                  <a:lnTo>
                    <a:pt x="354" y="170"/>
                  </a:lnTo>
                  <a:lnTo>
                    <a:pt x="354" y="170"/>
                  </a:lnTo>
                  <a:lnTo>
                    <a:pt x="352" y="170"/>
                  </a:lnTo>
                  <a:lnTo>
                    <a:pt x="352" y="168"/>
                  </a:lnTo>
                  <a:lnTo>
                    <a:pt x="352" y="168"/>
                  </a:lnTo>
                  <a:lnTo>
                    <a:pt x="350" y="168"/>
                  </a:lnTo>
                  <a:lnTo>
                    <a:pt x="350" y="166"/>
                  </a:lnTo>
                  <a:lnTo>
                    <a:pt x="350" y="166"/>
                  </a:lnTo>
                  <a:lnTo>
                    <a:pt x="352" y="164"/>
                  </a:lnTo>
                  <a:lnTo>
                    <a:pt x="352" y="162"/>
                  </a:lnTo>
                  <a:lnTo>
                    <a:pt x="352" y="160"/>
                  </a:lnTo>
                  <a:lnTo>
                    <a:pt x="354" y="158"/>
                  </a:lnTo>
                  <a:lnTo>
                    <a:pt x="354" y="156"/>
                  </a:lnTo>
                  <a:lnTo>
                    <a:pt x="354" y="156"/>
                  </a:lnTo>
                  <a:lnTo>
                    <a:pt x="354" y="154"/>
                  </a:lnTo>
                  <a:lnTo>
                    <a:pt x="352" y="154"/>
                  </a:lnTo>
                  <a:lnTo>
                    <a:pt x="352" y="154"/>
                  </a:lnTo>
                  <a:lnTo>
                    <a:pt x="352" y="154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2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50"/>
                  </a:lnTo>
                  <a:lnTo>
                    <a:pt x="354" y="148"/>
                  </a:lnTo>
                  <a:lnTo>
                    <a:pt x="354" y="148"/>
                  </a:lnTo>
                  <a:lnTo>
                    <a:pt x="354" y="148"/>
                  </a:lnTo>
                  <a:lnTo>
                    <a:pt x="354" y="146"/>
                  </a:lnTo>
                  <a:lnTo>
                    <a:pt x="358" y="140"/>
                  </a:lnTo>
                  <a:lnTo>
                    <a:pt x="358" y="136"/>
                  </a:lnTo>
                  <a:lnTo>
                    <a:pt x="358" y="136"/>
                  </a:lnTo>
                  <a:lnTo>
                    <a:pt x="360" y="134"/>
                  </a:lnTo>
                  <a:lnTo>
                    <a:pt x="360" y="132"/>
                  </a:lnTo>
                  <a:lnTo>
                    <a:pt x="360" y="130"/>
                  </a:lnTo>
                  <a:lnTo>
                    <a:pt x="360" y="130"/>
                  </a:lnTo>
                  <a:lnTo>
                    <a:pt x="360" y="130"/>
                  </a:lnTo>
                  <a:lnTo>
                    <a:pt x="358" y="130"/>
                  </a:lnTo>
                  <a:lnTo>
                    <a:pt x="358" y="130"/>
                  </a:lnTo>
                  <a:lnTo>
                    <a:pt x="356" y="130"/>
                  </a:lnTo>
                  <a:lnTo>
                    <a:pt x="354" y="128"/>
                  </a:lnTo>
                  <a:lnTo>
                    <a:pt x="354" y="128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2" y="128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50" y="128"/>
                  </a:lnTo>
                  <a:lnTo>
                    <a:pt x="346" y="128"/>
                  </a:lnTo>
                  <a:lnTo>
                    <a:pt x="344" y="128"/>
                  </a:lnTo>
                  <a:lnTo>
                    <a:pt x="344" y="128"/>
                  </a:lnTo>
                  <a:lnTo>
                    <a:pt x="344" y="128"/>
                  </a:lnTo>
                  <a:lnTo>
                    <a:pt x="344" y="130"/>
                  </a:lnTo>
                  <a:lnTo>
                    <a:pt x="342" y="130"/>
                  </a:lnTo>
                  <a:lnTo>
                    <a:pt x="342" y="132"/>
                  </a:lnTo>
                  <a:lnTo>
                    <a:pt x="340" y="132"/>
                  </a:lnTo>
                  <a:lnTo>
                    <a:pt x="338" y="132"/>
                  </a:lnTo>
                  <a:lnTo>
                    <a:pt x="338" y="132"/>
                  </a:lnTo>
                  <a:lnTo>
                    <a:pt x="338" y="132"/>
                  </a:lnTo>
                  <a:lnTo>
                    <a:pt x="336" y="132"/>
                  </a:lnTo>
                  <a:lnTo>
                    <a:pt x="336" y="132"/>
                  </a:lnTo>
                  <a:lnTo>
                    <a:pt x="334" y="132"/>
                  </a:lnTo>
                  <a:lnTo>
                    <a:pt x="334" y="132"/>
                  </a:lnTo>
                  <a:lnTo>
                    <a:pt x="332" y="132"/>
                  </a:lnTo>
                  <a:lnTo>
                    <a:pt x="332" y="132"/>
                  </a:lnTo>
                  <a:lnTo>
                    <a:pt x="332" y="132"/>
                  </a:lnTo>
                  <a:lnTo>
                    <a:pt x="332" y="132"/>
                  </a:lnTo>
                  <a:lnTo>
                    <a:pt x="332" y="130"/>
                  </a:lnTo>
                  <a:lnTo>
                    <a:pt x="330" y="130"/>
                  </a:lnTo>
                  <a:lnTo>
                    <a:pt x="328" y="132"/>
                  </a:lnTo>
                  <a:lnTo>
                    <a:pt x="326" y="132"/>
                  </a:lnTo>
                  <a:lnTo>
                    <a:pt x="324" y="132"/>
                  </a:lnTo>
                  <a:lnTo>
                    <a:pt x="324" y="132"/>
                  </a:lnTo>
                  <a:lnTo>
                    <a:pt x="324" y="130"/>
                  </a:lnTo>
                  <a:lnTo>
                    <a:pt x="324" y="130"/>
                  </a:lnTo>
                  <a:lnTo>
                    <a:pt x="324" y="130"/>
                  </a:lnTo>
                  <a:lnTo>
                    <a:pt x="322" y="130"/>
                  </a:lnTo>
                  <a:lnTo>
                    <a:pt x="322" y="132"/>
                  </a:lnTo>
                  <a:lnTo>
                    <a:pt x="320" y="132"/>
                  </a:lnTo>
                  <a:lnTo>
                    <a:pt x="318" y="132"/>
                  </a:lnTo>
                  <a:lnTo>
                    <a:pt x="316" y="132"/>
                  </a:lnTo>
                  <a:lnTo>
                    <a:pt x="314" y="132"/>
                  </a:lnTo>
                  <a:lnTo>
                    <a:pt x="314" y="130"/>
                  </a:lnTo>
                  <a:lnTo>
                    <a:pt x="310" y="128"/>
                  </a:lnTo>
                  <a:lnTo>
                    <a:pt x="310" y="126"/>
                  </a:lnTo>
                  <a:lnTo>
                    <a:pt x="308" y="126"/>
                  </a:lnTo>
                  <a:lnTo>
                    <a:pt x="308" y="126"/>
                  </a:lnTo>
                  <a:lnTo>
                    <a:pt x="308" y="126"/>
                  </a:lnTo>
                  <a:lnTo>
                    <a:pt x="306" y="126"/>
                  </a:lnTo>
                  <a:lnTo>
                    <a:pt x="306" y="126"/>
                  </a:lnTo>
                  <a:lnTo>
                    <a:pt x="304" y="126"/>
                  </a:lnTo>
                  <a:lnTo>
                    <a:pt x="304" y="124"/>
                  </a:lnTo>
                  <a:lnTo>
                    <a:pt x="302" y="124"/>
                  </a:lnTo>
                  <a:lnTo>
                    <a:pt x="302" y="122"/>
                  </a:lnTo>
                  <a:lnTo>
                    <a:pt x="302" y="122"/>
                  </a:lnTo>
                  <a:lnTo>
                    <a:pt x="300" y="122"/>
                  </a:lnTo>
                  <a:lnTo>
                    <a:pt x="298" y="122"/>
                  </a:lnTo>
                  <a:lnTo>
                    <a:pt x="296" y="122"/>
                  </a:lnTo>
                  <a:lnTo>
                    <a:pt x="296" y="120"/>
                  </a:lnTo>
                  <a:lnTo>
                    <a:pt x="296" y="120"/>
                  </a:lnTo>
                  <a:lnTo>
                    <a:pt x="296" y="118"/>
                  </a:lnTo>
                  <a:lnTo>
                    <a:pt x="296" y="118"/>
                  </a:lnTo>
                  <a:lnTo>
                    <a:pt x="294" y="118"/>
                  </a:lnTo>
                  <a:lnTo>
                    <a:pt x="294" y="118"/>
                  </a:lnTo>
                  <a:lnTo>
                    <a:pt x="292" y="118"/>
                  </a:lnTo>
                  <a:lnTo>
                    <a:pt x="292" y="118"/>
                  </a:lnTo>
                  <a:lnTo>
                    <a:pt x="292" y="118"/>
                  </a:lnTo>
                  <a:lnTo>
                    <a:pt x="290" y="118"/>
                  </a:lnTo>
                  <a:lnTo>
                    <a:pt x="290" y="118"/>
                  </a:lnTo>
                  <a:lnTo>
                    <a:pt x="290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18"/>
                  </a:lnTo>
                  <a:lnTo>
                    <a:pt x="288" y="120"/>
                  </a:lnTo>
                  <a:lnTo>
                    <a:pt x="288" y="120"/>
                  </a:lnTo>
                  <a:lnTo>
                    <a:pt x="288" y="120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6" y="122"/>
                  </a:lnTo>
                  <a:lnTo>
                    <a:pt x="286" y="124"/>
                  </a:lnTo>
                  <a:lnTo>
                    <a:pt x="286" y="124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4" y="126"/>
                  </a:lnTo>
                  <a:lnTo>
                    <a:pt x="284" y="128"/>
                  </a:lnTo>
                  <a:lnTo>
                    <a:pt x="282" y="128"/>
                  </a:lnTo>
                  <a:lnTo>
                    <a:pt x="282" y="126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80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8" y="126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6" y="124"/>
                  </a:lnTo>
                  <a:lnTo>
                    <a:pt x="274" y="124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4" y="122"/>
                  </a:lnTo>
                  <a:lnTo>
                    <a:pt x="272" y="122"/>
                  </a:lnTo>
                  <a:lnTo>
                    <a:pt x="272" y="122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20"/>
                  </a:lnTo>
                  <a:lnTo>
                    <a:pt x="272" y="118"/>
                  </a:lnTo>
                  <a:lnTo>
                    <a:pt x="272" y="118"/>
                  </a:lnTo>
                  <a:lnTo>
                    <a:pt x="272" y="116"/>
                  </a:lnTo>
                  <a:lnTo>
                    <a:pt x="272" y="116"/>
                  </a:lnTo>
                  <a:lnTo>
                    <a:pt x="270" y="114"/>
                  </a:lnTo>
                  <a:lnTo>
                    <a:pt x="266" y="118"/>
                  </a:lnTo>
                  <a:lnTo>
                    <a:pt x="266" y="120"/>
                  </a:lnTo>
                  <a:lnTo>
                    <a:pt x="268" y="120"/>
                  </a:lnTo>
                  <a:lnTo>
                    <a:pt x="268" y="120"/>
                  </a:lnTo>
                  <a:lnTo>
                    <a:pt x="268" y="120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2"/>
                  </a:lnTo>
                  <a:lnTo>
                    <a:pt x="268" y="124"/>
                  </a:lnTo>
                  <a:lnTo>
                    <a:pt x="268" y="124"/>
                  </a:lnTo>
                  <a:lnTo>
                    <a:pt x="268" y="124"/>
                  </a:lnTo>
                  <a:lnTo>
                    <a:pt x="268" y="124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6"/>
                  </a:lnTo>
                  <a:lnTo>
                    <a:pt x="268" y="128"/>
                  </a:lnTo>
                  <a:lnTo>
                    <a:pt x="266" y="128"/>
                  </a:lnTo>
                  <a:lnTo>
                    <a:pt x="266" y="128"/>
                  </a:lnTo>
                  <a:lnTo>
                    <a:pt x="266" y="128"/>
                  </a:lnTo>
                  <a:lnTo>
                    <a:pt x="264" y="128"/>
                  </a:lnTo>
                  <a:lnTo>
                    <a:pt x="262" y="128"/>
                  </a:lnTo>
                  <a:lnTo>
                    <a:pt x="262" y="128"/>
                  </a:lnTo>
                  <a:lnTo>
                    <a:pt x="262" y="126"/>
                  </a:lnTo>
                  <a:lnTo>
                    <a:pt x="262" y="126"/>
                  </a:lnTo>
                  <a:lnTo>
                    <a:pt x="262" y="124"/>
                  </a:lnTo>
                  <a:lnTo>
                    <a:pt x="262" y="124"/>
                  </a:lnTo>
                  <a:lnTo>
                    <a:pt x="262" y="122"/>
                  </a:lnTo>
                  <a:lnTo>
                    <a:pt x="260" y="122"/>
                  </a:lnTo>
                  <a:lnTo>
                    <a:pt x="260" y="120"/>
                  </a:lnTo>
                  <a:lnTo>
                    <a:pt x="258" y="120"/>
                  </a:lnTo>
                  <a:lnTo>
                    <a:pt x="258" y="120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8"/>
                  </a:lnTo>
                  <a:lnTo>
                    <a:pt x="258" y="116"/>
                  </a:lnTo>
                  <a:lnTo>
                    <a:pt x="258" y="116"/>
                  </a:lnTo>
                  <a:lnTo>
                    <a:pt x="256" y="114"/>
                  </a:lnTo>
                  <a:lnTo>
                    <a:pt x="256" y="114"/>
                  </a:lnTo>
                  <a:lnTo>
                    <a:pt x="254" y="114"/>
                  </a:lnTo>
                  <a:lnTo>
                    <a:pt x="252" y="112"/>
                  </a:lnTo>
                  <a:lnTo>
                    <a:pt x="252" y="112"/>
                  </a:lnTo>
                  <a:lnTo>
                    <a:pt x="252" y="110"/>
                  </a:lnTo>
                  <a:lnTo>
                    <a:pt x="250" y="110"/>
                  </a:lnTo>
                  <a:lnTo>
                    <a:pt x="250" y="108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6"/>
                  </a:lnTo>
                  <a:lnTo>
                    <a:pt x="250" y="108"/>
                  </a:lnTo>
                  <a:lnTo>
                    <a:pt x="248" y="108"/>
                  </a:lnTo>
                  <a:lnTo>
                    <a:pt x="248" y="108"/>
                  </a:lnTo>
                  <a:lnTo>
                    <a:pt x="248" y="108"/>
                  </a:lnTo>
                  <a:lnTo>
                    <a:pt x="246" y="110"/>
                  </a:lnTo>
                  <a:lnTo>
                    <a:pt x="246" y="110"/>
                  </a:lnTo>
                  <a:lnTo>
                    <a:pt x="246" y="110"/>
                  </a:lnTo>
                  <a:lnTo>
                    <a:pt x="244" y="108"/>
                  </a:lnTo>
                  <a:lnTo>
                    <a:pt x="244" y="108"/>
                  </a:lnTo>
                  <a:lnTo>
                    <a:pt x="242" y="108"/>
                  </a:lnTo>
                  <a:lnTo>
                    <a:pt x="242" y="108"/>
                  </a:lnTo>
                  <a:lnTo>
                    <a:pt x="240" y="108"/>
                  </a:lnTo>
                  <a:lnTo>
                    <a:pt x="240" y="108"/>
                  </a:lnTo>
                  <a:lnTo>
                    <a:pt x="238" y="108"/>
                  </a:lnTo>
                  <a:lnTo>
                    <a:pt x="238" y="108"/>
                  </a:lnTo>
                  <a:lnTo>
                    <a:pt x="238" y="108"/>
                  </a:lnTo>
                  <a:lnTo>
                    <a:pt x="236" y="110"/>
                  </a:lnTo>
                  <a:lnTo>
                    <a:pt x="236" y="110"/>
                  </a:lnTo>
                  <a:lnTo>
                    <a:pt x="234" y="110"/>
                  </a:lnTo>
                  <a:lnTo>
                    <a:pt x="234" y="110"/>
                  </a:lnTo>
                  <a:lnTo>
                    <a:pt x="234" y="108"/>
                  </a:lnTo>
                  <a:lnTo>
                    <a:pt x="234" y="108"/>
                  </a:lnTo>
                  <a:lnTo>
                    <a:pt x="232" y="108"/>
                  </a:lnTo>
                  <a:lnTo>
                    <a:pt x="232" y="110"/>
                  </a:lnTo>
                  <a:lnTo>
                    <a:pt x="230" y="110"/>
                  </a:lnTo>
                  <a:lnTo>
                    <a:pt x="230" y="110"/>
                  </a:lnTo>
                  <a:lnTo>
                    <a:pt x="230" y="110"/>
                  </a:lnTo>
                  <a:lnTo>
                    <a:pt x="228" y="108"/>
                  </a:lnTo>
                  <a:lnTo>
                    <a:pt x="228" y="108"/>
                  </a:lnTo>
                  <a:lnTo>
                    <a:pt x="226" y="108"/>
                  </a:lnTo>
                  <a:lnTo>
                    <a:pt x="226" y="108"/>
                  </a:lnTo>
                  <a:lnTo>
                    <a:pt x="224" y="108"/>
                  </a:lnTo>
                  <a:lnTo>
                    <a:pt x="224" y="108"/>
                  </a:lnTo>
                  <a:lnTo>
                    <a:pt x="222" y="106"/>
                  </a:lnTo>
                  <a:lnTo>
                    <a:pt x="224" y="106"/>
                  </a:lnTo>
                  <a:lnTo>
                    <a:pt x="224" y="104"/>
                  </a:lnTo>
                  <a:lnTo>
                    <a:pt x="224" y="104"/>
                  </a:lnTo>
                  <a:lnTo>
                    <a:pt x="222" y="100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4" y="100"/>
                  </a:lnTo>
                  <a:lnTo>
                    <a:pt x="224" y="98"/>
                  </a:lnTo>
                  <a:lnTo>
                    <a:pt x="224" y="98"/>
                  </a:lnTo>
                  <a:lnTo>
                    <a:pt x="224" y="98"/>
                  </a:lnTo>
                  <a:lnTo>
                    <a:pt x="226" y="98"/>
                  </a:lnTo>
                  <a:lnTo>
                    <a:pt x="226" y="96"/>
                  </a:lnTo>
                  <a:lnTo>
                    <a:pt x="226" y="96"/>
                  </a:lnTo>
                  <a:lnTo>
                    <a:pt x="226" y="96"/>
                  </a:lnTo>
                  <a:lnTo>
                    <a:pt x="226" y="94"/>
                  </a:lnTo>
                  <a:lnTo>
                    <a:pt x="226" y="92"/>
                  </a:lnTo>
                  <a:lnTo>
                    <a:pt x="224" y="92"/>
                  </a:lnTo>
                  <a:lnTo>
                    <a:pt x="222" y="92"/>
                  </a:lnTo>
                  <a:lnTo>
                    <a:pt x="222" y="90"/>
                  </a:lnTo>
                  <a:lnTo>
                    <a:pt x="220" y="90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0" y="92"/>
                  </a:lnTo>
                  <a:lnTo>
                    <a:pt x="220" y="94"/>
                  </a:lnTo>
                  <a:lnTo>
                    <a:pt x="218" y="94"/>
                  </a:lnTo>
                  <a:lnTo>
                    <a:pt x="218" y="94"/>
                  </a:lnTo>
                  <a:lnTo>
                    <a:pt x="218" y="94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6" y="96"/>
                  </a:lnTo>
                  <a:lnTo>
                    <a:pt x="214" y="96"/>
                  </a:lnTo>
                  <a:lnTo>
                    <a:pt x="214" y="96"/>
                  </a:lnTo>
                  <a:lnTo>
                    <a:pt x="212" y="96"/>
                  </a:lnTo>
                  <a:lnTo>
                    <a:pt x="212" y="96"/>
                  </a:lnTo>
                  <a:lnTo>
                    <a:pt x="210" y="96"/>
                  </a:lnTo>
                  <a:lnTo>
                    <a:pt x="210" y="94"/>
                  </a:lnTo>
                  <a:lnTo>
                    <a:pt x="208" y="94"/>
                  </a:lnTo>
                  <a:lnTo>
                    <a:pt x="208" y="92"/>
                  </a:lnTo>
                  <a:lnTo>
                    <a:pt x="206" y="92"/>
                  </a:lnTo>
                  <a:lnTo>
                    <a:pt x="206" y="92"/>
                  </a:lnTo>
                  <a:lnTo>
                    <a:pt x="206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4" y="90"/>
                  </a:lnTo>
                  <a:lnTo>
                    <a:pt x="202" y="88"/>
                  </a:lnTo>
                  <a:lnTo>
                    <a:pt x="202" y="88"/>
                  </a:lnTo>
                  <a:lnTo>
                    <a:pt x="202" y="88"/>
                  </a:lnTo>
                  <a:lnTo>
                    <a:pt x="200" y="88"/>
                  </a:lnTo>
                  <a:lnTo>
                    <a:pt x="198" y="88"/>
                  </a:lnTo>
                  <a:lnTo>
                    <a:pt x="198" y="86"/>
                  </a:lnTo>
                  <a:lnTo>
                    <a:pt x="198" y="86"/>
                  </a:lnTo>
                  <a:lnTo>
                    <a:pt x="196" y="86"/>
                  </a:lnTo>
                  <a:lnTo>
                    <a:pt x="196" y="86"/>
                  </a:lnTo>
                  <a:lnTo>
                    <a:pt x="194" y="84"/>
                  </a:lnTo>
                  <a:lnTo>
                    <a:pt x="194" y="82"/>
                  </a:lnTo>
                  <a:lnTo>
                    <a:pt x="194" y="82"/>
                  </a:lnTo>
                  <a:lnTo>
                    <a:pt x="192" y="82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0" y="80"/>
                  </a:lnTo>
                  <a:lnTo>
                    <a:pt x="188" y="78"/>
                  </a:lnTo>
                  <a:lnTo>
                    <a:pt x="186" y="78"/>
                  </a:lnTo>
                  <a:lnTo>
                    <a:pt x="186" y="76"/>
                  </a:lnTo>
                  <a:lnTo>
                    <a:pt x="184" y="76"/>
                  </a:lnTo>
                  <a:lnTo>
                    <a:pt x="186" y="72"/>
                  </a:lnTo>
                  <a:lnTo>
                    <a:pt x="184" y="70"/>
                  </a:lnTo>
                  <a:lnTo>
                    <a:pt x="184" y="70"/>
                  </a:lnTo>
                  <a:lnTo>
                    <a:pt x="182" y="70"/>
                  </a:lnTo>
                  <a:lnTo>
                    <a:pt x="182" y="68"/>
                  </a:lnTo>
                  <a:lnTo>
                    <a:pt x="182" y="68"/>
                  </a:lnTo>
                  <a:lnTo>
                    <a:pt x="182" y="68"/>
                  </a:lnTo>
                  <a:lnTo>
                    <a:pt x="182" y="66"/>
                  </a:lnTo>
                  <a:lnTo>
                    <a:pt x="182" y="66"/>
                  </a:lnTo>
                  <a:lnTo>
                    <a:pt x="182" y="64"/>
                  </a:lnTo>
                  <a:lnTo>
                    <a:pt x="182" y="64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2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2"/>
                  </a:lnTo>
                  <a:lnTo>
                    <a:pt x="180" y="60"/>
                  </a:lnTo>
                  <a:lnTo>
                    <a:pt x="180" y="60"/>
                  </a:lnTo>
                  <a:lnTo>
                    <a:pt x="178" y="60"/>
                  </a:lnTo>
                  <a:lnTo>
                    <a:pt x="178" y="60"/>
                  </a:lnTo>
                  <a:lnTo>
                    <a:pt x="176" y="60"/>
                  </a:lnTo>
                  <a:lnTo>
                    <a:pt x="176" y="60"/>
                  </a:lnTo>
                  <a:lnTo>
                    <a:pt x="176" y="58"/>
                  </a:lnTo>
                  <a:lnTo>
                    <a:pt x="176" y="58"/>
                  </a:lnTo>
                  <a:lnTo>
                    <a:pt x="174" y="58"/>
                  </a:lnTo>
                  <a:lnTo>
                    <a:pt x="174" y="60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4" y="58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2" y="58"/>
                  </a:lnTo>
                  <a:lnTo>
                    <a:pt x="170" y="58"/>
                  </a:lnTo>
                  <a:lnTo>
                    <a:pt x="170" y="58"/>
                  </a:lnTo>
                  <a:lnTo>
                    <a:pt x="170" y="60"/>
                  </a:lnTo>
                  <a:lnTo>
                    <a:pt x="170" y="60"/>
                  </a:lnTo>
                  <a:lnTo>
                    <a:pt x="168" y="60"/>
                  </a:lnTo>
                  <a:lnTo>
                    <a:pt x="166" y="60"/>
                  </a:lnTo>
                  <a:lnTo>
                    <a:pt x="166" y="60"/>
                  </a:lnTo>
                  <a:lnTo>
                    <a:pt x="164" y="60"/>
                  </a:lnTo>
                  <a:lnTo>
                    <a:pt x="162" y="60"/>
                  </a:lnTo>
                  <a:lnTo>
                    <a:pt x="162" y="62"/>
                  </a:lnTo>
                  <a:lnTo>
                    <a:pt x="160" y="62"/>
                  </a:lnTo>
                  <a:lnTo>
                    <a:pt x="160" y="62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60" y="64"/>
                  </a:lnTo>
                  <a:lnTo>
                    <a:pt x="158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6" y="64"/>
                  </a:lnTo>
                  <a:lnTo>
                    <a:pt x="154" y="64"/>
                  </a:lnTo>
                  <a:lnTo>
                    <a:pt x="154" y="64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2"/>
                  </a:lnTo>
                  <a:lnTo>
                    <a:pt x="154" y="60"/>
                  </a:lnTo>
                  <a:lnTo>
                    <a:pt x="152" y="58"/>
                  </a:lnTo>
                  <a:lnTo>
                    <a:pt x="152" y="58"/>
                  </a:lnTo>
                  <a:lnTo>
                    <a:pt x="150" y="58"/>
                  </a:lnTo>
                  <a:lnTo>
                    <a:pt x="150" y="58"/>
                  </a:lnTo>
                  <a:lnTo>
                    <a:pt x="150" y="56"/>
                  </a:lnTo>
                  <a:lnTo>
                    <a:pt x="150" y="56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4"/>
                  </a:lnTo>
                  <a:lnTo>
                    <a:pt x="148" y="52"/>
                  </a:lnTo>
                  <a:lnTo>
                    <a:pt x="146" y="52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6" y="50"/>
                  </a:lnTo>
                  <a:lnTo>
                    <a:pt x="146" y="48"/>
                  </a:lnTo>
                  <a:lnTo>
                    <a:pt x="142" y="48"/>
                  </a:lnTo>
                  <a:lnTo>
                    <a:pt x="142" y="48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2" y="44"/>
                  </a:lnTo>
                  <a:lnTo>
                    <a:pt x="142" y="44"/>
                  </a:lnTo>
                  <a:lnTo>
                    <a:pt x="140" y="44"/>
                  </a:lnTo>
                  <a:lnTo>
                    <a:pt x="140" y="44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40" y="42"/>
                  </a:lnTo>
                  <a:lnTo>
                    <a:pt x="138" y="42"/>
                  </a:lnTo>
                  <a:lnTo>
                    <a:pt x="138" y="40"/>
                  </a:lnTo>
                  <a:lnTo>
                    <a:pt x="138" y="40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6" y="42"/>
                  </a:lnTo>
                  <a:lnTo>
                    <a:pt x="134" y="42"/>
                  </a:lnTo>
                  <a:lnTo>
                    <a:pt x="134" y="42"/>
                  </a:lnTo>
                  <a:lnTo>
                    <a:pt x="134" y="44"/>
                  </a:lnTo>
                  <a:lnTo>
                    <a:pt x="134" y="44"/>
                  </a:lnTo>
                  <a:lnTo>
                    <a:pt x="134" y="42"/>
                  </a:lnTo>
                  <a:lnTo>
                    <a:pt x="132" y="42"/>
                  </a:lnTo>
                  <a:lnTo>
                    <a:pt x="132" y="42"/>
                  </a:lnTo>
                  <a:lnTo>
                    <a:pt x="130" y="40"/>
                  </a:lnTo>
                  <a:lnTo>
                    <a:pt x="130" y="38"/>
                  </a:lnTo>
                  <a:lnTo>
                    <a:pt x="128" y="40"/>
                  </a:lnTo>
                  <a:lnTo>
                    <a:pt x="128" y="40"/>
                  </a:lnTo>
                  <a:lnTo>
                    <a:pt x="128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4" y="38"/>
                  </a:lnTo>
                  <a:lnTo>
                    <a:pt x="124" y="40"/>
                  </a:lnTo>
                  <a:lnTo>
                    <a:pt x="124" y="38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122" y="36"/>
                  </a:lnTo>
                  <a:lnTo>
                    <a:pt x="120" y="36"/>
                  </a:lnTo>
                  <a:lnTo>
                    <a:pt x="120" y="36"/>
                  </a:lnTo>
                  <a:lnTo>
                    <a:pt x="118" y="34"/>
                  </a:lnTo>
                  <a:lnTo>
                    <a:pt x="116" y="32"/>
                  </a:lnTo>
                  <a:lnTo>
                    <a:pt x="116" y="32"/>
                  </a:lnTo>
                  <a:lnTo>
                    <a:pt x="118" y="32"/>
                  </a:lnTo>
                  <a:lnTo>
                    <a:pt x="118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6" y="30"/>
                  </a:lnTo>
                  <a:lnTo>
                    <a:pt x="114" y="30"/>
                  </a:lnTo>
                  <a:lnTo>
                    <a:pt x="114" y="30"/>
                  </a:lnTo>
                  <a:lnTo>
                    <a:pt x="110" y="26"/>
                  </a:lnTo>
                  <a:lnTo>
                    <a:pt x="110" y="26"/>
                  </a:lnTo>
                  <a:lnTo>
                    <a:pt x="108" y="24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6" y="24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100" y="20"/>
                  </a:lnTo>
                  <a:lnTo>
                    <a:pt x="98" y="20"/>
                  </a:lnTo>
                  <a:lnTo>
                    <a:pt x="98" y="20"/>
                  </a:lnTo>
                  <a:lnTo>
                    <a:pt x="96" y="18"/>
                  </a:lnTo>
                  <a:lnTo>
                    <a:pt x="96" y="18"/>
                  </a:lnTo>
                  <a:lnTo>
                    <a:pt x="94" y="20"/>
                  </a:lnTo>
                  <a:lnTo>
                    <a:pt x="94" y="20"/>
                  </a:lnTo>
                  <a:lnTo>
                    <a:pt x="94" y="18"/>
                  </a:lnTo>
                  <a:lnTo>
                    <a:pt x="92" y="18"/>
                  </a:lnTo>
                  <a:lnTo>
                    <a:pt x="92" y="16"/>
                  </a:lnTo>
                  <a:lnTo>
                    <a:pt x="92" y="16"/>
                  </a:lnTo>
                  <a:lnTo>
                    <a:pt x="94" y="14"/>
                  </a:lnTo>
                  <a:lnTo>
                    <a:pt x="94" y="12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0" y="12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90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6" y="4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6" y="6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4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0" y="2"/>
                  </a:lnTo>
                  <a:lnTo>
                    <a:pt x="70" y="0"/>
                  </a:lnTo>
                  <a:lnTo>
                    <a:pt x="68" y="0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8" y="2"/>
                  </a:lnTo>
                  <a:lnTo>
                    <a:pt x="66" y="2"/>
                  </a:lnTo>
                  <a:lnTo>
                    <a:pt x="66" y="2"/>
                  </a:lnTo>
                  <a:lnTo>
                    <a:pt x="66" y="4"/>
                  </a:lnTo>
                  <a:lnTo>
                    <a:pt x="66" y="6"/>
                  </a:lnTo>
                  <a:lnTo>
                    <a:pt x="64" y="6"/>
                  </a:lnTo>
                  <a:lnTo>
                    <a:pt x="64" y="6"/>
                  </a:lnTo>
                  <a:lnTo>
                    <a:pt x="62" y="4"/>
                  </a:lnTo>
                  <a:lnTo>
                    <a:pt x="62" y="4"/>
                  </a:lnTo>
                  <a:lnTo>
                    <a:pt x="60" y="2"/>
                  </a:lnTo>
                  <a:lnTo>
                    <a:pt x="60" y="2"/>
                  </a:lnTo>
                  <a:lnTo>
                    <a:pt x="60" y="4"/>
                  </a:lnTo>
                  <a:lnTo>
                    <a:pt x="60" y="4"/>
                  </a:lnTo>
                  <a:lnTo>
                    <a:pt x="60" y="6"/>
                  </a:lnTo>
                  <a:lnTo>
                    <a:pt x="58" y="6"/>
                  </a:lnTo>
                  <a:lnTo>
                    <a:pt x="58" y="6"/>
                  </a:lnTo>
                  <a:lnTo>
                    <a:pt x="58" y="8"/>
                  </a:lnTo>
                  <a:lnTo>
                    <a:pt x="58" y="8"/>
                  </a:lnTo>
                  <a:lnTo>
                    <a:pt x="60" y="10"/>
                  </a:lnTo>
                  <a:lnTo>
                    <a:pt x="60" y="10"/>
                  </a:lnTo>
                  <a:lnTo>
                    <a:pt x="58" y="10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6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6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4" y="18"/>
                  </a:lnTo>
                  <a:lnTo>
                    <a:pt x="52" y="20"/>
                  </a:lnTo>
                  <a:lnTo>
                    <a:pt x="52" y="20"/>
                  </a:lnTo>
                  <a:lnTo>
                    <a:pt x="52" y="22"/>
                  </a:lnTo>
                  <a:lnTo>
                    <a:pt x="52" y="22"/>
                  </a:lnTo>
                  <a:lnTo>
                    <a:pt x="48" y="20"/>
                  </a:lnTo>
                  <a:lnTo>
                    <a:pt x="48" y="20"/>
                  </a:lnTo>
                  <a:lnTo>
                    <a:pt x="46" y="22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4" y="16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6" y="14"/>
                  </a:lnTo>
                  <a:lnTo>
                    <a:pt x="36" y="14"/>
                  </a:lnTo>
                  <a:lnTo>
                    <a:pt x="34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20"/>
                  </a:lnTo>
                  <a:lnTo>
                    <a:pt x="30" y="22"/>
                  </a:lnTo>
                  <a:lnTo>
                    <a:pt x="28" y="22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4" y="24"/>
                  </a:lnTo>
                  <a:lnTo>
                    <a:pt x="24" y="24"/>
                  </a:lnTo>
                  <a:lnTo>
                    <a:pt x="24" y="26"/>
                  </a:lnTo>
                  <a:lnTo>
                    <a:pt x="22" y="28"/>
                  </a:lnTo>
                  <a:lnTo>
                    <a:pt x="22" y="28"/>
                  </a:lnTo>
                  <a:lnTo>
                    <a:pt x="20" y="32"/>
                  </a:lnTo>
                  <a:lnTo>
                    <a:pt x="18" y="32"/>
                  </a:lnTo>
                  <a:lnTo>
                    <a:pt x="16" y="34"/>
                  </a:lnTo>
                  <a:lnTo>
                    <a:pt x="14" y="34"/>
                  </a:lnTo>
                  <a:lnTo>
                    <a:pt x="14" y="36"/>
                  </a:lnTo>
                  <a:lnTo>
                    <a:pt x="14" y="36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6" y="40"/>
                  </a:lnTo>
                  <a:lnTo>
                    <a:pt x="16" y="42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4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6"/>
                  </a:lnTo>
                  <a:lnTo>
                    <a:pt x="12" y="48"/>
                  </a:lnTo>
                  <a:lnTo>
                    <a:pt x="12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0" y="50"/>
                  </a:lnTo>
                  <a:lnTo>
                    <a:pt x="8" y="50"/>
                  </a:lnTo>
                  <a:lnTo>
                    <a:pt x="8" y="50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6"/>
                  </a:lnTo>
                  <a:lnTo>
                    <a:pt x="10" y="58"/>
                  </a:lnTo>
                  <a:lnTo>
                    <a:pt x="10" y="60"/>
                  </a:lnTo>
                  <a:lnTo>
                    <a:pt x="10" y="62"/>
                  </a:lnTo>
                  <a:lnTo>
                    <a:pt x="10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2"/>
                  </a:lnTo>
                  <a:lnTo>
                    <a:pt x="8" y="64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8" y="66"/>
                  </a:lnTo>
                  <a:lnTo>
                    <a:pt x="6" y="66"/>
                  </a:lnTo>
                  <a:lnTo>
                    <a:pt x="6" y="66"/>
                  </a:lnTo>
                  <a:lnTo>
                    <a:pt x="4" y="68"/>
                  </a:lnTo>
                  <a:lnTo>
                    <a:pt x="4" y="68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2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2" y="74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6"/>
                  </a:lnTo>
                  <a:lnTo>
                    <a:pt x="0" y="78"/>
                  </a:lnTo>
                  <a:lnTo>
                    <a:pt x="0" y="78"/>
                  </a:lnTo>
                  <a:lnTo>
                    <a:pt x="0" y="80"/>
                  </a:lnTo>
                  <a:lnTo>
                    <a:pt x="0" y="82"/>
                  </a:lnTo>
                  <a:lnTo>
                    <a:pt x="2" y="82"/>
                  </a:lnTo>
                  <a:lnTo>
                    <a:pt x="2" y="82"/>
                  </a:lnTo>
                  <a:lnTo>
                    <a:pt x="4" y="82"/>
                  </a:lnTo>
                  <a:lnTo>
                    <a:pt x="4" y="84"/>
                  </a:lnTo>
                  <a:lnTo>
                    <a:pt x="6" y="84"/>
                  </a:lnTo>
                  <a:lnTo>
                    <a:pt x="6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0" y="88"/>
                  </a:lnTo>
                  <a:lnTo>
                    <a:pt x="12" y="88"/>
                  </a:lnTo>
                  <a:lnTo>
                    <a:pt x="12" y="90"/>
                  </a:lnTo>
                  <a:lnTo>
                    <a:pt x="12" y="92"/>
                  </a:lnTo>
                  <a:lnTo>
                    <a:pt x="14" y="92"/>
                  </a:lnTo>
                  <a:lnTo>
                    <a:pt x="14" y="92"/>
                  </a:lnTo>
                  <a:lnTo>
                    <a:pt x="16" y="92"/>
                  </a:lnTo>
                  <a:lnTo>
                    <a:pt x="16" y="92"/>
                  </a:lnTo>
                  <a:lnTo>
                    <a:pt x="18" y="92"/>
                  </a:lnTo>
                  <a:lnTo>
                    <a:pt x="18" y="94"/>
                  </a:lnTo>
                  <a:lnTo>
                    <a:pt x="20" y="94"/>
                  </a:lnTo>
                  <a:lnTo>
                    <a:pt x="20" y="94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0" y="90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88"/>
                  </a:lnTo>
                  <a:lnTo>
                    <a:pt x="22" y="90"/>
                  </a:lnTo>
                  <a:lnTo>
                    <a:pt x="22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4" y="90"/>
                  </a:lnTo>
                  <a:lnTo>
                    <a:pt x="26" y="92"/>
                  </a:lnTo>
                  <a:lnTo>
                    <a:pt x="26" y="92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28" y="94"/>
                  </a:lnTo>
                  <a:lnTo>
                    <a:pt x="30" y="94"/>
                  </a:lnTo>
                  <a:lnTo>
                    <a:pt x="32" y="96"/>
                  </a:lnTo>
                  <a:lnTo>
                    <a:pt x="32" y="96"/>
                  </a:lnTo>
                  <a:lnTo>
                    <a:pt x="34" y="98"/>
                  </a:lnTo>
                  <a:lnTo>
                    <a:pt x="34" y="98"/>
                  </a:lnTo>
                  <a:lnTo>
                    <a:pt x="36" y="98"/>
                  </a:lnTo>
                  <a:lnTo>
                    <a:pt x="36" y="98"/>
                  </a:lnTo>
                  <a:lnTo>
                    <a:pt x="38" y="98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38" y="100"/>
                  </a:lnTo>
                  <a:lnTo>
                    <a:pt x="40" y="102"/>
                  </a:lnTo>
                  <a:lnTo>
                    <a:pt x="40" y="102"/>
                  </a:lnTo>
                  <a:lnTo>
                    <a:pt x="42" y="100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2" y="102"/>
                  </a:lnTo>
                  <a:lnTo>
                    <a:pt x="44" y="104"/>
                  </a:lnTo>
                  <a:lnTo>
                    <a:pt x="48" y="104"/>
                  </a:lnTo>
                  <a:lnTo>
                    <a:pt x="50" y="104"/>
                  </a:lnTo>
                  <a:lnTo>
                    <a:pt x="50" y="106"/>
                  </a:lnTo>
                  <a:lnTo>
                    <a:pt x="52" y="108"/>
                  </a:lnTo>
                  <a:lnTo>
                    <a:pt x="52" y="110"/>
                  </a:lnTo>
                  <a:lnTo>
                    <a:pt x="54" y="114"/>
                  </a:lnTo>
                  <a:lnTo>
                    <a:pt x="56" y="114"/>
                  </a:lnTo>
                  <a:lnTo>
                    <a:pt x="54" y="114"/>
                  </a:lnTo>
                  <a:lnTo>
                    <a:pt x="54" y="114"/>
                  </a:lnTo>
                  <a:lnTo>
                    <a:pt x="54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6" y="116"/>
                  </a:lnTo>
                  <a:lnTo>
                    <a:pt x="58" y="116"/>
                  </a:lnTo>
                  <a:lnTo>
                    <a:pt x="58" y="116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58" y="114"/>
                  </a:lnTo>
                  <a:lnTo>
                    <a:pt x="60" y="114"/>
                  </a:lnTo>
                  <a:lnTo>
                    <a:pt x="60" y="116"/>
                  </a:lnTo>
                  <a:lnTo>
                    <a:pt x="62" y="116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2" y="118"/>
                  </a:lnTo>
                  <a:lnTo>
                    <a:pt x="64" y="120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68" y="122"/>
                  </a:lnTo>
                  <a:lnTo>
                    <a:pt x="70" y="124"/>
                  </a:lnTo>
                  <a:lnTo>
                    <a:pt x="72" y="124"/>
                  </a:lnTo>
                  <a:lnTo>
                    <a:pt x="72" y="124"/>
                  </a:lnTo>
                  <a:lnTo>
                    <a:pt x="74" y="126"/>
                  </a:lnTo>
                  <a:lnTo>
                    <a:pt x="76" y="128"/>
                  </a:lnTo>
                  <a:lnTo>
                    <a:pt x="78" y="128"/>
                  </a:lnTo>
                  <a:lnTo>
                    <a:pt x="80" y="130"/>
                  </a:lnTo>
                  <a:lnTo>
                    <a:pt x="80" y="130"/>
                  </a:lnTo>
                  <a:lnTo>
                    <a:pt x="82" y="130"/>
                  </a:lnTo>
                  <a:lnTo>
                    <a:pt x="82" y="130"/>
                  </a:lnTo>
                  <a:lnTo>
                    <a:pt x="84" y="128"/>
                  </a:lnTo>
                  <a:lnTo>
                    <a:pt x="86" y="126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88" y="128"/>
                  </a:lnTo>
                  <a:lnTo>
                    <a:pt x="90" y="128"/>
                  </a:lnTo>
                  <a:lnTo>
                    <a:pt x="90" y="130"/>
                  </a:lnTo>
                  <a:lnTo>
                    <a:pt x="92" y="130"/>
                  </a:lnTo>
                  <a:lnTo>
                    <a:pt x="94" y="130"/>
                  </a:lnTo>
                  <a:lnTo>
                    <a:pt x="98" y="134"/>
                  </a:lnTo>
                  <a:lnTo>
                    <a:pt x="102" y="136"/>
                  </a:lnTo>
                  <a:lnTo>
                    <a:pt x="104" y="138"/>
                  </a:lnTo>
                  <a:lnTo>
                    <a:pt x="106" y="140"/>
                  </a:lnTo>
                  <a:lnTo>
                    <a:pt x="110" y="138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6" y="138"/>
                  </a:lnTo>
                  <a:lnTo>
                    <a:pt x="118" y="140"/>
                  </a:lnTo>
                  <a:lnTo>
                    <a:pt x="118" y="142"/>
                  </a:lnTo>
                  <a:lnTo>
                    <a:pt x="118" y="144"/>
                  </a:lnTo>
                  <a:lnTo>
                    <a:pt x="118" y="146"/>
                  </a:lnTo>
                  <a:lnTo>
                    <a:pt x="120" y="148"/>
                  </a:lnTo>
                  <a:lnTo>
                    <a:pt x="126" y="148"/>
                  </a:lnTo>
                  <a:lnTo>
                    <a:pt x="126" y="148"/>
                  </a:lnTo>
                  <a:lnTo>
                    <a:pt x="128" y="150"/>
                  </a:lnTo>
                  <a:lnTo>
                    <a:pt x="132" y="150"/>
                  </a:lnTo>
                  <a:lnTo>
                    <a:pt x="136" y="150"/>
                  </a:lnTo>
                  <a:lnTo>
                    <a:pt x="138" y="150"/>
                  </a:lnTo>
                  <a:lnTo>
                    <a:pt x="140" y="152"/>
                  </a:lnTo>
                  <a:lnTo>
                    <a:pt x="142" y="154"/>
                  </a:lnTo>
                  <a:lnTo>
                    <a:pt x="142" y="154"/>
                  </a:lnTo>
                  <a:lnTo>
                    <a:pt x="142" y="156"/>
                  </a:lnTo>
                  <a:lnTo>
                    <a:pt x="142" y="156"/>
                  </a:lnTo>
                  <a:lnTo>
                    <a:pt x="144" y="156"/>
                  </a:lnTo>
                  <a:lnTo>
                    <a:pt x="144" y="156"/>
                  </a:lnTo>
                  <a:lnTo>
                    <a:pt x="146" y="156"/>
                  </a:lnTo>
                  <a:lnTo>
                    <a:pt x="146" y="154"/>
                  </a:lnTo>
                  <a:lnTo>
                    <a:pt x="146" y="154"/>
                  </a:lnTo>
                  <a:lnTo>
                    <a:pt x="148" y="152"/>
                  </a:lnTo>
                  <a:lnTo>
                    <a:pt x="148" y="152"/>
                  </a:lnTo>
                  <a:lnTo>
                    <a:pt x="146" y="152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6" y="150"/>
                  </a:lnTo>
                  <a:lnTo>
                    <a:pt x="148" y="148"/>
                  </a:lnTo>
                  <a:lnTo>
                    <a:pt x="152" y="150"/>
                  </a:lnTo>
                  <a:lnTo>
                    <a:pt x="158" y="150"/>
                  </a:lnTo>
                  <a:lnTo>
                    <a:pt x="160" y="150"/>
                  </a:lnTo>
                  <a:lnTo>
                    <a:pt x="166" y="154"/>
                  </a:lnTo>
                  <a:lnTo>
                    <a:pt x="168" y="154"/>
                  </a:lnTo>
                  <a:lnTo>
                    <a:pt x="168" y="156"/>
                  </a:lnTo>
                  <a:lnTo>
                    <a:pt x="168" y="156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68" y="152"/>
                  </a:lnTo>
                  <a:lnTo>
                    <a:pt x="168" y="150"/>
                  </a:lnTo>
                  <a:lnTo>
                    <a:pt x="168" y="150"/>
                  </a:lnTo>
                  <a:lnTo>
                    <a:pt x="170" y="150"/>
                  </a:lnTo>
                  <a:lnTo>
                    <a:pt x="172" y="150"/>
                  </a:lnTo>
                  <a:lnTo>
                    <a:pt x="172" y="150"/>
                  </a:lnTo>
                  <a:lnTo>
                    <a:pt x="172" y="150"/>
                  </a:lnTo>
                  <a:lnTo>
                    <a:pt x="174" y="150"/>
                  </a:lnTo>
                  <a:lnTo>
                    <a:pt x="176" y="150"/>
                  </a:lnTo>
                  <a:lnTo>
                    <a:pt x="176" y="150"/>
                  </a:lnTo>
                  <a:lnTo>
                    <a:pt x="178" y="148"/>
                  </a:lnTo>
                  <a:lnTo>
                    <a:pt x="180" y="146"/>
                  </a:lnTo>
                  <a:lnTo>
                    <a:pt x="180" y="146"/>
                  </a:lnTo>
                  <a:lnTo>
                    <a:pt x="180" y="148"/>
                  </a:lnTo>
                  <a:lnTo>
                    <a:pt x="180" y="148"/>
                  </a:lnTo>
                  <a:lnTo>
                    <a:pt x="182" y="148"/>
                  </a:lnTo>
                  <a:lnTo>
                    <a:pt x="182" y="148"/>
                  </a:lnTo>
                  <a:lnTo>
                    <a:pt x="182" y="150"/>
                  </a:lnTo>
                  <a:lnTo>
                    <a:pt x="184" y="150"/>
                  </a:lnTo>
                  <a:lnTo>
                    <a:pt x="184" y="150"/>
                  </a:lnTo>
                  <a:lnTo>
                    <a:pt x="186" y="150"/>
                  </a:lnTo>
                  <a:lnTo>
                    <a:pt x="186" y="150"/>
                  </a:lnTo>
                  <a:lnTo>
                    <a:pt x="186" y="152"/>
                  </a:lnTo>
                  <a:lnTo>
                    <a:pt x="188" y="154"/>
                  </a:lnTo>
                  <a:lnTo>
                    <a:pt x="188" y="154"/>
                  </a:lnTo>
                  <a:lnTo>
                    <a:pt x="200" y="156"/>
                  </a:lnTo>
                  <a:lnTo>
                    <a:pt x="202" y="156"/>
                  </a:lnTo>
                  <a:lnTo>
                    <a:pt x="204" y="158"/>
                  </a:lnTo>
                  <a:lnTo>
                    <a:pt x="204" y="160"/>
                  </a:lnTo>
                  <a:lnTo>
                    <a:pt x="204" y="162"/>
                  </a:lnTo>
                  <a:lnTo>
                    <a:pt x="204" y="164"/>
                  </a:lnTo>
                  <a:lnTo>
                    <a:pt x="204" y="166"/>
                  </a:lnTo>
                  <a:lnTo>
                    <a:pt x="204" y="168"/>
                  </a:lnTo>
                  <a:lnTo>
                    <a:pt x="204" y="168"/>
                  </a:lnTo>
                  <a:lnTo>
                    <a:pt x="202" y="170"/>
                  </a:lnTo>
                  <a:lnTo>
                    <a:pt x="202" y="170"/>
                  </a:lnTo>
                  <a:lnTo>
                    <a:pt x="204" y="170"/>
                  </a:lnTo>
                  <a:lnTo>
                    <a:pt x="208" y="172"/>
                  </a:lnTo>
                  <a:lnTo>
                    <a:pt x="210" y="172"/>
                  </a:lnTo>
                  <a:lnTo>
                    <a:pt x="210" y="172"/>
                  </a:lnTo>
                  <a:lnTo>
                    <a:pt x="210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2" y="172"/>
                  </a:lnTo>
                  <a:lnTo>
                    <a:pt x="212" y="174"/>
                  </a:lnTo>
                  <a:lnTo>
                    <a:pt x="216" y="174"/>
                  </a:lnTo>
                  <a:lnTo>
                    <a:pt x="216" y="174"/>
                  </a:lnTo>
                  <a:lnTo>
                    <a:pt x="216" y="176"/>
                  </a:lnTo>
                  <a:lnTo>
                    <a:pt x="216" y="176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18" y="178"/>
                  </a:lnTo>
                  <a:lnTo>
                    <a:pt x="220" y="178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2" y="180"/>
                  </a:lnTo>
                  <a:lnTo>
                    <a:pt x="224" y="180"/>
                  </a:lnTo>
                  <a:lnTo>
                    <a:pt x="224" y="178"/>
                  </a:lnTo>
                  <a:lnTo>
                    <a:pt x="226" y="180"/>
                  </a:lnTo>
                  <a:lnTo>
                    <a:pt x="226" y="182"/>
                  </a:lnTo>
                  <a:lnTo>
                    <a:pt x="226" y="182"/>
                  </a:lnTo>
                  <a:lnTo>
                    <a:pt x="228" y="184"/>
                  </a:lnTo>
                  <a:lnTo>
                    <a:pt x="232" y="186"/>
                  </a:lnTo>
                  <a:lnTo>
                    <a:pt x="232" y="186"/>
                  </a:lnTo>
                  <a:lnTo>
                    <a:pt x="234" y="184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6" y="184"/>
                  </a:lnTo>
                  <a:lnTo>
                    <a:pt x="236" y="182"/>
                  </a:lnTo>
                  <a:lnTo>
                    <a:pt x="238" y="182"/>
                  </a:lnTo>
                  <a:lnTo>
                    <a:pt x="238" y="184"/>
                  </a:lnTo>
                  <a:lnTo>
                    <a:pt x="238" y="182"/>
                  </a:lnTo>
                  <a:lnTo>
                    <a:pt x="240" y="182"/>
                  </a:lnTo>
                  <a:lnTo>
                    <a:pt x="242" y="180"/>
                  </a:lnTo>
                  <a:lnTo>
                    <a:pt x="246" y="180"/>
                  </a:lnTo>
                  <a:lnTo>
                    <a:pt x="246" y="180"/>
                  </a:lnTo>
                  <a:lnTo>
                    <a:pt x="250" y="182"/>
                  </a:lnTo>
                  <a:lnTo>
                    <a:pt x="250" y="182"/>
                  </a:lnTo>
                  <a:lnTo>
                    <a:pt x="250" y="184"/>
                  </a:lnTo>
                  <a:lnTo>
                    <a:pt x="250" y="188"/>
                  </a:lnTo>
                  <a:lnTo>
                    <a:pt x="250" y="190"/>
                  </a:lnTo>
                  <a:lnTo>
                    <a:pt x="252" y="190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4" y="192"/>
                  </a:lnTo>
                  <a:lnTo>
                    <a:pt x="256" y="192"/>
                  </a:lnTo>
                  <a:lnTo>
                    <a:pt x="256" y="192"/>
                  </a:lnTo>
                  <a:lnTo>
                    <a:pt x="256" y="192"/>
                  </a:lnTo>
                  <a:lnTo>
                    <a:pt x="256" y="194"/>
                  </a:lnTo>
                  <a:lnTo>
                    <a:pt x="256" y="194"/>
                  </a:lnTo>
                  <a:lnTo>
                    <a:pt x="256" y="194"/>
                  </a:lnTo>
                  <a:lnTo>
                    <a:pt x="256" y="194"/>
                  </a:lnTo>
                  <a:lnTo>
                    <a:pt x="258" y="192"/>
                  </a:lnTo>
                  <a:lnTo>
                    <a:pt x="260" y="190"/>
                  </a:lnTo>
                  <a:lnTo>
                    <a:pt x="262" y="190"/>
                  </a:lnTo>
                  <a:lnTo>
                    <a:pt x="262" y="190"/>
                  </a:lnTo>
                  <a:lnTo>
                    <a:pt x="264" y="190"/>
                  </a:lnTo>
                  <a:lnTo>
                    <a:pt x="266" y="190"/>
                  </a:lnTo>
                  <a:lnTo>
                    <a:pt x="268" y="192"/>
                  </a:lnTo>
                  <a:lnTo>
                    <a:pt x="268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0" y="192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2" y="192"/>
                  </a:lnTo>
                  <a:lnTo>
                    <a:pt x="274" y="192"/>
                  </a:lnTo>
                  <a:lnTo>
                    <a:pt x="276" y="192"/>
                  </a:lnTo>
                  <a:lnTo>
                    <a:pt x="276" y="192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78" y="192"/>
                  </a:lnTo>
                  <a:lnTo>
                    <a:pt x="280" y="192"/>
                  </a:lnTo>
                  <a:lnTo>
                    <a:pt x="280" y="194"/>
                  </a:lnTo>
                  <a:lnTo>
                    <a:pt x="284" y="194"/>
                  </a:lnTo>
                  <a:lnTo>
                    <a:pt x="284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6" y="196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92" y="200"/>
                  </a:lnTo>
                  <a:lnTo>
                    <a:pt x="294" y="200"/>
                  </a:lnTo>
                  <a:lnTo>
                    <a:pt x="296" y="202"/>
                  </a:lnTo>
                  <a:lnTo>
                    <a:pt x="296" y="200"/>
                  </a:lnTo>
                  <a:lnTo>
                    <a:pt x="296" y="200"/>
                  </a:lnTo>
                  <a:lnTo>
                    <a:pt x="296" y="200"/>
                  </a:lnTo>
                  <a:lnTo>
                    <a:pt x="296" y="200"/>
                  </a:lnTo>
                  <a:lnTo>
                    <a:pt x="298" y="200"/>
                  </a:lnTo>
                  <a:lnTo>
                    <a:pt x="298" y="200"/>
                  </a:lnTo>
                  <a:lnTo>
                    <a:pt x="300" y="200"/>
                  </a:lnTo>
                  <a:lnTo>
                    <a:pt x="302" y="200"/>
                  </a:lnTo>
                  <a:lnTo>
                    <a:pt x="302" y="198"/>
                  </a:lnTo>
                  <a:lnTo>
                    <a:pt x="302" y="198"/>
                  </a:lnTo>
                  <a:lnTo>
                    <a:pt x="304" y="196"/>
                  </a:lnTo>
                  <a:lnTo>
                    <a:pt x="306" y="196"/>
                  </a:lnTo>
                  <a:lnTo>
                    <a:pt x="306" y="196"/>
                  </a:lnTo>
                  <a:lnTo>
                    <a:pt x="308" y="194"/>
                  </a:lnTo>
                  <a:lnTo>
                    <a:pt x="308" y="194"/>
                  </a:lnTo>
                  <a:lnTo>
                    <a:pt x="310" y="192"/>
                  </a:lnTo>
                  <a:lnTo>
                    <a:pt x="310" y="192"/>
                  </a:lnTo>
                  <a:lnTo>
                    <a:pt x="310" y="194"/>
                  </a:lnTo>
                  <a:lnTo>
                    <a:pt x="310" y="194"/>
                  </a:lnTo>
                  <a:lnTo>
                    <a:pt x="310" y="198"/>
                  </a:lnTo>
                  <a:lnTo>
                    <a:pt x="310" y="198"/>
                  </a:lnTo>
                  <a:lnTo>
                    <a:pt x="310" y="198"/>
                  </a:lnTo>
                  <a:lnTo>
                    <a:pt x="310" y="198"/>
                  </a:lnTo>
                  <a:lnTo>
                    <a:pt x="312" y="200"/>
                  </a:lnTo>
                  <a:lnTo>
                    <a:pt x="312" y="202"/>
                  </a:lnTo>
                  <a:lnTo>
                    <a:pt x="314" y="202"/>
                  </a:lnTo>
                  <a:lnTo>
                    <a:pt x="316" y="202"/>
                  </a:lnTo>
                  <a:lnTo>
                    <a:pt x="318" y="202"/>
                  </a:lnTo>
                  <a:lnTo>
                    <a:pt x="318" y="202"/>
                  </a:lnTo>
                  <a:lnTo>
                    <a:pt x="318" y="202"/>
                  </a:lnTo>
                  <a:lnTo>
                    <a:pt x="318" y="204"/>
                  </a:lnTo>
                  <a:lnTo>
                    <a:pt x="320" y="204"/>
                  </a:lnTo>
                  <a:lnTo>
                    <a:pt x="322" y="204"/>
                  </a:lnTo>
                  <a:lnTo>
                    <a:pt x="322" y="204"/>
                  </a:lnTo>
                  <a:lnTo>
                    <a:pt x="322" y="204"/>
                  </a:lnTo>
                  <a:lnTo>
                    <a:pt x="324" y="202"/>
                  </a:lnTo>
                  <a:lnTo>
                    <a:pt x="324" y="202"/>
                  </a:lnTo>
                  <a:lnTo>
                    <a:pt x="324" y="200"/>
                  </a:lnTo>
                  <a:lnTo>
                    <a:pt x="326" y="200"/>
                  </a:lnTo>
                  <a:lnTo>
                    <a:pt x="328" y="200"/>
                  </a:lnTo>
                  <a:lnTo>
                    <a:pt x="330" y="200"/>
                  </a:lnTo>
                  <a:lnTo>
                    <a:pt x="332" y="202"/>
                  </a:lnTo>
                  <a:lnTo>
                    <a:pt x="334" y="202"/>
                  </a:lnTo>
                  <a:lnTo>
                    <a:pt x="336" y="202"/>
                  </a:lnTo>
                  <a:lnTo>
                    <a:pt x="336" y="202"/>
                  </a:lnTo>
                  <a:lnTo>
                    <a:pt x="338" y="200"/>
                  </a:lnTo>
                  <a:lnTo>
                    <a:pt x="338" y="200"/>
                  </a:lnTo>
                  <a:lnTo>
                    <a:pt x="338" y="202"/>
                  </a:lnTo>
                  <a:lnTo>
                    <a:pt x="340" y="202"/>
                  </a:lnTo>
                  <a:lnTo>
                    <a:pt x="340" y="202"/>
                  </a:lnTo>
                  <a:lnTo>
                    <a:pt x="340" y="202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2" y="200"/>
                  </a:lnTo>
                  <a:lnTo>
                    <a:pt x="344" y="200"/>
                  </a:lnTo>
                  <a:lnTo>
                    <a:pt x="344" y="200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6" y="198"/>
                  </a:lnTo>
                  <a:lnTo>
                    <a:pt x="348" y="200"/>
                  </a:lnTo>
                  <a:lnTo>
                    <a:pt x="348" y="200"/>
                  </a:lnTo>
                  <a:lnTo>
                    <a:pt x="348" y="200"/>
                  </a:lnTo>
                  <a:lnTo>
                    <a:pt x="348" y="200"/>
                  </a:lnTo>
                  <a:lnTo>
                    <a:pt x="348" y="202"/>
                  </a:lnTo>
                  <a:lnTo>
                    <a:pt x="350" y="202"/>
                  </a:lnTo>
                  <a:lnTo>
                    <a:pt x="350" y="202"/>
                  </a:lnTo>
                  <a:lnTo>
                    <a:pt x="352" y="204"/>
                  </a:lnTo>
                  <a:lnTo>
                    <a:pt x="352" y="204"/>
                  </a:lnTo>
                  <a:lnTo>
                    <a:pt x="354" y="202"/>
                  </a:lnTo>
                  <a:lnTo>
                    <a:pt x="356" y="200"/>
                  </a:lnTo>
                  <a:lnTo>
                    <a:pt x="356" y="198"/>
                  </a:lnTo>
                  <a:lnTo>
                    <a:pt x="356" y="198"/>
                  </a:lnTo>
                  <a:lnTo>
                    <a:pt x="356" y="196"/>
                  </a:lnTo>
                  <a:lnTo>
                    <a:pt x="356" y="196"/>
                  </a:lnTo>
                  <a:lnTo>
                    <a:pt x="356" y="194"/>
                  </a:lnTo>
                  <a:lnTo>
                    <a:pt x="356" y="192"/>
                  </a:lnTo>
                  <a:lnTo>
                    <a:pt x="358" y="188"/>
                  </a:lnTo>
                  <a:lnTo>
                    <a:pt x="360" y="186"/>
                  </a:lnTo>
                  <a:lnTo>
                    <a:pt x="360" y="186"/>
                  </a:lnTo>
                  <a:lnTo>
                    <a:pt x="360" y="184"/>
                  </a:lnTo>
                  <a:lnTo>
                    <a:pt x="360" y="184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4" name="Freeform 82"/>
            <p:cNvSpPr>
              <a:spLocks noEditPoints="1"/>
            </p:cNvSpPr>
            <p:nvPr/>
          </p:nvSpPr>
          <p:spPr bwMode="auto">
            <a:xfrm>
              <a:off x="5693636" y="3938930"/>
              <a:ext cx="812562" cy="1866160"/>
            </a:xfrm>
            <a:custGeom>
              <a:avLst/>
              <a:gdLst>
                <a:gd name="T0" fmla="*/ 252 w 400"/>
                <a:gd name="T1" fmla="*/ 754 h 878"/>
                <a:gd name="T2" fmla="*/ 260 w 400"/>
                <a:gd name="T3" fmla="*/ 762 h 878"/>
                <a:gd name="T4" fmla="*/ 236 w 400"/>
                <a:gd name="T5" fmla="*/ 574 h 878"/>
                <a:gd name="T6" fmla="*/ 60 w 400"/>
                <a:gd name="T7" fmla="*/ 424 h 878"/>
                <a:gd name="T8" fmla="*/ 98 w 400"/>
                <a:gd name="T9" fmla="*/ 598 h 878"/>
                <a:gd name="T10" fmla="*/ 262 w 400"/>
                <a:gd name="T11" fmla="*/ 794 h 878"/>
                <a:gd name="T12" fmla="*/ 276 w 400"/>
                <a:gd name="T13" fmla="*/ 788 h 878"/>
                <a:gd name="T14" fmla="*/ 70 w 400"/>
                <a:gd name="T15" fmla="*/ 440 h 878"/>
                <a:gd name="T16" fmla="*/ 272 w 400"/>
                <a:gd name="T17" fmla="*/ 750 h 878"/>
                <a:gd name="T18" fmla="*/ 352 w 400"/>
                <a:gd name="T19" fmla="*/ 342 h 878"/>
                <a:gd name="T20" fmla="*/ 314 w 400"/>
                <a:gd name="T21" fmla="*/ 300 h 878"/>
                <a:gd name="T22" fmla="*/ 298 w 400"/>
                <a:gd name="T23" fmla="*/ 256 h 878"/>
                <a:gd name="T24" fmla="*/ 254 w 400"/>
                <a:gd name="T25" fmla="*/ 222 h 878"/>
                <a:gd name="T26" fmla="*/ 250 w 400"/>
                <a:gd name="T27" fmla="*/ 162 h 878"/>
                <a:gd name="T28" fmla="*/ 284 w 400"/>
                <a:gd name="T29" fmla="*/ 124 h 878"/>
                <a:gd name="T30" fmla="*/ 288 w 400"/>
                <a:gd name="T31" fmla="*/ 48 h 878"/>
                <a:gd name="T32" fmla="*/ 238 w 400"/>
                <a:gd name="T33" fmla="*/ 0 h 878"/>
                <a:gd name="T34" fmla="*/ 210 w 400"/>
                <a:gd name="T35" fmla="*/ 52 h 878"/>
                <a:gd name="T36" fmla="*/ 154 w 400"/>
                <a:gd name="T37" fmla="*/ 82 h 878"/>
                <a:gd name="T38" fmla="*/ 120 w 400"/>
                <a:gd name="T39" fmla="*/ 146 h 878"/>
                <a:gd name="T40" fmla="*/ 90 w 400"/>
                <a:gd name="T41" fmla="*/ 222 h 878"/>
                <a:gd name="T42" fmla="*/ 54 w 400"/>
                <a:gd name="T43" fmla="*/ 262 h 878"/>
                <a:gd name="T44" fmla="*/ 36 w 400"/>
                <a:gd name="T45" fmla="*/ 318 h 878"/>
                <a:gd name="T46" fmla="*/ 2 w 400"/>
                <a:gd name="T47" fmla="*/ 356 h 878"/>
                <a:gd name="T48" fmla="*/ 28 w 400"/>
                <a:gd name="T49" fmla="*/ 400 h 878"/>
                <a:gd name="T50" fmla="*/ 44 w 400"/>
                <a:gd name="T51" fmla="*/ 422 h 878"/>
                <a:gd name="T52" fmla="*/ 62 w 400"/>
                <a:gd name="T53" fmla="*/ 418 h 878"/>
                <a:gd name="T54" fmla="*/ 78 w 400"/>
                <a:gd name="T55" fmla="*/ 438 h 878"/>
                <a:gd name="T56" fmla="*/ 78 w 400"/>
                <a:gd name="T57" fmla="*/ 464 h 878"/>
                <a:gd name="T58" fmla="*/ 84 w 400"/>
                <a:gd name="T59" fmla="*/ 466 h 878"/>
                <a:gd name="T60" fmla="*/ 104 w 400"/>
                <a:gd name="T61" fmla="*/ 514 h 878"/>
                <a:gd name="T62" fmla="*/ 98 w 400"/>
                <a:gd name="T63" fmla="*/ 562 h 878"/>
                <a:gd name="T64" fmla="*/ 112 w 400"/>
                <a:gd name="T65" fmla="*/ 574 h 878"/>
                <a:gd name="T66" fmla="*/ 120 w 400"/>
                <a:gd name="T67" fmla="*/ 594 h 878"/>
                <a:gd name="T68" fmla="*/ 130 w 400"/>
                <a:gd name="T69" fmla="*/ 594 h 878"/>
                <a:gd name="T70" fmla="*/ 138 w 400"/>
                <a:gd name="T71" fmla="*/ 610 h 878"/>
                <a:gd name="T72" fmla="*/ 180 w 400"/>
                <a:gd name="T73" fmla="*/ 564 h 878"/>
                <a:gd name="T74" fmla="*/ 210 w 400"/>
                <a:gd name="T75" fmla="*/ 534 h 878"/>
                <a:gd name="T76" fmla="*/ 236 w 400"/>
                <a:gd name="T77" fmla="*/ 574 h 878"/>
                <a:gd name="T78" fmla="*/ 248 w 400"/>
                <a:gd name="T79" fmla="*/ 626 h 878"/>
                <a:gd name="T80" fmla="*/ 260 w 400"/>
                <a:gd name="T81" fmla="*/ 660 h 878"/>
                <a:gd name="T82" fmla="*/ 266 w 400"/>
                <a:gd name="T83" fmla="*/ 706 h 878"/>
                <a:gd name="T84" fmla="*/ 274 w 400"/>
                <a:gd name="T85" fmla="*/ 708 h 878"/>
                <a:gd name="T86" fmla="*/ 290 w 400"/>
                <a:gd name="T87" fmla="*/ 746 h 878"/>
                <a:gd name="T88" fmla="*/ 288 w 400"/>
                <a:gd name="T89" fmla="*/ 776 h 878"/>
                <a:gd name="T90" fmla="*/ 298 w 400"/>
                <a:gd name="T91" fmla="*/ 792 h 878"/>
                <a:gd name="T92" fmla="*/ 286 w 400"/>
                <a:gd name="T93" fmla="*/ 828 h 878"/>
                <a:gd name="T94" fmla="*/ 294 w 400"/>
                <a:gd name="T95" fmla="*/ 846 h 878"/>
                <a:gd name="T96" fmla="*/ 326 w 400"/>
                <a:gd name="T97" fmla="*/ 796 h 878"/>
                <a:gd name="T98" fmla="*/ 312 w 400"/>
                <a:gd name="T99" fmla="*/ 742 h 878"/>
                <a:gd name="T100" fmla="*/ 288 w 400"/>
                <a:gd name="T101" fmla="*/ 676 h 878"/>
                <a:gd name="T102" fmla="*/ 276 w 400"/>
                <a:gd name="T103" fmla="*/ 626 h 878"/>
                <a:gd name="T104" fmla="*/ 286 w 400"/>
                <a:gd name="T105" fmla="*/ 576 h 878"/>
                <a:gd name="T106" fmla="*/ 256 w 400"/>
                <a:gd name="T107" fmla="*/ 528 h 878"/>
                <a:gd name="T108" fmla="*/ 232 w 400"/>
                <a:gd name="T109" fmla="*/ 480 h 878"/>
                <a:gd name="T110" fmla="*/ 258 w 400"/>
                <a:gd name="T111" fmla="*/ 430 h 878"/>
                <a:gd name="T112" fmla="*/ 316 w 400"/>
                <a:gd name="T113" fmla="*/ 410 h 878"/>
                <a:gd name="T114" fmla="*/ 360 w 400"/>
                <a:gd name="T115" fmla="*/ 376 h 878"/>
                <a:gd name="T116" fmla="*/ 282 w 400"/>
                <a:gd name="T117" fmla="*/ 822 h 878"/>
                <a:gd name="T118" fmla="*/ 270 w 400"/>
                <a:gd name="T119" fmla="*/ 780 h 878"/>
                <a:gd name="T120" fmla="*/ 270 w 400"/>
                <a:gd name="T121" fmla="*/ 866 h 878"/>
                <a:gd name="T122" fmla="*/ 270 w 400"/>
                <a:gd name="T123" fmla="*/ 788 h 878"/>
                <a:gd name="T124" fmla="*/ 268 w 400"/>
                <a:gd name="T125" fmla="*/ 812 h 8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00" h="878">
                  <a:moveTo>
                    <a:pt x="252" y="742"/>
                  </a:moveTo>
                  <a:lnTo>
                    <a:pt x="252" y="742"/>
                  </a:lnTo>
                  <a:lnTo>
                    <a:pt x="252" y="744"/>
                  </a:lnTo>
                  <a:lnTo>
                    <a:pt x="252" y="744"/>
                  </a:lnTo>
                  <a:lnTo>
                    <a:pt x="252" y="744"/>
                  </a:lnTo>
                  <a:lnTo>
                    <a:pt x="252" y="744"/>
                  </a:lnTo>
                  <a:lnTo>
                    <a:pt x="252" y="744"/>
                  </a:lnTo>
                  <a:lnTo>
                    <a:pt x="252" y="744"/>
                  </a:lnTo>
                  <a:lnTo>
                    <a:pt x="252" y="742"/>
                  </a:lnTo>
                  <a:close/>
                  <a:moveTo>
                    <a:pt x="244" y="620"/>
                  </a:moveTo>
                  <a:lnTo>
                    <a:pt x="244" y="618"/>
                  </a:lnTo>
                  <a:lnTo>
                    <a:pt x="244" y="618"/>
                  </a:lnTo>
                  <a:lnTo>
                    <a:pt x="244" y="618"/>
                  </a:lnTo>
                  <a:lnTo>
                    <a:pt x="244" y="616"/>
                  </a:lnTo>
                  <a:lnTo>
                    <a:pt x="244" y="616"/>
                  </a:lnTo>
                  <a:lnTo>
                    <a:pt x="244" y="616"/>
                  </a:lnTo>
                  <a:lnTo>
                    <a:pt x="244" y="616"/>
                  </a:lnTo>
                  <a:lnTo>
                    <a:pt x="244" y="620"/>
                  </a:lnTo>
                  <a:lnTo>
                    <a:pt x="244" y="620"/>
                  </a:lnTo>
                  <a:lnTo>
                    <a:pt x="244" y="620"/>
                  </a:lnTo>
                  <a:close/>
                  <a:moveTo>
                    <a:pt x="244" y="782"/>
                  </a:moveTo>
                  <a:lnTo>
                    <a:pt x="242" y="784"/>
                  </a:lnTo>
                  <a:lnTo>
                    <a:pt x="242" y="784"/>
                  </a:lnTo>
                  <a:lnTo>
                    <a:pt x="244" y="786"/>
                  </a:lnTo>
                  <a:lnTo>
                    <a:pt x="244" y="786"/>
                  </a:lnTo>
                  <a:lnTo>
                    <a:pt x="244" y="786"/>
                  </a:lnTo>
                  <a:lnTo>
                    <a:pt x="244" y="784"/>
                  </a:lnTo>
                  <a:lnTo>
                    <a:pt x="244" y="784"/>
                  </a:lnTo>
                  <a:lnTo>
                    <a:pt x="244" y="784"/>
                  </a:lnTo>
                  <a:lnTo>
                    <a:pt x="244" y="784"/>
                  </a:lnTo>
                  <a:lnTo>
                    <a:pt x="244" y="784"/>
                  </a:lnTo>
                  <a:lnTo>
                    <a:pt x="244" y="782"/>
                  </a:lnTo>
                  <a:close/>
                  <a:moveTo>
                    <a:pt x="256" y="848"/>
                  </a:moveTo>
                  <a:lnTo>
                    <a:pt x="256" y="848"/>
                  </a:lnTo>
                  <a:lnTo>
                    <a:pt x="256" y="848"/>
                  </a:lnTo>
                  <a:lnTo>
                    <a:pt x="254" y="848"/>
                  </a:lnTo>
                  <a:lnTo>
                    <a:pt x="254" y="846"/>
                  </a:lnTo>
                  <a:lnTo>
                    <a:pt x="254" y="846"/>
                  </a:lnTo>
                  <a:lnTo>
                    <a:pt x="254" y="846"/>
                  </a:lnTo>
                  <a:lnTo>
                    <a:pt x="254" y="848"/>
                  </a:lnTo>
                  <a:lnTo>
                    <a:pt x="254" y="848"/>
                  </a:lnTo>
                  <a:lnTo>
                    <a:pt x="254" y="848"/>
                  </a:lnTo>
                  <a:lnTo>
                    <a:pt x="254" y="850"/>
                  </a:lnTo>
                  <a:lnTo>
                    <a:pt x="254" y="850"/>
                  </a:lnTo>
                  <a:lnTo>
                    <a:pt x="254" y="850"/>
                  </a:lnTo>
                  <a:lnTo>
                    <a:pt x="256" y="850"/>
                  </a:lnTo>
                  <a:lnTo>
                    <a:pt x="256" y="850"/>
                  </a:lnTo>
                  <a:lnTo>
                    <a:pt x="256" y="850"/>
                  </a:lnTo>
                  <a:lnTo>
                    <a:pt x="256" y="850"/>
                  </a:lnTo>
                  <a:lnTo>
                    <a:pt x="256" y="848"/>
                  </a:lnTo>
                  <a:lnTo>
                    <a:pt x="256" y="848"/>
                  </a:lnTo>
                  <a:lnTo>
                    <a:pt x="256" y="848"/>
                  </a:lnTo>
                  <a:lnTo>
                    <a:pt x="256" y="848"/>
                  </a:lnTo>
                  <a:lnTo>
                    <a:pt x="256" y="848"/>
                  </a:lnTo>
                  <a:close/>
                  <a:moveTo>
                    <a:pt x="252" y="752"/>
                  </a:moveTo>
                  <a:lnTo>
                    <a:pt x="252" y="752"/>
                  </a:lnTo>
                  <a:lnTo>
                    <a:pt x="252" y="752"/>
                  </a:lnTo>
                  <a:lnTo>
                    <a:pt x="252" y="752"/>
                  </a:lnTo>
                  <a:lnTo>
                    <a:pt x="252" y="752"/>
                  </a:lnTo>
                  <a:lnTo>
                    <a:pt x="250" y="752"/>
                  </a:lnTo>
                  <a:lnTo>
                    <a:pt x="250" y="752"/>
                  </a:lnTo>
                  <a:lnTo>
                    <a:pt x="252" y="752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4"/>
                  </a:lnTo>
                  <a:lnTo>
                    <a:pt x="252" y="752"/>
                  </a:lnTo>
                  <a:close/>
                  <a:moveTo>
                    <a:pt x="264" y="770"/>
                  </a:moveTo>
                  <a:lnTo>
                    <a:pt x="264" y="770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8"/>
                  </a:lnTo>
                  <a:lnTo>
                    <a:pt x="264" y="766"/>
                  </a:lnTo>
                  <a:lnTo>
                    <a:pt x="264" y="766"/>
                  </a:lnTo>
                  <a:lnTo>
                    <a:pt x="262" y="766"/>
                  </a:lnTo>
                  <a:lnTo>
                    <a:pt x="262" y="766"/>
                  </a:lnTo>
                  <a:lnTo>
                    <a:pt x="262" y="766"/>
                  </a:lnTo>
                  <a:lnTo>
                    <a:pt x="260" y="766"/>
                  </a:lnTo>
                  <a:lnTo>
                    <a:pt x="260" y="768"/>
                  </a:lnTo>
                  <a:lnTo>
                    <a:pt x="260" y="768"/>
                  </a:lnTo>
                  <a:lnTo>
                    <a:pt x="260" y="770"/>
                  </a:lnTo>
                  <a:lnTo>
                    <a:pt x="262" y="770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2" y="772"/>
                  </a:lnTo>
                  <a:lnTo>
                    <a:pt x="264" y="772"/>
                  </a:lnTo>
                  <a:lnTo>
                    <a:pt x="264" y="772"/>
                  </a:lnTo>
                  <a:lnTo>
                    <a:pt x="264" y="772"/>
                  </a:lnTo>
                  <a:lnTo>
                    <a:pt x="264" y="772"/>
                  </a:lnTo>
                  <a:lnTo>
                    <a:pt x="264" y="772"/>
                  </a:lnTo>
                  <a:lnTo>
                    <a:pt x="264" y="770"/>
                  </a:lnTo>
                  <a:lnTo>
                    <a:pt x="264" y="770"/>
                  </a:lnTo>
                  <a:lnTo>
                    <a:pt x="264" y="770"/>
                  </a:lnTo>
                  <a:lnTo>
                    <a:pt x="264" y="770"/>
                  </a:lnTo>
                  <a:lnTo>
                    <a:pt x="262" y="770"/>
                  </a:lnTo>
                  <a:lnTo>
                    <a:pt x="264" y="770"/>
                  </a:lnTo>
                  <a:lnTo>
                    <a:pt x="264" y="770"/>
                  </a:lnTo>
                  <a:close/>
                  <a:moveTo>
                    <a:pt x="254" y="828"/>
                  </a:moveTo>
                  <a:lnTo>
                    <a:pt x="254" y="828"/>
                  </a:lnTo>
                  <a:lnTo>
                    <a:pt x="254" y="828"/>
                  </a:lnTo>
                  <a:lnTo>
                    <a:pt x="254" y="830"/>
                  </a:lnTo>
                  <a:lnTo>
                    <a:pt x="254" y="830"/>
                  </a:lnTo>
                  <a:lnTo>
                    <a:pt x="254" y="830"/>
                  </a:lnTo>
                  <a:lnTo>
                    <a:pt x="254" y="830"/>
                  </a:lnTo>
                  <a:lnTo>
                    <a:pt x="254" y="830"/>
                  </a:lnTo>
                  <a:lnTo>
                    <a:pt x="256" y="830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6" y="828"/>
                  </a:lnTo>
                  <a:lnTo>
                    <a:pt x="254" y="828"/>
                  </a:lnTo>
                  <a:close/>
                  <a:moveTo>
                    <a:pt x="260" y="766"/>
                  </a:moveTo>
                  <a:lnTo>
                    <a:pt x="260" y="764"/>
                  </a:lnTo>
                  <a:lnTo>
                    <a:pt x="260" y="764"/>
                  </a:lnTo>
                  <a:lnTo>
                    <a:pt x="260" y="764"/>
                  </a:lnTo>
                  <a:lnTo>
                    <a:pt x="260" y="764"/>
                  </a:lnTo>
                  <a:lnTo>
                    <a:pt x="260" y="764"/>
                  </a:lnTo>
                  <a:lnTo>
                    <a:pt x="262" y="762"/>
                  </a:lnTo>
                  <a:lnTo>
                    <a:pt x="262" y="762"/>
                  </a:lnTo>
                  <a:lnTo>
                    <a:pt x="262" y="762"/>
                  </a:lnTo>
                  <a:lnTo>
                    <a:pt x="262" y="762"/>
                  </a:lnTo>
                  <a:lnTo>
                    <a:pt x="262" y="762"/>
                  </a:lnTo>
                  <a:lnTo>
                    <a:pt x="262" y="762"/>
                  </a:lnTo>
                  <a:lnTo>
                    <a:pt x="264" y="762"/>
                  </a:lnTo>
                  <a:lnTo>
                    <a:pt x="264" y="760"/>
                  </a:lnTo>
                  <a:lnTo>
                    <a:pt x="262" y="760"/>
                  </a:lnTo>
                  <a:lnTo>
                    <a:pt x="262" y="760"/>
                  </a:lnTo>
                  <a:lnTo>
                    <a:pt x="262" y="760"/>
                  </a:lnTo>
                  <a:lnTo>
                    <a:pt x="262" y="760"/>
                  </a:lnTo>
                  <a:lnTo>
                    <a:pt x="262" y="760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58" y="762"/>
                  </a:lnTo>
                  <a:lnTo>
                    <a:pt x="258" y="762"/>
                  </a:lnTo>
                  <a:lnTo>
                    <a:pt x="260" y="762"/>
                  </a:lnTo>
                  <a:lnTo>
                    <a:pt x="260" y="762"/>
                  </a:lnTo>
                  <a:lnTo>
                    <a:pt x="260" y="760"/>
                  </a:lnTo>
                  <a:lnTo>
                    <a:pt x="260" y="760"/>
                  </a:lnTo>
                  <a:lnTo>
                    <a:pt x="258" y="760"/>
                  </a:lnTo>
                  <a:lnTo>
                    <a:pt x="258" y="762"/>
                  </a:lnTo>
                  <a:lnTo>
                    <a:pt x="256" y="762"/>
                  </a:lnTo>
                  <a:lnTo>
                    <a:pt x="256" y="762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8" y="762"/>
                  </a:lnTo>
                  <a:lnTo>
                    <a:pt x="258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4"/>
                  </a:lnTo>
                  <a:lnTo>
                    <a:pt x="256" y="766"/>
                  </a:lnTo>
                  <a:lnTo>
                    <a:pt x="258" y="764"/>
                  </a:lnTo>
                  <a:lnTo>
                    <a:pt x="258" y="764"/>
                  </a:lnTo>
                  <a:lnTo>
                    <a:pt x="258" y="766"/>
                  </a:lnTo>
                  <a:lnTo>
                    <a:pt x="258" y="766"/>
                  </a:lnTo>
                  <a:lnTo>
                    <a:pt x="258" y="766"/>
                  </a:lnTo>
                  <a:lnTo>
                    <a:pt x="260" y="766"/>
                  </a:lnTo>
                  <a:close/>
                  <a:moveTo>
                    <a:pt x="260" y="876"/>
                  </a:moveTo>
                  <a:lnTo>
                    <a:pt x="260" y="876"/>
                  </a:lnTo>
                  <a:lnTo>
                    <a:pt x="260" y="876"/>
                  </a:lnTo>
                  <a:lnTo>
                    <a:pt x="260" y="876"/>
                  </a:lnTo>
                  <a:lnTo>
                    <a:pt x="260" y="878"/>
                  </a:lnTo>
                  <a:lnTo>
                    <a:pt x="260" y="878"/>
                  </a:lnTo>
                  <a:lnTo>
                    <a:pt x="262" y="878"/>
                  </a:lnTo>
                  <a:lnTo>
                    <a:pt x="262" y="876"/>
                  </a:lnTo>
                  <a:lnTo>
                    <a:pt x="260" y="876"/>
                  </a:lnTo>
                  <a:close/>
                  <a:moveTo>
                    <a:pt x="256" y="698"/>
                  </a:moveTo>
                  <a:lnTo>
                    <a:pt x="256" y="696"/>
                  </a:lnTo>
                  <a:lnTo>
                    <a:pt x="256" y="696"/>
                  </a:lnTo>
                  <a:lnTo>
                    <a:pt x="256" y="696"/>
                  </a:lnTo>
                  <a:lnTo>
                    <a:pt x="256" y="694"/>
                  </a:lnTo>
                  <a:lnTo>
                    <a:pt x="256" y="696"/>
                  </a:lnTo>
                  <a:lnTo>
                    <a:pt x="254" y="696"/>
                  </a:lnTo>
                  <a:lnTo>
                    <a:pt x="254" y="698"/>
                  </a:lnTo>
                  <a:lnTo>
                    <a:pt x="256" y="698"/>
                  </a:lnTo>
                  <a:lnTo>
                    <a:pt x="256" y="698"/>
                  </a:lnTo>
                  <a:close/>
                  <a:moveTo>
                    <a:pt x="68" y="648"/>
                  </a:moveTo>
                  <a:lnTo>
                    <a:pt x="68" y="648"/>
                  </a:lnTo>
                  <a:lnTo>
                    <a:pt x="68" y="650"/>
                  </a:lnTo>
                  <a:lnTo>
                    <a:pt x="68" y="650"/>
                  </a:lnTo>
                  <a:lnTo>
                    <a:pt x="68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70" y="648"/>
                  </a:lnTo>
                  <a:lnTo>
                    <a:pt x="68" y="648"/>
                  </a:lnTo>
                  <a:lnTo>
                    <a:pt x="68" y="648"/>
                  </a:lnTo>
                  <a:close/>
                  <a:moveTo>
                    <a:pt x="240" y="586"/>
                  </a:moveTo>
                  <a:lnTo>
                    <a:pt x="240" y="584"/>
                  </a:lnTo>
                  <a:lnTo>
                    <a:pt x="240" y="584"/>
                  </a:lnTo>
                  <a:lnTo>
                    <a:pt x="240" y="584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2"/>
                  </a:lnTo>
                  <a:lnTo>
                    <a:pt x="240" y="580"/>
                  </a:lnTo>
                  <a:lnTo>
                    <a:pt x="240" y="580"/>
                  </a:lnTo>
                  <a:lnTo>
                    <a:pt x="240" y="578"/>
                  </a:lnTo>
                  <a:lnTo>
                    <a:pt x="242" y="578"/>
                  </a:lnTo>
                  <a:lnTo>
                    <a:pt x="242" y="576"/>
                  </a:lnTo>
                  <a:lnTo>
                    <a:pt x="242" y="576"/>
                  </a:lnTo>
                  <a:lnTo>
                    <a:pt x="240" y="576"/>
                  </a:lnTo>
                  <a:lnTo>
                    <a:pt x="240" y="574"/>
                  </a:lnTo>
                  <a:lnTo>
                    <a:pt x="238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4" y="576"/>
                  </a:lnTo>
                  <a:lnTo>
                    <a:pt x="236" y="576"/>
                  </a:lnTo>
                  <a:lnTo>
                    <a:pt x="234" y="576"/>
                  </a:lnTo>
                  <a:lnTo>
                    <a:pt x="234" y="576"/>
                  </a:lnTo>
                  <a:lnTo>
                    <a:pt x="234" y="576"/>
                  </a:lnTo>
                  <a:lnTo>
                    <a:pt x="234" y="578"/>
                  </a:lnTo>
                  <a:lnTo>
                    <a:pt x="234" y="578"/>
                  </a:lnTo>
                  <a:lnTo>
                    <a:pt x="236" y="578"/>
                  </a:lnTo>
                  <a:lnTo>
                    <a:pt x="236" y="580"/>
                  </a:lnTo>
                  <a:lnTo>
                    <a:pt x="236" y="580"/>
                  </a:lnTo>
                  <a:lnTo>
                    <a:pt x="236" y="582"/>
                  </a:lnTo>
                  <a:lnTo>
                    <a:pt x="236" y="582"/>
                  </a:lnTo>
                  <a:lnTo>
                    <a:pt x="234" y="584"/>
                  </a:lnTo>
                  <a:lnTo>
                    <a:pt x="236" y="586"/>
                  </a:lnTo>
                  <a:lnTo>
                    <a:pt x="238" y="586"/>
                  </a:lnTo>
                  <a:lnTo>
                    <a:pt x="238" y="588"/>
                  </a:lnTo>
                  <a:lnTo>
                    <a:pt x="238" y="588"/>
                  </a:lnTo>
                  <a:lnTo>
                    <a:pt x="240" y="588"/>
                  </a:lnTo>
                  <a:lnTo>
                    <a:pt x="240" y="586"/>
                  </a:lnTo>
                  <a:close/>
                  <a:moveTo>
                    <a:pt x="54" y="682"/>
                  </a:moveTo>
                  <a:lnTo>
                    <a:pt x="54" y="682"/>
                  </a:lnTo>
                  <a:lnTo>
                    <a:pt x="54" y="682"/>
                  </a:lnTo>
                  <a:lnTo>
                    <a:pt x="54" y="686"/>
                  </a:lnTo>
                  <a:lnTo>
                    <a:pt x="54" y="686"/>
                  </a:lnTo>
                  <a:lnTo>
                    <a:pt x="56" y="684"/>
                  </a:lnTo>
                  <a:lnTo>
                    <a:pt x="54" y="682"/>
                  </a:lnTo>
                  <a:lnTo>
                    <a:pt x="54" y="682"/>
                  </a:lnTo>
                  <a:close/>
                  <a:moveTo>
                    <a:pt x="38" y="416"/>
                  </a:moveTo>
                  <a:lnTo>
                    <a:pt x="36" y="412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6" y="410"/>
                  </a:lnTo>
                  <a:lnTo>
                    <a:pt x="34" y="408"/>
                  </a:lnTo>
                  <a:lnTo>
                    <a:pt x="34" y="408"/>
                  </a:lnTo>
                  <a:lnTo>
                    <a:pt x="34" y="408"/>
                  </a:lnTo>
                  <a:lnTo>
                    <a:pt x="34" y="408"/>
                  </a:lnTo>
                  <a:lnTo>
                    <a:pt x="34" y="408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4" y="410"/>
                  </a:lnTo>
                  <a:lnTo>
                    <a:pt x="36" y="416"/>
                  </a:lnTo>
                  <a:lnTo>
                    <a:pt x="38" y="416"/>
                  </a:lnTo>
                  <a:lnTo>
                    <a:pt x="38" y="418"/>
                  </a:lnTo>
                  <a:lnTo>
                    <a:pt x="38" y="420"/>
                  </a:lnTo>
                  <a:lnTo>
                    <a:pt x="38" y="420"/>
                  </a:lnTo>
                  <a:lnTo>
                    <a:pt x="38" y="420"/>
                  </a:lnTo>
                  <a:lnTo>
                    <a:pt x="38" y="418"/>
                  </a:lnTo>
                  <a:lnTo>
                    <a:pt x="38" y="416"/>
                  </a:lnTo>
                  <a:close/>
                  <a:moveTo>
                    <a:pt x="60" y="424"/>
                  </a:moveTo>
                  <a:lnTo>
                    <a:pt x="60" y="422"/>
                  </a:lnTo>
                  <a:lnTo>
                    <a:pt x="60" y="422"/>
                  </a:lnTo>
                  <a:lnTo>
                    <a:pt x="60" y="420"/>
                  </a:lnTo>
                  <a:lnTo>
                    <a:pt x="60" y="418"/>
                  </a:lnTo>
                  <a:lnTo>
                    <a:pt x="60" y="418"/>
                  </a:lnTo>
                  <a:lnTo>
                    <a:pt x="58" y="418"/>
                  </a:lnTo>
                  <a:lnTo>
                    <a:pt x="58" y="416"/>
                  </a:lnTo>
                  <a:lnTo>
                    <a:pt x="58" y="416"/>
                  </a:lnTo>
                  <a:lnTo>
                    <a:pt x="58" y="416"/>
                  </a:lnTo>
                  <a:lnTo>
                    <a:pt x="58" y="416"/>
                  </a:lnTo>
                  <a:lnTo>
                    <a:pt x="58" y="416"/>
                  </a:lnTo>
                  <a:lnTo>
                    <a:pt x="56" y="414"/>
                  </a:lnTo>
                  <a:lnTo>
                    <a:pt x="56" y="414"/>
                  </a:lnTo>
                  <a:lnTo>
                    <a:pt x="56" y="416"/>
                  </a:lnTo>
                  <a:lnTo>
                    <a:pt x="56" y="422"/>
                  </a:lnTo>
                  <a:lnTo>
                    <a:pt x="58" y="422"/>
                  </a:lnTo>
                  <a:lnTo>
                    <a:pt x="60" y="424"/>
                  </a:lnTo>
                  <a:lnTo>
                    <a:pt x="60" y="424"/>
                  </a:lnTo>
                  <a:close/>
                  <a:moveTo>
                    <a:pt x="118" y="602"/>
                  </a:moveTo>
                  <a:lnTo>
                    <a:pt x="118" y="600"/>
                  </a:lnTo>
                  <a:lnTo>
                    <a:pt x="118" y="600"/>
                  </a:lnTo>
                  <a:lnTo>
                    <a:pt x="118" y="600"/>
                  </a:lnTo>
                  <a:lnTo>
                    <a:pt x="118" y="600"/>
                  </a:lnTo>
                  <a:lnTo>
                    <a:pt x="116" y="602"/>
                  </a:lnTo>
                  <a:lnTo>
                    <a:pt x="116" y="604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4" y="606"/>
                  </a:lnTo>
                  <a:lnTo>
                    <a:pt x="116" y="606"/>
                  </a:lnTo>
                  <a:lnTo>
                    <a:pt x="118" y="606"/>
                  </a:lnTo>
                  <a:lnTo>
                    <a:pt x="118" y="606"/>
                  </a:lnTo>
                  <a:lnTo>
                    <a:pt x="118" y="604"/>
                  </a:lnTo>
                  <a:lnTo>
                    <a:pt x="118" y="604"/>
                  </a:lnTo>
                  <a:lnTo>
                    <a:pt x="118" y="602"/>
                  </a:lnTo>
                  <a:lnTo>
                    <a:pt x="118" y="602"/>
                  </a:lnTo>
                  <a:close/>
                  <a:moveTo>
                    <a:pt x="234" y="788"/>
                  </a:moveTo>
                  <a:lnTo>
                    <a:pt x="234" y="788"/>
                  </a:lnTo>
                  <a:lnTo>
                    <a:pt x="234" y="788"/>
                  </a:lnTo>
                  <a:lnTo>
                    <a:pt x="234" y="788"/>
                  </a:lnTo>
                  <a:lnTo>
                    <a:pt x="236" y="788"/>
                  </a:lnTo>
                  <a:lnTo>
                    <a:pt x="236" y="788"/>
                  </a:lnTo>
                  <a:lnTo>
                    <a:pt x="234" y="788"/>
                  </a:lnTo>
                  <a:close/>
                  <a:moveTo>
                    <a:pt x="70" y="468"/>
                  </a:moveTo>
                  <a:lnTo>
                    <a:pt x="70" y="468"/>
                  </a:lnTo>
                  <a:lnTo>
                    <a:pt x="70" y="468"/>
                  </a:lnTo>
                  <a:lnTo>
                    <a:pt x="70" y="466"/>
                  </a:lnTo>
                  <a:lnTo>
                    <a:pt x="70" y="466"/>
                  </a:lnTo>
                  <a:lnTo>
                    <a:pt x="70" y="466"/>
                  </a:lnTo>
                  <a:lnTo>
                    <a:pt x="68" y="466"/>
                  </a:lnTo>
                  <a:lnTo>
                    <a:pt x="68" y="466"/>
                  </a:lnTo>
                  <a:lnTo>
                    <a:pt x="68" y="466"/>
                  </a:lnTo>
                  <a:lnTo>
                    <a:pt x="66" y="464"/>
                  </a:lnTo>
                  <a:lnTo>
                    <a:pt x="66" y="464"/>
                  </a:lnTo>
                  <a:lnTo>
                    <a:pt x="64" y="464"/>
                  </a:lnTo>
                  <a:lnTo>
                    <a:pt x="64" y="464"/>
                  </a:lnTo>
                  <a:lnTo>
                    <a:pt x="64" y="464"/>
                  </a:lnTo>
                  <a:lnTo>
                    <a:pt x="62" y="464"/>
                  </a:lnTo>
                  <a:lnTo>
                    <a:pt x="58" y="464"/>
                  </a:lnTo>
                  <a:lnTo>
                    <a:pt x="60" y="466"/>
                  </a:lnTo>
                  <a:lnTo>
                    <a:pt x="60" y="466"/>
                  </a:lnTo>
                  <a:lnTo>
                    <a:pt x="64" y="472"/>
                  </a:lnTo>
                  <a:lnTo>
                    <a:pt x="64" y="472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6" y="474"/>
                  </a:lnTo>
                  <a:lnTo>
                    <a:pt x="68" y="474"/>
                  </a:lnTo>
                  <a:lnTo>
                    <a:pt x="68" y="474"/>
                  </a:lnTo>
                  <a:lnTo>
                    <a:pt x="70" y="474"/>
                  </a:lnTo>
                  <a:lnTo>
                    <a:pt x="70" y="472"/>
                  </a:lnTo>
                  <a:lnTo>
                    <a:pt x="70" y="472"/>
                  </a:lnTo>
                  <a:lnTo>
                    <a:pt x="72" y="470"/>
                  </a:lnTo>
                  <a:lnTo>
                    <a:pt x="70" y="470"/>
                  </a:lnTo>
                  <a:lnTo>
                    <a:pt x="70" y="468"/>
                  </a:lnTo>
                  <a:close/>
                  <a:moveTo>
                    <a:pt x="108" y="596"/>
                  </a:moveTo>
                  <a:lnTo>
                    <a:pt x="110" y="594"/>
                  </a:lnTo>
                  <a:lnTo>
                    <a:pt x="110" y="592"/>
                  </a:lnTo>
                  <a:lnTo>
                    <a:pt x="112" y="590"/>
                  </a:lnTo>
                  <a:lnTo>
                    <a:pt x="110" y="588"/>
                  </a:lnTo>
                  <a:lnTo>
                    <a:pt x="110" y="586"/>
                  </a:lnTo>
                  <a:lnTo>
                    <a:pt x="108" y="588"/>
                  </a:lnTo>
                  <a:lnTo>
                    <a:pt x="106" y="590"/>
                  </a:lnTo>
                  <a:lnTo>
                    <a:pt x="104" y="592"/>
                  </a:lnTo>
                  <a:lnTo>
                    <a:pt x="104" y="592"/>
                  </a:lnTo>
                  <a:lnTo>
                    <a:pt x="104" y="594"/>
                  </a:lnTo>
                  <a:lnTo>
                    <a:pt x="104" y="594"/>
                  </a:lnTo>
                  <a:lnTo>
                    <a:pt x="102" y="596"/>
                  </a:lnTo>
                  <a:lnTo>
                    <a:pt x="100" y="596"/>
                  </a:lnTo>
                  <a:lnTo>
                    <a:pt x="98" y="598"/>
                  </a:lnTo>
                  <a:lnTo>
                    <a:pt x="98" y="598"/>
                  </a:lnTo>
                  <a:lnTo>
                    <a:pt x="100" y="602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0" y="604"/>
                  </a:lnTo>
                  <a:lnTo>
                    <a:pt x="102" y="602"/>
                  </a:lnTo>
                  <a:lnTo>
                    <a:pt x="102" y="602"/>
                  </a:lnTo>
                  <a:lnTo>
                    <a:pt x="102" y="602"/>
                  </a:lnTo>
                  <a:lnTo>
                    <a:pt x="102" y="600"/>
                  </a:lnTo>
                  <a:lnTo>
                    <a:pt x="102" y="600"/>
                  </a:lnTo>
                  <a:lnTo>
                    <a:pt x="102" y="600"/>
                  </a:lnTo>
                  <a:lnTo>
                    <a:pt x="102" y="600"/>
                  </a:lnTo>
                  <a:lnTo>
                    <a:pt x="102" y="600"/>
                  </a:lnTo>
                  <a:lnTo>
                    <a:pt x="104" y="598"/>
                  </a:lnTo>
                  <a:lnTo>
                    <a:pt x="104" y="598"/>
                  </a:lnTo>
                  <a:lnTo>
                    <a:pt x="106" y="598"/>
                  </a:lnTo>
                  <a:lnTo>
                    <a:pt x="106" y="598"/>
                  </a:lnTo>
                  <a:lnTo>
                    <a:pt x="108" y="596"/>
                  </a:lnTo>
                  <a:close/>
                  <a:moveTo>
                    <a:pt x="272" y="732"/>
                  </a:moveTo>
                  <a:lnTo>
                    <a:pt x="272" y="732"/>
                  </a:lnTo>
                  <a:lnTo>
                    <a:pt x="272" y="732"/>
                  </a:lnTo>
                  <a:lnTo>
                    <a:pt x="272" y="732"/>
                  </a:lnTo>
                  <a:lnTo>
                    <a:pt x="274" y="730"/>
                  </a:lnTo>
                  <a:lnTo>
                    <a:pt x="274" y="730"/>
                  </a:lnTo>
                  <a:lnTo>
                    <a:pt x="274" y="730"/>
                  </a:lnTo>
                  <a:lnTo>
                    <a:pt x="272" y="730"/>
                  </a:lnTo>
                  <a:lnTo>
                    <a:pt x="272" y="730"/>
                  </a:lnTo>
                  <a:lnTo>
                    <a:pt x="272" y="730"/>
                  </a:lnTo>
                  <a:lnTo>
                    <a:pt x="272" y="730"/>
                  </a:lnTo>
                  <a:lnTo>
                    <a:pt x="272" y="730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6"/>
                  </a:lnTo>
                  <a:lnTo>
                    <a:pt x="270" y="728"/>
                  </a:lnTo>
                  <a:lnTo>
                    <a:pt x="270" y="728"/>
                  </a:lnTo>
                  <a:lnTo>
                    <a:pt x="270" y="732"/>
                  </a:lnTo>
                  <a:lnTo>
                    <a:pt x="272" y="734"/>
                  </a:lnTo>
                  <a:lnTo>
                    <a:pt x="272" y="734"/>
                  </a:lnTo>
                  <a:lnTo>
                    <a:pt x="272" y="736"/>
                  </a:lnTo>
                  <a:lnTo>
                    <a:pt x="272" y="736"/>
                  </a:lnTo>
                  <a:lnTo>
                    <a:pt x="272" y="738"/>
                  </a:lnTo>
                  <a:lnTo>
                    <a:pt x="272" y="738"/>
                  </a:lnTo>
                  <a:lnTo>
                    <a:pt x="272" y="736"/>
                  </a:lnTo>
                  <a:lnTo>
                    <a:pt x="272" y="734"/>
                  </a:lnTo>
                  <a:lnTo>
                    <a:pt x="272" y="732"/>
                  </a:lnTo>
                  <a:lnTo>
                    <a:pt x="272" y="732"/>
                  </a:lnTo>
                  <a:lnTo>
                    <a:pt x="272" y="732"/>
                  </a:lnTo>
                  <a:close/>
                  <a:moveTo>
                    <a:pt x="282" y="832"/>
                  </a:moveTo>
                  <a:lnTo>
                    <a:pt x="282" y="832"/>
                  </a:lnTo>
                  <a:lnTo>
                    <a:pt x="280" y="832"/>
                  </a:lnTo>
                  <a:lnTo>
                    <a:pt x="280" y="832"/>
                  </a:lnTo>
                  <a:lnTo>
                    <a:pt x="282" y="834"/>
                  </a:lnTo>
                  <a:lnTo>
                    <a:pt x="282" y="834"/>
                  </a:lnTo>
                  <a:lnTo>
                    <a:pt x="282" y="832"/>
                  </a:lnTo>
                  <a:lnTo>
                    <a:pt x="284" y="832"/>
                  </a:lnTo>
                  <a:lnTo>
                    <a:pt x="282" y="830"/>
                  </a:lnTo>
                  <a:lnTo>
                    <a:pt x="282" y="830"/>
                  </a:lnTo>
                  <a:lnTo>
                    <a:pt x="280" y="828"/>
                  </a:lnTo>
                  <a:lnTo>
                    <a:pt x="280" y="828"/>
                  </a:lnTo>
                  <a:lnTo>
                    <a:pt x="280" y="830"/>
                  </a:lnTo>
                  <a:lnTo>
                    <a:pt x="280" y="830"/>
                  </a:lnTo>
                  <a:lnTo>
                    <a:pt x="280" y="830"/>
                  </a:lnTo>
                  <a:lnTo>
                    <a:pt x="280" y="832"/>
                  </a:lnTo>
                  <a:lnTo>
                    <a:pt x="282" y="832"/>
                  </a:lnTo>
                  <a:lnTo>
                    <a:pt x="282" y="832"/>
                  </a:lnTo>
                  <a:lnTo>
                    <a:pt x="282" y="832"/>
                  </a:lnTo>
                  <a:lnTo>
                    <a:pt x="282" y="832"/>
                  </a:lnTo>
                  <a:lnTo>
                    <a:pt x="282" y="832"/>
                  </a:lnTo>
                  <a:lnTo>
                    <a:pt x="282" y="832"/>
                  </a:lnTo>
                  <a:close/>
                  <a:moveTo>
                    <a:pt x="262" y="794"/>
                  </a:moveTo>
                  <a:lnTo>
                    <a:pt x="262" y="794"/>
                  </a:lnTo>
                  <a:lnTo>
                    <a:pt x="262" y="794"/>
                  </a:lnTo>
                  <a:lnTo>
                    <a:pt x="262" y="794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62" y="792"/>
                  </a:lnTo>
                  <a:lnTo>
                    <a:pt x="262" y="790"/>
                  </a:lnTo>
                  <a:lnTo>
                    <a:pt x="262" y="790"/>
                  </a:lnTo>
                  <a:lnTo>
                    <a:pt x="260" y="790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88"/>
                  </a:lnTo>
                  <a:lnTo>
                    <a:pt x="260" y="786"/>
                  </a:lnTo>
                  <a:lnTo>
                    <a:pt x="260" y="784"/>
                  </a:lnTo>
                  <a:lnTo>
                    <a:pt x="258" y="786"/>
                  </a:lnTo>
                  <a:lnTo>
                    <a:pt x="260" y="788"/>
                  </a:lnTo>
                  <a:lnTo>
                    <a:pt x="258" y="790"/>
                  </a:lnTo>
                  <a:lnTo>
                    <a:pt x="260" y="790"/>
                  </a:lnTo>
                  <a:lnTo>
                    <a:pt x="260" y="790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60" y="792"/>
                  </a:lnTo>
                  <a:lnTo>
                    <a:pt x="260" y="794"/>
                  </a:lnTo>
                  <a:lnTo>
                    <a:pt x="262" y="794"/>
                  </a:lnTo>
                  <a:lnTo>
                    <a:pt x="262" y="794"/>
                  </a:lnTo>
                  <a:lnTo>
                    <a:pt x="262" y="794"/>
                  </a:lnTo>
                  <a:lnTo>
                    <a:pt x="262" y="796"/>
                  </a:lnTo>
                  <a:lnTo>
                    <a:pt x="262" y="794"/>
                  </a:lnTo>
                  <a:close/>
                  <a:moveTo>
                    <a:pt x="278" y="798"/>
                  </a:moveTo>
                  <a:lnTo>
                    <a:pt x="278" y="798"/>
                  </a:lnTo>
                  <a:lnTo>
                    <a:pt x="278" y="798"/>
                  </a:lnTo>
                  <a:lnTo>
                    <a:pt x="280" y="798"/>
                  </a:lnTo>
                  <a:lnTo>
                    <a:pt x="280" y="798"/>
                  </a:lnTo>
                  <a:lnTo>
                    <a:pt x="280" y="798"/>
                  </a:lnTo>
                  <a:lnTo>
                    <a:pt x="280" y="798"/>
                  </a:lnTo>
                  <a:lnTo>
                    <a:pt x="282" y="798"/>
                  </a:lnTo>
                  <a:lnTo>
                    <a:pt x="282" y="800"/>
                  </a:lnTo>
                  <a:lnTo>
                    <a:pt x="282" y="800"/>
                  </a:lnTo>
                  <a:lnTo>
                    <a:pt x="282" y="800"/>
                  </a:lnTo>
                  <a:lnTo>
                    <a:pt x="282" y="798"/>
                  </a:lnTo>
                  <a:lnTo>
                    <a:pt x="282" y="798"/>
                  </a:lnTo>
                  <a:lnTo>
                    <a:pt x="282" y="798"/>
                  </a:lnTo>
                  <a:lnTo>
                    <a:pt x="282" y="796"/>
                  </a:lnTo>
                  <a:lnTo>
                    <a:pt x="282" y="796"/>
                  </a:lnTo>
                  <a:lnTo>
                    <a:pt x="282" y="792"/>
                  </a:lnTo>
                  <a:lnTo>
                    <a:pt x="284" y="790"/>
                  </a:lnTo>
                  <a:lnTo>
                    <a:pt x="284" y="790"/>
                  </a:lnTo>
                  <a:lnTo>
                    <a:pt x="284" y="790"/>
                  </a:lnTo>
                  <a:lnTo>
                    <a:pt x="284" y="788"/>
                  </a:lnTo>
                  <a:lnTo>
                    <a:pt x="282" y="788"/>
                  </a:lnTo>
                  <a:lnTo>
                    <a:pt x="282" y="788"/>
                  </a:lnTo>
                  <a:lnTo>
                    <a:pt x="282" y="788"/>
                  </a:lnTo>
                  <a:lnTo>
                    <a:pt x="282" y="788"/>
                  </a:lnTo>
                  <a:lnTo>
                    <a:pt x="280" y="788"/>
                  </a:lnTo>
                  <a:lnTo>
                    <a:pt x="280" y="788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78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88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0"/>
                  </a:lnTo>
                  <a:lnTo>
                    <a:pt x="276" y="792"/>
                  </a:lnTo>
                  <a:lnTo>
                    <a:pt x="276" y="792"/>
                  </a:lnTo>
                  <a:lnTo>
                    <a:pt x="276" y="792"/>
                  </a:lnTo>
                  <a:lnTo>
                    <a:pt x="276" y="792"/>
                  </a:lnTo>
                  <a:lnTo>
                    <a:pt x="276" y="794"/>
                  </a:lnTo>
                  <a:lnTo>
                    <a:pt x="276" y="794"/>
                  </a:lnTo>
                  <a:lnTo>
                    <a:pt x="276" y="794"/>
                  </a:lnTo>
                  <a:lnTo>
                    <a:pt x="278" y="796"/>
                  </a:lnTo>
                  <a:lnTo>
                    <a:pt x="276" y="796"/>
                  </a:lnTo>
                  <a:lnTo>
                    <a:pt x="278" y="796"/>
                  </a:lnTo>
                  <a:lnTo>
                    <a:pt x="278" y="796"/>
                  </a:lnTo>
                  <a:lnTo>
                    <a:pt x="278" y="796"/>
                  </a:lnTo>
                  <a:lnTo>
                    <a:pt x="278" y="796"/>
                  </a:lnTo>
                  <a:lnTo>
                    <a:pt x="278" y="798"/>
                  </a:lnTo>
                  <a:lnTo>
                    <a:pt x="278" y="798"/>
                  </a:lnTo>
                  <a:close/>
                  <a:moveTo>
                    <a:pt x="278" y="774"/>
                  </a:moveTo>
                  <a:lnTo>
                    <a:pt x="278" y="774"/>
                  </a:lnTo>
                  <a:lnTo>
                    <a:pt x="278" y="774"/>
                  </a:lnTo>
                  <a:lnTo>
                    <a:pt x="278" y="774"/>
                  </a:lnTo>
                  <a:lnTo>
                    <a:pt x="278" y="776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78" y="778"/>
                  </a:lnTo>
                  <a:lnTo>
                    <a:pt x="280" y="780"/>
                  </a:lnTo>
                  <a:lnTo>
                    <a:pt x="280" y="780"/>
                  </a:lnTo>
                  <a:lnTo>
                    <a:pt x="280" y="780"/>
                  </a:lnTo>
                  <a:lnTo>
                    <a:pt x="280" y="780"/>
                  </a:lnTo>
                  <a:lnTo>
                    <a:pt x="280" y="780"/>
                  </a:lnTo>
                  <a:lnTo>
                    <a:pt x="278" y="782"/>
                  </a:lnTo>
                  <a:lnTo>
                    <a:pt x="280" y="782"/>
                  </a:lnTo>
                  <a:lnTo>
                    <a:pt x="280" y="782"/>
                  </a:lnTo>
                  <a:lnTo>
                    <a:pt x="280" y="784"/>
                  </a:lnTo>
                  <a:lnTo>
                    <a:pt x="280" y="784"/>
                  </a:lnTo>
                  <a:lnTo>
                    <a:pt x="282" y="784"/>
                  </a:lnTo>
                  <a:lnTo>
                    <a:pt x="282" y="782"/>
                  </a:lnTo>
                  <a:lnTo>
                    <a:pt x="284" y="782"/>
                  </a:lnTo>
                  <a:lnTo>
                    <a:pt x="284" y="782"/>
                  </a:lnTo>
                  <a:lnTo>
                    <a:pt x="286" y="782"/>
                  </a:lnTo>
                  <a:lnTo>
                    <a:pt x="288" y="782"/>
                  </a:lnTo>
                  <a:lnTo>
                    <a:pt x="288" y="782"/>
                  </a:lnTo>
                  <a:lnTo>
                    <a:pt x="288" y="782"/>
                  </a:lnTo>
                  <a:lnTo>
                    <a:pt x="288" y="780"/>
                  </a:lnTo>
                  <a:lnTo>
                    <a:pt x="286" y="780"/>
                  </a:lnTo>
                  <a:lnTo>
                    <a:pt x="284" y="780"/>
                  </a:lnTo>
                  <a:lnTo>
                    <a:pt x="284" y="778"/>
                  </a:lnTo>
                  <a:lnTo>
                    <a:pt x="282" y="778"/>
                  </a:lnTo>
                  <a:lnTo>
                    <a:pt x="282" y="778"/>
                  </a:lnTo>
                  <a:lnTo>
                    <a:pt x="282" y="778"/>
                  </a:lnTo>
                  <a:lnTo>
                    <a:pt x="280" y="776"/>
                  </a:lnTo>
                  <a:lnTo>
                    <a:pt x="280" y="776"/>
                  </a:lnTo>
                  <a:lnTo>
                    <a:pt x="278" y="774"/>
                  </a:lnTo>
                  <a:close/>
                  <a:moveTo>
                    <a:pt x="66" y="436"/>
                  </a:moveTo>
                  <a:lnTo>
                    <a:pt x="66" y="438"/>
                  </a:lnTo>
                  <a:lnTo>
                    <a:pt x="68" y="438"/>
                  </a:lnTo>
                  <a:lnTo>
                    <a:pt x="68" y="438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0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2"/>
                  </a:lnTo>
                  <a:lnTo>
                    <a:pt x="70" y="444"/>
                  </a:lnTo>
                  <a:lnTo>
                    <a:pt x="70" y="444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2" y="446"/>
                  </a:lnTo>
                  <a:lnTo>
                    <a:pt x="74" y="446"/>
                  </a:lnTo>
                  <a:lnTo>
                    <a:pt x="74" y="446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76" y="444"/>
                  </a:lnTo>
                  <a:lnTo>
                    <a:pt x="76" y="444"/>
                  </a:lnTo>
                  <a:lnTo>
                    <a:pt x="76" y="444"/>
                  </a:lnTo>
                  <a:lnTo>
                    <a:pt x="76" y="444"/>
                  </a:lnTo>
                  <a:lnTo>
                    <a:pt x="76" y="446"/>
                  </a:lnTo>
                  <a:lnTo>
                    <a:pt x="76" y="446"/>
                  </a:lnTo>
                  <a:lnTo>
                    <a:pt x="78" y="446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78" y="444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0"/>
                  </a:lnTo>
                  <a:lnTo>
                    <a:pt x="80" y="440"/>
                  </a:lnTo>
                  <a:lnTo>
                    <a:pt x="80" y="438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76" y="436"/>
                  </a:lnTo>
                  <a:lnTo>
                    <a:pt x="76" y="436"/>
                  </a:lnTo>
                  <a:lnTo>
                    <a:pt x="74" y="436"/>
                  </a:lnTo>
                  <a:lnTo>
                    <a:pt x="74" y="438"/>
                  </a:lnTo>
                  <a:lnTo>
                    <a:pt x="72" y="436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70" y="434"/>
                  </a:lnTo>
                  <a:lnTo>
                    <a:pt x="68" y="434"/>
                  </a:lnTo>
                  <a:lnTo>
                    <a:pt x="68" y="432"/>
                  </a:lnTo>
                  <a:lnTo>
                    <a:pt x="68" y="434"/>
                  </a:lnTo>
                  <a:lnTo>
                    <a:pt x="66" y="436"/>
                  </a:lnTo>
                  <a:lnTo>
                    <a:pt x="66" y="436"/>
                  </a:lnTo>
                  <a:lnTo>
                    <a:pt x="66" y="436"/>
                  </a:lnTo>
                  <a:lnTo>
                    <a:pt x="66" y="436"/>
                  </a:lnTo>
                  <a:lnTo>
                    <a:pt x="66" y="436"/>
                  </a:lnTo>
                  <a:close/>
                  <a:moveTo>
                    <a:pt x="278" y="758"/>
                  </a:moveTo>
                  <a:lnTo>
                    <a:pt x="280" y="758"/>
                  </a:lnTo>
                  <a:lnTo>
                    <a:pt x="280" y="756"/>
                  </a:lnTo>
                  <a:lnTo>
                    <a:pt x="280" y="754"/>
                  </a:lnTo>
                  <a:lnTo>
                    <a:pt x="280" y="752"/>
                  </a:lnTo>
                  <a:lnTo>
                    <a:pt x="278" y="752"/>
                  </a:lnTo>
                  <a:lnTo>
                    <a:pt x="278" y="752"/>
                  </a:lnTo>
                  <a:lnTo>
                    <a:pt x="278" y="754"/>
                  </a:lnTo>
                  <a:lnTo>
                    <a:pt x="278" y="754"/>
                  </a:lnTo>
                  <a:lnTo>
                    <a:pt x="276" y="754"/>
                  </a:lnTo>
                  <a:lnTo>
                    <a:pt x="276" y="752"/>
                  </a:lnTo>
                  <a:lnTo>
                    <a:pt x="276" y="750"/>
                  </a:lnTo>
                  <a:lnTo>
                    <a:pt x="276" y="750"/>
                  </a:lnTo>
                  <a:lnTo>
                    <a:pt x="276" y="750"/>
                  </a:lnTo>
                  <a:lnTo>
                    <a:pt x="274" y="748"/>
                  </a:lnTo>
                  <a:lnTo>
                    <a:pt x="272" y="748"/>
                  </a:lnTo>
                  <a:lnTo>
                    <a:pt x="272" y="750"/>
                  </a:lnTo>
                  <a:lnTo>
                    <a:pt x="272" y="752"/>
                  </a:lnTo>
                  <a:lnTo>
                    <a:pt x="272" y="754"/>
                  </a:lnTo>
                  <a:lnTo>
                    <a:pt x="274" y="756"/>
                  </a:lnTo>
                  <a:lnTo>
                    <a:pt x="274" y="756"/>
                  </a:lnTo>
                  <a:lnTo>
                    <a:pt x="274" y="756"/>
                  </a:lnTo>
                  <a:lnTo>
                    <a:pt x="272" y="756"/>
                  </a:lnTo>
                  <a:lnTo>
                    <a:pt x="272" y="756"/>
                  </a:lnTo>
                  <a:lnTo>
                    <a:pt x="272" y="756"/>
                  </a:lnTo>
                  <a:lnTo>
                    <a:pt x="272" y="756"/>
                  </a:lnTo>
                  <a:lnTo>
                    <a:pt x="274" y="758"/>
                  </a:lnTo>
                  <a:lnTo>
                    <a:pt x="274" y="758"/>
                  </a:lnTo>
                  <a:lnTo>
                    <a:pt x="274" y="758"/>
                  </a:lnTo>
                  <a:lnTo>
                    <a:pt x="274" y="760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2" y="762"/>
                  </a:lnTo>
                  <a:lnTo>
                    <a:pt x="272" y="764"/>
                  </a:lnTo>
                  <a:lnTo>
                    <a:pt x="274" y="764"/>
                  </a:lnTo>
                  <a:lnTo>
                    <a:pt x="276" y="762"/>
                  </a:lnTo>
                  <a:lnTo>
                    <a:pt x="278" y="758"/>
                  </a:lnTo>
                  <a:close/>
                  <a:moveTo>
                    <a:pt x="398" y="338"/>
                  </a:moveTo>
                  <a:lnTo>
                    <a:pt x="400" y="336"/>
                  </a:lnTo>
                  <a:lnTo>
                    <a:pt x="398" y="336"/>
                  </a:lnTo>
                  <a:lnTo>
                    <a:pt x="398" y="336"/>
                  </a:lnTo>
                  <a:lnTo>
                    <a:pt x="398" y="334"/>
                  </a:lnTo>
                  <a:lnTo>
                    <a:pt x="398" y="334"/>
                  </a:lnTo>
                  <a:lnTo>
                    <a:pt x="398" y="334"/>
                  </a:lnTo>
                  <a:lnTo>
                    <a:pt x="398" y="332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6" y="330"/>
                  </a:lnTo>
                  <a:lnTo>
                    <a:pt x="394" y="330"/>
                  </a:lnTo>
                  <a:lnTo>
                    <a:pt x="394" y="330"/>
                  </a:lnTo>
                  <a:lnTo>
                    <a:pt x="394" y="330"/>
                  </a:lnTo>
                  <a:lnTo>
                    <a:pt x="392" y="332"/>
                  </a:lnTo>
                  <a:lnTo>
                    <a:pt x="390" y="332"/>
                  </a:lnTo>
                  <a:lnTo>
                    <a:pt x="386" y="334"/>
                  </a:lnTo>
                  <a:lnTo>
                    <a:pt x="384" y="334"/>
                  </a:lnTo>
                  <a:lnTo>
                    <a:pt x="382" y="336"/>
                  </a:lnTo>
                  <a:lnTo>
                    <a:pt x="380" y="338"/>
                  </a:lnTo>
                  <a:lnTo>
                    <a:pt x="378" y="342"/>
                  </a:lnTo>
                  <a:lnTo>
                    <a:pt x="376" y="342"/>
                  </a:lnTo>
                  <a:lnTo>
                    <a:pt x="376" y="342"/>
                  </a:lnTo>
                  <a:lnTo>
                    <a:pt x="376" y="342"/>
                  </a:lnTo>
                  <a:lnTo>
                    <a:pt x="376" y="342"/>
                  </a:lnTo>
                  <a:lnTo>
                    <a:pt x="376" y="342"/>
                  </a:lnTo>
                  <a:lnTo>
                    <a:pt x="374" y="344"/>
                  </a:lnTo>
                  <a:lnTo>
                    <a:pt x="372" y="344"/>
                  </a:lnTo>
                  <a:lnTo>
                    <a:pt x="372" y="344"/>
                  </a:lnTo>
                  <a:lnTo>
                    <a:pt x="370" y="344"/>
                  </a:lnTo>
                  <a:lnTo>
                    <a:pt x="368" y="344"/>
                  </a:lnTo>
                  <a:lnTo>
                    <a:pt x="368" y="344"/>
                  </a:lnTo>
                  <a:lnTo>
                    <a:pt x="366" y="344"/>
                  </a:lnTo>
                  <a:lnTo>
                    <a:pt x="366" y="342"/>
                  </a:lnTo>
                  <a:lnTo>
                    <a:pt x="366" y="342"/>
                  </a:lnTo>
                  <a:lnTo>
                    <a:pt x="364" y="340"/>
                  </a:lnTo>
                  <a:lnTo>
                    <a:pt x="364" y="340"/>
                  </a:lnTo>
                  <a:lnTo>
                    <a:pt x="364" y="340"/>
                  </a:lnTo>
                  <a:lnTo>
                    <a:pt x="362" y="340"/>
                  </a:lnTo>
                  <a:lnTo>
                    <a:pt x="362" y="340"/>
                  </a:lnTo>
                  <a:lnTo>
                    <a:pt x="362" y="342"/>
                  </a:lnTo>
                  <a:lnTo>
                    <a:pt x="360" y="342"/>
                  </a:lnTo>
                  <a:lnTo>
                    <a:pt x="360" y="342"/>
                  </a:lnTo>
                  <a:lnTo>
                    <a:pt x="360" y="342"/>
                  </a:lnTo>
                  <a:lnTo>
                    <a:pt x="360" y="342"/>
                  </a:lnTo>
                  <a:lnTo>
                    <a:pt x="360" y="342"/>
                  </a:lnTo>
                  <a:lnTo>
                    <a:pt x="360" y="344"/>
                  </a:lnTo>
                  <a:lnTo>
                    <a:pt x="358" y="344"/>
                  </a:lnTo>
                  <a:lnTo>
                    <a:pt x="358" y="344"/>
                  </a:lnTo>
                  <a:lnTo>
                    <a:pt x="356" y="346"/>
                  </a:lnTo>
                  <a:lnTo>
                    <a:pt x="356" y="346"/>
                  </a:lnTo>
                  <a:lnTo>
                    <a:pt x="354" y="344"/>
                  </a:lnTo>
                  <a:lnTo>
                    <a:pt x="352" y="342"/>
                  </a:lnTo>
                  <a:lnTo>
                    <a:pt x="352" y="342"/>
                  </a:lnTo>
                  <a:lnTo>
                    <a:pt x="352" y="342"/>
                  </a:lnTo>
                  <a:lnTo>
                    <a:pt x="352" y="340"/>
                  </a:lnTo>
                  <a:lnTo>
                    <a:pt x="350" y="340"/>
                  </a:lnTo>
                  <a:lnTo>
                    <a:pt x="350" y="338"/>
                  </a:lnTo>
                  <a:lnTo>
                    <a:pt x="352" y="338"/>
                  </a:lnTo>
                  <a:lnTo>
                    <a:pt x="352" y="338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4" y="336"/>
                  </a:lnTo>
                  <a:lnTo>
                    <a:pt x="354" y="336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4" y="334"/>
                  </a:lnTo>
                  <a:lnTo>
                    <a:pt x="352" y="334"/>
                  </a:lnTo>
                  <a:lnTo>
                    <a:pt x="350" y="334"/>
                  </a:lnTo>
                  <a:lnTo>
                    <a:pt x="348" y="334"/>
                  </a:lnTo>
                  <a:lnTo>
                    <a:pt x="346" y="332"/>
                  </a:lnTo>
                  <a:lnTo>
                    <a:pt x="344" y="332"/>
                  </a:lnTo>
                  <a:lnTo>
                    <a:pt x="344" y="328"/>
                  </a:lnTo>
                  <a:lnTo>
                    <a:pt x="344" y="328"/>
                  </a:lnTo>
                  <a:lnTo>
                    <a:pt x="344" y="326"/>
                  </a:lnTo>
                  <a:lnTo>
                    <a:pt x="344" y="326"/>
                  </a:lnTo>
                  <a:lnTo>
                    <a:pt x="346" y="322"/>
                  </a:lnTo>
                  <a:lnTo>
                    <a:pt x="346" y="320"/>
                  </a:lnTo>
                  <a:lnTo>
                    <a:pt x="344" y="318"/>
                  </a:lnTo>
                  <a:lnTo>
                    <a:pt x="344" y="318"/>
                  </a:lnTo>
                  <a:lnTo>
                    <a:pt x="344" y="318"/>
                  </a:lnTo>
                  <a:lnTo>
                    <a:pt x="344" y="316"/>
                  </a:lnTo>
                  <a:lnTo>
                    <a:pt x="344" y="316"/>
                  </a:lnTo>
                  <a:lnTo>
                    <a:pt x="342" y="316"/>
                  </a:lnTo>
                  <a:lnTo>
                    <a:pt x="340" y="316"/>
                  </a:lnTo>
                  <a:lnTo>
                    <a:pt x="340" y="316"/>
                  </a:lnTo>
                  <a:lnTo>
                    <a:pt x="340" y="316"/>
                  </a:lnTo>
                  <a:lnTo>
                    <a:pt x="340" y="318"/>
                  </a:lnTo>
                  <a:lnTo>
                    <a:pt x="340" y="318"/>
                  </a:lnTo>
                  <a:lnTo>
                    <a:pt x="338" y="318"/>
                  </a:lnTo>
                  <a:lnTo>
                    <a:pt x="338" y="316"/>
                  </a:lnTo>
                  <a:lnTo>
                    <a:pt x="338" y="316"/>
                  </a:lnTo>
                  <a:lnTo>
                    <a:pt x="336" y="316"/>
                  </a:lnTo>
                  <a:lnTo>
                    <a:pt x="334" y="314"/>
                  </a:lnTo>
                  <a:lnTo>
                    <a:pt x="334" y="316"/>
                  </a:lnTo>
                  <a:lnTo>
                    <a:pt x="334" y="316"/>
                  </a:lnTo>
                  <a:lnTo>
                    <a:pt x="334" y="316"/>
                  </a:lnTo>
                  <a:lnTo>
                    <a:pt x="332" y="316"/>
                  </a:lnTo>
                  <a:lnTo>
                    <a:pt x="332" y="316"/>
                  </a:lnTo>
                  <a:lnTo>
                    <a:pt x="332" y="314"/>
                  </a:lnTo>
                  <a:lnTo>
                    <a:pt x="332" y="314"/>
                  </a:lnTo>
                  <a:lnTo>
                    <a:pt x="330" y="314"/>
                  </a:lnTo>
                  <a:lnTo>
                    <a:pt x="326" y="314"/>
                  </a:lnTo>
                  <a:lnTo>
                    <a:pt x="326" y="314"/>
                  </a:lnTo>
                  <a:lnTo>
                    <a:pt x="324" y="314"/>
                  </a:lnTo>
                  <a:lnTo>
                    <a:pt x="322" y="312"/>
                  </a:lnTo>
                  <a:lnTo>
                    <a:pt x="322" y="312"/>
                  </a:lnTo>
                  <a:lnTo>
                    <a:pt x="320" y="314"/>
                  </a:lnTo>
                  <a:lnTo>
                    <a:pt x="318" y="314"/>
                  </a:lnTo>
                  <a:lnTo>
                    <a:pt x="314" y="314"/>
                  </a:lnTo>
                  <a:lnTo>
                    <a:pt x="312" y="312"/>
                  </a:lnTo>
                  <a:lnTo>
                    <a:pt x="310" y="312"/>
                  </a:lnTo>
                  <a:lnTo>
                    <a:pt x="310" y="310"/>
                  </a:lnTo>
                  <a:lnTo>
                    <a:pt x="310" y="310"/>
                  </a:lnTo>
                  <a:lnTo>
                    <a:pt x="310" y="310"/>
                  </a:lnTo>
                  <a:lnTo>
                    <a:pt x="310" y="308"/>
                  </a:lnTo>
                  <a:lnTo>
                    <a:pt x="312" y="306"/>
                  </a:lnTo>
                  <a:lnTo>
                    <a:pt x="312" y="306"/>
                  </a:lnTo>
                  <a:lnTo>
                    <a:pt x="312" y="304"/>
                  </a:lnTo>
                  <a:lnTo>
                    <a:pt x="312" y="302"/>
                  </a:lnTo>
                  <a:lnTo>
                    <a:pt x="314" y="302"/>
                  </a:lnTo>
                  <a:lnTo>
                    <a:pt x="314" y="302"/>
                  </a:lnTo>
                  <a:lnTo>
                    <a:pt x="314" y="300"/>
                  </a:lnTo>
                  <a:lnTo>
                    <a:pt x="314" y="300"/>
                  </a:lnTo>
                  <a:lnTo>
                    <a:pt x="314" y="300"/>
                  </a:lnTo>
                  <a:lnTo>
                    <a:pt x="314" y="300"/>
                  </a:lnTo>
                  <a:lnTo>
                    <a:pt x="316" y="298"/>
                  </a:lnTo>
                  <a:lnTo>
                    <a:pt x="318" y="296"/>
                  </a:lnTo>
                  <a:lnTo>
                    <a:pt x="318" y="296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18" y="294"/>
                  </a:lnTo>
                  <a:lnTo>
                    <a:pt x="318" y="292"/>
                  </a:lnTo>
                  <a:lnTo>
                    <a:pt x="318" y="292"/>
                  </a:lnTo>
                  <a:lnTo>
                    <a:pt x="318" y="290"/>
                  </a:lnTo>
                  <a:lnTo>
                    <a:pt x="318" y="290"/>
                  </a:lnTo>
                  <a:lnTo>
                    <a:pt x="316" y="284"/>
                  </a:lnTo>
                  <a:lnTo>
                    <a:pt x="316" y="282"/>
                  </a:lnTo>
                  <a:lnTo>
                    <a:pt x="316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18" y="282"/>
                  </a:lnTo>
                  <a:lnTo>
                    <a:pt x="320" y="280"/>
                  </a:lnTo>
                  <a:lnTo>
                    <a:pt x="320" y="278"/>
                  </a:lnTo>
                  <a:lnTo>
                    <a:pt x="322" y="278"/>
                  </a:lnTo>
                  <a:lnTo>
                    <a:pt x="322" y="276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22" y="274"/>
                  </a:lnTo>
                  <a:lnTo>
                    <a:pt x="324" y="274"/>
                  </a:lnTo>
                  <a:lnTo>
                    <a:pt x="326" y="274"/>
                  </a:lnTo>
                  <a:lnTo>
                    <a:pt x="326" y="274"/>
                  </a:lnTo>
                  <a:lnTo>
                    <a:pt x="326" y="272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70"/>
                  </a:lnTo>
                  <a:lnTo>
                    <a:pt x="324" y="268"/>
                  </a:lnTo>
                  <a:lnTo>
                    <a:pt x="324" y="268"/>
                  </a:lnTo>
                  <a:lnTo>
                    <a:pt x="324" y="268"/>
                  </a:lnTo>
                  <a:lnTo>
                    <a:pt x="320" y="268"/>
                  </a:lnTo>
                  <a:lnTo>
                    <a:pt x="320" y="266"/>
                  </a:lnTo>
                  <a:lnTo>
                    <a:pt x="318" y="264"/>
                  </a:lnTo>
                  <a:lnTo>
                    <a:pt x="318" y="264"/>
                  </a:lnTo>
                  <a:lnTo>
                    <a:pt x="316" y="264"/>
                  </a:lnTo>
                  <a:lnTo>
                    <a:pt x="316" y="266"/>
                  </a:lnTo>
                  <a:lnTo>
                    <a:pt x="316" y="266"/>
                  </a:lnTo>
                  <a:lnTo>
                    <a:pt x="316" y="266"/>
                  </a:lnTo>
                  <a:lnTo>
                    <a:pt x="314" y="266"/>
                  </a:lnTo>
                  <a:lnTo>
                    <a:pt x="314" y="266"/>
                  </a:lnTo>
                  <a:lnTo>
                    <a:pt x="314" y="268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2" y="268"/>
                  </a:lnTo>
                  <a:lnTo>
                    <a:pt x="312" y="266"/>
                  </a:lnTo>
                  <a:lnTo>
                    <a:pt x="312" y="266"/>
                  </a:lnTo>
                  <a:lnTo>
                    <a:pt x="312" y="266"/>
                  </a:lnTo>
                  <a:lnTo>
                    <a:pt x="312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10" y="266"/>
                  </a:lnTo>
                  <a:lnTo>
                    <a:pt x="308" y="266"/>
                  </a:lnTo>
                  <a:lnTo>
                    <a:pt x="308" y="266"/>
                  </a:lnTo>
                  <a:lnTo>
                    <a:pt x="306" y="266"/>
                  </a:lnTo>
                  <a:lnTo>
                    <a:pt x="306" y="266"/>
                  </a:lnTo>
                  <a:lnTo>
                    <a:pt x="304" y="264"/>
                  </a:lnTo>
                  <a:lnTo>
                    <a:pt x="304" y="264"/>
                  </a:lnTo>
                  <a:lnTo>
                    <a:pt x="304" y="262"/>
                  </a:lnTo>
                  <a:lnTo>
                    <a:pt x="304" y="262"/>
                  </a:lnTo>
                  <a:lnTo>
                    <a:pt x="302" y="262"/>
                  </a:lnTo>
                  <a:lnTo>
                    <a:pt x="302" y="262"/>
                  </a:lnTo>
                  <a:lnTo>
                    <a:pt x="300" y="262"/>
                  </a:lnTo>
                  <a:lnTo>
                    <a:pt x="296" y="262"/>
                  </a:lnTo>
                  <a:lnTo>
                    <a:pt x="296" y="260"/>
                  </a:lnTo>
                  <a:lnTo>
                    <a:pt x="298" y="256"/>
                  </a:lnTo>
                  <a:lnTo>
                    <a:pt x="298" y="256"/>
                  </a:lnTo>
                  <a:lnTo>
                    <a:pt x="296" y="256"/>
                  </a:lnTo>
                  <a:lnTo>
                    <a:pt x="296" y="256"/>
                  </a:lnTo>
                  <a:lnTo>
                    <a:pt x="296" y="254"/>
                  </a:lnTo>
                  <a:lnTo>
                    <a:pt x="296" y="254"/>
                  </a:lnTo>
                  <a:lnTo>
                    <a:pt x="298" y="254"/>
                  </a:lnTo>
                  <a:lnTo>
                    <a:pt x="298" y="254"/>
                  </a:lnTo>
                  <a:lnTo>
                    <a:pt x="298" y="252"/>
                  </a:lnTo>
                  <a:lnTo>
                    <a:pt x="298" y="252"/>
                  </a:lnTo>
                  <a:lnTo>
                    <a:pt x="298" y="252"/>
                  </a:lnTo>
                  <a:lnTo>
                    <a:pt x="298" y="250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6" y="248"/>
                  </a:lnTo>
                  <a:lnTo>
                    <a:pt x="294" y="248"/>
                  </a:lnTo>
                  <a:lnTo>
                    <a:pt x="294" y="248"/>
                  </a:lnTo>
                  <a:lnTo>
                    <a:pt x="294" y="246"/>
                  </a:lnTo>
                  <a:lnTo>
                    <a:pt x="294" y="244"/>
                  </a:lnTo>
                  <a:lnTo>
                    <a:pt x="294" y="244"/>
                  </a:lnTo>
                  <a:lnTo>
                    <a:pt x="296" y="242"/>
                  </a:lnTo>
                  <a:lnTo>
                    <a:pt x="296" y="242"/>
                  </a:lnTo>
                  <a:lnTo>
                    <a:pt x="296" y="242"/>
                  </a:lnTo>
                  <a:lnTo>
                    <a:pt x="296" y="242"/>
                  </a:lnTo>
                  <a:lnTo>
                    <a:pt x="296" y="242"/>
                  </a:lnTo>
                  <a:lnTo>
                    <a:pt x="294" y="238"/>
                  </a:lnTo>
                  <a:lnTo>
                    <a:pt x="294" y="238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4" y="234"/>
                  </a:lnTo>
                  <a:lnTo>
                    <a:pt x="292" y="234"/>
                  </a:lnTo>
                  <a:lnTo>
                    <a:pt x="290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32"/>
                  </a:lnTo>
                  <a:lnTo>
                    <a:pt x="288" y="228"/>
                  </a:lnTo>
                  <a:lnTo>
                    <a:pt x="288" y="228"/>
                  </a:lnTo>
                  <a:lnTo>
                    <a:pt x="288" y="226"/>
                  </a:lnTo>
                  <a:lnTo>
                    <a:pt x="288" y="226"/>
                  </a:lnTo>
                  <a:lnTo>
                    <a:pt x="288" y="224"/>
                  </a:lnTo>
                  <a:lnTo>
                    <a:pt x="288" y="224"/>
                  </a:lnTo>
                  <a:lnTo>
                    <a:pt x="288" y="224"/>
                  </a:lnTo>
                  <a:lnTo>
                    <a:pt x="288" y="224"/>
                  </a:lnTo>
                  <a:lnTo>
                    <a:pt x="290" y="224"/>
                  </a:lnTo>
                  <a:lnTo>
                    <a:pt x="290" y="224"/>
                  </a:lnTo>
                  <a:lnTo>
                    <a:pt x="292" y="222"/>
                  </a:lnTo>
                  <a:lnTo>
                    <a:pt x="296" y="218"/>
                  </a:lnTo>
                  <a:lnTo>
                    <a:pt x="298" y="218"/>
                  </a:lnTo>
                  <a:lnTo>
                    <a:pt x="298" y="216"/>
                  </a:lnTo>
                  <a:lnTo>
                    <a:pt x="296" y="216"/>
                  </a:lnTo>
                  <a:lnTo>
                    <a:pt x="296" y="216"/>
                  </a:lnTo>
                  <a:lnTo>
                    <a:pt x="294" y="216"/>
                  </a:lnTo>
                  <a:lnTo>
                    <a:pt x="290" y="216"/>
                  </a:lnTo>
                  <a:lnTo>
                    <a:pt x="288" y="218"/>
                  </a:lnTo>
                  <a:lnTo>
                    <a:pt x="288" y="218"/>
                  </a:lnTo>
                  <a:lnTo>
                    <a:pt x="286" y="218"/>
                  </a:lnTo>
                  <a:lnTo>
                    <a:pt x="286" y="218"/>
                  </a:lnTo>
                  <a:lnTo>
                    <a:pt x="284" y="218"/>
                  </a:lnTo>
                  <a:lnTo>
                    <a:pt x="284" y="218"/>
                  </a:lnTo>
                  <a:lnTo>
                    <a:pt x="282" y="218"/>
                  </a:lnTo>
                  <a:lnTo>
                    <a:pt x="280" y="216"/>
                  </a:lnTo>
                  <a:lnTo>
                    <a:pt x="280" y="216"/>
                  </a:lnTo>
                  <a:lnTo>
                    <a:pt x="278" y="216"/>
                  </a:lnTo>
                  <a:lnTo>
                    <a:pt x="276" y="216"/>
                  </a:lnTo>
                  <a:lnTo>
                    <a:pt x="276" y="216"/>
                  </a:lnTo>
                  <a:lnTo>
                    <a:pt x="274" y="218"/>
                  </a:lnTo>
                  <a:lnTo>
                    <a:pt x="274" y="218"/>
                  </a:lnTo>
                  <a:lnTo>
                    <a:pt x="272" y="218"/>
                  </a:lnTo>
                  <a:lnTo>
                    <a:pt x="268" y="216"/>
                  </a:lnTo>
                  <a:lnTo>
                    <a:pt x="266" y="216"/>
                  </a:lnTo>
                  <a:lnTo>
                    <a:pt x="264" y="218"/>
                  </a:lnTo>
                  <a:lnTo>
                    <a:pt x="254" y="222"/>
                  </a:lnTo>
                  <a:lnTo>
                    <a:pt x="254" y="222"/>
                  </a:lnTo>
                  <a:lnTo>
                    <a:pt x="252" y="224"/>
                  </a:lnTo>
                  <a:lnTo>
                    <a:pt x="250" y="224"/>
                  </a:lnTo>
                  <a:lnTo>
                    <a:pt x="250" y="224"/>
                  </a:lnTo>
                  <a:lnTo>
                    <a:pt x="250" y="224"/>
                  </a:lnTo>
                  <a:lnTo>
                    <a:pt x="248" y="226"/>
                  </a:lnTo>
                  <a:lnTo>
                    <a:pt x="248" y="226"/>
                  </a:lnTo>
                  <a:lnTo>
                    <a:pt x="246" y="228"/>
                  </a:lnTo>
                  <a:lnTo>
                    <a:pt x="244" y="228"/>
                  </a:lnTo>
                  <a:lnTo>
                    <a:pt x="244" y="228"/>
                  </a:lnTo>
                  <a:lnTo>
                    <a:pt x="244" y="228"/>
                  </a:lnTo>
                  <a:lnTo>
                    <a:pt x="242" y="230"/>
                  </a:lnTo>
                  <a:lnTo>
                    <a:pt x="242" y="230"/>
                  </a:lnTo>
                  <a:lnTo>
                    <a:pt x="242" y="230"/>
                  </a:lnTo>
                  <a:lnTo>
                    <a:pt x="242" y="228"/>
                  </a:lnTo>
                  <a:lnTo>
                    <a:pt x="242" y="228"/>
                  </a:lnTo>
                  <a:lnTo>
                    <a:pt x="240" y="228"/>
                  </a:lnTo>
                  <a:lnTo>
                    <a:pt x="238" y="226"/>
                  </a:lnTo>
                  <a:lnTo>
                    <a:pt x="238" y="226"/>
                  </a:lnTo>
                  <a:lnTo>
                    <a:pt x="246" y="216"/>
                  </a:lnTo>
                  <a:lnTo>
                    <a:pt x="246" y="216"/>
                  </a:lnTo>
                  <a:lnTo>
                    <a:pt x="246" y="214"/>
                  </a:lnTo>
                  <a:lnTo>
                    <a:pt x="246" y="214"/>
                  </a:lnTo>
                  <a:lnTo>
                    <a:pt x="246" y="212"/>
                  </a:lnTo>
                  <a:lnTo>
                    <a:pt x="246" y="212"/>
                  </a:lnTo>
                  <a:lnTo>
                    <a:pt x="246" y="212"/>
                  </a:lnTo>
                  <a:lnTo>
                    <a:pt x="246" y="212"/>
                  </a:lnTo>
                  <a:lnTo>
                    <a:pt x="246" y="212"/>
                  </a:lnTo>
                  <a:lnTo>
                    <a:pt x="246" y="210"/>
                  </a:lnTo>
                  <a:lnTo>
                    <a:pt x="246" y="210"/>
                  </a:lnTo>
                  <a:lnTo>
                    <a:pt x="242" y="208"/>
                  </a:lnTo>
                  <a:lnTo>
                    <a:pt x="242" y="206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6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4"/>
                  </a:lnTo>
                  <a:lnTo>
                    <a:pt x="244" y="202"/>
                  </a:lnTo>
                  <a:lnTo>
                    <a:pt x="244" y="202"/>
                  </a:lnTo>
                  <a:lnTo>
                    <a:pt x="244" y="202"/>
                  </a:lnTo>
                  <a:lnTo>
                    <a:pt x="242" y="202"/>
                  </a:lnTo>
                  <a:lnTo>
                    <a:pt x="242" y="202"/>
                  </a:lnTo>
                  <a:lnTo>
                    <a:pt x="242" y="202"/>
                  </a:lnTo>
                  <a:lnTo>
                    <a:pt x="238" y="202"/>
                  </a:lnTo>
                  <a:lnTo>
                    <a:pt x="238" y="202"/>
                  </a:lnTo>
                  <a:lnTo>
                    <a:pt x="238" y="200"/>
                  </a:lnTo>
                  <a:lnTo>
                    <a:pt x="238" y="194"/>
                  </a:lnTo>
                  <a:lnTo>
                    <a:pt x="238" y="188"/>
                  </a:lnTo>
                  <a:lnTo>
                    <a:pt x="238" y="186"/>
                  </a:lnTo>
                  <a:lnTo>
                    <a:pt x="238" y="186"/>
                  </a:lnTo>
                  <a:lnTo>
                    <a:pt x="242" y="184"/>
                  </a:lnTo>
                  <a:lnTo>
                    <a:pt x="242" y="184"/>
                  </a:lnTo>
                  <a:lnTo>
                    <a:pt x="244" y="182"/>
                  </a:lnTo>
                  <a:lnTo>
                    <a:pt x="244" y="182"/>
                  </a:lnTo>
                  <a:lnTo>
                    <a:pt x="246" y="182"/>
                  </a:lnTo>
                  <a:lnTo>
                    <a:pt x="248" y="182"/>
                  </a:lnTo>
                  <a:lnTo>
                    <a:pt x="248" y="182"/>
                  </a:lnTo>
                  <a:lnTo>
                    <a:pt x="248" y="182"/>
                  </a:lnTo>
                  <a:lnTo>
                    <a:pt x="248" y="180"/>
                  </a:lnTo>
                  <a:lnTo>
                    <a:pt x="246" y="180"/>
                  </a:lnTo>
                  <a:lnTo>
                    <a:pt x="246" y="178"/>
                  </a:lnTo>
                  <a:lnTo>
                    <a:pt x="246" y="176"/>
                  </a:lnTo>
                  <a:lnTo>
                    <a:pt x="246" y="172"/>
                  </a:lnTo>
                  <a:lnTo>
                    <a:pt x="246" y="172"/>
                  </a:lnTo>
                  <a:lnTo>
                    <a:pt x="246" y="170"/>
                  </a:lnTo>
                  <a:lnTo>
                    <a:pt x="246" y="170"/>
                  </a:lnTo>
                  <a:lnTo>
                    <a:pt x="248" y="170"/>
                  </a:lnTo>
                  <a:lnTo>
                    <a:pt x="248" y="168"/>
                  </a:lnTo>
                  <a:lnTo>
                    <a:pt x="248" y="166"/>
                  </a:lnTo>
                  <a:lnTo>
                    <a:pt x="250" y="162"/>
                  </a:lnTo>
                  <a:lnTo>
                    <a:pt x="250" y="162"/>
                  </a:lnTo>
                  <a:lnTo>
                    <a:pt x="252" y="162"/>
                  </a:lnTo>
                  <a:lnTo>
                    <a:pt x="254" y="164"/>
                  </a:lnTo>
                  <a:lnTo>
                    <a:pt x="254" y="164"/>
                  </a:lnTo>
                  <a:lnTo>
                    <a:pt x="254" y="164"/>
                  </a:lnTo>
                  <a:lnTo>
                    <a:pt x="254" y="164"/>
                  </a:lnTo>
                  <a:lnTo>
                    <a:pt x="256" y="164"/>
                  </a:lnTo>
                  <a:lnTo>
                    <a:pt x="258" y="160"/>
                  </a:lnTo>
                  <a:lnTo>
                    <a:pt x="258" y="160"/>
                  </a:lnTo>
                  <a:lnTo>
                    <a:pt x="260" y="160"/>
                  </a:lnTo>
                  <a:lnTo>
                    <a:pt x="260" y="160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2" y="156"/>
                  </a:lnTo>
                  <a:lnTo>
                    <a:pt x="264" y="156"/>
                  </a:lnTo>
                  <a:lnTo>
                    <a:pt x="264" y="154"/>
                  </a:lnTo>
                  <a:lnTo>
                    <a:pt x="264" y="154"/>
                  </a:lnTo>
                  <a:lnTo>
                    <a:pt x="264" y="152"/>
                  </a:lnTo>
                  <a:lnTo>
                    <a:pt x="264" y="152"/>
                  </a:lnTo>
                  <a:lnTo>
                    <a:pt x="264" y="152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50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4" y="148"/>
                  </a:lnTo>
                  <a:lnTo>
                    <a:pt x="264" y="146"/>
                  </a:lnTo>
                  <a:lnTo>
                    <a:pt x="264" y="144"/>
                  </a:lnTo>
                  <a:lnTo>
                    <a:pt x="266" y="144"/>
                  </a:lnTo>
                  <a:lnTo>
                    <a:pt x="268" y="146"/>
                  </a:lnTo>
                  <a:lnTo>
                    <a:pt x="270" y="146"/>
                  </a:lnTo>
                  <a:lnTo>
                    <a:pt x="270" y="148"/>
                  </a:lnTo>
                  <a:lnTo>
                    <a:pt x="272" y="148"/>
                  </a:lnTo>
                  <a:lnTo>
                    <a:pt x="272" y="148"/>
                  </a:lnTo>
                  <a:lnTo>
                    <a:pt x="274" y="146"/>
                  </a:lnTo>
                  <a:lnTo>
                    <a:pt x="274" y="146"/>
                  </a:lnTo>
                  <a:lnTo>
                    <a:pt x="274" y="146"/>
                  </a:lnTo>
                  <a:lnTo>
                    <a:pt x="276" y="144"/>
                  </a:lnTo>
                  <a:lnTo>
                    <a:pt x="276" y="142"/>
                  </a:lnTo>
                  <a:lnTo>
                    <a:pt x="276" y="140"/>
                  </a:lnTo>
                  <a:lnTo>
                    <a:pt x="278" y="140"/>
                  </a:lnTo>
                  <a:lnTo>
                    <a:pt x="278" y="140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8"/>
                  </a:lnTo>
                  <a:lnTo>
                    <a:pt x="278" y="136"/>
                  </a:lnTo>
                  <a:lnTo>
                    <a:pt x="280" y="136"/>
                  </a:lnTo>
                  <a:lnTo>
                    <a:pt x="280" y="134"/>
                  </a:lnTo>
                  <a:lnTo>
                    <a:pt x="280" y="134"/>
                  </a:lnTo>
                  <a:lnTo>
                    <a:pt x="282" y="134"/>
                  </a:lnTo>
                  <a:lnTo>
                    <a:pt x="282" y="134"/>
                  </a:lnTo>
                  <a:lnTo>
                    <a:pt x="282" y="134"/>
                  </a:lnTo>
                  <a:lnTo>
                    <a:pt x="284" y="134"/>
                  </a:lnTo>
                  <a:lnTo>
                    <a:pt x="284" y="134"/>
                  </a:lnTo>
                  <a:lnTo>
                    <a:pt x="286" y="136"/>
                  </a:lnTo>
                  <a:lnTo>
                    <a:pt x="286" y="136"/>
                  </a:lnTo>
                  <a:lnTo>
                    <a:pt x="286" y="134"/>
                  </a:lnTo>
                  <a:lnTo>
                    <a:pt x="288" y="134"/>
                  </a:lnTo>
                  <a:lnTo>
                    <a:pt x="288" y="132"/>
                  </a:lnTo>
                  <a:lnTo>
                    <a:pt x="290" y="132"/>
                  </a:lnTo>
                  <a:lnTo>
                    <a:pt x="290" y="132"/>
                  </a:lnTo>
                  <a:lnTo>
                    <a:pt x="290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8" y="130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6" y="126"/>
                  </a:lnTo>
                  <a:lnTo>
                    <a:pt x="284" y="126"/>
                  </a:lnTo>
                  <a:lnTo>
                    <a:pt x="284" y="126"/>
                  </a:lnTo>
                  <a:lnTo>
                    <a:pt x="284" y="126"/>
                  </a:lnTo>
                  <a:lnTo>
                    <a:pt x="284" y="124"/>
                  </a:lnTo>
                  <a:lnTo>
                    <a:pt x="284" y="124"/>
                  </a:lnTo>
                  <a:lnTo>
                    <a:pt x="284" y="122"/>
                  </a:lnTo>
                  <a:lnTo>
                    <a:pt x="282" y="122"/>
                  </a:lnTo>
                  <a:lnTo>
                    <a:pt x="282" y="120"/>
                  </a:lnTo>
                  <a:lnTo>
                    <a:pt x="284" y="120"/>
                  </a:lnTo>
                  <a:lnTo>
                    <a:pt x="284" y="120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18"/>
                  </a:lnTo>
                  <a:lnTo>
                    <a:pt x="286" y="120"/>
                  </a:lnTo>
                  <a:lnTo>
                    <a:pt x="286" y="120"/>
                  </a:lnTo>
                  <a:lnTo>
                    <a:pt x="288" y="120"/>
                  </a:lnTo>
                  <a:lnTo>
                    <a:pt x="288" y="120"/>
                  </a:lnTo>
                  <a:lnTo>
                    <a:pt x="290" y="118"/>
                  </a:lnTo>
                  <a:lnTo>
                    <a:pt x="290" y="118"/>
                  </a:lnTo>
                  <a:lnTo>
                    <a:pt x="290" y="118"/>
                  </a:lnTo>
                  <a:lnTo>
                    <a:pt x="290" y="118"/>
                  </a:lnTo>
                  <a:lnTo>
                    <a:pt x="290" y="116"/>
                  </a:lnTo>
                  <a:lnTo>
                    <a:pt x="290" y="116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4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2"/>
                  </a:lnTo>
                  <a:lnTo>
                    <a:pt x="288" y="110"/>
                  </a:lnTo>
                  <a:lnTo>
                    <a:pt x="290" y="108"/>
                  </a:lnTo>
                  <a:lnTo>
                    <a:pt x="290" y="108"/>
                  </a:lnTo>
                  <a:lnTo>
                    <a:pt x="290" y="106"/>
                  </a:lnTo>
                  <a:lnTo>
                    <a:pt x="290" y="106"/>
                  </a:lnTo>
                  <a:lnTo>
                    <a:pt x="290" y="100"/>
                  </a:lnTo>
                  <a:lnTo>
                    <a:pt x="290" y="98"/>
                  </a:lnTo>
                  <a:lnTo>
                    <a:pt x="292" y="96"/>
                  </a:lnTo>
                  <a:lnTo>
                    <a:pt x="292" y="94"/>
                  </a:lnTo>
                  <a:lnTo>
                    <a:pt x="292" y="94"/>
                  </a:lnTo>
                  <a:lnTo>
                    <a:pt x="292" y="94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2"/>
                  </a:lnTo>
                  <a:lnTo>
                    <a:pt x="292" y="90"/>
                  </a:lnTo>
                  <a:lnTo>
                    <a:pt x="292" y="90"/>
                  </a:lnTo>
                  <a:lnTo>
                    <a:pt x="292" y="88"/>
                  </a:lnTo>
                  <a:lnTo>
                    <a:pt x="292" y="86"/>
                  </a:lnTo>
                  <a:lnTo>
                    <a:pt x="292" y="86"/>
                  </a:lnTo>
                  <a:lnTo>
                    <a:pt x="290" y="84"/>
                  </a:lnTo>
                  <a:lnTo>
                    <a:pt x="290" y="84"/>
                  </a:lnTo>
                  <a:lnTo>
                    <a:pt x="290" y="82"/>
                  </a:lnTo>
                  <a:lnTo>
                    <a:pt x="292" y="82"/>
                  </a:lnTo>
                  <a:lnTo>
                    <a:pt x="292" y="82"/>
                  </a:lnTo>
                  <a:lnTo>
                    <a:pt x="292" y="80"/>
                  </a:lnTo>
                  <a:lnTo>
                    <a:pt x="290" y="76"/>
                  </a:lnTo>
                  <a:lnTo>
                    <a:pt x="290" y="76"/>
                  </a:lnTo>
                  <a:lnTo>
                    <a:pt x="292" y="74"/>
                  </a:lnTo>
                  <a:lnTo>
                    <a:pt x="292" y="74"/>
                  </a:lnTo>
                  <a:lnTo>
                    <a:pt x="292" y="72"/>
                  </a:lnTo>
                  <a:lnTo>
                    <a:pt x="290" y="72"/>
                  </a:lnTo>
                  <a:lnTo>
                    <a:pt x="290" y="72"/>
                  </a:lnTo>
                  <a:lnTo>
                    <a:pt x="290" y="72"/>
                  </a:lnTo>
                  <a:lnTo>
                    <a:pt x="288" y="70"/>
                  </a:lnTo>
                  <a:lnTo>
                    <a:pt x="288" y="68"/>
                  </a:lnTo>
                  <a:lnTo>
                    <a:pt x="288" y="66"/>
                  </a:lnTo>
                  <a:lnTo>
                    <a:pt x="288" y="64"/>
                  </a:lnTo>
                  <a:lnTo>
                    <a:pt x="290" y="62"/>
                  </a:lnTo>
                  <a:lnTo>
                    <a:pt x="290" y="60"/>
                  </a:lnTo>
                  <a:lnTo>
                    <a:pt x="290" y="58"/>
                  </a:lnTo>
                  <a:lnTo>
                    <a:pt x="290" y="58"/>
                  </a:lnTo>
                  <a:lnTo>
                    <a:pt x="288" y="58"/>
                  </a:lnTo>
                  <a:lnTo>
                    <a:pt x="288" y="58"/>
                  </a:lnTo>
                  <a:lnTo>
                    <a:pt x="288" y="58"/>
                  </a:lnTo>
                  <a:lnTo>
                    <a:pt x="288" y="52"/>
                  </a:lnTo>
                  <a:lnTo>
                    <a:pt x="288" y="50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8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88" y="46"/>
                  </a:lnTo>
                  <a:lnTo>
                    <a:pt x="286" y="46"/>
                  </a:lnTo>
                  <a:lnTo>
                    <a:pt x="286" y="46"/>
                  </a:lnTo>
                  <a:lnTo>
                    <a:pt x="286" y="46"/>
                  </a:lnTo>
                  <a:lnTo>
                    <a:pt x="286" y="46"/>
                  </a:lnTo>
                  <a:lnTo>
                    <a:pt x="284" y="46"/>
                  </a:lnTo>
                  <a:lnTo>
                    <a:pt x="284" y="46"/>
                  </a:lnTo>
                  <a:lnTo>
                    <a:pt x="282" y="44"/>
                  </a:lnTo>
                  <a:lnTo>
                    <a:pt x="282" y="44"/>
                  </a:lnTo>
                  <a:lnTo>
                    <a:pt x="280" y="44"/>
                  </a:lnTo>
                  <a:lnTo>
                    <a:pt x="280" y="44"/>
                  </a:lnTo>
                  <a:lnTo>
                    <a:pt x="278" y="42"/>
                  </a:lnTo>
                  <a:lnTo>
                    <a:pt x="276" y="42"/>
                  </a:lnTo>
                  <a:lnTo>
                    <a:pt x="276" y="42"/>
                  </a:lnTo>
                  <a:lnTo>
                    <a:pt x="276" y="44"/>
                  </a:lnTo>
                  <a:lnTo>
                    <a:pt x="276" y="46"/>
                  </a:lnTo>
                  <a:lnTo>
                    <a:pt x="276" y="48"/>
                  </a:lnTo>
                  <a:lnTo>
                    <a:pt x="276" y="48"/>
                  </a:lnTo>
                  <a:lnTo>
                    <a:pt x="274" y="50"/>
                  </a:lnTo>
                  <a:lnTo>
                    <a:pt x="274" y="50"/>
                  </a:lnTo>
                  <a:lnTo>
                    <a:pt x="272" y="50"/>
                  </a:lnTo>
                  <a:lnTo>
                    <a:pt x="270" y="48"/>
                  </a:lnTo>
                  <a:lnTo>
                    <a:pt x="270" y="44"/>
                  </a:lnTo>
                  <a:lnTo>
                    <a:pt x="270" y="42"/>
                  </a:lnTo>
                  <a:lnTo>
                    <a:pt x="268" y="40"/>
                  </a:lnTo>
                  <a:lnTo>
                    <a:pt x="268" y="40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8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8" y="36"/>
                  </a:lnTo>
                  <a:lnTo>
                    <a:pt x="266" y="34"/>
                  </a:lnTo>
                  <a:lnTo>
                    <a:pt x="266" y="34"/>
                  </a:lnTo>
                  <a:lnTo>
                    <a:pt x="264" y="32"/>
                  </a:lnTo>
                  <a:lnTo>
                    <a:pt x="266" y="32"/>
                  </a:lnTo>
                  <a:lnTo>
                    <a:pt x="266" y="32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6" y="30"/>
                  </a:lnTo>
                  <a:lnTo>
                    <a:pt x="264" y="28"/>
                  </a:lnTo>
                  <a:lnTo>
                    <a:pt x="264" y="28"/>
                  </a:lnTo>
                  <a:lnTo>
                    <a:pt x="264" y="26"/>
                  </a:lnTo>
                  <a:lnTo>
                    <a:pt x="264" y="26"/>
                  </a:lnTo>
                  <a:lnTo>
                    <a:pt x="264" y="22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4" y="20"/>
                  </a:lnTo>
                  <a:lnTo>
                    <a:pt x="260" y="16"/>
                  </a:lnTo>
                  <a:lnTo>
                    <a:pt x="260" y="16"/>
                  </a:lnTo>
                  <a:lnTo>
                    <a:pt x="258" y="16"/>
                  </a:lnTo>
                  <a:lnTo>
                    <a:pt x="258" y="16"/>
                  </a:lnTo>
                  <a:lnTo>
                    <a:pt x="258" y="14"/>
                  </a:lnTo>
                  <a:lnTo>
                    <a:pt x="258" y="14"/>
                  </a:lnTo>
                  <a:lnTo>
                    <a:pt x="258" y="12"/>
                  </a:lnTo>
                  <a:lnTo>
                    <a:pt x="256" y="12"/>
                  </a:lnTo>
                  <a:lnTo>
                    <a:pt x="254" y="8"/>
                  </a:lnTo>
                  <a:lnTo>
                    <a:pt x="252" y="8"/>
                  </a:lnTo>
                  <a:lnTo>
                    <a:pt x="250" y="10"/>
                  </a:lnTo>
                  <a:lnTo>
                    <a:pt x="248" y="10"/>
                  </a:lnTo>
                  <a:lnTo>
                    <a:pt x="248" y="8"/>
                  </a:lnTo>
                  <a:lnTo>
                    <a:pt x="246" y="2"/>
                  </a:lnTo>
                  <a:lnTo>
                    <a:pt x="244" y="2"/>
                  </a:lnTo>
                  <a:lnTo>
                    <a:pt x="242" y="2"/>
                  </a:lnTo>
                  <a:lnTo>
                    <a:pt x="242" y="2"/>
                  </a:lnTo>
                  <a:lnTo>
                    <a:pt x="240" y="2"/>
                  </a:lnTo>
                  <a:lnTo>
                    <a:pt x="240" y="0"/>
                  </a:lnTo>
                  <a:lnTo>
                    <a:pt x="238" y="0"/>
                  </a:lnTo>
                  <a:lnTo>
                    <a:pt x="238" y="0"/>
                  </a:lnTo>
                  <a:lnTo>
                    <a:pt x="238" y="2"/>
                  </a:lnTo>
                  <a:lnTo>
                    <a:pt x="236" y="2"/>
                  </a:lnTo>
                  <a:lnTo>
                    <a:pt x="236" y="4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6" y="6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8"/>
                  </a:lnTo>
                  <a:lnTo>
                    <a:pt x="234" y="10"/>
                  </a:lnTo>
                  <a:lnTo>
                    <a:pt x="234" y="12"/>
                  </a:lnTo>
                  <a:lnTo>
                    <a:pt x="234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2" y="12"/>
                  </a:lnTo>
                  <a:lnTo>
                    <a:pt x="232" y="14"/>
                  </a:lnTo>
                  <a:lnTo>
                    <a:pt x="230" y="14"/>
                  </a:lnTo>
                  <a:lnTo>
                    <a:pt x="230" y="14"/>
                  </a:lnTo>
                  <a:lnTo>
                    <a:pt x="228" y="16"/>
                  </a:lnTo>
                  <a:lnTo>
                    <a:pt x="228" y="18"/>
                  </a:lnTo>
                  <a:lnTo>
                    <a:pt x="228" y="20"/>
                  </a:lnTo>
                  <a:lnTo>
                    <a:pt x="228" y="22"/>
                  </a:lnTo>
                  <a:lnTo>
                    <a:pt x="228" y="24"/>
                  </a:lnTo>
                  <a:lnTo>
                    <a:pt x="230" y="26"/>
                  </a:lnTo>
                  <a:lnTo>
                    <a:pt x="230" y="26"/>
                  </a:lnTo>
                  <a:lnTo>
                    <a:pt x="230" y="28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0" y="30"/>
                  </a:lnTo>
                  <a:lnTo>
                    <a:pt x="230" y="32"/>
                  </a:lnTo>
                  <a:lnTo>
                    <a:pt x="230" y="32"/>
                  </a:lnTo>
                  <a:lnTo>
                    <a:pt x="228" y="32"/>
                  </a:lnTo>
                  <a:lnTo>
                    <a:pt x="228" y="32"/>
                  </a:lnTo>
                  <a:lnTo>
                    <a:pt x="228" y="32"/>
                  </a:lnTo>
                  <a:lnTo>
                    <a:pt x="228" y="32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24" y="32"/>
                  </a:lnTo>
                  <a:lnTo>
                    <a:pt x="222" y="34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20" y="36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8" y="38"/>
                  </a:lnTo>
                  <a:lnTo>
                    <a:pt x="218" y="40"/>
                  </a:lnTo>
                  <a:lnTo>
                    <a:pt x="216" y="40"/>
                  </a:lnTo>
                  <a:lnTo>
                    <a:pt x="216" y="40"/>
                  </a:lnTo>
                  <a:lnTo>
                    <a:pt x="216" y="40"/>
                  </a:lnTo>
                  <a:lnTo>
                    <a:pt x="214" y="40"/>
                  </a:lnTo>
                  <a:lnTo>
                    <a:pt x="214" y="40"/>
                  </a:lnTo>
                  <a:lnTo>
                    <a:pt x="212" y="42"/>
                  </a:lnTo>
                  <a:lnTo>
                    <a:pt x="212" y="42"/>
                  </a:lnTo>
                  <a:lnTo>
                    <a:pt x="210" y="44"/>
                  </a:lnTo>
                  <a:lnTo>
                    <a:pt x="210" y="44"/>
                  </a:lnTo>
                  <a:lnTo>
                    <a:pt x="208" y="46"/>
                  </a:lnTo>
                  <a:lnTo>
                    <a:pt x="208" y="46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08" y="48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50"/>
                  </a:lnTo>
                  <a:lnTo>
                    <a:pt x="210" y="52"/>
                  </a:lnTo>
                  <a:lnTo>
                    <a:pt x="210" y="52"/>
                  </a:lnTo>
                  <a:lnTo>
                    <a:pt x="208" y="54"/>
                  </a:lnTo>
                  <a:lnTo>
                    <a:pt x="210" y="54"/>
                  </a:lnTo>
                  <a:lnTo>
                    <a:pt x="210" y="56"/>
                  </a:lnTo>
                  <a:lnTo>
                    <a:pt x="218" y="66"/>
                  </a:lnTo>
                  <a:lnTo>
                    <a:pt x="218" y="66"/>
                  </a:lnTo>
                  <a:lnTo>
                    <a:pt x="218" y="68"/>
                  </a:lnTo>
                  <a:lnTo>
                    <a:pt x="218" y="68"/>
                  </a:lnTo>
                  <a:lnTo>
                    <a:pt x="220" y="68"/>
                  </a:lnTo>
                  <a:lnTo>
                    <a:pt x="220" y="68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0" y="70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20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8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6" y="72"/>
                  </a:lnTo>
                  <a:lnTo>
                    <a:pt x="214" y="70"/>
                  </a:lnTo>
                  <a:lnTo>
                    <a:pt x="214" y="70"/>
                  </a:lnTo>
                  <a:lnTo>
                    <a:pt x="208" y="68"/>
                  </a:lnTo>
                  <a:lnTo>
                    <a:pt x="208" y="66"/>
                  </a:lnTo>
                  <a:lnTo>
                    <a:pt x="208" y="66"/>
                  </a:lnTo>
                  <a:lnTo>
                    <a:pt x="208" y="66"/>
                  </a:lnTo>
                  <a:lnTo>
                    <a:pt x="208" y="64"/>
                  </a:lnTo>
                  <a:lnTo>
                    <a:pt x="208" y="64"/>
                  </a:lnTo>
                  <a:lnTo>
                    <a:pt x="206" y="62"/>
                  </a:lnTo>
                  <a:lnTo>
                    <a:pt x="206" y="62"/>
                  </a:lnTo>
                  <a:lnTo>
                    <a:pt x="206" y="60"/>
                  </a:lnTo>
                  <a:lnTo>
                    <a:pt x="204" y="60"/>
                  </a:lnTo>
                  <a:lnTo>
                    <a:pt x="204" y="60"/>
                  </a:lnTo>
                  <a:lnTo>
                    <a:pt x="202" y="58"/>
                  </a:lnTo>
                  <a:lnTo>
                    <a:pt x="202" y="58"/>
                  </a:lnTo>
                  <a:lnTo>
                    <a:pt x="200" y="58"/>
                  </a:lnTo>
                  <a:lnTo>
                    <a:pt x="200" y="58"/>
                  </a:lnTo>
                  <a:lnTo>
                    <a:pt x="200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8" y="60"/>
                  </a:lnTo>
                  <a:lnTo>
                    <a:pt x="196" y="58"/>
                  </a:lnTo>
                  <a:lnTo>
                    <a:pt x="196" y="60"/>
                  </a:lnTo>
                  <a:lnTo>
                    <a:pt x="196" y="60"/>
                  </a:lnTo>
                  <a:lnTo>
                    <a:pt x="194" y="62"/>
                  </a:lnTo>
                  <a:lnTo>
                    <a:pt x="194" y="62"/>
                  </a:lnTo>
                  <a:lnTo>
                    <a:pt x="192" y="62"/>
                  </a:lnTo>
                  <a:lnTo>
                    <a:pt x="192" y="62"/>
                  </a:lnTo>
                  <a:lnTo>
                    <a:pt x="192" y="62"/>
                  </a:lnTo>
                  <a:lnTo>
                    <a:pt x="188" y="62"/>
                  </a:lnTo>
                  <a:lnTo>
                    <a:pt x="176" y="64"/>
                  </a:lnTo>
                  <a:lnTo>
                    <a:pt x="174" y="64"/>
                  </a:lnTo>
                  <a:lnTo>
                    <a:pt x="170" y="66"/>
                  </a:lnTo>
                  <a:lnTo>
                    <a:pt x="170" y="70"/>
                  </a:lnTo>
                  <a:lnTo>
                    <a:pt x="168" y="72"/>
                  </a:lnTo>
                  <a:lnTo>
                    <a:pt x="166" y="74"/>
                  </a:lnTo>
                  <a:lnTo>
                    <a:pt x="166" y="74"/>
                  </a:lnTo>
                  <a:lnTo>
                    <a:pt x="164" y="76"/>
                  </a:lnTo>
                  <a:lnTo>
                    <a:pt x="162" y="76"/>
                  </a:lnTo>
                  <a:lnTo>
                    <a:pt x="160" y="76"/>
                  </a:lnTo>
                  <a:lnTo>
                    <a:pt x="158" y="78"/>
                  </a:lnTo>
                  <a:lnTo>
                    <a:pt x="158" y="80"/>
                  </a:lnTo>
                  <a:lnTo>
                    <a:pt x="156" y="82"/>
                  </a:lnTo>
                  <a:lnTo>
                    <a:pt x="156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4" y="82"/>
                  </a:lnTo>
                  <a:lnTo>
                    <a:pt x="152" y="84"/>
                  </a:lnTo>
                  <a:lnTo>
                    <a:pt x="152" y="84"/>
                  </a:lnTo>
                  <a:lnTo>
                    <a:pt x="152" y="86"/>
                  </a:lnTo>
                  <a:lnTo>
                    <a:pt x="150" y="86"/>
                  </a:lnTo>
                  <a:lnTo>
                    <a:pt x="150" y="86"/>
                  </a:lnTo>
                  <a:lnTo>
                    <a:pt x="148" y="86"/>
                  </a:lnTo>
                  <a:lnTo>
                    <a:pt x="146" y="88"/>
                  </a:lnTo>
                  <a:lnTo>
                    <a:pt x="146" y="90"/>
                  </a:lnTo>
                  <a:lnTo>
                    <a:pt x="144" y="90"/>
                  </a:lnTo>
                  <a:lnTo>
                    <a:pt x="144" y="92"/>
                  </a:lnTo>
                  <a:lnTo>
                    <a:pt x="140" y="92"/>
                  </a:lnTo>
                  <a:lnTo>
                    <a:pt x="138" y="94"/>
                  </a:lnTo>
                  <a:lnTo>
                    <a:pt x="138" y="94"/>
                  </a:lnTo>
                  <a:lnTo>
                    <a:pt x="136" y="94"/>
                  </a:lnTo>
                  <a:lnTo>
                    <a:pt x="136" y="94"/>
                  </a:lnTo>
                  <a:lnTo>
                    <a:pt x="136" y="92"/>
                  </a:lnTo>
                  <a:lnTo>
                    <a:pt x="134" y="92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4" y="94"/>
                  </a:lnTo>
                  <a:lnTo>
                    <a:pt x="132" y="94"/>
                  </a:lnTo>
                  <a:lnTo>
                    <a:pt x="132" y="94"/>
                  </a:lnTo>
                  <a:lnTo>
                    <a:pt x="132" y="96"/>
                  </a:lnTo>
                  <a:lnTo>
                    <a:pt x="132" y="96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2" y="98"/>
                  </a:lnTo>
                  <a:lnTo>
                    <a:pt x="130" y="98"/>
                  </a:lnTo>
                  <a:lnTo>
                    <a:pt x="130" y="100"/>
                  </a:lnTo>
                  <a:lnTo>
                    <a:pt x="130" y="100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2"/>
                  </a:lnTo>
                  <a:lnTo>
                    <a:pt x="128" y="104"/>
                  </a:lnTo>
                  <a:lnTo>
                    <a:pt x="128" y="106"/>
                  </a:lnTo>
                  <a:lnTo>
                    <a:pt x="128" y="106"/>
                  </a:lnTo>
                  <a:lnTo>
                    <a:pt x="128" y="108"/>
                  </a:lnTo>
                  <a:lnTo>
                    <a:pt x="128" y="110"/>
                  </a:lnTo>
                  <a:lnTo>
                    <a:pt x="128" y="112"/>
                  </a:lnTo>
                  <a:lnTo>
                    <a:pt x="128" y="114"/>
                  </a:lnTo>
                  <a:lnTo>
                    <a:pt x="128" y="114"/>
                  </a:lnTo>
                  <a:lnTo>
                    <a:pt x="128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6"/>
                  </a:lnTo>
                  <a:lnTo>
                    <a:pt x="130" y="118"/>
                  </a:lnTo>
                  <a:lnTo>
                    <a:pt x="130" y="120"/>
                  </a:lnTo>
                  <a:lnTo>
                    <a:pt x="130" y="120"/>
                  </a:lnTo>
                  <a:lnTo>
                    <a:pt x="132" y="122"/>
                  </a:lnTo>
                  <a:lnTo>
                    <a:pt x="132" y="122"/>
                  </a:lnTo>
                  <a:lnTo>
                    <a:pt x="132" y="124"/>
                  </a:lnTo>
                  <a:lnTo>
                    <a:pt x="132" y="124"/>
                  </a:lnTo>
                  <a:lnTo>
                    <a:pt x="130" y="126"/>
                  </a:lnTo>
                  <a:lnTo>
                    <a:pt x="128" y="128"/>
                  </a:lnTo>
                  <a:lnTo>
                    <a:pt x="128" y="128"/>
                  </a:lnTo>
                  <a:lnTo>
                    <a:pt x="126" y="128"/>
                  </a:lnTo>
                  <a:lnTo>
                    <a:pt x="126" y="130"/>
                  </a:lnTo>
                  <a:lnTo>
                    <a:pt x="126" y="130"/>
                  </a:lnTo>
                  <a:lnTo>
                    <a:pt x="126" y="132"/>
                  </a:lnTo>
                  <a:lnTo>
                    <a:pt x="126" y="136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6" y="138"/>
                  </a:lnTo>
                  <a:lnTo>
                    <a:pt x="124" y="138"/>
                  </a:lnTo>
                  <a:lnTo>
                    <a:pt x="124" y="138"/>
                  </a:lnTo>
                  <a:lnTo>
                    <a:pt x="124" y="140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20" y="146"/>
                  </a:lnTo>
                  <a:lnTo>
                    <a:pt x="118" y="146"/>
                  </a:lnTo>
                  <a:lnTo>
                    <a:pt x="118" y="148"/>
                  </a:lnTo>
                  <a:lnTo>
                    <a:pt x="118" y="148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4" y="150"/>
                  </a:lnTo>
                  <a:lnTo>
                    <a:pt x="114" y="150"/>
                  </a:lnTo>
                  <a:lnTo>
                    <a:pt x="112" y="152"/>
                  </a:lnTo>
                  <a:lnTo>
                    <a:pt x="110" y="152"/>
                  </a:lnTo>
                  <a:lnTo>
                    <a:pt x="110" y="152"/>
                  </a:lnTo>
                  <a:lnTo>
                    <a:pt x="110" y="154"/>
                  </a:lnTo>
                  <a:lnTo>
                    <a:pt x="108" y="156"/>
                  </a:lnTo>
                  <a:lnTo>
                    <a:pt x="106" y="162"/>
                  </a:lnTo>
                  <a:lnTo>
                    <a:pt x="106" y="164"/>
                  </a:lnTo>
                  <a:lnTo>
                    <a:pt x="108" y="166"/>
                  </a:lnTo>
                  <a:lnTo>
                    <a:pt x="108" y="166"/>
                  </a:lnTo>
                  <a:lnTo>
                    <a:pt x="110" y="166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14" y="170"/>
                  </a:lnTo>
                  <a:lnTo>
                    <a:pt x="114" y="172"/>
                  </a:lnTo>
                  <a:lnTo>
                    <a:pt x="112" y="174"/>
                  </a:lnTo>
                  <a:lnTo>
                    <a:pt x="112" y="176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90"/>
                  </a:lnTo>
                  <a:lnTo>
                    <a:pt x="104" y="192"/>
                  </a:lnTo>
                  <a:lnTo>
                    <a:pt x="102" y="194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0" y="196"/>
                  </a:lnTo>
                  <a:lnTo>
                    <a:pt x="100" y="198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0"/>
                  </a:lnTo>
                  <a:lnTo>
                    <a:pt x="98" y="202"/>
                  </a:lnTo>
                  <a:lnTo>
                    <a:pt x="98" y="202"/>
                  </a:lnTo>
                  <a:lnTo>
                    <a:pt x="96" y="202"/>
                  </a:lnTo>
                  <a:lnTo>
                    <a:pt x="96" y="204"/>
                  </a:lnTo>
                  <a:lnTo>
                    <a:pt x="96" y="204"/>
                  </a:lnTo>
                  <a:lnTo>
                    <a:pt x="96" y="204"/>
                  </a:lnTo>
                  <a:lnTo>
                    <a:pt x="96" y="206"/>
                  </a:lnTo>
                  <a:lnTo>
                    <a:pt x="96" y="206"/>
                  </a:lnTo>
                  <a:lnTo>
                    <a:pt x="96" y="206"/>
                  </a:lnTo>
                  <a:lnTo>
                    <a:pt x="94" y="206"/>
                  </a:lnTo>
                  <a:lnTo>
                    <a:pt x="94" y="208"/>
                  </a:lnTo>
                  <a:lnTo>
                    <a:pt x="94" y="208"/>
                  </a:lnTo>
                  <a:lnTo>
                    <a:pt x="94" y="210"/>
                  </a:lnTo>
                  <a:lnTo>
                    <a:pt x="92" y="214"/>
                  </a:lnTo>
                  <a:lnTo>
                    <a:pt x="92" y="216"/>
                  </a:lnTo>
                  <a:lnTo>
                    <a:pt x="92" y="218"/>
                  </a:lnTo>
                  <a:lnTo>
                    <a:pt x="92" y="220"/>
                  </a:lnTo>
                  <a:lnTo>
                    <a:pt x="90" y="220"/>
                  </a:lnTo>
                  <a:lnTo>
                    <a:pt x="90" y="220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88" y="226"/>
                  </a:lnTo>
                  <a:lnTo>
                    <a:pt x="88" y="226"/>
                  </a:lnTo>
                  <a:lnTo>
                    <a:pt x="88" y="228"/>
                  </a:lnTo>
                  <a:lnTo>
                    <a:pt x="88" y="228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6" y="230"/>
                  </a:lnTo>
                  <a:lnTo>
                    <a:pt x="86" y="230"/>
                  </a:lnTo>
                  <a:lnTo>
                    <a:pt x="86" y="230"/>
                  </a:lnTo>
                  <a:lnTo>
                    <a:pt x="84" y="228"/>
                  </a:lnTo>
                  <a:lnTo>
                    <a:pt x="84" y="228"/>
                  </a:lnTo>
                  <a:lnTo>
                    <a:pt x="82" y="226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78" y="226"/>
                  </a:lnTo>
                  <a:lnTo>
                    <a:pt x="76" y="226"/>
                  </a:lnTo>
                  <a:lnTo>
                    <a:pt x="72" y="226"/>
                  </a:lnTo>
                  <a:lnTo>
                    <a:pt x="72" y="226"/>
                  </a:lnTo>
                  <a:lnTo>
                    <a:pt x="70" y="222"/>
                  </a:lnTo>
                  <a:lnTo>
                    <a:pt x="68" y="222"/>
                  </a:lnTo>
                  <a:lnTo>
                    <a:pt x="66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2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6" y="222"/>
                  </a:lnTo>
                  <a:lnTo>
                    <a:pt x="56" y="222"/>
                  </a:lnTo>
                  <a:lnTo>
                    <a:pt x="54" y="220"/>
                  </a:lnTo>
                  <a:lnTo>
                    <a:pt x="54" y="218"/>
                  </a:lnTo>
                  <a:lnTo>
                    <a:pt x="52" y="218"/>
                  </a:lnTo>
                  <a:lnTo>
                    <a:pt x="52" y="218"/>
                  </a:lnTo>
                  <a:lnTo>
                    <a:pt x="52" y="220"/>
                  </a:lnTo>
                  <a:lnTo>
                    <a:pt x="50" y="220"/>
                  </a:lnTo>
                  <a:lnTo>
                    <a:pt x="50" y="220"/>
                  </a:lnTo>
                  <a:lnTo>
                    <a:pt x="50" y="222"/>
                  </a:lnTo>
                  <a:lnTo>
                    <a:pt x="50" y="222"/>
                  </a:lnTo>
                  <a:lnTo>
                    <a:pt x="52" y="224"/>
                  </a:lnTo>
                  <a:lnTo>
                    <a:pt x="52" y="224"/>
                  </a:lnTo>
                  <a:lnTo>
                    <a:pt x="52" y="226"/>
                  </a:lnTo>
                  <a:lnTo>
                    <a:pt x="52" y="226"/>
                  </a:lnTo>
                  <a:lnTo>
                    <a:pt x="52" y="226"/>
                  </a:lnTo>
                  <a:lnTo>
                    <a:pt x="54" y="228"/>
                  </a:lnTo>
                  <a:lnTo>
                    <a:pt x="54" y="228"/>
                  </a:lnTo>
                  <a:lnTo>
                    <a:pt x="54" y="230"/>
                  </a:lnTo>
                  <a:lnTo>
                    <a:pt x="54" y="236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8"/>
                  </a:lnTo>
                  <a:lnTo>
                    <a:pt x="56" y="238"/>
                  </a:lnTo>
                  <a:lnTo>
                    <a:pt x="56" y="240"/>
                  </a:lnTo>
                  <a:lnTo>
                    <a:pt x="56" y="248"/>
                  </a:lnTo>
                  <a:lnTo>
                    <a:pt x="56" y="250"/>
                  </a:lnTo>
                  <a:lnTo>
                    <a:pt x="56" y="252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6" y="254"/>
                  </a:lnTo>
                  <a:lnTo>
                    <a:pt x="54" y="256"/>
                  </a:lnTo>
                  <a:lnTo>
                    <a:pt x="54" y="256"/>
                  </a:lnTo>
                  <a:lnTo>
                    <a:pt x="54" y="258"/>
                  </a:lnTo>
                  <a:lnTo>
                    <a:pt x="54" y="260"/>
                  </a:lnTo>
                  <a:lnTo>
                    <a:pt x="54" y="262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4" y="264"/>
                  </a:lnTo>
                  <a:lnTo>
                    <a:pt x="52" y="268"/>
                  </a:lnTo>
                  <a:lnTo>
                    <a:pt x="52" y="268"/>
                  </a:lnTo>
                  <a:lnTo>
                    <a:pt x="50" y="270"/>
                  </a:lnTo>
                  <a:lnTo>
                    <a:pt x="50" y="270"/>
                  </a:lnTo>
                  <a:lnTo>
                    <a:pt x="48" y="270"/>
                  </a:lnTo>
                  <a:lnTo>
                    <a:pt x="48" y="270"/>
                  </a:lnTo>
                  <a:lnTo>
                    <a:pt x="46" y="268"/>
                  </a:lnTo>
                  <a:lnTo>
                    <a:pt x="46" y="268"/>
                  </a:lnTo>
                  <a:lnTo>
                    <a:pt x="46" y="268"/>
                  </a:lnTo>
                  <a:lnTo>
                    <a:pt x="44" y="268"/>
                  </a:lnTo>
                  <a:lnTo>
                    <a:pt x="44" y="270"/>
                  </a:lnTo>
                  <a:lnTo>
                    <a:pt x="44" y="270"/>
                  </a:lnTo>
                  <a:lnTo>
                    <a:pt x="44" y="272"/>
                  </a:lnTo>
                  <a:lnTo>
                    <a:pt x="44" y="272"/>
                  </a:lnTo>
                  <a:lnTo>
                    <a:pt x="44" y="274"/>
                  </a:lnTo>
                  <a:lnTo>
                    <a:pt x="46" y="276"/>
                  </a:lnTo>
                  <a:lnTo>
                    <a:pt x="46" y="276"/>
                  </a:lnTo>
                  <a:lnTo>
                    <a:pt x="44" y="278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2" y="280"/>
                  </a:lnTo>
                  <a:lnTo>
                    <a:pt x="40" y="282"/>
                  </a:lnTo>
                  <a:lnTo>
                    <a:pt x="40" y="286"/>
                  </a:lnTo>
                  <a:lnTo>
                    <a:pt x="40" y="286"/>
                  </a:lnTo>
                  <a:lnTo>
                    <a:pt x="42" y="288"/>
                  </a:lnTo>
                  <a:lnTo>
                    <a:pt x="42" y="288"/>
                  </a:lnTo>
                  <a:lnTo>
                    <a:pt x="42" y="290"/>
                  </a:lnTo>
                  <a:lnTo>
                    <a:pt x="42" y="290"/>
                  </a:lnTo>
                  <a:lnTo>
                    <a:pt x="42" y="292"/>
                  </a:lnTo>
                  <a:lnTo>
                    <a:pt x="42" y="294"/>
                  </a:lnTo>
                  <a:lnTo>
                    <a:pt x="42" y="296"/>
                  </a:lnTo>
                  <a:lnTo>
                    <a:pt x="42" y="296"/>
                  </a:lnTo>
                  <a:lnTo>
                    <a:pt x="44" y="298"/>
                  </a:lnTo>
                  <a:lnTo>
                    <a:pt x="44" y="300"/>
                  </a:lnTo>
                  <a:lnTo>
                    <a:pt x="46" y="306"/>
                  </a:lnTo>
                  <a:lnTo>
                    <a:pt x="46" y="306"/>
                  </a:lnTo>
                  <a:lnTo>
                    <a:pt x="44" y="306"/>
                  </a:lnTo>
                  <a:lnTo>
                    <a:pt x="44" y="306"/>
                  </a:lnTo>
                  <a:lnTo>
                    <a:pt x="44" y="306"/>
                  </a:lnTo>
                  <a:lnTo>
                    <a:pt x="44" y="308"/>
                  </a:lnTo>
                  <a:lnTo>
                    <a:pt x="42" y="308"/>
                  </a:lnTo>
                  <a:lnTo>
                    <a:pt x="42" y="308"/>
                  </a:lnTo>
                  <a:lnTo>
                    <a:pt x="42" y="308"/>
                  </a:lnTo>
                  <a:lnTo>
                    <a:pt x="44" y="310"/>
                  </a:lnTo>
                  <a:lnTo>
                    <a:pt x="42" y="310"/>
                  </a:lnTo>
                  <a:lnTo>
                    <a:pt x="42" y="310"/>
                  </a:lnTo>
                  <a:lnTo>
                    <a:pt x="42" y="308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40" y="308"/>
                  </a:lnTo>
                  <a:lnTo>
                    <a:pt x="38" y="308"/>
                  </a:lnTo>
                  <a:lnTo>
                    <a:pt x="38" y="308"/>
                  </a:lnTo>
                  <a:lnTo>
                    <a:pt x="38" y="310"/>
                  </a:lnTo>
                  <a:lnTo>
                    <a:pt x="38" y="312"/>
                  </a:lnTo>
                  <a:lnTo>
                    <a:pt x="38" y="312"/>
                  </a:lnTo>
                  <a:lnTo>
                    <a:pt x="38" y="314"/>
                  </a:lnTo>
                  <a:lnTo>
                    <a:pt x="38" y="314"/>
                  </a:lnTo>
                  <a:lnTo>
                    <a:pt x="36" y="314"/>
                  </a:lnTo>
                  <a:lnTo>
                    <a:pt x="36" y="316"/>
                  </a:lnTo>
                  <a:lnTo>
                    <a:pt x="36" y="316"/>
                  </a:lnTo>
                  <a:lnTo>
                    <a:pt x="36" y="316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6" y="318"/>
                  </a:lnTo>
                  <a:lnTo>
                    <a:pt x="34" y="318"/>
                  </a:lnTo>
                  <a:lnTo>
                    <a:pt x="34" y="318"/>
                  </a:lnTo>
                  <a:lnTo>
                    <a:pt x="34" y="318"/>
                  </a:lnTo>
                  <a:lnTo>
                    <a:pt x="32" y="318"/>
                  </a:lnTo>
                  <a:lnTo>
                    <a:pt x="32" y="320"/>
                  </a:lnTo>
                  <a:lnTo>
                    <a:pt x="32" y="320"/>
                  </a:lnTo>
                  <a:lnTo>
                    <a:pt x="32" y="320"/>
                  </a:lnTo>
                  <a:lnTo>
                    <a:pt x="32" y="318"/>
                  </a:lnTo>
                  <a:lnTo>
                    <a:pt x="30" y="318"/>
                  </a:lnTo>
                  <a:lnTo>
                    <a:pt x="30" y="316"/>
                  </a:lnTo>
                  <a:lnTo>
                    <a:pt x="28" y="314"/>
                  </a:lnTo>
                  <a:lnTo>
                    <a:pt x="24" y="312"/>
                  </a:lnTo>
                  <a:lnTo>
                    <a:pt x="24" y="310"/>
                  </a:lnTo>
                  <a:lnTo>
                    <a:pt x="22" y="312"/>
                  </a:lnTo>
                  <a:lnTo>
                    <a:pt x="22" y="312"/>
                  </a:lnTo>
                  <a:lnTo>
                    <a:pt x="24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4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6"/>
                  </a:lnTo>
                  <a:lnTo>
                    <a:pt x="22" y="318"/>
                  </a:lnTo>
                  <a:lnTo>
                    <a:pt x="22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18"/>
                  </a:lnTo>
                  <a:lnTo>
                    <a:pt x="20" y="320"/>
                  </a:lnTo>
                  <a:lnTo>
                    <a:pt x="18" y="320"/>
                  </a:lnTo>
                  <a:lnTo>
                    <a:pt x="20" y="322"/>
                  </a:lnTo>
                  <a:lnTo>
                    <a:pt x="20" y="324"/>
                  </a:lnTo>
                  <a:lnTo>
                    <a:pt x="18" y="330"/>
                  </a:lnTo>
                  <a:lnTo>
                    <a:pt x="20" y="342"/>
                  </a:lnTo>
                  <a:lnTo>
                    <a:pt x="20" y="344"/>
                  </a:lnTo>
                  <a:lnTo>
                    <a:pt x="20" y="346"/>
                  </a:lnTo>
                  <a:lnTo>
                    <a:pt x="22" y="350"/>
                  </a:lnTo>
                  <a:lnTo>
                    <a:pt x="22" y="350"/>
                  </a:lnTo>
                  <a:lnTo>
                    <a:pt x="22" y="352"/>
                  </a:lnTo>
                  <a:lnTo>
                    <a:pt x="22" y="352"/>
                  </a:lnTo>
                  <a:lnTo>
                    <a:pt x="20" y="354"/>
                  </a:lnTo>
                  <a:lnTo>
                    <a:pt x="20" y="354"/>
                  </a:lnTo>
                  <a:lnTo>
                    <a:pt x="18" y="354"/>
                  </a:lnTo>
                  <a:lnTo>
                    <a:pt x="18" y="354"/>
                  </a:lnTo>
                  <a:lnTo>
                    <a:pt x="18" y="352"/>
                  </a:lnTo>
                  <a:lnTo>
                    <a:pt x="18" y="350"/>
                  </a:lnTo>
                  <a:lnTo>
                    <a:pt x="16" y="348"/>
                  </a:lnTo>
                  <a:lnTo>
                    <a:pt x="16" y="348"/>
                  </a:lnTo>
                  <a:lnTo>
                    <a:pt x="14" y="348"/>
                  </a:lnTo>
                  <a:lnTo>
                    <a:pt x="12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0" y="348"/>
                  </a:lnTo>
                  <a:lnTo>
                    <a:pt x="10" y="346"/>
                  </a:lnTo>
                  <a:lnTo>
                    <a:pt x="10" y="346"/>
                  </a:lnTo>
                  <a:lnTo>
                    <a:pt x="10" y="344"/>
                  </a:lnTo>
                  <a:lnTo>
                    <a:pt x="8" y="344"/>
                  </a:lnTo>
                  <a:lnTo>
                    <a:pt x="8" y="344"/>
                  </a:lnTo>
                  <a:lnTo>
                    <a:pt x="6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4" y="346"/>
                  </a:lnTo>
                  <a:lnTo>
                    <a:pt x="2" y="348"/>
                  </a:lnTo>
                  <a:lnTo>
                    <a:pt x="2" y="350"/>
                  </a:lnTo>
                  <a:lnTo>
                    <a:pt x="2" y="352"/>
                  </a:lnTo>
                  <a:lnTo>
                    <a:pt x="2" y="352"/>
                  </a:lnTo>
                  <a:lnTo>
                    <a:pt x="2" y="354"/>
                  </a:lnTo>
                  <a:lnTo>
                    <a:pt x="2" y="356"/>
                  </a:lnTo>
                  <a:lnTo>
                    <a:pt x="2" y="356"/>
                  </a:lnTo>
                  <a:lnTo>
                    <a:pt x="0" y="358"/>
                  </a:lnTo>
                  <a:lnTo>
                    <a:pt x="2" y="358"/>
                  </a:lnTo>
                  <a:lnTo>
                    <a:pt x="2" y="358"/>
                  </a:lnTo>
                  <a:lnTo>
                    <a:pt x="2" y="360"/>
                  </a:lnTo>
                  <a:lnTo>
                    <a:pt x="2" y="360"/>
                  </a:lnTo>
                  <a:lnTo>
                    <a:pt x="4" y="362"/>
                  </a:lnTo>
                  <a:lnTo>
                    <a:pt x="4" y="362"/>
                  </a:lnTo>
                  <a:lnTo>
                    <a:pt x="6" y="364"/>
                  </a:lnTo>
                  <a:lnTo>
                    <a:pt x="6" y="368"/>
                  </a:lnTo>
                  <a:lnTo>
                    <a:pt x="6" y="368"/>
                  </a:lnTo>
                  <a:lnTo>
                    <a:pt x="6" y="370"/>
                  </a:lnTo>
                  <a:lnTo>
                    <a:pt x="10" y="376"/>
                  </a:lnTo>
                  <a:lnTo>
                    <a:pt x="10" y="378"/>
                  </a:lnTo>
                  <a:lnTo>
                    <a:pt x="10" y="380"/>
                  </a:lnTo>
                  <a:lnTo>
                    <a:pt x="10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2" y="380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4" y="382"/>
                  </a:lnTo>
                  <a:lnTo>
                    <a:pt x="16" y="384"/>
                  </a:lnTo>
                  <a:lnTo>
                    <a:pt x="16" y="384"/>
                  </a:lnTo>
                  <a:lnTo>
                    <a:pt x="16" y="386"/>
                  </a:lnTo>
                  <a:lnTo>
                    <a:pt x="18" y="388"/>
                  </a:lnTo>
                  <a:lnTo>
                    <a:pt x="22" y="392"/>
                  </a:lnTo>
                  <a:lnTo>
                    <a:pt x="22" y="392"/>
                  </a:lnTo>
                  <a:lnTo>
                    <a:pt x="24" y="398"/>
                  </a:lnTo>
                  <a:lnTo>
                    <a:pt x="24" y="398"/>
                  </a:lnTo>
                  <a:lnTo>
                    <a:pt x="26" y="400"/>
                  </a:lnTo>
                  <a:lnTo>
                    <a:pt x="26" y="400"/>
                  </a:lnTo>
                  <a:lnTo>
                    <a:pt x="26" y="400"/>
                  </a:lnTo>
                  <a:lnTo>
                    <a:pt x="26" y="394"/>
                  </a:lnTo>
                  <a:lnTo>
                    <a:pt x="26" y="392"/>
                  </a:lnTo>
                  <a:lnTo>
                    <a:pt x="26" y="392"/>
                  </a:lnTo>
                  <a:lnTo>
                    <a:pt x="24" y="388"/>
                  </a:lnTo>
                  <a:lnTo>
                    <a:pt x="24" y="386"/>
                  </a:lnTo>
                  <a:lnTo>
                    <a:pt x="24" y="384"/>
                  </a:lnTo>
                  <a:lnTo>
                    <a:pt x="22" y="382"/>
                  </a:lnTo>
                  <a:lnTo>
                    <a:pt x="22" y="380"/>
                  </a:lnTo>
                  <a:lnTo>
                    <a:pt x="22" y="380"/>
                  </a:lnTo>
                  <a:lnTo>
                    <a:pt x="24" y="384"/>
                  </a:lnTo>
                  <a:lnTo>
                    <a:pt x="26" y="384"/>
                  </a:lnTo>
                  <a:lnTo>
                    <a:pt x="26" y="386"/>
                  </a:lnTo>
                  <a:lnTo>
                    <a:pt x="26" y="388"/>
                  </a:lnTo>
                  <a:lnTo>
                    <a:pt x="26" y="390"/>
                  </a:lnTo>
                  <a:lnTo>
                    <a:pt x="28" y="390"/>
                  </a:lnTo>
                  <a:lnTo>
                    <a:pt x="28" y="390"/>
                  </a:lnTo>
                  <a:lnTo>
                    <a:pt x="26" y="390"/>
                  </a:lnTo>
                  <a:lnTo>
                    <a:pt x="28" y="392"/>
                  </a:lnTo>
                  <a:lnTo>
                    <a:pt x="28" y="390"/>
                  </a:lnTo>
                  <a:lnTo>
                    <a:pt x="28" y="390"/>
                  </a:lnTo>
                  <a:lnTo>
                    <a:pt x="28" y="388"/>
                  </a:lnTo>
                  <a:lnTo>
                    <a:pt x="30" y="388"/>
                  </a:lnTo>
                  <a:lnTo>
                    <a:pt x="30" y="390"/>
                  </a:lnTo>
                  <a:lnTo>
                    <a:pt x="30" y="390"/>
                  </a:lnTo>
                  <a:lnTo>
                    <a:pt x="30" y="394"/>
                  </a:lnTo>
                  <a:lnTo>
                    <a:pt x="30" y="394"/>
                  </a:lnTo>
                  <a:lnTo>
                    <a:pt x="32" y="396"/>
                  </a:lnTo>
                  <a:lnTo>
                    <a:pt x="32" y="396"/>
                  </a:lnTo>
                  <a:lnTo>
                    <a:pt x="32" y="396"/>
                  </a:lnTo>
                  <a:lnTo>
                    <a:pt x="32" y="396"/>
                  </a:lnTo>
                  <a:lnTo>
                    <a:pt x="32" y="396"/>
                  </a:lnTo>
                  <a:lnTo>
                    <a:pt x="34" y="398"/>
                  </a:lnTo>
                  <a:lnTo>
                    <a:pt x="34" y="398"/>
                  </a:lnTo>
                  <a:lnTo>
                    <a:pt x="34" y="398"/>
                  </a:lnTo>
                  <a:lnTo>
                    <a:pt x="34" y="398"/>
                  </a:lnTo>
                  <a:lnTo>
                    <a:pt x="34" y="398"/>
                  </a:lnTo>
                  <a:lnTo>
                    <a:pt x="32" y="398"/>
                  </a:lnTo>
                  <a:lnTo>
                    <a:pt x="28" y="400"/>
                  </a:lnTo>
                  <a:lnTo>
                    <a:pt x="28" y="400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2"/>
                  </a:lnTo>
                  <a:lnTo>
                    <a:pt x="28" y="404"/>
                  </a:lnTo>
                  <a:lnTo>
                    <a:pt x="30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2" y="406"/>
                  </a:lnTo>
                  <a:lnTo>
                    <a:pt x="34" y="402"/>
                  </a:lnTo>
                  <a:lnTo>
                    <a:pt x="38" y="398"/>
                  </a:lnTo>
                  <a:lnTo>
                    <a:pt x="38" y="398"/>
                  </a:lnTo>
                  <a:lnTo>
                    <a:pt x="38" y="396"/>
                  </a:lnTo>
                  <a:lnTo>
                    <a:pt x="38" y="392"/>
                  </a:lnTo>
                  <a:lnTo>
                    <a:pt x="38" y="392"/>
                  </a:lnTo>
                  <a:lnTo>
                    <a:pt x="40" y="390"/>
                  </a:lnTo>
                  <a:lnTo>
                    <a:pt x="40" y="390"/>
                  </a:lnTo>
                  <a:lnTo>
                    <a:pt x="40" y="388"/>
                  </a:lnTo>
                  <a:lnTo>
                    <a:pt x="40" y="388"/>
                  </a:lnTo>
                  <a:lnTo>
                    <a:pt x="40" y="386"/>
                  </a:lnTo>
                  <a:lnTo>
                    <a:pt x="42" y="388"/>
                  </a:lnTo>
                  <a:lnTo>
                    <a:pt x="40" y="390"/>
                  </a:lnTo>
                  <a:lnTo>
                    <a:pt x="38" y="392"/>
                  </a:lnTo>
                  <a:lnTo>
                    <a:pt x="38" y="394"/>
                  </a:lnTo>
                  <a:lnTo>
                    <a:pt x="38" y="394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40" y="394"/>
                  </a:lnTo>
                  <a:lnTo>
                    <a:pt x="42" y="392"/>
                  </a:lnTo>
                  <a:lnTo>
                    <a:pt x="42" y="392"/>
                  </a:lnTo>
                  <a:lnTo>
                    <a:pt x="42" y="394"/>
                  </a:lnTo>
                  <a:lnTo>
                    <a:pt x="42" y="396"/>
                  </a:lnTo>
                  <a:lnTo>
                    <a:pt x="40" y="396"/>
                  </a:lnTo>
                  <a:lnTo>
                    <a:pt x="40" y="396"/>
                  </a:lnTo>
                  <a:lnTo>
                    <a:pt x="38" y="400"/>
                  </a:lnTo>
                  <a:lnTo>
                    <a:pt x="38" y="402"/>
                  </a:lnTo>
                  <a:lnTo>
                    <a:pt x="36" y="404"/>
                  </a:lnTo>
                  <a:lnTo>
                    <a:pt x="38" y="406"/>
                  </a:lnTo>
                  <a:lnTo>
                    <a:pt x="38" y="406"/>
                  </a:lnTo>
                  <a:lnTo>
                    <a:pt x="40" y="404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2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2" y="406"/>
                  </a:lnTo>
                  <a:lnTo>
                    <a:pt x="42" y="404"/>
                  </a:lnTo>
                  <a:lnTo>
                    <a:pt x="42" y="404"/>
                  </a:lnTo>
                  <a:lnTo>
                    <a:pt x="40" y="404"/>
                  </a:lnTo>
                  <a:lnTo>
                    <a:pt x="40" y="406"/>
                  </a:lnTo>
                  <a:lnTo>
                    <a:pt x="40" y="406"/>
                  </a:lnTo>
                  <a:lnTo>
                    <a:pt x="40" y="406"/>
                  </a:lnTo>
                  <a:lnTo>
                    <a:pt x="36" y="406"/>
                  </a:lnTo>
                  <a:lnTo>
                    <a:pt x="36" y="406"/>
                  </a:lnTo>
                  <a:lnTo>
                    <a:pt x="36" y="406"/>
                  </a:lnTo>
                  <a:lnTo>
                    <a:pt x="36" y="408"/>
                  </a:lnTo>
                  <a:lnTo>
                    <a:pt x="36" y="408"/>
                  </a:lnTo>
                  <a:lnTo>
                    <a:pt x="38" y="410"/>
                  </a:lnTo>
                  <a:lnTo>
                    <a:pt x="38" y="410"/>
                  </a:lnTo>
                  <a:lnTo>
                    <a:pt x="40" y="412"/>
                  </a:lnTo>
                  <a:lnTo>
                    <a:pt x="40" y="412"/>
                  </a:lnTo>
                  <a:lnTo>
                    <a:pt x="40" y="414"/>
                  </a:lnTo>
                  <a:lnTo>
                    <a:pt x="40" y="414"/>
                  </a:lnTo>
                  <a:lnTo>
                    <a:pt x="42" y="418"/>
                  </a:lnTo>
                  <a:lnTo>
                    <a:pt x="42" y="420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22"/>
                  </a:lnTo>
                  <a:lnTo>
                    <a:pt x="44" y="422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20"/>
                  </a:lnTo>
                  <a:lnTo>
                    <a:pt x="44" y="418"/>
                  </a:lnTo>
                  <a:lnTo>
                    <a:pt x="42" y="418"/>
                  </a:lnTo>
                  <a:lnTo>
                    <a:pt x="42" y="416"/>
                  </a:lnTo>
                  <a:lnTo>
                    <a:pt x="42" y="414"/>
                  </a:lnTo>
                  <a:lnTo>
                    <a:pt x="42" y="412"/>
                  </a:lnTo>
                  <a:lnTo>
                    <a:pt x="44" y="412"/>
                  </a:lnTo>
                  <a:lnTo>
                    <a:pt x="44" y="412"/>
                  </a:lnTo>
                  <a:lnTo>
                    <a:pt x="44" y="414"/>
                  </a:lnTo>
                  <a:lnTo>
                    <a:pt x="46" y="416"/>
                  </a:lnTo>
                  <a:lnTo>
                    <a:pt x="46" y="418"/>
                  </a:lnTo>
                  <a:lnTo>
                    <a:pt x="48" y="420"/>
                  </a:lnTo>
                  <a:lnTo>
                    <a:pt x="48" y="420"/>
                  </a:lnTo>
                  <a:lnTo>
                    <a:pt x="48" y="420"/>
                  </a:lnTo>
                  <a:lnTo>
                    <a:pt x="46" y="414"/>
                  </a:lnTo>
                  <a:lnTo>
                    <a:pt x="44" y="412"/>
                  </a:lnTo>
                  <a:lnTo>
                    <a:pt x="44" y="410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08"/>
                  </a:lnTo>
                  <a:lnTo>
                    <a:pt x="44" y="410"/>
                  </a:lnTo>
                  <a:lnTo>
                    <a:pt x="44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6" y="410"/>
                  </a:lnTo>
                  <a:lnTo>
                    <a:pt x="48" y="410"/>
                  </a:lnTo>
                  <a:lnTo>
                    <a:pt x="50" y="410"/>
                  </a:lnTo>
                  <a:lnTo>
                    <a:pt x="50" y="410"/>
                  </a:lnTo>
                  <a:lnTo>
                    <a:pt x="52" y="410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2" y="408"/>
                  </a:lnTo>
                  <a:lnTo>
                    <a:pt x="54" y="410"/>
                  </a:lnTo>
                  <a:lnTo>
                    <a:pt x="54" y="412"/>
                  </a:lnTo>
                  <a:lnTo>
                    <a:pt x="54" y="410"/>
                  </a:lnTo>
                  <a:lnTo>
                    <a:pt x="54" y="410"/>
                  </a:lnTo>
                  <a:lnTo>
                    <a:pt x="54" y="408"/>
                  </a:lnTo>
                  <a:lnTo>
                    <a:pt x="54" y="408"/>
                  </a:lnTo>
                  <a:lnTo>
                    <a:pt x="54" y="410"/>
                  </a:lnTo>
                  <a:lnTo>
                    <a:pt x="56" y="412"/>
                  </a:lnTo>
                  <a:lnTo>
                    <a:pt x="56" y="412"/>
                  </a:lnTo>
                  <a:lnTo>
                    <a:pt x="56" y="414"/>
                  </a:lnTo>
                  <a:lnTo>
                    <a:pt x="56" y="414"/>
                  </a:lnTo>
                  <a:lnTo>
                    <a:pt x="56" y="414"/>
                  </a:lnTo>
                  <a:lnTo>
                    <a:pt x="58" y="414"/>
                  </a:lnTo>
                  <a:lnTo>
                    <a:pt x="58" y="414"/>
                  </a:lnTo>
                  <a:lnTo>
                    <a:pt x="58" y="414"/>
                  </a:lnTo>
                  <a:lnTo>
                    <a:pt x="58" y="414"/>
                  </a:lnTo>
                  <a:lnTo>
                    <a:pt x="58" y="414"/>
                  </a:lnTo>
                  <a:lnTo>
                    <a:pt x="58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60" y="412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4"/>
                  </a:lnTo>
                  <a:lnTo>
                    <a:pt x="60" y="416"/>
                  </a:lnTo>
                  <a:lnTo>
                    <a:pt x="60" y="416"/>
                  </a:lnTo>
                  <a:lnTo>
                    <a:pt x="62" y="416"/>
                  </a:lnTo>
                  <a:lnTo>
                    <a:pt x="62" y="416"/>
                  </a:lnTo>
                  <a:lnTo>
                    <a:pt x="62" y="416"/>
                  </a:lnTo>
                  <a:lnTo>
                    <a:pt x="62" y="416"/>
                  </a:lnTo>
                  <a:lnTo>
                    <a:pt x="62" y="418"/>
                  </a:lnTo>
                  <a:lnTo>
                    <a:pt x="62" y="418"/>
                  </a:lnTo>
                  <a:lnTo>
                    <a:pt x="64" y="418"/>
                  </a:lnTo>
                  <a:lnTo>
                    <a:pt x="64" y="418"/>
                  </a:lnTo>
                  <a:lnTo>
                    <a:pt x="64" y="418"/>
                  </a:lnTo>
                  <a:lnTo>
                    <a:pt x="64" y="416"/>
                  </a:lnTo>
                  <a:lnTo>
                    <a:pt x="64" y="416"/>
                  </a:lnTo>
                  <a:lnTo>
                    <a:pt x="66" y="416"/>
                  </a:lnTo>
                  <a:lnTo>
                    <a:pt x="66" y="416"/>
                  </a:lnTo>
                  <a:lnTo>
                    <a:pt x="66" y="416"/>
                  </a:lnTo>
                  <a:lnTo>
                    <a:pt x="66" y="416"/>
                  </a:lnTo>
                  <a:lnTo>
                    <a:pt x="68" y="416"/>
                  </a:lnTo>
                  <a:lnTo>
                    <a:pt x="68" y="416"/>
                  </a:lnTo>
                  <a:lnTo>
                    <a:pt x="68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6"/>
                  </a:lnTo>
                  <a:lnTo>
                    <a:pt x="70" y="418"/>
                  </a:lnTo>
                  <a:lnTo>
                    <a:pt x="70" y="418"/>
                  </a:lnTo>
                  <a:lnTo>
                    <a:pt x="68" y="418"/>
                  </a:lnTo>
                  <a:lnTo>
                    <a:pt x="68" y="418"/>
                  </a:lnTo>
                  <a:lnTo>
                    <a:pt x="66" y="418"/>
                  </a:lnTo>
                  <a:lnTo>
                    <a:pt x="64" y="422"/>
                  </a:lnTo>
                  <a:lnTo>
                    <a:pt x="64" y="422"/>
                  </a:lnTo>
                  <a:lnTo>
                    <a:pt x="64" y="426"/>
                  </a:lnTo>
                  <a:lnTo>
                    <a:pt x="64" y="426"/>
                  </a:lnTo>
                  <a:lnTo>
                    <a:pt x="66" y="424"/>
                  </a:lnTo>
                  <a:lnTo>
                    <a:pt x="66" y="424"/>
                  </a:lnTo>
                  <a:lnTo>
                    <a:pt x="66" y="424"/>
                  </a:lnTo>
                  <a:lnTo>
                    <a:pt x="66" y="426"/>
                  </a:lnTo>
                  <a:lnTo>
                    <a:pt x="68" y="426"/>
                  </a:lnTo>
                  <a:lnTo>
                    <a:pt x="68" y="424"/>
                  </a:lnTo>
                  <a:lnTo>
                    <a:pt x="68" y="424"/>
                  </a:lnTo>
                  <a:lnTo>
                    <a:pt x="70" y="424"/>
                  </a:lnTo>
                  <a:lnTo>
                    <a:pt x="70" y="424"/>
                  </a:lnTo>
                  <a:lnTo>
                    <a:pt x="70" y="424"/>
                  </a:lnTo>
                  <a:lnTo>
                    <a:pt x="70" y="424"/>
                  </a:lnTo>
                  <a:lnTo>
                    <a:pt x="68" y="424"/>
                  </a:lnTo>
                  <a:lnTo>
                    <a:pt x="68" y="426"/>
                  </a:lnTo>
                  <a:lnTo>
                    <a:pt x="68" y="426"/>
                  </a:lnTo>
                  <a:lnTo>
                    <a:pt x="70" y="428"/>
                  </a:lnTo>
                  <a:lnTo>
                    <a:pt x="70" y="428"/>
                  </a:lnTo>
                  <a:lnTo>
                    <a:pt x="72" y="428"/>
                  </a:lnTo>
                  <a:lnTo>
                    <a:pt x="72" y="426"/>
                  </a:lnTo>
                  <a:lnTo>
                    <a:pt x="72" y="426"/>
                  </a:lnTo>
                  <a:lnTo>
                    <a:pt x="74" y="424"/>
                  </a:lnTo>
                  <a:lnTo>
                    <a:pt x="74" y="424"/>
                  </a:lnTo>
                  <a:lnTo>
                    <a:pt x="74" y="426"/>
                  </a:lnTo>
                  <a:lnTo>
                    <a:pt x="74" y="426"/>
                  </a:lnTo>
                  <a:lnTo>
                    <a:pt x="72" y="426"/>
                  </a:lnTo>
                  <a:lnTo>
                    <a:pt x="72" y="428"/>
                  </a:lnTo>
                  <a:lnTo>
                    <a:pt x="72" y="428"/>
                  </a:lnTo>
                  <a:lnTo>
                    <a:pt x="72" y="428"/>
                  </a:lnTo>
                  <a:lnTo>
                    <a:pt x="70" y="428"/>
                  </a:lnTo>
                  <a:lnTo>
                    <a:pt x="70" y="428"/>
                  </a:lnTo>
                  <a:lnTo>
                    <a:pt x="70" y="430"/>
                  </a:lnTo>
                  <a:lnTo>
                    <a:pt x="70" y="430"/>
                  </a:lnTo>
                  <a:lnTo>
                    <a:pt x="72" y="430"/>
                  </a:lnTo>
                  <a:lnTo>
                    <a:pt x="72" y="432"/>
                  </a:lnTo>
                  <a:lnTo>
                    <a:pt x="72" y="432"/>
                  </a:lnTo>
                  <a:lnTo>
                    <a:pt x="74" y="434"/>
                  </a:lnTo>
                  <a:lnTo>
                    <a:pt x="76" y="434"/>
                  </a:lnTo>
                  <a:lnTo>
                    <a:pt x="76" y="436"/>
                  </a:lnTo>
                  <a:lnTo>
                    <a:pt x="76" y="436"/>
                  </a:lnTo>
                  <a:lnTo>
                    <a:pt x="78" y="436"/>
                  </a:lnTo>
                  <a:lnTo>
                    <a:pt x="78" y="436"/>
                  </a:lnTo>
                  <a:lnTo>
                    <a:pt x="78" y="436"/>
                  </a:lnTo>
                  <a:lnTo>
                    <a:pt x="78" y="436"/>
                  </a:lnTo>
                  <a:lnTo>
                    <a:pt x="78" y="438"/>
                  </a:lnTo>
                  <a:lnTo>
                    <a:pt x="78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0" y="438"/>
                  </a:lnTo>
                  <a:lnTo>
                    <a:pt x="82" y="438"/>
                  </a:lnTo>
                  <a:lnTo>
                    <a:pt x="82" y="438"/>
                  </a:lnTo>
                  <a:lnTo>
                    <a:pt x="80" y="438"/>
                  </a:lnTo>
                  <a:lnTo>
                    <a:pt x="82" y="440"/>
                  </a:lnTo>
                  <a:lnTo>
                    <a:pt x="82" y="442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2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80" y="444"/>
                  </a:lnTo>
                  <a:lnTo>
                    <a:pt x="78" y="446"/>
                  </a:lnTo>
                  <a:lnTo>
                    <a:pt x="76" y="448"/>
                  </a:lnTo>
                  <a:lnTo>
                    <a:pt x="74" y="448"/>
                  </a:lnTo>
                  <a:lnTo>
                    <a:pt x="72" y="448"/>
                  </a:lnTo>
                  <a:lnTo>
                    <a:pt x="70" y="448"/>
                  </a:lnTo>
                  <a:lnTo>
                    <a:pt x="70" y="446"/>
                  </a:lnTo>
                  <a:lnTo>
                    <a:pt x="70" y="446"/>
                  </a:lnTo>
                  <a:lnTo>
                    <a:pt x="68" y="446"/>
                  </a:lnTo>
                  <a:lnTo>
                    <a:pt x="66" y="444"/>
                  </a:lnTo>
                  <a:lnTo>
                    <a:pt x="64" y="444"/>
                  </a:lnTo>
                  <a:lnTo>
                    <a:pt x="66" y="442"/>
                  </a:lnTo>
                  <a:lnTo>
                    <a:pt x="66" y="442"/>
                  </a:lnTo>
                  <a:lnTo>
                    <a:pt x="64" y="440"/>
                  </a:lnTo>
                  <a:lnTo>
                    <a:pt x="62" y="440"/>
                  </a:lnTo>
                  <a:lnTo>
                    <a:pt x="62" y="440"/>
                  </a:lnTo>
                  <a:lnTo>
                    <a:pt x="62" y="440"/>
                  </a:lnTo>
                  <a:lnTo>
                    <a:pt x="62" y="440"/>
                  </a:lnTo>
                  <a:lnTo>
                    <a:pt x="62" y="440"/>
                  </a:lnTo>
                  <a:lnTo>
                    <a:pt x="60" y="438"/>
                  </a:lnTo>
                  <a:lnTo>
                    <a:pt x="60" y="440"/>
                  </a:lnTo>
                  <a:lnTo>
                    <a:pt x="60" y="440"/>
                  </a:lnTo>
                  <a:lnTo>
                    <a:pt x="58" y="440"/>
                  </a:lnTo>
                  <a:lnTo>
                    <a:pt x="58" y="442"/>
                  </a:lnTo>
                  <a:lnTo>
                    <a:pt x="58" y="444"/>
                  </a:lnTo>
                  <a:lnTo>
                    <a:pt x="60" y="444"/>
                  </a:lnTo>
                  <a:lnTo>
                    <a:pt x="62" y="448"/>
                  </a:lnTo>
                  <a:lnTo>
                    <a:pt x="62" y="448"/>
                  </a:lnTo>
                  <a:lnTo>
                    <a:pt x="64" y="450"/>
                  </a:lnTo>
                  <a:lnTo>
                    <a:pt x="64" y="452"/>
                  </a:lnTo>
                  <a:lnTo>
                    <a:pt x="66" y="452"/>
                  </a:lnTo>
                  <a:lnTo>
                    <a:pt x="66" y="454"/>
                  </a:lnTo>
                  <a:lnTo>
                    <a:pt x="66" y="454"/>
                  </a:lnTo>
                  <a:lnTo>
                    <a:pt x="66" y="454"/>
                  </a:lnTo>
                  <a:lnTo>
                    <a:pt x="66" y="456"/>
                  </a:lnTo>
                  <a:lnTo>
                    <a:pt x="66" y="456"/>
                  </a:lnTo>
                  <a:lnTo>
                    <a:pt x="68" y="456"/>
                  </a:lnTo>
                  <a:lnTo>
                    <a:pt x="66" y="458"/>
                  </a:lnTo>
                  <a:lnTo>
                    <a:pt x="68" y="458"/>
                  </a:lnTo>
                  <a:lnTo>
                    <a:pt x="68" y="458"/>
                  </a:lnTo>
                  <a:lnTo>
                    <a:pt x="68" y="458"/>
                  </a:lnTo>
                  <a:lnTo>
                    <a:pt x="68" y="458"/>
                  </a:lnTo>
                  <a:lnTo>
                    <a:pt x="68" y="458"/>
                  </a:lnTo>
                  <a:lnTo>
                    <a:pt x="70" y="458"/>
                  </a:lnTo>
                  <a:lnTo>
                    <a:pt x="70" y="460"/>
                  </a:lnTo>
                  <a:lnTo>
                    <a:pt x="70" y="460"/>
                  </a:lnTo>
                  <a:lnTo>
                    <a:pt x="70" y="460"/>
                  </a:lnTo>
                  <a:lnTo>
                    <a:pt x="70" y="460"/>
                  </a:lnTo>
                  <a:lnTo>
                    <a:pt x="72" y="462"/>
                  </a:lnTo>
                  <a:lnTo>
                    <a:pt x="74" y="462"/>
                  </a:lnTo>
                  <a:lnTo>
                    <a:pt x="76" y="464"/>
                  </a:lnTo>
                  <a:lnTo>
                    <a:pt x="78" y="464"/>
                  </a:lnTo>
                  <a:lnTo>
                    <a:pt x="78" y="466"/>
                  </a:lnTo>
                  <a:lnTo>
                    <a:pt x="78" y="466"/>
                  </a:lnTo>
                  <a:lnTo>
                    <a:pt x="80" y="466"/>
                  </a:lnTo>
                  <a:lnTo>
                    <a:pt x="80" y="466"/>
                  </a:lnTo>
                  <a:lnTo>
                    <a:pt x="78" y="464"/>
                  </a:lnTo>
                  <a:lnTo>
                    <a:pt x="78" y="464"/>
                  </a:lnTo>
                  <a:lnTo>
                    <a:pt x="78" y="464"/>
                  </a:lnTo>
                  <a:lnTo>
                    <a:pt x="78" y="464"/>
                  </a:lnTo>
                  <a:lnTo>
                    <a:pt x="80" y="464"/>
                  </a:lnTo>
                  <a:lnTo>
                    <a:pt x="80" y="464"/>
                  </a:lnTo>
                  <a:lnTo>
                    <a:pt x="80" y="462"/>
                  </a:lnTo>
                  <a:lnTo>
                    <a:pt x="80" y="462"/>
                  </a:lnTo>
                  <a:lnTo>
                    <a:pt x="80" y="462"/>
                  </a:lnTo>
                  <a:lnTo>
                    <a:pt x="80" y="462"/>
                  </a:lnTo>
                  <a:lnTo>
                    <a:pt x="80" y="460"/>
                  </a:lnTo>
                  <a:lnTo>
                    <a:pt x="80" y="460"/>
                  </a:lnTo>
                  <a:lnTo>
                    <a:pt x="80" y="460"/>
                  </a:lnTo>
                  <a:lnTo>
                    <a:pt x="80" y="458"/>
                  </a:lnTo>
                  <a:lnTo>
                    <a:pt x="80" y="458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80" y="454"/>
                  </a:lnTo>
                  <a:lnTo>
                    <a:pt x="80" y="452"/>
                  </a:lnTo>
                  <a:lnTo>
                    <a:pt x="78" y="452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78" y="450"/>
                  </a:lnTo>
                  <a:lnTo>
                    <a:pt x="80" y="450"/>
                  </a:lnTo>
                  <a:lnTo>
                    <a:pt x="80" y="452"/>
                  </a:lnTo>
                  <a:lnTo>
                    <a:pt x="80" y="452"/>
                  </a:lnTo>
                  <a:lnTo>
                    <a:pt x="80" y="452"/>
                  </a:lnTo>
                  <a:lnTo>
                    <a:pt x="82" y="452"/>
                  </a:lnTo>
                  <a:lnTo>
                    <a:pt x="82" y="450"/>
                  </a:lnTo>
                  <a:lnTo>
                    <a:pt x="82" y="450"/>
                  </a:lnTo>
                  <a:lnTo>
                    <a:pt x="84" y="450"/>
                  </a:lnTo>
                  <a:lnTo>
                    <a:pt x="84" y="448"/>
                  </a:lnTo>
                  <a:lnTo>
                    <a:pt x="82" y="446"/>
                  </a:lnTo>
                  <a:lnTo>
                    <a:pt x="84" y="444"/>
                  </a:lnTo>
                  <a:lnTo>
                    <a:pt x="84" y="442"/>
                  </a:lnTo>
                  <a:lnTo>
                    <a:pt x="84" y="440"/>
                  </a:lnTo>
                  <a:lnTo>
                    <a:pt x="84" y="442"/>
                  </a:lnTo>
                  <a:lnTo>
                    <a:pt x="84" y="442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4"/>
                  </a:lnTo>
                  <a:lnTo>
                    <a:pt x="84" y="448"/>
                  </a:lnTo>
                  <a:lnTo>
                    <a:pt x="84" y="450"/>
                  </a:lnTo>
                  <a:lnTo>
                    <a:pt x="84" y="450"/>
                  </a:lnTo>
                  <a:lnTo>
                    <a:pt x="84" y="452"/>
                  </a:lnTo>
                  <a:lnTo>
                    <a:pt x="84" y="452"/>
                  </a:lnTo>
                  <a:lnTo>
                    <a:pt x="84" y="452"/>
                  </a:lnTo>
                  <a:lnTo>
                    <a:pt x="84" y="454"/>
                  </a:lnTo>
                  <a:lnTo>
                    <a:pt x="84" y="454"/>
                  </a:lnTo>
                  <a:lnTo>
                    <a:pt x="82" y="454"/>
                  </a:lnTo>
                  <a:lnTo>
                    <a:pt x="84" y="454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6" y="456"/>
                  </a:lnTo>
                  <a:lnTo>
                    <a:pt x="86" y="456"/>
                  </a:lnTo>
                  <a:lnTo>
                    <a:pt x="86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6"/>
                  </a:lnTo>
                  <a:lnTo>
                    <a:pt x="84" y="458"/>
                  </a:lnTo>
                  <a:lnTo>
                    <a:pt x="84" y="458"/>
                  </a:lnTo>
                  <a:lnTo>
                    <a:pt x="84" y="458"/>
                  </a:lnTo>
                  <a:lnTo>
                    <a:pt x="84" y="458"/>
                  </a:lnTo>
                  <a:lnTo>
                    <a:pt x="84" y="460"/>
                  </a:lnTo>
                  <a:lnTo>
                    <a:pt x="84" y="460"/>
                  </a:lnTo>
                  <a:lnTo>
                    <a:pt x="84" y="460"/>
                  </a:lnTo>
                  <a:lnTo>
                    <a:pt x="84" y="462"/>
                  </a:lnTo>
                  <a:lnTo>
                    <a:pt x="84" y="462"/>
                  </a:lnTo>
                  <a:lnTo>
                    <a:pt x="84" y="464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4" y="466"/>
                  </a:lnTo>
                  <a:lnTo>
                    <a:pt x="86" y="466"/>
                  </a:lnTo>
                  <a:lnTo>
                    <a:pt x="86" y="468"/>
                  </a:lnTo>
                  <a:lnTo>
                    <a:pt x="86" y="468"/>
                  </a:lnTo>
                  <a:lnTo>
                    <a:pt x="88" y="468"/>
                  </a:lnTo>
                  <a:lnTo>
                    <a:pt x="88" y="466"/>
                  </a:lnTo>
                  <a:lnTo>
                    <a:pt x="88" y="466"/>
                  </a:lnTo>
                  <a:lnTo>
                    <a:pt x="88" y="466"/>
                  </a:lnTo>
                  <a:lnTo>
                    <a:pt x="88" y="466"/>
                  </a:lnTo>
                  <a:lnTo>
                    <a:pt x="88" y="466"/>
                  </a:lnTo>
                  <a:lnTo>
                    <a:pt x="88" y="468"/>
                  </a:lnTo>
                  <a:lnTo>
                    <a:pt x="90" y="470"/>
                  </a:lnTo>
                  <a:lnTo>
                    <a:pt x="92" y="472"/>
                  </a:lnTo>
                  <a:lnTo>
                    <a:pt x="92" y="472"/>
                  </a:lnTo>
                  <a:lnTo>
                    <a:pt x="92" y="470"/>
                  </a:lnTo>
                  <a:lnTo>
                    <a:pt x="94" y="470"/>
                  </a:lnTo>
                  <a:lnTo>
                    <a:pt x="94" y="472"/>
                  </a:lnTo>
                  <a:lnTo>
                    <a:pt x="92" y="472"/>
                  </a:lnTo>
                  <a:lnTo>
                    <a:pt x="90" y="472"/>
                  </a:lnTo>
                  <a:lnTo>
                    <a:pt x="88" y="472"/>
                  </a:lnTo>
                  <a:lnTo>
                    <a:pt x="88" y="472"/>
                  </a:lnTo>
                  <a:lnTo>
                    <a:pt x="88" y="472"/>
                  </a:lnTo>
                  <a:lnTo>
                    <a:pt x="92" y="476"/>
                  </a:lnTo>
                  <a:lnTo>
                    <a:pt x="92" y="476"/>
                  </a:lnTo>
                  <a:lnTo>
                    <a:pt x="94" y="480"/>
                  </a:lnTo>
                  <a:lnTo>
                    <a:pt x="94" y="480"/>
                  </a:lnTo>
                  <a:lnTo>
                    <a:pt x="92" y="480"/>
                  </a:lnTo>
                  <a:lnTo>
                    <a:pt x="94" y="482"/>
                  </a:lnTo>
                  <a:lnTo>
                    <a:pt x="94" y="484"/>
                  </a:lnTo>
                  <a:lnTo>
                    <a:pt x="96" y="486"/>
                  </a:lnTo>
                  <a:lnTo>
                    <a:pt x="96" y="486"/>
                  </a:lnTo>
                  <a:lnTo>
                    <a:pt x="96" y="488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98" y="488"/>
                  </a:lnTo>
                  <a:lnTo>
                    <a:pt x="100" y="490"/>
                  </a:lnTo>
                  <a:lnTo>
                    <a:pt x="100" y="490"/>
                  </a:lnTo>
                  <a:lnTo>
                    <a:pt x="100" y="490"/>
                  </a:lnTo>
                  <a:lnTo>
                    <a:pt x="100" y="492"/>
                  </a:lnTo>
                  <a:lnTo>
                    <a:pt x="100" y="492"/>
                  </a:lnTo>
                  <a:lnTo>
                    <a:pt x="98" y="492"/>
                  </a:lnTo>
                  <a:lnTo>
                    <a:pt x="98" y="492"/>
                  </a:lnTo>
                  <a:lnTo>
                    <a:pt x="98" y="492"/>
                  </a:lnTo>
                  <a:lnTo>
                    <a:pt x="98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2"/>
                  </a:lnTo>
                  <a:lnTo>
                    <a:pt x="96" y="494"/>
                  </a:lnTo>
                  <a:lnTo>
                    <a:pt x="96" y="494"/>
                  </a:lnTo>
                  <a:lnTo>
                    <a:pt x="96" y="494"/>
                  </a:lnTo>
                  <a:lnTo>
                    <a:pt x="98" y="494"/>
                  </a:lnTo>
                  <a:lnTo>
                    <a:pt x="100" y="494"/>
                  </a:lnTo>
                  <a:lnTo>
                    <a:pt x="100" y="494"/>
                  </a:lnTo>
                  <a:lnTo>
                    <a:pt x="100" y="496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498"/>
                  </a:lnTo>
                  <a:lnTo>
                    <a:pt x="102" y="500"/>
                  </a:lnTo>
                  <a:lnTo>
                    <a:pt x="102" y="500"/>
                  </a:lnTo>
                  <a:lnTo>
                    <a:pt x="102" y="502"/>
                  </a:lnTo>
                  <a:lnTo>
                    <a:pt x="104" y="502"/>
                  </a:lnTo>
                  <a:lnTo>
                    <a:pt x="104" y="504"/>
                  </a:lnTo>
                  <a:lnTo>
                    <a:pt x="104" y="504"/>
                  </a:lnTo>
                  <a:lnTo>
                    <a:pt x="102" y="504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2" y="506"/>
                  </a:lnTo>
                  <a:lnTo>
                    <a:pt x="104" y="510"/>
                  </a:lnTo>
                  <a:lnTo>
                    <a:pt x="104" y="512"/>
                  </a:lnTo>
                  <a:lnTo>
                    <a:pt x="104" y="514"/>
                  </a:lnTo>
                  <a:lnTo>
                    <a:pt x="104" y="516"/>
                  </a:lnTo>
                  <a:lnTo>
                    <a:pt x="106" y="518"/>
                  </a:lnTo>
                  <a:lnTo>
                    <a:pt x="106" y="518"/>
                  </a:lnTo>
                  <a:lnTo>
                    <a:pt x="106" y="520"/>
                  </a:lnTo>
                  <a:lnTo>
                    <a:pt x="106" y="522"/>
                  </a:lnTo>
                  <a:lnTo>
                    <a:pt x="108" y="522"/>
                  </a:lnTo>
                  <a:lnTo>
                    <a:pt x="108" y="522"/>
                  </a:lnTo>
                  <a:lnTo>
                    <a:pt x="108" y="524"/>
                  </a:lnTo>
                  <a:lnTo>
                    <a:pt x="108" y="524"/>
                  </a:lnTo>
                  <a:lnTo>
                    <a:pt x="108" y="524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08" y="526"/>
                  </a:lnTo>
                  <a:lnTo>
                    <a:pt x="106" y="524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6" y="526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6" y="528"/>
                  </a:lnTo>
                  <a:lnTo>
                    <a:pt x="106" y="530"/>
                  </a:lnTo>
                  <a:lnTo>
                    <a:pt x="106" y="530"/>
                  </a:lnTo>
                  <a:lnTo>
                    <a:pt x="108" y="536"/>
                  </a:lnTo>
                  <a:lnTo>
                    <a:pt x="108" y="538"/>
                  </a:lnTo>
                  <a:lnTo>
                    <a:pt x="108" y="538"/>
                  </a:lnTo>
                  <a:lnTo>
                    <a:pt x="108" y="538"/>
                  </a:lnTo>
                  <a:lnTo>
                    <a:pt x="106" y="538"/>
                  </a:lnTo>
                  <a:lnTo>
                    <a:pt x="106" y="536"/>
                  </a:lnTo>
                  <a:lnTo>
                    <a:pt x="106" y="538"/>
                  </a:lnTo>
                  <a:lnTo>
                    <a:pt x="106" y="538"/>
                  </a:lnTo>
                  <a:lnTo>
                    <a:pt x="104" y="538"/>
                  </a:lnTo>
                  <a:lnTo>
                    <a:pt x="104" y="538"/>
                  </a:lnTo>
                  <a:lnTo>
                    <a:pt x="104" y="540"/>
                  </a:lnTo>
                  <a:lnTo>
                    <a:pt x="104" y="542"/>
                  </a:lnTo>
                  <a:lnTo>
                    <a:pt x="104" y="542"/>
                  </a:lnTo>
                  <a:lnTo>
                    <a:pt x="104" y="542"/>
                  </a:lnTo>
                  <a:lnTo>
                    <a:pt x="106" y="542"/>
                  </a:lnTo>
                  <a:lnTo>
                    <a:pt x="106" y="542"/>
                  </a:lnTo>
                  <a:lnTo>
                    <a:pt x="106" y="542"/>
                  </a:lnTo>
                  <a:lnTo>
                    <a:pt x="106" y="544"/>
                  </a:lnTo>
                  <a:lnTo>
                    <a:pt x="104" y="544"/>
                  </a:lnTo>
                  <a:lnTo>
                    <a:pt x="104" y="544"/>
                  </a:lnTo>
                  <a:lnTo>
                    <a:pt x="104" y="544"/>
                  </a:lnTo>
                  <a:lnTo>
                    <a:pt x="102" y="542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2" y="544"/>
                  </a:lnTo>
                  <a:lnTo>
                    <a:pt x="104" y="546"/>
                  </a:lnTo>
                  <a:lnTo>
                    <a:pt x="104" y="546"/>
                  </a:lnTo>
                  <a:lnTo>
                    <a:pt x="104" y="546"/>
                  </a:lnTo>
                  <a:lnTo>
                    <a:pt x="102" y="548"/>
                  </a:lnTo>
                  <a:lnTo>
                    <a:pt x="102" y="548"/>
                  </a:lnTo>
                  <a:lnTo>
                    <a:pt x="102" y="548"/>
                  </a:lnTo>
                  <a:lnTo>
                    <a:pt x="102" y="550"/>
                  </a:lnTo>
                  <a:lnTo>
                    <a:pt x="102" y="552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2" y="554"/>
                  </a:lnTo>
                  <a:lnTo>
                    <a:pt x="100" y="556"/>
                  </a:lnTo>
                  <a:lnTo>
                    <a:pt x="100" y="556"/>
                  </a:lnTo>
                  <a:lnTo>
                    <a:pt x="100" y="556"/>
                  </a:lnTo>
                  <a:lnTo>
                    <a:pt x="100" y="556"/>
                  </a:lnTo>
                  <a:lnTo>
                    <a:pt x="98" y="556"/>
                  </a:lnTo>
                  <a:lnTo>
                    <a:pt x="98" y="556"/>
                  </a:lnTo>
                  <a:lnTo>
                    <a:pt x="98" y="556"/>
                  </a:lnTo>
                  <a:lnTo>
                    <a:pt x="98" y="558"/>
                  </a:lnTo>
                  <a:lnTo>
                    <a:pt x="100" y="558"/>
                  </a:lnTo>
                  <a:lnTo>
                    <a:pt x="100" y="560"/>
                  </a:lnTo>
                  <a:lnTo>
                    <a:pt x="100" y="562"/>
                  </a:lnTo>
                  <a:lnTo>
                    <a:pt x="100" y="562"/>
                  </a:lnTo>
                  <a:lnTo>
                    <a:pt x="98" y="562"/>
                  </a:lnTo>
                  <a:lnTo>
                    <a:pt x="98" y="564"/>
                  </a:lnTo>
                  <a:lnTo>
                    <a:pt x="98" y="564"/>
                  </a:lnTo>
                  <a:lnTo>
                    <a:pt x="98" y="566"/>
                  </a:lnTo>
                  <a:lnTo>
                    <a:pt x="98" y="566"/>
                  </a:lnTo>
                  <a:lnTo>
                    <a:pt x="98" y="568"/>
                  </a:lnTo>
                  <a:lnTo>
                    <a:pt x="98" y="570"/>
                  </a:lnTo>
                  <a:lnTo>
                    <a:pt x="96" y="570"/>
                  </a:lnTo>
                  <a:lnTo>
                    <a:pt x="96" y="570"/>
                  </a:lnTo>
                  <a:lnTo>
                    <a:pt x="96" y="570"/>
                  </a:lnTo>
                  <a:lnTo>
                    <a:pt x="98" y="570"/>
                  </a:lnTo>
                  <a:lnTo>
                    <a:pt x="96" y="572"/>
                  </a:lnTo>
                  <a:lnTo>
                    <a:pt x="96" y="574"/>
                  </a:lnTo>
                  <a:lnTo>
                    <a:pt x="96" y="574"/>
                  </a:lnTo>
                  <a:lnTo>
                    <a:pt x="94" y="572"/>
                  </a:lnTo>
                  <a:lnTo>
                    <a:pt x="94" y="574"/>
                  </a:lnTo>
                  <a:lnTo>
                    <a:pt x="94" y="576"/>
                  </a:lnTo>
                  <a:lnTo>
                    <a:pt x="94" y="580"/>
                  </a:lnTo>
                  <a:lnTo>
                    <a:pt x="92" y="580"/>
                  </a:lnTo>
                  <a:lnTo>
                    <a:pt x="92" y="580"/>
                  </a:lnTo>
                  <a:lnTo>
                    <a:pt x="92" y="580"/>
                  </a:lnTo>
                  <a:lnTo>
                    <a:pt x="92" y="582"/>
                  </a:lnTo>
                  <a:lnTo>
                    <a:pt x="92" y="584"/>
                  </a:lnTo>
                  <a:lnTo>
                    <a:pt x="92" y="590"/>
                  </a:lnTo>
                  <a:lnTo>
                    <a:pt x="90" y="596"/>
                  </a:lnTo>
                  <a:lnTo>
                    <a:pt x="90" y="596"/>
                  </a:lnTo>
                  <a:lnTo>
                    <a:pt x="92" y="596"/>
                  </a:lnTo>
                  <a:lnTo>
                    <a:pt x="92" y="598"/>
                  </a:lnTo>
                  <a:lnTo>
                    <a:pt x="92" y="598"/>
                  </a:lnTo>
                  <a:lnTo>
                    <a:pt x="94" y="598"/>
                  </a:lnTo>
                  <a:lnTo>
                    <a:pt x="94" y="598"/>
                  </a:lnTo>
                  <a:lnTo>
                    <a:pt x="94" y="598"/>
                  </a:lnTo>
                  <a:lnTo>
                    <a:pt x="96" y="598"/>
                  </a:lnTo>
                  <a:lnTo>
                    <a:pt x="96" y="598"/>
                  </a:lnTo>
                  <a:lnTo>
                    <a:pt x="98" y="598"/>
                  </a:lnTo>
                  <a:lnTo>
                    <a:pt x="98" y="596"/>
                  </a:lnTo>
                  <a:lnTo>
                    <a:pt x="98" y="596"/>
                  </a:lnTo>
                  <a:lnTo>
                    <a:pt x="98" y="594"/>
                  </a:lnTo>
                  <a:lnTo>
                    <a:pt x="100" y="594"/>
                  </a:lnTo>
                  <a:lnTo>
                    <a:pt x="100" y="594"/>
                  </a:lnTo>
                  <a:lnTo>
                    <a:pt x="102" y="592"/>
                  </a:lnTo>
                  <a:lnTo>
                    <a:pt x="104" y="588"/>
                  </a:lnTo>
                  <a:lnTo>
                    <a:pt x="104" y="588"/>
                  </a:lnTo>
                  <a:lnTo>
                    <a:pt x="104" y="588"/>
                  </a:lnTo>
                  <a:lnTo>
                    <a:pt x="104" y="586"/>
                  </a:lnTo>
                  <a:lnTo>
                    <a:pt x="104" y="584"/>
                  </a:lnTo>
                  <a:lnTo>
                    <a:pt x="104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6" y="584"/>
                  </a:lnTo>
                  <a:lnTo>
                    <a:pt x="108" y="586"/>
                  </a:lnTo>
                  <a:lnTo>
                    <a:pt x="108" y="584"/>
                  </a:lnTo>
                  <a:lnTo>
                    <a:pt x="108" y="584"/>
                  </a:lnTo>
                  <a:lnTo>
                    <a:pt x="108" y="584"/>
                  </a:lnTo>
                  <a:lnTo>
                    <a:pt x="108" y="582"/>
                  </a:lnTo>
                  <a:lnTo>
                    <a:pt x="110" y="582"/>
                  </a:lnTo>
                  <a:lnTo>
                    <a:pt x="110" y="582"/>
                  </a:lnTo>
                  <a:lnTo>
                    <a:pt x="110" y="582"/>
                  </a:lnTo>
                  <a:lnTo>
                    <a:pt x="108" y="584"/>
                  </a:lnTo>
                  <a:lnTo>
                    <a:pt x="108" y="586"/>
                  </a:lnTo>
                  <a:lnTo>
                    <a:pt x="108" y="586"/>
                  </a:lnTo>
                  <a:lnTo>
                    <a:pt x="108" y="586"/>
                  </a:lnTo>
                  <a:lnTo>
                    <a:pt x="108" y="586"/>
                  </a:lnTo>
                  <a:lnTo>
                    <a:pt x="110" y="586"/>
                  </a:lnTo>
                  <a:lnTo>
                    <a:pt x="110" y="584"/>
                  </a:lnTo>
                  <a:lnTo>
                    <a:pt x="110" y="584"/>
                  </a:lnTo>
                  <a:lnTo>
                    <a:pt x="110" y="582"/>
                  </a:lnTo>
                  <a:lnTo>
                    <a:pt x="112" y="582"/>
                  </a:lnTo>
                  <a:lnTo>
                    <a:pt x="112" y="580"/>
                  </a:lnTo>
                  <a:lnTo>
                    <a:pt x="112" y="578"/>
                  </a:lnTo>
                  <a:lnTo>
                    <a:pt x="112" y="574"/>
                  </a:lnTo>
                  <a:lnTo>
                    <a:pt x="112" y="574"/>
                  </a:lnTo>
                  <a:lnTo>
                    <a:pt x="112" y="574"/>
                  </a:lnTo>
                  <a:lnTo>
                    <a:pt x="112" y="574"/>
                  </a:lnTo>
                  <a:lnTo>
                    <a:pt x="114" y="574"/>
                  </a:lnTo>
                  <a:lnTo>
                    <a:pt x="114" y="574"/>
                  </a:lnTo>
                  <a:lnTo>
                    <a:pt x="114" y="574"/>
                  </a:lnTo>
                  <a:lnTo>
                    <a:pt x="114" y="574"/>
                  </a:lnTo>
                  <a:lnTo>
                    <a:pt x="114" y="574"/>
                  </a:lnTo>
                  <a:lnTo>
                    <a:pt x="112" y="576"/>
                  </a:lnTo>
                  <a:lnTo>
                    <a:pt x="112" y="576"/>
                  </a:lnTo>
                  <a:lnTo>
                    <a:pt x="114" y="580"/>
                  </a:lnTo>
                  <a:lnTo>
                    <a:pt x="114" y="580"/>
                  </a:lnTo>
                  <a:lnTo>
                    <a:pt x="114" y="580"/>
                  </a:lnTo>
                  <a:lnTo>
                    <a:pt x="114" y="580"/>
                  </a:lnTo>
                  <a:lnTo>
                    <a:pt x="114" y="580"/>
                  </a:lnTo>
                  <a:lnTo>
                    <a:pt x="112" y="582"/>
                  </a:lnTo>
                  <a:lnTo>
                    <a:pt x="112" y="584"/>
                  </a:lnTo>
                  <a:lnTo>
                    <a:pt x="112" y="584"/>
                  </a:lnTo>
                  <a:lnTo>
                    <a:pt x="112" y="586"/>
                  </a:lnTo>
                  <a:lnTo>
                    <a:pt x="112" y="586"/>
                  </a:lnTo>
                  <a:lnTo>
                    <a:pt x="112" y="588"/>
                  </a:lnTo>
                  <a:lnTo>
                    <a:pt x="112" y="590"/>
                  </a:lnTo>
                  <a:lnTo>
                    <a:pt x="112" y="592"/>
                  </a:lnTo>
                  <a:lnTo>
                    <a:pt x="112" y="594"/>
                  </a:lnTo>
                  <a:lnTo>
                    <a:pt x="110" y="596"/>
                  </a:lnTo>
                  <a:lnTo>
                    <a:pt x="108" y="598"/>
                  </a:lnTo>
                  <a:lnTo>
                    <a:pt x="106" y="600"/>
                  </a:lnTo>
                  <a:lnTo>
                    <a:pt x="106" y="600"/>
                  </a:lnTo>
                  <a:lnTo>
                    <a:pt x="108" y="600"/>
                  </a:lnTo>
                  <a:lnTo>
                    <a:pt x="108" y="600"/>
                  </a:lnTo>
                  <a:lnTo>
                    <a:pt x="112" y="598"/>
                  </a:lnTo>
                  <a:lnTo>
                    <a:pt x="112" y="598"/>
                  </a:lnTo>
                  <a:lnTo>
                    <a:pt x="112" y="596"/>
                  </a:lnTo>
                  <a:lnTo>
                    <a:pt x="114" y="596"/>
                  </a:lnTo>
                  <a:lnTo>
                    <a:pt x="114" y="594"/>
                  </a:lnTo>
                  <a:lnTo>
                    <a:pt x="114" y="592"/>
                  </a:lnTo>
                  <a:lnTo>
                    <a:pt x="116" y="592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0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2"/>
                  </a:lnTo>
                  <a:lnTo>
                    <a:pt x="116" y="594"/>
                  </a:lnTo>
                  <a:lnTo>
                    <a:pt x="116" y="594"/>
                  </a:lnTo>
                  <a:lnTo>
                    <a:pt x="114" y="594"/>
                  </a:lnTo>
                  <a:lnTo>
                    <a:pt x="114" y="594"/>
                  </a:lnTo>
                  <a:lnTo>
                    <a:pt x="114" y="596"/>
                  </a:lnTo>
                  <a:lnTo>
                    <a:pt x="112" y="598"/>
                  </a:lnTo>
                  <a:lnTo>
                    <a:pt x="112" y="600"/>
                  </a:lnTo>
                  <a:lnTo>
                    <a:pt x="110" y="600"/>
                  </a:lnTo>
                  <a:lnTo>
                    <a:pt x="108" y="602"/>
                  </a:lnTo>
                  <a:lnTo>
                    <a:pt x="108" y="602"/>
                  </a:lnTo>
                  <a:lnTo>
                    <a:pt x="110" y="602"/>
                  </a:lnTo>
                  <a:lnTo>
                    <a:pt x="110" y="602"/>
                  </a:lnTo>
                  <a:lnTo>
                    <a:pt x="110" y="602"/>
                  </a:lnTo>
                  <a:lnTo>
                    <a:pt x="110" y="602"/>
                  </a:lnTo>
                  <a:lnTo>
                    <a:pt x="110" y="604"/>
                  </a:lnTo>
                  <a:lnTo>
                    <a:pt x="110" y="604"/>
                  </a:lnTo>
                  <a:lnTo>
                    <a:pt x="112" y="604"/>
                  </a:lnTo>
                  <a:lnTo>
                    <a:pt x="112" y="604"/>
                  </a:lnTo>
                  <a:lnTo>
                    <a:pt x="114" y="604"/>
                  </a:lnTo>
                  <a:lnTo>
                    <a:pt x="114" y="604"/>
                  </a:lnTo>
                  <a:lnTo>
                    <a:pt x="114" y="602"/>
                  </a:lnTo>
                  <a:lnTo>
                    <a:pt x="116" y="600"/>
                  </a:lnTo>
                  <a:lnTo>
                    <a:pt x="116" y="600"/>
                  </a:lnTo>
                  <a:lnTo>
                    <a:pt x="120" y="598"/>
                  </a:lnTo>
                  <a:lnTo>
                    <a:pt x="120" y="596"/>
                  </a:lnTo>
                  <a:lnTo>
                    <a:pt x="120" y="596"/>
                  </a:lnTo>
                  <a:lnTo>
                    <a:pt x="120" y="596"/>
                  </a:lnTo>
                  <a:lnTo>
                    <a:pt x="120" y="596"/>
                  </a:lnTo>
                  <a:lnTo>
                    <a:pt x="120" y="596"/>
                  </a:lnTo>
                  <a:lnTo>
                    <a:pt x="120" y="594"/>
                  </a:lnTo>
                  <a:lnTo>
                    <a:pt x="120" y="594"/>
                  </a:lnTo>
                  <a:lnTo>
                    <a:pt x="120" y="594"/>
                  </a:lnTo>
                  <a:lnTo>
                    <a:pt x="120" y="594"/>
                  </a:lnTo>
                  <a:lnTo>
                    <a:pt x="120" y="592"/>
                  </a:lnTo>
                  <a:lnTo>
                    <a:pt x="120" y="590"/>
                  </a:lnTo>
                  <a:lnTo>
                    <a:pt x="120" y="590"/>
                  </a:lnTo>
                  <a:lnTo>
                    <a:pt x="120" y="590"/>
                  </a:lnTo>
                  <a:lnTo>
                    <a:pt x="122" y="588"/>
                  </a:lnTo>
                  <a:lnTo>
                    <a:pt x="122" y="588"/>
                  </a:lnTo>
                  <a:lnTo>
                    <a:pt x="122" y="588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24" y="586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6" y="586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24" y="588"/>
                  </a:lnTo>
                  <a:lnTo>
                    <a:pt x="122" y="588"/>
                  </a:lnTo>
                  <a:lnTo>
                    <a:pt x="122" y="590"/>
                  </a:lnTo>
                  <a:lnTo>
                    <a:pt x="120" y="590"/>
                  </a:lnTo>
                  <a:lnTo>
                    <a:pt x="120" y="590"/>
                  </a:lnTo>
                  <a:lnTo>
                    <a:pt x="120" y="592"/>
                  </a:lnTo>
                  <a:lnTo>
                    <a:pt x="120" y="592"/>
                  </a:lnTo>
                  <a:lnTo>
                    <a:pt x="120" y="594"/>
                  </a:lnTo>
                  <a:lnTo>
                    <a:pt x="120" y="596"/>
                  </a:lnTo>
                  <a:lnTo>
                    <a:pt x="122" y="596"/>
                  </a:lnTo>
                  <a:lnTo>
                    <a:pt x="122" y="596"/>
                  </a:lnTo>
                  <a:lnTo>
                    <a:pt x="122" y="596"/>
                  </a:lnTo>
                  <a:lnTo>
                    <a:pt x="122" y="598"/>
                  </a:lnTo>
                  <a:lnTo>
                    <a:pt x="122" y="598"/>
                  </a:lnTo>
                  <a:lnTo>
                    <a:pt x="120" y="598"/>
                  </a:lnTo>
                  <a:lnTo>
                    <a:pt x="120" y="598"/>
                  </a:lnTo>
                  <a:lnTo>
                    <a:pt x="120" y="598"/>
                  </a:lnTo>
                  <a:lnTo>
                    <a:pt x="118" y="600"/>
                  </a:lnTo>
                  <a:lnTo>
                    <a:pt x="118" y="600"/>
                  </a:lnTo>
                  <a:lnTo>
                    <a:pt x="118" y="600"/>
                  </a:lnTo>
                  <a:lnTo>
                    <a:pt x="120" y="602"/>
                  </a:lnTo>
                  <a:lnTo>
                    <a:pt x="120" y="602"/>
                  </a:lnTo>
                  <a:lnTo>
                    <a:pt x="120" y="604"/>
                  </a:lnTo>
                  <a:lnTo>
                    <a:pt x="120" y="604"/>
                  </a:lnTo>
                  <a:lnTo>
                    <a:pt x="120" y="604"/>
                  </a:lnTo>
                  <a:lnTo>
                    <a:pt x="120" y="604"/>
                  </a:lnTo>
                  <a:lnTo>
                    <a:pt x="120" y="604"/>
                  </a:lnTo>
                  <a:lnTo>
                    <a:pt x="122" y="604"/>
                  </a:lnTo>
                  <a:lnTo>
                    <a:pt x="122" y="604"/>
                  </a:lnTo>
                  <a:lnTo>
                    <a:pt x="122" y="604"/>
                  </a:lnTo>
                  <a:lnTo>
                    <a:pt x="122" y="606"/>
                  </a:lnTo>
                  <a:lnTo>
                    <a:pt x="120" y="606"/>
                  </a:lnTo>
                  <a:lnTo>
                    <a:pt x="120" y="606"/>
                  </a:lnTo>
                  <a:lnTo>
                    <a:pt x="120" y="606"/>
                  </a:lnTo>
                  <a:lnTo>
                    <a:pt x="120" y="608"/>
                  </a:lnTo>
                  <a:lnTo>
                    <a:pt x="120" y="608"/>
                  </a:lnTo>
                  <a:lnTo>
                    <a:pt x="122" y="608"/>
                  </a:lnTo>
                  <a:lnTo>
                    <a:pt x="124" y="608"/>
                  </a:lnTo>
                  <a:lnTo>
                    <a:pt x="124" y="608"/>
                  </a:lnTo>
                  <a:lnTo>
                    <a:pt x="124" y="608"/>
                  </a:lnTo>
                  <a:lnTo>
                    <a:pt x="126" y="608"/>
                  </a:lnTo>
                  <a:lnTo>
                    <a:pt x="126" y="608"/>
                  </a:lnTo>
                  <a:lnTo>
                    <a:pt x="126" y="608"/>
                  </a:lnTo>
                  <a:lnTo>
                    <a:pt x="126" y="608"/>
                  </a:lnTo>
                  <a:lnTo>
                    <a:pt x="126" y="606"/>
                  </a:lnTo>
                  <a:lnTo>
                    <a:pt x="126" y="606"/>
                  </a:lnTo>
                  <a:lnTo>
                    <a:pt x="126" y="606"/>
                  </a:lnTo>
                  <a:lnTo>
                    <a:pt x="128" y="606"/>
                  </a:lnTo>
                  <a:lnTo>
                    <a:pt x="128" y="606"/>
                  </a:lnTo>
                  <a:lnTo>
                    <a:pt x="128" y="604"/>
                  </a:lnTo>
                  <a:lnTo>
                    <a:pt x="130" y="598"/>
                  </a:lnTo>
                  <a:lnTo>
                    <a:pt x="130" y="598"/>
                  </a:lnTo>
                  <a:lnTo>
                    <a:pt x="128" y="596"/>
                  </a:lnTo>
                  <a:lnTo>
                    <a:pt x="130" y="594"/>
                  </a:lnTo>
                  <a:lnTo>
                    <a:pt x="130" y="594"/>
                  </a:lnTo>
                  <a:lnTo>
                    <a:pt x="132" y="592"/>
                  </a:lnTo>
                  <a:lnTo>
                    <a:pt x="132" y="590"/>
                  </a:lnTo>
                  <a:lnTo>
                    <a:pt x="132" y="590"/>
                  </a:lnTo>
                  <a:lnTo>
                    <a:pt x="132" y="592"/>
                  </a:lnTo>
                  <a:lnTo>
                    <a:pt x="132" y="592"/>
                  </a:lnTo>
                  <a:lnTo>
                    <a:pt x="132" y="592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4" y="592"/>
                  </a:lnTo>
                  <a:lnTo>
                    <a:pt x="136" y="592"/>
                  </a:lnTo>
                  <a:lnTo>
                    <a:pt x="136" y="592"/>
                  </a:lnTo>
                  <a:lnTo>
                    <a:pt x="136" y="592"/>
                  </a:lnTo>
                  <a:lnTo>
                    <a:pt x="136" y="592"/>
                  </a:lnTo>
                  <a:lnTo>
                    <a:pt x="136" y="592"/>
                  </a:lnTo>
                  <a:lnTo>
                    <a:pt x="134" y="592"/>
                  </a:lnTo>
                  <a:lnTo>
                    <a:pt x="132" y="592"/>
                  </a:lnTo>
                  <a:lnTo>
                    <a:pt x="130" y="594"/>
                  </a:lnTo>
                  <a:lnTo>
                    <a:pt x="130" y="596"/>
                  </a:lnTo>
                  <a:lnTo>
                    <a:pt x="130" y="598"/>
                  </a:lnTo>
                  <a:lnTo>
                    <a:pt x="132" y="596"/>
                  </a:lnTo>
                  <a:lnTo>
                    <a:pt x="132" y="598"/>
                  </a:lnTo>
                  <a:lnTo>
                    <a:pt x="132" y="602"/>
                  </a:lnTo>
                  <a:lnTo>
                    <a:pt x="132" y="604"/>
                  </a:lnTo>
                  <a:lnTo>
                    <a:pt x="132" y="606"/>
                  </a:lnTo>
                  <a:lnTo>
                    <a:pt x="132" y="608"/>
                  </a:lnTo>
                  <a:lnTo>
                    <a:pt x="134" y="608"/>
                  </a:lnTo>
                  <a:lnTo>
                    <a:pt x="136" y="608"/>
                  </a:lnTo>
                  <a:lnTo>
                    <a:pt x="136" y="606"/>
                  </a:lnTo>
                  <a:lnTo>
                    <a:pt x="136" y="602"/>
                  </a:lnTo>
                  <a:lnTo>
                    <a:pt x="136" y="602"/>
                  </a:lnTo>
                  <a:lnTo>
                    <a:pt x="136" y="600"/>
                  </a:lnTo>
                  <a:lnTo>
                    <a:pt x="138" y="598"/>
                  </a:lnTo>
                  <a:lnTo>
                    <a:pt x="138" y="598"/>
                  </a:lnTo>
                  <a:lnTo>
                    <a:pt x="138" y="600"/>
                  </a:lnTo>
                  <a:lnTo>
                    <a:pt x="136" y="602"/>
                  </a:lnTo>
                  <a:lnTo>
                    <a:pt x="136" y="602"/>
                  </a:lnTo>
                  <a:lnTo>
                    <a:pt x="138" y="604"/>
                  </a:lnTo>
                  <a:lnTo>
                    <a:pt x="138" y="604"/>
                  </a:lnTo>
                  <a:lnTo>
                    <a:pt x="140" y="602"/>
                  </a:lnTo>
                  <a:lnTo>
                    <a:pt x="140" y="600"/>
                  </a:lnTo>
                  <a:lnTo>
                    <a:pt x="142" y="598"/>
                  </a:lnTo>
                  <a:lnTo>
                    <a:pt x="142" y="598"/>
                  </a:lnTo>
                  <a:lnTo>
                    <a:pt x="142" y="596"/>
                  </a:lnTo>
                  <a:lnTo>
                    <a:pt x="142" y="594"/>
                  </a:lnTo>
                  <a:lnTo>
                    <a:pt x="140" y="594"/>
                  </a:lnTo>
                  <a:lnTo>
                    <a:pt x="140" y="592"/>
                  </a:lnTo>
                  <a:lnTo>
                    <a:pt x="140" y="592"/>
                  </a:lnTo>
                  <a:lnTo>
                    <a:pt x="140" y="592"/>
                  </a:lnTo>
                  <a:lnTo>
                    <a:pt x="142" y="592"/>
                  </a:lnTo>
                  <a:lnTo>
                    <a:pt x="142" y="590"/>
                  </a:lnTo>
                  <a:lnTo>
                    <a:pt x="142" y="590"/>
                  </a:lnTo>
                  <a:lnTo>
                    <a:pt x="142" y="592"/>
                  </a:lnTo>
                  <a:lnTo>
                    <a:pt x="142" y="592"/>
                  </a:lnTo>
                  <a:lnTo>
                    <a:pt x="142" y="592"/>
                  </a:lnTo>
                  <a:lnTo>
                    <a:pt x="142" y="594"/>
                  </a:lnTo>
                  <a:lnTo>
                    <a:pt x="142" y="594"/>
                  </a:lnTo>
                  <a:lnTo>
                    <a:pt x="142" y="596"/>
                  </a:lnTo>
                  <a:lnTo>
                    <a:pt x="142" y="596"/>
                  </a:lnTo>
                  <a:lnTo>
                    <a:pt x="142" y="598"/>
                  </a:lnTo>
                  <a:lnTo>
                    <a:pt x="142" y="600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2"/>
                  </a:lnTo>
                  <a:lnTo>
                    <a:pt x="140" y="604"/>
                  </a:lnTo>
                  <a:lnTo>
                    <a:pt x="140" y="604"/>
                  </a:lnTo>
                  <a:lnTo>
                    <a:pt x="138" y="604"/>
                  </a:lnTo>
                  <a:lnTo>
                    <a:pt x="138" y="604"/>
                  </a:lnTo>
                  <a:lnTo>
                    <a:pt x="138" y="610"/>
                  </a:lnTo>
                  <a:lnTo>
                    <a:pt x="138" y="610"/>
                  </a:lnTo>
                  <a:lnTo>
                    <a:pt x="140" y="610"/>
                  </a:lnTo>
                  <a:lnTo>
                    <a:pt x="142" y="610"/>
                  </a:lnTo>
                  <a:lnTo>
                    <a:pt x="144" y="610"/>
                  </a:lnTo>
                  <a:lnTo>
                    <a:pt x="144" y="610"/>
                  </a:lnTo>
                  <a:lnTo>
                    <a:pt x="146" y="610"/>
                  </a:lnTo>
                  <a:lnTo>
                    <a:pt x="146" y="608"/>
                  </a:lnTo>
                  <a:lnTo>
                    <a:pt x="150" y="606"/>
                  </a:lnTo>
                  <a:lnTo>
                    <a:pt x="156" y="600"/>
                  </a:lnTo>
                  <a:lnTo>
                    <a:pt x="156" y="598"/>
                  </a:lnTo>
                  <a:lnTo>
                    <a:pt x="156" y="598"/>
                  </a:lnTo>
                  <a:lnTo>
                    <a:pt x="156" y="596"/>
                  </a:lnTo>
                  <a:lnTo>
                    <a:pt x="156" y="594"/>
                  </a:lnTo>
                  <a:lnTo>
                    <a:pt x="158" y="592"/>
                  </a:lnTo>
                  <a:lnTo>
                    <a:pt x="158" y="592"/>
                  </a:lnTo>
                  <a:lnTo>
                    <a:pt x="158" y="588"/>
                  </a:lnTo>
                  <a:lnTo>
                    <a:pt x="158" y="588"/>
                  </a:lnTo>
                  <a:lnTo>
                    <a:pt x="158" y="588"/>
                  </a:lnTo>
                  <a:lnTo>
                    <a:pt x="158" y="590"/>
                  </a:lnTo>
                  <a:lnTo>
                    <a:pt x="158" y="590"/>
                  </a:lnTo>
                  <a:lnTo>
                    <a:pt x="160" y="590"/>
                  </a:lnTo>
                  <a:lnTo>
                    <a:pt x="160" y="592"/>
                  </a:lnTo>
                  <a:lnTo>
                    <a:pt x="162" y="590"/>
                  </a:lnTo>
                  <a:lnTo>
                    <a:pt x="162" y="590"/>
                  </a:lnTo>
                  <a:lnTo>
                    <a:pt x="166" y="586"/>
                  </a:lnTo>
                  <a:lnTo>
                    <a:pt x="166" y="588"/>
                  </a:lnTo>
                  <a:lnTo>
                    <a:pt x="166" y="588"/>
                  </a:lnTo>
                  <a:lnTo>
                    <a:pt x="166" y="588"/>
                  </a:lnTo>
                  <a:lnTo>
                    <a:pt x="166" y="588"/>
                  </a:lnTo>
                  <a:lnTo>
                    <a:pt x="168" y="586"/>
                  </a:lnTo>
                  <a:lnTo>
                    <a:pt x="168" y="586"/>
                  </a:lnTo>
                  <a:lnTo>
                    <a:pt x="168" y="586"/>
                  </a:lnTo>
                  <a:lnTo>
                    <a:pt x="168" y="588"/>
                  </a:lnTo>
                  <a:lnTo>
                    <a:pt x="168" y="588"/>
                  </a:lnTo>
                  <a:lnTo>
                    <a:pt x="168" y="588"/>
                  </a:lnTo>
                  <a:lnTo>
                    <a:pt x="170" y="588"/>
                  </a:lnTo>
                  <a:lnTo>
                    <a:pt x="172" y="586"/>
                  </a:lnTo>
                  <a:lnTo>
                    <a:pt x="174" y="584"/>
                  </a:lnTo>
                  <a:lnTo>
                    <a:pt x="174" y="582"/>
                  </a:lnTo>
                  <a:lnTo>
                    <a:pt x="170" y="580"/>
                  </a:lnTo>
                  <a:lnTo>
                    <a:pt x="174" y="580"/>
                  </a:lnTo>
                  <a:lnTo>
                    <a:pt x="174" y="582"/>
                  </a:lnTo>
                  <a:lnTo>
                    <a:pt x="174" y="582"/>
                  </a:lnTo>
                  <a:lnTo>
                    <a:pt x="176" y="582"/>
                  </a:lnTo>
                  <a:lnTo>
                    <a:pt x="176" y="582"/>
                  </a:lnTo>
                  <a:lnTo>
                    <a:pt x="178" y="582"/>
                  </a:lnTo>
                  <a:lnTo>
                    <a:pt x="180" y="582"/>
                  </a:lnTo>
                  <a:lnTo>
                    <a:pt x="182" y="580"/>
                  </a:lnTo>
                  <a:lnTo>
                    <a:pt x="184" y="578"/>
                  </a:lnTo>
                  <a:lnTo>
                    <a:pt x="184" y="578"/>
                  </a:lnTo>
                  <a:lnTo>
                    <a:pt x="186" y="578"/>
                  </a:lnTo>
                  <a:lnTo>
                    <a:pt x="184" y="576"/>
                  </a:lnTo>
                  <a:lnTo>
                    <a:pt x="184" y="576"/>
                  </a:lnTo>
                  <a:lnTo>
                    <a:pt x="184" y="574"/>
                  </a:lnTo>
                  <a:lnTo>
                    <a:pt x="182" y="572"/>
                  </a:lnTo>
                  <a:lnTo>
                    <a:pt x="180" y="572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80" y="570"/>
                  </a:lnTo>
                  <a:lnTo>
                    <a:pt x="182" y="568"/>
                  </a:lnTo>
                  <a:lnTo>
                    <a:pt x="180" y="568"/>
                  </a:lnTo>
                  <a:lnTo>
                    <a:pt x="180" y="566"/>
                  </a:lnTo>
                  <a:lnTo>
                    <a:pt x="180" y="566"/>
                  </a:lnTo>
                  <a:lnTo>
                    <a:pt x="178" y="564"/>
                  </a:lnTo>
                  <a:lnTo>
                    <a:pt x="178" y="564"/>
                  </a:lnTo>
                  <a:lnTo>
                    <a:pt x="178" y="562"/>
                  </a:lnTo>
                  <a:lnTo>
                    <a:pt x="178" y="562"/>
                  </a:lnTo>
                  <a:lnTo>
                    <a:pt x="180" y="562"/>
                  </a:lnTo>
                  <a:lnTo>
                    <a:pt x="182" y="560"/>
                  </a:lnTo>
                  <a:lnTo>
                    <a:pt x="182" y="560"/>
                  </a:lnTo>
                  <a:lnTo>
                    <a:pt x="182" y="560"/>
                  </a:lnTo>
                  <a:lnTo>
                    <a:pt x="180" y="562"/>
                  </a:lnTo>
                  <a:lnTo>
                    <a:pt x="180" y="562"/>
                  </a:lnTo>
                  <a:lnTo>
                    <a:pt x="180" y="564"/>
                  </a:lnTo>
                  <a:lnTo>
                    <a:pt x="180" y="564"/>
                  </a:lnTo>
                  <a:lnTo>
                    <a:pt x="180" y="566"/>
                  </a:lnTo>
                  <a:lnTo>
                    <a:pt x="182" y="568"/>
                  </a:lnTo>
                  <a:lnTo>
                    <a:pt x="182" y="568"/>
                  </a:lnTo>
                  <a:lnTo>
                    <a:pt x="182" y="568"/>
                  </a:lnTo>
                  <a:lnTo>
                    <a:pt x="182" y="570"/>
                  </a:lnTo>
                  <a:lnTo>
                    <a:pt x="182" y="570"/>
                  </a:lnTo>
                  <a:lnTo>
                    <a:pt x="184" y="572"/>
                  </a:lnTo>
                  <a:lnTo>
                    <a:pt x="186" y="574"/>
                  </a:lnTo>
                  <a:lnTo>
                    <a:pt x="186" y="574"/>
                  </a:lnTo>
                  <a:lnTo>
                    <a:pt x="188" y="574"/>
                  </a:lnTo>
                  <a:lnTo>
                    <a:pt x="190" y="576"/>
                  </a:lnTo>
                  <a:lnTo>
                    <a:pt x="192" y="576"/>
                  </a:lnTo>
                  <a:lnTo>
                    <a:pt x="194" y="574"/>
                  </a:lnTo>
                  <a:lnTo>
                    <a:pt x="198" y="574"/>
                  </a:lnTo>
                  <a:lnTo>
                    <a:pt x="198" y="572"/>
                  </a:lnTo>
                  <a:lnTo>
                    <a:pt x="200" y="572"/>
                  </a:lnTo>
                  <a:lnTo>
                    <a:pt x="202" y="568"/>
                  </a:lnTo>
                  <a:lnTo>
                    <a:pt x="202" y="568"/>
                  </a:lnTo>
                  <a:lnTo>
                    <a:pt x="202" y="566"/>
                  </a:lnTo>
                  <a:lnTo>
                    <a:pt x="204" y="566"/>
                  </a:lnTo>
                  <a:lnTo>
                    <a:pt x="204" y="564"/>
                  </a:lnTo>
                  <a:lnTo>
                    <a:pt x="206" y="564"/>
                  </a:lnTo>
                  <a:lnTo>
                    <a:pt x="206" y="564"/>
                  </a:lnTo>
                  <a:lnTo>
                    <a:pt x="206" y="562"/>
                  </a:lnTo>
                  <a:lnTo>
                    <a:pt x="206" y="562"/>
                  </a:lnTo>
                  <a:lnTo>
                    <a:pt x="206" y="562"/>
                  </a:lnTo>
                  <a:lnTo>
                    <a:pt x="206" y="560"/>
                  </a:lnTo>
                  <a:lnTo>
                    <a:pt x="206" y="560"/>
                  </a:lnTo>
                  <a:lnTo>
                    <a:pt x="208" y="558"/>
                  </a:lnTo>
                  <a:lnTo>
                    <a:pt x="208" y="558"/>
                  </a:lnTo>
                  <a:lnTo>
                    <a:pt x="208" y="558"/>
                  </a:lnTo>
                  <a:lnTo>
                    <a:pt x="208" y="556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6" y="556"/>
                  </a:lnTo>
                  <a:lnTo>
                    <a:pt x="208" y="556"/>
                  </a:lnTo>
                  <a:lnTo>
                    <a:pt x="208" y="556"/>
                  </a:lnTo>
                  <a:lnTo>
                    <a:pt x="208" y="556"/>
                  </a:lnTo>
                  <a:lnTo>
                    <a:pt x="208" y="556"/>
                  </a:lnTo>
                  <a:lnTo>
                    <a:pt x="208" y="554"/>
                  </a:lnTo>
                  <a:lnTo>
                    <a:pt x="208" y="554"/>
                  </a:lnTo>
                  <a:lnTo>
                    <a:pt x="208" y="554"/>
                  </a:lnTo>
                  <a:lnTo>
                    <a:pt x="210" y="554"/>
                  </a:lnTo>
                  <a:lnTo>
                    <a:pt x="210" y="552"/>
                  </a:lnTo>
                  <a:lnTo>
                    <a:pt x="210" y="552"/>
                  </a:lnTo>
                  <a:lnTo>
                    <a:pt x="210" y="550"/>
                  </a:lnTo>
                  <a:lnTo>
                    <a:pt x="210" y="548"/>
                  </a:lnTo>
                  <a:lnTo>
                    <a:pt x="210" y="546"/>
                  </a:lnTo>
                  <a:lnTo>
                    <a:pt x="208" y="544"/>
                  </a:lnTo>
                  <a:lnTo>
                    <a:pt x="208" y="542"/>
                  </a:lnTo>
                  <a:lnTo>
                    <a:pt x="208" y="540"/>
                  </a:lnTo>
                  <a:lnTo>
                    <a:pt x="210" y="540"/>
                  </a:lnTo>
                  <a:lnTo>
                    <a:pt x="210" y="538"/>
                  </a:lnTo>
                  <a:lnTo>
                    <a:pt x="210" y="536"/>
                  </a:lnTo>
                  <a:lnTo>
                    <a:pt x="210" y="536"/>
                  </a:lnTo>
                  <a:lnTo>
                    <a:pt x="208" y="536"/>
                  </a:lnTo>
                  <a:lnTo>
                    <a:pt x="206" y="534"/>
                  </a:lnTo>
                  <a:lnTo>
                    <a:pt x="206" y="534"/>
                  </a:lnTo>
                  <a:lnTo>
                    <a:pt x="206" y="534"/>
                  </a:lnTo>
                  <a:lnTo>
                    <a:pt x="206" y="534"/>
                  </a:lnTo>
                  <a:lnTo>
                    <a:pt x="208" y="532"/>
                  </a:lnTo>
                  <a:lnTo>
                    <a:pt x="208" y="532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08" y="534"/>
                  </a:lnTo>
                  <a:lnTo>
                    <a:pt x="208" y="532"/>
                  </a:lnTo>
                  <a:lnTo>
                    <a:pt x="210" y="530"/>
                  </a:lnTo>
                  <a:lnTo>
                    <a:pt x="210" y="532"/>
                  </a:lnTo>
                  <a:lnTo>
                    <a:pt x="210" y="532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0" y="534"/>
                  </a:lnTo>
                  <a:lnTo>
                    <a:pt x="216" y="538"/>
                  </a:lnTo>
                  <a:lnTo>
                    <a:pt x="214" y="538"/>
                  </a:lnTo>
                  <a:lnTo>
                    <a:pt x="216" y="540"/>
                  </a:lnTo>
                  <a:lnTo>
                    <a:pt x="216" y="540"/>
                  </a:lnTo>
                  <a:lnTo>
                    <a:pt x="218" y="540"/>
                  </a:lnTo>
                  <a:lnTo>
                    <a:pt x="218" y="540"/>
                  </a:lnTo>
                  <a:lnTo>
                    <a:pt x="218" y="542"/>
                  </a:lnTo>
                  <a:lnTo>
                    <a:pt x="218" y="542"/>
                  </a:lnTo>
                  <a:lnTo>
                    <a:pt x="220" y="542"/>
                  </a:lnTo>
                  <a:lnTo>
                    <a:pt x="220" y="544"/>
                  </a:lnTo>
                  <a:lnTo>
                    <a:pt x="218" y="544"/>
                  </a:lnTo>
                  <a:lnTo>
                    <a:pt x="218" y="546"/>
                  </a:lnTo>
                  <a:lnTo>
                    <a:pt x="220" y="546"/>
                  </a:lnTo>
                  <a:lnTo>
                    <a:pt x="220" y="548"/>
                  </a:lnTo>
                  <a:lnTo>
                    <a:pt x="220" y="548"/>
                  </a:lnTo>
                  <a:lnTo>
                    <a:pt x="220" y="546"/>
                  </a:lnTo>
                  <a:lnTo>
                    <a:pt x="222" y="546"/>
                  </a:lnTo>
                  <a:lnTo>
                    <a:pt x="222" y="546"/>
                  </a:lnTo>
                  <a:lnTo>
                    <a:pt x="224" y="546"/>
                  </a:lnTo>
                  <a:lnTo>
                    <a:pt x="224" y="546"/>
                  </a:lnTo>
                  <a:lnTo>
                    <a:pt x="226" y="546"/>
                  </a:lnTo>
                  <a:lnTo>
                    <a:pt x="224" y="548"/>
                  </a:lnTo>
                  <a:lnTo>
                    <a:pt x="224" y="546"/>
                  </a:lnTo>
                  <a:lnTo>
                    <a:pt x="222" y="546"/>
                  </a:lnTo>
                  <a:lnTo>
                    <a:pt x="222" y="548"/>
                  </a:lnTo>
                  <a:lnTo>
                    <a:pt x="222" y="548"/>
                  </a:lnTo>
                  <a:lnTo>
                    <a:pt x="222" y="548"/>
                  </a:lnTo>
                  <a:lnTo>
                    <a:pt x="222" y="550"/>
                  </a:lnTo>
                  <a:lnTo>
                    <a:pt x="222" y="550"/>
                  </a:lnTo>
                  <a:lnTo>
                    <a:pt x="224" y="550"/>
                  </a:lnTo>
                  <a:lnTo>
                    <a:pt x="224" y="550"/>
                  </a:lnTo>
                  <a:lnTo>
                    <a:pt x="224" y="552"/>
                  </a:lnTo>
                  <a:lnTo>
                    <a:pt x="222" y="554"/>
                  </a:lnTo>
                  <a:lnTo>
                    <a:pt x="222" y="556"/>
                  </a:lnTo>
                  <a:lnTo>
                    <a:pt x="222" y="556"/>
                  </a:lnTo>
                  <a:lnTo>
                    <a:pt x="224" y="556"/>
                  </a:lnTo>
                  <a:lnTo>
                    <a:pt x="224" y="556"/>
                  </a:lnTo>
                  <a:lnTo>
                    <a:pt x="224" y="556"/>
                  </a:lnTo>
                  <a:lnTo>
                    <a:pt x="224" y="558"/>
                  </a:lnTo>
                  <a:lnTo>
                    <a:pt x="224" y="558"/>
                  </a:lnTo>
                  <a:lnTo>
                    <a:pt x="224" y="558"/>
                  </a:lnTo>
                  <a:lnTo>
                    <a:pt x="224" y="560"/>
                  </a:lnTo>
                  <a:lnTo>
                    <a:pt x="224" y="560"/>
                  </a:lnTo>
                  <a:lnTo>
                    <a:pt x="224" y="558"/>
                  </a:lnTo>
                  <a:lnTo>
                    <a:pt x="224" y="558"/>
                  </a:lnTo>
                  <a:lnTo>
                    <a:pt x="224" y="558"/>
                  </a:lnTo>
                  <a:lnTo>
                    <a:pt x="226" y="558"/>
                  </a:lnTo>
                  <a:lnTo>
                    <a:pt x="224" y="558"/>
                  </a:lnTo>
                  <a:lnTo>
                    <a:pt x="224" y="558"/>
                  </a:lnTo>
                  <a:lnTo>
                    <a:pt x="224" y="560"/>
                  </a:lnTo>
                  <a:lnTo>
                    <a:pt x="226" y="560"/>
                  </a:lnTo>
                  <a:lnTo>
                    <a:pt x="224" y="560"/>
                  </a:lnTo>
                  <a:lnTo>
                    <a:pt x="224" y="562"/>
                  </a:lnTo>
                  <a:lnTo>
                    <a:pt x="226" y="564"/>
                  </a:lnTo>
                  <a:lnTo>
                    <a:pt x="226" y="566"/>
                  </a:lnTo>
                  <a:lnTo>
                    <a:pt x="228" y="568"/>
                  </a:lnTo>
                  <a:lnTo>
                    <a:pt x="228" y="568"/>
                  </a:lnTo>
                  <a:lnTo>
                    <a:pt x="230" y="566"/>
                  </a:lnTo>
                  <a:lnTo>
                    <a:pt x="230" y="568"/>
                  </a:lnTo>
                  <a:lnTo>
                    <a:pt x="230" y="568"/>
                  </a:lnTo>
                  <a:lnTo>
                    <a:pt x="230" y="576"/>
                  </a:lnTo>
                  <a:lnTo>
                    <a:pt x="232" y="574"/>
                  </a:lnTo>
                  <a:lnTo>
                    <a:pt x="232" y="574"/>
                  </a:lnTo>
                  <a:lnTo>
                    <a:pt x="234" y="574"/>
                  </a:lnTo>
                  <a:lnTo>
                    <a:pt x="234" y="574"/>
                  </a:lnTo>
                  <a:lnTo>
                    <a:pt x="234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6" y="574"/>
                  </a:lnTo>
                  <a:lnTo>
                    <a:pt x="238" y="572"/>
                  </a:lnTo>
                  <a:lnTo>
                    <a:pt x="238" y="572"/>
                  </a:lnTo>
                  <a:lnTo>
                    <a:pt x="242" y="574"/>
                  </a:lnTo>
                  <a:lnTo>
                    <a:pt x="242" y="574"/>
                  </a:lnTo>
                  <a:lnTo>
                    <a:pt x="244" y="572"/>
                  </a:lnTo>
                  <a:lnTo>
                    <a:pt x="246" y="572"/>
                  </a:lnTo>
                  <a:lnTo>
                    <a:pt x="246" y="570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6" y="572"/>
                  </a:lnTo>
                  <a:lnTo>
                    <a:pt x="248" y="572"/>
                  </a:lnTo>
                  <a:lnTo>
                    <a:pt x="248" y="572"/>
                  </a:lnTo>
                  <a:lnTo>
                    <a:pt x="246" y="572"/>
                  </a:lnTo>
                  <a:lnTo>
                    <a:pt x="244" y="574"/>
                  </a:lnTo>
                  <a:lnTo>
                    <a:pt x="244" y="574"/>
                  </a:lnTo>
                  <a:lnTo>
                    <a:pt x="242" y="576"/>
                  </a:lnTo>
                  <a:lnTo>
                    <a:pt x="242" y="578"/>
                  </a:lnTo>
                  <a:lnTo>
                    <a:pt x="242" y="580"/>
                  </a:lnTo>
                  <a:lnTo>
                    <a:pt x="242" y="582"/>
                  </a:lnTo>
                  <a:lnTo>
                    <a:pt x="242" y="584"/>
                  </a:lnTo>
                  <a:lnTo>
                    <a:pt x="244" y="584"/>
                  </a:lnTo>
                  <a:lnTo>
                    <a:pt x="244" y="584"/>
                  </a:lnTo>
                  <a:lnTo>
                    <a:pt x="244" y="586"/>
                  </a:lnTo>
                  <a:lnTo>
                    <a:pt x="244" y="586"/>
                  </a:lnTo>
                  <a:lnTo>
                    <a:pt x="242" y="586"/>
                  </a:lnTo>
                  <a:lnTo>
                    <a:pt x="242" y="592"/>
                  </a:lnTo>
                  <a:lnTo>
                    <a:pt x="242" y="592"/>
                  </a:lnTo>
                  <a:lnTo>
                    <a:pt x="242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4"/>
                  </a:lnTo>
                  <a:lnTo>
                    <a:pt x="240" y="596"/>
                  </a:lnTo>
                  <a:lnTo>
                    <a:pt x="240" y="596"/>
                  </a:lnTo>
                  <a:lnTo>
                    <a:pt x="240" y="598"/>
                  </a:lnTo>
                  <a:lnTo>
                    <a:pt x="242" y="598"/>
                  </a:lnTo>
                  <a:lnTo>
                    <a:pt x="242" y="600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6" y="604"/>
                  </a:lnTo>
                  <a:lnTo>
                    <a:pt x="246" y="604"/>
                  </a:lnTo>
                  <a:lnTo>
                    <a:pt x="246" y="604"/>
                  </a:lnTo>
                  <a:lnTo>
                    <a:pt x="246" y="608"/>
                  </a:lnTo>
                  <a:lnTo>
                    <a:pt x="246" y="608"/>
                  </a:lnTo>
                  <a:lnTo>
                    <a:pt x="246" y="608"/>
                  </a:lnTo>
                  <a:lnTo>
                    <a:pt x="246" y="608"/>
                  </a:lnTo>
                  <a:lnTo>
                    <a:pt x="246" y="608"/>
                  </a:lnTo>
                  <a:lnTo>
                    <a:pt x="246" y="610"/>
                  </a:lnTo>
                  <a:lnTo>
                    <a:pt x="246" y="610"/>
                  </a:lnTo>
                  <a:lnTo>
                    <a:pt x="246" y="610"/>
                  </a:lnTo>
                  <a:lnTo>
                    <a:pt x="246" y="610"/>
                  </a:lnTo>
                  <a:lnTo>
                    <a:pt x="246" y="612"/>
                  </a:lnTo>
                  <a:lnTo>
                    <a:pt x="246" y="612"/>
                  </a:lnTo>
                  <a:lnTo>
                    <a:pt x="248" y="612"/>
                  </a:lnTo>
                  <a:lnTo>
                    <a:pt x="248" y="612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8" y="614"/>
                  </a:lnTo>
                  <a:lnTo>
                    <a:pt x="248" y="616"/>
                  </a:lnTo>
                  <a:lnTo>
                    <a:pt x="248" y="616"/>
                  </a:lnTo>
                  <a:lnTo>
                    <a:pt x="248" y="618"/>
                  </a:lnTo>
                  <a:lnTo>
                    <a:pt x="248" y="618"/>
                  </a:lnTo>
                  <a:lnTo>
                    <a:pt x="248" y="620"/>
                  </a:lnTo>
                  <a:lnTo>
                    <a:pt x="248" y="620"/>
                  </a:lnTo>
                  <a:lnTo>
                    <a:pt x="250" y="624"/>
                  </a:lnTo>
                  <a:lnTo>
                    <a:pt x="250" y="624"/>
                  </a:lnTo>
                  <a:lnTo>
                    <a:pt x="248" y="626"/>
                  </a:lnTo>
                  <a:lnTo>
                    <a:pt x="248" y="626"/>
                  </a:lnTo>
                  <a:lnTo>
                    <a:pt x="248" y="626"/>
                  </a:lnTo>
                  <a:lnTo>
                    <a:pt x="248" y="626"/>
                  </a:lnTo>
                  <a:lnTo>
                    <a:pt x="248" y="626"/>
                  </a:lnTo>
                  <a:lnTo>
                    <a:pt x="246" y="626"/>
                  </a:lnTo>
                  <a:lnTo>
                    <a:pt x="246" y="628"/>
                  </a:lnTo>
                  <a:lnTo>
                    <a:pt x="246" y="628"/>
                  </a:lnTo>
                  <a:lnTo>
                    <a:pt x="248" y="628"/>
                  </a:lnTo>
                  <a:lnTo>
                    <a:pt x="248" y="628"/>
                  </a:lnTo>
                  <a:lnTo>
                    <a:pt x="248" y="630"/>
                  </a:lnTo>
                  <a:lnTo>
                    <a:pt x="248" y="630"/>
                  </a:lnTo>
                  <a:lnTo>
                    <a:pt x="248" y="630"/>
                  </a:lnTo>
                  <a:lnTo>
                    <a:pt x="248" y="632"/>
                  </a:lnTo>
                  <a:lnTo>
                    <a:pt x="248" y="634"/>
                  </a:lnTo>
                  <a:lnTo>
                    <a:pt x="250" y="634"/>
                  </a:lnTo>
                  <a:lnTo>
                    <a:pt x="250" y="634"/>
                  </a:lnTo>
                  <a:lnTo>
                    <a:pt x="250" y="634"/>
                  </a:lnTo>
                  <a:lnTo>
                    <a:pt x="250" y="636"/>
                  </a:lnTo>
                  <a:lnTo>
                    <a:pt x="250" y="638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50" y="640"/>
                  </a:lnTo>
                  <a:lnTo>
                    <a:pt x="250" y="642"/>
                  </a:lnTo>
                  <a:lnTo>
                    <a:pt x="250" y="642"/>
                  </a:lnTo>
                  <a:lnTo>
                    <a:pt x="250" y="642"/>
                  </a:lnTo>
                  <a:lnTo>
                    <a:pt x="250" y="642"/>
                  </a:lnTo>
                  <a:lnTo>
                    <a:pt x="248" y="642"/>
                  </a:lnTo>
                  <a:lnTo>
                    <a:pt x="248" y="642"/>
                  </a:lnTo>
                  <a:lnTo>
                    <a:pt x="250" y="642"/>
                  </a:lnTo>
                  <a:lnTo>
                    <a:pt x="250" y="644"/>
                  </a:lnTo>
                  <a:lnTo>
                    <a:pt x="250" y="644"/>
                  </a:lnTo>
                  <a:lnTo>
                    <a:pt x="250" y="644"/>
                  </a:lnTo>
                  <a:lnTo>
                    <a:pt x="250" y="646"/>
                  </a:lnTo>
                  <a:lnTo>
                    <a:pt x="250" y="646"/>
                  </a:lnTo>
                  <a:lnTo>
                    <a:pt x="250" y="646"/>
                  </a:lnTo>
                  <a:lnTo>
                    <a:pt x="250" y="648"/>
                  </a:lnTo>
                  <a:lnTo>
                    <a:pt x="250" y="648"/>
                  </a:lnTo>
                  <a:lnTo>
                    <a:pt x="250" y="648"/>
                  </a:lnTo>
                  <a:lnTo>
                    <a:pt x="250" y="648"/>
                  </a:lnTo>
                  <a:lnTo>
                    <a:pt x="250" y="650"/>
                  </a:lnTo>
                  <a:lnTo>
                    <a:pt x="252" y="656"/>
                  </a:lnTo>
                  <a:lnTo>
                    <a:pt x="252" y="656"/>
                  </a:lnTo>
                  <a:lnTo>
                    <a:pt x="252" y="656"/>
                  </a:lnTo>
                  <a:lnTo>
                    <a:pt x="252" y="656"/>
                  </a:lnTo>
                  <a:lnTo>
                    <a:pt x="252" y="656"/>
                  </a:lnTo>
                  <a:lnTo>
                    <a:pt x="254" y="656"/>
                  </a:lnTo>
                  <a:lnTo>
                    <a:pt x="254" y="656"/>
                  </a:lnTo>
                  <a:lnTo>
                    <a:pt x="254" y="656"/>
                  </a:lnTo>
                  <a:lnTo>
                    <a:pt x="254" y="656"/>
                  </a:lnTo>
                  <a:lnTo>
                    <a:pt x="254" y="656"/>
                  </a:lnTo>
                  <a:lnTo>
                    <a:pt x="254" y="654"/>
                  </a:lnTo>
                  <a:lnTo>
                    <a:pt x="254" y="652"/>
                  </a:lnTo>
                  <a:lnTo>
                    <a:pt x="254" y="652"/>
                  </a:lnTo>
                  <a:lnTo>
                    <a:pt x="254" y="654"/>
                  </a:lnTo>
                  <a:lnTo>
                    <a:pt x="256" y="654"/>
                  </a:lnTo>
                  <a:lnTo>
                    <a:pt x="256" y="654"/>
                  </a:lnTo>
                  <a:lnTo>
                    <a:pt x="256" y="654"/>
                  </a:lnTo>
                  <a:lnTo>
                    <a:pt x="256" y="654"/>
                  </a:lnTo>
                  <a:lnTo>
                    <a:pt x="256" y="654"/>
                  </a:lnTo>
                  <a:lnTo>
                    <a:pt x="256" y="652"/>
                  </a:lnTo>
                  <a:lnTo>
                    <a:pt x="256" y="652"/>
                  </a:lnTo>
                  <a:lnTo>
                    <a:pt x="256" y="652"/>
                  </a:lnTo>
                  <a:lnTo>
                    <a:pt x="256" y="652"/>
                  </a:lnTo>
                  <a:lnTo>
                    <a:pt x="256" y="652"/>
                  </a:lnTo>
                  <a:lnTo>
                    <a:pt x="256" y="652"/>
                  </a:lnTo>
                  <a:lnTo>
                    <a:pt x="256" y="654"/>
                  </a:lnTo>
                  <a:lnTo>
                    <a:pt x="258" y="654"/>
                  </a:lnTo>
                  <a:lnTo>
                    <a:pt x="258" y="654"/>
                  </a:lnTo>
                  <a:lnTo>
                    <a:pt x="258" y="654"/>
                  </a:lnTo>
                  <a:lnTo>
                    <a:pt x="258" y="656"/>
                  </a:lnTo>
                  <a:lnTo>
                    <a:pt x="258" y="656"/>
                  </a:lnTo>
                  <a:lnTo>
                    <a:pt x="258" y="656"/>
                  </a:lnTo>
                  <a:lnTo>
                    <a:pt x="258" y="656"/>
                  </a:lnTo>
                  <a:lnTo>
                    <a:pt x="258" y="658"/>
                  </a:lnTo>
                  <a:lnTo>
                    <a:pt x="260" y="660"/>
                  </a:lnTo>
                  <a:lnTo>
                    <a:pt x="258" y="658"/>
                  </a:lnTo>
                  <a:lnTo>
                    <a:pt x="258" y="656"/>
                  </a:lnTo>
                  <a:lnTo>
                    <a:pt x="256" y="656"/>
                  </a:lnTo>
                  <a:lnTo>
                    <a:pt x="254" y="656"/>
                  </a:lnTo>
                  <a:lnTo>
                    <a:pt x="254" y="658"/>
                  </a:lnTo>
                  <a:lnTo>
                    <a:pt x="254" y="658"/>
                  </a:lnTo>
                  <a:lnTo>
                    <a:pt x="254" y="660"/>
                  </a:lnTo>
                  <a:lnTo>
                    <a:pt x="256" y="660"/>
                  </a:lnTo>
                  <a:lnTo>
                    <a:pt x="254" y="662"/>
                  </a:lnTo>
                  <a:lnTo>
                    <a:pt x="256" y="664"/>
                  </a:lnTo>
                  <a:lnTo>
                    <a:pt x="256" y="666"/>
                  </a:lnTo>
                  <a:lnTo>
                    <a:pt x="256" y="668"/>
                  </a:lnTo>
                  <a:lnTo>
                    <a:pt x="258" y="668"/>
                  </a:lnTo>
                  <a:lnTo>
                    <a:pt x="258" y="668"/>
                  </a:lnTo>
                  <a:lnTo>
                    <a:pt x="258" y="668"/>
                  </a:lnTo>
                  <a:lnTo>
                    <a:pt x="258" y="668"/>
                  </a:lnTo>
                  <a:lnTo>
                    <a:pt x="258" y="668"/>
                  </a:lnTo>
                  <a:lnTo>
                    <a:pt x="258" y="668"/>
                  </a:lnTo>
                  <a:lnTo>
                    <a:pt x="258" y="670"/>
                  </a:lnTo>
                  <a:lnTo>
                    <a:pt x="258" y="670"/>
                  </a:lnTo>
                  <a:lnTo>
                    <a:pt x="258" y="672"/>
                  </a:lnTo>
                  <a:lnTo>
                    <a:pt x="258" y="672"/>
                  </a:lnTo>
                  <a:lnTo>
                    <a:pt x="258" y="674"/>
                  </a:lnTo>
                  <a:lnTo>
                    <a:pt x="260" y="674"/>
                  </a:lnTo>
                  <a:lnTo>
                    <a:pt x="260" y="678"/>
                  </a:lnTo>
                  <a:lnTo>
                    <a:pt x="262" y="680"/>
                  </a:lnTo>
                  <a:lnTo>
                    <a:pt x="262" y="680"/>
                  </a:lnTo>
                  <a:lnTo>
                    <a:pt x="264" y="680"/>
                  </a:lnTo>
                  <a:lnTo>
                    <a:pt x="264" y="680"/>
                  </a:lnTo>
                  <a:lnTo>
                    <a:pt x="264" y="680"/>
                  </a:lnTo>
                  <a:lnTo>
                    <a:pt x="262" y="680"/>
                  </a:lnTo>
                  <a:lnTo>
                    <a:pt x="264" y="682"/>
                  </a:lnTo>
                  <a:lnTo>
                    <a:pt x="264" y="682"/>
                  </a:lnTo>
                  <a:lnTo>
                    <a:pt x="264" y="684"/>
                  </a:lnTo>
                  <a:lnTo>
                    <a:pt x="262" y="684"/>
                  </a:lnTo>
                  <a:lnTo>
                    <a:pt x="262" y="684"/>
                  </a:lnTo>
                  <a:lnTo>
                    <a:pt x="262" y="686"/>
                  </a:lnTo>
                  <a:lnTo>
                    <a:pt x="262" y="688"/>
                  </a:lnTo>
                  <a:lnTo>
                    <a:pt x="262" y="688"/>
                  </a:lnTo>
                  <a:lnTo>
                    <a:pt x="262" y="688"/>
                  </a:lnTo>
                  <a:lnTo>
                    <a:pt x="262" y="690"/>
                  </a:lnTo>
                  <a:lnTo>
                    <a:pt x="262" y="692"/>
                  </a:lnTo>
                  <a:lnTo>
                    <a:pt x="262" y="692"/>
                  </a:lnTo>
                  <a:lnTo>
                    <a:pt x="262" y="692"/>
                  </a:lnTo>
                  <a:lnTo>
                    <a:pt x="264" y="692"/>
                  </a:lnTo>
                  <a:lnTo>
                    <a:pt x="264" y="692"/>
                  </a:lnTo>
                  <a:lnTo>
                    <a:pt x="264" y="692"/>
                  </a:lnTo>
                  <a:lnTo>
                    <a:pt x="264" y="694"/>
                  </a:lnTo>
                  <a:lnTo>
                    <a:pt x="264" y="694"/>
                  </a:lnTo>
                  <a:lnTo>
                    <a:pt x="264" y="696"/>
                  </a:lnTo>
                  <a:lnTo>
                    <a:pt x="264" y="698"/>
                  </a:lnTo>
                  <a:lnTo>
                    <a:pt x="262" y="698"/>
                  </a:lnTo>
                  <a:lnTo>
                    <a:pt x="262" y="698"/>
                  </a:lnTo>
                  <a:lnTo>
                    <a:pt x="262" y="700"/>
                  </a:lnTo>
                  <a:lnTo>
                    <a:pt x="264" y="700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4" y="702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266" y="702"/>
                  </a:lnTo>
                  <a:lnTo>
                    <a:pt x="266" y="704"/>
                  </a:lnTo>
                  <a:lnTo>
                    <a:pt x="266" y="704"/>
                  </a:lnTo>
                  <a:lnTo>
                    <a:pt x="266" y="704"/>
                  </a:lnTo>
                  <a:lnTo>
                    <a:pt x="266" y="704"/>
                  </a:lnTo>
                  <a:lnTo>
                    <a:pt x="266" y="706"/>
                  </a:lnTo>
                  <a:lnTo>
                    <a:pt x="264" y="706"/>
                  </a:lnTo>
                  <a:lnTo>
                    <a:pt x="264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4" y="706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4" y="708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08"/>
                  </a:lnTo>
                  <a:lnTo>
                    <a:pt x="266" y="708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10"/>
                  </a:lnTo>
                  <a:lnTo>
                    <a:pt x="266" y="708"/>
                  </a:lnTo>
                  <a:lnTo>
                    <a:pt x="266" y="708"/>
                  </a:lnTo>
                  <a:lnTo>
                    <a:pt x="266" y="708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6" y="706"/>
                  </a:lnTo>
                  <a:lnTo>
                    <a:pt x="268" y="704"/>
                  </a:lnTo>
                  <a:lnTo>
                    <a:pt x="268" y="704"/>
                  </a:lnTo>
                  <a:lnTo>
                    <a:pt x="268" y="702"/>
                  </a:lnTo>
                  <a:lnTo>
                    <a:pt x="266" y="700"/>
                  </a:lnTo>
                  <a:lnTo>
                    <a:pt x="266" y="696"/>
                  </a:lnTo>
                  <a:lnTo>
                    <a:pt x="268" y="696"/>
                  </a:lnTo>
                  <a:lnTo>
                    <a:pt x="268" y="694"/>
                  </a:lnTo>
                  <a:lnTo>
                    <a:pt x="268" y="694"/>
                  </a:lnTo>
                  <a:lnTo>
                    <a:pt x="266" y="692"/>
                  </a:lnTo>
                  <a:lnTo>
                    <a:pt x="266" y="692"/>
                  </a:lnTo>
                  <a:lnTo>
                    <a:pt x="268" y="690"/>
                  </a:lnTo>
                  <a:lnTo>
                    <a:pt x="268" y="690"/>
                  </a:lnTo>
                  <a:lnTo>
                    <a:pt x="268" y="688"/>
                  </a:lnTo>
                  <a:lnTo>
                    <a:pt x="268" y="688"/>
                  </a:lnTo>
                  <a:lnTo>
                    <a:pt x="266" y="688"/>
                  </a:lnTo>
                  <a:lnTo>
                    <a:pt x="266" y="688"/>
                  </a:lnTo>
                  <a:lnTo>
                    <a:pt x="266" y="688"/>
                  </a:lnTo>
                  <a:lnTo>
                    <a:pt x="266" y="686"/>
                  </a:lnTo>
                  <a:lnTo>
                    <a:pt x="266" y="686"/>
                  </a:lnTo>
                  <a:lnTo>
                    <a:pt x="268" y="686"/>
                  </a:lnTo>
                  <a:lnTo>
                    <a:pt x="268" y="686"/>
                  </a:lnTo>
                  <a:lnTo>
                    <a:pt x="268" y="688"/>
                  </a:lnTo>
                  <a:lnTo>
                    <a:pt x="268" y="688"/>
                  </a:lnTo>
                  <a:lnTo>
                    <a:pt x="270" y="688"/>
                  </a:lnTo>
                  <a:lnTo>
                    <a:pt x="270" y="688"/>
                  </a:lnTo>
                  <a:lnTo>
                    <a:pt x="268" y="690"/>
                  </a:lnTo>
                  <a:lnTo>
                    <a:pt x="268" y="690"/>
                  </a:lnTo>
                  <a:lnTo>
                    <a:pt x="268" y="690"/>
                  </a:lnTo>
                  <a:lnTo>
                    <a:pt x="270" y="690"/>
                  </a:lnTo>
                  <a:lnTo>
                    <a:pt x="270" y="692"/>
                  </a:lnTo>
                  <a:lnTo>
                    <a:pt x="270" y="694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6"/>
                  </a:lnTo>
                  <a:lnTo>
                    <a:pt x="270" y="698"/>
                  </a:lnTo>
                  <a:lnTo>
                    <a:pt x="270" y="698"/>
                  </a:lnTo>
                  <a:lnTo>
                    <a:pt x="270" y="698"/>
                  </a:lnTo>
                  <a:lnTo>
                    <a:pt x="270" y="700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0" y="702"/>
                  </a:lnTo>
                  <a:lnTo>
                    <a:pt x="272" y="702"/>
                  </a:lnTo>
                  <a:lnTo>
                    <a:pt x="272" y="702"/>
                  </a:lnTo>
                  <a:lnTo>
                    <a:pt x="272" y="702"/>
                  </a:lnTo>
                  <a:lnTo>
                    <a:pt x="272" y="704"/>
                  </a:lnTo>
                  <a:lnTo>
                    <a:pt x="274" y="706"/>
                  </a:lnTo>
                  <a:lnTo>
                    <a:pt x="274" y="706"/>
                  </a:lnTo>
                  <a:lnTo>
                    <a:pt x="274" y="708"/>
                  </a:lnTo>
                  <a:lnTo>
                    <a:pt x="274" y="708"/>
                  </a:lnTo>
                  <a:lnTo>
                    <a:pt x="274" y="708"/>
                  </a:lnTo>
                  <a:lnTo>
                    <a:pt x="276" y="708"/>
                  </a:lnTo>
                  <a:lnTo>
                    <a:pt x="276" y="708"/>
                  </a:lnTo>
                  <a:lnTo>
                    <a:pt x="276" y="710"/>
                  </a:lnTo>
                  <a:lnTo>
                    <a:pt x="276" y="710"/>
                  </a:lnTo>
                  <a:lnTo>
                    <a:pt x="278" y="712"/>
                  </a:lnTo>
                  <a:lnTo>
                    <a:pt x="278" y="712"/>
                  </a:lnTo>
                  <a:lnTo>
                    <a:pt x="278" y="712"/>
                  </a:lnTo>
                  <a:lnTo>
                    <a:pt x="278" y="712"/>
                  </a:lnTo>
                  <a:lnTo>
                    <a:pt x="278" y="714"/>
                  </a:lnTo>
                  <a:lnTo>
                    <a:pt x="278" y="714"/>
                  </a:lnTo>
                  <a:lnTo>
                    <a:pt x="278" y="714"/>
                  </a:lnTo>
                  <a:lnTo>
                    <a:pt x="278" y="714"/>
                  </a:lnTo>
                  <a:lnTo>
                    <a:pt x="278" y="714"/>
                  </a:lnTo>
                  <a:lnTo>
                    <a:pt x="278" y="714"/>
                  </a:lnTo>
                  <a:lnTo>
                    <a:pt x="278" y="716"/>
                  </a:lnTo>
                  <a:lnTo>
                    <a:pt x="278" y="716"/>
                  </a:lnTo>
                  <a:lnTo>
                    <a:pt x="278" y="716"/>
                  </a:lnTo>
                  <a:lnTo>
                    <a:pt x="278" y="716"/>
                  </a:lnTo>
                  <a:lnTo>
                    <a:pt x="280" y="716"/>
                  </a:lnTo>
                  <a:lnTo>
                    <a:pt x="280" y="716"/>
                  </a:lnTo>
                  <a:lnTo>
                    <a:pt x="280" y="716"/>
                  </a:lnTo>
                  <a:lnTo>
                    <a:pt x="280" y="716"/>
                  </a:lnTo>
                  <a:lnTo>
                    <a:pt x="280" y="716"/>
                  </a:lnTo>
                  <a:lnTo>
                    <a:pt x="280" y="718"/>
                  </a:lnTo>
                  <a:lnTo>
                    <a:pt x="280" y="718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0"/>
                  </a:lnTo>
                  <a:lnTo>
                    <a:pt x="280" y="722"/>
                  </a:lnTo>
                  <a:lnTo>
                    <a:pt x="284" y="724"/>
                  </a:lnTo>
                  <a:lnTo>
                    <a:pt x="284" y="724"/>
                  </a:lnTo>
                  <a:lnTo>
                    <a:pt x="284" y="726"/>
                  </a:lnTo>
                  <a:lnTo>
                    <a:pt x="284" y="728"/>
                  </a:lnTo>
                  <a:lnTo>
                    <a:pt x="284" y="730"/>
                  </a:lnTo>
                  <a:lnTo>
                    <a:pt x="284" y="730"/>
                  </a:lnTo>
                  <a:lnTo>
                    <a:pt x="284" y="730"/>
                  </a:lnTo>
                  <a:lnTo>
                    <a:pt x="284" y="732"/>
                  </a:lnTo>
                  <a:lnTo>
                    <a:pt x="284" y="732"/>
                  </a:lnTo>
                  <a:lnTo>
                    <a:pt x="286" y="734"/>
                  </a:lnTo>
                  <a:lnTo>
                    <a:pt x="286" y="736"/>
                  </a:lnTo>
                  <a:lnTo>
                    <a:pt x="286" y="736"/>
                  </a:lnTo>
                  <a:lnTo>
                    <a:pt x="286" y="736"/>
                  </a:lnTo>
                  <a:lnTo>
                    <a:pt x="286" y="736"/>
                  </a:lnTo>
                  <a:lnTo>
                    <a:pt x="284" y="738"/>
                  </a:lnTo>
                  <a:lnTo>
                    <a:pt x="286" y="738"/>
                  </a:lnTo>
                  <a:lnTo>
                    <a:pt x="286" y="738"/>
                  </a:lnTo>
                  <a:lnTo>
                    <a:pt x="286" y="740"/>
                  </a:lnTo>
                  <a:lnTo>
                    <a:pt x="288" y="742"/>
                  </a:lnTo>
                  <a:lnTo>
                    <a:pt x="288" y="744"/>
                  </a:lnTo>
                  <a:lnTo>
                    <a:pt x="288" y="744"/>
                  </a:lnTo>
                  <a:lnTo>
                    <a:pt x="286" y="744"/>
                  </a:lnTo>
                  <a:lnTo>
                    <a:pt x="286" y="744"/>
                  </a:lnTo>
                  <a:lnTo>
                    <a:pt x="286" y="744"/>
                  </a:lnTo>
                  <a:lnTo>
                    <a:pt x="286" y="744"/>
                  </a:lnTo>
                  <a:lnTo>
                    <a:pt x="286" y="744"/>
                  </a:lnTo>
                  <a:lnTo>
                    <a:pt x="286" y="744"/>
                  </a:lnTo>
                  <a:lnTo>
                    <a:pt x="288" y="744"/>
                  </a:lnTo>
                  <a:lnTo>
                    <a:pt x="288" y="744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88" y="746"/>
                  </a:lnTo>
                  <a:lnTo>
                    <a:pt x="290" y="746"/>
                  </a:lnTo>
                  <a:lnTo>
                    <a:pt x="290" y="746"/>
                  </a:lnTo>
                  <a:lnTo>
                    <a:pt x="290" y="746"/>
                  </a:lnTo>
                  <a:lnTo>
                    <a:pt x="290" y="748"/>
                  </a:lnTo>
                  <a:lnTo>
                    <a:pt x="288" y="748"/>
                  </a:lnTo>
                  <a:lnTo>
                    <a:pt x="288" y="748"/>
                  </a:lnTo>
                  <a:lnTo>
                    <a:pt x="288" y="748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0"/>
                  </a:lnTo>
                  <a:lnTo>
                    <a:pt x="288" y="752"/>
                  </a:lnTo>
                  <a:lnTo>
                    <a:pt x="286" y="752"/>
                  </a:lnTo>
                  <a:lnTo>
                    <a:pt x="286" y="754"/>
                  </a:lnTo>
                  <a:lnTo>
                    <a:pt x="286" y="754"/>
                  </a:lnTo>
                  <a:lnTo>
                    <a:pt x="286" y="754"/>
                  </a:lnTo>
                  <a:lnTo>
                    <a:pt x="288" y="754"/>
                  </a:lnTo>
                  <a:lnTo>
                    <a:pt x="288" y="754"/>
                  </a:lnTo>
                  <a:lnTo>
                    <a:pt x="288" y="754"/>
                  </a:lnTo>
                  <a:lnTo>
                    <a:pt x="288" y="756"/>
                  </a:lnTo>
                  <a:lnTo>
                    <a:pt x="290" y="756"/>
                  </a:lnTo>
                  <a:lnTo>
                    <a:pt x="290" y="756"/>
                  </a:lnTo>
                  <a:lnTo>
                    <a:pt x="290" y="756"/>
                  </a:lnTo>
                  <a:lnTo>
                    <a:pt x="290" y="756"/>
                  </a:lnTo>
                  <a:lnTo>
                    <a:pt x="290" y="756"/>
                  </a:lnTo>
                  <a:lnTo>
                    <a:pt x="290" y="756"/>
                  </a:lnTo>
                  <a:lnTo>
                    <a:pt x="288" y="756"/>
                  </a:lnTo>
                  <a:lnTo>
                    <a:pt x="286" y="756"/>
                  </a:lnTo>
                  <a:lnTo>
                    <a:pt x="286" y="756"/>
                  </a:lnTo>
                  <a:lnTo>
                    <a:pt x="286" y="758"/>
                  </a:lnTo>
                  <a:lnTo>
                    <a:pt x="286" y="758"/>
                  </a:lnTo>
                  <a:lnTo>
                    <a:pt x="286" y="760"/>
                  </a:lnTo>
                  <a:lnTo>
                    <a:pt x="286" y="760"/>
                  </a:lnTo>
                  <a:lnTo>
                    <a:pt x="286" y="760"/>
                  </a:lnTo>
                  <a:lnTo>
                    <a:pt x="286" y="760"/>
                  </a:lnTo>
                  <a:lnTo>
                    <a:pt x="288" y="762"/>
                  </a:lnTo>
                  <a:lnTo>
                    <a:pt x="288" y="762"/>
                  </a:lnTo>
                  <a:lnTo>
                    <a:pt x="290" y="762"/>
                  </a:lnTo>
                  <a:lnTo>
                    <a:pt x="290" y="764"/>
                  </a:lnTo>
                  <a:lnTo>
                    <a:pt x="290" y="764"/>
                  </a:lnTo>
                  <a:lnTo>
                    <a:pt x="288" y="764"/>
                  </a:lnTo>
                  <a:lnTo>
                    <a:pt x="284" y="766"/>
                  </a:lnTo>
                  <a:lnTo>
                    <a:pt x="284" y="766"/>
                  </a:lnTo>
                  <a:lnTo>
                    <a:pt x="284" y="766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2" y="768"/>
                  </a:lnTo>
                  <a:lnTo>
                    <a:pt x="284" y="770"/>
                  </a:lnTo>
                  <a:lnTo>
                    <a:pt x="284" y="770"/>
                  </a:lnTo>
                  <a:lnTo>
                    <a:pt x="284" y="770"/>
                  </a:lnTo>
                  <a:lnTo>
                    <a:pt x="286" y="770"/>
                  </a:lnTo>
                  <a:lnTo>
                    <a:pt x="286" y="770"/>
                  </a:lnTo>
                  <a:lnTo>
                    <a:pt x="288" y="768"/>
                  </a:lnTo>
                  <a:lnTo>
                    <a:pt x="288" y="768"/>
                  </a:lnTo>
                  <a:lnTo>
                    <a:pt x="290" y="768"/>
                  </a:lnTo>
                  <a:lnTo>
                    <a:pt x="290" y="768"/>
                  </a:lnTo>
                  <a:lnTo>
                    <a:pt x="290" y="768"/>
                  </a:lnTo>
                  <a:lnTo>
                    <a:pt x="290" y="770"/>
                  </a:lnTo>
                  <a:lnTo>
                    <a:pt x="290" y="770"/>
                  </a:lnTo>
                  <a:lnTo>
                    <a:pt x="290" y="770"/>
                  </a:lnTo>
                  <a:lnTo>
                    <a:pt x="288" y="770"/>
                  </a:lnTo>
                  <a:lnTo>
                    <a:pt x="288" y="772"/>
                  </a:lnTo>
                  <a:lnTo>
                    <a:pt x="288" y="772"/>
                  </a:lnTo>
                  <a:lnTo>
                    <a:pt x="288" y="772"/>
                  </a:lnTo>
                  <a:lnTo>
                    <a:pt x="288" y="772"/>
                  </a:lnTo>
                  <a:lnTo>
                    <a:pt x="286" y="772"/>
                  </a:lnTo>
                  <a:lnTo>
                    <a:pt x="286" y="772"/>
                  </a:lnTo>
                  <a:lnTo>
                    <a:pt x="286" y="772"/>
                  </a:lnTo>
                  <a:lnTo>
                    <a:pt x="286" y="774"/>
                  </a:lnTo>
                  <a:lnTo>
                    <a:pt x="288" y="774"/>
                  </a:lnTo>
                  <a:lnTo>
                    <a:pt x="286" y="774"/>
                  </a:lnTo>
                  <a:lnTo>
                    <a:pt x="286" y="774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88" y="776"/>
                  </a:lnTo>
                  <a:lnTo>
                    <a:pt x="290" y="776"/>
                  </a:lnTo>
                  <a:lnTo>
                    <a:pt x="290" y="776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78"/>
                  </a:lnTo>
                  <a:lnTo>
                    <a:pt x="290" y="780"/>
                  </a:lnTo>
                  <a:lnTo>
                    <a:pt x="290" y="780"/>
                  </a:lnTo>
                  <a:lnTo>
                    <a:pt x="290" y="780"/>
                  </a:lnTo>
                  <a:lnTo>
                    <a:pt x="290" y="780"/>
                  </a:lnTo>
                  <a:lnTo>
                    <a:pt x="288" y="782"/>
                  </a:lnTo>
                  <a:lnTo>
                    <a:pt x="288" y="782"/>
                  </a:lnTo>
                  <a:lnTo>
                    <a:pt x="288" y="782"/>
                  </a:lnTo>
                  <a:lnTo>
                    <a:pt x="286" y="782"/>
                  </a:lnTo>
                  <a:lnTo>
                    <a:pt x="284" y="782"/>
                  </a:lnTo>
                  <a:lnTo>
                    <a:pt x="284" y="784"/>
                  </a:lnTo>
                  <a:lnTo>
                    <a:pt x="282" y="784"/>
                  </a:lnTo>
                  <a:lnTo>
                    <a:pt x="286" y="784"/>
                  </a:lnTo>
                  <a:lnTo>
                    <a:pt x="288" y="784"/>
                  </a:lnTo>
                  <a:lnTo>
                    <a:pt x="290" y="784"/>
                  </a:lnTo>
                  <a:lnTo>
                    <a:pt x="290" y="784"/>
                  </a:lnTo>
                  <a:lnTo>
                    <a:pt x="288" y="784"/>
                  </a:lnTo>
                  <a:lnTo>
                    <a:pt x="288" y="784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88" y="786"/>
                  </a:lnTo>
                  <a:lnTo>
                    <a:pt x="286" y="786"/>
                  </a:lnTo>
                  <a:lnTo>
                    <a:pt x="286" y="786"/>
                  </a:lnTo>
                  <a:lnTo>
                    <a:pt x="286" y="786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6" y="788"/>
                  </a:lnTo>
                  <a:lnTo>
                    <a:pt x="286" y="790"/>
                  </a:lnTo>
                  <a:lnTo>
                    <a:pt x="286" y="790"/>
                  </a:lnTo>
                  <a:lnTo>
                    <a:pt x="286" y="790"/>
                  </a:lnTo>
                  <a:lnTo>
                    <a:pt x="286" y="790"/>
                  </a:lnTo>
                  <a:lnTo>
                    <a:pt x="286" y="790"/>
                  </a:lnTo>
                  <a:lnTo>
                    <a:pt x="286" y="792"/>
                  </a:lnTo>
                  <a:lnTo>
                    <a:pt x="288" y="792"/>
                  </a:lnTo>
                  <a:lnTo>
                    <a:pt x="288" y="792"/>
                  </a:lnTo>
                  <a:lnTo>
                    <a:pt x="288" y="794"/>
                  </a:lnTo>
                  <a:lnTo>
                    <a:pt x="290" y="792"/>
                  </a:lnTo>
                  <a:lnTo>
                    <a:pt x="290" y="792"/>
                  </a:lnTo>
                  <a:lnTo>
                    <a:pt x="290" y="792"/>
                  </a:lnTo>
                  <a:lnTo>
                    <a:pt x="290" y="792"/>
                  </a:lnTo>
                  <a:lnTo>
                    <a:pt x="290" y="790"/>
                  </a:lnTo>
                  <a:lnTo>
                    <a:pt x="290" y="790"/>
                  </a:lnTo>
                  <a:lnTo>
                    <a:pt x="290" y="790"/>
                  </a:lnTo>
                  <a:lnTo>
                    <a:pt x="292" y="790"/>
                  </a:lnTo>
                  <a:lnTo>
                    <a:pt x="292" y="790"/>
                  </a:lnTo>
                  <a:lnTo>
                    <a:pt x="292" y="790"/>
                  </a:lnTo>
                  <a:lnTo>
                    <a:pt x="292" y="790"/>
                  </a:lnTo>
                  <a:lnTo>
                    <a:pt x="292" y="790"/>
                  </a:lnTo>
                  <a:lnTo>
                    <a:pt x="294" y="788"/>
                  </a:lnTo>
                  <a:lnTo>
                    <a:pt x="294" y="788"/>
                  </a:lnTo>
                  <a:lnTo>
                    <a:pt x="294" y="786"/>
                  </a:lnTo>
                  <a:lnTo>
                    <a:pt x="294" y="786"/>
                  </a:lnTo>
                  <a:lnTo>
                    <a:pt x="294" y="786"/>
                  </a:lnTo>
                  <a:lnTo>
                    <a:pt x="296" y="786"/>
                  </a:lnTo>
                  <a:lnTo>
                    <a:pt x="294" y="788"/>
                  </a:lnTo>
                  <a:lnTo>
                    <a:pt x="294" y="788"/>
                  </a:lnTo>
                  <a:lnTo>
                    <a:pt x="294" y="790"/>
                  </a:lnTo>
                  <a:lnTo>
                    <a:pt x="294" y="790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98" y="792"/>
                  </a:lnTo>
                  <a:lnTo>
                    <a:pt x="296" y="792"/>
                  </a:lnTo>
                  <a:lnTo>
                    <a:pt x="296" y="792"/>
                  </a:lnTo>
                  <a:lnTo>
                    <a:pt x="296" y="792"/>
                  </a:lnTo>
                  <a:lnTo>
                    <a:pt x="294" y="792"/>
                  </a:lnTo>
                  <a:lnTo>
                    <a:pt x="294" y="792"/>
                  </a:lnTo>
                  <a:lnTo>
                    <a:pt x="294" y="794"/>
                  </a:lnTo>
                  <a:lnTo>
                    <a:pt x="294" y="794"/>
                  </a:lnTo>
                  <a:lnTo>
                    <a:pt x="294" y="794"/>
                  </a:lnTo>
                  <a:lnTo>
                    <a:pt x="294" y="792"/>
                  </a:lnTo>
                  <a:lnTo>
                    <a:pt x="294" y="792"/>
                  </a:lnTo>
                  <a:lnTo>
                    <a:pt x="292" y="794"/>
                  </a:lnTo>
                  <a:lnTo>
                    <a:pt x="292" y="794"/>
                  </a:lnTo>
                  <a:lnTo>
                    <a:pt x="292" y="794"/>
                  </a:lnTo>
                  <a:lnTo>
                    <a:pt x="292" y="794"/>
                  </a:lnTo>
                  <a:lnTo>
                    <a:pt x="292" y="796"/>
                  </a:lnTo>
                  <a:lnTo>
                    <a:pt x="292" y="798"/>
                  </a:lnTo>
                  <a:lnTo>
                    <a:pt x="292" y="798"/>
                  </a:lnTo>
                  <a:lnTo>
                    <a:pt x="290" y="798"/>
                  </a:lnTo>
                  <a:lnTo>
                    <a:pt x="290" y="800"/>
                  </a:lnTo>
                  <a:lnTo>
                    <a:pt x="290" y="800"/>
                  </a:lnTo>
                  <a:lnTo>
                    <a:pt x="290" y="800"/>
                  </a:lnTo>
                  <a:lnTo>
                    <a:pt x="290" y="800"/>
                  </a:lnTo>
                  <a:lnTo>
                    <a:pt x="292" y="800"/>
                  </a:lnTo>
                  <a:lnTo>
                    <a:pt x="292" y="800"/>
                  </a:lnTo>
                  <a:lnTo>
                    <a:pt x="292" y="800"/>
                  </a:lnTo>
                  <a:lnTo>
                    <a:pt x="292" y="802"/>
                  </a:lnTo>
                  <a:lnTo>
                    <a:pt x="292" y="804"/>
                  </a:lnTo>
                  <a:lnTo>
                    <a:pt x="292" y="804"/>
                  </a:lnTo>
                  <a:lnTo>
                    <a:pt x="290" y="804"/>
                  </a:lnTo>
                  <a:lnTo>
                    <a:pt x="290" y="804"/>
                  </a:lnTo>
                  <a:lnTo>
                    <a:pt x="290" y="806"/>
                  </a:lnTo>
                  <a:lnTo>
                    <a:pt x="290" y="806"/>
                  </a:lnTo>
                  <a:lnTo>
                    <a:pt x="290" y="806"/>
                  </a:lnTo>
                  <a:lnTo>
                    <a:pt x="290" y="808"/>
                  </a:lnTo>
                  <a:lnTo>
                    <a:pt x="290" y="808"/>
                  </a:lnTo>
                  <a:lnTo>
                    <a:pt x="290" y="808"/>
                  </a:lnTo>
                  <a:lnTo>
                    <a:pt x="292" y="810"/>
                  </a:lnTo>
                  <a:lnTo>
                    <a:pt x="292" y="812"/>
                  </a:lnTo>
                  <a:lnTo>
                    <a:pt x="292" y="812"/>
                  </a:lnTo>
                  <a:lnTo>
                    <a:pt x="292" y="812"/>
                  </a:lnTo>
                  <a:lnTo>
                    <a:pt x="292" y="814"/>
                  </a:lnTo>
                  <a:lnTo>
                    <a:pt x="292" y="814"/>
                  </a:lnTo>
                  <a:lnTo>
                    <a:pt x="292" y="816"/>
                  </a:lnTo>
                  <a:lnTo>
                    <a:pt x="290" y="816"/>
                  </a:lnTo>
                  <a:lnTo>
                    <a:pt x="290" y="818"/>
                  </a:lnTo>
                  <a:lnTo>
                    <a:pt x="288" y="818"/>
                  </a:lnTo>
                  <a:lnTo>
                    <a:pt x="288" y="820"/>
                  </a:lnTo>
                  <a:lnTo>
                    <a:pt x="290" y="820"/>
                  </a:lnTo>
                  <a:lnTo>
                    <a:pt x="290" y="820"/>
                  </a:lnTo>
                  <a:lnTo>
                    <a:pt x="290" y="820"/>
                  </a:lnTo>
                  <a:lnTo>
                    <a:pt x="290" y="820"/>
                  </a:lnTo>
                  <a:lnTo>
                    <a:pt x="290" y="822"/>
                  </a:lnTo>
                  <a:lnTo>
                    <a:pt x="290" y="822"/>
                  </a:lnTo>
                  <a:lnTo>
                    <a:pt x="290" y="822"/>
                  </a:lnTo>
                  <a:lnTo>
                    <a:pt x="290" y="822"/>
                  </a:lnTo>
                  <a:lnTo>
                    <a:pt x="290" y="822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90" y="824"/>
                  </a:lnTo>
                  <a:lnTo>
                    <a:pt x="290" y="826"/>
                  </a:lnTo>
                  <a:lnTo>
                    <a:pt x="290" y="826"/>
                  </a:lnTo>
                  <a:lnTo>
                    <a:pt x="290" y="828"/>
                  </a:lnTo>
                  <a:lnTo>
                    <a:pt x="290" y="828"/>
                  </a:lnTo>
                  <a:lnTo>
                    <a:pt x="290" y="828"/>
                  </a:lnTo>
                  <a:lnTo>
                    <a:pt x="290" y="828"/>
                  </a:lnTo>
                  <a:lnTo>
                    <a:pt x="288" y="828"/>
                  </a:lnTo>
                  <a:lnTo>
                    <a:pt x="288" y="828"/>
                  </a:lnTo>
                  <a:lnTo>
                    <a:pt x="288" y="828"/>
                  </a:lnTo>
                  <a:lnTo>
                    <a:pt x="288" y="828"/>
                  </a:lnTo>
                  <a:lnTo>
                    <a:pt x="288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6" y="828"/>
                  </a:lnTo>
                  <a:lnTo>
                    <a:pt x="284" y="828"/>
                  </a:lnTo>
                  <a:lnTo>
                    <a:pt x="284" y="830"/>
                  </a:lnTo>
                  <a:lnTo>
                    <a:pt x="284" y="830"/>
                  </a:lnTo>
                  <a:lnTo>
                    <a:pt x="284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0"/>
                  </a:lnTo>
                  <a:lnTo>
                    <a:pt x="286" y="832"/>
                  </a:lnTo>
                  <a:lnTo>
                    <a:pt x="286" y="832"/>
                  </a:lnTo>
                  <a:lnTo>
                    <a:pt x="284" y="834"/>
                  </a:lnTo>
                  <a:lnTo>
                    <a:pt x="284" y="834"/>
                  </a:lnTo>
                  <a:lnTo>
                    <a:pt x="284" y="836"/>
                  </a:lnTo>
                  <a:lnTo>
                    <a:pt x="284" y="836"/>
                  </a:lnTo>
                  <a:lnTo>
                    <a:pt x="284" y="836"/>
                  </a:lnTo>
                  <a:lnTo>
                    <a:pt x="282" y="836"/>
                  </a:lnTo>
                  <a:lnTo>
                    <a:pt x="282" y="834"/>
                  </a:lnTo>
                  <a:lnTo>
                    <a:pt x="282" y="836"/>
                  </a:lnTo>
                  <a:lnTo>
                    <a:pt x="282" y="836"/>
                  </a:lnTo>
                  <a:lnTo>
                    <a:pt x="282" y="836"/>
                  </a:lnTo>
                  <a:lnTo>
                    <a:pt x="282" y="836"/>
                  </a:lnTo>
                  <a:lnTo>
                    <a:pt x="282" y="838"/>
                  </a:lnTo>
                  <a:lnTo>
                    <a:pt x="282" y="836"/>
                  </a:lnTo>
                  <a:lnTo>
                    <a:pt x="280" y="836"/>
                  </a:lnTo>
                  <a:lnTo>
                    <a:pt x="280" y="836"/>
                  </a:lnTo>
                  <a:lnTo>
                    <a:pt x="280" y="836"/>
                  </a:lnTo>
                  <a:lnTo>
                    <a:pt x="280" y="836"/>
                  </a:lnTo>
                  <a:lnTo>
                    <a:pt x="278" y="838"/>
                  </a:lnTo>
                  <a:lnTo>
                    <a:pt x="280" y="840"/>
                  </a:lnTo>
                  <a:lnTo>
                    <a:pt x="280" y="844"/>
                  </a:lnTo>
                  <a:lnTo>
                    <a:pt x="280" y="846"/>
                  </a:lnTo>
                  <a:lnTo>
                    <a:pt x="280" y="848"/>
                  </a:lnTo>
                  <a:lnTo>
                    <a:pt x="280" y="848"/>
                  </a:lnTo>
                  <a:lnTo>
                    <a:pt x="282" y="850"/>
                  </a:lnTo>
                  <a:lnTo>
                    <a:pt x="282" y="852"/>
                  </a:lnTo>
                  <a:lnTo>
                    <a:pt x="282" y="854"/>
                  </a:lnTo>
                  <a:lnTo>
                    <a:pt x="282" y="854"/>
                  </a:lnTo>
                  <a:lnTo>
                    <a:pt x="282" y="856"/>
                  </a:lnTo>
                  <a:lnTo>
                    <a:pt x="282" y="858"/>
                  </a:lnTo>
                  <a:lnTo>
                    <a:pt x="280" y="860"/>
                  </a:lnTo>
                  <a:lnTo>
                    <a:pt x="280" y="860"/>
                  </a:lnTo>
                  <a:lnTo>
                    <a:pt x="280" y="860"/>
                  </a:lnTo>
                  <a:lnTo>
                    <a:pt x="280" y="860"/>
                  </a:lnTo>
                  <a:lnTo>
                    <a:pt x="282" y="862"/>
                  </a:lnTo>
                  <a:lnTo>
                    <a:pt x="282" y="864"/>
                  </a:lnTo>
                  <a:lnTo>
                    <a:pt x="282" y="866"/>
                  </a:lnTo>
                  <a:lnTo>
                    <a:pt x="282" y="866"/>
                  </a:lnTo>
                  <a:lnTo>
                    <a:pt x="282" y="866"/>
                  </a:lnTo>
                  <a:lnTo>
                    <a:pt x="282" y="868"/>
                  </a:lnTo>
                  <a:lnTo>
                    <a:pt x="282" y="868"/>
                  </a:lnTo>
                  <a:lnTo>
                    <a:pt x="282" y="868"/>
                  </a:lnTo>
                  <a:lnTo>
                    <a:pt x="282" y="868"/>
                  </a:lnTo>
                  <a:lnTo>
                    <a:pt x="282" y="868"/>
                  </a:lnTo>
                  <a:lnTo>
                    <a:pt x="284" y="868"/>
                  </a:lnTo>
                  <a:lnTo>
                    <a:pt x="284" y="866"/>
                  </a:lnTo>
                  <a:lnTo>
                    <a:pt x="288" y="862"/>
                  </a:lnTo>
                  <a:lnTo>
                    <a:pt x="288" y="860"/>
                  </a:lnTo>
                  <a:lnTo>
                    <a:pt x="290" y="860"/>
                  </a:lnTo>
                  <a:lnTo>
                    <a:pt x="290" y="858"/>
                  </a:lnTo>
                  <a:lnTo>
                    <a:pt x="290" y="856"/>
                  </a:lnTo>
                  <a:lnTo>
                    <a:pt x="290" y="854"/>
                  </a:lnTo>
                  <a:lnTo>
                    <a:pt x="292" y="854"/>
                  </a:lnTo>
                  <a:lnTo>
                    <a:pt x="292" y="854"/>
                  </a:lnTo>
                  <a:lnTo>
                    <a:pt x="292" y="852"/>
                  </a:lnTo>
                  <a:lnTo>
                    <a:pt x="292" y="852"/>
                  </a:lnTo>
                  <a:lnTo>
                    <a:pt x="292" y="850"/>
                  </a:lnTo>
                  <a:lnTo>
                    <a:pt x="294" y="848"/>
                  </a:lnTo>
                  <a:lnTo>
                    <a:pt x="294" y="846"/>
                  </a:lnTo>
                  <a:lnTo>
                    <a:pt x="294" y="846"/>
                  </a:lnTo>
                  <a:lnTo>
                    <a:pt x="294" y="842"/>
                  </a:lnTo>
                  <a:lnTo>
                    <a:pt x="292" y="842"/>
                  </a:lnTo>
                  <a:lnTo>
                    <a:pt x="292" y="842"/>
                  </a:lnTo>
                  <a:lnTo>
                    <a:pt x="292" y="840"/>
                  </a:lnTo>
                  <a:lnTo>
                    <a:pt x="292" y="838"/>
                  </a:lnTo>
                  <a:lnTo>
                    <a:pt x="292" y="838"/>
                  </a:lnTo>
                  <a:lnTo>
                    <a:pt x="294" y="834"/>
                  </a:lnTo>
                  <a:lnTo>
                    <a:pt x="296" y="834"/>
                  </a:lnTo>
                  <a:lnTo>
                    <a:pt x="296" y="834"/>
                  </a:lnTo>
                  <a:lnTo>
                    <a:pt x="296" y="834"/>
                  </a:lnTo>
                  <a:lnTo>
                    <a:pt x="298" y="834"/>
                  </a:lnTo>
                  <a:lnTo>
                    <a:pt x="298" y="834"/>
                  </a:lnTo>
                  <a:lnTo>
                    <a:pt x="298" y="834"/>
                  </a:lnTo>
                  <a:lnTo>
                    <a:pt x="298" y="832"/>
                  </a:lnTo>
                  <a:lnTo>
                    <a:pt x="298" y="832"/>
                  </a:lnTo>
                  <a:lnTo>
                    <a:pt x="298" y="832"/>
                  </a:lnTo>
                  <a:lnTo>
                    <a:pt x="300" y="832"/>
                  </a:lnTo>
                  <a:lnTo>
                    <a:pt x="300" y="832"/>
                  </a:lnTo>
                  <a:lnTo>
                    <a:pt x="300" y="832"/>
                  </a:lnTo>
                  <a:lnTo>
                    <a:pt x="302" y="832"/>
                  </a:lnTo>
                  <a:lnTo>
                    <a:pt x="302" y="832"/>
                  </a:lnTo>
                  <a:lnTo>
                    <a:pt x="302" y="832"/>
                  </a:lnTo>
                  <a:lnTo>
                    <a:pt x="302" y="830"/>
                  </a:lnTo>
                  <a:lnTo>
                    <a:pt x="302" y="830"/>
                  </a:lnTo>
                  <a:lnTo>
                    <a:pt x="302" y="830"/>
                  </a:lnTo>
                  <a:lnTo>
                    <a:pt x="302" y="828"/>
                  </a:lnTo>
                  <a:lnTo>
                    <a:pt x="302" y="828"/>
                  </a:lnTo>
                  <a:lnTo>
                    <a:pt x="302" y="828"/>
                  </a:lnTo>
                  <a:lnTo>
                    <a:pt x="302" y="826"/>
                  </a:lnTo>
                  <a:lnTo>
                    <a:pt x="302" y="826"/>
                  </a:lnTo>
                  <a:lnTo>
                    <a:pt x="302" y="826"/>
                  </a:lnTo>
                  <a:lnTo>
                    <a:pt x="302" y="826"/>
                  </a:lnTo>
                  <a:lnTo>
                    <a:pt x="304" y="826"/>
                  </a:lnTo>
                  <a:lnTo>
                    <a:pt x="304" y="826"/>
                  </a:lnTo>
                  <a:lnTo>
                    <a:pt x="304" y="826"/>
                  </a:lnTo>
                  <a:lnTo>
                    <a:pt x="304" y="826"/>
                  </a:lnTo>
                  <a:lnTo>
                    <a:pt x="304" y="826"/>
                  </a:lnTo>
                  <a:lnTo>
                    <a:pt x="306" y="826"/>
                  </a:lnTo>
                  <a:lnTo>
                    <a:pt x="306" y="826"/>
                  </a:lnTo>
                  <a:lnTo>
                    <a:pt x="306" y="824"/>
                  </a:lnTo>
                  <a:lnTo>
                    <a:pt x="306" y="824"/>
                  </a:lnTo>
                  <a:lnTo>
                    <a:pt x="308" y="824"/>
                  </a:lnTo>
                  <a:lnTo>
                    <a:pt x="308" y="822"/>
                  </a:lnTo>
                  <a:lnTo>
                    <a:pt x="310" y="822"/>
                  </a:lnTo>
                  <a:lnTo>
                    <a:pt x="310" y="822"/>
                  </a:lnTo>
                  <a:lnTo>
                    <a:pt x="310" y="822"/>
                  </a:lnTo>
                  <a:lnTo>
                    <a:pt x="310" y="820"/>
                  </a:lnTo>
                  <a:lnTo>
                    <a:pt x="310" y="820"/>
                  </a:lnTo>
                  <a:lnTo>
                    <a:pt x="312" y="820"/>
                  </a:lnTo>
                  <a:lnTo>
                    <a:pt x="312" y="820"/>
                  </a:lnTo>
                  <a:lnTo>
                    <a:pt x="312" y="818"/>
                  </a:lnTo>
                  <a:lnTo>
                    <a:pt x="314" y="814"/>
                  </a:lnTo>
                  <a:lnTo>
                    <a:pt x="314" y="814"/>
                  </a:lnTo>
                  <a:lnTo>
                    <a:pt x="316" y="812"/>
                  </a:lnTo>
                  <a:lnTo>
                    <a:pt x="316" y="812"/>
                  </a:lnTo>
                  <a:lnTo>
                    <a:pt x="316" y="810"/>
                  </a:lnTo>
                  <a:lnTo>
                    <a:pt x="318" y="808"/>
                  </a:lnTo>
                  <a:lnTo>
                    <a:pt x="320" y="806"/>
                  </a:lnTo>
                  <a:lnTo>
                    <a:pt x="320" y="806"/>
                  </a:lnTo>
                  <a:lnTo>
                    <a:pt x="320" y="806"/>
                  </a:lnTo>
                  <a:lnTo>
                    <a:pt x="320" y="804"/>
                  </a:lnTo>
                  <a:lnTo>
                    <a:pt x="320" y="804"/>
                  </a:lnTo>
                  <a:lnTo>
                    <a:pt x="322" y="802"/>
                  </a:lnTo>
                  <a:lnTo>
                    <a:pt x="322" y="802"/>
                  </a:lnTo>
                  <a:lnTo>
                    <a:pt x="322" y="800"/>
                  </a:lnTo>
                  <a:lnTo>
                    <a:pt x="322" y="800"/>
                  </a:lnTo>
                  <a:lnTo>
                    <a:pt x="322" y="798"/>
                  </a:lnTo>
                  <a:lnTo>
                    <a:pt x="322" y="796"/>
                  </a:lnTo>
                  <a:lnTo>
                    <a:pt x="322" y="796"/>
                  </a:lnTo>
                  <a:lnTo>
                    <a:pt x="324" y="796"/>
                  </a:lnTo>
                  <a:lnTo>
                    <a:pt x="324" y="796"/>
                  </a:lnTo>
                  <a:lnTo>
                    <a:pt x="326" y="796"/>
                  </a:lnTo>
                  <a:lnTo>
                    <a:pt x="326" y="794"/>
                  </a:lnTo>
                  <a:lnTo>
                    <a:pt x="330" y="792"/>
                  </a:lnTo>
                  <a:lnTo>
                    <a:pt x="330" y="790"/>
                  </a:lnTo>
                  <a:lnTo>
                    <a:pt x="330" y="788"/>
                  </a:lnTo>
                  <a:lnTo>
                    <a:pt x="330" y="786"/>
                  </a:lnTo>
                  <a:lnTo>
                    <a:pt x="330" y="786"/>
                  </a:lnTo>
                  <a:lnTo>
                    <a:pt x="330" y="786"/>
                  </a:lnTo>
                  <a:lnTo>
                    <a:pt x="328" y="786"/>
                  </a:lnTo>
                  <a:lnTo>
                    <a:pt x="328" y="784"/>
                  </a:lnTo>
                  <a:lnTo>
                    <a:pt x="328" y="784"/>
                  </a:lnTo>
                  <a:lnTo>
                    <a:pt x="328" y="782"/>
                  </a:lnTo>
                  <a:lnTo>
                    <a:pt x="328" y="780"/>
                  </a:lnTo>
                  <a:lnTo>
                    <a:pt x="328" y="780"/>
                  </a:lnTo>
                  <a:lnTo>
                    <a:pt x="328" y="780"/>
                  </a:lnTo>
                  <a:lnTo>
                    <a:pt x="328" y="778"/>
                  </a:lnTo>
                  <a:lnTo>
                    <a:pt x="326" y="778"/>
                  </a:lnTo>
                  <a:lnTo>
                    <a:pt x="326" y="778"/>
                  </a:lnTo>
                  <a:lnTo>
                    <a:pt x="326" y="776"/>
                  </a:lnTo>
                  <a:lnTo>
                    <a:pt x="326" y="774"/>
                  </a:lnTo>
                  <a:lnTo>
                    <a:pt x="326" y="774"/>
                  </a:lnTo>
                  <a:lnTo>
                    <a:pt x="326" y="774"/>
                  </a:lnTo>
                  <a:lnTo>
                    <a:pt x="328" y="772"/>
                  </a:lnTo>
                  <a:lnTo>
                    <a:pt x="326" y="772"/>
                  </a:lnTo>
                  <a:lnTo>
                    <a:pt x="326" y="772"/>
                  </a:lnTo>
                  <a:lnTo>
                    <a:pt x="326" y="772"/>
                  </a:lnTo>
                  <a:lnTo>
                    <a:pt x="324" y="774"/>
                  </a:lnTo>
                  <a:lnTo>
                    <a:pt x="322" y="772"/>
                  </a:lnTo>
                  <a:lnTo>
                    <a:pt x="322" y="772"/>
                  </a:lnTo>
                  <a:lnTo>
                    <a:pt x="324" y="772"/>
                  </a:lnTo>
                  <a:lnTo>
                    <a:pt x="324" y="772"/>
                  </a:lnTo>
                  <a:lnTo>
                    <a:pt x="324" y="770"/>
                  </a:lnTo>
                  <a:lnTo>
                    <a:pt x="324" y="770"/>
                  </a:lnTo>
                  <a:lnTo>
                    <a:pt x="324" y="770"/>
                  </a:lnTo>
                  <a:lnTo>
                    <a:pt x="324" y="770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8"/>
                  </a:lnTo>
                  <a:lnTo>
                    <a:pt x="324" y="766"/>
                  </a:lnTo>
                  <a:lnTo>
                    <a:pt x="322" y="766"/>
                  </a:lnTo>
                  <a:lnTo>
                    <a:pt x="322" y="766"/>
                  </a:lnTo>
                  <a:lnTo>
                    <a:pt x="322" y="764"/>
                  </a:lnTo>
                  <a:lnTo>
                    <a:pt x="322" y="764"/>
                  </a:lnTo>
                  <a:lnTo>
                    <a:pt x="322" y="762"/>
                  </a:lnTo>
                  <a:lnTo>
                    <a:pt x="322" y="760"/>
                  </a:lnTo>
                  <a:lnTo>
                    <a:pt x="320" y="758"/>
                  </a:lnTo>
                  <a:lnTo>
                    <a:pt x="320" y="758"/>
                  </a:lnTo>
                  <a:lnTo>
                    <a:pt x="320" y="758"/>
                  </a:lnTo>
                  <a:lnTo>
                    <a:pt x="320" y="756"/>
                  </a:lnTo>
                  <a:lnTo>
                    <a:pt x="320" y="756"/>
                  </a:lnTo>
                  <a:lnTo>
                    <a:pt x="320" y="754"/>
                  </a:lnTo>
                  <a:lnTo>
                    <a:pt x="320" y="754"/>
                  </a:lnTo>
                  <a:lnTo>
                    <a:pt x="320" y="754"/>
                  </a:lnTo>
                  <a:lnTo>
                    <a:pt x="320" y="752"/>
                  </a:lnTo>
                  <a:lnTo>
                    <a:pt x="320" y="752"/>
                  </a:lnTo>
                  <a:lnTo>
                    <a:pt x="318" y="752"/>
                  </a:lnTo>
                  <a:lnTo>
                    <a:pt x="318" y="750"/>
                  </a:lnTo>
                  <a:lnTo>
                    <a:pt x="318" y="750"/>
                  </a:lnTo>
                  <a:lnTo>
                    <a:pt x="316" y="750"/>
                  </a:lnTo>
                  <a:lnTo>
                    <a:pt x="316" y="750"/>
                  </a:lnTo>
                  <a:lnTo>
                    <a:pt x="316" y="750"/>
                  </a:lnTo>
                  <a:lnTo>
                    <a:pt x="316" y="748"/>
                  </a:lnTo>
                  <a:lnTo>
                    <a:pt x="316" y="748"/>
                  </a:lnTo>
                  <a:lnTo>
                    <a:pt x="314" y="748"/>
                  </a:lnTo>
                  <a:lnTo>
                    <a:pt x="314" y="748"/>
                  </a:lnTo>
                  <a:lnTo>
                    <a:pt x="314" y="746"/>
                  </a:lnTo>
                  <a:lnTo>
                    <a:pt x="314" y="746"/>
                  </a:lnTo>
                  <a:lnTo>
                    <a:pt x="312" y="746"/>
                  </a:lnTo>
                  <a:lnTo>
                    <a:pt x="312" y="746"/>
                  </a:lnTo>
                  <a:lnTo>
                    <a:pt x="312" y="744"/>
                  </a:lnTo>
                  <a:lnTo>
                    <a:pt x="312" y="744"/>
                  </a:lnTo>
                  <a:lnTo>
                    <a:pt x="312" y="744"/>
                  </a:lnTo>
                  <a:lnTo>
                    <a:pt x="312" y="742"/>
                  </a:lnTo>
                  <a:lnTo>
                    <a:pt x="312" y="742"/>
                  </a:lnTo>
                  <a:lnTo>
                    <a:pt x="310" y="742"/>
                  </a:lnTo>
                  <a:lnTo>
                    <a:pt x="310" y="740"/>
                  </a:lnTo>
                  <a:lnTo>
                    <a:pt x="310" y="740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8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6"/>
                  </a:lnTo>
                  <a:lnTo>
                    <a:pt x="310" y="734"/>
                  </a:lnTo>
                  <a:lnTo>
                    <a:pt x="310" y="734"/>
                  </a:lnTo>
                  <a:lnTo>
                    <a:pt x="308" y="734"/>
                  </a:lnTo>
                  <a:lnTo>
                    <a:pt x="308" y="732"/>
                  </a:lnTo>
                  <a:lnTo>
                    <a:pt x="308" y="732"/>
                  </a:lnTo>
                  <a:lnTo>
                    <a:pt x="306" y="732"/>
                  </a:lnTo>
                  <a:lnTo>
                    <a:pt x="308" y="730"/>
                  </a:lnTo>
                  <a:lnTo>
                    <a:pt x="308" y="730"/>
                  </a:lnTo>
                  <a:lnTo>
                    <a:pt x="308" y="728"/>
                  </a:lnTo>
                  <a:lnTo>
                    <a:pt x="308" y="726"/>
                  </a:lnTo>
                  <a:lnTo>
                    <a:pt x="308" y="726"/>
                  </a:lnTo>
                  <a:lnTo>
                    <a:pt x="308" y="726"/>
                  </a:lnTo>
                  <a:lnTo>
                    <a:pt x="308" y="724"/>
                  </a:lnTo>
                  <a:lnTo>
                    <a:pt x="310" y="724"/>
                  </a:lnTo>
                  <a:lnTo>
                    <a:pt x="312" y="724"/>
                  </a:lnTo>
                  <a:lnTo>
                    <a:pt x="312" y="724"/>
                  </a:lnTo>
                  <a:lnTo>
                    <a:pt x="312" y="724"/>
                  </a:lnTo>
                  <a:lnTo>
                    <a:pt x="312" y="722"/>
                  </a:lnTo>
                  <a:lnTo>
                    <a:pt x="310" y="720"/>
                  </a:lnTo>
                  <a:lnTo>
                    <a:pt x="310" y="720"/>
                  </a:lnTo>
                  <a:lnTo>
                    <a:pt x="310" y="720"/>
                  </a:lnTo>
                  <a:lnTo>
                    <a:pt x="312" y="720"/>
                  </a:lnTo>
                  <a:lnTo>
                    <a:pt x="312" y="718"/>
                  </a:lnTo>
                  <a:lnTo>
                    <a:pt x="312" y="718"/>
                  </a:lnTo>
                  <a:lnTo>
                    <a:pt x="312" y="718"/>
                  </a:lnTo>
                  <a:lnTo>
                    <a:pt x="312" y="716"/>
                  </a:lnTo>
                  <a:lnTo>
                    <a:pt x="312" y="714"/>
                  </a:lnTo>
                  <a:lnTo>
                    <a:pt x="310" y="708"/>
                  </a:lnTo>
                  <a:lnTo>
                    <a:pt x="310" y="704"/>
                  </a:lnTo>
                  <a:lnTo>
                    <a:pt x="310" y="702"/>
                  </a:lnTo>
                  <a:lnTo>
                    <a:pt x="310" y="702"/>
                  </a:lnTo>
                  <a:lnTo>
                    <a:pt x="310" y="702"/>
                  </a:lnTo>
                  <a:lnTo>
                    <a:pt x="310" y="700"/>
                  </a:lnTo>
                  <a:lnTo>
                    <a:pt x="308" y="700"/>
                  </a:lnTo>
                  <a:lnTo>
                    <a:pt x="308" y="698"/>
                  </a:lnTo>
                  <a:lnTo>
                    <a:pt x="306" y="696"/>
                  </a:lnTo>
                  <a:lnTo>
                    <a:pt x="306" y="696"/>
                  </a:lnTo>
                  <a:lnTo>
                    <a:pt x="306" y="696"/>
                  </a:lnTo>
                  <a:lnTo>
                    <a:pt x="308" y="694"/>
                  </a:lnTo>
                  <a:lnTo>
                    <a:pt x="306" y="694"/>
                  </a:lnTo>
                  <a:lnTo>
                    <a:pt x="306" y="694"/>
                  </a:lnTo>
                  <a:lnTo>
                    <a:pt x="306" y="694"/>
                  </a:lnTo>
                  <a:lnTo>
                    <a:pt x="306" y="694"/>
                  </a:lnTo>
                  <a:lnTo>
                    <a:pt x="306" y="694"/>
                  </a:lnTo>
                  <a:lnTo>
                    <a:pt x="306" y="694"/>
                  </a:lnTo>
                  <a:lnTo>
                    <a:pt x="306" y="692"/>
                  </a:lnTo>
                  <a:lnTo>
                    <a:pt x="306" y="692"/>
                  </a:lnTo>
                  <a:lnTo>
                    <a:pt x="304" y="692"/>
                  </a:lnTo>
                  <a:lnTo>
                    <a:pt x="304" y="690"/>
                  </a:lnTo>
                  <a:lnTo>
                    <a:pt x="302" y="690"/>
                  </a:lnTo>
                  <a:lnTo>
                    <a:pt x="302" y="688"/>
                  </a:lnTo>
                  <a:lnTo>
                    <a:pt x="300" y="688"/>
                  </a:lnTo>
                  <a:lnTo>
                    <a:pt x="300" y="686"/>
                  </a:lnTo>
                  <a:lnTo>
                    <a:pt x="300" y="686"/>
                  </a:lnTo>
                  <a:lnTo>
                    <a:pt x="300" y="684"/>
                  </a:lnTo>
                  <a:lnTo>
                    <a:pt x="300" y="684"/>
                  </a:lnTo>
                  <a:lnTo>
                    <a:pt x="298" y="684"/>
                  </a:lnTo>
                  <a:lnTo>
                    <a:pt x="298" y="684"/>
                  </a:lnTo>
                  <a:lnTo>
                    <a:pt x="292" y="680"/>
                  </a:lnTo>
                  <a:lnTo>
                    <a:pt x="292" y="678"/>
                  </a:lnTo>
                  <a:lnTo>
                    <a:pt x="290" y="676"/>
                  </a:lnTo>
                  <a:lnTo>
                    <a:pt x="290" y="676"/>
                  </a:lnTo>
                  <a:lnTo>
                    <a:pt x="290" y="676"/>
                  </a:lnTo>
                  <a:lnTo>
                    <a:pt x="288" y="676"/>
                  </a:lnTo>
                  <a:lnTo>
                    <a:pt x="288" y="676"/>
                  </a:lnTo>
                  <a:lnTo>
                    <a:pt x="288" y="676"/>
                  </a:lnTo>
                  <a:lnTo>
                    <a:pt x="288" y="676"/>
                  </a:lnTo>
                  <a:lnTo>
                    <a:pt x="286" y="674"/>
                  </a:lnTo>
                  <a:lnTo>
                    <a:pt x="286" y="674"/>
                  </a:lnTo>
                  <a:lnTo>
                    <a:pt x="286" y="674"/>
                  </a:lnTo>
                  <a:lnTo>
                    <a:pt x="286" y="674"/>
                  </a:lnTo>
                  <a:lnTo>
                    <a:pt x="284" y="674"/>
                  </a:lnTo>
                  <a:lnTo>
                    <a:pt x="282" y="672"/>
                  </a:lnTo>
                  <a:lnTo>
                    <a:pt x="280" y="666"/>
                  </a:lnTo>
                  <a:lnTo>
                    <a:pt x="280" y="664"/>
                  </a:lnTo>
                  <a:lnTo>
                    <a:pt x="278" y="664"/>
                  </a:lnTo>
                  <a:lnTo>
                    <a:pt x="278" y="664"/>
                  </a:lnTo>
                  <a:lnTo>
                    <a:pt x="278" y="662"/>
                  </a:lnTo>
                  <a:lnTo>
                    <a:pt x="278" y="662"/>
                  </a:lnTo>
                  <a:lnTo>
                    <a:pt x="278" y="660"/>
                  </a:lnTo>
                  <a:lnTo>
                    <a:pt x="272" y="656"/>
                  </a:lnTo>
                  <a:lnTo>
                    <a:pt x="270" y="652"/>
                  </a:lnTo>
                  <a:lnTo>
                    <a:pt x="270" y="652"/>
                  </a:lnTo>
                  <a:lnTo>
                    <a:pt x="270" y="650"/>
                  </a:lnTo>
                  <a:lnTo>
                    <a:pt x="270" y="650"/>
                  </a:lnTo>
                  <a:lnTo>
                    <a:pt x="270" y="650"/>
                  </a:lnTo>
                  <a:lnTo>
                    <a:pt x="268" y="650"/>
                  </a:lnTo>
                  <a:lnTo>
                    <a:pt x="268" y="650"/>
                  </a:lnTo>
                  <a:lnTo>
                    <a:pt x="268" y="648"/>
                  </a:lnTo>
                  <a:lnTo>
                    <a:pt x="268" y="646"/>
                  </a:lnTo>
                  <a:lnTo>
                    <a:pt x="268" y="646"/>
                  </a:lnTo>
                  <a:lnTo>
                    <a:pt x="268" y="644"/>
                  </a:lnTo>
                  <a:lnTo>
                    <a:pt x="268" y="644"/>
                  </a:lnTo>
                  <a:lnTo>
                    <a:pt x="268" y="644"/>
                  </a:lnTo>
                  <a:lnTo>
                    <a:pt x="268" y="644"/>
                  </a:lnTo>
                  <a:lnTo>
                    <a:pt x="268" y="642"/>
                  </a:lnTo>
                  <a:lnTo>
                    <a:pt x="268" y="642"/>
                  </a:lnTo>
                  <a:lnTo>
                    <a:pt x="268" y="642"/>
                  </a:lnTo>
                  <a:lnTo>
                    <a:pt x="268" y="640"/>
                  </a:lnTo>
                  <a:lnTo>
                    <a:pt x="268" y="640"/>
                  </a:lnTo>
                  <a:lnTo>
                    <a:pt x="266" y="640"/>
                  </a:lnTo>
                  <a:lnTo>
                    <a:pt x="266" y="640"/>
                  </a:lnTo>
                  <a:lnTo>
                    <a:pt x="266" y="638"/>
                  </a:lnTo>
                  <a:lnTo>
                    <a:pt x="266" y="638"/>
                  </a:lnTo>
                  <a:lnTo>
                    <a:pt x="266" y="636"/>
                  </a:lnTo>
                  <a:lnTo>
                    <a:pt x="268" y="634"/>
                  </a:lnTo>
                  <a:lnTo>
                    <a:pt x="266" y="634"/>
                  </a:lnTo>
                  <a:lnTo>
                    <a:pt x="266" y="634"/>
                  </a:lnTo>
                  <a:lnTo>
                    <a:pt x="266" y="634"/>
                  </a:lnTo>
                  <a:lnTo>
                    <a:pt x="266" y="634"/>
                  </a:lnTo>
                  <a:lnTo>
                    <a:pt x="268" y="634"/>
                  </a:lnTo>
                  <a:lnTo>
                    <a:pt x="268" y="634"/>
                  </a:lnTo>
                  <a:lnTo>
                    <a:pt x="268" y="632"/>
                  </a:lnTo>
                  <a:lnTo>
                    <a:pt x="270" y="632"/>
                  </a:lnTo>
                  <a:lnTo>
                    <a:pt x="272" y="630"/>
                  </a:lnTo>
                  <a:lnTo>
                    <a:pt x="272" y="630"/>
                  </a:lnTo>
                  <a:lnTo>
                    <a:pt x="272" y="630"/>
                  </a:lnTo>
                  <a:lnTo>
                    <a:pt x="274" y="630"/>
                  </a:lnTo>
                  <a:lnTo>
                    <a:pt x="276" y="632"/>
                  </a:lnTo>
                  <a:lnTo>
                    <a:pt x="276" y="632"/>
                  </a:lnTo>
                  <a:lnTo>
                    <a:pt x="276" y="632"/>
                  </a:lnTo>
                  <a:lnTo>
                    <a:pt x="276" y="632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30"/>
                  </a:lnTo>
                  <a:lnTo>
                    <a:pt x="276" y="628"/>
                  </a:lnTo>
                  <a:lnTo>
                    <a:pt x="276" y="628"/>
                  </a:lnTo>
                  <a:lnTo>
                    <a:pt x="276" y="628"/>
                  </a:lnTo>
                  <a:lnTo>
                    <a:pt x="276" y="628"/>
                  </a:lnTo>
                  <a:lnTo>
                    <a:pt x="276" y="628"/>
                  </a:lnTo>
                  <a:lnTo>
                    <a:pt x="276" y="628"/>
                  </a:lnTo>
                  <a:lnTo>
                    <a:pt x="276" y="626"/>
                  </a:lnTo>
                  <a:lnTo>
                    <a:pt x="276" y="626"/>
                  </a:lnTo>
                  <a:lnTo>
                    <a:pt x="278" y="626"/>
                  </a:lnTo>
                  <a:lnTo>
                    <a:pt x="278" y="626"/>
                  </a:lnTo>
                  <a:lnTo>
                    <a:pt x="280" y="626"/>
                  </a:lnTo>
                  <a:lnTo>
                    <a:pt x="280" y="626"/>
                  </a:lnTo>
                  <a:lnTo>
                    <a:pt x="282" y="626"/>
                  </a:lnTo>
                  <a:lnTo>
                    <a:pt x="282" y="628"/>
                  </a:lnTo>
                  <a:lnTo>
                    <a:pt x="282" y="628"/>
                  </a:lnTo>
                  <a:lnTo>
                    <a:pt x="284" y="626"/>
                  </a:lnTo>
                  <a:lnTo>
                    <a:pt x="284" y="624"/>
                  </a:lnTo>
                  <a:lnTo>
                    <a:pt x="284" y="622"/>
                  </a:lnTo>
                  <a:lnTo>
                    <a:pt x="282" y="616"/>
                  </a:lnTo>
                  <a:lnTo>
                    <a:pt x="282" y="614"/>
                  </a:lnTo>
                  <a:lnTo>
                    <a:pt x="282" y="612"/>
                  </a:lnTo>
                  <a:lnTo>
                    <a:pt x="282" y="610"/>
                  </a:lnTo>
                  <a:lnTo>
                    <a:pt x="282" y="610"/>
                  </a:lnTo>
                  <a:lnTo>
                    <a:pt x="284" y="604"/>
                  </a:lnTo>
                  <a:lnTo>
                    <a:pt x="284" y="604"/>
                  </a:lnTo>
                  <a:lnTo>
                    <a:pt x="284" y="602"/>
                  </a:lnTo>
                  <a:lnTo>
                    <a:pt x="284" y="602"/>
                  </a:lnTo>
                  <a:lnTo>
                    <a:pt x="284" y="600"/>
                  </a:lnTo>
                  <a:lnTo>
                    <a:pt x="284" y="598"/>
                  </a:lnTo>
                  <a:lnTo>
                    <a:pt x="284" y="598"/>
                  </a:lnTo>
                  <a:lnTo>
                    <a:pt x="284" y="596"/>
                  </a:lnTo>
                  <a:lnTo>
                    <a:pt x="282" y="596"/>
                  </a:lnTo>
                  <a:lnTo>
                    <a:pt x="284" y="594"/>
                  </a:lnTo>
                  <a:lnTo>
                    <a:pt x="284" y="594"/>
                  </a:lnTo>
                  <a:lnTo>
                    <a:pt x="284" y="596"/>
                  </a:lnTo>
                  <a:lnTo>
                    <a:pt x="284" y="596"/>
                  </a:lnTo>
                  <a:lnTo>
                    <a:pt x="286" y="596"/>
                  </a:lnTo>
                  <a:lnTo>
                    <a:pt x="286" y="596"/>
                  </a:lnTo>
                  <a:lnTo>
                    <a:pt x="286" y="596"/>
                  </a:lnTo>
                  <a:lnTo>
                    <a:pt x="286" y="594"/>
                  </a:lnTo>
                  <a:lnTo>
                    <a:pt x="288" y="594"/>
                  </a:lnTo>
                  <a:lnTo>
                    <a:pt x="288" y="592"/>
                  </a:lnTo>
                  <a:lnTo>
                    <a:pt x="288" y="592"/>
                  </a:lnTo>
                  <a:lnTo>
                    <a:pt x="288" y="592"/>
                  </a:lnTo>
                  <a:lnTo>
                    <a:pt x="290" y="592"/>
                  </a:lnTo>
                  <a:lnTo>
                    <a:pt x="292" y="592"/>
                  </a:lnTo>
                  <a:lnTo>
                    <a:pt x="292" y="592"/>
                  </a:lnTo>
                  <a:lnTo>
                    <a:pt x="294" y="592"/>
                  </a:lnTo>
                  <a:lnTo>
                    <a:pt x="294" y="592"/>
                  </a:lnTo>
                  <a:lnTo>
                    <a:pt x="294" y="592"/>
                  </a:lnTo>
                  <a:lnTo>
                    <a:pt x="294" y="592"/>
                  </a:lnTo>
                  <a:lnTo>
                    <a:pt x="296" y="592"/>
                  </a:lnTo>
                  <a:lnTo>
                    <a:pt x="296" y="590"/>
                  </a:lnTo>
                  <a:lnTo>
                    <a:pt x="296" y="590"/>
                  </a:lnTo>
                  <a:lnTo>
                    <a:pt x="296" y="588"/>
                  </a:lnTo>
                  <a:lnTo>
                    <a:pt x="296" y="588"/>
                  </a:lnTo>
                  <a:lnTo>
                    <a:pt x="296" y="588"/>
                  </a:lnTo>
                  <a:lnTo>
                    <a:pt x="298" y="586"/>
                  </a:lnTo>
                  <a:lnTo>
                    <a:pt x="298" y="584"/>
                  </a:lnTo>
                  <a:lnTo>
                    <a:pt x="298" y="582"/>
                  </a:lnTo>
                  <a:lnTo>
                    <a:pt x="298" y="580"/>
                  </a:lnTo>
                  <a:lnTo>
                    <a:pt x="298" y="580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6" y="578"/>
                  </a:lnTo>
                  <a:lnTo>
                    <a:pt x="296" y="576"/>
                  </a:lnTo>
                  <a:lnTo>
                    <a:pt x="294" y="576"/>
                  </a:lnTo>
                  <a:lnTo>
                    <a:pt x="294" y="578"/>
                  </a:lnTo>
                  <a:lnTo>
                    <a:pt x="294" y="580"/>
                  </a:lnTo>
                  <a:lnTo>
                    <a:pt x="294" y="580"/>
                  </a:lnTo>
                  <a:lnTo>
                    <a:pt x="290" y="582"/>
                  </a:lnTo>
                  <a:lnTo>
                    <a:pt x="290" y="584"/>
                  </a:lnTo>
                  <a:lnTo>
                    <a:pt x="288" y="584"/>
                  </a:lnTo>
                  <a:lnTo>
                    <a:pt x="288" y="584"/>
                  </a:lnTo>
                  <a:lnTo>
                    <a:pt x="288" y="584"/>
                  </a:lnTo>
                  <a:lnTo>
                    <a:pt x="288" y="580"/>
                  </a:lnTo>
                  <a:lnTo>
                    <a:pt x="286" y="580"/>
                  </a:lnTo>
                  <a:lnTo>
                    <a:pt x="286" y="578"/>
                  </a:lnTo>
                  <a:lnTo>
                    <a:pt x="286" y="578"/>
                  </a:lnTo>
                  <a:lnTo>
                    <a:pt x="286" y="578"/>
                  </a:lnTo>
                  <a:lnTo>
                    <a:pt x="286" y="576"/>
                  </a:lnTo>
                  <a:lnTo>
                    <a:pt x="284" y="572"/>
                  </a:lnTo>
                  <a:lnTo>
                    <a:pt x="284" y="572"/>
                  </a:lnTo>
                  <a:lnTo>
                    <a:pt x="284" y="572"/>
                  </a:lnTo>
                  <a:lnTo>
                    <a:pt x="284" y="572"/>
                  </a:lnTo>
                  <a:lnTo>
                    <a:pt x="284" y="570"/>
                  </a:lnTo>
                  <a:lnTo>
                    <a:pt x="284" y="570"/>
                  </a:lnTo>
                  <a:lnTo>
                    <a:pt x="284" y="570"/>
                  </a:lnTo>
                  <a:lnTo>
                    <a:pt x="282" y="570"/>
                  </a:lnTo>
                  <a:lnTo>
                    <a:pt x="282" y="568"/>
                  </a:lnTo>
                  <a:lnTo>
                    <a:pt x="280" y="568"/>
                  </a:lnTo>
                  <a:lnTo>
                    <a:pt x="280" y="566"/>
                  </a:lnTo>
                  <a:lnTo>
                    <a:pt x="280" y="566"/>
                  </a:lnTo>
                  <a:lnTo>
                    <a:pt x="278" y="564"/>
                  </a:lnTo>
                  <a:lnTo>
                    <a:pt x="278" y="564"/>
                  </a:lnTo>
                  <a:lnTo>
                    <a:pt x="280" y="562"/>
                  </a:lnTo>
                  <a:lnTo>
                    <a:pt x="280" y="562"/>
                  </a:lnTo>
                  <a:lnTo>
                    <a:pt x="280" y="562"/>
                  </a:lnTo>
                  <a:lnTo>
                    <a:pt x="282" y="562"/>
                  </a:lnTo>
                  <a:lnTo>
                    <a:pt x="282" y="560"/>
                  </a:lnTo>
                  <a:lnTo>
                    <a:pt x="282" y="560"/>
                  </a:lnTo>
                  <a:lnTo>
                    <a:pt x="282" y="560"/>
                  </a:lnTo>
                  <a:lnTo>
                    <a:pt x="280" y="560"/>
                  </a:lnTo>
                  <a:lnTo>
                    <a:pt x="280" y="560"/>
                  </a:lnTo>
                  <a:lnTo>
                    <a:pt x="280" y="558"/>
                  </a:lnTo>
                  <a:lnTo>
                    <a:pt x="280" y="558"/>
                  </a:lnTo>
                  <a:lnTo>
                    <a:pt x="280" y="558"/>
                  </a:lnTo>
                  <a:lnTo>
                    <a:pt x="282" y="558"/>
                  </a:lnTo>
                  <a:lnTo>
                    <a:pt x="282" y="558"/>
                  </a:lnTo>
                  <a:lnTo>
                    <a:pt x="282" y="558"/>
                  </a:lnTo>
                  <a:lnTo>
                    <a:pt x="282" y="556"/>
                  </a:lnTo>
                  <a:lnTo>
                    <a:pt x="280" y="556"/>
                  </a:lnTo>
                  <a:lnTo>
                    <a:pt x="280" y="556"/>
                  </a:lnTo>
                  <a:lnTo>
                    <a:pt x="280" y="556"/>
                  </a:lnTo>
                  <a:lnTo>
                    <a:pt x="280" y="554"/>
                  </a:lnTo>
                  <a:lnTo>
                    <a:pt x="280" y="554"/>
                  </a:lnTo>
                  <a:lnTo>
                    <a:pt x="280" y="554"/>
                  </a:lnTo>
                  <a:lnTo>
                    <a:pt x="278" y="552"/>
                  </a:lnTo>
                  <a:lnTo>
                    <a:pt x="278" y="552"/>
                  </a:lnTo>
                  <a:lnTo>
                    <a:pt x="278" y="550"/>
                  </a:lnTo>
                  <a:lnTo>
                    <a:pt x="276" y="550"/>
                  </a:lnTo>
                  <a:lnTo>
                    <a:pt x="276" y="550"/>
                  </a:lnTo>
                  <a:lnTo>
                    <a:pt x="274" y="550"/>
                  </a:lnTo>
                  <a:lnTo>
                    <a:pt x="272" y="550"/>
                  </a:lnTo>
                  <a:lnTo>
                    <a:pt x="272" y="548"/>
                  </a:lnTo>
                  <a:lnTo>
                    <a:pt x="272" y="548"/>
                  </a:lnTo>
                  <a:lnTo>
                    <a:pt x="272" y="548"/>
                  </a:lnTo>
                  <a:lnTo>
                    <a:pt x="272" y="546"/>
                  </a:lnTo>
                  <a:lnTo>
                    <a:pt x="272" y="546"/>
                  </a:lnTo>
                  <a:lnTo>
                    <a:pt x="270" y="546"/>
                  </a:lnTo>
                  <a:lnTo>
                    <a:pt x="270" y="546"/>
                  </a:lnTo>
                  <a:lnTo>
                    <a:pt x="270" y="546"/>
                  </a:lnTo>
                  <a:lnTo>
                    <a:pt x="272" y="546"/>
                  </a:lnTo>
                  <a:lnTo>
                    <a:pt x="270" y="544"/>
                  </a:lnTo>
                  <a:lnTo>
                    <a:pt x="268" y="542"/>
                  </a:lnTo>
                  <a:lnTo>
                    <a:pt x="268" y="542"/>
                  </a:lnTo>
                  <a:lnTo>
                    <a:pt x="266" y="542"/>
                  </a:lnTo>
                  <a:lnTo>
                    <a:pt x="264" y="538"/>
                  </a:lnTo>
                  <a:lnTo>
                    <a:pt x="262" y="538"/>
                  </a:lnTo>
                  <a:lnTo>
                    <a:pt x="262" y="536"/>
                  </a:lnTo>
                  <a:lnTo>
                    <a:pt x="262" y="536"/>
                  </a:lnTo>
                  <a:lnTo>
                    <a:pt x="262" y="536"/>
                  </a:lnTo>
                  <a:lnTo>
                    <a:pt x="262" y="534"/>
                  </a:lnTo>
                  <a:lnTo>
                    <a:pt x="262" y="534"/>
                  </a:lnTo>
                  <a:lnTo>
                    <a:pt x="262" y="534"/>
                  </a:lnTo>
                  <a:lnTo>
                    <a:pt x="260" y="534"/>
                  </a:lnTo>
                  <a:lnTo>
                    <a:pt x="260" y="532"/>
                  </a:lnTo>
                  <a:lnTo>
                    <a:pt x="260" y="532"/>
                  </a:lnTo>
                  <a:lnTo>
                    <a:pt x="260" y="530"/>
                  </a:lnTo>
                  <a:lnTo>
                    <a:pt x="258" y="530"/>
                  </a:lnTo>
                  <a:lnTo>
                    <a:pt x="258" y="528"/>
                  </a:lnTo>
                  <a:lnTo>
                    <a:pt x="258" y="528"/>
                  </a:lnTo>
                  <a:lnTo>
                    <a:pt x="258" y="528"/>
                  </a:lnTo>
                  <a:lnTo>
                    <a:pt x="256" y="528"/>
                  </a:lnTo>
                  <a:lnTo>
                    <a:pt x="256" y="528"/>
                  </a:lnTo>
                  <a:lnTo>
                    <a:pt x="254" y="526"/>
                  </a:lnTo>
                  <a:lnTo>
                    <a:pt x="248" y="520"/>
                  </a:lnTo>
                  <a:lnTo>
                    <a:pt x="248" y="520"/>
                  </a:lnTo>
                  <a:lnTo>
                    <a:pt x="248" y="520"/>
                  </a:lnTo>
                  <a:lnTo>
                    <a:pt x="248" y="518"/>
                  </a:lnTo>
                  <a:lnTo>
                    <a:pt x="248" y="518"/>
                  </a:lnTo>
                  <a:lnTo>
                    <a:pt x="248" y="518"/>
                  </a:lnTo>
                  <a:lnTo>
                    <a:pt x="248" y="518"/>
                  </a:lnTo>
                  <a:lnTo>
                    <a:pt x="246" y="516"/>
                  </a:lnTo>
                  <a:lnTo>
                    <a:pt x="246" y="516"/>
                  </a:lnTo>
                  <a:lnTo>
                    <a:pt x="246" y="514"/>
                  </a:lnTo>
                  <a:lnTo>
                    <a:pt x="246" y="514"/>
                  </a:lnTo>
                  <a:lnTo>
                    <a:pt x="244" y="514"/>
                  </a:lnTo>
                  <a:lnTo>
                    <a:pt x="244" y="514"/>
                  </a:lnTo>
                  <a:lnTo>
                    <a:pt x="246" y="514"/>
                  </a:lnTo>
                  <a:lnTo>
                    <a:pt x="244" y="510"/>
                  </a:lnTo>
                  <a:lnTo>
                    <a:pt x="246" y="510"/>
                  </a:lnTo>
                  <a:lnTo>
                    <a:pt x="246" y="508"/>
                  </a:lnTo>
                  <a:lnTo>
                    <a:pt x="248" y="508"/>
                  </a:lnTo>
                  <a:lnTo>
                    <a:pt x="248" y="508"/>
                  </a:lnTo>
                  <a:lnTo>
                    <a:pt x="248" y="506"/>
                  </a:lnTo>
                  <a:lnTo>
                    <a:pt x="248" y="506"/>
                  </a:lnTo>
                  <a:lnTo>
                    <a:pt x="248" y="506"/>
                  </a:lnTo>
                  <a:lnTo>
                    <a:pt x="248" y="506"/>
                  </a:lnTo>
                  <a:lnTo>
                    <a:pt x="248" y="506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4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2"/>
                  </a:lnTo>
                  <a:lnTo>
                    <a:pt x="246" y="500"/>
                  </a:lnTo>
                  <a:lnTo>
                    <a:pt x="244" y="500"/>
                  </a:lnTo>
                  <a:lnTo>
                    <a:pt x="244" y="500"/>
                  </a:lnTo>
                  <a:lnTo>
                    <a:pt x="244" y="498"/>
                  </a:lnTo>
                  <a:lnTo>
                    <a:pt x="244" y="498"/>
                  </a:lnTo>
                  <a:lnTo>
                    <a:pt x="244" y="498"/>
                  </a:lnTo>
                  <a:lnTo>
                    <a:pt x="242" y="496"/>
                  </a:lnTo>
                  <a:lnTo>
                    <a:pt x="242" y="494"/>
                  </a:lnTo>
                  <a:lnTo>
                    <a:pt x="242" y="494"/>
                  </a:lnTo>
                  <a:lnTo>
                    <a:pt x="242" y="494"/>
                  </a:lnTo>
                  <a:lnTo>
                    <a:pt x="242" y="492"/>
                  </a:lnTo>
                  <a:lnTo>
                    <a:pt x="242" y="492"/>
                  </a:lnTo>
                  <a:lnTo>
                    <a:pt x="242" y="492"/>
                  </a:lnTo>
                  <a:lnTo>
                    <a:pt x="242" y="490"/>
                  </a:lnTo>
                  <a:lnTo>
                    <a:pt x="240" y="490"/>
                  </a:lnTo>
                  <a:lnTo>
                    <a:pt x="240" y="490"/>
                  </a:lnTo>
                  <a:lnTo>
                    <a:pt x="240" y="490"/>
                  </a:lnTo>
                  <a:lnTo>
                    <a:pt x="238" y="492"/>
                  </a:lnTo>
                  <a:lnTo>
                    <a:pt x="238" y="492"/>
                  </a:lnTo>
                  <a:lnTo>
                    <a:pt x="238" y="494"/>
                  </a:lnTo>
                  <a:lnTo>
                    <a:pt x="236" y="492"/>
                  </a:lnTo>
                  <a:lnTo>
                    <a:pt x="236" y="492"/>
                  </a:lnTo>
                  <a:lnTo>
                    <a:pt x="236" y="492"/>
                  </a:lnTo>
                  <a:lnTo>
                    <a:pt x="234" y="490"/>
                  </a:lnTo>
                  <a:lnTo>
                    <a:pt x="234" y="488"/>
                  </a:lnTo>
                  <a:lnTo>
                    <a:pt x="234" y="488"/>
                  </a:lnTo>
                  <a:lnTo>
                    <a:pt x="234" y="486"/>
                  </a:lnTo>
                  <a:lnTo>
                    <a:pt x="232" y="486"/>
                  </a:lnTo>
                  <a:lnTo>
                    <a:pt x="232" y="482"/>
                  </a:lnTo>
                  <a:lnTo>
                    <a:pt x="232" y="482"/>
                  </a:lnTo>
                  <a:lnTo>
                    <a:pt x="232" y="482"/>
                  </a:lnTo>
                  <a:lnTo>
                    <a:pt x="230" y="480"/>
                  </a:lnTo>
                  <a:lnTo>
                    <a:pt x="230" y="480"/>
                  </a:lnTo>
                  <a:lnTo>
                    <a:pt x="230" y="480"/>
                  </a:lnTo>
                  <a:lnTo>
                    <a:pt x="232" y="480"/>
                  </a:lnTo>
                  <a:lnTo>
                    <a:pt x="232" y="480"/>
                  </a:lnTo>
                  <a:lnTo>
                    <a:pt x="232" y="482"/>
                  </a:lnTo>
                  <a:lnTo>
                    <a:pt x="232" y="482"/>
                  </a:lnTo>
                  <a:lnTo>
                    <a:pt x="232" y="482"/>
                  </a:lnTo>
                  <a:lnTo>
                    <a:pt x="234" y="482"/>
                  </a:lnTo>
                  <a:lnTo>
                    <a:pt x="234" y="482"/>
                  </a:lnTo>
                  <a:lnTo>
                    <a:pt x="234" y="482"/>
                  </a:lnTo>
                  <a:lnTo>
                    <a:pt x="236" y="482"/>
                  </a:lnTo>
                  <a:lnTo>
                    <a:pt x="238" y="482"/>
                  </a:lnTo>
                  <a:lnTo>
                    <a:pt x="242" y="480"/>
                  </a:lnTo>
                  <a:lnTo>
                    <a:pt x="242" y="480"/>
                  </a:lnTo>
                  <a:lnTo>
                    <a:pt x="244" y="480"/>
                  </a:lnTo>
                  <a:lnTo>
                    <a:pt x="248" y="480"/>
                  </a:lnTo>
                  <a:lnTo>
                    <a:pt x="248" y="480"/>
                  </a:lnTo>
                  <a:lnTo>
                    <a:pt x="248" y="480"/>
                  </a:lnTo>
                  <a:lnTo>
                    <a:pt x="248" y="478"/>
                  </a:lnTo>
                  <a:lnTo>
                    <a:pt x="248" y="476"/>
                  </a:lnTo>
                  <a:lnTo>
                    <a:pt x="248" y="474"/>
                  </a:lnTo>
                  <a:lnTo>
                    <a:pt x="248" y="472"/>
                  </a:lnTo>
                  <a:lnTo>
                    <a:pt x="248" y="472"/>
                  </a:lnTo>
                  <a:lnTo>
                    <a:pt x="246" y="470"/>
                  </a:lnTo>
                  <a:lnTo>
                    <a:pt x="246" y="470"/>
                  </a:lnTo>
                  <a:lnTo>
                    <a:pt x="246" y="468"/>
                  </a:lnTo>
                  <a:lnTo>
                    <a:pt x="246" y="468"/>
                  </a:lnTo>
                  <a:lnTo>
                    <a:pt x="246" y="466"/>
                  </a:lnTo>
                  <a:lnTo>
                    <a:pt x="246" y="466"/>
                  </a:lnTo>
                  <a:lnTo>
                    <a:pt x="246" y="464"/>
                  </a:lnTo>
                  <a:lnTo>
                    <a:pt x="244" y="464"/>
                  </a:lnTo>
                  <a:lnTo>
                    <a:pt x="244" y="464"/>
                  </a:lnTo>
                  <a:lnTo>
                    <a:pt x="244" y="462"/>
                  </a:lnTo>
                  <a:lnTo>
                    <a:pt x="244" y="462"/>
                  </a:lnTo>
                  <a:lnTo>
                    <a:pt x="244" y="462"/>
                  </a:lnTo>
                  <a:lnTo>
                    <a:pt x="246" y="460"/>
                  </a:lnTo>
                  <a:lnTo>
                    <a:pt x="246" y="460"/>
                  </a:lnTo>
                  <a:lnTo>
                    <a:pt x="246" y="458"/>
                  </a:lnTo>
                  <a:lnTo>
                    <a:pt x="246" y="458"/>
                  </a:lnTo>
                  <a:lnTo>
                    <a:pt x="250" y="456"/>
                  </a:lnTo>
                  <a:lnTo>
                    <a:pt x="250" y="454"/>
                  </a:lnTo>
                  <a:lnTo>
                    <a:pt x="250" y="454"/>
                  </a:lnTo>
                  <a:lnTo>
                    <a:pt x="250" y="450"/>
                  </a:lnTo>
                  <a:lnTo>
                    <a:pt x="250" y="450"/>
                  </a:lnTo>
                  <a:lnTo>
                    <a:pt x="250" y="448"/>
                  </a:lnTo>
                  <a:lnTo>
                    <a:pt x="250" y="448"/>
                  </a:lnTo>
                  <a:lnTo>
                    <a:pt x="248" y="448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48" y="446"/>
                  </a:lnTo>
                  <a:lnTo>
                    <a:pt x="250" y="446"/>
                  </a:lnTo>
                  <a:lnTo>
                    <a:pt x="250" y="446"/>
                  </a:lnTo>
                  <a:lnTo>
                    <a:pt x="250" y="446"/>
                  </a:lnTo>
                  <a:lnTo>
                    <a:pt x="250" y="444"/>
                  </a:lnTo>
                  <a:lnTo>
                    <a:pt x="250" y="444"/>
                  </a:lnTo>
                  <a:lnTo>
                    <a:pt x="248" y="442"/>
                  </a:lnTo>
                  <a:lnTo>
                    <a:pt x="248" y="442"/>
                  </a:lnTo>
                  <a:lnTo>
                    <a:pt x="248" y="440"/>
                  </a:lnTo>
                  <a:lnTo>
                    <a:pt x="248" y="440"/>
                  </a:lnTo>
                  <a:lnTo>
                    <a:pt x="250" y="438"/>
                  </a:lnTo>
                  <a:lnTo>
                    <a:pt x="252" y="438"/>
                  </a:lnTo>
                  <a:lnTo>
                    <a:pt x="252" y="436"/>
                  </a:lnTo>
                  <a:lnTo>
                    <a:pt x="252" y="436"/>
                  </a:lnTo>
                  <a:lnTo>
                    <a:pt x="252" y="436"/>
                  </a:lnTo>
                  <a:lnTo>
                    <a:pt x="252" y="436"/>
                  </a:lnTo>
                  <a:lnTo>
                    <a:pt x="252" y="434"/>
                  </a:lnTo>
                  <a:lnTo>
                    <a:pt x="252" y="434"/>
                  </a:lnTo>
                  <a:lnTo>
                    <a:pt x="252" y="434"/>
                  </a:lnTo>
                  <a:lnTo>
                    <a:pt x="252" y="432"/>
                  </a:lnTo>
                  <a:lnTo>
                    <a:pt x="252" y="432"/>
                  </a:lnTo>
                  <a:lnTo>
                    <a:pt x="254" y="432"/>
                  </a:lnTo>
                  <a:lnTo>
                    <a:pt x="256" y="432"/>
                  </a:lnTo>
                  <a:lnTo>
                    <a:pt x="256" y="430"/>
                  </a:lnTo>
                  <a:lnTo>
                    <a:pt x="258" y="430"/>
                  </a:lnTo>
                  <a:lnTo>
                    <a:pt x="258" y="430"/>
                  </a:lnTo>
                  <a:lnTo>
                    <a:pt x="258" y="430"/>
                  </a:lnTo>
                  <a:lnTo>
                    <a:pt x="258" y="430"/>
                  </a:lnTo>
                  <a:lnTo>
                    <a:pt x="260" y="430"/>
                  </a:lnTo>
                  <a:lnTo>
                    <a:pt x="260" y="428"/>
                  </a:lnTo>
                  <a:lnTo>
                    <a:pt x="260" y="428"/>
                  </a:lnTo>
                  <a:lnTo>
                    <a:pt x="258" y="426"/>
                  </a:lnTo>
                  <a:lnTo>
                    <a:pt x="258" y="426"/>
                  </a:lnTo>
                  <a:lnTo>
                    <a:pt x="260" y="422"/>
                  </a:lnTo>
                  <a:lnTo>
                    <a:pt x="260" y="422"/>
                  </a:lnTo>
                  <a:lnTo>
                    <a:pt x="260" y="422"/>
                  </a:lnTo>
                  <a:lnTo>
                    <a:pt x="262" y="422"/>
                  </a:lnTo>
                  <a:lnTo>
                    <a:pt x="262" y="422"/>
                  </a:lnTo>
                  <a:lnTo>
                    <a:pt x="262" y="424"/>
                  </a:lnTo>
                  <a:lnTo>
                    <a:pt x="264" y="422"/>
                  </a:lnTo>
                  <a:lnTo>
                    <a:pt x="264" y="424"/>
                  </a:lnTo>
                  <a:lnTo>
                    <a:pt x="266" y="424"/>
                  </a:lnTo>
                  <a:lnTo>
                    <a:pt x="268" y="426"/>
                  </a:lnTo>
                  <a:lnTo>
                    <a:pt x="268" y="426"/>
                  </a:lnTo>
                  <a:lnTo>
                    <a:pt x="268" y="426"/>
                  </a:lnTo>
                  <a:lnTo>
                    <a:pt x="268" y="428"/>
                  </a:lnTo>
                  <a:lnTo>
                    <a:pt x="268" y="428"/>
                  </a:lnTo>
                  <a:lnTo>
                    <a:pt x="270" y="428"/>
                  </a:lnTo>
                  <a:lnTo>
                    <a:pt x="270" y="428"/>
                  </a:lnTo>
                  <a:lnTo>
                    <a:pt x="272" y="426"/>
                  </a:lnTo>
                  <a:lnTo>
                    <a:pt x="274" y="426"/>
                  </a:lnTo>
                  <a:lnTo>
                    <a:pt x="276" y="428"/>
                  </a:lnTo>
                  <a:lnTo>
                    <a:pt x="278" y="428"/>
                  </a:lnTo>
                  <a:lnTo>
                    <a:pt x="280" y="426"/>
                  </a:lnTo>
                  <a:lnTo>
                    <a:pt x="280" y="426"/>
                  </a:lnTo>
                  <a:lnTo>
                    <a:pt x="280" y="426"/>
                  </a:lnTo>
                  <a:lnTo>
                    <a:pt x="280" y="426"/>
                  </a:lnTo>
                  <a:lnTo>
                    <a:pt x="282" y="426"/>
                  </a:lnTo>
                  <a:lnTo>
                    <a:pt x="282" y="428"/>
                  </a:lnTo>
                  <a:lnTo>
                    <a:pt x="282" y="428"/>
                  </a:lnTo>
                  <a:lnTo>
                    <a:pt x="282" y="428"/>
                  </a:lnTo>
                  <a:lnTo>
                    <a:pt x="282" y="428"/>
                  </a:lnTo>
                  <a:lnTo>
                    <a:pt x="282" y="426"/>
                  </a:lnTo>
                  <a:lnTo>
                    <a:pt x="284" y="426"/>
                  </a:lnTo>
                  <a:lnTo>
                    <a:pt x="284" y="426"/>
                  </a:lnTo>
                  <a:lnTo>
                    <a:pt x="286" y="426"/>
                  </a:lnTo>
                  <a:lnTo>
                    <a:pt x="286" y="426"/>
                  </a:lnTo>
                  <a:lnTo>
                    <a:pt x="286" y="424"/>
                  </a:lnTo>
                  <a:lnTo>
                    <a:pt x="288" y="424"/>
                  </a:lnTo>
                  <a:lnTo>
                    <a:pt x="290" y="424"/>
                  </a:lnTo>
                  <a:lnTo>
                    <a:pt x="292" y="424"/>
                  </a:lnTo>
                  <a:lnTo>
                    <a:pt x="294" y="422"/>
                  </a:lnTo>
                  <a:lnTo>
                    <a:pt x="296" y="422"/>
                  </a:lnTo>
                  <a:lnTo>
                    <a:pt x="296" y="422"/>
                  </a:lnTo>
                  <a:lnTo>
                    <a:pt x="296" y="424"/>
                  </a:lnTo>
                  <a:lnTo>
                    <a:pt x="298" y="424"/>
                  </a:lnTo>
                  <a:lnTo>
                    <a:pt x="298" y="424"/>
                  </a:lnTo>
                  <a:lnTo>
                    <a:pt x="300" y="424"/>
                  </a:lnTo>
                  <a:lnTo>
                    <a:pt x="302" y="422"/>
                  </a:lnTo>
                  <a:lnTo>
                    <a:pt x="302" y="422"/>
                  </a:lnTo>
                  <a:lnTo>
                    <a:pt x="302" y="420"/>
                  </a:lnTo>
                  <a:lnTo>
                    <a:pt x="304" y="420"/>
                  </a:lnTo>
                  <a:lnTo>
                    <a:pt x="304" y="418"/>
                  </a:lnTo>
                  <a:lnTo>
                    <a:pt x="304" y="418"/>
                  </a:lnTo>
                  <a:lnTo>
                    <a:pt x="302" y="416"/>
                  </a:lnTo>
                  <a:lnTo>
                    <a:pt x="302" y="416"/>
                  </a:lnTo>
                  <a:lnTo>
                    <a:pt x="304" y="416"/>
                  </a:lnTo>
                  <a:lnTo>
                    <a:pt x="304" y="416"/>
                  </a:lnTo>
                  <a:lnTo>
                    <a:pt x="304" y="416"/>
                  </a:lnTo>
                  <a:lnTo>
                    <a:pt x="304" y="416"/>
                  </a:lnTo>
                  <a:lnTo>
                    <a:pt x="304" y="414"/>
                  </a:lnTo>
                  <a:lnTo>
                    <a:pt x="304" y="414"/>
                  </a:lnTo>
                  <a:lnTo>
                    <a:pt x="304" y="410"/>
                  </a:lnTo>
                  <a:lnTo>
                    <a:pt x="304" y="408"/>
                  </a:lnTo>
                  <a:lnTo>
                    <a:pt x="306" y="408"/>
                  </a:lnTo>
                  <a:lnTo>
                    <a:pt x="308" y="406"/>
                  </a:lnTo>
                  <a:lnTo>
                    <a:pt x="310" y="406"/>
                  </a:lnTo>
                  <a:lnTo>
                    <a:pt x="310" y="406"/>
                  </a:lnTo>
                  <a:lnTo>
                    <a:pt x="312" y="408"/>
                  </a:lnTo>
                  <a:lnTo>
                    <a:pt x="314" y="408"/>
                  </a:lnTo>
                  <a:lnTo>
                    <a:pt x="316" y="410"/>
                  </a:lnTo>
                  <a:lnTo>
                    <a:pt x="316" y="410"/>
                  </a:lnTo>
                  <a:lnTo>
                    <a:pt x="318" y="410"/>
                  </a:lnTo>
                  <a:lnTo>
                    <a:pt x="322" y="408"/>
                  </a:lnTo>
                  <a:lnTo>
                    <a:pt x="324" y="406"/>
                  </a:lnTo>
                  <a:lnTo>
                    <a:pt x="324" y="406"/>
                  </a:lnTo>
                  <a:lnTo>
                    <a:pt x="326" y="406"/>
                  </a:lnTo>
                  <a:lnTo>
                    <a:pt x="326" y="406"/>
                  </a:lnTo>
                  <a:lnTo>
                    <a:pt x="326" y="406"/>
                  </a:lnTo>
                  <a:lnTo>
                    <a:pt x="326" y="404"/>
                  </a:lnTo>
                  <a:lnTo>
                    <a:pt x="326" y="404"/>
                  </a:lnTo>
                  <a:lnTo>
                    <a:pt x="326" y="402"/>
                  </a:lnTo>
                  <a:lnTo>
                    <a:pt x="324" y="400"/>
                  </a:lnTo>
                  <a:lnTo>
                    <a:pt x="324" y="398"/>
                  </a:lnTo>
                  <a:lnTo>
                    <a:pt x="324" y="398"/>
                  </a:lnTo>
                  <a:lnTo>
                    <a:pt x="322" y="396"/>
                  </a:lnTo>
                  <a:lnTo>
                    <a:pt x="322" y="394"/>
                  </a:lnTo>
                  <a:lnTo>
                    <a:pt x="322" y="394"/>
                  </a:lnTo>
                  <a:lnTo>
                    <a:pt x="324" y="394"/>
                  </a:lnTo>
                  <a:lnTo>
                    <a:pt x="326" y="396"/>
                  </a:lnTo>
                  <a:lnTo>
                    <a:pt x="328" y="398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0" y="398"/>
                  </a:lnTo>
                  <a:lnTo>
                    <a:pt x="332" y="398"/>
                  </a:lnTo>
                  <a:lnTo>
                    <a:pt x="332" y="398"/>
                  </a:lnTo>
                  <a:lnTo>
                    <a:pt x="332" y="398"/>
                  </a:lnTo>
                  <a:lnTo>
                    <a:pt x="334" y="398"/>
                  </a:lnTo>
                  <a:lnTo>
                    <a:pt x="336" y="398"/>
                  </a:lnTo>
                  <a:lnTo>
                    <a:pt x="336" y="398"/>
                  </a:lnTo>
                  <a:lnTo>
                    <a:pt x="338" y="396"/>
                  </a:lnTo>
                  <a:lnTo>
                    <a:pt x="338" y="396"/>
                  </a:lnTo>
                  <a:lnTo>
                    <a:pt x="338" y="396"/>
                  </a:lnTo>
                  <a:lnTo>
                    <a:pt x="340" y="394"/>
                  </a:lnTo>
                  <a:lnTo>
                    <a:pt x="340" y="392"/>
                  </a:lnTo>
                  <a:lnTo>
                    <a:pt x="340" y="392"/>
                  </a:lnTo>
                  <a:lnTo>
                    <a:pt x="342" y="392"/>
                  </a:lnTo>
                  <a:lnTo>
                    <a:pt x="344" y="392"/>
                  </a:lnTo>
                  <a:lnTo>
                    <a:pt x="344" y="392"/>
                  </a:lnTo>
                  <a:lnTo>
                    <a:pt x="344" y="392"/>
                  </a:lnTo>
                  <a:lnTo>
                    <a:pt x="346" y="392"/>
                  </a:lnTo>
                  <a:lnTo>
                    <a:pt x="346" y="392"/>
                  </a:lnTo>
                  <a:lnTo>
                    <a:pt x="346" y="392"/>
                  </a:lnTo>
                  <a:lnTo>
                    <a:pt x="346" y="394"/>
                  </a:lnTo>
                  <a:lnTo>
                    <a:pt x="346" y="394"/>
                  </a:lnTo>
                  <a:lnTo>
                    <a:pt x="346" y="394"/>
                  </a:lnTo>
                  <a:lnTo>
                    <a:pt x="348" y="394"/>
                  </a:lnTo>
                  <a:lnTo>
                    <a:pt x="348" y="394"/>
                  </a:lnTo>
                  <a:lnTo>
                    <a:pt x="348" y="394"/>
                  </a:lnTo>
                  <a:lnTo>
                    <a:pt x="348" y="394"/>
                  </a:lnTo>
                  <a:lnTo>
                    <a:pt x="350" y="396"/>
                  </a:lnTo>
                  <a:lnTo>
                    <a:pt x="350" y="396"/>
                  </a:lnTo>
                  <a:lnTo>
                    <a:pt x="350" y="396"/>
                  </a:lnTo>
                  <a:lnTo>
                    <a:pt x="352" y="398"/>
                  </a:lnTo>
                  <a:lnTo>
                    <a:pt x="352" y="396"/>
                  </a:lnTo>
                  <a:lnTo>
                    <a:pt x="352" y="396"/>
                  </a:lnTo>
                  <a:lnTo>
                    <a:pt x="352" y="396"/>
                  </a:lnTo>
                  <a:lnTo>
                    <a:pt x="352" y="394"/>
                  </a:lnTo>
                  <a:lnTo>
                    <a:pt x="352" y="394"/>
                  </a:lnTo>
                  <a:lnTo>
                    <a:pt x="352" y="394"/>
                  </a:lnTo>
                  <a:lnTo>
                    <a:pt x="352" y="392"/>
                  </a:lnTo>
                  <a:lnTo>
                    <a:pt x="354" y="390"/>
                  </a:lnTo>
                  <a:lnTo>
                    <a:pt x="354" y="386"/>
                  </a:lnTo>
                  <a:lnTo>
                    <a:pt x="354" y="386"/>
                  </a:lnTo>
                  <a:lnTo>
                    <a:pt x="354" y="384"/>
                  </a:lnTo>
                  <a:lnTo>
                    <a:pt x="354" y="384"/>
                  </a:lnTo>
                  <a:lnTo>
                    <a:pt x="356" y="382"/>
                  </a:lnTo>
                  <a:lnTo>
                    <a:pt x="356" y="382"/>
                  </a:lnTo>
                  <a:lnTo>
                    <a:pt x="356" y="380"/>
                  </a:lnTo>
                  <a:lnTo>
                    <a:pt x="356" y="380"/>
                  </a:lnTo>
                  <a:lnTo>
                    <a:pt x="356" y="380"/>
                  </a:lnTo>
                  <a:lnTo>
                    <a:pt x="358" y="378"/>
                  </a:lnTo>
                  <a:lnTo>
                    <a:pt x="360" y="376"/>
                  </a:lnTo>
                  <a:lnTo>
                    <a:pt x="360" y="376"/>
                  </a:lnTo>
                  <a:lnTo>
                    <a:pt x="362" y="376"/>
                  </a:lnTo>
                  <a:lnTo>
                    <a:pt x="362" y="374"/>
                  </a:lnTo>
                  <a:lnTo>
                    <a:pt x="362" y="374"/>
                  </a:lnTo>
                  <a:lnTo>
                    <a:pt x="364" y="374"/>
                  </a:lnTo>
                  <a:lnTo>
                    <a:pt x="364" y="374"/>
                  </a:lnTo>
                  <a:lnTo>
                    <a:pt x="368" y="374"/>
                  </a:lnTo>
                  <a:lnTo>
                    <a:pt x="370" y="374"/>
                  </a:lnTo>
                  <a:lnTo>
                    <a:pt x="370" y="374"/>
                  </a:lnTo>
                  <a:lnTo>
                    <a:pt x="372" y="374"/>
                  </a:lnTo>
                  <a:lnTo>
                    <a:pt x="374" y="374"/>
                  </a:lnTo>
                  <a:lnTo>
                    <a:pt x="374" y="374"/>
                  </a:lnTo>
                  <a:lnTo>
                    <a:pt x="374" y="372"/>
                  </a:lnTo>
                  <a:lnTo>
                    <a:pt x="376" y="372"/>
                  </a:lnTo>
                  <a:lnTo>
                    <a:pt x="376" y="370"/>
                  </a:lnTo>
                  <a:lnTo>
                    <a:pt x="374" y="370"/>
                  </a:lnTo>
                  <a:lnTo>
                    <a:pt x="370" y="372"/>
                  </a:lnTo>
                  <a:lnTo>
                    <a:pt x="370" y="370"/>
                  </a:lnTo>
                  <a:lnTo>
                    <a:pt x="370" y="370"/>
                  </a:lnTo>
                  <a:lnTo>
                    <a:pt x="370" y="368"/>
                  </a:lnTo>
                  <a:lnTo>
                    <a:pt x="370" y="366"/>
                  </a:lnTo>
                  <a:lnTo>
                    <a:pt x="370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6"/>
                  </a:lnTo>
                  <a:lnTo>
                    <a:pt x="372" y="364"/>
                  </a:lnTo>
                  <a:lnTo>
                    <a:pt x="372" y="364"/>
                  </a:lnTo>
                  <a:lnTo>
                    <a:pt x="374" y="364"/>
                  </a:lnTo>
                  <a:lnTo>
                    <a:pt x="374" y="362"/>
                  </a:lnTo>
                  <a:lnTo>
                    <a:pt x="376" y="362"/>
                  </a:lnTo>
                  <a:lnTo>
                    <a:pt x="378" y="358"/>
                  </a:lnTo>
                  <a:lnTo>
                    <a:pt x="380" y="352"/>
                  </a:lnTo>
                  <a:lnTo>
                    <a:pt x="380" y="352"/>
                  </a:lnTo>
                  <a:lnTo>
                    <a:pt x="380" y="352"/>
                  </a:lnTo>
                  <a:lnTo>
                    <a:pt x="380" y="350"/>
                  </a:lnTo>
                  <a:lnTo>
                    <a:pt x="380" y="350"/>
                  </a:lnTo>
                  <a:lnTo>
                    <a:pt x="380" y="350"/>
                  </a:lnTo>
                  <a:lnTo>
                    <a:pt x="380" y="350"/>
                  </a:lnTo>
                  <a:lnTo>
                    <a:pt x="382" y="350"/>
                  </a:lnTo>
                  <a:lnTo>
                    <a:pt x="382" y="352"/>
                  </a:lnTo>
                  <a:lnTo>
                    <a:pt x="382" y="352"/>
                  </a:lnTo>
                  <a:lnTo>
                    <a:pt x="384" y="352"/>
                  </a:lnTo>
                  <a:lnTo>
                    <a:pt x="384" y="350"/>
                  </a:lnTo>
                  <a:lnTo>
                    <a:pt x="386" y="350"/>
                  </a:lnTo>
                  <a:lnTo>
                    <a:pt x="386" y="348"/>
                  </a:lnTo>
                  <a:lnTo>
                    <a:pt x="388" y="348"/>
                  </a:lnTo>
                  <a:lnTo>
                    <a:pt x="392" y="346"/>
                  </a:lnTo>
                  <a:lnTo>
                    <a:pt x="398" y="342"/>
                  </a:lnTo>
                  <a:lnTo>
                    <a:pt x="398" y="340"/>
                  </a:lnTo>
                  <a:lnTo>
                    <a:pt x="398" y="340"/>
                  </a:lnTo>
                  <a:lnTo>
                    <a:pt x="398" y="340"/>
                  </a:lnTo>
                  <a:lnTo>
                    <a:pt x="398" y="338"/>
                  </a:lnTo>
                  <a:lnTo>
                    <a:pt x="398" y="338"/>
                  </a:lnTo>
                  <a:lnTo>
                    <a:pt x="398" y="338"/>
                  </a:lnTo>
                  <a:close/>
                  <a:moveTo>
                    <a:pt x="282" y="822"/>
                  </a:moveTo>
                  <a:lnTo>
                    <a:pt x="280" y="822"/>
                  </a:lnTo>
                  <a:lnTo>
                    <a:pt x="280" y="824"/>
                  </a:lnTo>
                  <a:lnTo>
                    <a:pt x="280" y="824"/>
                  </a:lnTo>
                  <a:lnTo>
                    <a:pt x="280" y="824"/>
                  </a:lnTo>
                  <a:lnTo>
                    <a:pt x="280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4"/>
                  </a:lnTo>
                  <a:lnTo>
                    <a:pt x="282" y="824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6"/>
                  </a:lnTo>
                  <a:lnTo>
                    <a:pt x="282" y="824"/>
                  </a:lnTo>
                  <a:lnTo>
                    <a:pt x="282" y="822"/>
                  </a:lnTo>
                  <a:lnTo>
                    <a:pt x="282" y="822"/>
                  </a:lnTo>
                  <a:lnTo>
                    <a:pt x="282" y="820"/>
                  </a:lnTo>
                  <a:lnTo>
                    <a:pt x="282" y="820"/>
                  </a:lnTo>
                  <a:lnTo>
                    <a:pt x="282" y="820"/>
                  </a:lnTo>
                  <a:lnTo>
                    <a:pt x="282" y="820"/>
                  </a:lnTo>
                  <a:lnTo>
                    <a:pt x="282" y="820"/>
                  </a:lnTo>
                  <a:lnTo>
                    <a:pt x="282" y="822"/>
                  </a:lnTo>
                  <a:lnTo>
                    <a:pt x="282" y="822"/>
                  </a:lnTo>
                  <a:lnTo>
                    <a:pt x="282" y="822"/>
                  </a:lnTo>
                  <a:close/>
                  <a:moveTo>
                    <a:pt x="278" y="824"/>
                  </a:moveTo>
                  <a:lnTo>
                    <a:pt x="278" y="824"/>
                  </a:lnTo>
                  <a:lnTo>
                    <a:pt x="278" y="824"/>
                  </a:lnTo>
                  <a:lnTo>
                    <a:pt x="278" y="826"/>
                  </a:lnTo>
                  <a:lnTo>
                    <a:pt x="278" y="826"/>
                  </a:lnTo>
                  <a:lnTo>
                    <a:pt x="278" y="824"/>
                  </a:lnTo>
                  <a:lnTo>
                    <a:pt x="278" y="824"/>
                  </a:lnTo>
                  <a:lnTo>
                    <a:pt x="278" y="824"/>
                  </a:lnTo>
                  <a:lnTo>
                    <a:pt x="278" y="824"/>
                  </a:lnTo>
                  <a:close/>
                  <a:moveTo>
                    <a:pt x="282" y="760"/>
                  </a:moveTo>
                  <a:lnTo>
                    <a:pt x="282" y="760"/>
                  </a:lnTo>
                  <a:lnTo>
                    <a:pt x="282" y="758"/>
                  </a:lnTo>
                  <a:lnTo>
                    <a:pt x="282" y="756"/>
                  </a:lnTo>
                  <a:lnTo>
                    <a:pt x="280" y="756"/>
                  </a:lnTo>
                  <a:lnTo>
                    <a:pt x="280" y="756"/>
                  </a:lnTo>
                  <a:lnTo>
                    <a:pt x="280" y="760"/>
                  </a:lnTo>
                  <a:lnTo>
                    <a:pt x="280" y="760"/>
                  </a:lnTo>
                  <a:lnTo>
                    <a:pt x="280" y="760"/>
                  </a:lnTo>
                  <a:lnTo>
                    <a:pt x="282" y="760"/>
                  </a:lnTo>
                  <a:close/>
                  <a:moveTo>
                    <a:pt x="268" y="846"/>
                  </a:moveTo>
                  <a:lnTo>
                    <a:pt x="268" y="846"/>
                  </a:lnTo>
                  <a:lnTo>
                    <a:pt x="268" y="846"/>
                  </a:lnTo>
                  <a:lnTo>
                    <a:pt x="268" y="844"/>
                  </a:lnTo>
                  <a:lnTo>
                    <a:pt x="270" y="844"/>
                  </a:lnTo>
                  <a:lnTo>
                    <a:pt x="268" y="844"/>
                  </a:lnTo>
                  <a:lnTo>
                    <a:pt x="268" y="844"/>
                  </a:lnTo>
                  <a:lnTo>
                    <a:pt x="268" y="846"/>
                  </a:lnTo>
                  <a:lnTo>
                    <a:pt x="266" y="846"/>
                  </a:lnTo>
                  <a:lnTo>
                    <a:pt x="268" y="846"/>
                  </a:lnTo>
                  <a:lnTo>
                    <a:pt x="268" y="846"/>
                  </a:lnTo>
                  <a:lnTo>
                    <a:pt x="268" y="846"/>
                  </a:lnTo>
                  <a:close/>
                  <a:moveTo>
                    <a:pt x="266" y="862"/>
                  </a:moveTo>
                  <a:lnTo>
                    <a:pt x="266" y="862"/>
                  </a:lnTo>
                  <a:lnTo>
                    <a:pt x="266" y="862"/>
                  </a:lnTo>
                  <a:lnTo>
                    <a:pt x="266" y="862"/>
                  </a:lnTo>
                  <a:lnTo>
                    <a:pt x="266" y="862"/>
                  </a:lnTo>
                  <a:lnTo>
                    <a:pt x="266" y="866"/>
                  </a:lnTo>
                  <a:lnTo>
                    <a:pt x="268" y="866"/>
                  </a:lnTo>
                  <a:lnTo>
                    <a:pt x="268" y="864"/>
                  </a:lnTo>
                  <a:lnTo>
                    <a:pt x="268" y="862"/>
                  </a:lnTo>
                  <a:lnTo>
                    <a:pt x="268" y="862"/>
                  </a:lnTo>
                  <a:lnTo>
                    <a:pt x="270" y="862"/>
                  </a:lnTo>
                  <a:lnTo>
                    <a:pt x="268" y="862"/>
                  </a:lnTo>
                  <a:lnTo>
                    <a:pt x="268" y="862"/>
                  </a:lnTo>
                  <a:lnTo>
                    <a:pt x="268" y="862"/>
                  </a:lnTo>
                  <a:lnTo>
                    <a:pt x="270" y="860"/>
                  </a:lnTo>
                  <a:lnTo>
                    <a:pt x="270" y="860"/>
                  </a:lnTo>
                  <a:lnTo>
                    <a:pt x="270" y="860"/>
                  </a:lnTo>
                  <a:lnTo>
                    <a:pt x="270" y="860"/>
                  </a:lnTo>
                  <a:lnTo>
                    <a:pt x="270" y="860"/>
                  </a:lnTo>
                  <a:lnTo>
                    <a:pt x="268" y="860"/>
                  </a:lnTo>
                  <a:lnTo>
                    <a:pt x="268" y="860"/>
                  </a:lnTo>
                  <a:lnTo>
                    <a:pt x="266" y="860"/>
                  </a:lnTo>
                  <a:lnTo>
                    <a:pt x="266" y="860"/>
                  </a:lnTo>
                  <a:lnTo>
                    <a:pt x="266" y="860"/>
                  </a:lnTo>
                  <a:lnTo>
                    <a:pt x="266" y="860"/>
                  </a:lnTo>
                  <a:lnTo>
                    <a:pt x="266" y="862"/>
                  </a:lnTo>
                  <a:close/>
                  <a:moveTo>
                    <a:pt x="270" y="782"/>
                  </a:moveTo>
                  <a:lnTo>
                    <a:pt x="270" y="782"/>
                  </a:lnTo>
                  <a:lnTo>
                    <a:pt x="270" y="782"/>
                  </a:lnTo>
                  <a:lnTo>
                    <a:pt x="270" y="782"/>
                  </a:lnTo>
                  <a:lnTo>
                    <a:pt x="270" y="782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70" y="780"/>
                  </a:lnTo>
                  <a:lnTo>
                    <a:pt x="268" y="780"/>
                  </a:lnTo>
                  <a:lnTo>
                    <a:pt x="270" y="782"/>
                  </a:lnTo>
                  <a:close/>
                  <a:moveTo>
                    <a:pt x="272" y="834"/>
                  </a:moveTo>
                  <a:lnTo>
                    <a:pt x="270" y="834"/>
                  </a:lnTo>
                  <a:lnTo>
                    <a:pt x="270" y="832"/>
                  </a:lnTo>
                  <a:lnTo>
                    <a:pt x="270" y="832"/>
                  </a:lnTo>
                  <a:lnTo>
                    <a:pt x="270" y="830"/>
                  </a:lnTo>
                  <a:lnTo>
                    <a:pt x="270" y="830"/>
                  </a:lnTo>
                  <a:lnTo>
                    <a:pt x="270" y="830"/>
                  </a:lnTo>
                  <a:lnTo>
                    <a:pt x="268" y="830"/>
                  </a:lnTo>
                  <a:lnTo>
                    <a:pt x="268" y="828"/>
                  </a:lnTo>
                  <a:lnTo>
                    <a:pt x="268" y="828"/>
                  </a:lnTo>
                  <a:lnTo>
                    <a:pt x="268" y="826"/>
                  </a:lnTo>
                  <a:lnTo>
                    <a:pt x="268" y="826"/>
                  </a:lnTo>
                  <a:lnTo>
                    <a:pt x="268" y="826"/>
                  </a:lnTo>
                  <a:lnTo>
                    <a:pt x="268" y="824"/>
                  </a:lnTo>
                  <a:lnTo>
                    <a:pt x="266" y="824"/>
                  </a:lnTo>
                  <a:lnTo>
                    <a:pt x="266" y="824"/>
                  </a:lnTo>
                  <a:lnTo>
                    <a:pt x="264" y="824"/>
                  </a:lnTo>
                  <a:lnTo>
                    <a:pt x="264" y="824"/>
                  </a:lnTo>
                  <a:lnTo>
                    <a:pt x="264" y="826"/>
                  </a:lnTo>
                  <a:lnTo>
                    <a:pt x="264" y="826"/>
                  </a:lnTo>
                  <a:lnTo>
                    <a:pt x="264" y="826"/>
                  </a:lnTo>
                  <a:lnTo>
                    <a:pt x="264" y="826"/>
                  </a:lnTo>
                  <a:lnTo>
                    <a:pt x="264" y="826"/>
                  </a:lnTo>
                  <a:lnTo>
                    <a:pt x="262" y="828"/>
                  </a:lnTo>
                  <a:lnTo>
                    <a:pt x="262" y="828"/>
                  </a:lnTo>
                  <a:lnTo>
                    <a:pt x="262" y="830"/>
                  </a:lnTo>
                  <a:lnTo>
                    <a:pt x="264" y="828"/>
                  </a:lnTo>
                  <a:lnTo>
                    <a:pt x="264" y="828"/>
                  </a:lnTo>
                  <a:lnTo>
                    <a:pt x="264" y="828"/>
                  </a:lnTo>
                  <a:lnTo>
                    <a:pt x="264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6" y="828"/>
                  </a:lnTo>
                  <a:lnTo>
                    <a:pt x="268" y="828"/>
                  </a:lnTo>
                  <a:lnTo>
                    <a:pt x="268" y="830"/>
                  </a:lnTo>
                  <a:lnTo>
                    <a:pt x="268" y="830"/>
                  </a:lnTo>
                  <a:lnTo>
                    <a:pt x="268" y="830"/>
                  </a:lnTo>
                  <a:lnTo>
                    <a:pt x="268" y="830"/>
                  </a:lnTo>
                  <a:lnTo>
                    <a:pt x="268" y="830"/>
                  </a:lnTo>
                  <a:lnTo>
                    <a:pt x="270" y="832"/>
                  </a:lnTo>
                  <a:lnTo>
                    <a:pt x="270" y="832"/>
                  </a:lnTo>
                  <a:lnTo>
                    <a:pt x="270" y="832"/>
                  </a:lnTo>
                  <a:lnTo>
                    <a:pt x="270" y="834"/>
                  </a:lnTo>
                  <a:lnTo>
                    <a:pt x="270" y="834"/>
                  </a:lnTo>
                  <a:lnTo>
                    <a:pt x="270" y="834"/>
                  </a:lnTo>
                  <a:lnTo>
                    <a:pt x="270" y="834"/>
                  </a:lnTo>
                  <a:lnTo>
                    <a:pt x="270" y="836"/>
                  </a:lnTo>
                  <a:lnTo>
                    <a:pt x="270" y="836"/>
                  </a:lnTo>
                  <a:lnTo>
                    <a:pt x="270" y="836"/>
                  </a:lnTo>
                  <a:lnTo>
                    <a:pt x="268" y="836"/>
                  </a:lnTo>
                  <a:lnTo>
                    <a:pt x="270" y="838"/>
                  </a:lnTo>
                  <a:lnTo>
                    <a:pt x="270" y="838"/>
                  </a:lnTo>
                  <a:lnTo>
                    <a:pt x="270" y="838"/>
                  </a:lnTo>
                  <a:lnTo>
                    <a:pt x="270" y="836"/>
                  </a:lnTo>
                  <a:lnTo>
                    <a:pt x="272" y="836"/>
                  </a:lnTo>
                  <a:lnTo>
                    <a:pt x="272" y="836"/>
                  </a:lnTo>
                  <a:lnTo>
                    <a:pt x="272" y="836"/>
                  </a:lnTo>
                  <a:lnTo>
                    <a:pt x="272" y="836"/>
                  </a:lnTo>
                  <a:lnTo>
                    <a:pt x="272" y="836"/>
                  </a:lnTo>
                  <a:lnTo>
                    <a:pt x="272" y="836"/>
                  </a:lnTo>
                  <a:lnTo>
                    <a:pt x="272" y="834"/>
                  </a:lnTo>
                  <a:lnTo>
                    <a:pt x="272" y="834"/>
                  </a:lnTo>
                  <a:lnTo>
                    <a:pt x="272" y="834"/>
                  </a:lnTo>
                  <a:close/>
                  <a:moveTo>
                    <a:pt x="272" y="866"/>
                  </a:moveTo>
                  <a:lnTo>
                    <a:pt x="270" y="866"/>
                  </a:lnTo>
                  <a:lnTo>
                    <a:pt x="270" y="866"/>
                  </a:lnTo>
                  <a:lnTo>
                    <a:pt x="270" y="866"/>
                  </a:lnTo>
                  <a:lnTo>
                    <a:pt x="268" y="868"/>
                  </a:lnTo>
                  <a:lnTo>
                    <a:pt x="266" y="868"/>
                  </a:lnTo>
                  <a:lnTo>
                    <a:pt x="266" y="868"/>
                  </a:lnTo>
                  <a:lnTo>
                    <a:pt x="266" y="868"/>
                  </a:lnTo>
                  <a:lnTo>
                    <a:pt x="266" y="868"/>
                  </a:lnTo>
                  <a:lnTo>
                    <a:pt x="266" y="870"/>
                  </a:lnTo>
                  <a:lnTo>
                    <a:pt x="266" y="870"/>
                  </a:lnTo>
                  <a:lnTo>
                    <a:pt x="266" y="870"/>
                  </a:lnTo>
                  <a:lnTo>
                    <a:pt x="266" y="870"/>
                  </a:lnTo>
                  <a:lnTo>
                    <a:pt x="264" y="870"/>
                  </a:lnTo>
                  <a:lnTo>
                    <a:pt x="264" y="870"/>
                  </a:lnTo>
                  <a:lnTo>
                    <a:pt x="264" y="872"/>
                  </a:lnTo>
                  <a:lnTo>
                    <a:pt x="264" y="872"/>
                  </a:lnTo>
                  <a:lnTo>
                    <a:pt x="264" y="872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74"/>
                  </a:lnTo>
                  <a:lnTo>
                    <a:pt x="264" y="876"/>
                  </a:lnTo>
                  <a:lnTo>
                    <a:pt x="266" y="874"/>
                  </a:lnTo>
                  <a:lnTo>
                    <a:pt x="266" y="872"/>
                  </a:lnTo>
                  <a:lnTo>
                    <a:pt x="266" y="872"/>
                  </a:lnTo>
                  <a:lnTo>
                    <a:pt x="266" y="872"/>
                  </a:lnTo>
                  <a:lnTo>
                    <a:pt x="266" y="872"/>
                  </a:lnTo>
                  <a:lnTo>
                    <a:pt x="266" y="872"/>
                  </a:lnTo>
                  <a:lnTo>
                    <a:pt x="268" y="872"/>
                  </a:lnTo>
                  <a:lnTo>
                    <a:pt x="268" y="870"/>
                  </a:lnTo>
                  <a:lnTo>
                    <a:pt x="270" y="870"/>
                  </a:lnTo>
                  <a:lnTo>
                    <a:pt x="270" y="870"/>
                  </a:lnTo>
                  <a:lnTo>
                    <a:pt x="270" y="868"/>
                  </a:lnTo>
                  <a:lnTo>
                    <a:pt x="270" y="868"/>
                  </a:lnTo>
                  <a:lnTo>
                    <a:pt x="272" y="868"/>
                  </a:lnTo>
                  <a:lnTo>
                    <a:pt x="272" y="868"/>
                  </a:lnTo>
                  <a:lnTo>
                    <a:pt x="272" y="868"/>
                  </a:lnTo>
                  <a:lnTo>
                    <a:pt x="272" y="868"/>
                  </a:lnTo>
                  <a:lnTo>
                    <a:pt x="270" y="866"/>
                  </a:lnTo>
                  <a:lnTo>
                    <a:pt x="270" y="866"/>
                  </a:lnTo>
                  <a:lnTo>
                    <a:pt x="270" y="866"/>
                  </a:lnTo>
                  <a:lnTo>
                    <a:pt x="272" y="866"/>
                  </a:lnTo>
                  <a:lnTo>
                    <a:pt x="272" y="866"/>
                  </a:lnTo>
                  <a:lnTo>
                    <a:pt x="272" y="866"/>
                  </a:lnTo>
                  <a:lnTo>
                    <a:pt x="272" y="866"/>
                  </a:lnTo>
                  <a:lnTo>
                    <a:pt x="272" y="866"/>
                  </a:lnTo>
                  <a:close/>
                  <a:moveTo>
                    <a:pt x="270" y="784"/>
                  </a:moveTo>
                  <a:lnTo>
                    <a:pt x="270" y="784"/>
                  </a:lnTo>
                  <a:lnTo>
                    <a:pt x="270" y="786"/>
                  </a:lnTo>
                  <a:lnTo>
                    <a:pt x="270" y="786"/>
                  </a:lnTo>
                  <a:lnTo>
                    <a:pt x="270" y="786"/>
                  </a:lnTo>
                  <a:lnTo>
                    <a:pt x="272" y="784"/>
                  </a:lnTo>
                  <a:lnTo>
                    <a:pt x="272" y="784"/>
                  </a:lnTo>
                  <a:lnTo>
                    <a:pt x="272" y="784"/>
                  </a:lnTo>
                  <a:lnTo>
                    <a:pt x="270" y="782"/>
                  </a:lnTo>
                  <a:lnTo>
                    <a:pt x="270" y="784"/>
                  </a:lnTo>
                  <a:close/>
                  <a:moveTo>
                    <a:pt x="270" y="754"/>
                  </a:moveTo>
                  <a:lnTo>
                    <a:pt x="268" y="756"/>
                  </a:lnTo>
                  <a:lnTo>
                    <a:pt x="268" y="756"/>
                  </a:lnTo>
                  <a:lnTo>
                    <a:pt x="270" y="756"/>
                  </a:lnTo>
                  <a:lnTo>
                    <a:pt x="270" y="756"/>
                  </a:lnTo>
                  <a:lnTo>
                    <a:pt x="272" y="756"/>
                  </a:lnTo>
                  <a:lnTo>
                    <a:pt x="272" y="756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2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lnTo>
                    <a:pt x="270" y="754"/>
                  </a:lnTo>
                  <a:close/>
                  <a:moveTo>
                    <a:pt x="272" y="788"/>
                  </a:moveTo>
                  <a:lnTo>
                    <a:pt x="272" y="788"/>
                  </a:lnTo>
                  <a:lnTo>
                    <a:pt x="270" y="788"/>
                  </a:lnTo>
                  <a:lnTo>
                    <a:pt x="270" y="788"/>
                  </a:lnTo>
                  <a:lnTo>
                    <a:pt x="270" y="790"/>
                  </a:lnTo>
                  <a:lnTo>
                    <a:pt x="270" y="792"/>
                  </a:lnTo>
                  <a:lnTo>
                    <a:pt x="270" y="794"/>
                  </a:lnTo>
                  <a:lnTo>
                    <a:pt x="270" y="794"/>
                  </a:lnTo>
                  <a:lnTo>
                    <a:pt x="270" y="796"/>
                  </a:lnTo>
                  <a:lnTo>
                    <a:pt x="270" y="796"/>
                  </a:lnTo>
                  <a:lnTo>
                    <a:pt x="270" y="796"/>
                  </a:lnTo>
                  <a:lnTo>
                    <a:pt x="268" y="796"/>
                  </a:lnTo>
                  <a:lnTo>
                    <a:pt x="268" y="796"/>
                  </a:lnTo>
                  <a:lnTo>
                    <a:pt x="268" y="796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8" y="798"/>
                  </a:lnTo>
                  <a:lnTo>
                    <a:pt x="268" y="800"/>
                  </a:lnTo>
                  <a:lnTo>
                    <a:pt x="268" y="800"/>
                  </a:lnTo>
                  <a:lnTo>
                    <a:pt x="266" y="800"/>
                  </a:lnTo>
                  <a:lnTo>
                    <a:pt x="268" y="800"/>
                  </a:lnTo>
                  <a:lnTo>
                    <a:pt x="268" y="800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6" y="802"/>
                  </a:lnTo>
                  <a:lnTo>
                    <a:pt x="266" y="802"/>
                  </a:lnTo>
                  <a:lnTo>
                    <a:pt x="266" y="802"/>
                  </a:lnTo>
                  <a:lnTo>
                    <a:pt x="266" y="804"/>
                  </a:lnTo>
                  <a:lnTo>
                    <a:pt x="266" y="804"/>
                  </a:lnTo>
                  <a:lnTo>
                    <a:pt x="266" y="804"/>
                  </a:lnTo>
                  <a:lnTo>
                    <a:pt x="266" y="804"/>
                  </a:lnTo>
                  <a:lnTo>
                    <a:pt x="268" y="804"/>
                  </a:lnTo>
                  <a:lnTo>
                    <a:pt x="268" y="804"/>
                  </a:lnTo>
                  <a:lnTo>
                    <a:pt x="268" y="804"/>
                  </a:lnTo>
                  <a:lnTo>
                    <a:pt x="268" y="804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68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0" y="802"/>
                  </a:lnTo>
                  <a:lnTo>
                    <a:pt x="272" y="800"/>
                  </a:lnTo>
                  <a:lnTo>
                    <a:pt x="272" y="798"/>
                  </a:lnTo>
                  <a:lnTo>
                    <a:pt x="272" y="798"/>
                  </a:lnTo>
                  <a:lnTo>
                    <a:pt x="272" y="796"/>
                  </a:lnTo>
                  <a:lnTo>
                    <a:pt x="272" y="796"/>
                  </a:lnTo>
                  <a:lnTo>
                    <a:pt x="272" y="794"/>
                  </a:lnTo>
                  <a:lnTo>
                    <a:pt x="272" y="792"/>
                  </a:lnTo>
                  <a:lnTo>
                    <a:pt x="272" y="792"/>
                  </a:lnTo>
                  <a:lnTo>
                    <a:pt x="272" y="792"/>
                  </a:lnTo>
                  <a:lnTo>
                    <a:pt x="272" y="792"/>
                  </a:lnTo>
                  <a:lnTo>
                    <a:pt x="272" y="792"/>
                  </a:lnTo>
                  <a:lnTo>
                    <a:pt x="272" y="790"/>
                  </a:lnTo>
                  <a:lnTo>
                    <a:pt x="272" y="790"/>
                  </a:lnTo>
                  <a:lnTo>
                    <a:pt x="272" y="788"/>
                  </a:lnTo>
                  <a:close/>
                  <a:moveTo>
                    <a:pt x="272" y="812"/>
                  </a:moveTo>
                  <a:lnTo>
                    <a:pt x="272" y="812"/>
                  </a:lnTo>
                  <a:lnTo>
                    <a:pt x="270" y="812"/>
                  </a:lnTo>
                  <a:lnTo>
                    <a:pt x="270" y="812"/>
                  </a:lnTo>
                  <a:lnTo>
                    <a:pt x="272" y="812"/>
                  </a:lnTo>
                  <a:lnTo>
                    <a:pt x="270" y="812"/>
                  </a:lnTo>
                  <a:lnTo>
                    <a:pt x="268" y="812"/>
                  </a:lnTo>
                  <a:lnTo>
                    <a:pt x="268" y="812"/>
                  </a:lnTo>
                  <a:lnTo>
                    <a:pt x="268" y="812"/>
                  </a:lnTo>
                  <a:lnTo>
                    <a:pt x="268" y="812"/>
                  </a:lnTo>
                  <a:lnTo>
                    <a:pt x="270" y="812"/>
                  </a:lnTo>
                  <a:lnTo>
                    <a:pt x="270" y="814"/>
                  </a:lnTo>
                  <a:lnTo>
                    <a:pt x="270" y="814"/>
                  </a:lnTo>
                  <a:lnTo>
                    <a:pt x="272" y="814"/>
                  </a:lnTo>
                  <a:lnTo>
                    <a:pt x="272" y="814"/>
                  </a:lnTo>
                  <a:lnTo>
                    <a:pt x="272" y="812"/>
                  </a:lnTo>
                  <a:lnTo>
                    <a:pt x="272" y="812"/>
                  </a:lnTo>
                  <a:lnTo>
                    <a:pt x="272" y="812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5" name="Freeform 83"/>
            <p:cNvSpPr>
              <a:spLocks/>
            </p:cNvSpPr>
            <p:nvPr/>
          </p:nvSpPr>
          <p:spPr bwMode="auto">
            <a:xfrm>
              <a:off x="5295480" y="988782"/>
              <a:ext cx="2892719" cy="1449569"/>
            </a:xfrm>
            <a:custGeom>
              <a:avLst/>
              <a:gdLst>
                <a:gd name="T0" fmla="*/ 1422 w 1424"/>
                <a:gd name="T1" fmla="*/ 354 h 682"/>
                <a:gd name="T2" fmla="*/ 1398 w 1424"/>
                <a:gd name="T3" fmla="*/ 318 h 682"/>
                <a:gd name="T4" fmla="*/ 1340 w 1424"/>
                <a:gd name="T5" fmla="*/ 284 h 682"/>
                <a:gd name="T6" fmla="*/ 1244 w 1424"/>
                <a:gd name="T7" fmla="*/ 302 h 682"/>
                <a:gd name="T8" fmla="*/ 1280 w 1424"/>
                <a:gd name="T9" fmla="*/ 158 h 682"/>
                <a:gd name="T10" fmla="*/ 1184 w 1424"/>
                <a:gd name="T11" fmla="*/ 132 h 682"/>
                <a:gd name="T12" fmla="*/ 1122 w 1424"/>
                <a:gd name="T13" fmla="*/ 170 h 682"/>
                <a:gd name="T14" fmla="*/ 1050 w 1424"/>
                <a:gd name="T15" fmla="*/ 194 h 682"/>
                <a:gd name="T16" fmla="*/ 996 w 1424"/>
                <a:gd name="T17" fmla="*/ 206 h 682"/>
                <a:gd name="T18" fmla="*/ 930 w 1424"/>
                <a:gd name="T19" fmla="*/ 194 h 682"/>
                <a:gd name="T20" fmla="*/ 894 w 1424"/>
                <a:gd name="T21" fmla="*/ 168 h 682"/>
                <a:gd name="T22" fmla="*/ 862 w 1424"/>
                <a:gd name="T23" fmla="*/ 148 h 682"/>
                <a:gd name="T24" fmla="*/ 814 w 1424"/>
                <a:gd name="T25" fmla="*/ 126 h 682"/>
                <a:gd name="T26" fmla="*/ 756 w 1424"/>
                <a:gd name="T27" fmla="*/ 124 h 682"/>
                <a:gd name="T28" fmla="*/ 696 w 1424"/>
                <a:gd name="T29" fmla="*/ 136 h 682"/>
                <a:gd name="T30" fmla="*/ 646 w 1424"/>
                <a:gd name="T31" fmla="*/ 100 h 682"/>
                <a:gd name="T32" fmla="*/ 640 w 1424"/>
                <a:gd name="T33" fmla="*/ 60 h 682"/>
                <a:gd name="T34" fmla="*/ 596 w 1424"/>
                <a:gd name="T35" fmla="*/ 42 h 682"/>
                <a:gd name="T36" fmla="*/ 498 w 1424"/>
                <a:gd name="T37" fmla="*/ 2 h 682"/>
                <a:gd name="T38" fmla="*/ 466 w 1424"/>
                <a:gd name="T39" fmla="*/ 42 h 682"/>
                <a:gd name="T40" fmla="*/ 448 w 1424"/>
                <a:gd name="T41" fmla="*/ 84 h 682"/>
                <a:gd name="T42" fmla="*/ 466 w 1424"/>
                <a:gd name="T43" fmla="*/ 122 h 682"/>
                <a:gd name="T44" fmla="*/ 428 w 1424"/>
                <a:gd name="T45" fmla="*/ 166 h 682"/>
                <a:gd name="T46" fmla="*/ 388 w 1424"/>
                <a:gd name="T47" fmla="*/ 154 h 682"/>
                <a:gd name="T48" fmla="*/ 362 w 1424"/>
                <a:gd name="T49" fmla="*/ 150 h 682"/>
                <a:gd name="T50" fmla="*/ 318 w 1424"/>
                <a:gd name="T51" fmla="*/ 146 h 682"/>
                <a:gd name="T52" fmla="*/ 290 w 1424"/>
                <a:gd name="T53" fmla="*/ 110 h 682"/>
                <a:gd name="T54" fmla="*/ 220 w 1424"/>
                <a:gd name="T55" fmla="*/ 102 h 682"/>
                <a:gd name="T56" fmla="*/ 174 w 1424"/>
                <a:gd name="T57" fmla="*/ 104 h 682"/>
                <a:gd name="T58" fmla="*/ 132 w 1424"/>
                <a:gd name="T59" fmla="*/ 134 h 682"/>
                <a:gd name="T60" fmla="*/ 84 w 1424"/>
                <a:gd name="T61" fmla="*/ 156 h 682"/>
                <a:gd name="T62" fmla="*/ 72 w 1424"/>
                <a:gd name="T63" fmla="*/ 178 h 682"/>
                <a:gd name="T64" fmla="*/ 50 w 1424"/>
                <a:gd name="T65" fmla="*/ 186 h 682"/>
                <a:gd name="T66" fmla="*/ 18 w 1424"/>
                <a:gd name="T67" fmla="*/ 198 h 682"/>
                <a:gd name="T68" fmla="*/ 0 w 1424"/>
                <a:gd name="T69" fmla="*/ 226 h 682"/>
                <a:gd name="T70" fmla="*/ 12 w 1424"/>
                <a:gd name="T71" fmla="*/ 246 h 682"/>
                <a:gd name="T72" fmla="*/ 38 w 1424"/>
                <a:gd name="T73" fmla="*/ 266 h 682"/>
                <a:gd name="T74" fmla="*/ 72 w 1424"/>
                <a:gd name="T75" fmla="*/ 282 h 682"/>
                <a:gd name="T76" fmla="*/ 92 w 1424"/>
                <a:gd name="T77" fmla="*/ 296 h 682"/>
                <a:gd name="T78" fmla="*/ 116 w 1424"/>
                <a:gd name="T79" fmla="*/ 308 h 682"/>
                <a:gd name="T80" fmla="*/ 138 w 1424"/>
                <a:gd name="T81" fmla="*/ 350 h 682"/>
                <a:gd name="T82" fmla="*/ 148 w 1424"/>
                <a:gd name="T83" fmla="*/ 376 h 682"/>
                <a:gd name="T84" fmla="*/ 134 w 1424"/>
                <a:gd name="T85" fmla="*/ 450 h 682"/>
                <a:gd name="T86" fmla="*/ 162 w 1424"/>
                <a:gd name="T87" fmla="*/ 468 h 682"/>
                <a:gd name="T88" fmla="*/ 202 w 1424"/>
                <a:gd name="T89" fmla="*/ 474 h 682"/>
                <a:gd name="T90" fmla="*/ 244 w 1424"/>
                <a:gd name="T91" fmla="*/ 476 h 682"/>
                <a:gd name="T92" fmla="*/ 296 w 1424"/>
                <a:gd name="T93" fmla="*/ 506 h 682"/>
                <a:gd name="T94" fmla="*/ 340 w 1424"/>
                <a:gd name="T95" fmla="*/ 538 h 682"/>
                <a:gd name="T96" fmla="*/ 434 w 1424"/>
                <a:gd name="T97" fmla="*/ 612 h 682"/>
                <a:gd name="T98" fmla="*/ 680 w 1424"/>
                <a:gd name="T99" fmla="*/ 658 h 682"/>
                <a:gd name="T100" fmla="*/ 842 w 1424"/>
                <a:gd name="T101" fmla="*/ 640 h 682"/>
                <a:gd name="T102" fmla="*/ 982 w 1424"/>
                <a:gd name="T103" fmla="*/ 620 h 682"/>
                <a:gd name="T104" fmla="*/ 1048 w 1424"/>
                <a:gd name="T105" fmla="*/ 568 h 682"/>
                <a:gd name="T106" fmla="*/ 1050 w 1424"/>
                <a:gd name="T107" fmla="*/ 520 h 682"/>
                <a:gd name="T108" fmla="*/ 1070 w 1424"/>
                <a:gd name="T109" fmla="*/ 472 h 682"/>
                <a:gd name="T110" fmla="*/ 1146 w 1424"/>
                <a:gd name="T111" fmla="*/ 492 h 682"/>
                <a:gd name="T112" fmla="*/ 1196 w 1424"/>
                <a:gd name="T113" fmla="*/ 448 h 682"/>
                <a:gd name="T114" fmla="*/ 1266 w 1424"/>
                <a:gd name="T115" fmla="*/ 406 h 682"/>
                <a:gd name="T116" fmla="*/ 1316 w 1424"/>
                <a:gd name="T117" fmla="*/ 376 h 682"/>
                <a:gd name="T118" fmla="*/ 1348 w 1424"/>
                <a:gd name="T119" fmla="*/ 368 h 682"/>
                <a:gd name="T120" fmla="*/ 1380 w 1424"/>
                <a:gd name="T121" fmla="*/ 366 h 682"/>
                <a:gd name="T122" fmla="*/ 1420 w 1424"/>
                <a:gd name="T123" fmla="*/ 372 h 6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</a:cxnLst>
              <a:rect l="0" t="0" r="r" b="b"/>
              <a:pathLst>
                <a:path w="1424" h="682">
                  <a:moveTo>
                    <a:pt x="1424" y="366"/>
                  </a:moveTo>
                  <a:lnTo>
                    <a:pt x="1424" y="366"/>
                  </a:lnTo>
                  <a:lnTo>
                    <a:pt x="1424" y="364"/>
                  </a:lnTo>
                  <a:lnTo>
                    <a:pt x="1424" y="364"/>
                  </a:lnTo>
                  <a:lnTo>
                    <a:pt x="1424" y="362"/>
                  </a:lnTo>
                  <a:lnTo>
                    <a:pt x="1424" y="360"/>
                  </a:lnTo>
                  <a:lnTo>
                    <a:pt x="1424" y="360"/>
                  </a:lnTo>
                  <a:lnTo>
                    <a:pt x="1424" y="360"/>
                  </a:lnTo>
                  <a:lnTo>
                    <a:pt x="1424" y="358"/>
                  </a:lnTo>
                  <a:lnTo>
                    <a:pt x="1424" y="358"/>
                  </a:lnTo>
                  <a:lnTo>
                    <a:pt x="1424" y="358"/>
                  </a:lnTo>
                  <a:lnTo>
                    <a:pt x="1424" y="358"/>
                  </a:lnTo>
                  <a:lnTo>
                    <a:pt x="1424" y="358"/>
                  </a:lnTo>
                  <a:lnTo>
                    <a:pt x="1422" y="358"/>
                  </a:lnTo>
                  <a:lnTo>
                    <a:pt x="1422" y="356"/>
                  </a:lnTo>
                  <a:lnTo>
                    <a:pt x="1424" y="356"/>
                  </a:lnTo>
                  <a:lnTo>
                    <a:pt x="1424" y="356"/>
                  </a:lnTo>
                  <a:lnTo>
                    <a:pt x="1424" y="356"/>
                  </a:lnTo>
                  <a:lnTo>
                    <a:pt x="1424" y="354"/>
                  </a:lnTo>
                  <a:lnTo>
                    <a:pt x="1422" y="354"/>
                  </a:lnTo>
                  <a:lnTo>
                    <a:pt x="1422" y="354"/>
                  </a:lnTo>
                  <a:lnTo>
                    <a:pt x="1422" y="354"/>
                  </a:lnTo>
                  <a:lnTo>
                    <a:pt x="1422" y="354"/>
                  </a:lnTo>
                  <a:lnTo>
                    <a:pt x="1422" y="354"/>
                  </a:lnTo>
                  <a:lnTo>
                    <a:pt x="1420" y="352"/>
                  </a:lnTo>
                  <a:lnTo>
                    <a:pt x="1420" y="352"/>
                  </a:lnTo>
                  <a:lnTo>
                    <a:pt x="1420" y="352"/>
                  </a:lnTo>
                  <a:lnTo>
                    <a:pt x="1418" y="350"/>
                  </a:lnTo>
                  <a:lnTo>
                    <a:pt x="1418" y="350"/>
                  </a:lnTo>
                  <a:lnTo>
                    <a:pt x="1418" y="348"/>
                  </a:lnTo>
                  <a:lnTo>
                    <a:pt x="1418" y="348"/>
                  </a:lnTo>
                  <a:lnTo>
                    <a:pt x="1418" y="348"/>
                  </a:lnTo>
                  <a:lnTo>
                    <a:pt x="1418" y="344"/>
                  </a:lnTo>
                  <a:lnTo>
                    <a:pt x="1418" y="342"/>
                  </a:lnTo>
                  <a:lnTo>
                    <a:pt x="1416" y="340"/>
                  </a:lnTo>
                  <a:lnTo>
                    <a:pt x="1414" y="338"/>
                  </a:lnTo>
                  <a:lnTo>
                    <a:pt x="1412" y="334"/>
                  </a:lnTo>
                  <a:lnTo>
                    <a:pt x="1410" y="334"/>
                  </a:lnTo>
                  <a:lnTo>
                    <a:pt x="1408" y="332"/>
                  </a:lnTo>
                  <a:lnTo>
                    <a:pt x="1406" y="332"/>
                  </a:lnTo>
                  <a:lnTo>
                    <a:pt x="1406" y="330"/>
                  </a:lnTo>
                  <a:lnTo>
                    <a:pt x="1406" y="330"/>
                  </a:lnTo>
                  <a:lnTo>
                    <a:pt x="1404" y="328"/>
                  </a:lnTo>
                  <a:lnTo>
                    <a:pt x="1398" y="322"/>
                  </a:lnTo>
                  <a:lnTo>
                    <a:pt x="1396" y="322"/>
                  </a:lnTo>
                  <a:lnTo>
                    <a:pt x="1396" y="320"/>
                  </a:lnTo>
                  <a:lnTo>
                    <a:pt x="1398" y="320"/>
                  </a:lnTo>
                  <a:lnTo>
                    <a:pt x="1398" y="318"/>
                  </a:lnTo>
                  <a:lnTo>
                    <a:pt x="1398" y="318"/>
                  </a:lnTo>
                  <a:lnTo>
                    <a:pt x="1396" y="318"/>
                  </a:lnTo>
                  <a:lnTo>
                    <a:pt x="1396" y="316"/>
                  </a:lnTo>
                  <a:lnTo>
                    <a:pt x="1390" y="314"/>
                  </a:lnTo>
                  <a:lnTo>
                    <a:pt x="1390" y="314"/>
                  </a:lnTo>
                  <a:lnTo>
                    <a:pt x="1390" y="314"/>
                  </a:lnTo>
                  <a:lnTo>
                    <a:pt x="1390" y="312"/>
                  </a:lnTo>
                  <a:lnTo>
                    <a:pt x="1388" y="308"/>
                  </a:lnTo>
                  <a:lnTo>
                    <a:pt x="1388" y="306"/>
                  </a:lnTo>
                  <a:lnTo>
                    <a:pt x="1388" y="306"/>
                  </a:lnTo>
                  <a:lnTo>
                    <a:pt x="1386" y="304"/>
                  </a:lnTo>
                  <a:lnTo>
                    <a:pt x="1382" y="304"/>
                  </a:lnTo>
                  <a:lnTo>
                    <a:pt x="1374" y="300"/>
                  </a:lnTo>
                  <a:lnTo>
                    <a:pt x="1372" y="296"/>
                  </a:lnTo>
                  <a:lnTo>
                    <a:pt x="1366" y="288"/>
                  </a:lnTo>
                  <a:lnTo>
                    <a:pt x="1364" y="286"/>
                  </a:lnTo>
                  <a:lnTo>
                    <a:pt x="1360" y="284"/>
                  </a:lnTo>
                  <a:lnTo>
                    <a:pt x="1352" y="284"/>
                  </a:lnTo>
                  <a:lnTo>
                    <a:pt x="1350" y="284"/>
                  </a:lnTo>
                  <a:lnTo>
                    <a:pt x="1348" y="282"/>
                  </a:lnTo>
                  <a:lnTo>
                    <a:pt x="1348" y="282"/>
                  </a:lnTo>
                  <a:lnTo>
                    <a:pt x="1346" y="282"/>
                  </a:lnTo>
                  <a:lnTo>
                    <a:pt x="1342" y="282"/>
                  </a:lnTo>
                  <a:lnTo>
                    <a:pt x="1340" y="284"/>
                  </a:lnTo>
                  <a:lnTo>
                    <a:pt x="1338" y="284"/>
                  </a:lnTo>
                  <a:lnTo>
                    <a:pt x="1332" y="282"/>
                  </a:lnTo>
                  <a:lnTo>
                    <a:pt x="1330" y="284"/>
                  </a:lnTo>
                  <a:lnTo>
                    <a:pt x="1328" y="284"/>
                  </a:lnTo>
                  <a:lnTo>
                    <a:pt x="1318" y="298"/>
                  </a:lnTo>
                  <a:lnTo>
                    <a:pt x="1316" y="300"/>
                  </a:lnTo>
                  <a:lnTo>
                    <a:pt x="1314" y="302"/>
                  </a:lnTo>
                  <a:lnTo>
                    <a:pt x="1314" y="304"/>
                  </a:lnTo>
                  <a:lnTo>
                    <a:pt x="1312" y="306"/>
                  </a:lnTo>
                  <a:lnTo>
                    <a:pt x="1310" y="306"/>
                  </a:lnTo>
                  <a:lnTo>
                    <a:pt x="1298" y="296"/>
                  </a:lnTo>
                  <a:lnTo>
                    <a:pt x="1298" y="296"/>
                  </a:lnTo>
                  <a:lnTo>
                    <a:pt x="1294" y="294"/>
                  </a:lnTo>
                  <a:lnTo>
                    <a:pt x="1288" y="292"/>
                  </a:lnTo>
                  <a:lnTo>
                    <a:pt x="1288" y="292"/>
                  </a:lnTo>
                  <a:lnTo>
                    <a:pt x="1284" y="292"/>
                  </a:lnTo>
                  <a:lnTo>
                    <a:pt x="1274" y="294"/>
                  </a:lnTo>
                  <a:lnTo>
                    <a:pt x="1270" y="294"/>
                  </a:lnTo>
                  <a:lnTo>
                    <a:pt x="1262" y="292"/>
                  </a:lnTo>
                  <a:lnTo>
                    <a:pt x="1260" y="294"/>
                  </a:lnTo>
                  <a:lnTo>
                    <a:pt x="1254" y="296"/>
                  </a:lnTo>
                  <a:lnTo>
                    <a:pt x="1250" y="302"/>
                  </a:lnTo>
                  <a:lnTo>
                    <a:pt x="1248" y="304"/>
                  </a:lnTo>
                  <a:lnTo>
                    <a:pt x="1244" y="302"/>
                  </a:lnTo>
                  <a:lnTo>
                    <a:pt x="1234" y="290"/>
                  </a:lnTo>
                  <a:lnTo>
                    <a:pt x="1232" y="290"/>
                  </a:lnTo>
                  <a:lnTo>
                    <a:pt x="1232" y="288"/>
                  </a:lnTo>
                  <a:lnTo>
                    <a:pt x="1232" y="284"/>
                  </a:lnTo>
                  <a:lnTo>
                    <a:pt x="1230" y="276"/>
                  </a:lnTo>
                  <a:lnTo>
                    <a:pt x="1230" y="274"/>
                  </a:lnTo>
                  <a:lnTo>
                    <a:pt x="1230" y="274"/>
                  </a:lnTo>
                  <a:lnTo>
                    <a:pt x="1242" y="268"/>
                  </a:lnTo>
                  <a:lnTo>
                    <a:pt x="1242" y="268"/>
                  </a:lnTo>
                  <a:lnTo>
                    <a:pt x="1242" y="266"/>
                  </a:lnTo>
                  <a:lnTo>
                    <a:pt x="1242" y="252"/>
                  </a:lnTo>
                  <a:lnTo>
                    <a:pt x="1242" y="250"/>
                  </a:lnTo>
                  <a:lnTo>
                    <a:pt x="1242" y="250"/>
                  </a:lnTo>
                  <a:lnTo>
                    <a:pt x="1242" y="248"/>
                  </a:lnTo>
                  <a:lnTo>
                    <a:pt x="1252" y="232"/>
                  </a:lnTo>
                  <a:lnTo>
                    <a:pt x="1254" y="230"/>
                  </a:lnTo>
                  <a:lnTo>
                    <a:pt x="1254" y="228"/>
                  </a:lnTo>
                  <a:lnTo>
                    <a:pt x="1252" y="226"/>
                  </a:lnTo>
                  <a:lnTo>
                    <a:pt x="1252" y="226"/>
                  </a:lnTo>
                  <a:lnTo>
                    <a:pt x="1262" y="204"/>
                  </a:lnTo>
                  <a:lnTo>
                    <a:pt x="1272" y="184"/>
                  </a:lnTo>
                  <a:lnTo>
                    <a:pt x="1272" y="182"/>
                  </a:lnTo>
                  <a:lnTo>
                    <a:pt x="1282" y="160"/>
                  </a:lnTo>
                  <a:lnTo>
                    <a:pt x="1280" y="158"/>
                  </a:lnTo>
                  <a:lnTo>
                    <a:pt x="1278" y="156"/>
                  </a:lnTo>
                  <a:lnTo>
                    <a:pt x="1276" y="154"/>
                  </a:lnTo>
                  <a:lnTo>
                    <a:pt x="1264" y="150"/>
                  </a:lnTo>
                  <a:lnTo>
                    <a:pt x="1260" y="148"/>
                  </a:lnTo>
                  <a:lnTo>
                    <a:pt x="1258" y="148"/>
                  </a:lnTo>
                  <a:lnTo>
                    <a:pt x="1254" y="148"/>
                  </a:lnTo>
                  <a:lnTo>
                    <a:pt x="1240" y="156"/>
                  </a:lnTo>
                  <a:lnTo>
                    <a:pt x="1238" y="158"/>
                  </a:lnTo>
                  <a:lnTo>
                    <a:pt x="1238" y="158"/>
                  </a:lnTo>
                  <a:lnTo>
                    <a:pt x="1232" y="156"/>
                  </a:lnTo>
                  <a:lnTo>
                    <a:pt x="1230" y="156"/>
                  </a:lnTo>
                  <a:lnTo>
                    <a:pt x="1228" y="156"/>
                  </a:lnTo>
                  <a:lnTo>
                    <a:pt x="1226" y="156"/>
                  </a:lnTo>
                  <a:lnTo>
                    <a:pt x="1224" y="156"/>
                  </a:lnTo>
                  <a:lnTo>
                    <a:pt x="1224" y="156"/>
                  </a:lnTo>
                  <a:lnTo>
                    <a:pt x="1216" y="150"/>
                  </a:lnTo>
                  <a:lnTo>
                    <a:pt x="1210" y="144"/>
                  </a:lnTo>
                  <a:lnTo>
                    <a:pt x="1210" y="142"/>
                  </a:lnTo>
                  <a:lnTo>
                    <a:pt x="1208" y="140"/>
                  </a:lnTo>
                  <a:lnTo>
                    <a:pt x="1208" y="140"/>
                  </a:lnTo>
                  <a:lnTo>
                    <a:pt x="1206" y="138"/>
                  </a:lnTo>
                  <a:lnTo>
                    <a:pt x="1196" y="132"/>
                  </a:lnTo>
                  <a:lnTo>
                    <a:pt x="1192" y="132"/>
                  </a:lnTo>
                  <a:lnTo>
                    <a:pt x="1184" y="132"/>
                  </a:lnTo>
                  <a:lnTo>
                    <a:pt x="1182" y="132"/>
                  </a:lnTo>
                  <a:lnTo>
                    <a:pt x="1178" y="130"/>
                  </a:lnTo>
                  <a:lnTo>
                    <a:pt x="1176" y="130"/>
                  </a:lnTo>
                  <a:lnTo>
                    <a:pt x="1172" y="132"/>
                  </a:lnTo>
                  <a:lnTo>
                    <a:pt x="1168" y="134"/>
                  </a:lnTo>
                  <a:lnTo>
                    <a:pt x="1166" y="136"/>
                  </a:lnTo>
                  <a:lnTo>
                    <a:pt x="1164" y="136"/>
                  </a:lnTo>
                  <a:lnTo>
                    <a:pt x="1162" y="138"/>
                  </a:lnTo>
                  <a:lnTo>
                    <a:pt x="1162" y="138"/>
                  </a:lnTo>
                  <a:lnTo>
                    <a:pt x="1156" y="144"/>
                  </a:lnTo>
                  <a:lnTo>
                    <a:pt x="1156" y="144"/>
                  </a:lnTo>
                  <a:lnTo>
                    <a:pt x="1154" y="144"/>
                  </a:lnTo>
                  <a:lnTo>
                    <a:pt x="1152" y="144"/>
                  </a:lnTo>
                  <a:lnTo>
                    <a:pt x="1152" y="144"/>
                  </a:lnTo>
                  <a:lnTo>
                    <a:pt x="1144" y="148"/>
                  </a:lnTo>
                  <a:lnTo>
                    <a:pt x="1142" y="150"/>
                  </a:lnTo>
                  <a:lnTo>
                    <a:pt x="1142" y="150"/>
                  </a:lnTo>
                  <a:lnTo>
                    <a:pt x="1138" y="152"/>
                  </a:lnTo>
                  <a:lnTo>
                    <a:pt x="1138" y="152"/>
                  </a:lnTo>
                  <a:lnTo>
                    <a:pt x="1136" y="154"/>
                  </a:lnTo>
                  <a:lnTo>
                    <a:pt x="1128" y="160"/>
                  </a:lnTo>
                  <a:lnTo>
                    <a:pt x="1126" y="162"/>
                  </a:lnTo>
                  <a:lnTo>
                    <a:pt x="1126" y="164"/>
                  </a:lnTo>
                  <a:lnTo>
                    <a:pt x="1122" y="170"/>
                  </a:lnTo>
                  <a:lnTo>
                    <a:pt x="1122" y="172"/>
                  </a:lnTo>
                  <a:lnTo>
                    <a:pt x="1122" y="172"/>
                  </a:lnTo>
                  <a:lnTo>
                    <a:pt x="1122" y="174"/>
                  </a:lnTo>
                  <a:lnTo>
                    <a:pt x="1122" y="176"/>
                  </a:lnTo>
                  <a:lnTo>
                    <a:pt x="1120" y="176"/>
                  </a:lnTo>
                  <a:lnTo>
                    <a:pt x="1118" y="176"/>
                  </a:lnTo>
                  <a:lnTo>
                    <a:pt x="1118" y="178"/>
                  </a:lnTo>
                  <a:lnTo>
                    <a:pt x="1116" y="178"/>
                  </a:lnTo>
                  <a:lnTo>
                    <a:pt x="1116" y="178"/>
                  </a:lnTo>
                  <a:lnTo>
                    <a:pt x="1112" y="180"/>
                  </a:lnTo>
                  <a:lnTo>
                    <a:pt x="1108" y="182"/>
                  </a:lnTo>
                  <a:lnTo>
                    <a:pt x="1106" y="184"/>
                  </a:lnTo>
                  <a:lnTo>
                    <a:pt x="1106" y="184"/>
                  </a:lnTo>
                  <a:lnTo>
                    <a:pt x="1104" y="184"/>
                  </a:lnTo>
                  <a:lnTo>
                    <a:pt x="1100" y="182"/>
                  </a:lnTo>
                  <a:lnTo>
                    <a:pt x="1096" y="180"/>
                  </a:lnTo>
                  <a:lnTo>
                    <a:pt x="1094" y="180"/>
                  </a:lnTo>
                  <a:lnTo>
                    <a:pt x="1080" y="186"/>
                  </a:lnTo>
                  <a:lnTo>
                    <a:pt x="1076" y="188"/>
                  </a:lnTo>
                  <a:lnTo>
                    <a:pt x="1060" y="190"/>
                  </a:lnTo>
                  <a:lnTo>
                    <a:pt x="1058" y="190"/>
                  </a:lnTo>
                  <a:lnTo>
                    <a:pt x="1052" y="194"/>
                  </a:lnTo>
                  <a:lnTo>
                    <a:pt x="1052" y="194"/>
                  </a:lnTo>
                  <a:lnTo>
                    <a:pt x="1050" y="194"/>
                  </a:lnTo>
                  <a:lnTo>
                    <a:pt x="1048" y="194"/>
                  </a:lnTo>
                  <a:lnTo>
                    <a:pt x="1046" y="192"/>
                  </a:lnTo>
                  <a:lnTo>
                    <a:pt x="1046" y="192"/>
                  </a:lnTo>
                  <a:lnTo>
                    <a:pt x="1044" y="192"/>
                  </a:lnTo>
                  <a:lnTo>
                    <a:pt x="1044" y="192"/>
                  </a:lnTo>
                  <a:lnTo>
                    <a:pt x="1042" y="194"/>
                  </a:lnTo>
                  <a:lnTo>
                    <a:pt x="1042" y="194"/>
                  </a:lnTo>
                  <a:lnTo>
                    <a:pt x="1036" y="198"/>
                  </a:lnTo>
                  <a:lnTo>
                    <a:pt x="1028" y="202"/>
                  </a:lnTo>
                  <a:lnTo>
                    <a:pt x="1022" y="206"/>
                  </a:lnTo>
                  <a:lnTo>
                    <a:pt x="1018" y="208"/>
                  </a:lnTo>
                  <a:lnTo>
                    <a:pt x="1016" y="208"/>
                  </a:lnTo>
                  <a:lnTo>
                    <a:pt x="1014" y="208"/>
                  </a:lnTo>
                  <a:lnTo>
                    <a:pt x="1012" y="206"/>
                  </a:lnTo>
                  <a:lnTo>
                    <a:pt x="1008" y="204"/>
                  </a:lnTo>
                  <a:lnTo>
                    <a:pt x="1006" y="204"/>
                  </a:lnTo>
                  <a:lnTo>
                    <a:pt x="1004" y="204"/>
                  </a:lnTo>
                  <a:lnTo>
                    <a:pt x="1002" y="200"/>
                  </a:lnTo>
                  <a:lnTo>
                    <a:pt x="1002" y="200"/>
                  </a:lnTo>
                  <a:lnTo>
                    <a:pt x="1002" y="200"/>
                  </a:lnTo>
                  <a:lnTo>
                    <a:pt x="1000" y="202"/>
                  </a:lnTo>
                  <a:lnTo>
                    <a:pt x="1000" y="204"/>
                  </a:lnTo>
                  <a:lnTo>
                    <a:pt x="998" y="204"/>
                  </a:lnTo>
                  <a:lnTo>
                    <a:pt x="996" y="206"/>
                  </a:lnTo>
                  <a:lnTo>
                    <a:pt x="994" y="206"/>
                  </a:lnTo>
                  <a:lnTo>
                    <a:pt x="982" y="202"/>
                  </a:lnTo>
                  <a:lnTo>
                    <a:pt x="978" y="202"/>
                  </a:lnTo>
                  <a:lnTo>
                    <a:pt x="978" y="202"/>
                  </a:lnTo>
                  <a:lnTo>
                    <a:pt x="976" y="200"/>
                  </a:lnTo>
                  <a:lnTo>
                    <a:pt x="974" y="198"/>
                  </a:lnTo>
                  <a:lnTo>
                    <a:pt x="964" y="200"/>
                  </a:lnTo>
                  <a:lnTo>
                    <a:pt x="964" y="198"/>
                  </a:lnTo>
                  <a:lnTo>
                    <a:pt x="962" y="198"/>
                  </a:lnTo>
                  <a:lnTo>
                    <a:pt x="962" y="198"/>
                  </a:lnTo>
                  <a:lnTo>
                    <a:pt x="962" y="196"/>
                  </a:lnTo>
                  <a:lnTo>
                    <a:pt x="962" y="196"/>
                  </a:lnTo>
                  <a:lnTo>
                    <a:pt x="962" y="196"/>
                  </a:lnTo>
                  <a:lnTo>
                    <a:pt x="960" y="196"/>
                  </a:lnTo>
                  <a:lnTo>
                    <a:pt x="958" y="196"/>
                  </a:lnTo>
                  <a:lnTo>
                    <a:pt x="956" y="194"/>
                  </a:lnTo>
                  <a:lnTo>
                    <a:pt x="956" y="194"/>
                  </a:lnTo>
                  <a:lnTo>
                    <a:pt x="954" y="194"/>
                  </a:lnTo>
                  <a:lnTo>
                    <a:pt x="948" y="194"/>
                  </a:lnTo>
                  <a:lnTo>
                    <a:pt x="944" y="194"/>
                  </a:lnTo>
                  <a:lnTo>
                    <a:pt x="942" y="194"/>
                  </a:lnTo>
                  <a:lnTo>
                    <a:pt x="938" y="194"/>
                  </a:lnTo>
                  <a:lnTo>
                    <a:pt x="936" y="194"/>
                  </a:lnTo>
                  <a:lnTo>
                    <a:pt x="930" y="194"/>
                  </a:lnTo>
                  <a:lnTo>
                    <a:pt x="924" y="194"/>
                  </a:lnTo>
                  <a:lnTo>
                    <a:pt x="922" y="194"/>
                  </a:lnTo>
                  <a:lnTo>
                    <a:pt x="920" y="194"/>
                  </a:lnTo>
                  <a:lnTo>
                    <a:pt x="918" y="192"/>
                  </a:lnTo>
                  <a:lnTo>
                    <a:pt x="912" y="188"/>
                  </a:lnTo>
                  <a:lnTo>
                    <a:pt x="910" y="184"/>
                  </a:lnTo>
                  <a:lnTo>
                    <a:pt x="910" y="184"/>
                  </a:lnTo>
                  <a:lnTo>
                    <a:pt x="908" y="182"/>
                  </a:lnTo>
                  <a:lnTo>
                    <a:pt x="908" y="182"/>
                  </a:lnTo>
                  <a:lnTo>
                    <a:pt x="908" y="180"/>
                  </a:lnTo>
                  <a:lnTo>
                    <a:pt x="906" y="180"/>
                  </a:lnTo>
                  <a:lnTo>
                    <a:pt x="902" y="180"/>
                  </a:lnTo>
                  <a:lnTo>
                    <a:pt x="902" y="180"/>
                  </a:lnTo>
                  <a:lnTo>
                    <a:pt x="898" y="176"/>
                  </a:lnTo>
                  <a:lnTo>
                    <a:pt x="898" y="176"/>
                  </a:lnTo>
                  <a:lnTo>
                    <a:pt x="898" y="174"/>
                  </a:lnTo>
                  <a:lnTo>
                    <a:pt x="898" y="174"/>
                  </a:lnTo>
                  <a:lnTo>
                    <a:pt x="898" y="172"/>
                  </a:lnTo>
                  <a:lnTo>
                    <a:pt x="898" y="172"/>
                  </a:lnTo>
                  <a:lnTo>
                    <a:pt x="896" y="172"/>
                  </a:lnTo>
                  <a:lnTo>
                    <a:pt x="894" y="172"/>
                  </a:lnTo>
                  <a:lnTo>
                    <a:pt x="894" y="172"/>
                  </a:lnTo>
                  <a:lnTo>
                    <a:pt x="894" y="170"/>
                  </a:lnTo>
                  <a:lnTo>
                    <a:pt x="894" y="168"/>
                  </a:lnTo>
                  <a:lnTo>
                    <a:pt x="896" y="168"/>
                  </a:lnTo>
                  <a:lnTo>
                    <a:pt x="896" y="166"/>
                  </a:lnTo>
                  <a:lnTo>
                    <a:pt x="894" y="164"/>
                  </a:lnTo>
                  <a:lnTo>
                    <a:pt x="894" y="160"/>
                  </a:lnTo>
                  <a:lnTo>
                    <a:pt x="894" y="158"/>
                  </a:lnTo>
                  <a:lnTo>
                    <a:pt x="894" y="158"/>
                  </a:lnTo>
                  <a:lnTo>
                    <a:pt x="894" y="156"/>
                  </a:lnTo>
                  <a:lnTo>
                    <a:pt x="896" y="156"/>
                  </a:lnTo>
                  <a:lnTo>
                    <a:pt x="896" y="154"/>
                  </a:lnTo>
                  <a:lnTo>
                    <a:pt x="894" y="154"/>
                  </a:lnTo>
                  <a:lnTo>
                    <a:pt x="892" y="154"/>
                  </a:lnTo>
                  <a:lnTo>
                    <a:pt x="890" y="152"/>
                  </a:lnTo>
                  <a:lnTo>
                    <a:pt x="890" y="152"/>
                  </a:lnTo>
                  <a:lnTo>
                    <a:pt x="888" y="152"/>
                  </a:lnTo>
                  <a:lnTo>
                    <a:pt x="888" y="152"/>
                  </a:lnTo>
                  <a:lnTo>
                    <a:pt x="886" y="152"/>
                  </a:lnTo>
                  <a:lnTo>
                    <a:pt x="886" y="150"/>
                  </a:lnTo>
                  <a:lnTo>
                    <a:pt x="886" y="150"/>
                  </a:lnTo>
                  <a:lnTo>
                    <a:pt x="870" y="150"/>
                  </a:lnTo>
                  <a:lnTo>
                    <a:pt x="866" y="148"/>
                  </a:lnTo>
                  <a:lnTo>
                    <a:pt x="866" y="148"/>
                  </a:lnTo>
                  <a:lnTo>
                    <a:pt x="864" y="148"/>
                  </a:lnTo>
                  <a:lnTo>
                    <a:pt x="862" y="148"/>
                  </a:lnTo>
                  <a:lnTo>
                    <a:pt x="862" y="148"/>
                  </a:lnTo>
                  <a:lnTo>
                    <a:pt x="860" y="148"/>
                  </a:lnTo>
                  <a:lnTo>
                    <a:pt x="858" y="146"/>
                  </a:lnTo>
                  <a:lnTo>
                    <a:pt x="858" y="144"/>
                  </a:lnTo>
                  <a:lnTo>
                    <a:pt x="856" y="144"/>
                  </a:lnTo>
                  <a:lnTo>
                    <a:pt x="856" y="144"/>
                  </a:lnTo>
                  <a:lnTo>
                    <a:pt x="856" y="142"/>
                  </a:lnTo>
                  <a:lnTo>
                    <a:pt x="854" y="142"/>
                  </a:lnTo>
                  <a:lnTo>
                    <a:pt x="854" y="140"/>
                  </a:lnTo>
                  <a:lnTo>
                    <a:pt x="854" y="140"/>
                  </a:lnTo>
                  <a:lnTo>
                    <a:pt x="854" y="140"/>
                  </a:lnTo>
                  <a:lnTo>
                    <a:pt x="852" y="138"/>
                  </a:lnTo>
                  <a:lnTo>
                    <a:pt x="852" y="136"/>
                  </a:lnTo>
                  <a:lnTo>
                    <a:pt x="852" y="136"/>
                  </a:lnTo>
                  <a:lnTo>
                    <a:pt x="850" y="134"/>
                  </a:lnTo>
                  <a:lnTo>
                    <a:pt x="844" y="128"/>
                  </a:lnTo>
                  <a:lnTo>
                    <a:pt x="842" y="128"/>
                  </a:lnTo>
                  <a:lnTo>
                    <a:pt x="838" y="126"/>
                  </a:lnTo>
                  <a:lnTo>
                    <a:pt x="832" y="126"/>
                  </a:lnTo>
                  <a:lnTo>
                    <a:pt x="828" y="126"/>
                  </a:lnTo>
                  <a:lnTo>
                    <a:pt x="820" y="128"/>
                  </a:lnTo>
                  <a:lnTo>
                    <a:pt x="818" y="128"/>
                  </a:lnTo>
                  <a:lnTo>
                    <a:pt x="818" y="128"/>
                  </a:lnTo>
                  <a:lnTo>
                    <a:pt x="816" y="126"/>
                  </a:lnTo>
                  <a:lnTo>
                    <a:pt x="814" y="126"/>
                  </a:lnTo>
                  <a:lnTo>
                    <a:pt x="812" y="126"/>
                  </a:lnTo>
                  <a:lnTo>
                    <a:pt x="810" y="126"/>
                  </a:lnTo>
                  <a:lnTo>
                    <a:pt x="810" y="124"/>
                  </a:lnTo>
                  <a:lnTo>
                    <a:pt x="810" y="124"/>
                  </a:lnTo>
                  <a:lnTo>
                    <a:pt x="810" y="124"/>
                  </a:lnTo>
                  <a:lnTo>
                    <a:pt x="810" y="124"/>
                  </a:lnTo>
                  <a:lnTo>
                    <a:pt x="808" y="122"/>
                  </a:lnTo>
                  <a:lnTo>
                    <a:pt x="806" y="120"/>
                  </a:lnTo>
                  <a:lnTo>
                    <a:pt x="804" y="120"/>
                  </a:lnTo>
                  <a:lnTo>
                    <a:pt x="802" y="120"/>
                  </a:lnTo>
                  <a:lnTo>
                    <a:pt x="800" y="120"/>
                  </a:lnTo>
                  <a:lnTo>
                    <a:pt x="798" y="120"/>
                  </a:lnTo>
                  <a:lnTo>
                    <a:pt x="792" y="120"/>
                  </a:lnTo>
                  <a:lnTo>
                    <a:pt x="778" y="116"/>
                  </a:lnTo>
                  <a:lnTo>
                    <a:pt x="776" y="116"/>
                  </a:lnTo>
                  <a:lnTo>
                    <a:pt x="776" y="118"/>
                  </a:lnTo>
                  <a:lnTo>
                    <a:pt x="770" y="122"/>
                  </a:lnTo>
                  <a:lnTo>
                    <a:pt x="770" y="122"/>
                  </a:lnTo>
                  <a:lnTo>
                    <a:pt x="768" y="122"/>
                  </a:lnTo>
                  <a:lnTo>
                    <a:pt x="766" y="122"/>
                  </a:lnTo>
                  <a:lnTo>
                    <a:pt x="762" y="122"/>
                  </a:lnTo>
                  <a:lnTo>
                    <a:pt x="760" y="122"/>
                  </a:lnTo>
                  <a:lnTo>
                    <a:pt x="760" y="122"/>
                  </a:lnTo>
                  <a:lnTo>
                    <a:pt x="756" y="124"/>
                  </a:lnTo>
                  <a:lnTo>
                    <a:pt x="756" y="124"/>
                  </a:lnTo>
                  <a:lnTo>
                    <a:pt x="752" y="124"/>
                  </a:lnTo>
                  <a:lnTo>
                    <a:pt x="750" y="124"/>
                  </a:lnTo>
                  <a:lnTo>
                    <a:pt x="748" y="126"/>
                  </a:lnTo>
                  <a:lnTo>
                    <a:pt x="748" y="128"/>
                  </a:lnTo>
                  <a:lnTo>
                    <a:pt x="746" y="128"/>
                  </a:lnTo>
                  <a:lnTo>
                    <a:pt x="742" y="128"/>
                  </a:lnTo>
                  <a:lnTo>
                    <a:pt x="738" y="128"/>
                  </a:lnTo>
                  <a:lnTo>
                    <a:pt x="736" y="128"/>
                  </a:lnTo>
                  <a:lnTo>
                    <a:pt x="736" y="130"/>
                  </a:lnTo>
                  <a:lnTo>
                    <a:pt x="734" y="132"/>
                  </a:lnTo>
                  <a:lnTo>
                    <a:pt x="732" y="134"/>
                  </a:lnTo>
                  <a:lnTo>
                    <a:pt x="732" y="134"/>
                  </a:lnTo>
                  <a:lnTo>
                    <a:pt x="728" y="138"/>
                  </a:lnTo>
                  <a:lnTo>
                    <a:pt x="726" y="138"/>
                  </a:lnTo>
                  <a:lnTo>
                    <a:pt x="722" y="140"/>
                  </a:lnTo>
                  <a:lnTo>
                    <a:pt x="720" y="138"/>
                  </a:lnTo>
                  <a:lnTo>
                    <a:pt x="714" y="136"/>
                  </a:lnTo>
                  <a:lnTo>
                    <a:pt x="710" y="136"/>
                  </a:lnTo>
                  <a:lnTo>
                    <a:pt x="706" y="140"/>
                  </a:lnTo>
                  <a:lnTo>
                    <a:pt x="702" y="140"/>
                  </a:lnTo>
                  <a:lnTo>
                    <a:pt x="700" y="138"/>
                  </a:lnTo>
                  <a:lnTo>
                    <a:pt x="696" y="136"/>
                  </a:lnTo>
                  <a:lnTo>
                    <a:pt x="696" y="136"/>
                  </a:lnTo>
                  <a:lnTo>
                    <a:pt x="694" y="136"/>
                  </a:lnTo>
                  <a:lnTo>
                    <a:pt x="690" y="136"/>
                  </a:lnTo>
                  <a:lnTo>
                    <a:pt x="688" y="136"/>
                  </a:lnTo>
                  <a:lnTo>
                    <a:pt x="688" y="134"/>
                  </a:lnTo>
                  <a:lnTo>
                    <a:pt x="686" y="132"/>
                  </a:lnTo>
                  <a:lnTo>
                    <a:pt x="684" y="128"/>
                  </a:lnTo>
                  <a:lnTo>
                    <a:pt x="682" y="128"/>
                  </a:lnTo>
                  <a:lnTo>
                    <a:pt x="674" y="128"/>
                  </a:lnTo>
                  <a:lnTo>
                    <a:pt x="672" y="128"/>
                  </a:lnTo>
                  <a:lnTo>
                    <a:pt x="670" y="128"/>
                  </a:lnTo>
                  <a:lnTo>
                    <a:pt x="666" y="122"/>
                  </a:lnTo>
                  <a:lnTo>
                    <a:pt x="660" y="122"/>
                  </a:lnTo>
                  <a:lnTo>
                    <a:pt x="660" y="122"/>
                  </a:lnTo>
                  <a:lnTo>
                    <a:pt x="658" y="120"/>
                  </a:lnTo>
                  <a:lnTo>
                    <a:pt x="654" y="114"/>
                  </a:lnTo>
                  <a:lnTo>
                    <a:pt x="652" y="112"/>
                  </a:lnTo>
                  <a:lnTo>
                    <a:pt x="648" y="112"/>
                  </a:lnTo>
                  <a:lnTo>
                    <a:pt x="646" y="112"/>
                  </a:lnTo>
                  <a:lnTo>
                    <a:pt x="646" y="110"/>
                  </a:lnTo>
                  <a:lnTo>
                    <a:pt x="644" y="108"/>
                  </a:lnTo>
                  <a:lnTo>
                    <a:pt x="644" y="106"/>
                  </a:lnTo>
                  <a:lnTo>
                    <a:pt x="644" y="104"/>
                  </a:lnTo>
                  <a:lnTo>
                    <a:pt x="644" y="102"/>
                  </a:lnTo>
                  <a:lnTo>
                    <a:pt x="646" y="100"/>
                  </a:lnTo>
                  <a:lnTo>
                    <a:pt x="646" y="100"/>
                  </a:lnTo>
                  <a:lnTo>
                    <a:pt x="646" y="96"/>
                  </a:lnTo>
                  <a:lnTo>
                    <a:pt x="642" y="94"/>
                  </a:lnTo>
                  <a:lnTo>
                    <a:pt x="642" y="94"/>
                  </a:lnTo>
                  <a:lnTo>
                    <a:pt x="640" y="92"/>
                  </a:lnTo>
                  <a:lnTo>
                    <a:pt x="642" y="90"/>
                  </a:lnTo>
                  <a:lnTo>
                    <a:pt x="642" y="88"/>
                  </a:lnTo>
                  <a:lnTo>
                    <a:pt x="642" y="86"/>
                  </a:lnTo>
                  <a:lnTo>
                    <a:pt x="642" y="84"/>
                  </a:lnTo>
                  <a:lnTo>
                    <a:pt x="642" y="82"/>
                  </a:lnTo>
                  <a:lnTo>
                    <a:pt x="642" y="82"/>
                  </a:lnTo>
                  <a:lnTo>
                    <a:pt x="642" y="80"/>
                  </a:lnTo>
                  <a:lnTo>
                    <a:pt x="642" y="80"/>
                  </a:lnTo>
                  <a:lnTo>
                    <a:pt x="640" y="78"/>
                  </a:lnTo>
                  <a:lnTo>
                    <a:pt x="638" y="76"/>
                  </a:lnTo>
                  <a:lnTo>
                    <a:pt x="638" y="72"/>
                  </a:lnTo>
                  <a:lnTo>
                    <a:pt x="638" y="70"/>
                  </a:lnTo>
                  <a:lnTo>
                    <a:pt x="638" y="68"/>
                  </a:lnTo>
                  <a:lnTo>
                    <a:pt x="638" y="66"/>
                  </a:lnTo>
                  <a:lnTo>
                    <a:pt x="638" y="66"/>
                  </a:lnTo>
                  <a:lnTo>
                    <a:pt x="638" y="64"/>
                  </a:lnTo>
                  <a:lnTo>
                    <a:pt x="638" y="64"/>
                  </a:lnTo>
                  <a:lnTo>
                    <a:pt x="638" y="62"/>
                  </a:lnTo>
                  <a:lnTo>
                    <a:pt x="640" y="60"/>
                  </a:lnTo>
                  <a:lnTo>
                    <a:pt x="640" y="58"/>
                  </a:lnTo>
                  <a:lnTo>
                    <a:pt x="640" y="56"/>
                  </a:lnTo>
                  <a:lnTo>
                    <a:pt x="636" y="54"/>
                  </a:lnTo>
                  <a:lnTo>
                    <a:pt x="634" y="52"/>
                  </a:lnTo>
                  <a:lnTo>
                    <a:pt x="634" y="52"/>
                  </a:lnTo>
                  <a:lnTo>
                    <a:pt x="630" y="52"/>
                  </a:lnTo>
                  <a:lnTo>
                    <a:pt x="630" y="52"/>
                  </a:lnTo>
                  <a:lnTo>
                    <a:pt x="628" y="50"/>
                  </a:lnTo>
                  <a:lnTo>
                    <a:pt x="628" y="50"/>
                  </a:lnTo>
                  <a:lnTo>
                    <a:pt x="624" y="50"/>
                  </a:lnTo>
                  <a:lnTo>
                    <a:pt x="622" y="50"/>
                  </a:lnTo>
                  <a:lnTo>
                    <a:pt x="620" y="48"/>
                  </a:lnTo>
                  <a:lnTo>
                    <a:pt x="620" y="48"/>
                  </a:lnTo>
                  <a:lnTo>
                    <a:pt x="618" y="48"/>
                  </a:lnTo>
                  <a:lnTo>
                    <a:pt x="616" y="48"/>
                  </a:lnTo>
                  <a:lnTo>
                    <a:pt x="612" y="46"/>
                  </a:lnTo>
                  <a:lnTo>
                    <a:pt x="610" y="46"/>
                  </a:lnTo>
                  <a:lnTo>
                    <a:pt x="608" y="46"/>
                  </a:lnTo>
                  <a:lnTo>
                    <a:pt x="604" y="48"/>
                  </a:lnTo>
                  <a:lnTo>
                    <a:pt x="602" y="48"/>
                  </a:lnTo>
                  <a:lnTo>
                    <a:pt x="602" y="46"/>
                  </a:lnTo>
                  <a:lnTo>
                    <a:pt x="600" y="44"/>
                  </a:lnTo>
                  <a:lnTo>
                    <a:pt x="598" y="44"/>
                  </a:lnTo>
                  <a:lnTo>
                    <a:pt x="596" y="42"/>
                  </a:lnTo>
                  <a:lnTo>
                    <a:pt x="594" y="42"/>
                  </a:lnTo>
                  <a:lnTo>
                    <a:pt x="592" y="42"/>
                  </a:lnTo>
                  <a:lnTo>
                    <a:pt x="590" y="40"/>
                  </a:lnTo>
                  <a:lnTo>
                    <a:pt x="572" y="30"/>
                  </a:lnTo>
                  <a:lnTo>
                    <a:pt x="568" y="30"/>
                  </a:lnTo>
                  <a:lnTo>
                    <a:pt x="566" y="28"/>
                  </a:lnTo>
                  <a:lnTo>
                    <a:pt x="552" y="28"/>
                  </a:lnTo>
                  <a:lnTo>
                    <a:pt x="548" y="28"/>
                  </a:lnTo>
                  <a:lnTo>
                    <a:pt x="544" y="28"/>
                  </a:lnTo>
                  <a:lnTo>
                    <a:pt x="540" y="26"/>
                  </a:lnTo>
                  <a:lnTo>
                    <a:pt x="536" y="24"/>
                  </a:lnTo>
                  <a:lnTo>
                    <a:pt x="534" y="20"/>
                  </a:lnTo>
                  <a:lnTo>
                    <a:pt x="530" y="18"/>
                  </a:lnTo>
                  <a:lnTo>
                    <a:pt x="528" y="16"/>
                  </a:lnTo>
                  <a:lnTo>
                    <a:pt x="524" y="16"/>
                  </a:lnTo>
                  <a:lnTo>
                    <a:pt x="514" y="14"/>
                  </a:lnTo>
                  <a:lnTo>
                    <a:pt x="512" y="12"/>
                  </a:lnTo>
                  <a:lnTo>
                    <a:pt x="512" y="12"/>
                  </a:lnTo>
                  <a:lnTo>
                    <a:pt x="510" y="10"/>
                  </a:lnTo>
                  <a:lnTo>
                    <a:pt x="510" y="8"/>
                  </a:lnTo>
                  <a:lnTo>
                    <a:pt x="508" y="8"/>
                  </a:lnTo>
                  <a:lnTo>
                    <a:pt x="500" y="6"/>
                  </a:lnTo>
                  <a:lnTo>
                    <a:pt x="498" y="4"/>
                  </a:lnTo>
                  <a:lnTo>
                    <a:pt x="498" y="2"/>
                  </a:lnTo>
                  <a:lnTo>
                    <a:pt x="498" y="0"/>
                  </a:lnTo>
                  <a:lnTo>
                    <a:pt x="496" y="0"/>
                  </a:lnTo>
                  <a:lnTo>
                    <a:pt x="496" y="0"/>
                  </a:lnTo>
                  <a:lnTo>
                    <a:pt x="494" y="0"/>
                  </a:lnTo>
                  <a:lnTo>
                    <a:pt x="492" y="0"/>
                  </a:lnTo>
                  <a:lnTo>
                    <a:pt x="492" y="2"/>
                  </a:lnTo>
                  <a:lnTo>
                    <a:pt x="492" y="4"/>
                  </a:lnTo>
                  <a:lnTo>
                    <a:pt x="492" y="6"/>
                  </a:lnTo>
                  <a:lnTo>
                    <a:pt x="492" y="6"/>
                  </a:lnTo>
                  <a:lnTo>
                    <a:pt x="490" y="8"/>
                  </a:lnTo>
                  <a:lnTo>
                    <a:pt x="490" y="10"/>
                  </a:lnTo>
                  <a:lnTo>
                    <a:pt x="490" y="14"/>
                  </a:lnTo>
                  <a:lnTo>
                    <a:pt x="486" y="20"/>
                  </a:lnTo>
                  <a:lnTo>
                    <a:pt x="484" y="22"/>
                  </a:lnTo>
                  <a:lnTo>
                    <a:pt x="484" y="22"/>
                  </a:lnTo>
                  <a:lnTo>
                    <a:pt x="482" y="24"/>
                  </a:lnTo>
                  <a:lnTo>
                    <a:pt x="474" y="26"/>
                  </a:lnTo>
                  <a:lnTo>
                    <a:pt x="470" y="28"/>
                  </a:lnTo>
                  <a:lnTo>
                    <a:pt x="466" y="34"/>
                  </a:lnTo>
                  <a:lnTo>
                    <a:pt x="466" y="34"/>
                  </a:lnTo>
                  <a:lnTo>
                    <a:pt x="466" y="36"/>
                  </a:lnTo>
                  <a:lnTo>
                    <a:pt x="464" y="38"/>
                  </a:lnTo>
                  <a:lnTo>
                    <a:pt x="464" y="40"/>
                  </a:lnTo>
                  <a:lnTo>
                    <a:pt x="466" y="42"/>
                  </a:lnTo>
                  <a:lnTo>
                    <a:pt x="464" y="44"/>
                  </a:lnTo>
                  <a:lnTo>
                    <a:pt x="464" y="46"/>
                  </a:lnTo>
                  <a:lnTo>
                    <a:pt x="460" y="46"/>
                  </a:lnTo>
                  <a:lnTo>
                    <a:pt x="460" y="46"/>
                  </a:lnTo>
                  <a:lnTo>
                    <a:pt x="458" y="46"/>
                  </a:lnTo>
                  <a:lnTo>
                    <a:pt x="456" y="46"/>
                  </a:lnTo>
                  <a:lnTo>
                    <a:pt x="456" y="48"/>
                  </a:lnTo>
                  <a:lnTo>
                    <a:pt x="456" y="48"/>
                  </a:lnTo>
                  <a:lnTo>
                    <a:pt x="454" y="54"/>
                  </a:lnTo>
                  <a:lnTo>
                    <a:pt x="454" y="54"/>
                  </a:lnTo>
                  <a:lnTo>
                    <a:pt x="452" y="56"/>
                  </a:lnTo>
                  <a:lnTo>
                    <a:pt x="452" y="56"/>
                  </a:lnTo>
                  <a:lnTo>
                    <a:pt x="450" y="58"/>
                  </a:lnTo>
                  <a:lnTo>
                    <a:pt x="450" y="60"/>
                  </a:lnTo>
                  <a:lnTo>
                    <a:pt x="452" y="62"/>
                  </a:lnTo>
                  <a:lnTo>
                    <a:pt x="452" y="64"/>
                  </a:lnTo>
                  <a:lnTo>
                    <a:pt x="452" y="64"/>
                  </a:lnTo>
                  <a:lnTo>
                    <a:pt x="450" y="68"/>
                  </a:lnTo>
                  <a:lnTo>
                    <a:pt x="450" y="68"/>
                  </a:lnTo>
                  <a:lnTo>
                    <a:pt x="450" y="70"/>
                  </a:lnTo>
                  <a:lnTo>
                    <a:pt x="448" y="74"/>
                  </a:lnTo>
                  <a:lnTo>
                    <a:pt x="446" y="80"/>
                  </a:lnTo>
                  <a:lnTo>
                    <a:pt x="446" y="82"/>
                  </a:lnTo>
                  <a:lnTo>
                    <a:pt x="448" y="84"/>
                  </a:lnTo>
                  <a:lnTo>
                    <a:pt x="450" y="86"/>
                  </a:lnTo>
                  <a:lnTo>
                    <a:pt x="452" y="86"/>
                  </a:lnTo>
                  <a:lnTo>
                    <a:pt x="452" y="88"/>
                  </a:lnTo>
                  <a:lnTo>
                    <a:pt x="452" y="88"/>
                  </a:lnTo>
                  <a:lnTo>
                    <a:pt x="452" y="88"/>
                  </a:lnTo>
                  <a:lnTo>
                    <a:pt x="454" y="90"/>
                  </a:lnTo>
                  <a:lnTo>
                    <a:pt x="454" y="90"/>
                  </a:lnTo>
                  <a:lnTo>
                    <a:pt x="452" y="94"/>
                  </a:lnTo>
                  <a:lnTo>
                    <a:pt x="452" y="96"/>
                  </a:lnTo>
                  <a:lnTo>
                    <a:pt x="454" y="98"/>
                  </a:lnTo>
                  <a:lnTo>
                    <a:pt x="456" y="104"/>
                  </a:lnTo>
                  <a:lnTo>
                    <a:pt x="456" y="106"/>
                  </a:lnTo>
                  <a:lnTo>
                    <a:pt x="458" y="106"/>
                  </a:lnTo>
                  <a:lnTo>
                    <a:pt x="460" y="110"/>
                  </a:lnTo>
                  <a:lnTo>
                    <a:pt x="462" y="110"/>
                  </a:lnTo>
                  <a:lnTo>
                    <a:pt x="464" y="110"/>
                  </a:lnTo>
                  <a:lnTo>
                    <a:pt x="466" y="110"/>
                  </a:lnTo>
                  <a:lnTo>
                    <a:pt x="466" y="112"/>
                  </a:lnTo>
                  <a:lnTo>
                    <a:pt x="468" y="112"/>
                  </a:lnTo>
                  <a:lnTo>
                    <a:pt x="468" y="114"/>
                  </a:lnTo>
                  <a:lnTo>
                    <a:pt x="468" y="114"/>
                  </a:lnTo>
                  <a:lnTo>
                    <a:pt x="468" y="114"/>
                  </a:lnTo>
                  <a:lnTo>
                    <a:pt x="468" y="118"/>
                  </a:lnTo>
                  <a:lnTo>
                    <a:pt x="466" y="122"/>
                  </a:lnTo>
                  <a:lnTo>
                    <a:pt x="466" y="124"/>
                  </a:lnTo>
                  <a:lnTo>
                    <a:pt x="466" y="126"/>
                  </a:lnTo>
                  <a:lnTo>
                    <a:pt x="466" y="126"/>
                  </a:lnTo>
                  <a:lnTo>
                    <a:pt x="466" y="128"/>
                  </a:lnTo>
                  <a:lnTo>
                    <a:pt x="466" y="130"/>
                  </a:lnTo>
                  <a:lnTo>
                    <a:pt x="460" y="144"/>
                  </a:lnTo>
                  <a:lnTo>
                    <a:pt x="456" y="148"/>
                  </a:lnTo>
                  <a:lnTo>
                    <a:pt x="450" y="150"/>
                  </a:lnTo>
                  <a:lnTo>
                    <a:pt x="450" y="152"/>
                  </a:lnTo>
                  <a:lnTo>
                    <a:pt x="448" y="154"/>
                  </a:lnTo>
                  <a:lnTo>
                    <a:pt x="448" y="154"/>
                  </a:lnTo>
                  <a:lnTo>
                    <a:pt x="446" y="154"/>
                  </a:lnTo>
                  <a:lnTo>
                    <a:pt x="444" y="152"/>
                  </a:lnTo>
                  <a:lnTo>
                    <a:pt x="444" y="152"/>
                  </a:lnTo>
                  <a:lnTo>
                    <a:pt x="442" y="152"/>
                  </a:lnTo>
                  <a:lnTo>
                    <a:pt x="438" y="154"/>
                  </a:lnTo>
                  <a:lnTo>
                    <a:pt x="436" y="154"/>
                  </a:lnTo>
                  <a:lnTo>
                    <a:pt x="436" y="154"/>
                  </a:lnTo>
                  <a:lnTo>
                    <a:pt x="436" y="156"/>
                  </a:lnTo>
                  <a:lnTo>
                    <a:pt x="436" y="158"/>
                  </a:lnTo>
                  <a:lnTo>
                    <a:pt x="436" y="160"/>
                  </a:lnTo>
                  <a:lnTo>
                    <a:pt x="434" y="160"/>
                  </a:lnTo>
                  <a:lnTo>
                    <a:pt x="432" y="164"/>
                  </a:lnTo>
                  <a:lnTo>
                    <a:pt x="428" y="166"/>
                  </a:lnTo>
                  <a:lnTo>
                    <a:pt x="426" y="166"/>
                  </a:lnTo>
                  <a:lnTo>
                    <a:pt x="424" y="168"/>
                  </a:lnTo>
                  <a:lnTo>
                    <a:pt x="422" y="168"/>
                  </a:lnTo>
                  <a:lnTo>
                    <a:pt x="420" y="166"/>
                  </a:lnTo>
                  <a:lnTo>
                    <a:pt x="418" y="166"/>
                  </a:lnTo>
                  <a:lnTo>
                    <a:pt x="416" y="164"/>
                  </a:lnTo>
                  <a:lnTo>
                    <a:pt x="416" y="162"/>
                  </a:lnTo>
                  <a:lnTo>
                    <a:pt x="414" y="162"/>
                  </a:lnTo>
                  <a:lnTo>
                    <a:pt x="414" y="162"/>
                  </a:lnTo>
                  <a:lnTo>
                    <a:pt x="412" y="162"/>
                  </a:lnTo>
                  <a:lnTo>
                    <a:pt x="412" y="160"/>
                  </a:lnTo>
                  <a:lnTo>
                    <a:pt x="410" y="158"/>
                  </a:lnTo>
                  <a:lnTo>
                    <a:pt x="410" y="156"/>
                  </a:lnTo>
                  <a:lnTo>
                    <a:pt x="398" y="154"/>
                  </a:lnTo>
                  <a:lnTo>
                    <a:pt x="396" y="154"/>
                  </a:lnTo>
                  <a:lnTo>
                    <a:pt x="394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2" y="158"/>
                  </a:lnTo>
                  <a:lnTo>
                    <a:pt x="390" y="156"/>
                  </a:lnTo>
                  <a:lnTo>
                    <a:pt x="390" y="156"/>
                  </a:lnTo>
                  <a:lnTo>
                    <a:pt x="390" y="154"/>
                  </a:lnTo>
                  <a:lnTo>
                    <a:pt x="388" y="154"/>
                  </a:lnTo>
                  <a:lnTo>
                    <a:pt x="388" y="154"/>
                  </a:lnTo>
                  <a:lnTo>
                    <a:pt x="386" y="154"/>
                  </a:lnTo>
                  <a:lnTo>
                    <a:pt x="384" y="156"/>
                  </a:lnTo>
                  <a:lnTo>
                    <a:pt x="382" y="156"/>
                  </a:lnTo>
                  <a:lnTo>
                    <a:pt x="382" y="156"/>
                  </a:lnTo>
                  <a:lnTo>
                    <a:pt x="380" y="156"/>
                  </a:lnTo>
                  <a:lnTo>
                    <a:pt x="378" y="154"/>
                  </a:lnTo>
                  <a:lnTo>
                    <a:pt x="376" y="152"/>
                  </a:lnTo>
                  <a:lnTo>
                    <a:pt x="370" y="150"/>
                  </a:lnTo>
                  <a:lnTo>
                    <a:pt x="370" y="150"/>
                  </a:lnTo>
                  <a:lnTo>
                    <a:pt x="370" y="150"/>
                  </a:lnTo>
                  <a:lnTo>
                    <a:pt x="370" y="150"/>
                  </a:lnTo>
                  <a:lnTo>
                    <a:pt x="370" y="148"/>
                  </a:lnTo>
                  <a:lnTo>
                    <a:pt x="368" y="148"/>
                  </a:lnTo>
                  <a:lnTo>
                    <a:pt x="368" y="148"/>
                  </a:lnTo>
                  <a:lnTo>
                    <a:pt x="368" y="150"/>
                  </a:lnTo>
                  <a:lnTo>
                    <a:pt x="366" y="150"/>
                  </a:lnTo>
                  <a:lnTo>
                    <a:pt x="366" y="150"/>
                  </a:lnTo>
                  <a:lnTo>
                    <a:pt x="366" y="152"/>
                  </a:lnTo>
                  <a:lnTo>
                    <a:pt x="366" y="152"/>
                  </a:lnTo>
                  <a:lnTo>
                    <a:pt x="364" y="152"/>
                  </a:lnTo>
                  <a:lnTo>
                    <a:pt x="362" y="152"/>
                  </a:lnTo>
                  <a:lnTo>
                    <a:pt x="362" y="152"/>
                  </a:lnTo>
                  <a:lnTo>
                    <a:pt x="362" y="150"/>
                  </a:lnTo>
                  <a:lnTo>
                    <a:pt x="362" y="150"/>
                  </a:lnTo>
                  <a:lnTo>
                    <a:pt x="360" y="148"/>
                  </a:lnTo>
                  <a:lnTo>
                    <a:pt x="358" y="148"/>
                  </a:lnTo>
                  <a:lnTo>
                    <a:pt x="356" y="148"/>
                  </a:lnTo>
                  <a:lnTo>
                    <a:pt x="356" y="150"/>
                  </a:lnTo>
                  <a:lnTo>
                    <a:pt x="354" y="152"/>
                  </a:lnTo>
                  <a:lnTo>
                    <a:pt x="352" y="152"/>
                  </a:lnTo>
                  <a:lnTo>
                    <a:pt x="348" y="154"/>
                  </a:lnTo>
                  <a:lnTo>
                    <a:pt x="346" y="154"/>
                  </a:lnTo>
                  <a:lnTo>
                    <a:pt x="346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4" y="156"/>
                  </a:lnTo>
                  <a:lnTo>
                    <a:pt x="342" y="156"/>
                  </a:lnTo>
                  <a:lnTo>
                    <a:pt x="342" y="154"/>
                  </a:lnTo>
                  <a:lnTo>
                    <a:pt x="340" y="152"/>
                  </a:lnTo>
                  <a:lnTo>
                    <a:pt x="338" y="152"/>
                  </a:lnTo>
                  <a:lnTo>
                    <a:pt x="326" y="152"/>
                  </a:lnTo>
                  <a:lnTo>
                    <a:pt x="324" y="152"/>
                  </a:lnTo>
                  <a:lnTo>
                    <a:pt x="322" y="150"/>
                  </a:lnTo>
                  <a:lnTo>
                    <a:pt x="322" y="150"/>
                  </a:lnTo>
                  <a:lnTo>
                    <a:pt x="322" y="148"/>
                  </a:lnTo>
                  <a:lnTo>
                    <a:pt x="320" y="146"/>
                  </a:lnTo>
                  <a:lnTo>
                    <a:pt x="318" y="146"/>
                  </a:lnTo>
                  <a:lnTo>
                    <a:pt x="310" y="146"/>
                  </a:lnTo>
                  <a:lnTo>
                    <a:pt x="306" y="148"/>
                  </a:lnTo>
                  <a:lnTo>
                    <a:pt x="306" y="148"/>
                  </a:lnTo>
                  <a:lnTo>
                    <a:pt x="304" y="148"/>
                  </a:lnTo>
                  <a:lnTo>
                    <a:pt x="304" y="146"/>
                  </a:lnTo>
                  <a:lnTo>
                    <a:pt x="304" y="144"/>
                  </a:lnTo>
                  <a:lnTo>
                    <a:pt x="302" y="144"/>
                  </a:lnTo>
                  <a:lnTo>
                    <a:pt x="300" y="142"/>
                  </a:lnTo>
                  <a:lnTo>
                    <a:pt x="300" y="142"/>
                  </a:lnTo>
                  <a:lnTo>
                    <a:pt x="300" y="140"/>
                  </a:lnTo>
                  <a:lnTo>
                    <a:pt x="300" y="140"/>
                  </a:lnTo>
                  <a:lnTo>
                    <a:pt x="300" y="138"/>
                  </a:lnTo>
                  <a:lnTo>
                    <a:pt x="298" y="138"/>
                  </a:lnTo>
                  <a:lnTo>
                    <a:pt x="296" y="136"/>
                  </a:lnTo>
                  <a:lnTo>
                    <a:pt x="294" y="134"/>
                  </a:lnTo>
                  <a:lnTo>
                    <a:pt x="294" y="134"/>
                  </a:lnTo>
                  <a:lnTo>
                    <a:pt x="292" y="132"/>
                  </a:lnTo>
                  <a:lnTo>
                    <a:pt x="292" y="128"/>
                  </a:lnTo>
                  <a:lnTo>
                    <a:pt x="292" y="120"/>
                  </a:lnTo>
                  <a:lnTo>
                    <a:pt x="292" y="120"/>
                  </a:lnTo>
                  <a:lnTo>
                    <a:pt x="290" y="114"/>
                  </a:lnTo>
                  <a:lnTo>
                    <a:pt x="290" y="112"/>
                  </a:lnTo>
                  <a:lnTo>
                    <a:pt x="290" y="112"/>
                  </a:lnTo>
                  <a:lnTo>
                    <a:pt x="290" y="110"/>
                  </a:lnTo>
                  <a:lnTo>
                    <a:pt x="288" y="110"/>
                  </a:lnTo>
                  <a:lnTo>
                    <a:pt x="272" y="110"/>
                  </a:lnTo>
                  <a:lnTo>
                    <a:pt x="258" y="108"/>
                  </a:lnTo>
                  <a:lnTo>
                    <a:pt x="252" y="106"/>
                  </a:lnTo>
                  <a:lnTo>
                    <a:pt x="242" y="108"/>
                  </a:lnTo>
                  <a:lnTo>
                    <a:pt x="240" y="108"/>
                  </a:lnTo>
                  <a:lnTo>
                    <a:pt x="238" y="108"/>
                  </a:lnTo>
                  <a:lnTo>
                    <a:pt x="236" y="106"/>
                  </a:lnTo>
                  <a:lnTo>
                    <a:pt x="234" y="106"/>
                  </a:lnTo>
                  <a:lnTo>
                    <a:pt x="234" y="106"/>
                  </a:lnTo>
                  <a:lnTo>
                    <a:pt x="234" y="104"/>
                  </a:lnTo>
                  <a:lnTo>
                    <a:pt x="234" y="104"/>
                  </a:lnTo>
                  <a:lnTo>
                    <a:pt x="232" y="100"/>
                  </a:lnTo>
                  <a:lnTo>
                    <a:pt x="232" y="98"/>
                  </a:lnTo>
                  <a:lnTo>
                    <a:pt x="232" y="94"/>
                  </a:lnTo>
                  <a:lnTo>
                    <a:pt x="230" y="94"/>
                  </a:lnTo>
                  <a:lnTo>
                    <a:pt x="228" y="94"/>
                  </a:lnTo>
                  <a:lnTo>
                    <a:pt x="224" y="94"/>
                  </a:lnTo>
                  <a:lnTo>
                    <a:pt x="222" y="96"/>
                  </a:lnTo>
                  <a:lnTo>
                    <a:pt x="222" y="96"/>
                  </a:lnTo>
                  <a:lnTo>
                    <a:pt x="222" y="98"/>
                  </a:lnTo>
                  <a:lnTo>
                    <a:pt x="222" y="100"/>
                  </a:lnTo>
                  <a:lnTo>
                    <a:pt x="220" y="100"/>
                  </a:lnTo>
                  <a:lnTo>
                    <a:pt x="220" y="102"/>
                  </a:lnTo>
                  <a:lnTo>
                    <a:pt x="218" y="102"/>
                  </a:lnTo>
                  <a:lnTo>
                    <a:pt x="218" y="102"/>
                  </a:lnTo>
                  <a:lnTo>
                    <a:pt x="216" y="102"/>
                  </a:lnTo>
                  <a:lnTo>
                    <a:pt x="214" y="98"/>
                  </a:lnTo>
                  <a:lnTo>
                    <a:pt x="212" y="96"/>
                  </a:lnTo>
                  <a:lnTo>
                    <a:pt x="210" y="96"/>
                  </a:lnTo>
                  <a:lnTo>
                    <a:pt x="208" y="94"/>
                  </a:lnTo>
                  <a:lnTo>
                    <a:pt x="208" y="92"/>
                  </a:lnTo>
                  <a:lnTo>
                    <a:pt x="206" y="90"/>
                  </a:lnTo>
                  <a:lnTo>
                    <a:pt x="206" y="88"/>
                  </a:lnTo>
                  <a:lnTo>
                    <a:pt x="206" y="88"/>
                  </a:lnTo>
                  <a:lnTo>
                    <a:pt x="204" y="88"/>
                  </a:lnTo>
                  <a:lnTo>
                    <a:pt x="204" y="90"/>
                  </a:lnTo>
                  <a:lnTo>
                    <a:pt x="202" y="90"/>
                  </a:lnTo>
                  <a:lnTo>
                    <a:pt x="202" y="92"/>
                  </a:lnTo>
                  <a:lnTo>
                    <a:pt x="202" y="92"/>
                  </a:lnTo>
                  <a:lnTo>
                    <a:pt x="202" y="94"/>
                  </a:lnTo>
                  <a:lnTo>
                    <a:pt x="200" y="98"/>
                  </a:lnTo>
                  <a:lnTo>
                    <a:pt x="196" y="102"/>
                  </a:lnTo>
                  <a:lnTo>
                    <a:pt x="192" y="102"/>
                  </a:lnTo>
                  <a:lnTo>
                    <a:pt x="184" y="100"/>
                  </a:lnTo>
                  <a:lnTo>
                    <a:pt x="182" y="100"/>
                  </a:lnTo>
                  <a:lnTo>
                    <a:pt x="178" y="102"/>
                  </a:lnTo>
                  <a:lnTo>
                    <a:pt x="174" y="104"/>
                  </a:lnTo>
                  <a:lnTo>
                    <a:pt x="174" y="104"/>
                  </a:lnTo>
                  <a:lnTo>
                    <a:pt x="172" y="108"/>
                  </a:lnTo>
                  <a:lnTo>
                    <a:pt x="170" y="110"/>
                  </a:lnTo>
                  <a:lnTo>
                    <a:pt x="166" y="112"/>
                  </a:lnTo>
                  <a:lnTo>
                    <a:pt x="164" y="112"/>
                  </a:lnTo>
                  <a:lnTo>
                    <a:pt x="164" y="114"/>
                  </a:lnTo>
                  <a:lnTo>
                    <a:pt x="164" y="116"/>
                  </a:lnTo>
                  <a:lnTo>
                    <a:pt x="164" y="116"/>
                  </a:lnTo>
                  <a:lnTo>
                    <a:pt x="162" y="118"/>
                  </a:lnTo>
                  <a:lnTo>
                    <a:pt x="158" y="116"/>
                  </a:lnTo>
                  <a:lnTo>
                    <a:pt x="156" y="116"/>
                  </a:lnTo>
                  <a:lnTo>
                    <a:pt x="152" y="118"/>
                  </a:lnTo>
                  <a:lnTo>
                    <a:pt x="150" y="120"/>
                  </a:lnTo>
                  <a:lnTo>
                    <a:pt x="146" y="120"/>
                  </a:lnTo>
                  <a:lnTo>
                    <a:pt x="144" y="120"/>
                  </a:lnTo>
                  <a:lnTo>
                    <a:pt x="142" y="122"/>
                  </a:lnTo>
                  <a:lnTo>
                    <a:pt x="140" y="126"/>
                  </a:lnTo>
                  <a:lnTo>
                    <a:pt x="138" y="126"/>
                  </a:lnTo>
                  <a:lnTo>
                    <a:pt x="134" y="128"/>
                  </a:lnTo>
                  <a:lnTo>
                    <a:pt x="132" y="128"/>
                  </a:lnTo>
                  <a:lnTo>
                    <a:pt x="132" y="130"/>
                  </a:lnTo>
                  <a:lnTo>
                    <a:pt x="132" y="132"/>
                  </a:lnTo>
                  <a:lnTo>
                    <a:pt x="132" y="132"/>
                  </a:lnTo>
                  <a:lnTo>
                    <a:pt x="132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28" y="134"/>
                  </a:lnTo>
                  <a:lnTo>
                    <a:pt x="124" y="134"/>
                  </a:lnTo>
                  <a:lnTo>
                    <a:pt x="122" y="134"/>
                  </a:lnTo>
                  <a:lnTo>
                    <a:pt x="120" y="136"/>
                  </a:lnTo>
                  <a:lnTo>
                    <a:pt x="118" y="136"/>
                  </a:lnTo>
                  <a:lnTo>
                    <a:pt x="116" y="136"/>
                  </a:lnTo>
                  <a:lnTo>
                    <a:pt x="116" y="136"/>
                  </a:lnTo>
                  <a:lnTo>
                    <a:pt x="110" y="140"/>
                  </a:lnTo>
                  <a:lnTo>
                    <a:pt x="108" y="142"/>
                  </a:lnTo>
                  <a:lnTo>
                    <a:pt x="102" y="142"/>
                  </a:lnTo>
                  <a:lnTo>
                    <a:pt x="102" y="144"/>
                  </a:lnTo>
                  <a:lnTo>
                    <a:pt x="100" y="146"/>
                  </a:lnTo>
                  <a:lnTo>
                    <a:pt x="100" y="148"/>
                  </a:lnTo>
                  <a:lnTo>
                    <a:pt x="100" y="148"/>
                  </a:lnTo>
                  <a:lnTo>
                    <a:pt x="100" y="150"/>
                  </a:lnTo>
                  <a:lnTo>
                    <a:pt x="100" y="152"/>
                  </a:lnTo>
                  <a:lnTo>
                    <a:pt x="98" y="152"/>
                  </a:lnTo>
                  <a:lnTo>
                    <a:pt x="94" y="152"/>
                  </a:lnTo>
                  <a:lnTo>
                    <a:pt x="88" y="152"/>
                  </a:lnTo>
                  <a:lnTo>
                    <a:pt x="86" y="154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6"/>
                  </a:lnTo>
                  <a:lnTo>
                    <a:pt x="84" y="158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0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2"/>
                  </a:lnTo>
                  <a:lnTo>
                    <a:pt x="84" y="164"/>
                  </a:lnTo>
                  <a:lnTo>
                    <a:pt x="84" y="164"/>
                  </a:lnTo>
                  <a:lnTo>
                    <a:pt x="86" y="166"/>
                  </a:lnTo>
                  <a:lnTo>
                    <a:pt x="88" y="166"/>
                  </a:lnTo>
                  <a:lnTo>
                    <a:pt x="88" y="166"/>
                  </a:lnTo>
                  <a:lnTo>
                    <a:pt x="88" y="168"/>
                  </a:lnTo>
                  <a:lnTo>
                    <a:pt x="86" y="168"/>
                  </a:lnTo>
                  <a:lnTo>
                    <a:pt x="84" y="170"/>
                  </a:lnTo>
                  <a:lnTo>
                    <a:pt x="80" y="172"/>
                  </a:lnTo>
                  <a:lnTo>
                    <a:pt x="78" y="174"/>
                  </a:lnTo>
                  <a:lnTo>
                    <a:pt x="76" y="174"/>
                  </a:lnTo>
                  <a:lnTo>
                    <a:pt x="74" y="174"/>
                  </a:lnTo>
                  <a:lnTo>
                    <a:pt x="74" y="176"/>
                  </a:lnTo>
                  <a:lnTo>
                    <a:pt x="72" y="178"/>
                  </a:lnTo>
                  <a:lnTo>
                    <a:pt x="72" y="178"/>
                  </a:lnTo>
                  <a:lnTo>
                    <a:pt x="70" y="176"/>
                  </a:lnTo>
                  <a:lnTo>
                    <a:pt x="68" y="174"/>
                  </a:lnTo>
                  <a:lnTo>
                    <a:pt x="66" y="174"/>
                  </a:lnTo>
                  <a:lnTo>
                    <a:pt x="64" y="174"/>
                  </a:lnTo>
                  <a:lnTo>
                    <a:pt x="64" y="176"/>
                  </a:lnTo>
                  <a:lnTo>
                    <a:pt x="66" y="178"/>
                  </a:lnTo>
                  <a:lnTo>
                    <a:pt x="66" y="180"/>
                  </a:lnTo>
                  <a:lnTo>
                    <a:pt x="66" y="182"/>
                  </a:lnTo>
                  <a:lnTo>
                    <a:pt x="64" y="182"/>
                  </a:lnTo>
                  <a:lnTo>
                    <a:pt x="58" y="186"/>
                  </a:lnTo>
                  <a:lnTo>
                    <a:pt x="56" y="186"/>
                  </a:lnTo>
                  <a:lnTo>
                    <a:pt x="54" y="186"/>
                  </a:lnTo>
                  <a:lnTo>
                    <a:pt x="54" y="184"/>
                  </a:lnTo>
                  <a:lnTo>
                    <a:pt x="54" y="184"/>
                  </a:lnTo>
                  <a:lnTo>
                    <a:pt x="54" y="184"/>
                  </a:lnTo>
                  <a:lnTo>
                    <a:pt x="54" y="182"/>
                  </a:lnTo>
                  <a:lnTo>
                    <a:pt x="52" y="182"/>
                  </a:lnTo>
                  <a:lnTo>
                    <a:pt x="52" y="180"/>
                  </a:lnTo>
                  <a:lnTo>
                    <a:pt x="52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50" y="182"/>
                  </a:lnTo>
                  <a:lnTo>
                    <a:pt x="50" y="184"/>
                  </a:lnTo>
                  <a:lnTo>
                    <a:pt x="50" y="186"/>
                  </a:lnTo>
                  <a:lnTo>
                    <a:pt x="50" y="188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38" y="184"/>
                  </a:lnTo>
                  <a:lnTo>
                    <a:pt x="36" y="184"/>
                  </a:lnTo>
                  <a:lnTo>
                    <a:pt x="36" y="186"/>
                  </a:lnTo>
                  <a:lnTo>
                    <a:pt x="34" y="186"/>
                  </a:lnTo>
                  <a:lnTo>
                    <a:pt x="32" y="186"/>
                  </a:lnTo>
                  <a:lnTo>
                    <a:pt x="30" y="184"/>
                  </a:lnTo>
                  <a:lnTo>
                    <a:pt x="28" y="184"/>
                  </a:lnTo>
                  <a:lnTo>
                    <a:pt x="22" y="186"/>
                  </a:lnTo>
                  <a:lnTo>
                    <a:pt x="20" y="186"/>
                  </a:lnTo>
                  <a:lnTo>
                    <a:pt x="20" y="188"/>
                  </a:lnTo>
                  <a:lnTo>
                    <a:pt x="18" y="190"/>
                  </a:lnTo>
                  <a:lnTo>
                    <a:pt x="18" y="190"/>
                  </a:lnTo>
                  <a:lnTo>
                    <a:pt x="18" y="192"/>
                  </a:lnTo>
                  <a:lnTo>
                    <a:pt x="18" y="194"/>
                  </a:lnTo>
                  <a:lnTo>
                    <a:pt x="18" y="196"/>
                  </a:lnTo>
                  <a:lnTo>
                    <a:pt x="18" y="198"/>
                  </a:lnTo>
                  <a:lnTo>
                    <a:pt x="16" y="200"/>
                  </a:lnTo>
                  <a:lnTo>
                    <a:pt x="14" y="202"/>
                  </a:lnTo>
                  <a:lnTo>
                    <a:pt x="12" y="204"/>
                  </a:lnTo>
                  <a:lnTo>
                    <a:pt x="12" y="204"/>
                  </a:lnTo>
                  <a:lnTo>
                    <a:pt x="10" y="206"/>
                  </a:lnTo>
                  <a:lnTo>
                    <a:pt x="6" y="206"/>
                  </a:lnTo>
                  <a:lnTo>
                    <a:pt x="4" y="206"/>
                  </a:lnTo>
                  <a:lnTo>
                    <a:pt x="4" y="206"/>
                  </a:lnTo>
                  <a:lnTo>
                    <a:pt x="4" y="206"/>
                  </a:lnTo>
                  <a:lnTo>
                    <a:pt x="4" y="208"/>
                  </a:lnTo>
                  <a:lnTo>
                    <a:pt x="4" y="210"/>
                  </a:lnTo>
                  <a:lnTo>
                    <a:pt x="4" y="210"/>
                  </a:lnTo>
                  <a:lnTo>
                    <a:pt x="4" y="212"/>
                  </a:lnTo>
                  <a:lnTo>
                    <a:pt x="4" y="214"/>
                  </a:lnTo>
                  <a:lnTo>
                    <a:pt x="4" y="214"/>
                  </a:lnTo>
                  <a:lnTo>
                    <a:pt x="4" y="216"/>
                  </a:lnTo>
                  <a:lnTo>
                    <a:pt x="6" y="216"/>
                  </a:lnTo>
                  <a:lnTo>
                    <a:pt x="6" y="216"/>
                  </a:lnTo>
                  <a:lnTo>
                    <a:pt x="6" y="218"/>
                  </a:lnTo>
                  <a:lnTo>
                    <a:pt x="4" y="220"/>
                  </a:lnTo>
                  <a:lnTo>
                    <a:pt x="2" y="222"/>
                  </a:lnTo>
                  <a:lnTo>
                    <a:pt x="0" y="224"/>
                  </a:lnTo>
                  <a:lnTo>
                    <a:pt x="0" y="224"/>
                  </a:lnTo>
                  <a:lnTo>
                    <a:pt x="0" y="226"/>
                  </a:lnTo>
                  <a:lnTo>
                    <a:pt x="2" y="226"/>
                  </a:lnTo>
                  <a:lnTo>
                    <a:pt x="2" y="226"/>
                  </a:lnTo>
                  <a:lnTo>
                    <a:pt x="2" y="228"/>
                  </a:lnTo>
                  <a:lnTo>
                    <a:pt x="4" y="228"/>
                  </a:lnTo>
                  <a:lnTo>
                    <a:pt x="4" y="228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4" y="230"/>
                  </a:lnTo>
                  <a:lnTo>
                    <a:pt x="6" y="232"/>
                  </a:lnTo>
                  <a:lnTo>
                    <a:pt x="8" y="232"/>
                  </a:lnTo>
                  <a:lnTo>
                    <a:pt x="10" y="232"/>
                  </a:lnTo>
                  <a:lnTo>
                    <a:pt x="12" y="234"/>
                  </a:lnTo>
                  <a:lnTo>
                    <a:pt x="14" y="234"/>
                  </a:lnTo>
                  <a:lnTo>
                    <a:pt x="14" y="236"/>
                  </a:lnTo>
                  <a:lnTo>
                    <a:pt x="14" y="238"/>
                  </a:lnTo>
                  <a:lnTo>
                    <a:pt x="14" y="238"/>
                  </a:lnTo>
                  <a:lnTo>
                    <a:pt x="12" y="240"/>
                  </a:lnTo>
                  <a:lnTo>
                    <a:pt x="12" y="240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2" y="242"/>
                  </a:lnTo>
                  <a:lnTo>
                    <a:pt x="10" y="244"/>
                  </a:lnTo>
                  <a:lnTo>
                    <a:pt x="10" y="246"/>
                  </a:lnTo>
                  <a:lnTo>
                    <a:pt x="12" y="246"/>
                  </a:lnTo>
                  <a:lnTo>
                    <a:pt x="12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4" y="248"/>
                  </a:lnTo>
                  <a:lnTo>
                    <a:pt x="16" y="248"/>
                  </a:lnTo>
                  <a:lnTo>
                    <a:pt x="16" y="248"/>
                  </a:lnTo>
                  <a:lnTo>
                    <a:pt x="18" y="250"/>
                  </a:lnTo>
                  <a:lnTo>
                    <a:pt x="18" y="250"/>
                  </a:lnTo>
                  <a:lnTo>
                    <a:pt x="20" y="250"/>
                  </a:lnTo>
                  <a:lnTo>
                    <a:pt x="20" y="250"/>
                  </a:lnTo>
                  <a:lnTo>
                    <a:pt x="22" y="250"/>
                  </a:lnTo>
                  <a:lnTo>
                    <a:pt x="22" y="250"/>
                  </a:lnTo>
                  <a:lnTo>
                    <a:pt x="26" y="252"/>
                  </a:lnTo>
                  <a:lnTo>
                    <a:pt x="26" y="254"/>
                  </a:lnTo>
                  <a:lnTo>
                    <a:pt x="30" y="256"/>
                  </a:lnTo>
                  <a:lnTo>
                    <a:pt x="30" y="258"/>
                  </a:lnTo>
                  <a:lnTo>
                    <a:pt x="32" y="258"/>
                  </a:lnTo>
                  <a:lnTo>
                    <a:pt x="32" y="256"/>
                  </a:lnTo>
                  <a:lnTo>
                    <a:pt x="34" y="256"/>
                  </a:lnTo>
                  <a:lnTo>
                    <a:pt x="34" y="258"/>
                  </a:lnTo>
                  <a:lnTo>
                    <a:pt x="38" y="260"/>
                  </a:lnTo>
                  <a:lnTo>
                    <a:pt x="38" y="262"/>
                  </a:lnTo>
                  <a:lnTo>
                    <a:pt x="36" y="264"/>
                  </a:lnTo>
                  <a:lnTo>
                    <a:pt x="38" y="266"/>
                  </a:lnTo>
                  <a:lnTo>
                    <a:pt x="38" y="266"/>
                  </a:lnTo>
                  <a:lnTo>
                    <a:pt x="38" y="268"/>
                  </a:lnTo>
                  <a:lnTo>
                    <a:pt x="38" y="270"/>
                  </a:lnTo>
                  <a:lnTo>
                    <a:pt x="38" y="270"/>
                  </a:lnTo>
                  <a:lnTo>
                    <a:pt x="40" y="272"/>
                  </a:lnTo>
                  <a:lnTo>
                    <a:pt x="42" y="272"/>
                  </a:lnTo>
                  <a:lnTo>
                    <a:pt x="42" y="272"/>
                  </a:lnTo>
                  <a:lnTo>
                    <a:pt x="44" y="272"/>
                  </a:lnTo>
                  <a:lnTo>
                    <a:pt x="46" y="276"/>
                  </a:lnTo>
                  <a:lnTo>
                    <a:pt x="48" y="276"/>
                  </a:lnTo>
                  <a:lnTo>
                    <a:pt x="48" y="276"/>
                  </a:lnTo>
                  <a:lnTo>
                    <a:pt x="52" y="276"/>
                  </a:lnTo>
                  <a:lnTo>
                    <a:pt x="52" y="276"/>
                  </a:lnTo>
                  <a:lnTo>
                    <a:pt x="54" y="276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58" y="284"/>
                  </a:lnTo>
                  <a:lnTo>
                    <a:pt x="60" y="284"/>
                  </a:lnTo>
                  <a:lnTo>
                    <a:pt x="64" y="284"/>
                  </a:lnTo>
                  <a:lnTo>
                    <a:pt x="66" y="284"/>
                  </a:lnTo>
                  <a:lnTo>
                    <a:pt x="68" y="284"/>
                  </a:lnTo>
                  <a:lnTo>
                    <a:pt x="68" y="284"/>
                  </a:lnTo>
                  <a:lnTo>
                    <a:pt x="70" y="282"/>
                  </a:lnTo>
                  <a:lnTo>
                    <a:pt x="72" y="282"/>
                  </a:lnTo>
                  <a:lnTo>
                    <a:pt x="72" y="280"/>
                  </a:lnTo>
                  <a:lnTo>
                    <a:pt x="72" y="280"/>
                  </a:lnTo>
                  <a:lnTo>
                    <a:pt x="74" y="282"/>
                  </a:lnTo>
                  <a:lnTo>
                    <a:pt x="76" y="282"/>
                  </a:lnTo>
                  <a:lnTo>
                    <a:pt x="78" y="282"/>
                  </a:lnTo>
                  <a:lnTo>
                    <a:pt x="78" y="282"/>
                  </a:lnTo>
                  <a:lnTo>
                    <a:pt x="80" y="282"/>
                  </a:lnTo>
                  <a:lnTo>
                    <a:pt x="82" y="282"/>
                  </a:lnTo>
                  <a:lnTo>
                    <a:pt x="82" y="284"/>
                  </a:lnTo>
                  <a:lnTo>
                    <a:pt x="82" y="284"/>
                  </a:lnTo>
                  <a:lnTo>
                    <a:pt x="82" y="286"/>
                  </a:lnTo>
                  <a:lnTo>
                    <a:pt x="82" y="286"/>
                  </a:lnTo>
                  <a:lnTo>
                    <a:pt x="84" y="286"/>
                  </a:lnTo>
                  <a:lnTo>
                    <a:pt x="84" y="286"/>
                  </a:lnTo>
                  <a:lnTo>
                    <a:pt x="84" y="288"/>
                  </a:lnTo>
                  <a:lnTo>
                    <a:pt x="84" y="290"/>
                  </a:lnTo>
                  <a:lnTo>
                    <a:pt x="86" y="290"/>
                  </a:lnTo>
                  <a:lnTo>
                    <a:pt x="86" y="290"/>
                  </a:lnTo>
                  <a:lnTo>
                    <a:pt x="88" y="290"/>
                  </a:lnTo>
                  <a:lnTo>
                    <a:pt x="88" y="292"/>
                  </a:lnTo>
                  <a:lnTo>
                    <a:pt x="88" y="292"/>
                  </a:lnTo>
                  <a:lnTo>
                    <a:pt x="90" y="294"/>
                  </a:lnTo>
                  <a:lnTo>
                    <a:pt x="90" y="294"/>
                  </a:lnTo>
                  <a:lnTo>
                    <a:pt x="92" y="296"/>
                  </a:lnTo>
                  <a:lnTo>
                    <a:pt x="96" y="294"/>
                  </a:lnTo>
                  <a:lnTo>
                    <a:pt x="98" y="294"/>
                  </a:lnTo>
                  <a:lnTo>
                    <a:pt x="98" y="294"/>
                  </a:lnTo>
                  <a:lnTo>
                    <a:pt x="98" y="292"/>
                  </a:lnTo>
                  <a:lnTo>
                    <a:pt x="98" y="292"/>
                  </a:lnTo>
                  <a:lnTo>
                    <a:pt x="98" y="290"/>
                  </a:lnTo>
                  <a:lnTo>
                    <a:pt x="100" y="290"/>
                  </a:lnTo>
                  <a:lnTo>
                    <a:pt x="100" y="292"/>
                  </a:lnTo>
                  <a:lnTo>
                    <a:pt x="102" y="292"/>
                  </a:lnTo>
                  <a:lnTo>
                    <a:pt x="104" y="292"/>
                  </a:lnTo>
                  <a:lnTo>
                    <a:pt x="104" y="294"/>
                  </a:lnTo>
                  <a:lnTo>
                    <a:pt x="104" y="294"/>
                  </a:lnTo>
                  <a:lnTo>
                    <a:pt x="102" y="296"/>
                  </a:lnTo>
                  <a:lnTo>
                    <a:pt x="104" y="298"/>
                  </a:lnTo>
                  <a:lnTo>
                    <a:pt x="104" y="298"/>
                  </a:lnTo>
                  <a:lnTo>
                    <a:pt x="104" y="300"/>
                  </a:lnTo>
                  <a:lnTo>
                    <a:pt x="106" y="302"/>
                  </a:lnTo>
                  <a:lnTo>
                    <a:pt x="108" y="302"/>
                  </a:lnTo>
                  <a:lnTo>
                    <a:pt x="110" y="304"/>
                  </a:lnTo>
                  <a:lnTo>
                    <a:pt x="114" y="304"/>
                  </a:lnTo>
                  <a:lnTo>
                    <a:pt x="114" y="304"/>
                  </a:lnTo>
                  <a:lnTo>
                    <a:pt x="116" y="306"/>
                  </a:lnTo>
                  <a:lnTo>
                    <a:pt x="116" y="306"/>
                  </a:lnTo>
                  <a:lnTo>
                    <a:pt x="116" y="308"/>
                  </a:lnTo>
                  <a:lnTo>
                    <a:pt x="116" y="308"/>
                  </a:lnTo>
                  <a:lnTo>
                    <a:pt x="116" y="310"/>
                  </a:lnTo>
                  <a:lnTo>
                    <a:pt x="116" y="310"/>
                  </a:lnTo>
                  <a:lnTo>
                    <a:pt x="118" y="314"/>
                  </a:lnTo>
                  <a:lnTo>
                    <a:pt x="118" y="314"/>
                  </a:lnTo>
                  <a:lnTo>
                    <a:pt x="120" y="316"/>
                  </a:lnTo>
                  <a:lnTo>
                    <a:pt x="120" y="316"/>
                  </a:lnTo>
                  <a:lnTo>
                    <a:pt x="120" y="318"/>
                  </a:lnTo>
                  <a:lnTo>
                    <a:pt x="120" y="320"/>
                  </a:lnTo>
                  <a:lnTo>
                    <a:pt x="120" y="322"/>
                  </a:lnTo>
                  <a:lnTo>
                    <a:pt x="122" y="324"/>
                  </a:lnTo>
                  <a:lnTo>
                    <a:pt x="122" y="324"/>
                  </a:lnTo>
                  <a:lnTo>
                    <a:pt x="122" y="326"/>
                  </a:lnTo>
                  <a:lnTo>
                    <a:pt x="122" y="326"/>
                  </a:lnTo>
                  <a:lnTo>
                    <a:pt x="122" y="328"/>
                  </a:lnTo>
                  <a:lnTo>
                    <a:pt x="122" y="328"/>
                  </a:lnTo>
                  <a:lnTo>
                    <a:pt x="122" y="328"/>
                  </a:lnTo>
                  <a:lnTo>
                    <a:pt x="122" y="328"/>
                  </a:lnTo>
                  <a:lnTo>
                    <a:pt x="132" y="348"/>
                  </a:lnTo>
                  <a:lnTo>
                    <a:pt x="134" y="350"/>
                  </a:lnTo>
                  <a:lnTo>
                    <a:pt x="136" y="350"/>
                  </a:lnTo>
                  <a:lnTo>
                    <a:pt x="136" y="350"/>
                  </a:lnTo>
                  <a:lnTo>
                    <a:pt x="138" y="350"/>
                  </a:lnTo>
                  <a:lnTo>
                    <a:pt x="138" y="350"/>
                  </a:lnTo>
                  <a:lnTo>
                    <a:pt x="140" y="352"/>
                  </a:lnTo>
                  <a:lnTo>
                    <a:pt x="140" y="352"/>
                  </a:lnTo>
                  <a:lnTo>
                    <a:pt x="140" y="354"/>
                  </a:lnTo>
                  <a:lnTo>
                    <a:pt x="140" y="354"/>
                  </a:lnTo>
                  <a:lnTo>
                    <a:pt x="140" y="356"/>
                  </a:lnTo>
                  <a:lnTo>
                    <a:pt x="142" y="356"/>
                  </a:lnTo>
                  <a:lnTo>
                    <a:pt x="142" y="356"/>
                  </a:lnTo>
                  <a:lnTo>
                    <a:pt x="142" y="356"/>
                  </a:lnTo>
                  <a:lnTo>
                    <a:pt x="142" y="358"/>
                  </a:lnTo>
                  <a:lnTo>
                    <a:pt x="142" y="358"/>
                  </a:lnTo>
                  <a:lnTo>
                    <a:pt x="142" y="358"/>
                  </a:lnTo>
                  <a:lnTo>
                    <a:pt x="142" y="360"/>
                  </a:lnTo>
                  <a:lnTo>
                    <a:pt x="142" y="360"/>
                  </a:lnTo>
                  <a:lnTo>
                    <a:pt x="142" y="362"/>
                  </a:lnTo>
                  <a:lnTo>
                    <a:pt x="144" y="364"/>
                  </a:lnTo>
                  <a:lnTo>
                    <a:pt x="146" y="366"/>
                  </a:lnTo>
                  <a:lnTo>
                    <a:pt x="146" y="368"/>
                  </a:lnTo>
                  <a:lnTo>
                    <a:pt x="146" y="368"/>
                  </a:lnTo>
                  <a:lnTo>
                    <a:pt x="146" y="370"/>
                  </a:lnTo>
                  <a:lnTo>
                    <a:pt x="144" y="374"/>
                  </a:lnTo>
                  <a:lnTo>
                    <a:pt x="144" y="374"/>
                  </a:lnTo>
                  <a:lnTo>
                    <a:pt x="146" y="376"/>
                  </a:lnTo>
                  <a:lnTo>
                    <a:pt x="146" y="376"/>
                  </a:lnTo>
                  <a:lnTo>
                    <a:pt x="148" y="376"/>
                  </a:lnTo>
                  <a:lnTo>
                    <a:pt x="146" y="378"/>
                  </a:lnTo>
                  <a:lnTo>
                    <a:pt x="146" y="378"/>
                  </a:lnTo>
                  <a:lnTo>
                    <a:pt x="146" y="382"/>
                  </a:lnTo>
                  <a:lnTo>
                    <a:pt x="144" y="382"/>
                  </a:lnTo>
                  <a:lnTo>
                    <a:pt x="144" y="384"/>
                  </a:lnTo>
                  <a:lnTo>
                    <a:pt x="144" y="386"/>
                  </a:lnTo>
                  <a:lnTo>
                    <a:pt x="142" y="390"/>
                  </a:lnTo>
                  <a:lnTo>
                    <a:pt x="140" y="392"/>
                  </a:lnTo>
                  <a:lnTo>
                    <a:pt x="140" y="394"/>
                  </a:lnTo>
                  <a:lnTo>
                    <a:pt x="140" y="394"/>
                  </a:lnTo>
                  <a:lnTo>
                    <a:pt x="142" y="402"/>
                  </a:lnTo>
                  <a:lnTo>
                    <a:pt x="144" y="404"/>
                  </a:lnTo>
                  <a:lnTo>
                    <a:pt x="144" y="406"/>
                  </a:lnTo>
                  <a:lnTo>
                    <a:pt x="146" y="408"/>
                  </a:lnTo>
                  <a:lnTo>
                    <a:pt x="146" y="412"/>
                  </a:lnTo>
                  <a:lnTo>
                    <a:pt x="144" y="414"/>
                  </a:lnTo>
                  <a:lnTo>
                    <a:pt x="144" y="414"/>
                  </a:lnTo>
                  <a:lnTo>
                    <a:pt x="142" y="416"/>
                  </a:lnTo>
                  <a:lnTo>
                    <a:pt x="132" y="428"/>
                  </a:lnTo>
                  <a:lnTo>
                    <a:pt x="132" y="430"/>
                  </a:lnTo>
                  <a:lnTo>
                    <a:pt x="130" y="444"/>
                  </a:lnTo>
                  <a:lnTo>
                    <a:pt x="130" y="446"/>
                  </a:lnTo>
                  <a:lnTo>
                    <a:pt x="134" y="448"/>
                  </a:lnTo>
                  <a:lnTo>
                    <a:pt x="134" y="450"/>
                  </a:lnTo>
                  <a:lnTo>
                    <a:pt x="134" y="452"/>
                  </a:lnTo>
                  <a:lnTo>
                    <a:pt x="136" y="452"/>
                  </a:lnTo>
                  <a:lnTo>
                    <a:pt x="136" y="454"/>
                  </a:lnTo>
                  <a:lnTo>
                    <a:pt x="136" y="456"/>
                  </a:lnTo>
                  <a:lnTo>
                    <a:pt x="136" y="458"/>
                  </a:lnTo>
                  <a:lnTo>
                    <a:pt x="138" y="458"/>
                  </a:lnTo>
                  <a:lnTo>
                    <a:pt x="138" y="458"/>
                  </a:lnTo>
                  <a:lnTo>
                    <a:pt x="140" y="460"/>
                  </a:lnTo>
                  <a:lnTo>
                    <a:pt x="138" y="460"/>
                  </a:lnTo>
                  <a:lnTo>
                    <a:pt x="138" y="462"/>
                  </a:lnTo>
                  <a:lnTo>
                    <a:pt x="138" y="462"/>
                  </a:lnTo>
                  <a:lnTo>
                    <a:pt x="140" y="464"/>
                  </a:lnTo>
                  <a:lnTo>
                    <a:pt x="140" y="464"/>
                  </a:lnTo>
                  <a:lnTo>
                    <a:pt x="144" y="462"/>
                  </a:lnTo>
                  <a:lnTo>
                    <a:pt x="146" y="462"/>
                  </a:lnTo>
                  <a:lnTo>
                    <a:pt x="148" y="462"/>
                  </a:lnTo>
                  <a:lnTo>
                    <a:pt x="150" y="462"/>
                  </a:lnTo>
                  <a:lnTo>
                    <a:pt x="150" y="464"/>
                  </a:lnTo>
                  <a:lnTo>
                    <a:pt x="152" y="464"/>
                  </a:lnTo>
                  <a:lnTo>
                    <a:pt x="152" y="466"/>
                  </a:lnTo>
                  <a:lnTo>
                    <a:pt x="154" y="466"/>
                  </a:lnTo>
                  <a:lnTo>
                    <a:pt x="156" y="468"/>
                  </a:lnTo>
                  <a:lnTo>
                    <a:pt x="160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2" y="468"/>
                  </a:lnTo>
                  <a:lnTo>
                    <a:pt x="164" y="466"/>
                  </a:lnTo>
                  <a:lnTo>
                    <a:pt x="164" y="466"/>
                  </a:lnTo>
                  <a:lnTo>
                    <a:pt x="166" y="468"/>
                  </a:lnTo>
                  <a:lnTo>
                    <a:pt x="168" y="470"/>
                  </a:lnTo>
                  <a:lnTo>
                    <a:pt x="168" y="472"/>
                  </a:lnTo>
                  <a:lnTo>
                    <a:pt x="168" y="472"/>
                  </a:lnTo>
                  <a:lnTo>
                    <a:pt x="170" y="470"/>
                  </a:lnTo>
                  <a:lnTo>
                    <a:pt x="170" y="470"/>
                  </a:lnTo>
                  <a:lnTo>
                    <a:pt x="174" y="472"/>
                  </a:lnTo>
                  <a:lnTo>
                    <a:pt x="176" y="472"/>
                  </a:lnTo>
                  <a:lnTo>
                    <a:pt x="176" y="472"/>
                  </a:lnTo>
                  <a:lnTo>
                    <a:pt x="178" y="472"/>
                  </a:lnTo>
                  <a:lnTo>
                    <a:pt x="186" y="472"/>
                  </a:lnTo>
                  <a:lnTo>
                    <a:pt x="188" y="472"/>
                  </a:lnTo>
                  <a:lnTo>
                    <a:pt x="190" y="470"/>
                  </a:lnTo>
                  <a:lnTo>
                    <a:pt x="192" y="470"/>
                  </a:lnTo>
                  <a:lnTo>
                    <a:pt x="192" y="472"/>
                  </a:lnTo>
                  <a:lnTo>
                    <a:pt x="194" y="472"/>
                  </a:lnTo>
                  <a:lnTo>
                    <a:pt x="198" y="474"/>
                  </a:lnTo>
                  <a:lnTo>
                    <a:pt x="198" y="474"/>
                  </a:lnTo>
                  <a:lnTo>
                    <a:pt x="202" y="474"/>
                  </a:lnTo>
                  <a:lnTo>
                    <a:pt x="202" y="474"/>
                  </a:lnTo>
                  <a:lnTo>
                    <a:pt x="204" y="476"/>
                  </a:lnTo>
                  <a:lnTo>
                    <a:pt x="204" y="476"/>
                  </a:lnTo>
                  <a:lnTo>
                    <a:pt x="206" y="474"/>
                  </a:lnTo>
                  <a:lnTo>
                    <a:pt x="208" y="474"/>
                  </a:lnTo>
                  <a:lnTo>
                    <a:pt x="210" y="476"/>
                  </a:lnTo>
                  <a:lnTo>
                    <a:pt x="210" y="476"/>
                  </a:lnTo>
                  <a:lnTo>
                    <a:pt x="214" y="474"/>
                  </a:lnTo>
                  <a:lnTo>
                    <a:pt x="218" y="474"/>
                  </a:lnTo>
                  <a:lnTo>
                    <a:pt x="222" y="474"/>
                  </a:lnTo>
                  <a:lnTo>
                    <a:pt x="224" y="474"/>
                  </a:lnTo>
                  <a:lnTo>
                    <a:pt x="226" y="474"/>
                  </a:lnTo>
                  <a:lnTo>
                    <a:pt x="226" y="474"/>
                  </a:lnTo>
                  <a:lnTo>
                    <a:pt x="228" y="474"/>
                  </a:lnTo>
                  <a:lnTo>
                    <a:pt x="230" y="474"/>
                  </a:lnTo>
                  <a:lnTo>
                    <a:pt x="230" y="476"/>
                  </a:lnTo>
                  <a:lnTo>
                    <a:pt x="232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4" y="476"/>
                  </a:lnTo>
                  <a:lnTo>
                    <a:pt x="236" y="476"/>
                  </a:lnTo>
                  <a:lnTo>
                    <a:pt x="236" y="476"/>
                  </a:lnTo>
                  <a:lnTo>
                    <a:pt x="240" y="474"/>
                  </a:lnTo>
                  <a:lnTo>
                    <a:pt x="240" y="476"/>
                  </a:lnTo>
                  <a:lnTo>
                    <a:pt x="244" y="476"/>
                  </a:lnTo>
                  <a:lnTo>
                    <a:pt x="246" y="476"/>
                  </a:lnTo>
                  <a:lnTo>
                    <a:pt x="248" y="476"/>
                  </a:lnTo>
                  <a:lnTo>
                    <a:pt x="248" y="476"/>
                  </a:lnTo>
                  <a:lnTo>
                    <a:pt x="250" y="476"/>
                  </a:lnTo>
                  <a:lnTo>
                    <a:pt x="252" y="478"/>
                  </a:lnTo>
                  <a:lnTo>
                    <a:pt x="252" y="478"/>
                  </a:lnTo>
                  <a:lnTo>
                    <a:pt x="256" y="478"/>
                  </a:lnTo>
                  <a:lnTo>
                    <a:pt x="264" y="482"/>
                  </a:lnTo>
                  <a:lnTo>
                    <a:pt x="266" y="484"/>
                  </a:lnTo>
                  <a:lnTo>
                    <a:pt x="272" y="494"/>
                  </a:lnTo>
                  <a:lnTo>
                    <a:pt x="274" y="496"/>
                  </a:lnTo>
                  <a:lnTo>
                    <a:pt x="276" y="496"/>
                  </a:lnTo>
                  <a:lnTo>
                    <a:pt x="280" y="498"/>
                  </a:lnTo>
                  <a:lnTo>
                    <a:pt x="282" y="498"/>
                  </a:lnTo>
                  <a:lnTo>
                    <a:pt x="284" y="496"/>
                  </a:lnTo>
                  <a:lnTo>
                    <a:pt x="284" y="496"/>
                  </a:lnTo>
                  <a:lnTo>
                    <a:pt x="286" y="496"/>
                  </a:lnTo>
                  <a:lnTo>
                    <a:pt x="286" y="498"/>
                  </a:lnTo>
                  <a:lnTo>
                    <a:pt x="290" y="502"/>
                  </a:lnTo>
                  <a:lnTo>
                    <a:pt x="290" y="502"/>
                  </a:lnTo>
                  <a:lnTo>
                    <a:pt x="292" y="504"/>
                  </a:lnTo>
                  <a:lnTo>
                    <a:pt x="292" y="506"/>
                  </a:lnTo>
                  <a:lnTo>
                    <a:pt x="294" y="506"/>
                  </a:lnTo>
                  <a:lnTo>
                    <a:pt x="296" y="506"/>
                  </a:lnTo>
                  <a:lnTo>
                    <a:pt x="298" y="508"/>
                  </a:lnTo>
                  <a:lnTo>
                    <a:pt x="304" y="510"/>
                  </a:lnTo>
                  <a:lnTo>
                    <a:pt x="306" y="514"/>
                  </a:lnTo>
                  <a:lnTo>
                    <a:pt x="308" y="514"/>
                  </a:lnTo>
                  <a:lnTo>
                    <a:pt x="308" y="516"/>
                  </a:lnTo>
                  <a:lnTo>
                    <a:pt x="308" y="516"/>
                  </a:lnTo>
                  <a:lnTo>
                    <a:pt x="310" y="516"/>
                  </a:lnTo>
                  <a:lnTo>
                    <a:pt x="318" y="520"/>
                  </a:lnTo>
                  <a:lnTo>
                    <a:pt x="322" y="522"/>
                  </a:lnTo>
                  <a:lnTo>
                    <a:pt x="324" y="522"/>
                  </a:lnTo>
                  <a:lnTo>
                    <a:pt x="338" y="520"/>
                  </a:lnTo>
                  <a:lnTo>
                    <a:pt x="340" y="520"/>
                  </a:lnTo>
                  <a:lnTo>
                    <a:pt x="340" y="522"/>
                  </a:lnTo>
                  <a:lnTo>
                    <a:pt x="338" y="524"/>
                  </a:lnTo>
                  <a:lnTo>
                    <a:pt x="338" y="524"/>
                  </a:lnTo>
                  <a:lnTo>
                    <a:pt x="336" y="526"/>
                  </a:lnTo>
                  <a:lnTo>
                    <a:pt x="336" y="528"/>
                  </a:lnTo>
                  <a:lnTo>
                    <a:pt x="336" y="528"/>
                  </a:lnTo>
                  <a:lnTo>
                    <a:pt x="336" y="528"/>
                  </a:lnTo>
                  <a:lnTo>
                    <a:pt x="336" y="532"/>
                  </a:lnTo>
                  <a:lnTo>
                    <a:pt x="336" y="534"/>
                  </a:lnTo>
                  <a:lnTo>
                    <a:pt x="336" y="536"/>
                  </a:lnTo>
                  <a:lnTo>
                    <a:pt x="336" y="538"/>
                  </a:lnTo>
                  <a:lnTo>
                    <a:pt x="340" y="538"/>
                  </a:lnTo>
                  <a:lnTo>
                    <a:pt x="342" y="538"/>
                  </a:lnTo>
                  <a:lnTo>
                    <a:pt x="344" y="538"/>
                  </a:lnTo>
                  <a:lnTo>
                    <a:pt x="346" y="540"/>
                  </a:lnTo>
                  <a:lnTo>
                    <a:pt x="348" y="546"/>
                  </a:lnTo>
                  <a:lnTo>
                    <a:pt x="352" y="560"/>
                  </a:lnTo>
                  <a:lnTo>
                    <a:pt x="358" y="574"/>
                  </a:lnTo>
                  <a:lnTo>
                    <a:pt x="360" y="576"/>
                  </a:lnTo>
                  <a:lnTo>
                    <a:pt x="360" y="578"/>
                  </a:lnTo>
                  <a:lnTo>
                    <a:pt x="360" y="582"/>
                  </a:lnTo>
                  <a:lnTo>
                    <a:pt x="360" y="584"/>
                  </a:lnTo>
                  <a:lnTo>
                    <a:pt x="362" y="586"/>
                  </a:lnTo>
                  <a:lnTo>
                    <a:pt x="380" y="602"/>
                  </a:lnTo>
                  <a:lnTo>
                    <a:pt x="380" y="604"/>
                  </a:lnTo>
                  <a:lnTo>
                    <a:pt x="380" y="604"/>
                  </a:lnTo>
                  <a:lnTo>
                    <a:pt x="382" y="606"/>
                  </a:lnTo>
                  <a:lnTo>
                    <a:pt x="382" y="614"/>
                  </a:lnTo>
                  <a:lnTo>
                    <a:pt x="382" y="614"/>
                  </a:lnTo>
                  <a:lnTo>
                    <a:pt x="382" y="614"/>
                  </a:lnTo>
                  <a:lnTo>
                    <a:pt x="382" y="616"/>
                  </a:lnTo>
                  <a:lnTo>
                    <a:pt x="388" y="614"/>
                  </a:lnTo>
                  <a:lnTo>
                    <a:pt x="404" y="612"/>
                  </a:lnTo>
                  <a:lnTo>
                    <a:pt x="418" y="612"/>
                  </a:lnTo>
                  <a:lnTo>
                    <a:pt x="418" y="612"/>
                  </a:lnTo>
                  <a:lnTo>
                    <a:pt x="434" y="612"/>
                  </a:lnTo>
                  <a:lnTo>
                    <a:pt x="448" y="614"/>
                  </a:lnTo>
                  <a:lnTo>
                    <a:pt x="466" y="618"/>
                  </a:lnTo>
                  <a:lnTo>
                    <a:pt x="484" y="620"/>
                  </a:lnTo>
                  <a:lnTo>
                    <a:pt x="502" y="622"/>
                  </a:lnTo>
                  <a:lnTo>
                    <a:pt x="520" y="624"/>
                  </a:lnTo>
                  <a:lnTo>
                    <a:pt x="526" y="622"/>
                  </a:lnTo>
                  <a:lnTo>
                    <a:pt x="542" y="618"/>
                  </a:lnTo>
                  <a:lnTo>
                    <a:pt x="544" y="618"/>
                  </a:lnTo>
                  <a:lnTo>
                    <a:pt x="562" y="620"/>
                  </a:lnTo>
                  <a:lnTo>
                    <a:pt x="580" y="624"/>
                  </a:lnTo>
                  <a:lnTo>
                    <a:pt x="598" y="626"/>
                  </a:lnTo>
                  <a:lnTo>
                    <a:pt x="606" y="626"/>
                  </a:lnTo>
                  <a:lnTo>
                    <a:pt x="610" y="626"/>
                  </a:lnTo>
                  <a:lnTo>
                    <a:pt x="616" y="628"/>
                  </a:lnTo>
                  <a:lnTo>
                    <a:pt x="620" y="630"/>
                  </a:lnTo>
                  <a:lnTo>
                    <a:pt x="626" y="642"/>
                  </a:lnTo>
                  <a:lnTo>
                    <a:pt x="630" y="646"/>
                  </a:lnTo>
                  <a:lnTo>
                    <a:pt x="634" y="648"/>
                  </a:lnTo>
                  <a:lnTo>
                    <a:pt x="648" y="650"/>
                  </a:lnTo>
                  <a:lnTo>
                    <a:pt x="664" y="654"/>
                  </a:lnTo>
                  <a:lnTo>
                    <a:pt x="680" y="658"/>
                  </a:lnTo>
                  <a:lnTo>
                    <a:pt x="680" y="658"/>
                  </a:lnTo>
                  <a:lnTo>
                    <a:pt x="680" y="658"/>
                  </a:lnTo>
                  <a:lnTo>
                    <a:pt x="680" y="658"/>
                  </a:lnTo>
                  <a:lnTo>
                    <a:pt x="694" y="666"/>
                  </a:lnTo>
                  <a:lnTo>
                    <a:pt x="706" y="672"/>
                  </a:lnTo>
                  <a:lnTo>
                    <a:pt x="708" y="672"/>
                  </a:lnTo>
                  <a:lnTo>
                    <a:pt x="726" y="670"/>
                  </a:lnTo>
                  <a:lnTo>
                    <a:pt x="742" y="666"/>
                  </a:lnTo>
                  <a:lnTo>
                    <a:pt x="742" y="678"/>
                  </a:lnTo>
                  <a:lnTo>
                    <a:pt x="742" y="678"/>
                  </a:lnTo>
                  <a:lnTo>
                    <a:pt x="746" y="678"/>
                  </a:lnTo>
                  <a:lnTo>
                    <a:pt x="760" y="680"/>
                  </a:lnTo>
                  <a:lnTo>
                    <a:pt x="760" y="680"/>
                  </a:lnTo>
                  <a:lnTo>
                    <a:pt x="762" y="680"/>
                  </a:lnTo>
                  <a:lnTo>
                    <a:pt x="764" y="682"/>
                  </a:lnTo>
                  <a:lnTo>
                    <a:pt x="766" y="682"/>
                  </a:lnTo>
                  <a:lnTo>
                    <a:pt x="774" y="674"/>
                  </a:lnTo>
                  <a:lnTo>
                    <a:pt x="774" y="672"/>
                  </a:lnTo>
                  <a:lnTo>
                    <a:pt x="776" y="672"/>
                  </a:lnTo>
                  <a:lnTo>
                    <a:pt x="778" y="672"/>
                  </a:lnTo>
                  <a:lnTo>
                    <a:pt x="780" y="670"/>
                  </a:lnTo>
                  <a:lnTo>
                    <a:pt x="780" y="670"/>
                  </a:lnTo>
                  <a:lnTo>
                    <a:pt x="782" y="670"/>
                  </a:lnTo>
                  <a:lnTo>
                    <a:pt x="786" y="668"/>
                  </a:lnTo>
                  <a:lnTo>
                    <a:pt x="802" y="658"/>
                  </a:lnTo>
                  <a:lnTo>
                    <a:pt x="822" y="650"/>
                  </a:lnTo>
                  <a:lnTo>
                    <a:pt x="842" y="640"/>
                  </a:lnTo>
                  <a:lnTo>
                    <a:pt x="862" y="638"/>
                  </a:lnTo>
                  <a:lnTo>
                    <a:pt x="880" y="634"/>
                  </a:lnTo>
                  <a:lnTo>
                    <a:pt x="900" y="632"/>
                  </a:lnTo>
                  <a:lnTo>
                    <a:pt x="906" y="630"/>
                  </a:lnTo>
                  <a:lnTo>
                    <a:pt x="908" y="632"/>
                  </a:lnTo>
                  <a:lnTo>
                    <a:pt x="912" y="632"/>
                  </a:lnTo>
                  <a:lnTo>
                    <a:pt x="920" y="632"/>
                  </a:lnTo>
                  <a:lnTo>
                    <a:pt x="932" y="634"/>
                  </a:lnTo>
                  <a:lnTo>
                    <a:pt x="934" y="634"/>
                  </a:lnTo>
                  <a:lnTo>
                    <a:pt x="936" y="634"/>
                  </a:lnTo>
                  <a:lnTo>
                    <a:pt x="940" y="632"/>
                  </a:lnTo>
                  <a:lnTo>
                    <a:pt x="942" y="632"/>
                  </a:lnTo>
                  <a:lnTo>
                    <a:pt x="952" y="632"/>
                  </a:lnTo>
                  <a:lnTo>
                    <a:pt x="954" y="632"/>
                  </a:lnTo>
                  <a:lnTo>
                    <a:pt x="956" y="632"/>
                  </a:lnTo>
                  <a:lnTo>
                    <a:pt x="962" y="632"/>
                  </a:lnTo>
                  <a:lnTo>
                    <a:pt x="964" y="632"/>
                  </a:lnTo>
                  <a:lnTo>
                    <a:pt x="964" y="630"/>
                  </a:lnTo>
                  <a:lnTo>
                    <a:pt x="964" y="630"/>
                  </a:lnTo>
                  <a:lnTo>
                    <a:pt x="964" y="630"/>
                  </a:lnTo>
                  <a:lnTo>
                    <a:pt x="964" y="630"/>
                  </a:lnTo>
                  <a:lnTo>
                    <a:pt x="964" y="630"/>
                  </a:lnTo>
                  <a:lnTo>
                    <a:pt x="970" y="626"/>
                  </a:lnTo>
                  <a:lnTo>
                    <a:pt x="982" y="620"/>
                  </a:lnTo>
                  <a:lnTo>
                    <a:pt x="986" y="620"/>
                  </a:lnTo>
                  <a:lnTo>
                    <a:pt x="988" y="620"/>
                  </a:lnTo>
                  <a:lnTo>
                    <a:pt x="988" y="620"/>
                  </a:lnTo>
                  <a:lnTo>
                    <a:pt x="988" y="620"/>
                  </a:lnTo>
                  <a:lnTo>
                    <a:pt x="990" y="620"/>
                  </a:lnTo>
                  <a:lnTo>
                    <a:pt x="990" y="618"/>
                  </a:lnTo>
                  <a:lnTo>
                    <a:pt x="990" y="618"/>
                  </a:lnTo>
                  <a:lnTo>
                    <a:pt x="992" y="618"/>
                  </a:lnTo>
                  <a:lnTo>
                    <a:pt x="1004" y="612"/>
                  </a:lnTo>
                  <a:lnTo>
                    <a:pt x="1004" y="612"/>
                  </a:lnTo>
                  <a:lnTo>
                    <a:pt x="1006" y="608"/>
                  </a:lnTo>
                  <a:lnTo>
                    <a:pt x="1006" y="606"/>
                  </a:lnTo>
                  <a:lnTo>
                    <a:pt x="1010" y="604"/>
                  </a:lnTo>
                  <a:lnTo>
                    <a:pt x="1012" y="602"/>
                  </a:lnTo>
                  <a:lnTo>
                    <a:pt x="1014" y="598"/>
                  </a:lnTo>
                  <a:lnTo>
                    <a:pt x="1016" y="596"/>
                  </a:lnTo>
                  <a:lnTo>
                    <a:pt x="1016" y="594"/>
                  </a:lnTo>
                  <a:lnTo>
                    <a:pt x="1020" y="590"/>
                  </a:lnTo>
                  <a:lnTo>
                    <a:pt x="1026" y="580"/>
                  </a:lnTo>
                  <a:lnTo>
                    <a:pt x="1028" y="580"/>
                  </a:lnTo>
                  <a:lnTo>
                    <a:pt x="1034" y="576"/>
                  </a:lnTo>
                  <a:lnTo>
                    <a:pt x="1044" y="572"/>
                  </a:lnTo>
                  <a:lnTo>
                    <a:pt x="1048" y="570"/>
                  </a:lnTo>
                  <a:lnTo>
                    <a:pt x="1048" y="568"/>
                  </a:lnTo>
                  <a:lnTo>
                    <a:pt x="1054" y="568"/>
                  </a:lnTo>
                  <a:lnTo>
                    <a:pt x="1056" y="568"/>
                  </a:lnTo>
                  <a:lnTo>
                    <a:pt x="1056" y="566"/>
                  </a:lnTo>
                  <a:lnTo>
                    <a:pt x="1064" y="558"/>
                  </a:lnTo>
                  <a:lnTo>
                    <a:pt x="1064" y="558"/>
                  </a:lnTo>
                  <a:lnTo>
                    <a:pt x="1068" y="558"/>
                  </a:lnTo>
                  <a:lnTo>
                    <a:pt x="1070" y="556"/>
                  </a:lnTo>
                  <a:lnTo>
                    <a:pt x="1070" y="556"/>
                  </a:lnTo>
                  <a:lnTo>
                    <a:pt x="1072" y="556"/>
                  </a:lnTo>
                  <a:lnTo>
                    <a:pt x="1072" y="554"/>
                  </a:lnTo>
                  <a:lnTo>
                    <a:pt x="1072" y="552"/>
                  </a:lnTo>
                  <a:lnTo>
                    <a:pt x="1072" y="550"/>
                  </a:lnTo>
                  <a:lnTo>
                    <a:pt x="1072" y="548"/>
                  </a:lnTo>
                  <a:lnTo>
                    <a:pt x="1068" y="542"/>
                  </a:lnTo>
                  <a:lnTo>
                    <a:pt x="1066" y="540"/>
                  </a:lnTo>
                  <a:lnTo>
                    <a:pt x="1064" y="538"/>
                  </a:lnTo>
                  <a:lnTo>
                    <a:pt x="1060" y="534"/>
                  </a:lnTo>
                  <a:lnTo>
                    <a:pt x="1058" y="534"/>
                  </a:lnTo>
                  <a:lnTo>
                    <a:pt x="1054" y="528"/>
                  </a:lnTo>
                  <a:lnTo>
                    <a:pt x="1052" y="526"/>
                  </a:lnTo>
                  <a:lnTo>
                    <a:pt x="1052" y="524"/>
                  </a:lnTo>
                  <a:lnTo>
                    <a:pt x="1052" y="522"/>
                  </a:lnTo>
                  <a:lnTo>
                    <a:pt x="1052" y="520"/>
                  </a:lnTo>
                  <a:lnTo>
                    <a:pt x="1050" y="520"/>
                  </a:lnTo>
                  <a:lnTo>
                    <a:pt x="1048" y="518"/>
                  </a:lnTo>
                  <a:lnTo>
                    <a:pt x="1048" y="516"/>
                  </a:lnTo>
                  <a:lnTo>
                    <a:pt x="1048" y="514"/>
                  </a:lnTo>
                  <a:lnTo>
                    <a:pt x="1048" y="512"/>
                  </a:lnTo>
                  <a:lnTo>
                    <a:pt x="1048" y="510"/>
                  </a:lnTo>
                  <a:lnTo>
                    <a:pt x="1050" y="508"/>
                  </a:lnTo>
                  <a:lnTo>
                    <a:pt x="1050" y="508"/>
                  </a:lnTo>
                  <a:lnTo>
                    <a:pt x="1050" y="506"/>
                  </a:lnTo>
                  <a:lnTo>
                    <a:pt x="1052" y="506"/>
                  </a:lnTo>
                  <a:lnTo>
                    <a:pt x="1052" y="504"/>
                  </a:lnTo>
                  <a:lnTo>
                    <a:pt x="1054" y="502"/>
                  </a:lnTo>
                  <a:lnTo>
                    <a:pt x="1054" y="502"/>
                  </a:lnTo>
                  <a:lnTo>
                    <a:pt x="1054" y="500"/>
                  </a:lnTo>
                  <a:lnTo>
                    <a:pt x="1054" y="500"/>
                  </a:lnTo>
                  <a:lnTo>
                    <a:pt x="1054" y="498"/>
                  </a:lnTo>
                  <a:lnTo>
                    <a:pt x="1054" y="496"/>
                  </a:lnTo>
                  <a:lnTo>
                    <a:pt x="1054" y="494"/>
                  </a:lnTo>
                  <a:lnTo>
                    <a:pt x="1062" y="478"/>
                  </a:lnTo>
                  <a:lnTo>
                    <a:pt x="1064" y="476"/>
                  </a:lnTo>
                  <a:lnTo>
                    <a:pt x="1064" y="476"/>
                  </a:lnTo>
                  <a:lnTo>
                    <a:pt x="1068" y="474"/>
                  </a:lnTo>
                  <a:lnTo>
                    <a:pt x="1068" y="472"/>
                  </a:lnTo>
                  <a:lnTo>
                    <a:pt x="1070" y="472"/>
                  </a:lnTo>
                  <a:lnTo>
                    <a:pt x="1070" y="472"/>
                  </a:lnTo>
                  <a:lnTo>
                    <a:pt x="1072" y="472"/>
                  </a:lnTo>
                  <a:lnTo>
                    <a:pt x="1072" y="470"/>
                  </a:lnTo>
                  <a:lnTo>
                    <a:pt x="1072" y="470"/>
                  </a:lnTo>
                  <a:lnTo>
                    <a:pt x="1072" y="470"/>
                  </a:lnTo>
                  <a:lnTo>
                    <a:pt x="1074" y="470"/>
                  </a:lnTo>
                  <a:lnTo>
                    <a:pt x="1074" y="470"/>
                  </a:lnTo>
                  <a:lnTo>
                    <a:pt x="1078" y="472"/>
                  </a:lnTo>
                  <a:lnTo>
                    <a:pt x="1090" y="472"/>
                  </a:lnTo>
                  <a:lnTo>
                    <a:pt x="1092" y="472"/>
                  </a:lnTo>
                  <a:lnTo>
                    <a:pt x="1094" y="472"/>
                  </a:lnTo>
                  <a:lnTo>
                    <a:pt x="1098" y="476"/>
                  </a:lnTo>
                  <a:lnTo>
                    <a:pt x="1100" y="480"/>
                  </a:lnTo>
                  <a:lnTo>
                    <a:pt x="1100" y="480"/>
                  </a:lnTo>
                  <a:lnTo>
                    <a:pt x="1102" y="482"/>
                  </a:lnTo>
                  <a:lnTo>
                    <a:pt x="1108" y="484"/>
                  </a:lnTo>
                  <a:lnTo>
                    <a:pt x="1118" y="486"/>
                  </a:lnTo>
                  <a:lnTo>
                    <a:pt x="1120" y="486"/>
                  </a:lnTo>
                  <a:lnTo>
                    <a:pt x="1124" y="488"/>
                  </a:lnTo>
                  <a:lnTo>
                    <a:pt x="1140" y="490"/>
                  </a:lnTo>
                  <a:lnTo>
                    <a:pt x="1140" y="490"/>
                  </a:lnTo>
                  <a:lnTo>
                    <a:pt x="1142" y="492"/>
                  </a:lnTo>
                  <a:lnTo>
                    <a:pt x="1142" y="492"/>
                  </a:lnTo>
                  <a:lnTo>
                    <a:pt x="1146" y="492"/>
                  </a:lnTo>
                  <a:lnTo>
                    <a:pt x="1146" y="492"/>
                  </a:lnTo>
                  <a:lnTo>
                    <a:pt x="1148" y="490"/>
                  </a:lnTo>
                  <a:lnTo>
                    <a:pt x="1150" y="488"/>
                  </a:lnTo>
                  <a:lnTo>
                    <a:pt x="1156" y="484"/>
                  </a:lnTo>
                  <a:lnTo>
                    <a:pt x="1158" y="482"/>
                  </a:lnTo>
                  <a:lnTo>
                    <a:pt x="1158" y="480"/>
                  </a:lnTo>
                  <a:lnTo>
                    <a:pt x="1162" y="480"/>
                  </a:lnTo>
                  <a:lnTo>
                    <a:pt x="1164" y="480"/>
                  </a:lnTo>
                  <a:lnTo>
                    <a:pt x="1166" y="480"/>
                  </a:lnTo>
                  <a:lnTo>
                    <a:pt x="1166" y="478"/>
                  </a:lnTo>
                  <a:lnTo>
                    <a:pt x="1168" y="476"/>
                  </a:lnTo>
                  <a:lnTo>
                    <a:pt x="1168" y="474"/>
                  </a:lnTo>
                  <a:lnTo>
                    <a:pt x="1170" y="474"/>
                  </a:lnTo>
                  <a:lnTo>
                    <a:pt x="1170" y="474"/>
                  </a:lnTo>
                  <a:lnTo>
                    <a:pt x="1172" y="472"/>
                  </a:lnTo>
                  <a:lnTo>
                    <a:pt x="1182" y="464"/>
                  </a:lnTo>
                  <a:lnTo>
                    <a:pt x="1184" y="460"/>
                  </a:lnTo>
                  <a:lnTo>
                    <a:pt x="1184" y="456"/>
                  </a:lnTo>
                  <a:lnTo>
                    <a:pt x="1186" y="456"/>
                  </a:lnTo>
                  <a:lnTo>
                    <a:pt x="1186" y="452"/>
                  </a:lnTo>
                  <a:lnTo>
                    <a:pt x="1186" y="452"/>
                  </a:lnTo>
                  <a:lnTo>
                    <a:pt x="1186" y="452"/>
                  </a:lnTo>
                  <a:lnTo>
                    <a:pt x="1192" y="450"/>
                  </a:lnTo>
                  <a:lnTo>
                    <a:pt x="1194" y="448"/>
                  </a:lnTo>
                  <a:lnTo>
                    <a:pt x="1196" y="448"/>
                  </a:lnTo>
                  <a:lnTo>
                    <a:pt x="1202" y="452"/>
                  </a:lnTo>
                  <a:lnTo>
                    <a:pt x="1204" y="452"/>
                  </a:lnTo>
                  <a:lnTo>
                    <a:pt x="1212" y="450"/>
                  </a:lnTo>
                  <a:lnTo>
                    <a:pt x="1222" y="450"/>
                  </a:lnTo>
                  <a:lnTo>
                    <a:pt x="1228" y="450"/>
                  </a:lnTo>
                  <a:lnTo>
                    <a:pt x="1236" y="448"/>
                  </a:lnTo>
                  <a:lnTo>
                    <a:pt x="1236" y="448"/>
                  </a:lnTo>
                  <a:lnTo>
                    <a:pt x="1238" y="446"/>
                  </a:lnTo>
                  <a:lnTo>
                    <a:pt x="1240" y="442"/>
                  </a:lnTo>
                  <a:lnTo>
                    <a:pt x="1250" y="434"/>
                  </a:lnTo>
                  <a:lnTo>
                    <a:pt x="1252" y="434"/>
                  </a:lnTo>
                  <a:lnTo>
                    <a:pt x="1252" y="434"/>
                  </a:lnTo>
                  <a:lnTo>
                    <a:pt x="1254" y="434"/>
                  </a:lnTo>
                  <a:lnTo>
                    <a:pt x="1254" y="434"/>
                  </a:lnTo>
                  <a:lnTo>
                    <a:pt x="1256" y="434"/>
                  </a:lnTo>
                  <a:lnTo>
                    <a:pt x="1258" y="432"/>
                  </a:lnTo>
                  <a:lnTo>
                    <a:pt x="1258" y="432"/>
                  </a:lnTo>
                  <a:lnTo>
                    <a:pt x="1262" y="428"/>
                  </a:lnTo>
                  <a:lnTo>
                    <a:pt x="1262" y="426"/>
                  </a:lnTo>
                  <a:lnTo>
                    <a:pt x="1262" y="424"/>
                  </a:lnTo>
                  <a:lnTo>
                    <a:pt x="1260" y="422"/>
                  </a:lnTo>
                  <a:lnTo>
                    <a:pt x="1260" y="420"/>
                  </a:lnTo>
                  <a:lnTo>
                    <a:pt x="1260" y="418"/>
                  </a:lnTo>
                  <a:lnTo>
                    <a:pt x="1266" y="406"/>
                  </a:lnTo>
                  <a:lnTo>
                    <a:pt x="1274" y="398"/>
                  </a:lnTo>
                  <a:lnTo>
                    <a:pt x="1276" y="398"/>
                  </a:lnTo>
                  <a:lnTo>
                    <a:pt x="1276" y="396"/>
                  </a:lnTo>
                  <a:lnTo>
                    <a:pt x="1276" y="394"/>
                  </a:lnTo>
                  <a:lnTo>
                    <a:pt x="1276" y="394"/>
                  </a:lnTo>
                  <a:lnTo>
                    <a:pt x="1278" y="392"/>
                  </a:lnTo>
                  <a:lnTo>
                    <a:pt x="1280" y="392"/>
                  </a:lnTo>
                  <a:lnTo>
                    <a:pt x="1282" y="392"/>
                  </a:lnTo>
                  <a:lnTo>
                    <a:pt x="1284" y="392"/>
                  </a:lnTo>
                  <a:lnTo>
                    <a:pt x="1286" y="390"/>
                  </a:lnTo>
                  <a:lnTo>
                    <a:pt x="1286" y="388"/>
                  </a:lnTo>
                  <a:lnTo>
                    <a:pt x="1288" y="388"/>
                  </a:lnTo>
                  <a:lnTo>
                    <a:pt x="1288" y="388"/>
                  </a:lnTo>
                  <a:lnTo>
                    <a:pt x="1294" y="390"/>
                  </a:lnTo>
                  <a:lnTo>
                    <a:pt x="1308" y="390"/>
                  </a:lnTo>
                  <a:lnTo>
                    <a:pt x="1310" y="390"/>
                  </a:lnTo>
                  <a:lnTo>
                    <a:pt x="1312" y="388"/>
                  </a:lnTo>
                  <a:lnTo>
                    <a:pt x="1312" y="384"/>
                  </a:lnTo>
                  <a:lnTo>
                    <a:pt x="1312" y="382"/>
                  </a:lnTo>
                  <a:lnTo>
                    <a:pt x="1314" y="380"/>
                  </a:lnTo>
                  <a:lnTo>
                    <a:pt x="1314" y="380"/>
                  </a:lnTo>
                  <a:lnTo>
                    <a:pt x="1314" y="378"/>
                  </a:lnTo>
                  <a:lnTo>
                    <a:pt x="1312" y="376"/>
                  </a:lnTo>
                  <a:lnTo>
                    <a:pt x="1316" y="376"/>
                  </a:lnTo>
                  <a:lnTo>
                    <a:pt x="1318" y="376"/>
                  </a:lnTo>
                  <a:lnTo>
                    <a:pt x="1318" y="376"/>
                  </a:lnTo>
                  <a:lnTo>
                    <a:pt x="1318" y="376"/>
                  </a:lnTo>
                  <a:lnTo>
                    <a:pt x="1320" y="374"/>
                  </a:lnTo>
                  <a:lnTo>
                    <a:pt x="1320" y="374"/>
                  </a:lnTo>
                  <a:lnTo>
                    <a:pt x="1322" y="374"/>
                  </a:lnTo>
                  <a:lnTo>
                    <a:pt x="1322" y="378"/>
                  </a:lnTo>
                  <a:lnTo>
                    <a:pt x="1324" y="378"/>
                  </a:lnTo>
                  <a:lnTo>
                    <a:pt x="1326" y="380"/>
                  </a:lnTo>
                  <a:lnTo>
                    <a:pt x="1326" y="380"/>
                  </a:lnTo>
                  <a:lnTo>
                    <a:pt x="1330" y="380"/>
                  </a:lnTo>
                  <a:lnTo>
                    <a:pt x="1332" y="380"/>
                  </a:lnTo>
                  <a:lnTo>
                    <a:pt x="1332" y="378"/>
                  </a:lnTo>
                  <a:lnTo>
                    <a:pt x="1334" y="376"/>
                  </a:lnTo>
                  <a:lnTo>
                    <a:pt x="1334" y="374"/>
                  </a:lnTo>
                  <a:lnTo>
                    <a:pt x="1336" y="374"/>
                  </a:lnTo>
                  <a:lnTo>
                    <a:pt x="1336" y="374"/>
                  </a:lnTo>
                  <a:lnTo>
                    <a:pt x="1338" y="372"/>
                  </a:lnTo>
                  <a:lnTo>
                    <a:pt x="1340" y="372"/>
                  </a:lnTo>
                  <a:lnTo>
                    <a:pt x="1344" y="370"/>
                  </a:lnTo>
                  <a:lnTo>
                    <a:pt x="1344" y="370"/>
                  </a:lnTo>
                  <a:lnTo>
                    <a:pt x="1346" y="370"/>
                  </a:lnTo>
                  <a:lnTo>
                    <a:pt x="1348" y="370"/>
                  </a:lnTo>
                  <a:lnTo>
                    <a:pt x="1348" y="368"/>
                  </a:lnTo>
                  <a:lnTo>
                    <a:pt x="1350" y="366"/>
                  </a:lnTo>
                  <a:lnTo>
                    <a:pt x="1352" y="366"/>
                  </a:lnTo>
                  <a:lnTo>
                    <a:pt x="1352" y="366"/>
                  </a:lnTo>
                  <a:lnTo>
                    <a:pt x="1354" y="366"/>
                  </a:lnTo>
                  <a:lnTo>
                    <a:pt x="1356" y="368"/>
                  </a:lnTo>
                  <a:lnTo>
                    <a:pt x="1358" y="368"/>
                  </a:lnTo>
                  <a:lnTo>
                    <a:pt x="1360" y="368"/>
                  </a:lnTo>
                  <a:lnTo>
                    <a:pt x="1364" y="368"/>
                  </a:lnTo>
                  <a:lnTo>
                    <a:pt x="1364" y="368"/>
                  </a:lnTo>
                  <a:lnTo>
                    <a:pt x="1366" y="368"/>
                  </a:lnTo>
                  <a:lnTo>
                    <a:pt x="1366" y="368"/>
                  </a:lnTo>
                  <a:lnTo>
                    <a:pt x="1368" y="368"/>
                  </a:lnTo>
                  <a:lnTo>
                    <a:pt x="1370" y="368"/>
                  </a:lnTo>
                  <a:lnTo>
                    <a:pt x="1372" y="370"/>
                  </a:lnTo>
                  <a:lnTo>
                    <a:pt x="1374" y="368"/>
                  </a:lnTo>
                  <a:lnTo>
                    <a:pt x="1374" y="366"/>
                  </a:lnTo>
                  <a:lnTo>
                    <a:pt x="1376" y="364"/>
                  </a:lnTo>
                  <a:lnTo>
                    <a:pt x="1378" y="364"/>
                  </a:lnTo>
                  <a:lnTo>
                    <a:pt x="1378" y="364"/>
                  </a:lnTo>
                  <a:lnTo>
                    <a:pt x="1378" y="366"/>
                  </a:lnTo>
                  <a:lnTo>
                    <a:pt x="1378" y="366"/>
                  </a:lnTo>
                  <a:lnTo>
                    <a:pt x="1380" y="368"/>
                  </a:lnTo>
                  <a:lnTo>
                    <a:pt x="1380" y="368"/>
                  </a:lnTo>
                  <a:lnTo>
                    <a:pt x="1380" y="366"/>
                  </a:lnTo>
                  <a:lnTo>
                    <a:pt x="1382" y="366"/>
                  </a:lnTo>
                  <a:lnTo>
                    <a:pt x="1382" y="366"/>
                  </a:lnTo>
                  <a:lnTo>
                    <a:pt x="1384" y="366"/>
                  </a:lnTo>
                  <a:lnTo>
                    <a:pt x="1384" y="370"/>
                  </a:lnTo>
                  <a:lnTo>
                    <a:pt x="1386" y="370"/>
                  </a:lnTo>
                  <a:lnTo>
                    <a:pt x="1386" y="370"/>
                  </a:lnTo>
                  <a:lnTo>
                    <a:pt x="1398" y="374"/>
                  </a:lnTo>
                  <a:lnTo>
                    <a:pt x="1400" y="374"/>
                  </a:lnTo>
                  <a:lnTo>
                    <a:pt x="1404" y="372"/>
                  </a:lnTo>
                  <a:lnTo>
                    <a:pt x="1406" y="372"/>
                  </a:lnTo>
                  <a:lnTo>
                    <a:pt x="1410" y="374"/>
                  </a:lnTo>
                  <a:lnTo>
                    <a:pt x="1410" y="374"/>
                  </a:lnTo>
                  <a:lnTo>
                    <a:pt x="1412" y="374"/>
                  </a:lnTo>
                  <a:lnTo>
                    <a:pt x="1414" y="374"/>
                  </a:lnTo>
                  <a:lnTo>
                    <a:pt x="1414" y="374"/>
                  </a:lnTo>
                  <a:lnTo>
                    <a:pt x="1414" y="374"/>
                  </a:lnTo>
                  <a:lnTo>
                    <a:pt x="1416" y="374"/>
                  </a:lnTo>
                  <a:lnTo>
                    <a:pt x="1416" y="374"/>
                  </a:lnTo>
                  <a:lnTo>
                    <a:pt x="1418" y="372"/>
                  </a:lnTo>
                  <a:lnTo>
                    <a:pt x="1418" y="372"/>
                  </a:lnTo>
                  <a:lnTo>
                    <a:pt x="1418" y="370"/>
                  </a:lnTo>
                  <a:lnTo>
                    <a:pt x="1420" y="370"/>
                  </a:lnTo>
                  <a:lnTo>
                    <a:pt x="1420" y="372"/>
                  </a:lnTo>
                  <a:lnTo>
                    <a:pt x="1420" y="372"/>
                  </a:lnTo>
                  <a:lnTo>
                    <a:pt x="1422" y="370"/>
                  </a:lnTo>
                  <a:lnTo>
                    <a:pt x="1422" y="370"/>
                  </a:lnTo>
                  <a:lnTo>
                    <a:pt x="1424" y="368"/>
                  </a:lnTo>
                  <a:lnTo>
                    <a:pt x="1424" y="368"/>
                  </a:lnTo>
                  <a:lnTo>
                    <a:pt x="1424" y="368"/>
                  </a:lnTo>
                  <a:lnTo>
                    <a:pt x="1424" y="366"/>
                  </a:lnTo>
                  <a:lnTo>
                    <a:pt x="1424" y="366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6"/>
            <p:cNvSpPr>
              <a:spLocks/>
            </p:cNvSpPr>
            <p:nvPr/>
          </p:nvSpPr>
          <p:spPr bwMode="auto">
            <a:xfrm>
              <a:off x="6408689" y="4563818"/>
              <a:ext cx="678489" cy="845935"/>
            </a:xfrm>
            <a:custGeom>
              <a:avLst/>
              <a:gdLst>
                <a:gd name="T0" fmla="*/ 322 w 334"/>
                <a:gd name="T1" fmla="*/ 326 h 398"/>
                <a:gd name="T2" fmla="*/ 324 w 334"/>
                <a:gd name="T3" fmla="*/ 304 h 398"/>
                <a:gd name="T4" fmla="*/ 308 w 334"/>
                <a:gd name="T5" fmla="*/ 290 h 398"/>
                <a:gd name="T6" fmla="*/ 296 w 334"/>
                <a:gd name="T7" fmla="*/ 282 h 398"/>
                <a:gd name="T8" fmla="*/ 284 w 334"/>
                <a:gd name="T9" fmla="*/ 258 h 398"/>
                <a:gd name="T10" fmla="*/ 272 w 334"/>
                <a:gd name="T11" fmla="*/ 244 h 398"/>
                <a:gd name="T12" fmla="*/ 242 w 334"/>
                <a:gd name="T13" fmla="*/ 212 h 398"/>
                <a:gd name="T14" fmla="*/ 232 w 334"/>
                <a:gd name="T15" fmla="*/ 204 h 398"/>
                <a:gd name="T16" fmla="*/ 222 w 334"/>
                <a:gd name="T17" fmla="*/ 184 h 398"/>
                <a:gd name="T18" fmla="*/ 204 w 334"/>
                <a:gd name="T19" fmla="*/ 174 h 398"/>
                <a:gd name="T20" fmla="*/ 182 w 334"/>
                <a:gd name="T21" fmla="*/ 160 h 398"/>
                <a:gd name="T22" fmla="*/ 174 w 334"/>
                <a:gd name="T23" fmla="*/ 146 h 398"/>
                <a:gd name="T24" fmla="*/ 178 w 334"/>
                <a:gd name="T25" fmla="*/ 134 h 398"/>
                <a:gd name="T26" fmla="*/ 200 w 334"/>
                <a:gd name="T27" fmla="*/ 136 h 398"/>
                <a:gd name="T28" fmla="*/ 214 w 334"/>
                <a:gd name="T29" fmla="*/ 118 h 398"/>
                <a:gd name="T30" fmla="*/ 202 w 334"/>
                <a:gd name="T31" fmla="*/ 104 h 398"/>
                <a:gd name="T32" fmla="*/ 194 w 334"/>
                <a:gd name="T33" fmla="*/ 84 h 398"/>
                <a:gd name="T34" fmla="*/ 178 w 334"/>
                <a:gd name="T35" fmla="*/ 74 h 398"/>
                <a:gd name="T36" fmla="*/ 160 w 334"/>
                <a:gd name="T37" fmla="*/ 84 h 398"/>
                <a:gd name="T38" fmla="*/ 146 w 334"/>
                <a:gd name="T39" fmla="*/ 80 h 398"/>
                <a:gd name="T40" fmla="*/ 126 w 334"/>
                <a:gd name="T41" fmla="*/ 68 h 398"/>
                <a:gd name="T42" fmla="*/ 122 w 334"/>
                <a:gd name="T43" fmla="*/ 54 h 398"/>
                <a:gd name="T44" fmla="*/ 120 w 334"/>
                <a:gd name="T45" fmla="*/ 32 h 398"/>
                <a:gd name="T46" fmla="*/ 104 w 334"/>
                <a:gd name="T47" fmla="*/ 22 h 398"/>
                <a:gd name="T48" fmla="*/ 88 w 334"/>
                <a:gd name="T49" fmla="*/ 4 h 398"/>
                <a:gd name="T50" fmla="*/ 66 w 334"/>
                <a:gd name="T51" fmla="*/ 10 h 398"/>
                <a:gd name="T52" fmla="*/ 72 w 334"/>
                <a:gd name="T53" fmla="*/ 32 h 398"/>
                <a:gd name="T54" fmla="*/ 72 w 334"/>
                <a:gd name="T55" fmla="*/ 58 h 398"/>
                <a:gd name="T56" fmla="*/ 66 w 334"/>
                <a:gd name="T57" fmla="*/ 64 h 398"/>
                <a:gd name="T58" fmla="*/ 50 w 334"/>
                <a:gd name="T59" fmla="*/ 54 h 398"/>
                <a:gd name="T60" fmla="*/ 28 w 334"/>
                <a:gd name="T61" fmla="*/ 58 h 398"/>
                <a:gd name="T62" fmla="*/ 12 w 334"/>
                <a:gd name="T63" fmla="*/ 80 h 398"/>
                <a:gd name="T64" fmla="*/ 2 w 334"/>
                <a:gd name="T65" fmla="*/ 108 h 398"/>
                <a:gd name="T66" fmla="*/ 20 w 334"/>
                <a:gd name="T67" fmla="*/ 110 h 398"/>
                <a:gd name="T68" fmla="*/ 16 w 334"/>
                <a:gd name="T69" fmla="*/ 138 h 398"/>
                <a:gd name="T70" fmla="*/ 42 w 334"/>
                <a:gd name="T71" fmla="*/ 138 h 398"/>
                <a:gd name="T72" fmla="*/ 50 w 334"/>
                <a:gd name="T73" fmla="*/ 154 h 398"/>
                <a:gd name="T74" fmla="*/ 46 w 334"/>
                <a:gd name="T75" fmla="*/ 184 h 398"/>
                <a:gd name="T76" fmla="*/ 46 w 334"/>
                <a:gd name="T77" fmla="*/ 204 h 398"/>
                <a:gd name="T78" fmla="*/ 38 w 334"/>
                <a:gd name="T79" fmla="*/ 222 h 398"/>
                <a:gd name="T80" fmla="*/ 48 w 334"/>
                <a:gd name="T81" fmla="*/ 234 h 398"/>
                <a:gd name="T82" fmla="*/ 60 w 334"/>
                <a:gd name="T83" fmla="*/ 224 h 398"/>
                <a:gd name="T84" fmla="*/ 88 w 334"/>
                <a:gd name="T85" fmla="*/ 202 h 398"/>
                <a:gd name="T86" fmla="*/ 114 w 334"/>
                <a:gd name="T87" fmla="*/ 218 h 398"/>
                <a:gd name="T88" fmla="*/ 132 w 334"/>
                <a:gd name="T89" fmla="*/ 206 h 398"/>
                <a:gd name="T90" fmla="*/ 146 w 334"/>
                <a:gd name="T91" fmla="*/ 192 h 398"/>
                <a:gd name="T92" fmla="*/ 168 w 334"/>
                <a:gd name="T93" fmla="*/ 196 h 398"/>
                <a:gd name="T94" fmla="*/ 194 w 334"/>
                <a:gd name="T95" fmla="*/ 228 h 398"/>
                <a:gd name="T96" fmla="*/ 206 w 334"/>
                <a:gd name="T97" fmla="*/ 266 h 398"/>
                <a:gd name="T98" fmla="*/ 216 w 334"/>
                <a:gd name="T99" fmla="*/ 290 h 398"/>
                <a:gd name="T100" fmla="*/ 236 w 334"/>
                <a:gd name="T101" fmla="*/ 314 h 398"/>
                <a:gd name="T102" fmla="*/ 236 w 334"/>
                <a:gd name="T103" fmla="*/ 340 h 398"/>
                <a:gd name="T104" fmla="*/ 240 w 334"/>
                <a:gd name="T105" fmla="*/ 356 h 398"/>
                <a:gd name="T106" fmla="*/ 230 w 334"/>
                <a:gd name="T107" fmla="*/ 376 h 398"/>
                <a:gd name="T108" fmla="*/ 240 w 334"/>
                <a:gd name="T109" fmla="*/ 388 h 398"/>
                <a:gd name="T110" fmla="*/ 264 w 334"/>
                <a:gd name="T111" fmla="*/ 398 h 398"/>
                <a:gd name="T112" fmla="*/ 264 w 334"/>
                <a:gd name="T113" fmla="*/ 378 h 398"/>
                <a:gd name="T114" fmla="*/ 280 w 334"/>
                <a:gd name="T115" fmla="*/ 370 h 398"/>
                <a:gd name="T116" fmla="*/ 292 w 334"/>
                <a:gd name="T117" fmla="*/ 376 h 398"/>
                <a:gd name="T118" fmla="*/ 308 w 334"/>
                <a:gd name="T119" fmla="*/ 376 h 398"/>
                <a:gd name="T120" fmla="*/ 324 w 334"/>
                <a:gd name="T121" fmla="*/ 370 h 398"/>
                <a:gd name="T122" fmla="*/ 326 w 334"/>
                <a:gd name="T123" fmla="*/ 352 h 398"/>
                <a:gd name="T124" fmla="*/ 334 w 334"/>
                <a:gd name="T125" fmla="*/ 340 h 39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334" h="398">
                  <a:moveTo>
                    <a:pt x="334" y="336"/>
                  </a:moveTo>
                  <a:lnTo>
                    <a:pt x="334" y="336"/>
                  </a:lnTo>
                  <a:lnTo>
                    <a:pt x="334" y="336"/>
                  </a:lnTo>
                  <a:lnTo>
                    <a:pt x="332" y="334"/>
                  </a:lnTo>
                  <a:lnTo>
                    <a:pt x="330" y="334"/>
                  </a:lnTo>
                  <a:lnTo>
                    <a:pt x="330" y="332"/>
                  </a:lnTo>
                  <a:lnTo>
                    <a:pt x="330" y="330"/>
                  </a:lnTo>
                  <a:lnTo>
                    <a:pt x="330" y="330"/>
                  </a:lnTo>
                  <a:lnTo>
                    <a:pt x="330" y="330"/>
                  </a:lnTo>
                  <a:lnTo>
                    <a:pt x="330" y="330"/>
                  </a:lnTo>
                  <a:lnTo>
                    <a:pt x="328" y="330"/>
                  </a:lnTo>
                  <a:lnTo>
                    <a:pt x="326" y="330"/>
                  </a:lnTo>
                  <a:lnTo>
                    <a:pt x="326" y="330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6" y="328"/>
                  </a:lnTo>
                  <a:lnTo>
                    <a:pt x="326" y="328"/>
                  </a:lnTo>
                  <a:lnTo>
                    <a:pt x="326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4" y="326"/>
                  </a:lnTo>
                  <a:lnTo>
                    <a:pt x="322" y="326"/>
                  </a:lnTo>
                  <a:lnTo>
                    <a:pt x="322" y="326"/>
                  </a:lnTo>
                  <a:lnTo>
                    <a:pt x="322" y="326"/>
                  </a:lnTo>
                  <a:lnTo>
                    <a:pt x="322" y="326"/>
                  </a:lnTo>
                  <a:lnTo>
                    <a:pt x="322" y="326"/>
                  </a:lnTo>
                  <a:lnTo>
                    <a:pt x="318" y="322"/>
                  </a:lnTo>
                  <a:lnTo>
                    <a:pt x="318" y="322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6" y="320"/>
                  </a:lnTo>
                  <a:lnTo>
                    <a:pt x="316" y="318"/>
                  </a:lnTo>
                  <a:lnTo>
                    <a:pt x="316" y="318"/>
                  </a:lnTo>
                  <a:lnTo>
                    <a:pt x="314" y="316"/>
                  </a:lnTo>
                  <a:lnTo>
                    <a:pt x="314" y="316"/>
                  </a:lnTo>
                  <a:lnTo>
                    <a:pt x="312" y="314"/>
                  </a:lnTo>
                  <a:lnTo>
                    <a:pt x="312" y="314"/>
                  </a:lnTo>
                  <a:lnTo>
                    <a:pt x="312" y="312"/>
                  </a:lnTo>
                  <a:lnTo>
                    <a:pt x="312" y="310"/>
                  </a:lnTo>
                  <a:lnTo>
                    <a:pt x="314" y="310"/>
                  </a:lnTo>
                  <a:lnTo>
                    <a:pt x="314" y="310"/>
                  </a:lnTo>
                  <a:lnTo>
                    <a:pt x="314" y="310"/>
                  </a:lnTo>
                  <a:lnTo>
                    <a:pt x="314" y="310"/>
                  </a:lnTo>
                  <a:lnTo>
                    <a:pt x="314" y="310"/>
                  </a:lnTo>
                  <a:lnTo>
                    <a:pt x="316" y="310"/>
                  </a:lnTo>
                  <a:lnTo>
                    <a:pt x="318" y="308"/>
                  </a:lnTo>
                  <a:lnTo>
                    <a:pt x="320" y="308"/>
                  </a:lnTo>
                  <a:lnTo>
                    <a:pt x="320" y="308"/>
                  </a:lnTo>
                  <a:lnTo>
                    <a:pt x="322" y="308"/>
                  </a:lnTo>
                  <a:lnTo>
                    <a:pt x="322" y="306"/>
                  </a:lnTo>
                  <a:lnTo>
                    <a:pt x="324" y="304"/>
                  </a:lnTo>
                  <a:lnTo>
                    <a:pt x="324" y="304"/>
                  </a:lnTo>
                  <a:lnTo>
                    <a:pt x="324" y="302"/>
                  </a:lnTo>
                  <a:lnTo>
                    <a:pt x="324" y="302"/>
                  </a:lnTo>
                  <a:lnTo>
                    <a:pt x="324" y="302"/>
                  </a:lnTo>
                  <a:lnTo>
                    <a:pt x="324" y="302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4" y="300"/>
                  </a:lnTo>
                  <a:lnTo>
                    <a:pt x="320" y="300"/>
                  </a:lnTo>
                  <a:lnTo>
                    <a:pt x="320" y="300"/>
                  </a:lnTo>
                  <a:lnTo>
                    <a:pt x="318" y="300"/>
                  </a:lnTo>
                  <a:lnTo>
                    <a:pt x="318" y="300"/>
                  </a:lnTo>
                  <a:lnTo>
                    <a:pt x="316" y="298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4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2" y="296"/>
                  </a:lnTo>
                  <a:lnTo>
                    <a:pt x="310" y="294"/>
                  </a:lnTo>
                  <a:lnTo>
                    <a:pt x="310" y="294"/>
                  </a:lnTo>
                  <a:lnTo>
                    <a:pt x="310" y="294"/>
                  </a:lnTo>
                  <a:lnTo>
                    <a:pt x="310" y="292"/>
                  </a:lnTo>
                  <a:lnTo>
                    <a:pt x="310" y="292"/>
                  </a:lnTo>
                  <a:lnTo>
                    <a:pt x="308" y="290"/>
                  </a:lnTo>
                  <a:lnTo>
                    <a:pt x="308" y="290"/>
                  </a:lnTo>
                  <a:lnTo>
                    <a:pt x="308" y="290"/>
                  </a:lnTo>
                  <a:lnTo>
                    <a:pt x="308" y="290"/>
                  </a:lnTo>
                  <a:lnTo>
                    <a:pt x="306" y="290"/>
                  </a:lnTo>
                  <a:lnTo>
                    <a:pt x="304" y="290"/>
                  </a:lnTo>
                  <a:lnTo>
                    <a:pt x="304" y="290"/>
                  </a:lnTo>
                  <a:lnTo>
                    <a:pt x="304" y="290"/>
                  </a:lnTo>
                  <a:lnTo>
                    <a:pt x="302" y="290"/>
                  </a:lnTo>
                  <a:lnTo>
                    <a:pt x="302" y="288"/>
                  </a:lnTo>
                  <a:lnTo>
                    <a:pt x="302" y="288"/>
                  </a:lnTo>
                  <a:lnTo>
                    <a:pt x="302" y="288"/>
                  </a:lnTo>
                  <a:lnTo>
                    <a:pt x="302" y="286"/>
                  </a:lnTo>
                  <a:lnTo>
                    <a:pt x="300" y="286"/>
                  </a:lnTo>
                  <a:lnTo>
                    <a:pt x="300" y="286"/>
                  </a:lnTo>
                  <a:lnTo>
                    <a:pt x="300" y="284"/>
                  </a:lnTo>
                  <a:lnTo>
                    <a:pt x="300" y="284"/>
                  </a:lnTo>
                  <a:lnTo>
                    <a:pt x="300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298" y="284"/>
                  </a:lnTo>
                  <a:lnTo>
                    <a:pt x="300" y="282"/>
                  </a:lnTo>
                  <a:lnTo>
                    <a:pt x="298" y="280"/>
                  </a:lnTo>
                  <a:lnTo>
                    <a:pt x="298" y="280"/>
                  </a:lnTo>
                  <a:lnTo>
                    <a:pt x="298" y="280"/>
                  </a:lnTo>
                  <a:lnTo>
                    <a:pt x="296" y="280"/>
                  </a:lnTo>
                  <a:lnTo>
                    <a:pt x="296" y="282"/>
                  </a:lnTo>
                  <a:lnTo>
                    <a:pt x="296" y="282"/>
                  </a:lnTo>
                  <a:lnTo>
                    <a:pt x="294" y="282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4" y="284"/>
                  </a:lnTo>
                  <a:lnTo>
                    <a:pt x="292" y="284"/>
                  </a:lnTo>
                  <a:lnTo>
                    <a:pt x="292" y="284"/>
                  </a:lnTo>
                  <a:lnTo>
                    <a:pt x="292" y="284"/>
                  </a:lnTo>
                  <a:lnTo>
                    <a:pt x="292" y="284"/>
                  </a:lnTo>
                  <a:lnTo>
                    <a:pt x="290" y="284"/>
                  </a:lnTo>
                  <a:lnTo>
                    <a:pt x="290" y="282"/>
                  </a:lnTo>
                  <a:lnTo>
                    <a:pt x="290" y="280"/>
                  </a:lnTo>
                  <a:lnTo>
                    <a:pt x="288" y="280"/>
                  </a:lnTo>
                  <a:lnTo>
                    <a:pt x="290" y="278"/>
                  </a:lnTo>
                  <a:lnTo>
                    <a:pt x="290" y="276"/>
                  </a:lnTo>
                  <a:lnTo>
                    <a:pt x="288" y="276"/>
                  </a:lnTo>
                  <a:lnTo>
                    <a:pt x="288" y="276"/>
                  </a:lnTo>
                  <a:lnTo>
                    <a:pt x="286" y="276"/>
                  </a:lnTo>
                  <a:lnTo>
                    <a:pt x="286" y="276"/>
                  </a:lnTo>
                  <a:lnTo>
                    <a:pt x="286" y="274"/>
                  </a:lnTo>
                  <a:lnTo>
                    <a:pt x="284" y="274"/>
                  </a:lnTo>
                  <a:lnTo>
                    <a:pt x="284" y="272"/>
                  </a:lnTo>
                  <a:lnTo>
                    <a:pt x="284" y="260"/>
                  </a:lnTo>
                  <a:lnTo>
                    <a:pt x="284" y="258"/>
                  </a:lnTo>
                  <a:lnTo>
                    <a:pt x="284" y="258"/>
                  </a:lnTo>
                  <a:lnTo>
                    <a:pt x="282" y="260"/>
                  </a:lnTo>
                  <a:lnTo>
                    <a:pt x="282" y="258"/>
                  </a:lnTo>
                  <a:lnTo>
                    <a:pt x="280" y="258"/>
                  </a:lnTo>
                  <a:lnTo>
                    <a:pt x="280" y="258"/>
                  </a:lnTo>
                  <a:lnTo>
                    <a:pt x="280" y="258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78" y="258"/>
                  </a:lnTo>
                  <a:lnTo>
                    <a:pt x="278" y="256"/>
                  </a:lnTo>
                  <a:lnTo>
                    <a:pt x="278" y="256"/>
                  </a:lnTo>
                  <a:lnTo>
                    <a:pt x="278" y="256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78" y="254"/>
                  </a:lnTo>
                  <a:lnTo>
                    <a:pt x="276" y="252"/>
                  </a:lnTo>
                  <a:lnTo>
                    <a:pt x="274" y="250"/>
                  </a:lnTo>
                  <a:lnTo>
                    <a:pt x="274" y="248"/>
                  </a:lnTo>
                  <a:lnTo>
                    <a:pt x="274" y="248"/>
                  </a:lnTo>
                  <a:lnTo>
                    <a:pt x="274" y="248"/>
                  </a:lnTo>
                  <a:lnTo>
                    <a:pt x="274" y="248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6"/>
                  </a:lnTo>
                  <a:lnTo>
                    <a:pt x="274" y="244"/>
                  </a:lnTo>
                  <a:lnTo>
                    <a:pt x="274" y="244"/>
                  </a:lnTo>
                  <a:lnTo>
                    <a:pt x="272" y="244"/>
                  </a:lnTo>
                  <a:lnTo>
                    <a:pt x="272" y="244"/>
                  </a:lnTo>
                  <a:lnTo>
                    <a:pt x="272" y="244"/>
                  </a:lnTo>
                  <a:lnTo>
                    <a:pt x="272" y="244"/>
                  </a:lnTo>
                  <a:lnTo>
                    <a:pt x="272" y="246"/>
                  </a:lnTo>
                  <a:lnTo>
                    <a:pt x="272" y="246"/>
                  </a:lnTo>
                  <a:lnTo>
                    <a:pt x="270" y="246"/>
                  </a:lnTo>
                  <a:lnTo>
                    <a:pt x="270" y="246"/>
                  </a:lnTo>
                  <a:lnTo>
                    <a:pt x="268" y="246"/>
                  </a:lnTo>
                  <a:lnTo>
                    <a:pt x="262" y="240"/>
                  </a:lnTo>
                  <a:lnTo>
                    <a:pt x="258" y="234"/>
                  </a:lnTo>
                  <a:lnTo>
                    <a:pt x="258" y="234"/>
                  </a:lnTo>
                  <a:lnTo>
                    <a:pt x="256" y="234"/>
                  </a:lnTo>
                  <a:lnTo>
                    <a:pt x="254" y="230"/>
                  </a:lnTo>
                  <a:lnTo>
                    <a:pt x="252" y="228"/>
                  </a:lnTo>
                  <a:lnTo>
                    <a:pt x="252" y="228"/>
                  </a:lnTo>
                  <a:lnTo>
                    <a:pt x="248" y="226"/>
                  </a:lnTo>
                  <a:lnTo>
                    <a:pt x="248" y="226"/>
                  </a:lnTo>
                  <a:lnTo>
                    <a:pt x="248" y="226"/>
                  </a:lnTo>
                  <a:lnTo>
                    <a:pt x="248" y="224"/>
                  </a:lnTo>
                  <a:lnTo>
                    <a:pt x="248" y="224"/>
                  </a:lnTo>
                  <a:lnTo>
                    <a:pt x="246" y="222"/>
                  </a:lnTo>
                  <a:lnTo>
                    <a:pt x="244" y="220"/>
                  </a:lnTo>
                  <a:lnTo>
                    <a:pt x="244" y="218"/>
                  </a:lnTo>
                  <a:lnTo>
                    <a:pt x="242" y="216"/>
                  </a:lnTo>
                  <a:lnTo>
                    <a:pt x="244" y="214"/>
                  </a:lnTo>
                  <a:lnTo>
                    <a:pt x="244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2"/>
                  </a:lnTo>
                  <a:lnTo>
                    <a:pt x="242" y="210"/>
                  </a:lnTo>
                  <a:lnTo>
                    <a:pt x="242" y="210"/>
                  </a:lnTo>
                  <a:lnTo>
                    <a:pt x="240" y="210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40" y="208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6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8" y="204"/>
                  </a:lnTo>
                  <a:lnTo>
                    <a:pt x="236" y="202"/>
                  </a:lnTo>
                  <a:lnTo>
                    <a:pt x="236" y="202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4" y="202"/>
                  </a:lnTo>
                  <a:lnTo>
                    <a:pt x="234" y="204"/>
                  </a:lnTo>
                  <a:lnTo>
                    <a:pt x="234" y="204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32" y="204"/>
                  </a:lnTo>
                  <a:lnTo>
                    <a:pt x="230" y="204"/>
                  </a:lnTo>
                  <a:lnTo>
                    <a:pt x="230" y="204"/>
                  </a:lnTo>
                  <a:lnTo>
                    <a:pt x="230" y="202"/>
                  </a:lnTo>
                  <a:lnTo>
                    <a:pt x="230" y="202"/>
                  </a:lnTo>
                  <a:lnTo>
                    <a:pt x="230" y="200"/>
                  </a:lnTo>
                  <a:lnTo>
                    <a:pt x="230" y="200"/>
                  </a:lnTo>
                  <a:lnTo>
                    <a:pt x="230" y="200"/>
                  </a:lnTo>
                  <a:lnTo>
                    <a:pt x="230" y="200"/>
                  </a:lnTo>
                  <a:lnTo>
                    <a:pt x="228" y="200"/>
                  </a:lnTo>
                  <a:lnTo>
                    <a:pt x="228" y="200"/>
                  </a:lnTo>
                  <a:lnTo>
                    <a:pt x="228" y="200"/>
                  </a:lnTo>
                  <a:lnTo>
                    <a:pt x="226" y="200"/>
                  </a:lnTo>
                  <a:lnTo>
                    <a:pt x="226" y="200"/>
                  </a:lnTo>
                  <a:lnTo>
                    <a:pt x="226" y="198"/>
                  </a:lnTo>
                  <a:lnTo>
                    <a:pt x="226" y="198"/>
                  </a:lnTo>
                  <a:lnTo>
                    <a:pt x="224" y="198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4" y="196"/>
                  </a:lnTo>
                  <a:lnTo>
                    <a:pt x="224" y="194"/>
                  </a:lnTo>
                  <a:lnTo>
                    <a:pt x="222" y="194"/>
                  </a:lnTo>
                  <a:lnTo>
                    <a:pt x="222" y="192"/>
                  </a:lnTo>
                  <a:lnTo>
                    <a:pt x="220" y="192"/>
                  </a:lnTo>
                  <a:lnTo>
                    <a:pt x="220" y="190"/>
                  </a:lnTo>
                  <a:lnTo>
                    <a:pt x="220" y="188"/>
                  </a:lnTo>
                  <a:lnTo>
                    <a:pt x="220" y="186"/>
                  </a:lnTo>
                  <a:lnTo>
                    <a:pt x="222" y="184"/>
                  </a:lnTo>
                  <a:lnTo>
                    <a:pt x="222" y="184"/>
                  </a:lnTo>
                  <a:lnTo>
                    <a:pt x="222" y="184"/>
                  </a:lnTo>
                  <a:lnTo>
                    <a:pt x="224" y="184"/>
                  </a:lnTo>
                  <a:lnTo>
                    <a:pt x="224" y="184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4" y="182"/>
                  </a:lnTo>
                  <a:lnTo>
                    <a:pt x="222" y="182"/>
                  </a:lnTo>
                  <a:lnTo>
                    <a:pt x="222" y="180"/>
                  </a:lnTo>
                  <a:lnTo>
                    <a:pt x="220" y="178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20" y="180"/>
                  </a:lnTo>
                  <a:lnTo>
                    <a:pt x="218" y="178"/>
                  </a:lnTo>
                  <a:lnTo>
                    <a:pt x="216" y="178"/>
                  </a:lnTo>
                  <a:lnTo>
                    <a:pt x="216" y="178"/>
                  </a:lnTo>
                  <a:lnTo>
                    <a:pt x="214" y="178"/>
                  </a:lnTo>
                  <a:lnTo>
                    <a:pt x="214" y="178"/>
                  </a:lnTo>
                  <a:lnTo>
                    <a:pt x="212" y="178"/>
                  </a:lnTo>
                  <a:lnTo>
                    <a:pt x="212" y="176"/>
                  </a:lnTo>
                  <a:lnTo>
                    <a:pt x="212" y="176"/>
                  </a:lnTo>
                  <a:lnTo>
                    <a:pt x="210" y="176"/>
                  </a:lnTo>
                  <a:lnTo>
                    <a:pt x="208" y="176"/>
                  </a:lnTo>
                  <a:lnTo>
                    <a:pt x="208" y="176"/>
                  </a:lnTo>
                  <a:lnTo>
                    <a:pt x="206" y="176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04" y="174"/>
                  </a:lnTo>
                  <a:lnTo>
                    <a:pt x="202" y="174"/>
                  </a:lnTo>
                  <a:lnTo>
                    <a:pt x="202" y="174"/>
                  </a:lnTo>
                  <a:lnTo>
                    <a:pt x="202" y="174"/>
                  </a:lnTo>
                  <a:lnTo>
                    <a:pt x="202" y="174"/>
                  </a:lnTo>
                  <a:lnTo>
                    <a:pt x="200" y="172"/>
                  </a:lnTo>
                  <a:lnTo>
                    <a:pt x="200" y="172"/>
                  </a:lnTo>
                  <a:lnTo>
                    <a:pt x="198" y="172"/>
                  </a:lnTo>
                  <a:lnTo>
                    <a:pt x="198" y="170"/>
                  </a:lnTo>
                  <a:lnTo>
                    <a:pt x="196" y="170"/>
                  </a:lnTo>
                  <a:lnTo>
                    <a:pt x="196" y="170"/>
                  </a:lnTo>
                  <a:lnTo>
                    <a:pt x="194" y="168"/>
                  </a:lnTo>
                  <a:lnTo>
                    <a:pt x="194" y="166"/>
                  </a:lnTo>
                  <a:lnTo>
                    <a:pt x="194" y="166"/>
                  </a:lnTo>
                  <a:lnTo>
                    <a:pt x="192" y="166"/>
                  </a:lnTo>
                  <a:lnTo>
                    <a:pt x="192" y="166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88" y="164"/>
                  </a:lnTo>
                  <a:lnTo>
                    <a:pt x="188" y="162"/>
                  </a:lnTo>
                  <a:lnTo>
                    <a:pt x="188" y="162"/>
                  </a:lnTo>
                  <a:lnTo>
                    <a:pt x="186" y="162"/>
                  </a:lnTo>
                  <a:lnTo>
                    <a:pt x="186" y="162"/>
                  </a:lnTo>
                  <a:lnTo>
                    <a:pt x="184" y="162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4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2" y="160"/>
                  </a:lnTo>
                  <a:lnTo>
                    <a:pt x="180" y="158"/>
                  </a:lnTo>
                  <a:lnTo>
                    <a:pt x="180" y="158"/>
                  </a:lnTo>
                  <a:lnTo>
                    <a:pt x="178" y="156"/>
                  </a:lnTo>
                  <a:lnTo>
                    <a:pt x="174" y="154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2" y="154"/>
                  </a:lnTo>
                  <a:lnTo>
                    <a:pt x="170" y="154"/>
                  </a:lnTo>
                  <a:lnTo>
                    <a:pt x="170" y="154"/>
                  </a:lnTo>
                  <a:lnTo>
                    <a:pt x="168" y="154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8" y="15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66" y="152"/>
                  </a:lnTo>
                  <a:lnTo>
                    <a:pt x="166" y="150"/>
                  </a:lnTo>
                  <a:lnTo>
                    <a:pt x="166" y="150"/>
                  </a:lnTo>
                  <a:lnTo>
                    <a:pt x="168" y="150"/>
                  </a:lnTo>
                  <a:lnTo>
                    <a:pt x="168" y="148"/>
                  </a:lnTo>
                  <a:lnTo>
                    <a:pt x="170" y="148"/>
                  </a:lnTo>
                  <a:lnTo>
                    <a:pt x="170" y="146"/>
                  </a:lnTo>
                  <a:lnTo>
                    <a:pt x="172" y="146"/>
                  </a:lnTo>
                  <a:lnTo>
                    <a:pt x="172" y="146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4" y="146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4" y="144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2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6" y="140"/>
                  </a:lnTo>
                  <a:lnTo>
                    <a:pt x="174" y="138"/>
                  </a:lnTo>
                  <a:lnTo>
                    <a:pt x="174" y="138"/>
                  </a:lnTo>
                  <a:lnTo>
                    <a:pt x="172" y="138"/>
                  </a:lnTo>
                  <a:lnTo>
                    <a:pt x="172" y="134"/>
                  </a:lnTo>
                  <a:lnTo>
                    <a:pt x="172" y="134"/>
                  </a:lnTo>
                  <a:lnTo>
                    <a:pt x="172" y="134"/>
                  </a:lnTo>
                  <a:lnTo>
                    <a:pt x="172" y="134"/>
                  </a:lnTo>
                  <a:lnTo>
                    <a:pt x="174" y="134"/>
                  </a:lnTo>
                  <a:lnTo>
                    <a:pt x="176" y="134"/>
                  </a:lnTo>
                  <a:lnTo>
                    <a:pt x="176" y="134"/>
                  </a:lnTo>
                  <a:lnTo>
                    <a:pt x="178" y="134"/>
                  </a:lnTo>
                  <a:lnTo>
                    <a:pt x="178" y="134"/>
                  </a:lnTo>
                  <a:lnTo>
                    <a:pt x="178" y="134"/>
                  </a:lnTo>
                  <a:lnTo>
                    <a:pt x="178" y="134"/>
                  </a:lnTo>
                  <a:lnTo>
                    <a:pt x="178" y="134"/>
                  </a:lnTo>
                  <a:lnTo>
                    <a:pt x="180" y="134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84" y="134"/>
                  </a:lnTo>
                  <a:lnTo>
                    <a:pt x="186" y="134"/>
                  </a:lnTo>
                  <a:lnTo>
                    <a:pt x="188" y="134"/>
                  </a:lnTo>
                  <a:lnTo>
                    <a:pt x="188" y="134"/>
                  </a:lnTo>
                  <a:lnTo>
                    <a:pt x="188" y="134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0" y="134"/>
                  </a:lnTo>
                  <a:lnTo>
                    <a:pt x="192" y="136"/>
                  </a:lnTo>
                  <a:lnTo>
                    <a:pt x="194" y="136"/>
                  </a:lnTo>
                  <a:lnTo>
                    <a:pt x="196" y="138"/>
                  </a:lnTo>
                  <a:lnTo>
                    <a:pt x="196" y="138"/>
                  </a:lnTo>
                  <a:lnTo>
                    <a:pt x="196" y="136"/>
                  </a:lnTo>
                  <a:lnTo>
                    <a:pt x="198" y="136"/>
                  </a:lnTo>
                  <a:lnTo>
                    <a:pt x="198" y="136"/>
                  </a:lnTo>
                  <a:lnTo>
                    <a:pt x="198" y="136"/>
                  </a:lnTo>
                  <a:lnTo>
                    <a:pt x="198" y="136"/>
                  </a:lnTo>
                  <a:lnTo>
                    <a:pt x="200" y="136"/>
                  </a:lnTo>
                  <a:lnTo>
                    <a:pt x="200" y="136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2"/>
                  </a:lnTo>
                  <a:lnTo>
                    <a:pt x="202" y="130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204" y="130"/>
                  </a:lnTo>
                  <a:lnTo>
                    <a:pt x="206" y="130"/>
                  </a:lnTo>
                  <a:lnTo>
                    <a:pt x="206" y="128"/>
                  </a:lnTo>
                  <a:lnTo>
                    <a:pt x="208" y="128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6"/>
                  </a:lnTo>
                  <a:lnTo>
                    <a:pt x="208" y="124"/>
                  </a:lnTo>
                  <a:lnTo>
                    <a:pt x="206" y="124"/>
                  </a:lnTo>
                  <a:lnTo>
                    <a:pt x="206" y="124"/>
                  </a:lnTo>
                  <a:lnTo>
                    <a:pt x="206" y="124"/>
                  </a:lnTo>
                  <a:lnTo>
                    <a:pt x="206" y="122"/>
                  </a:lnTo>
                  <a:lnTo>
                    <a:pt x="210" y="122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0" y="120"/>
                  </a:lnTo>
                  <a:lnTo>
                    <a:pt x="212" y="120"/>
                  </a:lnTo>
                  <a:lnTo>
                    <a:pt x="212" y="120"/>
                  </a:lnTo>
                  <a:lnTo>
                    <a:pt x="214" y="120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8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6"/>
                  </a:lnTo>
                  <a:lnTo>
                    <a:pt x="214" y="114"/>
                  </a:lnTo>
                  <a:lnTo>
                    <a:pt x="214" y="114"/>
                  </a:lnTo>
                  <a:lnTo>
                    <a:pt x="212" y="114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0"/>
                  </a:lnTo>
                  <a:lnTo>
                    <a:pt x="212" y="110"/>
                  </a:lnTo>
                  <a:lnTo>
                    <a:pt x="208" y="108"/>
                  </a:lnTo>
                  <a:lnTo>
                    <a:pt x="206" y="108"/>
                  </a:lnTo>
                  <a:lnTo>
                    <a:pt x="204" y="108"/>
                  </a:lnTo>
                  <a:lnTo>
                    <a:pt x="202" y="110"/>
                  </a:lnTo>
                  <a:lnTo>
                    <a:pt x="202" y="108"/>
                  </a:lnTo>
                  <a:lnTo>
                    <a:pt x="202" y="108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6"/>
                  </a:lnTo>
                  <a:lnTo>
                    <a:pt x="202" y="104"/>
                  </a:lnTo>
                  <a:lnTo>
                    <a:pt x="202" y="104"/>
                  </a:lnTo>
                  <a:lnTo>
                    <a:pt x="202" y="104"/>
                  </a:lnTo>
                  <a:lnTo>
                    <a:pt x="202" y="104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2" y="102"/>
                  </a:lnTo>
                  <a:lnTo>
                    <a:pt x="200" y="102"/>
                  </a:lnTo>
                  <a:lnTo>
                    <a:pt x="200" y="100"/>
                  </a:lnTo>
                  <a:lnTo>
                    <a:pt x="198" y="100"/>
                  </a:lnTo>
                  <a:lnTo>
                    <a:pt x="198" y="100"/>
                  </a:lnTo>
                  <a:lnTo>
                    <a:pt x="192" y="100"/>
                  </a:lnTo>
                  <a:lnTo>
                    <a:pt x="190" y="98"/>
                  </a:lnTo>
                  <a:lnTo>
                    <a:pt x="188" y="98"/>
                  </a:lnTo>
                  <a:lnTo>
                    <a:pt x="188" y="96"/>
                  </a:lnTo>
                  <a:lnTo>
                    <a:pt x="190" y="96"/>
                  </a:lnTo>
                  <a:lnTo>
                    <a:pt x="190" y="96"/>
                  </a:lnTo>
                  <a:lnTo>
                    <a:pt x="192" y="94"/>
                  </a:lnTo>
                  <a:lnTo>
                    <a:pt x="192" y="94"/>
                  </a:lnTo>
                  <a:lnTo>
                    <a:pt x="194" y="94"/>
                  </a:lnTo>
                  <a:lnTo>
                    <a:pt x="196" y="94"/>
                  </a:lnTo>
                  <a:lnTo>
                    <a:pt x="196" y="94"/>
                  </a:lnTo>
                  <a:lnTo>
                    <a:pt x="200" y="90"/>
                  </a:lnTo>
                  <a:lnTo>
                    <a:pt x="200" y="88"/>
                  </a:lnTo>
                  <a:lnTo>
                    <a:pt x="200" y="88"/>
                  </a:lnTo>
                  <a:lnTo>
                    <a:pt x="198" y="88"/>
                  </a:lnTo>
                  <a:lnTo>
                    <a:pt x="196" y="86"/>
                  </a:lnTo>
                  <a:lnTo>
                    <a:pt x="194" y="86"/>
                  </a:lnTo>
                  <a:lnTo>
                    <a:pt x="194" y="84"/>
                  </a:lnTo>
                  <a:lnTo>
                    <a:pt x="192" y="84"/>
                  </a:lnTo>
                  <a:lnTo>
                    <a:pt x="192" y="82"/>
                  </a:lnTo>
                  <a:lnTo>
                    <a:pt x="192" y="82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90" y="82"/>
                  </a:lnTo>
                  <a:lnTo>
                    <a:pt x="188" y="82"/>
                  </a:lnTo>
                  <a:lnTo>
                    <a:pt x="188" y="80"/>
                  </a:lnTo>
                  <a:lnTo>
                    <a:pt x="188" y="80"/>
                  </a:lnTo>
                  <a:lnTo>
                    <a:pt x="188" y="80"/>
                  </a:lnTo>
                  <a:lnTo>
                    <a:pt x="188" y="80"/>
                  </a:lnTo>
                  <a:lnTo>
                    <a:pt x="186" y="80"/>
                  </a:lnTo>
                  <a:lnTo>
                    <a:pt x="186" y="78"/>
                  </a:lnTo>
                  <a:lnTo>
                    <a:pt x="186" y="78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6"/>
                  </a:lnTo>
                  <a:lnTo>
                    <a:pt x="182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8" y="74"/>
                  </a:lnTo>
                  <a:lnTo>
                    <a:pt x="176" y="74"/>
                  </a:lnTo>
                  <a:lnTo>
                    <a:pt x="176" y="74"/>
                  </a:lnTo>
                  <a:lnTo>
                    <a:pt x="174" y="74"/>
                  </a:lnTo>
                  <a:lnTo>
                    <a:pt x="172" y="76"/>
                  </a:lnTo>
                  <a:lnTo>
                    <a:pt x="172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70" y="76"/>
                  </a:lnTo>
                  <a:lnTo>
                    <a:pt x="166" y="78"/>
                  </a:lnTo>
                  <a:lnTo>
                    <a:pt x="166" y="78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4" y="78"/>
                  </a:lnTo>
                  <a:lnTo>
                    <a:pt x="162" y="78"/>
                  </a:lnTo>
                  <a:lnTo>
                    <a:pt x="162" y="80"/>
                  </a:lnTo>
                  <a:lnTo>
                    <a:pt x="162" y="80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62" y="82"/>
                  </a:lnTo>
                  <a:lnTo>
                    <a:pt x="162" y="84"/>
                  </a:lnTo>
                  <a:lnTo>
                    <a:pt x="162" y="84"/>
                  </a:lnTo>
                  <a:lnTo>
                    <a:pt x="160" y="84"/>
                  </a:lnTo>
                  <a:lnTo>
                    <a:pt x="160" y="84"/>
                  </a:lnTo>
                  <a:lnTo>
                    <a:pt x="160" y="84"/>
                  </a:lnTo>
                  <a:lnTo>
                    <a:pt x="160" y="84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6"/>
                  </a:lnTo>
                  <a:lnTo>
                    <a:pt x="160" y="88"/>
                  </a:lnTo>
                  <a:lnTo>
                    <a:pt x="158" y="88"/>
                  </a:lnTo>
                  <a:lnTo>
                    <a:pt x="158" y="88"/>
                  </a:lnTo>
                  <a:lnTo>
                    <a:pt x="158" y="88"/>
                  </a:lnTo>
                  <a:lnTo>
                    <a:pt x="158" y="88"/>
                  </a:lnTo>
                  <a:lnTo>
                    <a:pt x="158" y="88"/>
                  </a:lnTo>
                  <a:lnTo>
                    <a:pt x="158" y="88"/>
                  </a:lnTo>
                  <a:lnTo>
                    <a:pt x="156" y="86"/>
                  </a:lnTo>
                  <a:lnTo>
                    <a:pt x="154" y="84"/>
                  </a:lnTo>
                  <a:lnTo>
                    <a:pt x="154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4"/>
                  </a:lnTo>
                  <a:lnTo>
                    <a:pt x="150" y="82"/>
                  </a:lnTo>
                  <a:lnTo>
                    <a:pt x="148" y="82"/>
                  </a:lnTo>
                  <a:lnTo>
                    <a:pt x="148" y="80"/>
                  </a:lnTo>
                  <a:lnTo>
                    <a:pt x="148" y="80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80"/>
                  </a:lnTo>
                  <a:lnTo>
                    <a:pt x="146" y="82"/>
                  </a:lnTo>
                  <a:lnTo>
                    <a:pt x="146" y="82"/>
                  </a:lnTo>
                  <a:lnTo>
                    <a:pt x="144" y="82"/>
                  </a:lnTo>
                  <a:lnTo>
                    <a:pt x="144" y="82"/>
                  </a:lnTo>
                  <a:lnTo>
                    <a:pt x="144" y="82"/>
                  </a:lnTo>
                  <a:lnTo>
                    <a:pt x="142" y="80"/>
                  </a:lnTo>
                  <a:lnTo>
                    <a:pt x="140" y="80"/>
                  </a:lnTo>
                  <a:lnTo>
                    <a:pt x="138" y="80"/>
                  </a:lnTo>
                  <a:lnTo>
                    <a:pt x="138" y="80"/>
                  </a:lnTo>
                  <a:lnTo>
                    <a:pt x="138" y="80"/>
                  </a:lnTo>
                  <a:lnTo>
                    <a:pt x="138" y="80"/>
                  </a:lnTo>
                  <a:lnTo>
                    <a:pt x="138" y="80"/>
                  </a:lnTo>
                  <a:lnTo>
                    <a:pt x="136" y="80"/>
                  </a:lnTo>
                  <a:lnTo>
                    <a:pt x="136" y="80"/>
                  </a:lnTo>
                  <a:lnTo>
                    <a:pt x="136" y="78"/>
                  </a:lnTo>
                  <a:lnTo>
                    <a:pt x="136" y="78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4" y="78"/>
                  </a:lnTo>
                  <a:lnTo>
                    <a:pt x="132" y="76"/>
                  </a:lnTo>
                  <a:lnTo>
                    <a:pt x="130" y="74"/>
                  </a:lnTo>
                  <a:lnTo>
                    <a:pt x="130" y="72"/>
                  </a:lnTo>
                  <a:lnTo>
                    <a:pt x="128" y="70"/>
                  </a:lnTo>
                  <a:lnTo>
                    <a:pt x="128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8"/>
                  </a:lnTo>
                  <a:lnTo>
                    <a:pt x="126" y="66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4" y="64"/>
                  </a:lnTo>
                  <a:lnTo>
                    <a:pt x="122" y="64"/>
                  </a:lnTo>
                  <a:lnTo>
                    <a:pt x="122" y="62"/>
                  </a:lnTo>
                  <a:lnTo>
                    <a:pt x="124" y="62"/>
                  </a:lnTo>
                  <a:lnTo>
                    <a:pt x="124" y="62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2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60"/>
                  </a:lnTo>
                  <a:lnTo>
                    <a:pt x="120" y="58"/>
                  </a:lnTo>
                  <a:lnTo>
                    <a:pt x="120" y="58"/>
                  </a:lnTo>
                  <a:lnTo>
                    <a:pt x="122" y="58"/>
                  </a:lnTo>
                  <a:lnTo>
                    <a:pt x="122" y="58"/>
                  </a:lnTo>
                  <a:lnTo>
                    <a:pt x="122" y="56"/>
                  </a:lnTo>
                  <a:lnTo>
                    <a:pt x="122" y="54"/>
                  </a:lnTo>
                  <a:lnTo>
                    <a:pt x="122" y="54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4" y="50"/>
                  </a:lnTo>
                  <a:lnTo>
                    <a:pt x="122" y="50"/>
                  </a:lnTo>
                  <a:lnTo>
                    <a:pt x="122" y="52"/>
                  </a:lnTo>
                  <a:lnTo>
                    <a:pt x="122" y="52"/>
                  </a:lnTo>
                  <a:lnTo>
                    <a:pt x="124" y="48"/>
                  </a:lnTo>
                  <a:lnTo>
                    <a:pt x="124" y="48"/>
                  </a:lnTo>
                  <a:lnTo>
                    <a:pt x="126" y="46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4"/>
                  </a:lnTo>
                  <a:lnTo>
                    <a:pt x="126" y="42"/>
                  </a:lnTo>
                  <a:lnTo>
                    <a:pt x="126" y="42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6" y="38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6" y="36"/>
                  </a:lnTo>
                  <a:lnTo>
                    <a:pt x="122" y="38"/>
                  </a:lnTo>
                  <a:lnTo>
                    <a:pt x="122" y="38"/>
                  </a:lnTo>
                  <a:lnTo>
                    <a:pt x="120" y="38"/>
                  </a:lnTo>
                  <a:lnTo>
                    <a:pt x="120" y="36"/>
                  </a:lnTo>
                  <a:lnTo>
                    <a:pt x="120" y="34"/>
                  </a:lnTo>
                  <a:lnTo>
                    <a:pt x="120" y="32"/>
                  </a:lnTo>
                  <a:lnTo>
                    <a:pt x="120" y="32"/>
                  </a:lnTo>
                  <a:lnTo>
                    <a:pt x="118" y="32"/>
                  </a:lnTo>
                  <a:lnTo>
                    <a:pt x="118" y="36"/>
                  </a:lnTo>
                  <a:lnTo>
                    <a:pt x="118" y="38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6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40"/>
                  </a:lnTo>
                  <a:lnTo>
                    <a:pt x="112" y="38"/>
                  </a:lnTo>
                  <a:lnTo>
                    <a:pt x="112" y="38"/>
                  </a:lnTo>
                  <a:lnTo>
                    <a:pt x="112" y="34"/>
                  </a:lnTo>
                  <a:lnTo>
                    <a:pt x="112" y="32"/>
                  </a:lnTo>
                  <a:lnTo>
                    <a:pt x="110" y="28"/>
                  </a:lnTo>
                  <a:lnTo>
                    <a:pt x="108" y="28"/>
                  </a:lnTo>
                  <a:lnTo>
                    <a:pt x="106" y="28"/>
                  </a:lnTo>
                  <a:lnTo>
                    <a:pt x="104" y="26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4" y="24"/>
                  </a:lnTo>
                  <a:lnTo>
                    <a:pt x="106" y="24"/>
                  </a:lnTo>
                  <a:lnTo>
                    <a:pt x="104" y="22"/>
                  </a:lnTo>
                  <a:lnTo>
                    <a:pt x="104" y="22"/>
                  </a:lnTo>
                  <a:lnTo>
                    <a:pt x="102" y="22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2" y="20"/>
                  </a:lnTo>
                  <a:lnTo>
                    <a:pt x="100" y="18"/>
                  </a:lnTo>
                  <a:lnTo>
                    <a:pt x="100" y="18"/>
                  </a:lnTo>
                  <a:lnTo>
                    <a:pt x="96" y="14"/>
                  </a:lnTo>
                  <a:lnTo>
                    <a:pt x="94" y="14"/>
                  </a:lnTo>
                  <a:lnTo>
                    <a:pt x="92" y="12"/>
                  </a:lnTo>
                  <a:lnTo>
                    <a:pt x="92" y="12"/>
                  </a:lnTo>
                  <a:lnTo>
                    <a:pt x="92" y="10"/>
                  </a:lnTo>
                  <a:lnTo>
                    <a:pt x="92" y="10"/>
                  </a:lnTo>
                  <a:lnTo>
                    <a:pt x="90" y="10"/>
                  </a:lnTo>
                  <a:lnTo>
                    <a:pt x="90" y="10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8"/>
                  </a:lnTo>
                  <a:lnTo>
                    <a:pt x="90" y="6"/>
                  </a:lnTo>
                  <a:lnTo>
                    <a:pt x="90" y="6"/>
                  </a:lnTo>
                  <a:lnTo>
                    <a:pt x="88" y="6"/>
                  </a:lnTo>
                  <a:lnTo>
                    <a:pt x="88" y="6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8" y="4"/>
                  </a:lnTo>
                  <a:lnTo>
                    <a:pt x="84" y="2"/>
                  </a:lnTo>
                  <a:lnTo>
                    <a:pt x="84" y="2"/>
                  </a:lnTo>
                  <a:lnTo>
                    <a:pt x="82" y="4"/>
                  </a:lnTo>
                  <a:lnTo>
                    <a:pt x="82" y="4"/>
                  </a:lnTo>
                  <a:lnTo>
                    <a:pt x="80" y="4"/>
                  </a:lnTo>
                  <a:lnTo>
                    <a:pt x="78" y="4"/>
                  </a:lnTo>
                  <a:lnTo>
                    <a:pt x="78" y="4"/>
                  </a:lnTo>
                  <a:lnTo>
                    <a:pt x="78" y="6"/>
                  </a:lnTo>
                  <a:lnTo>
                    <a:pt x="78" y="6"/>
                  </a:lnTo>
                  <a:lnTo>
                    <a:pt x="76" y="6"/>
                  </a:lnTo>
                  <a:lnTo>
                    <a:pt x="76" y="4"/>
                  </a:lnTo>
                  <a:lnTo>
                    <a:pt x="74" y="2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2" y="0"/>
                  </a:lnTo>
                  <a:lnTo>
                    <a:pt x="70" y="0"/>
                  </a:lnTo>
                  <a:lnTo>
                    <a:pt x="70" y="2"/>
                  </a:lnTo>
                  <a:lnTo>
                    <a:pt x="70" y="2"/>
                  </a:lnTo>
                  <a:lnTo>
                    <a:pt x="68" y="2"/>
                  </a:lnTo>
                  <a:lnTo>
                    <a:pt x="68" y="4"/>
                  </a:lnTo>
                  <a:lnTo>
                    <a:pt x="68" y="4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6"/>
                  </a:lnTo>
                  <a:lnTo>
                    <a:pt x="68" y="8"/>
                  </a:lnTo>
                  <a:lnTo>
                    <a:pt x="66" y="8"/>
                  </a:lnTo>
                  <a:lnTo>
                    <a:pt x="66" y="8"/>
                  </a:lnTo>
                  <a:lnTo>
                    <a:pt x="66" y="10"/>
                  </a:lnTo>
                  <a:lnTo>
                    <a:pt x="66" y="12"/>
                  </a:lnTo>
                  <a:lnTo>
                    <a:pt x="66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4" y="12"/>
                  </a:lnTo>
                  <a:lnTo>
                    <a:pt x="62" y="12"/>
                  </a:lnTo>
                  <a:lnTo>
                    <a:pt x="62" y="12"/>
                  </a:lnTo>
                  <a:lnTo>
                    <a:pt x="62" y="14"/>
                  </a:lnTo>
                  <a:lnTo>
                    <a:pt x="64" y="14"/>
                  </a:lnTo>
                  <a:lnTo>
                    <a:pt x="64" y="16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18"/>
                  </a:lnTo>
                  <a:lnTo>
                    <a:pt x="64" y="20"/>
                  </a:lnTo>
                  <a:lnTo>
                    <a:pt x="64" y="20"/>
                  </a:lnTo>
                  <a:lnTo>
                    <a:pt x="66" y="22"/>
                  </a:lnTo>
                  <a:lnTo>
                    <a:pt x="66" y="24"/>
                  </a:lnTo>
                  <a:lnTo>
                    <a:pt x="66" y="26"/>
                  </a:lnTo>
                  <a:lnTo>
                    <a:pt x="66" y="26"/>
                  </a:lnTo>
                  <a:lnTo>
                    <a:pt x="68" y="26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30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2"/>
                  </a:lnTo>
                  <a:lnTo>
                    <a:pt x="72" y="34"/>
                  </a:lnTo>
                  <a:lnTo>
                    <a:pt x="72" y="36"/>
                  </a:lnTo>
                  <a:lnTo>
                    <a:pt x="72" y="36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38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2" y="40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4" y="42"/>
                  </a:lnTo>
                  <a:lnTo>
                    <a:pt x="76" y="42"/>
                  </a:lnTo>
                  <a:lnTo>
                    <a:pt x="74" y="44"/>
                  </a:lnTo>
                  <a:lnTo>
                    <a:pt x="74" y="44"/>
                  </a:lnTo>
                  <a:lnTo>
                    <a:pt x="72" y="44"/>
                  </a:lnTo>
                  <a:lnTo>
                    <a:pt x="72" y="44"/>
                  </a:lnTo>
                  <a:lnTo>
                    <a:pt x="72" y="46"/>
                  </a:lnTo>
                  <a:lnTo>
                    <a:pt x="72" y="48"/>
                  </a:lnTo>
                  <a:lnTo>
                    <a:pt x="72" y="48"/>
                  </a:lnTo>
                  <a:lnTo>
                    <a:pt x="72" y="50"/>
                  </a:lnTo>
                  <a:lnTo>
                    <a:pt x="72" y="54"/>
                  </a:lnTo>
                  <a:lnTo>
                    <a:pt x="72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4" y="58"/>
                  </a:lnTo>
                  <a:lnTo>
                    <a:pt x="74" y="58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0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6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2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4" y="64"/>
                  </a:lnTo>
                  <a:lnTo>
                    <a:pt x="72" y="64"/>
                  </a:lnTo>
                  <a:lnTo>
                    <a:pt x="72" y="64"/>
                  </a:lnTo>
                  <a:lnTo>
                    <a:pt x="72" y="66"/>
                  </a:lnTo>
                  <a:lnTo>
                    <a:pt x="70" y="66"/>
                  </a:lnTo>
                  <a:lnTo>
                    <a:pt x="70" y="64"/>
                  </a:lnTo>
                  <a:lnTo>
                    <a:pt x="70" y="64"/>
                  </a:lnTo>
                  <a:lnTo>
                    <a:pt x="68" y="62"/>
                  </a:lnTo>
                  <a:lnTo>
                    <a:pt x="68" y="62"/>
                  </a:lnTo>
                  <a:lnTo>
                    <a:pt x="66" y="64"/>
                  </a:lnTo>
                  <a:lnTo>
                    <a:pt x="66" y="64"/>
                  </a:lnTo>
                  <a:lnTo>
                    <a:pt x="64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2"/>
                  </a:lnTo>
                  <a:lnTo>
                    <a:pt x="66" y="60"/>
                  </a:lnTo>
                  <a:lnTo>
                    <a:pt x="66" y="60"/>
                  </a:lnTo>
                  <a:lnTo>
                    <a:pt x="64" y="60"/>
                  </a:lnTo>
                  <a:lnTo>
                    <a:pt x="64" y="60"/>
                  </a:lnTo>
                  <a:lnTo>
                    <a:pt x="62" y="60"/>
                  </a:lnTo>
                  <a:lnTo>
                    <a:pt x="62" y="60"/>
                  </a:lnTo>
                  <a:lnTo>
                    <a:pt x="56" y="60"/>
                  </a:lnTo>
                  <a:lnTo>
                    <a:pt x="56" y="62"/>
                  </a:lnTo>
                  <a:lnTo>
                    <a:pt x="54" y="62"/>
                  </a:lnTo>
                  <a:lnTo>
                    <a:pt x="52" y="64"/>
                  </a:lnTo>
                  <a:lnTo>
                    <a:pt x="52" y="64"/>
                  </a:lnTo>
                  <a:lnTo>
                    <a:pt x="50" y="64"/>
                  </a:lnTo>
                  <a:lnTo>
                    <a:pt x="50" y="62"/>
                  </a:lnTo>
                  <a:lnTo>
                    <a:pt x="50" y="62"/>
                  </a:lnTo>
                  <a:lnTo>
                    <a:pt x="50" y="60"/>
                  </a:lnTo>
                  <a:lnTo>
                    <a:pt x="48" y="60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50" y="58"/>
                  </a:lnTo>
                  <a:lnTo>
                    <a:pt x="48" y="56"/>
                  </a:lnTo>
                  <a:lnTo>
                    <a:pt x="48" y="56"/>
                  </a:lnTo>
                  <a:lnTo>
                    <a:pt x="50" y="56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50" y="54"/>
                  </a:lnTo>
                  <a:lnTo>
                    <a:pt x="48" y="54"/>
                  </a:lnTo>
                  <a:lnTo>
                    <a:pt x="48" y="52"/>
                  </a:lnTo>
                  <a:lnTo>
                    <a:pt x="48" y="52"/>
                  </a:lnTo>
                  <a:lnTo>
                    <a:pt x="46" y="52"/>
                  </a:lnTo>
                  <a:lnTo>
                    <a:pt x="48" y="48"/>
                  </a:lnTo>
                  <a:lnTo>
                    <a:pt x="48" y="46"/>
                  </a:lnTo>
                  <a:lnTo>
                    <a:pt x="48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6"/>
                  </a:lnTo>
                  <a:lnTo>
                    <a:pt x="46" y="48"/>
                  </a:lnTo>
                  <a:lnTo>
                    <a:pt x="40" y="52"/>
                  </a:lnTo>
                  <a:lnTo>
                    <a:pt x="36" y="54"/>
                  </a:lnTo>
                  <a:lnTo>
                    <a:pt x="34" y="54"/>
                  </a:lnTo>
                  <a:lnTo>
                    <a:pt x="34" y="56"/>
                  </a:lnTo>
                  <a:lnTo>
                    <a:pt x="32" y="56"/>
                  </a:lnTo>
                  <a:lnTo>
                    <a:pt x="32" y="58"/>
                  </a:lnTo>
                  <a:lnTo>
                    <a:pt x="30" y="58"/>
                  </a:lnTo>
                  <a:lnTo>
                    <a:pt x="30" y="58"/>
                  </a:lnTo>
                  <a:lnTo>
                    <a:pt x="30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6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6" y="64"/>
                  </a:lnTo>
                  <a:lnTo>
                    <a:pt x="24" y="68"/>
                  </a:lnTo>
                  <a:lnTo>
                    <a:pt x="22" y="68"/>
                  </a:lnTo>
                  <a:lnTo>
                    <a:pt x="22" y="70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20" y="72"/>
                  </a:lnTo>
                  <a:lnTo>
                    <a:pt x="18" y="72"/>
                  </a:lnTo>
                  <a:lnTo>
                    <a:pt x="18" y="72"/>
                  </a:lnTo>
                  <a:lnTo>
                    <a:pt x="18" y="74"/>
                  </a:lnTo>
                  <a:lnTo>
                    <a:pt x="18" y="76"/>
                  </a:lnTo>
                  <a:lnTo>
                    <a:pt x="18" y="76"/>
                  </a:lnTo>
                  <a:lnTo>
                    <a:pt x="18" y="78"/>
                  </a:lnTo>
                  <a:lnTo>
                    <a:pt x="22" y="76"/>
                  </a:lnTo>
                  <a:lnTo>
                    <a:pt x="24" y="76"/>
                  </a:lnTo>
                  <a:lnTo>
                    <a:pt x="24" y="78"/>
                  </a:lnTo>
                  <a:lnTo>
                    <a:pt x="22" y="78"/>
                  </a:lnTo>
                  <a:lnTo>
                    <a:pt x="22" y="80"/>
                  </a:lnTo>
                  <a:lnTo>
                    <a:pt x="22" y="80"/>
                  </a:lnTo>
                  <a:lnTo>
                    <a:pt x="20" y="80"/>
                  </a:lnTo>
                  <a:lnTo>
                    <a:pt x="18" y="80"/>
                  </a:lnTo>
                  <a:lnTo>
                    <a:pt x="18" y="80"/>
                  </a:lnTo>
                  <a:lnTo>
                    <a:pt x="16" y="80"/>
                  </a:lnTo>
                  <a:lnTo>
                    <a:pt x="12" y="80"/>
                  </a:lnTo>
                  <a:lnTo>
                    <a:pt x="12" y="80"/>
                  </a:lnTo>
                  <a:lnTo>
                    <a:pt x="10" y="80"/>
                  </a:lnTo>
                  <a:lnTo>
                    <a:pt x="10" y="80"/>
                  </a:lnTo>
                  <a:lnTo>
                    <a:pt x="10" y="82"/>
                  </a:lnTo>
                  <a:lnTo>
                    <a:pt x="8" y="82"/>
                  </a:lnTo>
                  <a:lnTo>
                    <a:pt x="8" y="82"/>
                  </a:lnTo>
                  <a:lnTo>
                    <a:pt x="6" y="84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6"/>
                  </a:lnTo>
                  <a:lnTo>
                    <a:pt x="0" y="98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0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2"/>
                  </a:lnTo>
                  <a:lnTo>
                    <a:pt x="0" y="104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0" y="106"/>
                  </a:lnTo>
                  <a:lnTo>
                    <a:pt x="2" y="108"/>
                  </a:lnTo>
                  <a:lnTo>
                    <a:pt x="2" y="108"/>
                  </a:lnTo>
                  <a:lnTo>
                    <a:pt x="2" y="106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4" y="102"/>
                  </a:lnTo>
                  <a:lnTo>
                    <a:pt x="6" y="100"/>
                  </a:lnTo>
                  <a:lnTo>
                    <a:pt x="8" y="100"/>
                  </a:lnTo>
                  <a:lnTo>
                    <a:pt x="8" y="100"/>
                  </a:lnTo>
                  <a:lnTo>
                    <a:pt x="10" y="100"/>
                  </a:lnTo>
                  <a:lnTo>
                    <a:pt x="12" y="102"/>
                  </a:lnTo>
                  <a:lnTo>
                    <a:pt x="14" y="106"/>
                  </a:lnTo>
                  <a:lnTo>
                    <a:pt x="14" y="108"/>
                  </a:lnTo>
                  <a:lnTo>
                    <a:pt x="16" y="108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6" y="110"/>
                  </a:lnTo>
                  <a:lnTo>
                    <a:pt x="18" y="110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18" y="112"/>
                  </a:lnTo>
                  <a:lnTo>
                    <a:pt x="20" y="110"/>
                  </a:lnTo>
                  <a:lnTo>
                    <a:pt x="20" y="110"/>
                  </a:lnTo>
                  <a:lnTo>
                    <a:pt x="20" y="112"/>
                  </a:lnTo>
                  <a:lnTo>
                    <a:pt x="20" y="114"/>
                  </a:lnTo>
                  <a:lnTo>
                    <a:pt x="20" y="116"/>
                  </a:lnTo>
                  <a:lnTo>
                    <a:pt x="18" y="118"/>
                  </a:lnTo>
                  <a:lnTo>
                    <a:pt x="18" y="118"/>
                  </a:lnTo>
                  <a:lnTo>
                    <a:pt x="16" y="122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6" y="124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6"/>
                  </a:lnTo>
                  <a:lnTo>
                    <a:pt x="14" y="128"/>
                  </a:lnTo>
                  <a:lnTo>
                    <a:pt x="14" y="128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0"/>
                  </a:lnTo>
                  <a:lnTo>
                    <a:pt x="12" y="132"/>
                  </a:lnTo>
                  <a:lnTo>
                    <a:pt x="12" y="132"/>
                  </a:lnTo>
                  <a:lnTo>
                    <a:pt x="14" y="132"/>
                  </a:lnTo>
                  <a:lnTo>
                    <a:pt x="14" y="134"/>
                  </a:lnTo>
                  <a:lnTo>
                    <a:pt x="14" y="134"/>
                  </a:lnTo>
                  <a:lnTo>
                    <a:pt x="14" y="136"/>
                  </a:lnTo>
                  <a:lnTo>
                    <a:pt x="14" y="136"/>
                  </a:lnTo>
                  <a:lnTo>
                    <a:pt x="14" y="138"/>
                  </a:lnTo>
                  <a:lnTo>
                    <a:pt x="16" y="138"/>
                  </a:lnTo>
                  <a:lnTo>
                    <a:pt x="16" y="138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0"/>
                  </a:lnTo>
                  <a:lnTo>
                    <a:pt x="16" y="142"/>
                  </a:lnTo>
                  <a:lnTo>
                    <a:pt x="18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0" y="142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4" y="140"/>
                  </a:lnTo>
                  <a:lnTo>
                    <a:pt x="26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30" y="140"/>
                  </a:lnTo>
                  <a:lnTo>
                    <a:pt x="32" y="138"/>
                  </a:lnTo>
                  <a:lnTo>
                    <a:pt x="34" y="138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4" y="136"/>
                  </a:lnTo>
                  <a:lnTo>
                    <a:pt x="38" y="136"/>
                  </a:lnTo>
                  <a:lnTo>
                    <a:pt x="40" y="136"/>
                  </a:lnTo>
                  <a:lnTo>
                    <a:pt x="40" y="136"/>
                  </a:lnTo>
                  <a:lnTo>
                    <a:pt x="42" y="138"/>
                  </a:lnTo>
                  <a:lnTo>
                    <a:pt x="44" y="138"/>
                  </a:lnTo>
                  <a:lnTo>
                    <a:pt x="44" y="138"/>
                  </a:lnTo>
                  <a:lnTo>
                    <a:pt x="46" y="138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48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38"/>
                  </a:lnTo>
                  <a:lnTo>
                    <a:pt x="50" y="140"/>
                  </a:lnTo>
                  <a:lnTo>
                    <a:pt x="50" y="140"/>
                  </a:lnTo>
                  <a:lnTo>
                    <a:pt x="50" y="142"/>
                  </a:lnTo>
                  <a:lnTo>
                    <a:pt x="50" y="144"/>
                  </a:lnTo>
                  <a:lnTo>
                    <a:pt x="48" y="144"/>
                  </a:lnTo>
                  <a:lnTo>
                    <a:pt x="48" y="144"/>
                  </a:lnTo>
                  <a:lnTo>
                    <a:pt x="48" y="146"/>
                  </a:lnTo>
                  <a:lnTo>
                    <a:pt x="48" y="148"/>
                  </a:lnTo>
                  <a:lnTo>
                    <a:pt x="48" y="148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48" y="150"/>
                  </a:lnTo>
                  <a:lnTo>
                    <a:pt x="50" y="154"/>
                  </a:lnTo>
                  <a:lnTo>
                    <a:pt x="50" y="158"/>
                  </a:lnTo>
                  <a:lnTo>
                    <a:pt x="50" y="158"/>
                  </a:lnTo>
                  <a:lnTo>
                    <a:pt x="50" y="160"/>
                  </a:lnTo>
                  <a:lnTo>
                    <a:pt x="50" y="160"/>
                  </a:lnTo>
                  <a:lnTo>
                    <a:pt x="52" y="162"/>
                  </a:lnTo>
                  <a:lnTo>
                    <a:pt x="54" y="162"/>
                  </a:lnTo>
                  <a:lnTo>
                    <a:pt x="54" y="164"/>
                  </a:lnTo>
                  <a:lnTo>
                    <a:pt x="52" y="166"/>
                  </a:lnTo>
                  <a:lnTo>
                    <a:pt x="52" y="166"/>
                  </a:lnTo>
                  <a:lnTo>
                    <a:pt x="52" y="168"/>
                  </a:lnTo>
                  <a:lnTo>
                    <a:pt x="50" y="168"/>
                  </a:lnTo>
                  <a:lnTo>
                    <a:pt x="50" y="170"/>
                  </a:lnTo>
                  <a:lnTo>
                    <a:pt x="50" y="170"/>
                  </a:lnTo>
                  <a:lnTo>
                    <a:pt x="50" y="172"/>
                  </a:lnTo>
                  <a:lnTo>
                    <a:pt x="50" y="174"/>
                  </a:lnTo>
                  <a:lnTo>
                    <a:pt x="50" y="176"/>
                  </a:lnTo>
                  <a:lnTo>
                    <a:pt x="48" y="176"/>
                  </a:lnTo>
                  <a:lnTo>
                    <a:pt x="48" y="178"/>
                  </a:lnTo>
                  <a:lnTo>
                    <a:pt x="48" y="178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0"/>
                  </a:lnTo>
                  <a:lnTo>
                    <a:pt x="50" y="182"/>
                  </a:lnTo>
                  <a:lnTo>
                    <a:pt x="48" y="182"/>
                  </a:lnTo>
                  <a:lnTo>
                    <a:pt x="48" y="184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4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42" y="188"/>
                  </a:lnTo>
                  <a:lnTo>
                    <a:pt x="42" y="190"/>
                  </a:lnTo>
                  <a:lnTo>
                    <a:pt x="42" y="190"/>
                  </a:lnTo>
                  <a:lnTo>
                    <a:pt x="40" y="192"/>
                  </a:lnTo>
                  <a:lnTo>
                    <a:pt x="42" y="192"/>
                  </a:lnTo>
                  <a:lnTo>
                    <a:pt x="42" y="194"/>
                  </a:lnTo>
                  <a:lnTo>
                    <a:pt x="42" y="194"/>
                  </a:lnTo>
                  <a:lnTo>
                    <a:pt x="44" y="194"/>
                  </a:lnTo>
                  <a:lnTo>
                    <a:pt x="46" y="196"/>
                  </a:lnTo>
                  <a:lnTo>
                    <a:pt x="46" y="196"/>
                  </a:lnTo>
                  <a:lnTo>
                    <a:pt x="46" y="196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198"/>
                  </a:lnTo>
                  <a:lnTo>
                    <a:pt x="46" y="200"/>
                  </a:lnTo>
                  <a:lnTo>
                    <a:pt x="46" y="200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2"/>
                  </a:lnTo>
                  <a:lnTo>
                    <a:pt x="46" y="204"/>
                  </a:lnTo>
                  <a:lnTo>
                    <a:pt x="46" y="204"/>
                  </a:lnTo>
                  <a:lnTo>
                    <a:pt x="46" y="206"/>
                  </a:lnTo>
                  <a:lnTo>
                    <a:pt x="46" y="206"/>
                  </a:lnTo>
                  <a:lnTo>
                    <a:pt x="46" y="208"/>
                  </a:lnTo>
                  <a:lnTo>
                    <a:pt x="46" y="210"/>
                  </a:lnTo>
                  <a:lnTo>
                    <a:pt x="46" y="210"/>
                  </a:lnTo>
                  <a:lnTo>
                    <a:pt x="44" y="210"/>
                  </a:lnTo>
                  <a:lnTo>
                    <a:pt x="44" y="210"/>
                  </a:lnTo>
                  <a:lnTo>
                    <a:pt x="44" y="212"/>
                  </a:lnTo>
                  <a:lnTo>
                    <a:pt x="44" y="214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0" y="216"/>
                  </a:lnTo>
                  <a:lnTo>
                    <a:pt x="40" y="216"/>
                  </a:lnTo>
                  <a:lnTo>
                    <a:pt x="40" y="218"/>
                  </a:lnTo>
                  <a:lnTo>
                    <a:pt x="40" y="220"/>
                  </a:lnTo>
                  <a:lnTo>
                    <a:pt x="40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20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2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8" y="224"/>
                  </a:lnTo>
                  <a:lnTo>
                    <a:pt x="38" y="226"/>
                  </a:lnTo>
                  <a:lnTo>
                    <a:pt x="36" y="228"/>
                  </a:lnTo>
                  <a:lnTo>
                    <a:pt x="34" y="230"/>
                  </a:lnTo>
                  <a:lnTo>
                    <a:pt x="34" y="230"/>
                  </a:lnTo>
                  <a:lnTo>
                    <a:pt x="34" y="232"/>
                  </a:lnTo>
                  <a:lnTo>
                    <a:pt x="36" y="232"/>
                  </a:lnTo>
                  <a:lnTo>
                    <a:pt x="36" y="232"/>
                  </a:lnTo>
                  <a:lnTo>
                    <a:pt x="38" y="232"/>
                  </a:lnTo>
                  <a:lnTo>
                    <a:pt x="40" y="232"/>
                  </a:lnTo>
                  <a:lnTo>
                    <a:pt x="40" y="234"/>
                  </a:lnTo>
                  <a:lnTo>
                    <a:pt x="40" y="234"/>
                  </a:lnTo>
                  <a:lnTo>
                    <a:pt x="42" y="234"/>
                  </a:lnTo>
                  <a:lnTo>
                    <a:pt x="42" y="234"/>
                  </a:lnTo>
                  <a:lnTo>
                    <a:pt x="44" y="236"/>
                  </a:lnTo>
                  <a:lnTo>
                    <a:pt x="44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6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6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50" y="232"/>
                  </a:lnTo>
                  <a:lnTo>
                    <a:pt x="50" y="230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6" y="226"/>
                  </a:lnTo>
                  <a:lnTo>
                    <a:pt x="58" y="226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6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58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2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0" y="224"/>
                  </a:lnTo>
                  <a:lnTo>
                    <a:pt x="62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6" y="218"/>
                  </a:lnTo>
                  <a:lnTo>
                    <a:pt x="66" y="218"/>
                  </a:lnTo>
                  <a:lnTo>
                    <a:pt x="66" y="216"/>
                  </a:lnTo>
                  <a:lnTo>
                    <a:pt x="68" y="216"/>
                  </a:lnTo>
                  <a:lnTo>
                    <a:pt x="72" y="216"/>
                  </a:lnTo>
                  <a:lnTo>
                    <a:pt x="72" y="214"/>
                  </a:lnTo>
                  <a:lnTo>
                    <a:pt x="72" y="212"/>
                  </a:lnTo>
                  <a:lnTo>
                    <a:pt x="74" y="210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4" y="208"/>
                  </a:lnTo>
                  <a:lnTo>
                    <a:pt x="76" y="208"/>
                  </a:lnTo>
                  <a:lnTo>
                    <a:pt x="76" y="210"/>
                  </a:lnTo>
                  <a:lnTo>
                    <a:pt x="78" y="210"/>
                  </a:lnTo>
                  <a:lnTo>
                    <a:pt x="80" y="210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88" y="202"/>
                  </a:lnTo>
                  <a:lnTo>
                    <a:pt x="88" y="202"/>
                  </a:lnTo>
                  <a:lnTo>
                    <a:pt x="90" y="202"/>
                  </a:lnTo>
                  <a:lnTo>
                    <a:pt x="92" y="202"/>
                  </a:lnTo>
                  <a:lnTo>
                    <a:pt x="92" y="202"/>
                  </a:lnTo>
                  <a:lnTo>
                    <a:pt x="92" y="204"/>
                  </a:lnTo>
                  <a:lnTo>
                    <a:pt x="92" y="204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94" y="206"/>
                  </a:lnTo>
                  <a:lnTo>
                    <a:pt x="96" y="208"/>
                  </a:lnTo>
                  <a:lnTo>
                    <a:pt x="98" y="210"/>
                  </a:lnTo>
                  <a:lnTo>
                    <a:pt x="98" y="210"/>
                  </a:lnTo>
                  <a:lnTo>
                    <a:pt x="100" y="210"/>
                  </a:lnTo>
                  <a:lnTo>
                    <a:pt x="100" y="210"/>
                  </a:lnTo>
                  <a:lnTo>
                    <a:pt x="102" y="212"/>
                  </a:lnTo>
                  <a:lnTo>
                    <a:pt x="104" y="212"/>
                  </a:lnTo>
                  <a:lnTo>
                    <a:pt x="106" y="212"/>
                  </a:lnTo>
                  <a:lnTo>
                    <a:pt x="108" y="212"/>
                  </a:lnTo>
                  <a:lnTo>
                    <a:pt x="110" y="214"/>
                  </a:lnTo>
                  <a:lnTo>
                    <a:pt x="110" y="216"/>
                  </a:lnTo>
                  <a:lnTo>
                    <a:pt x="110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12" y="220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6" y="216"/>
                  </a:lnTo>
                  <a:lnTo>
                    <a:pt x="116" y="216"/>
                  </a:lnTo>
                  <a:lnTo>
                    <a:pt x="118" y="216"/>
                  </a:lnTo>
                  <a:lnTo>
                    <a:pt x="120" y="214"/>
                  </a:lnTo>
                  <a:lnTo>
                    <a:pt x="120" y="214"/>
                  </a:lnTo>
                  <a:lnTo>
                    <a:pt x="122" y="212"/>
                  </a:lnTo>
                  <a:lnTo>
                    <a:pt x="126" y="212"/>
                  </a:lnTo>
                  <a:lnTo>
                    <a:pt x="126" y="210"/>
                  </a:lnTo>
                  <a:lnTo>
                    <a:pt x="126" y="212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30" y="212"/>
                  </a:lnTo>
                  <a:lnTo>
                    <a:pt x="130" y="212"/>
                  </a:lnTo>
                  <a:lnTo>
                    <a:pt x="130" y="210"/>
                  </a:lnTo>
                  <a:lnTo>
                    <a:pt x="130" y="210"/>
                  </a:lnTo>
                  <a:lnTo>
                    <a:pt x="132" y="210"/>
                  </a:lnTo>
                  <a:lnTo>
                    <a:pt x="130" y="208"/>
                  </a:lnTo>
                  <a:lnTo>
                    <a:pt x="130" y="20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2" y="204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6"/>
                  </a:lnTo>
                  <a:lnTo>
                    <a:pt x="132" y="204"/>
                  </a:lnTo>
                  <a:lnTo>
                    <a:pt x="134" y="204"/>
                  </a:lnTo>
                  <a:lnTo>
                    <a:pt x="134" y="204"/>
                  </a:lnTo>
                  <a:lnTo>
                    <a:pt x="134" y="202"/>
                  </a:lnTo>
                  <a:lnTo>
                    <a:pt x="134" y="202"/>
                  </a:lnTo>
                  <a:lnTo>
                    <a:pt x="134" y="200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6" y="200"/>
                  </a:lnTo>
                  <a:lnTo>
                    <a:pt x="138" y="200"/>
                  </a:lnTo>
                  <a:lnTo>
                    <a:pt x="138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2" y="198"/>
                  </a:lnTo>
                  <a:lnTo>
                    <a:pt x="140" y="198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6"/>
                  </a:lnTo>
                  <a:lnTo>
                    <a:pt x="138" y="194"/>
                  </a:lnTo>
                  <a:lnTo>
                    <a:pt x="140" y="192"/>
                  </a:lnTo>
                  <a:lnTo>
                    <a:pt x="140" y="192"/>
                  </a:lnTo>
                  <a:lnTo>
                    <a:pt x="142" y="192"/>
                  </a:lnTo>
                  <a:lnTo>
                    <a:pt x="146" y="192"/>
                  </a:lnTo>
                  <a:lnTo>
                    <a:pt x="146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48" y="192"/>
                  </a:lnTo>
                  <a:lnTo>
                    <a:pt x="150" y="192"/>
                  </a:lnTo>
                  <a:lnTo>
                    <a:pt x="150" y="192"/>
                  </a:lnTo>
                  <a:lnTo>
                    <a:pt x="152" y="192"/>
                  </a:lnTo>
                  <a:lnTo>
                    <a:pt x="152" y="192"/>
                  </a:lnTo>
                  <a:lnTo>
                    <a:pt x="154" y="192"/>
                  </a:lnTo>
                  <a:lnTo>
                    <a:pt x="156" y="194"/>
                  </a:lnTo>
                  <a:lnTo>
                    <a:pt x="156" y="194"/>
                  </a:lnTo>
                  <a:lnTo>
                    <a:pt x="156" y="194"/>
                  </a:lnTo>
                  <a:lnTo>
                    <a:pt x="158" y="196"/>
                  </a:lnTo>
                  <a:lnTo>
                    <a:pt x="160" y="196"/>
                  </a:lnTo>
                  <a:lnTo>
                    <a:pt x="162" y="196"/>
                  </a:lnTo>
                  <a:lnTo>
                    <a:pt x="162" y="196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64" y="196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6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8"/>
                  </a:lnTo>
                  <a:lnTo>
                    <a:pt x="168" y="196"/>
                  </a:lnTo>
                  <a:lnTo>
                    <a:pt x="170" y="196"/>
                  </a:lnTo>
                  <a:lnTo>
                    <a:pt x="170" y="196"/>
                  </a:lnTo>
                  <a:lnTo>
                    <a:pt x="172" y="196"/>
                  </a:lnTo>
                  <a:lnTo>
                    <a:pt x="172" y="196"/>
                  </a:lnTo>
                  <a:lnTo>
                    <a:pt x="174" y="198"/>
                  </a:lnTo>
                  <a:lnTo>
                    <a:pt x="176" y="202"/>
                  </a:lnTo>
                  <a:lnTo>
                    <a:pt x="178" y="206"/>
                  </a:lnTo>
                  <a:lnTo>
                    <a:pt x="178" y="208"/>
                  </a:lnTo>
                  <a:lnTo>
                    <a:pt x="178" y="208"/>
                  </a:lnTo>
                  <a:lnTo>
                    <a:pt x="180" y="210"/>
                  </a:lnTo>
                  <a:lnTo>
                    <a:pt x="182" y="210"/>
                  </a:lnTo>
                  <a:lnTo>
                    <a:pt x="182" y="212"/>
                  </a:lnTo>
                  <a:lnTo>
                    <a:pt x="184" y="216"/>
                  </a:lnTo>
                  <a:lnTo>
                    <a:pt x="184" y="216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4" y="218"/>
                  </a:lnTo>
                  <a:lnTo>
                    <a:pt x="188" y="220"/>
                  </a:lnTo>
                  <a:lnTo>
                    <a:pt x="188" y="220"/>
                  </a:lnTo>
                  <a:lnTo>
                    <a:pt x="190" y="222"/>
                  </a:lnTo>
                  <a:lnTo>
                    <a:pt x="190" y="224"/>
                  </a:lnTo>
                  <a:lnTo>
                    <a:pt x="190" y="224"/>
                  </a:lnTo>
                  <a:lnTo>
                    <a:pt x="190" y="224"/>
                  </a:lnTo>
                  <a:lnTo>
                    <a:pt x="190" y="224"/>
                  </a:lnTo>
                  <a:lnTo>
                    <a:pt x="190" y="226"/>
                  </a:lnTo>
                  <a:lnTo>
                    <a:pt x="192" y="226"/>
                  </a:lnTo>
                  <a:lnTo>
                    <a:pt x="194" y="228"/>
                  </a:lnTo>
                  <a:lnTo>
                    <a:pt x="200" y="232"/>
                  </a:lnTo>
                  <a:lnTo>
                    <a:pt x="202" y="232"/>
                  </a:lnTo>
                  <a:lnTo>
                    <a:pt x="204" y="234"/>
                  </a:lnTo>
                  <a:lnTo>
                    <a:pt x="204" y="234"/>
                  </a:lnTo>
                  <a:lnTo>
                    <a:pt x="204" y="236"/>
                  </a:lnTo>
                  <a:lnTo>
                    <a:pt x="206" y="236"/>
                  </a:lnTo>
                  <a:lnTo>
                    <a:pt x="206" y="236"/>
                  </a:lnTo>
                  <a:lnTo>
                    <a:pt x="206" y="238"/>
                  </a:lnTo>
                  <a:lnTo>
                    <a:pt x="206" y="238"/>
                  </a:lnTo>
                  <a:lnTo>
                    <a:pt x="208" y="238"/>
                  </a:lnTo>
                  <a:lnTo>
                    <a:pt x="208" y="238"/>
                  </a:lnTo>
                  <a:lnTo>
                    <a:pt x="208" y="240"/>
                  </a:lnTo>
                  <a:lnTo>
                    <a:pt x="208" y="240"/>
                  </a:lnTo>
                  <a:lnTo>
                    <a:pt x="208" y="242"/>
                  </a:lnTo>
                  <a:lnTo>
                    <a:pt x="208" y="244"/>
                  </a:lnTo>
                  <a:lnTo>
                    <a:pt x="208" y="246"/>
                  </a:lnTo>
                  <a:lnTo>
                    <a:pt x="208" y="248"/>
                  </a:lnTo>
                  <a:lnTo>
                    <a:pt x="208" y="250"/>
                  </a:lnTo>
                  <a:lnTo>
                    <a:pt x="206" y="256"/>
                  </a:lnTo>
                  <a:lnTo>
                    <a:pt x="204" y="258"/>
                  </a:lnTo>
                  <a:lnTo>
                    <a:pt x="206" y="260"/>
                  </a:lnTo>
                  <a:lnTo>
                    <a:pt x="206" y="262"/>
                  </a:lnTo>
                  <a:lnTo>
                    <a:pt x="206" y="262"/>
                  </a:lnTo>
                  <a:lnTo>
                    <a:pt x="206" y="264"/>
                  </a:lnTo>
                  <a:lnTo>
                    <a:pt x="206" y="264"/>
                  </a:lnTo>
                  <a:lnTo>
                    <a:pt x="206" y="264"/>
                  </a:lnTo>
                  <a:lnTo>
                    <a:pt x="206" y="264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66"/>
                  </a:lnTo>
                  <a:lnTo>
                    <a:pt x="206" y="270"/>
                  </a:lnTo>
                  <a:lnTo>
                    <a:pt x="206" y="272"/>
                  </a:lnTo>
                  <a:lnTo>
                    <a:pt x="206" y="272"/>
                  </a:lnTo>
                  <a:lnTo>
                    <a:pt x="206" y="274"/>
                  </a:lnTo>
                  <a:lnTo>
                    <a:pt x="206" y="276"/>
                  </a:lnTo>
                  <a:lnTo>
                    <a:pt x="206" y="278"/>
                  </a:lnTo>
                  <a:lnTo>
                    <a:pt x="206" y="278"/>
                  </a:lnTo>
                  <a:lnTo>
                    <a:pt x="206" y="280"/>
                  </a:lnTo>
                  <a:lnTo>
                    <a:pt x="206" y="280"/>
                  </a:lnTo>
                  <a:lnTo>
                    <a:pt x="206" y="280"/>
                  </a:lnTo>
                  <a:lnTo>
                    <a:pt x="210" y="282"/>
                  </a:lnTo>
                  <a:lnTo>
                    <a:pt x="210" y="282"/>
                  </a:lnTo>
                  <a:lnTo>
                    <a:pt x="210" y="284"/>
                  </a:lnTo>
                  <a:lnTo>
                    <a:pt x="212" y="284"/>
                  </a:lnTo>
                  <a:lnTo>
                    <a:pt x="212" y="284"/>
                  </a:lnTo>
                  <a:lnTo>
                    <a:pt x="212" y="286"/>
                  </a:lnTo>
                  <a:lnTo>
                    <a:pt x="212" y="286"/>
                  </a:lnTo>
                  <a:lnTo>
                    <a:pt x="212" y="288"/>
                  </a:lnTo>
                  <a:lnTo>
                    <a:pt x="212" y="288"/>
                  </a:lnTo>
                  <a:lnTo>
                    <a:pt x="214" y="288"/>
                  </a:lnTo>
                  <a:lnTo>
                    <a:pt x="214" y="288"/>
                  </a:lnTo>
                  <a:lnTo>
                    <a:pt x="216" y="290"/>
                  </a:lnTo>
                  <a:lnTo>
                    <a:pt x="216" y="290"/>
                  </a:lnTo>
                  <a:lnTo>
                    <a:pt x="216" y="290"/>
                  </a:lnTo>
                  <a:lnTo>
                    <a:pt x="216" y="290"/>
                  </a:lnTo>
                  <a:lnTo>
                    <a:pt x="218" y="290"/>
                  </a:lnTo>
                  <a:lnTo>
                    <a:pt x="218" y="292"/>
                  </a:lnTo>
                  <a:lnTo>
                    <a:pt x="218" y="292"/>
                  </a:lnTo>
                  <a:lnTo>
                    <a:pt x="218" y="294"/>
                  </a:lnTo>
                  <a:lnTo>
                    <a:pt x="218" y="296"/>
                  </a:lnTo>
                  <a:lnTo>
                    <a:pt x="218" y="296"/>
                  </a:lnTo>
                  <a:lnTo>
                    <a:pt x="218" y="298"/>
                  </a:lnTo>
                  <a:lnTo>
                    <a:pt x="220" y="298"/>
                  </a:lnTo>
                  <a:lnTo>
                    <a:pt x="222" y="300"/>
                  </a:lnTo>
                  <a:lnTo>
                    <a:pt x="226" y="302"/>
                  </a:lnTo>
                  <a:lnTo>
                    <a:pt x="228" y="302"/>
                  </a:lnTo>
                  <a:lnTo>
                    <a:pt x="230" y="302"/>
                  </a:lnTo>
                  <a:lnTo>
                    <a:pt x="234" y="302"/>
                  </a:lnTo>
                  <a:lnTo>
                    <a:pt x="234" y="302"/>
                  </a:lnTo>
                  <a:lnTo>
                    <a:pt x="236" y="304"/>
                  </a:lnTo>
                  <a:lnTo>
                    <a:pt x="236" y="304"/>
                  </a:lnTo>
                  <a:lnTo>
                    <a:pt x="236" y="304"/>
                  </a:lnTo>
                  <a:lnTo>
                    <a:pt x="234" y="304"/>
                  </a:lnTo>
                  <a:lnTo>
                    <a:pt x="234" y="304"/>
                  </a:lnTo>
                  <a:lnTo>
                    <a:pt x="234" y="304"/>
                  </a:lnTo>
                  <a:lnTo>
                    <a:pt x="232" y="306"/>
                  </a:lnTo>
                  <a:lnTo>
                    <a:pt x="232" y="308"/>
                  </a:lnTo>
                  <a:lnTo>
                    <a:pt x="232" y="308"/>
                  </a:lnTo>
                  <a:lnTo>
                    <a:pt x="234" y="312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6" y="314"/>
                  </a:lnTo>
                  <a:lnTo>
                    <a:pt x="238" y="314"/>
                  </a:lnTo>
                  <a:lnTo>
                    <a:pt x="240" y="314"/>
                  </a:lnTo>
                  <a:lnTo>
                    <a:pt x="242" y="314"/>
                  </a:lnTo>
                  <a:lnTo>
                    <a:pt x="244" y="316"/>
                  </a:lnTo>
                  <a:lnTo>
                    <a:pt x="244" y="318"/>
                  </a:lnTo>
                  <a:lnTo>
                    <a:pt x="246" y="320"/>
                  </a:lnTo>
                  <a:lnTo>
                    <a:pt x="244" y="322"/>
                  </a:lnTo>
                  <a:lnTo>
                    <a:pt x="244" y="326"/>
                  </a:lnTo>
                  <a:lnTo>
                    <a:pt x="244" y="326"/>
                  </a:lnTo>
                  <a:lnTo>
                    <a:pt x="244" y="328"/>
                  </a:lnTo>
                  <a:lnTo>
                    <a:pt x="244" y="330"/>
                  </a:lnTo>
                  <a:lnTo>
                    <a:pt x="242" y="330"/>
                  </a:lnTo>
                  <a:lnTo>
                    <a:pt x="240" y="330"/>
                  </a:lnTo>
                  <a:lnTo>
                    <a:pt x="238" y="332"/>
                  </a:lnTo>
                  <a:lnTo>
                    <a:pt x="238" y="332"/>
                  </a:lnTo>
                  <a:lnTo>
                    <a:pt x="238" y="334"/>
                  </a:lnTo>
                  <a:lnTo>
                    <a:pt x="238" y="334"/>
                  </a:lnTo>
                  <a:lnTo>
                    <a:pt x="238" y="334"/>
                  </a:lnTo>
                  <a:lnTo>
                    <a:pt x="240" y="334"/>
                  </a:lnTo>
                  <a:lnTo>
                    <a:pt x="240" y="334"/>
                  </a:lnTo>
                  <a:lnTo>
                    <a:pt x="242" y="334"/>
                  </a:lnTo>
                  <a:lnTo>
                    <a:pt x="242" y="334"/>
                  </a:lnTo>
                  <a:lnTo>
                    <a:pt x="242" y="336"/>
                  </a:lnTo>
                  <a:lnTo>
                    <a:pt x="242" y="336"/>
                  </a:lnTo>
                  <a:lnTo>
                    <a:pt x="242" y="336"/>
                  </a:lnTo>
                  <a:lnTo>
                    <a:pt x="240" y="338"/>
                  </a:lnTo>
                  <a:lnTo>
                    <a:pt x="238" y="338"/>
                  </a:lnTo>
                  <a:lnTo>
                    <a:pt x="236" y="340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6" y="342"/>
                  </a:lnTo>
                  <a:lnTo>
                    <a:pt x="236" y="344"/>
                  </a:lnTo>
                  <a:lnTo>
                    <a:pt x="236" y="344"/>
                  </a:lnTo>
                  <a:lnTo>
                    <a:pt x="238" y="344"/>
                  </a:lnTo>
                  <a:lnTo>
                    <a:pt x="238" y="346"/>
                  </a:lnTo>
                  <a:lnTo>
                    <a:pt x="238" y="346"/>
                  </a:lnTo>
                  <a:lnTo>
                    <a:pt x="240" y="346"/>
                  </a:lnTo>
                  <a:lnTo>
                    <a:pt x="240" y="346"/>
                  </a:lnTo>
                  <a:lnTo>
                    <a:pt x="240" y="346"/>
                  </a:lnTo>
                  <a:lnTo>
                    <a:pt x="240" y="346"/>
                  </a:lnTo>
                  <a:lnTo>
                    <a:pt x="240" y="346"/>
                  </a:lnTo>
                  <a:lnTo>
                    <a:pt x="240" y="348"/>
                  </a:lnTo>
                  <a:lnTo>
                    <a:pt x="242" y="350"/>
                  </a:lnTo>
                  <a:lnTo>
                    <a:pt x="242" y="350"/>
                  </a:lnTo>
                  <a:lnTo>
                    <a:pt x="242" y="350"/>
                  </a:lnTo>
                  <a:lnTo>
                    <a:pt x="242" y="350"/>
                  </a:lnTo>
                  <a:lnTo>
                    <a:pt x="242" y="350"/>
                  </a:lnTo>
                  <a:lnTo>
                    <a:pt x="240" y="352"/>
                  </a:lnTo>
                  <a:lnTo>
                    <a:pt x="240" y="352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4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40" y="356"/>
                  </a:lnTo>
                  <a:lnTo>
                    <a:pt x="238" y="356"/>
                  </a:lnTo>
                  <a:lnTo>
                    <a:pt x="238" y="356"/>
                  </a:lnTo>
                  <a:lnTo>
                    <a:pt x="238" y="358"/>
                  </a:lnTo>
                  <a:lnTo>
                    <a:pt x="238" y="358"/>
                  </a:lnTo>
                  <a:lnTo>
                    <a:pt x="238" y="360"/>
                  </a:lnTo>
                  <a:lnTo>
                    <a:pt x="238" y="360"/>
                  </a:lnTo>
                  <a:lnTo>
                    <a:pt x="238" y="362"/>
                  </a:lnTo>
                  <a:lnTo>
                    <a:pt x="238" y="364"/>
                  </a:lnTo>
                  <a:lnTo>
                    <a:pt x="238" y="364"/>
                  </a:lnTo>
                  <a:lnTo>
                    <a:pt x="240" y="368"/>
                  </a:lnTo>
                  <a:lnTo>
                    <a:pt x="238" y="368"/>
                  </a:lnTo>
                  <a:lnTo>
                    <a:pt x="238" y="370"/>
                  </a:lnTo>
                  <a:lnTo>
                    <a:pt x="236" y="372"/>
                  </a:lnTo>
                  <a:lnTo>
                    <a:pt x="236" y="372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6" y="374"/>
                  </a:lnTo>
                  <a:lnTo>
                    <a:pt x="234" y="376"/>
                  </a:lnTo>
                  <a:lnTo>
                    <a:pt x="234" y="376"/>
                  </a:lnTo>
                  <a:lnTo>
                    <a:pt x="234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6"/>
                  </a:lnTo>
                  <a:lnTo>
                    <a:pt x="232" y="378"/>
                  </a:lnTo>
                  <a:lnTo>
                    <a:pt x="230" y="376"/>
                  </a:lnTo>
                  <a:lnTo>
                    <a:pt x="230" y="376"/>
                  </a:lnTo>
                  <a:lnTo>
                    <a:pt x="230" y="376"/>
                  </a:lnTo>
                  <a:lnTo>
                    <a:pt x="230" y="376"/>
                  </a:lnTo>
                  <a:lnTo>
                    <a:pt x="228" y="378"/>
                  </a:lnTo>
                  <a:lnTo>
                    <a:pt x="228" y="378"/>
                  </a:lnTo>
                  <a:lnTo>
                    <a:pt x="228" y="378"/>
                  </a:lnTo>
                  <a:lnTo>
                    <a:pt x="226" y="378"/>
                  </a:lnTo>
                  <a:lnTo>
                    <a:pt x="224" y="378"/>
                  </a:lnTo>
                  <a:lnTo>
                    <a:pt x="224" y="380"/>
                  </a:lnTo>
                  <a:lnTo>
                    <a:pt x="224" y="382"/>
                  </a:lnTo>
                  <a:lnTo>
                    <a:pt x="226" y="382"/>
                  </a:lnTo>
                  <a:lnTo>
                    <a:pt x="228" y="386"/>
                  </a:lnTo>
                  <a:lnTo>
                    <a:pt x="228" y="388"/>
                  </a:lnTo>
                  <a:lnTo>
                    <a:pt x="228" y="388"/>
                  </a:lnTo>
                  <a:lnTo>
                    <a:pt x="230" y="388"/>
                  </a:lnTo>
                  <a:lnTo>
                    <a:pt x="230" y="388"/>
                  </a:lnTo>
                  <a:lnTo>
                    <a:pt x="232" y="390"/>
                  </a:lnTo>
                  <a:lnTo>
                    <a:pt x="232" y="390"/>
                  </a:lnTo>
                  <a:lnTo>
                    <a:pt x="232" y="390"/>
                  </a:lnTo>
                  <a:lnTo>
                    <a:pt x="232" y="390"/>
                  </a:lnTo>
                  <a:lnTo>
                    <a:pt x="234" y="390"/>
                  </a:lnTo>
                  <a:lnTo>
                    <a:pt x="236" y="390"/>
                  </a:lnTo>
                  <a:lnTo>
                    <a:pt x="236" y="390"/>
                  </a:lnTo>
                  <a:lnTo>
                    <a:pt x="238" y="388"/>
                  </a:lnTo>
                  <a:lnTo>
                    <a:pt x="238" y="388"/>
                  </a:lnTo>
                  <a:lnTo>
                    <a:pt x="238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40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2" y="388"/>
                  </a:lnTo>
                  <a:lnTo>
                    <a:pt x="244" y="390"/>
                  </a:lnTo>
                  <a:lnTo>
                    <a:pt x="244" y="390"/>
                  </a:lnTo>
                  <a:lnTo>
                    <a:pt x="244" y="390"/>
                  </a:lnTo>
                  <a:lnTo>
                    <a:pt x="244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6" y="390"/>
                  </a:lnTo>
                  <a:lnTo>
                    <a:pt x="248" y="390"/>
                  </a:lnTo>
                  <a:lnTo>
                    <a:pt x="248" y="390"/>
                  </a:lnTo>
                  <a:lnTo>
                    <a:pt x="250" y="390"/>
                  </a:lnTo>
                  <a:lnTo>
                    <a:pt x="250" y="392"/>
                  </a:lnTo>
                  <a:lnTo>
                    <a:pt x="250" y="392"/>
                  </a:lnTo>
                  <a:lnTo>
                    <a:pt x="252" y="394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6" y="398"/>
                  </a:lnTo>
                  <a:lnTo>
                    <a:pt x="258" y="398"/>
                  </a:lnTo>
                  <a:lnTo>
                    <a:pt x="258" y="398"/>
                  </a:lnTo>
                  <a:lnTo>
                    <a:pt x="260" y="398"/>
                  </a:lnTo>
                  <a:lnTo>
                    <a:pt x="260" y="398"/>
                  </a:lnTo>
                  <a:lnTo>
                    <a:pt x="262" y="398"/>
                  </a:lnTo>
                  <a:lnTo>
                    <a:pt x="264" y="398"/>
                  </a:lnTo>
                  <a:lnTo>
                    <a:pt x="264" y="398"/>
                  </a:lnTo>
                  <a:lnTo>
                    <a:pt x="264" y="396"/>
                  </a:lnTo>
                  <a:lnTo>
                    <a:pt x="264" y="394"/>
                  </a:lnTo>
                  <a:lnTo>
                    <a:pt x="266" y="394"/>
                  </a:lnTo>
                  <a:lnTo>
                    <a:pt x="266" y="394"/>
                  </a:lnTo>
                  <a:lnTo>
                    <a:pt x="266" y="392"/>
                  </a:lnTo>
                  <a:lnTo>
                    <a:pt x="268" y="392"/>
                  </a:lnTo>
                  <a:lnTo>
                    <a:pt x="268" y="392"/>
                  </a:lnTo>
                  <a:lnTo>
                    <a:pt x="266" y="390"/>
                  </a:lnTo>
                  <a:lnTo>
                    <a:pt x="266" y="390"/>
                  </a:lnTo>
                  <a:lnTo>
                    <a:pt x="266" y="390"/>
                  </a:lnTo>
                  <a:lnTo>
                    <a:pt x="264" y="386"/>
                  </a:lnTo>
                  <a:lnTo>
                    <a:pt x="264" y="386"/>
                  </a:lnTo>
                  <a:lnTo>
                    <a:pt x="262" y="384"/>
                  </a:lnTo>
                  <a:lnTo>
                    <a:pt x="262" y="384"/>
                  </a:lnTo>
                  <a:lnTo>
                    <a:pt x="260" y="384"/>
                  </a:lnTo>
                  <a:lnTo>
                    <a:pt x="262" y="382"/>
                  </a:lnTo>
                  <a:lnTo>
                    <a:pt x="260" y="382"/>
                  </a:lnTo>
                  <a:lnTo>
                    <a:pt x="260" y="380"/>
                  </a:lnTo>
                  <a:lnTo>
                    <a:pt x="260" y="380"/>
                  </a:lnTo>
                  <a:lnTo>
                    <a:pt x="260" y="380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0" y="378"/>
                  </a:lnTo>
                  <a:lnTo>
                    <a:pt x="262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4" y="378"/>
                  </a:lnTo>
                  <a:lnTo>
                    <a:pt x="266" y="378"/>
                  </a:lnTo>
                  <a:lnTo>
                    <a:pt x="268" y="378"/>
                  </a:lnTo>
                  <a:lnTo>
                    <a:pt x="268" y="378"/>
                  </a:lnTo>
                  <a:lnTo>
                    <a:pt x="270" y="378"/>
                  </a:lnTo>
                  <a:lnTo>
                    <a:pt x="270" y="376"/>
                  </a:lnTo>
                  <a:lnTo>
                    <a:pt x="270" y="376"/>
                  </a:lnTo>
                  <a:lnTo>
                    <a:pt x="270" y="374"/>
                  </a:lnTo>
                  <a:lnTo>
                    <a:pt x="270" y="372"/>
                  </a:lnTo>
                  <a:lnTo>
                    <a:pt x="272" y="372"/>
                  </a:lnTo>
                  <a:lnTo>
                    <a:pt x="274" y="374"/>
                  </a:lnTo>
                  <a:lnTo>
                    <a:pt x="274" y="374"/>
                  </a:lnTo>
                  <a:lnTo>
                    <a:pt x="274" y="374"/>
                  </a:lnTo>
                  <a:lnTo>
                    <a:pt x="276" y="374"/>
                  </a:lnTo>
                  <a:lnTo>
                    <a:pt x="276" y="374"/>
                  </a:lnTo>
                  <a:lnTo>
                    <a:pt x="278" y="374"/>
                  </a:lnTo>
                  <a:lnTo>
                    <a:pt x="280" y="374"/>
                  </a:lnTo>
                  <a:lnTo>
                    <a:pt x="280" y="372"/>
                  </a:lnTo>
                  <a:lnTo>
                    <a:pt x="280" y="372"/>
                  </a:lnTo>
                  <a:lnTo>
                    <a:pt x="280" y="372"/>
                  </a:lnTo>
                  <a:lnTo>
                    <a:pt x="280" y="372"/>
                  </a:lnTo>
                  <a:lnTo>
                    <a:pt x="280" y="372"/>
                  </a:lnTo>
                  <a:lnTo>
                    <a:pt x="280" y="372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80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70"/>
                  </a:lnTo>
                  <a:lnTo>
                    <a:pt x="282" y="368"/>
                  </a:lnTo>
                  <a:lnTo>
                    <a:pt x="282" y="368"/>
                  </a:lnTo>
                  <a:lnTo>
                    <a:pt x="282" y="368"/>
                  </a:lnTo>
                  <a:lnTo>
                    <a:pt x="282" y="368"/>
                  </a:lnTo>
                  <a:lnTo>
                    <a:pt x="284" y="368"/>
                  </a:lnTo>
                  <a:lnTo>
                    <a:pt x="284" y="368"/>
                  </a:lnTo>
                  <a:lnTo>
                    <a:pt x="284" y="368"/>
                  </a:lnTo>
                  <a:lnTo>
                    <a:pt x="284" y="370"/>
                  </a:lnTo>
                  <a:lnTo>
                    <a:pt x="284" y="370"/>
                  </a:lnTo>
                  <a:lnTo>
                    <a:pt x="284" y="372"/>
                  </a:lnTo>
                  <a:lnTo>
                    <a:pt x="286" y="372"/>
                  </a:lnTo>
                  <a:lnTo>
                    <a:pt x="286" y="372"/>
                  </a:lnTo>
                  <a:lnTo>
                    <a:pt x="286" y="372"/>
                  </a:lnTo>
                  <a:lnTo>
                    <a:pt x="288" y="374"/>
                  </a:lnTo>
                  <a:lnTo>
                    <a:pt x="288" y="374"/>
                  </a:lnTo>
                  <a:lnTo>
                    <a:pt x="288" y="374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2" y="376"/>
                  </a:lnTo>
                  <a:lnTo>
                    <a:pt x="294" y="376"/>
                  </a:lnTo>
                  <a:lnTo>
                    <a:pt x="294" y="378"/>
                  </a:lnTo>
                  <a:lnTo>
                    <a:pt x="296" y="380"/>
                  </a:lnTo>
                  <a:lnTo>
                    <a:pt x="296" y="380"/>
                  </a:lnTo>
                  <a:lnTo>
                    <a:pt x="298" y="380"/>
                  </a:lnTo>
                  <a:lnTo>
                    <a:pt x="298" y="380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0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2" y="380"/>
                  </a:lnTo>
                  <a:lnTo>
                    <a:pt x="304" y="378"/>
                  </a:lnTo>
                  <a:lnTo>
                    <a:pt x="304" y="378"/>
                  </a:lnTo>
                  <a:lnTo>
                    <a:pt x="304" y="378"/>
                  </a:lnTo>
                  <a:lnTo>
                    <a:pt x="304" y="376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6" y="374"/>
                  </a:lnTo>
                  <a:lnTo>
                    <a:pt x="308" y="376"/>
                  </a:lnTo>
                  <a:lnTo>
                    <a:pt x="308" y="376"/>
                  </a:lnTo>
                  <a:lnTo>
                    <a:pt x="308" y="376"/>
                  </a:lnTo>
                  <a:lnTo>
                    <a:pt x="310" y="376"/>
                  </a:lnTo>
                  <a:lnTo>
                    <a:pt x="310" y="376"/>
                  </a:lnTo>
                  <a:lnTo>
                    <a:pt x="312" y="374"/>
                  </a:lnTo>
                  <a:lnTo>
                    <a:pt x="312" y="374"/>
                  </a:lnTo>
                  <a:lnTo>
                    <a:pt x="312" y="372"/>
                  </a:lnTo>
                  <a:lnTo>
                    <a:pt x="312" y="372"/>
                  </a:lnTo>
                  <a:lnTo>
                    <a:pt x="314" y="372"/>
                  </a:lnTo>
                  <a:lnTo>
                    <a:pt x="314" y="372"/>
                  </a:lnTo>
                  <a:lnTo>
                    <a:pt x="314" y="372"/>
                  </a:lnTo>
                  <a:lnTo>
                    <a:pt x="314" y="372"/>
                  </a:lnTo>
                  <a:lnTo>
                    <a:pt x="314" y="372"/>
                  </a:lnTo>
                  <a:lnTo>
                    <a:pt x="314" y="372"/>
                  </a:lnTo>
                  <a:lnTo>
                    <a:pt x="316" y="370"/>
                  </a:lnTo>
                  <a:lnTo>
                    <a:pt x="316" y="370"/>
                  </a:lnTo>
                  <a:lnTo>
                    <a:pt x="316" y="370"/>
                  </a:lnTo>
                  <a:lnTo>
                    <a:pt x="316" y="370"/>
                  </a:lnTo>
                  <a:lnTo>
                    <a:pt x="316" y="370"/>
                  </a:lnTo>
                  <a:lnTo>
                    <a:pt x="316" y="370"/>
                  </a:lnTo>
                  <a:lnTo>
                    <a:pt x="316" y="368"/>
                  </a:lnTo>
                  <a:lnTo>
                    <a:pt x="318" y="368"/>
                  </a:lnTo>
                  <a:lnTo>
                    <a:pt x="318" y="368"/>
                  </a:lnTo>
                  <a:lnTo>
                    <a:pt x="320" y="368"/>
                  </a:lnTo>
                  <a:lnTo>
                    <a:pt x="320" y="370"/>
                  </a:lnTo>
                  <a:lnTo>
                    <a:pt x="320" y="370"/>
                  </a:lnTo>
                  <a:lnTo>
                    <a:pt x="322" y="370"/>
                  </a:lnTo>
                  <a:lnTo>
                    <a:pt x="322" y="370"/>
                  </a:lnTo>
                  <a:lnTo>
                    <a:pt x="324" y="370"/>
                  </a:lnTo>
                  <a:lnTo>
                    <a:pt x="324" y="370"/>
                  </a:lnTo>
                  <a:lnTo>
                    <a:pt x="324" y="370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4" y="368"/>
                  </a:lnTo>
                  <a:lnTo>
                    <a:pt x="324" y="366"/>
                  </a:lnTo>
                  <a:lnTo>
                    <a:pt x="324" y="366"/>
                  </a:lnTo>
                  <a:lnTo>
                    <a:pt x="326" y="366"/>
                  </a:lnTo>
                  <a:lnTo>
                    <a:pt x="326" y="366"/>
                  </a:lnTo>
                  <a:lnTo>
                    <a:pt x="328" y="364"/>
                  </a:lnTo>
                  <a:lnTo>
                    <a:pt x="328" y="362"/>
                  </a:lnTo>
                  <a:lnTo>
                    <a:pt x="328" y="362"/>
                  </a:lnTo>
                  <a:lnTo>
                    <a:pt x="328" y="362"/>
                  </a:lnTo>
                  <a:lnTo>
                    <a:pt x="328" y="362"/>
                  </a:lnTo>
                  <a:lnTo>
                    <a:pt x="326" y="360"/>
                  </a:lnTo>
                  <a:lnTo>
                    <a:pt x="328" y="360"/>
                  </a:lnTo>
                  <a:lnTo>
                    <a:pt x="328" y="360"/>
                  </a:lnTo>
                  <a:lnTo>
                    <a:pt x="326" y="358"/>
                  </a:lnTo>
                  <a:lnTo>
                    <a:pt x="326" y="358"/>
                  </a:lnTo>
                  <a:lnTo>
                    <a:pt x="328" y="358"/>
                  </a:lnTo>
                  <a:lnTo>
                    <a:pt x="328" y="356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30" y="354"/>
                  </a:lnTo>
                  <a:lnTo>
                    <a:pt x="326" y="352"/>
                  </a:lnTo>
                  <a:lnTo>
                    <a:pt x="326" y="352"/>
                  </a:lnTo>
                  <a:lnTo>
                    <a:pt x="326" y="352"/>
                  </a:lnTo>
                  <a:lnTo>
                    <a:pt x="326" y="350"/>
                  </a:lnTo>
                  <a:lnTo>
                    <a:pt x="324" y="350"/>
                  </a:lnTo>
                  <a:lnTo>
                    <a:pt x="324" y="350"/>
                  </a:lnTo>
                  <a:lnTo>
                    <a:pt x="324" y="348"/>
                  </a:lnTo>
                  <a:lnTo>
                    <a:pt x="324" y="348"/>
                  </a:lnTo>
                  <a:lnTo>
                    <a:pt x="326" y="348"/>
                  </a:lnTo>
                  <a:lnTo>
                    <a:pt x="326" y="348"/>
                  </a:lnTo>
                  <a:lnTo>
                    <a:pt x="328" y="348"/>
                  </a:lnTo>
                  <a:lnTo>
                    <a:pt x="328" y="346"/>
                  </a:lnTo>
                  <a:lnTo>
                    <a:pt x="328" y="346"/>
                  </a:lnTo>
                  <a:lnTo>
                    <a:pt x="330" y="348"/>
                  </a:lnTo>
                  <a:lnTo>
                    <a:pt x="330" y="346"/>
                  </a:lnTo>
                  <a:lnTo>
                    <a:pt x="330" y="346"/>
                  </a:lnTo>
                  <a:lnTo>
                    <a:pt x="332" y="346"/>
                  </a:lnTo>
                  <a:lnTo>
                    <a:pt x="330" y="346"/>
                  </a:lnTo>
                  <a:lnTo>
                    <a:pt x="330" y="344"/>
                  </a:lnTo>
                  <a:lnTo>
                    <a:pt x="330" y="344"/>
                  </a:lnTo>
                  <a:lnTo>
                    <a:pt x="332" y="344"/>
                  </a:lnTo>
                  <a:lnTo>
                    <a:pt x="332" y="344"/>
                  </a:lnTo>
                  <a:lnTo>
                    <a:pt x="332" y="342"/>
                  </a:lnTo>
                  <a:lnTo>
                    <a:pt x="332" y="342"/>
                  </a:lnTo>
                  <a:lnTo>
                    <a:pt x="332" y="340"/>
                  </a:lnTo>
                  <a:lnTo>
                    <a:pt x="332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40"/>
                  </a:lnTo>
                  <a:lnTo>
                    <a:pt x="334" y="338"/>
                  </a:lnTo>
                  <a:lnTo>
                    <a:pt x="334" y="336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Freeform 87"/>
            <p:cNvSpPr>
              <a:spLocks noEditPoints="1"/>
            </p:cNvSpPr>
            <p:nvPr/>
          </p:nvSpPr>
          <p:spPr bwMode="auto">
            <a:xfrm>
              <a:off x="3633791" y="2225804"/>
              <a:ext cx="991326" cy="510112"/>
            </a:xfrm>
            <a:custGeom>
              <a:avLst/>
              <a:gdLst>
                <a:gd name="T0" fmla="*/ 454 w 488"/>
                <a:gd name="T1" fmla="*/ 48 h 240"/>
                <a:gd name="T2" fmla="*/ 424 w 488"/>
                <a:gd name="T3" fmla="*/ 28 h 240"/>
                <a:gd name="T4" fmla="*/ 384 w 488"/>
                <a:gd name="T5" fmla="*/ 22 h 240"/>
                <a:gd name="T6" fmla="*/ 362 w 488"/>
                <a:gd name="T7" fmla="*/ 20 h 240"/>
                <a:gd name="T8" fmla="*/ 336 w 488"/>
                <a:gd name="T9" fmla="*/ 18 h 240"/>
                <a:gd name="T10" fmla="*/ 318 w 488"/>
                <a:gd name="T11" fmla="*/ 24 h 240"/>
                <a:gd name="T12" fmla="*/ 288 w 488"/>
                <a:gd name="T13" fmla="*/ 24 h 240"/>
                <a:gd name="T14" fmla="*/ 244 w 488"/>
                <a:gd name="T15" fmla="*/ 16 h 240"/>
                <a:gd name="T16" fmla="*/ 220 w 488"/>
                <a:gd name="T17" fmla="*/ 4 h 240"/>
                <a:gd name="T18" fmla="*/ 188 w 488"/>
                <a:gd name="T19" fmla="*/ 24 h 240"/>
                <a:gd name="T20" fmla="*/ 180 w 488"/>
                <a:gd name="T21" fmla="*/ 46 h 240"/>
                <a:gd name="T22" fmla="*/ 138 w 488"/>
                <a:gd name="T23" fmla="*/ 32 h 240"/>
                <a:gd name="T24" fmla="*/ 100 w 488"/>
                <a:gd name="T25" fmla="*/ 30 h 240"/>
                <a:gd name="T26" fmla="*/ 84 w 488"/>
                <a:gd name="T27" fmla="*/ 36 h 240"/>
                <a:gd name="T28" fmla="*/ 76 w 488"/>
                <a:gd name="T29" fmla="*/ 48 h 240"/>
                <a:gd name="T30" fmla="*/ 82 w 488"/>
                <a:gd name="T31" fmla="*/ 60 h 240"/>
                <a:gd name="T32" fmla="*/ 54 w 488"/>
                <a:gd name="T33" fmla="*/ 92 h 240"/>
                <a:gd name="T34" fmla="*/ 54 w 488"/>
                <a:gd name="T35" fmla="*/ 112 h 240"/>
                <a:gd name="T36" fmla="*/ 74 w 488"/>
                <a:gd name="T37" fmla="*/ 124 h 240"/>
                <a:gd name="T38" fmla="*/ 90 w 488"/>
                <a:gd name="T39" fmla="*/ 128 h 240"/>
                <a:gd name="T40" fmla="*/ 104 w 488"/>
                <a:gd name="T41" fmla="*/ 106 h 240"/>
                <a:gd name="T42" fmla="*/ 110 w 488"/>
                <a:gd name="T43" fmla="*/ 110 h 240"/>
                <a:gd name="T44" fmla="*/ 126 w 488"/>
                <a:gd name="T45" fmla="*/ 124 h 240"/>
                <a:gd name="T46" fmla="*/ 140 w 488"/>
                <a:gd name="T47" fmla="*/ 134 h 240"/>
                <a:gd name="T48" fmla="*/ 162 w 488"/>
                <a:gd name="T49" fmla="*/ 146 h 240"/>
                <a:gd name="T50" fmla="*/ 154 w 488"/>
                <a:gd name="T51" fmla="*/ 160 h 240"/>
                <a:gd name="T52" fmla="*/ 138 w 488"/>
                <a:gd name="T53" fmla="*/ 162 h 240"/>
                <a:gd name="T54" fmla="*/ 132 w 488"/>
                <a:gd name="T55" fmla="*/ 168 h 240"/>
                <a:gd name="T56" fmla="*/ 120 w 488"/>
                <a:gd name="T57" fmla="*/ 176 h 240"/>
                <a:gd name="T58" fmla="*/ 112 w 488"/>
                <a:gd name="T59" fmla="*/ 182 h 240"/>
                <a:gd name="T60" fmla="*/ 98 w 488"/>
                <a:gd name="T61" fmla="*/ 178 h 240"/>
                <a:gd name="T62" fmla="*/ 78 w 488"/>
                <a:gd name="T63" fmla="*/ 180 h 240"/>
                <a:gd name="T64" fmla="*/ 62 w 488"/>
                <a:gd name="T65" fmla="*/ 192 h 240"/>
                <a:gd name="T66" fmla="*/ 58 w 488"/>
                <a:gd name="T67" fmla="*/ 192 h 240"/>
                <a:gd name="T68" fmla="*/ 14 w 488"/>
                <a:gd name="T69" fmla="*/ 186 h 240"/>
                <a:gd name="T70" fmla="*/ 4 w 488"/>
                <a:gd name="T71" fmla="*/ 194 h 240"/>
                <a:gd name="T72" fmla="*/ 4 w 488"/>
                <a:gd name="T73" fmla="*/ 220 h 240"/>
                <a:gd name="T74" fmla="*/ 32 w 488"/>
                <a:gd name="T75" fmla="*/ 218 h 240"/>
                <a:gd name="T76" fmla="*/ 44 w 488"/>
                <a:gd name="T77" fmla="*/ 220 h 240"/>
                <a:gd name="T78" fmla="*/ 60 w 488"/>
                <a:gd name="T79" fmla="*/ 218 h 240"/>
                <a:gd name="T80" fmla="*/ 70 w 488"/>
                <a:gd name="T81" fmla="*/ 228 h 240"/>
                <a:gd name="T82" fmla="*/ 90 w 488"/>
                <a:gd name="T83" fmla="*/ 218 h 240"/>
                <a:gd name="T84" fmla="*/ 102 w 488"/>
                <a:gd name="T85" fmla="*/ 224 h 240"/>
                <a:gd name="T86" fmla="*/ 120 w 488"/>
                <a:gd name="T87" fmla="*/ 230 h 240"/>
                <a:gd name="T88" fmla="*/ 132 w 488"/>
                <a:gd name="T89" fmla="*/ 240 h 240"/>
                <a:gd name="T90" fmla="*/ 150 w 488"/>
                <a:gd name="T91" fmla="*/ 228 h 240"/>
                <a:gd name="T92" fmla="*/ 182 w 488"/>
                <a:gd name="T93" fmla="*/ 226 h 240"/>
                <a:gd name="T94" fmla="*/ 206 w 488"/>
                <a:gd name="T95" fmla="*/ 208 h 240"/>
                <a:gd name="T96" fmla="*/ 210 w 488"/>
                <a:gd name="T97" fmla="*/ 190 h 240"/>
                <a:gd name="T98" fmla="*/ 242 w 488"/>
                <a:gd name="T99" fmla="*/ 174 h 240"/>
                <a:gd name="T100" fmla="*/ 256 w 488"/>
                <a:gd name="T101" fmla="*/ 168 h 240"/>
                <a:gd name="T102" fmla="*/ 282 w 488"/>
                <a:gd name="T103" fmla="*/ 164 h 240"/>
                <a:gd name="T104" fmla="*/ 294 w 488"/>
                <a:gd name="T105" fmla="*/ 176 h 240"/>
                <a:gd name="T106" fmla="*/ 320 w 488"/>
                <a:gd name="T107" fmla="*/ 168 h 240"/>
                <a:gd name="T108" fmla="*/ 334 w 488"/>
                <a:gd name="T109" fmla="*/ 138 h 240"/>
                <a:gd name="T110" fmla="*/ 372 w 488"/>
                <a:gd name="T111" fmla="*/ 134 h 240"/>
                <a:gd name="T112" fmla="*/ 402 w 488"/>
                <a:gd name="T113" fmla="*/ 114 h 240"/>
                <a:gd name="T114" fmla="*/ 440 w 488"/>
                <a:gd name="T115" fmla="*/ 92 h 240"/>
                <a:gd name="T116" fmla="*/ 468 w 488"/>
                <a:gd name="T117" fmla="*/ 76 h 240"/>
                <a:gd name="T118" fmla="*/ 56 w 488"/>
                <a:gd name="T119" fmla="*/ 200 h 240"/>
                <a:gd name="T120" fmla="*/ 82 w 488"/>
                <a:gd name="T121" fmla="*/ 200 h 240"/>
                <a:gd name="T122" fmla="*/ 76 w 488"/>
                <a:gd name="T123" fmla="*/ 184 h 240"/>
                <a:gd name="T124" fmla="*/ 112 w 488"/>
                <a:gd name="T125" fmla="*/ 198 h 2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488" h="240">
                  <a:moveTo>
                    <a:pt x="488" y="72"/>
                  </a:moveTo>
                  <a:lnTo>
                    <a:pt x="488" y="70"/>
                  </a:lnTo>
                  <a:lnTo>
                    <a:pt x="486" y="70"/>
                  </a:lnTo>
                  <a:lnTo>
                    <a:pt x="486" y="68"/>
                  </a:lnTo>
                  <a:lnTo>
                    <a:pt x="486" y="68"/>
                  </a:lnTo>
                  <a:lnTo>
                    <a:pt x="486" y="66"/>
                  </a:lnTo>
                  <a:lnTo>
                    <a:pt x="486" y="64"/>
                  </a:lnTo>
                  <a:lnTo>
                    <a:pt x="484" y="64"/>
                  </a:lnTo>
                  <a:lnTo>
                    <a:pt x="482" y="62"/>
                  </a:lnTo>
                  <a:lnTo>
                    <a:pt x="482" y="60"/>
                  </a:lnTo>
                  <a:lnTo>
                    <a:pt x="480" y="58"/>
                  </a:lnTo>
                  <a:lnTo>
                    <a:pt x="476" y="56"/>
                  </a:lnTo>
                  <a:lnTo>
                    <a:pt x="476" y="52"/>
                  </a:lnTo>
                  <a:lnTo>
                    <a:pt x="474" y="52"/>
                  </a:lnTo>
                  <a:lnTo>
                    <a:pt x="472" y="50"/>
                  </a:lnTo>
                  <a:lnTo>
                    <a:pt x="462" y="48"/>
                  </a:lnTo>
                  <a:lnTo>
                    <a:pt x="460" y="48"/>
                  </a:lnTo>
                  <a:lnTo>
                    <a:pt x="458" y="50"/>
                  </a:lnTo>
                  <a:lnTo>
                    <a:pt x="454" y="48"/>
                  </a:lnTo>
                  <a:lnTo>
                    <a:pt x="450" y="48"/>
                  </a:lnTo>
                  <a:lnTo>
                    <a:pt x="450" y="46"/>
                  </a:lnTo>
                  <a:lnTo>
                    <a:pt x="448" y="42"/>
                  </a:lnTo>
                  <a:lnTo>
                    <a:pt x="446" y="40"/>
                  </a:lnTo>
                  <a:lnTo>
                    <a:pt x="442" y="38"/>
                  </a:lnTo>
                  <a:lnTo>
                    <a:pt x="442" y="36"/>
                  </a:lnTo>
                  <a:lnTo>
                    <a:pt x="440" y="36"/>
                  </a:lnTo>
                  <a:lnTo>
                    <a:pt x="440" y="34"/>
                  </a:lnTo>
                  <a:lnTo>
                    <a:pt x="440" y="34"/>
                  </a:lnTo>
                  <a:lnTo>
                    <a:pt x="440" y="32"/>
                  </a:lnTo>
                  <a:lnTo>
                    <a:pt x="440" y="30"/>
                  </a:lnTo>
                  <a:lnTo>
                    <a:pt x="440" y="30"/>
                  </a:lnTo>
                  <a:lnTo>
                    <a:pt x="438" y="28"/>
                  </a:lnTo>
                  <a:lnTo>
                    <a:pt x="436" y="30"/>
                  </a:lnTo>
                  <a:lnTo>
                    <a:pt x="434" y="30"/>
                  </a:lnTo>
                  <a:lnTo>
                    <a:pt x="432" y="30"/>
                  </a:lnTo>
                  <a:lnTo>
                    <a:pt x="430" y="30"/>
                  </a:lnTo>
                  <a:lnTo>
                    <a:pt x="426" y="30"/>
                  </a:lnTo>
                  <a:lnTo>
                    <a:pt x="424" y="28"/>
                  </a:lnTo>
                  <a:lnTo>
                    <a:pt x="418" y="28"/>
                  </a:lnTo>
                  <a:lnTo>
                    <a:pt x="418" y="28"/>
                  </a:lnTo>
                  <a:lnTo>
                    <a:pt x="416" y="26"/>
                  </a:lnTo>
                  <a:lnTo>
                    <a:pt x="414" y="26"/>
                  </a:lnTo>
                  <a:lnTo>
                    <a:pt x="410" y="24"/>
                  </a:lnTo>
                  <a:lnTo>
                    <a:pt x="406" y="24"/>
                  </a:lnTo>
                  <a:lnTo>
                    <a:pt x="404" y="24"/>
                  </a:lnTo>
                  <a:lnTo>
                    <a:pt x="404" y="24"/>
                  </a:lnTo>
                  <a:lnTo>
                    <a:pt x="402" y="24"/>
                  </a:lnTo>
                  <a:lnTo>
                    <a:pt x="402" y="26"/>
                  </a:lnTo>
                  <a:lnTo>
                    <a:pt x="400" y="26"/>
                  </a:lnTo>
                  <a:lnTo>
                    <a:pt x="398" y="24"/>
                  </a:lnTo>
                  <a:lnTo>
                    <a:pt x="398" y="24"/>
                  </a:lnTo>
                  <a:lnTo>
                    <a:pt x="396" y="24"/>
                  </a:lnTo>
                  <a:lnTo>
                    <a:pt x="394" y="24"/>
                  </a:lnTo>
                  <a:lnTo>
                    <a:pt x="390" y="24"/>
                  </a:lnTo>
                  <a:lnTo>
                    <a:pt x="388" y="24"/>
                  </a:lnTo>
                  <a:lnTo>
                    <a:pt x="384" y="24"/>
                  </a:lnTo>
                  <a:lnTo>
                    <a:pt x="384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2" y="22"/>
                  </a:lnTo>
                  <a:lnTo>
                    <a:pt x="380" y="24"/>
                  </a:lnTo>
                  <a:lnTo>
                    <a:pt x="380" y="24"/>
                  </a:lnTo>
                  <a:lnTo>
                    <a:pt x="378" y="24"/>
                  </a:lnTo>
                  <a:lnTo>
                    <a:pt x="378" y="24"/>
                  </a:lnTo>
                  <a:lnTo>
                    <a:pt x="378" y="22"/>
                  </a:lnTo>
                  <a:lnTo>
                    <a:pt x="378" y="22"/>
                  </a:lnTo>
                  <a:lnTo>
                    <a:pt x="376" y="22"/>
                  </a:lnTo>
                  <a:lnTo>
                    <a:pt x="372" y="22"/>
                  </a:lnTo>
                  <a:lnTo>
                    <a:pt x="372" y="22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8" y="22"/>
                  </a:lnTo>
                  <a:lnTo>
                    <a:pt x="366" y="22"/>
                  </a:lnTo>
                  <a:lnTo>
                    <a:pt x="366" y="22"/>
                  </a:lnTo>
                  <a:lnTo>
                    <a:pt x="364" y="22"/>
                  </a:lnTo>
                  <a:lnTo>
                    <a:pt x="362" y="20"/>
                  </a:lnTo>
                  <a:lnTo>
                    <a:pt x="362" y="20"/>
                  </a:lnTo>
                  <a:lnTo>
                    <a:pt x="362" y="22"/>
                  </a:lnTo>
                  <a:lnTo>
                    <a:pt x="360" y="22"/>
                  </a:lnTo>
                  <a:lnTo>
                    <a:pt x="358" y="22"/>
                  </a:lnTo>
                  <a:lnTo>
                    <a:pt x="354" y="22"/>
                  </a:lnTo>
                  <a:lnTo>
                    <a:pt x="352" y="22"/>
                  </a:lnTo>
                  <a:lnTo>
                    <a:pt x="352" y="22"/>
                  </a:lnTo>
                  <a:lnTo>
                    <a:pt x="352" y="22"/>
                  </a:lnTo>
                  <a:lnTo>
                    <a:pt x="350" y="20"/>
                  </a:lnTo>
                  <a:lnTo>
                    <a:pt x="350" y="20"/>
                  </a:lnTo>
                  <a:lnTo>
                    <a:pt x="348" y="18"/>
                  </a:lnTo>
                  <a:lnTo>
                    <a:pt x="348" y="18"/>
                  </a:lnTo>
                  <a:lnTo>
                    <a:pt x="342" y="18"/>
                  </a:lnTo>
                  <a:lnTo>
                    <a:pt x="342" y="16"/>
                  </a:lnTo>
                  <a:lnTo>
                    <a:pt x="340" y="18"/>
                  </a:lnTo>
                  <a:lnTo>
                    <a:pt x="338" y="18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6" y="18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4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2" y="20"/>
                  </a:lnTo>
                  <a:lnTo>
                    <a:pt x="330" y="22"/>
                  </a:lnTo>
                  <a:lnTo>
                    <a:pt x="330" y="22"/>
                  </a:lnTo>
                  <a:lnTo>
                    <a:pt x="328" y="22"/>
                  </a:lnTo>
                  <a:lnTo>
                    <a:pt x="326" y="22"/>
                  </a:lnTo>
                  <a:lnTo>
                    <a:pt x="326" y="22"/>
                  </a:lnTo>
                  <a:lnTo>
                    <a:pt x="324" y="22"/>
                  </a:lnTo>
                  <a:lnTo>
                    <a:pt x="322" y="22"/>
                  </a:lnTo>
                  <a:lnTo>
                    <a:pt x="320" y="22"/>
                  </a:lnTo>
                  <a:lnTo>
                    <a:pt x="320" y="22"/>
                  </a:lnTo>
                  <a:lnTo>
                    <a:pt x="318" y="22"/>
                  </a:lnTo>
                  <a:lnTo>
                    <a:pt x="318" y="24"/>
                  </a:lnTo>
                  <a:lnTo>
                    <a:pt x="318" y="22"/>
                  </a:lnTo>
                  <a:lnTo>
                    <a:pt x="316" y="22"/>
                  </a:lnTo>
                  <a:lnTo>
                    <a:pt x="316" y="22"/>
                  </a:lnTo>
                  <a:lnTo>
                    <a:pt x="316" y="22"/>
                  </a:lnTo>
                  <a:lnTo>
                    <a:pt x="314" y="22"/>
                  </a:lnTo>
                  <a:lnTo>
                    <a:pt x="314" y="22"/>
                  </a:lnTo>
                  <a:lnTo>
                    <a:pt x="310" y="20"/>
                  </a:lnTo>
                  <a:lnTo>
                    <a:pt x="306" y="20"/>
                  </a:lnTo>
                  <a:lnTo>
                    <a:pt x="304" y="20"/>
                  </a:lnTo>
                  <a:lnTo>
                    <a:pt x="302" y="20"/>
                  </a:lnTo>
                  <a:lnTo>
                    <a:pt x="300" y="22"/>
                  </a:lnTo>
                  <a:lnTo>
                    <a:pt x="298" y="22"/>
                  </a:lnTo>
                  <a:lnTo>
                    <a:pt x="294" y="20"/>
                  </a:lnTo>
                  <a:lnTo>
                    <a:pt x="292" y="20"/>
                  </a:lnTo>
                  <a:lnTo>
                    <a:pt x="290" y="20"/>
                  </a:lnTo>
                  <a:lnTo>
                    <a:pt x="290" y="20"/>
                  </a:lnTo>
                  <a:lnTo>
                    <a:pt x="290" y="20"/>
                  </a:lnTo>
                  <a:lnTo>
                    <a:pt x="290" y="20"/>
                  </a:lnTo>
                  <a:lnTo>
                    <a:pt x="288" y="24"/>
                  </a:lnTo>
                  <a:lnTo>
                    <a:pt x="288" y="26"/>
                  </a:lnTo>
                  <a:lnTo>
                    <a:pt x="286" y="26"/>
                  </a:lnTo>
                  <a:lnTo>
                    <a:pt x="284" y="28"/>
                  </a:lnTo>
                  <a:lnTo>
                    <a:pt x="284" y="28"/>
                  </a:lnTo>
                  <a:lnTo>
                    <a:pt x="282" y="28"/>
                  </a:lnTo>
                  <a:lnTo>
                    <a:pt x="280" y="26"/>
                  </a:lnTo>
                  <a:lnTo>
                    <a:pt x="278" y="26"/>
                  </a:lnTo>
                  <a:lnTo>
                    <a:pt x="276" y="26"/>
                  </a:lnTo>
                  <a:lnTo>
                    <a:pt x="266" y="26"/>
                  </a:lnTo>
                  <a:lnTo>
                    <a:pt x="264" y="26"/>
                  </a:lnTo>
                  <a:lnTo>
                    <a:pt x="262" y="26"/>
                  </a:lnTo>
                  <a:lnTo>
                    <a:pt x="260" y="24"/>
                  </a:lnTo>
                  <a:lnTo>
                    <a:pt x="260" y="22"/>
                  </a:lnTo>
                  <a:lnTo>
                    <a:pt x="258" y="22"/>
                  </a:lnTo>
                  <a:lnTo>
                    <a:pt x="256" y="22"/>
                  </a:lnTo>
                  <a:lnTo>
                    <a:pt x="254" y="20"/>
                  </a:lnTo>
                  <a:lnTo>
                    <a:pt x="252" y="20"/>
                  </a:lnTo>
                  <a:lnTo>
                    <a:pt x="248" y="18"/>
                  </a:lnTo>
                  <a:lnTo>
                    <a:pt x="244" y="16"/>
                  </a:lnTo>
                  <a:lnTo>
                    <a:pt x="242" y="16"/>
                  </a:lnTo>
                  <a:lnTo>
                    <a:pt x="238" y="12"/>
                  </a:lnTo>
                  <a:lnTo>
                    <a:pt x="238" y="12"/>
                  </a:lnTo>
                  <a:lnTo>
                    <a:pt x="236" y="10"/>
                  </a:lnTo>
                  <a:lnTo>
                    <a:pt x="236" y="10"/>
                  </a:lnTo>
                  <a:lnTo>
                    <a:pt x="234" y="8"/>
                  </a:lnTo>
                  <a:lnTo>
                    <a:pt x="232" y="8"/>
                  </a:lnTo>
                  <a:lnTo>
                    <a:pt x="232" y="8"/>
                  </a:lnTo>
                  <a:lnTo>
                    <a:pt x="230" y="8"/>
                  </a:lnTo>
                  <a:lnTo>
                    <a:pt x="228" y="6"/>
                  </a:lnTo>
                  <a:lnTo>
                    <a:pt x="226" y="4"/>
                  </a:lnTo>
                  <a:lnTo>
                    <a:pt x="224" y="4"/>
                  </a:lnTo>
                  <a:lnTo>
                    <a:pt x="224" y="4"/>
                  </a:lnTo>
                  <a:lnTo>
                    <a:pt x="222" y="4"/>
                  </a:lnTo>
                  <a:lnTo>
                    <a:pt x="220" y="2"/>
                  </a:lnTo>
                  <a:lnTo>
                    <a:pt x="218" y="0"/>
                  </a:lnTo>
                  <a:lnTo>
                    <a:pt x="220" y="2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20" y="4"/>
                  </a:lnTo>
                  <a:lnTo>
                    <a:pt x="212" y="6"/>
                  </a:lnTo>
                  <a:lnTo>
                    <a:pt x="212" y="4"/>
                  </a:lnTo>
                  <a:lnTo>
                    <a:pt x="210" y="4"/>
                  </a:lnTo>
                  <a:lnTo>
                    <a:pt x="210" y="4"/>
                  </a:lnTo>
                  <a:lnTo>
                    <a:pt x="208" y="4"/>
                  </a:lnTo>
                  <a:lnTo>
                    <a:pt x="206" y="8"/>
                  </a:lnTo>
                  <a:lnTo>
                    <a:pt x="204" y="10"/>
                  </a:lnTo>
                  <a:lnTo>
                    <a:pt x="202" y="10"/>
                  </a:lnTo>
                  <a:lnTo>
                    <a:pt x="202" y="10"/>
                  </a:lnTo>
                  <a:lnTo>
                    <a:pt x="194" y="12"/>
                  </a:lnTo>
                  <a:lnTo>
                    <a:pt x="192" y="14"/>
                  </a:lnTo>
                  <a:lnTo>
                    <a:pt x="192" y="14"/>
                  </a:lnTo>
                  <a:lnTo>
                    <a:pt x="192" y="16"/>
                  </a:lnTo>
                  <a:lnTo>
                    <a:pt x="190" y="20"/>
                  </a:lnTo>
                  <a:lnTo>
                    <a:pt x="188" y="22"/>
                  </a:lnTo>
                  <a:lnTo>
                    <a:pt x="188" y="22"/>
                  </a:lnTo>
                  <a:lnTo>
                    <a:pt x="188" y="24"/>
                  </a:lnTo>
                  <a:lnTo>
                    <a:pt x="188" y="24"/>
                  </a:lnTo>
                  <a:lnTo>
                    <a:pt x="188" y="26"/>
                  </a:lnTo>
                  <a:lnTo>
                    <a:pt x="188" y="28"/>
                  </a:lnTo>
                  <a:lnTo>
                    <a:pt x="188" y="28"/>
                  </a:lnTo>
                  <a:lnTo>
                    <a:pt x="188" y="32"/>
                  </a:lnTo>
                  <a:lnTo>
                    <a:pt x="186" y="36"/>
                  </a:lnTo>
                  <a:lnTo>
                    <a:pt x="184" y="38"/>
                  </a:lnTo>
                  <a:lnTo>
                    <a:pt x="184" y="40"/>
                  </a:lnTo>
                  <a:lnTo>
                    <a:pt x="184" y="42"/>
                  </a:lnTo>
                  <a:lnTo>
                    <a:pt x="186" y="44"/>
                  </a:lnTo>
                  <a:lnTo>
                    <a:pt x="188" y="50"/>
                  </a:lnTo>
                  <a:lnTo>
                    <a:pt x="188" y="50"/>
                  </a:lnTo>
                  <a:lnTo>
                    <a:pt x="188" y="52"/>
                  </a:lnTo>
                  <a:lnTo>
                    <a:pt x="188" y="52"/>
                  </a:lnTo>
                  <a:lnTo>
                    <a:pt x="184" y="52"/>
                  </a:lnTo>
                  <a:lnTo>
                    <a:pt x="180" y="50"/>
                  </a:lnTo>
                  <a:lnTo>
                    <a:pt x="180" y="50"/>
                  </a:lnTo>
                  <a:lnTo>
                    <a:pt x="180" y="48"/>
                  </a:lnTo>
                  <a:lnTo>
                    <a:pt x="180" y="46"/>
                  </a:lnTo>
                  <a:lnTo>
                    <a:pt x="180" y="46"/>
                  </a:lnTo>
                  <a:lnTo>
                    <a:pt x="178" y="46"/>
                  </a:lnTo>
                  <a:lnTo>
                    <a:pt x="176" y="46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4" y="44"/>
                  </a:lnTo>
                  <a:lnTo>
                    <a:pt x="172" y="44"/>
                  </a:lnTo>
                  <a:lnTo>
                    <a:pt x="170" y="44"/>
                  </a:lnTo>
                  <a:lnTo>
                    <a:pt x="164" y="44"/>
                  </a:lnTo>
                  <a:lnTo>
                    <a:pt x="162" y="44"/>
                  </a:lnTo>
                  <a:lnTo>
                    <a:pt x="160" y="44"/>
                  </a:lnTo>
                  <a:lnTo>
                    <a:pt x="160" y="42"/>
                  </a:lnTo>
                  <a:lnTo>
                    <a:pt x="158" y="42"/>
                  </a:lnTo>
                  <a:lnTo>
                    <a:pt x="156" y="40"/>
                  </a:lnTo>
                  <a:lnTo>
                    <a:pt x="156" y="38"/>
                  </a:lnTo>
                  <a:lnTo>
                    <a:pt x="154" y="38"/>
                  </a:lnTo>
                  <a:lnTo>
                    <a:pt x="148" y="36"/>
                  </a:lnTo>
                  <a:lnTo>
                    <a:pt x="144" y="36"/>
                  </a:lnTo>
                  <a:lnTo>
                    <a:pt x="144" y="36"/>
                  </a:lnTo>
                  <a:lnTo>
                    <a:pt x="138" y="32"/>
                  </a:lnTo>
                  <a:lnTo>
                    <a:pt x="136" y="30"/>
                  </a:lnTo>
                  <a:lnTo>
                    <a:pt x="130" y="30"/>
                  </a:lnTo>
                  <a:lnTo>
                    <a:pt x="128" y="30"/>
                  </a:lnTo>
                  <a:lnTo>
                    <a:pt x="128" y="32"/>
                  </a:lnTo>
                  <a:lnTo>
                    <a:pt x="126" y="32"/>
                  </a:lnTo>
                  <a:lnTo>
                    <a:pt x="126" y="30"/>
                  </a:lnTo>
                  <a:lnTo>
                    <a:pt x="120" y="28"/>
                  </a:lnTo>
                  <a:lnTo>
                    <a:pt x="118" y="28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6" y="26"/>
                  </a:lnTo>
                  <a:lnTo>
                    <a:pt x="114" y="26"/>
                  </a:lnTo>
                  <a:lnTo>
                    <a:pt x="114" y="26"/>
                  </a:lnTo>
                  <a:lnTo>
                    <a:pt x="110" y="28"/>
                  </a:lnTo>
                  <a:lnTo>
                    <a:pt x="108" y="28"/>
                  </a:lnTo>
                  <a:lnTo>
                    <a:pt x="104" y="30"/>
                  </a:lnTo>
                  <a:lnTo>
                    <a:pt x="102" y="30"/>
                  </a:lnTo>
                  <a:lnTo>
                    <a:pt x="102" y="30"/>
                  </a:lnTo>
                  <a:lnTo>
                    <a:pt x="100" y="30"/>
                  </a:lnTo>
                  <a:lnTo>
                    <a:pt x="100" y="28"/>
                  </a:lnTo>
                  <a:lnTo>
                    <a:pt x="100" y="28"/>
                  </a:lnTo>
                  <a:lnTo>
                    <a:pt x="100" y="30"/>
                  </a:lnTo>
                  <a:lnTo>
                    <a:pt x="96" y="28"/>
                  </a:lnTo>
                  <a:lnTo>
                    <a:pt x="96" y="28"/>
                  </a:lnTo>
                  <a:lnTo>
                    <a:pt x="96" y="30"/>
                  </a:lnTo>
                  <a:lnTo>
                    <a:pt x="94" y="30"/>
                  </a:lnTo>
                  <a:lnTo>
                    <a:pt x="94" y="32"/>
                  </a:lnTo>
                  <a:lnTo>
                    <a:pt x="94" y="32"/>
                  </a:lnTo>
                  <a:lnTo>
                    <a:pt x="92" y="32"/>
                  </a:lnTo>
                  <a:lnTo>
                    <a:pt x="92" y="32"/>
                  </a:lnTo>
                  <a:lnTo>
                    <a:pt x="90" y="32"/>
                  </a:lnTo>
                  <a:lnTo>
                    <a:pt x="90" y="32"/>
                  </a:lnTo>
                  <a:lnTo>
                    <a:pt x="88" y="32"/>
                  </a:lnTo>
                  <a:lnTo>
                    <a:pt x="88" y="34"/>
                  </a:lnTo>
                  <a:lnTo>
                    <a:pt x="88" y="34"/>
                  </a:lnTo>
                  <a:lnTo>
                    <a:pt x="86" y="34"/>
                  </a:lnTo>
                  <a:lnTo>
                    <a:pt x="84" y="34"/>
                  </a:lnTo>
                  <a:lnTo>
                    <a:pt x="84" y="36"/>
                  </a:lnTo>
                  <a:lnTo>
                    <a:pt x="84" y="36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4" y="40"/>
                  </a:lnTo>
                  <a:lnTo>
                    <a:pt x="80" y="42"/>
                  </a:lnTo>
                  <a:lnTo>
                    <a:pt x="78" y="42"/>
                  </a:lnTo>
                  <a:lnTo>
                    <a:pt x="78" y="44"/>
                  </a:lnTo>
                  <a:lnTo>
                    <a:pt x="78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6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80" y="48"/>
                  </a:lnTo>
                  <a:lnTo>
                    <a:pt x="76" y="48"/>
                  </a:lnTo>
                  <a:lnTo>
                    <a:pt x="76" y="48"/>
                  </a:lnTo>
                  <a:lnTo>
                    <a:pt x="76" y="50"/>
                  </a:lnTo>
                  <a:lnTo>
                    <a:pt x="76" y="50"/>
                  </a:lnTo>
                  <a:lnTo>
                    <a:pt x="74" y="52"/>
                  </a:lnTo>
                  <a:lnTo>
                    <a:pt x="74" y="52"/>
                  </a:lnTo>
                  <a:lnTo>
                    <a:pt x="76" y="52"/>
                  </a:lnTo>
                  <a:lnTo>
                    <a:pt x="76" y="52"/>
                  </a:lnTo>
                  <a:lnTo>
                    <a:pt x="74" y="54"/>
                  </a:lnTo>
                  <a:lnTo>
                    <a:pt x="74" y="56"/>
                  </a:lnTo>
                  <a:lnTo>
                    <a:pt x="74" y="56"/>
                  </a:lnTo>
                  <a:lnTo>
                    <a:pt x="72" y="56"/>
                  </a:lnTo>
                  <a:lnTo>
                    <a:pt x="72" y="58"/>
                  </a:lnTo>
                  <a:lnTo>
                    <a:pt x="72" y="58"/>
                  </a:lnTo>
                  <a:lnTo>
                    <a:pt x="74" y="60"/>
                  </a:lnTo>
                  <a:lnTo>
                    <a:pt x="74" y="60"/>
                  </a:lnTo>
                  <a:lnTo>
                    <a:pt x="76" y="62"/>
                  </a:lnTo>
                  <a:lnTo>
                    <a:pt x="76" y="60"/>
                  </a:lnTo>
                  <a:lnTo>
                    <a:pt x="78" y="58"/>
                  </a:lnTo>
                  <a:lnTo>
                    <a:pt x="80" y="58"/>
                  </a:lnTo>
                  <a:lnTo>
                    <a:pt x="82" y="60"/>
                  </a:lnTo>
                  <a:lnTo>
                    <a:pt x="88" y="64"/>
                  </a:lnTo>
                  <a:lnTo>
                    <a:pt x="88" y="64"/>
                  </a:lnTo>
                  <a:lnTo>
                    <a:pt x="90" y="64"/>
                  </a:lnTo>
                  <a:lnTo>
                    <a:pt x="88" y="66"/>
                  </a:lnTo>
                  <a:lnTo>
                    <a:pt x="86" y="68"/>
                  </a:lnTo>
                  <a:lnTo>
                    <a:pt x="84" y="68"/>
                  </a:lnTo>
                  <a:lnTo>
                    <a:pt x="76" y="74"/>
                  </a:lnTo>
                  <a:lnTo>
                    <a:pt x="76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0" y="76"/>
                  </a:lnTo>
                  <a:lnTo>
                    <a:pt x="70" y="80"/>
                  </a:lnTo>
                  <a:lnTo>
                    <a:pt x="70" y="80"/>
                  </a:lnTo>
                  <a:lnTo>
                    <a:pt x="68" y="82"/>
                  </a:lnTo>
                  <a:lnTo>
                    <a:pt x="64" y="82"/>
                  </a:lnTo>
                  <a:lnTo>
                    <a:pt x="62" y="82"/>
                  </a:lnTo>
                  <a:lnTo>
                    <a:pt x="58" y="86"/>
                  </a:lnTo>
                  <a:lnTo>
                    <a:pt x="56" y="88"/>
                  </a:lnTo>
                  <a:lnTo>
                    <a:pt x="54" y="92"/>
                  </a:lnTo>
                  <a:lnTo>
                    <a:pt x="54" y="94"/>
                  </a:lnTo>
                  <a:lnTo>
                    <a:pt x="52" y="94"/>
                  </a:lnTo>
                  <a:lnTo>
                    <a:pt x="50" y="94"/>
                  </a:lnTo>
                  <a:lnTo>
                    <a:pt x="48" y="96"/>
                  </a:lnTo>
                  <a:lnTo>
                    <a:pt x="42" y="100"/>
                  </a:lnTo>
                  <a:lnTo>
                    <a:pt x="40" y="102"/>
                  </a:lnTo>
                  <a:lnTo>
                    <a:pt x="42" y="104"/>
                  </a:lnTo>
                  <a:lnTo>
                    <a:pt x="42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48" y="106"/>
                  </a:lnTo>
                  <a:lnTo>
                    <a:pt x="50" y="106"/>
                  </a:lnTo>
                  <a:lnTo>
                    <a:pt x="52" y="108"/>
                  </a:lnTo>
                  <a:lnTo>
                    <a:pt x="52" y="108"/>
                  </a:lnTo>
                  <a:lnTo>
                    <a:pt x="54" y="110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4" y="112"/>
                  </a:lnTo>
                  <a:lnTo>
                    <a:pt x="56" y="110"/>
                  </a:lnTo>
                  <a:lnTo>
                    <a:pt x="62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4" y="108"/>
                  </a:lnTo>
                  <a:lnTo>
                    <a:pt x="68" y="114"/>
                  </a:lnTo>
                  <a:lnTo>
                    <a:pt x="68" y="114"/>
                  </a:lnTo>
                  <a:lnTo>
                    <a:pt x="68" y="116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68" y="120"/>
                  </a:lnTo>
                  <a:lnTo>
                    <a:pt x="70" y="120"/>
                  </a:lnTo>
                  <a:lnTo>
                    <a:pt x="70" y="120"/>
                  </a:lnTo>
                  <a:lnTo>
                    <a:pt x="72" y="120"/>
                  </a:lnTo>
                  <a:lnTo>
                    <a:pt x="72" y="122"/>
                  </a:lnTo>
                  <a:lnTo>
                    <a:pt x="72" y="122"/>
                  </a:lnTo>
                  <a:lnTo>
                    <a:pt x="74" y="122"/>
                  </a:lnTo>
                  <a:lnTo>
                    <a:pt x="74" y="124"/>
                  </a:lnTo>
                  <a:lnTo>
                    <a:pt x="76" y="124"/>
                  </a:lnTo>
                  <a:lnTo>
                    <a:pt x="76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0" y="124"/>
                  </a:lnTo>
                  <a:lnTo>
                    <a:pt x="82" y="126"/>
                  </a:lnTo>
                  <a:lnTo>
                    <a:pt x="84" y="126"/>
                  </a:lnTo>
                  <a:lnTo>
                    <a:pt x="84" y="126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28"/>
                  </a:lnTo>
                  <a:lnTo>
                    <a:pt x="86" y="126"/>
                  </a:lnTo>
                  <a:lnTo>
                    <a:pt x="86" y="126"/>
                  </a:lnTo>
                  <a:lnTo>
                    <a:pt x="86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88" y="124"/>
                  </a:lnTo>
                  <a:lnTo>
                    <a:pt x="90" y="126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0" y="128"/>
                  </a:lnTo>
                  <a:lnTo>
                    <a:pt x="92" y="128"/>
                  </a:lnTo>
                  <a:lnTo>
                    <a:pt x="92" y="126"/>
                  </a:lnTo>
                  <a:lnTo>
                    <a:pt x="96" y="128"/>
                  </a:lnTo>
                  <a:lnTo>
                    <a:pt x="96" y="128"/>
                  </a:lnTo>
                  <a:lnTo>
                    <a:pt x="96" y="126"/>
                  </a:lnTo>
                  <a:lnTo>
                    <a:pt x="96" y="116"/>
                  </a:lnTo>
                  <a:lnTo>
                    <a:pt x="96" y="114"/>
                  </a:lnTo>
                  <a:lnTo>
                    <a:pt x="98" y="114"/>
                  </a:lnTo>
                  <a:lnTo>
                    <a:pt x="100" y="116"/>
                  </a:lnTo>
                  <a:lnTo>
                    <a:pt x="102" y="118"/>
                  </a:lnTo>
                  <a:lnTo>
                    <a:pt x="102" y="118"/>
                  </a:lnTo>
                  <a:lnTo>
                    <a:pt x="104" y="116"/>
                  </a:lnTo>
                  <a:lnTo>
                    <a:pt x="106" y="112"/>
                  </a:lnTo>
                  <a:lnTo>
                    <a:pt x="106" y="110"/>
                  </a:lnTo>
                  <a:lnTo>
                    <a:pt x="106" y="110"/>
                  </a:lnTo>
                  <a:lnTo>
                    <a:pt x="106" y="108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4" y="106"/>
                  </a:lnTo>
                  <a:lnTo>
                    <a:pt x="106" y="104"/>
                  </a:lnTo>
                  <a:lnTo>
                    <a:pt x="106" y="104"/>
                  </a:lnTo>
                  <a:lnTo>
                    <a:pt x="106" y="102"/>
                  </a:lnTo>
                  <a:lnTo>
                    <a:pt x="108" y="102"/>
                  </a:lnTo>
                  <a:lnTo>
                    <a:pt x="108" y="104"/>
                  </a:lnTo>
                  <a:lnTo>
                    <a:pt x="108" y="104"/>
                  </a:lnTo>
                  <a:lnTo>
                    <a:pt x="108" y="106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10"/>
                  </a:lnTo>
                  <a:lnTo>
                    <a:pt x="108" y="108"/>
                  </a:lnTo>
                  <a:lnTo>
                    <a:pt x="108" y="108"/>
                  </a:lnTo>
                  <a:lnTo>
                    <a:pt x="110" y="108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10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0" y="108"/>
                  </a:lnTo>
                  <a:lnTo>
                    <a:pt x="112" y="108"/>
                  </a:lnTo>
                  <a:lnTo>
                    <a:pt x="116" y="114"/>
                  </a:lnTo>
                  <a:lnTo>
                    <a:pt x="116" y="116"/>
                  </a:lnTo>
                  <a:lnTo>
                    <a:pt x="116" y="118"/>
                  </a:lnTo>
                  <a:lnTo>
                    <a:pt x="116" y="122"/>
                  </a:lnTo>
                  <a:lnTo>
                    <a:pt x="116" y="124"/>
                  </a:lnTo>
                  <a:lnTo>
                    <a:pt x="118" y="124"/>
                  </a:lnTo>
                  <a:lnTo>
                    <a:pt x="122" y="124"/>
                  </a:lnTo>
                  <a:lnTo>
                    <a:pt x="122" y="124"/>
                  </a:lnTo>
                  <a:lnTo>
                    <a:pt x="122" y="126"/>
                  </a:lnTo>
                  <a:lnTo>
                    <a:pt x="124" y="126"/>
                  </a:lnTo>
                  <a:lnTo>
                    <a:pt x="124" y="124"/>
                  </a:lnTo>
                  <a:lnTo>
                    <a:pt x="126" y="124"/>
                  </a:lnTo>
                  <a:lnTo>
                    <a:pt x="126" y="124"/>
                  </a:lnTo>
                  <a:lnTo>
                    <a:pt x="128" y="124"/>
                  </a:lnTo>
                  <a:lnTo>
                    <a:pt x="130" y="124"/>
                  </a:lnTo>
                  <a:lnTo>
                    <a:pt x="130" y="126"/>
                  </a:lnTo>
                  <a:lnTo>
                    <a:pt x="130" y="126"/>
                  </a:lnTo>
                  <a:lnTo>
                    <a:pt x="130" y="128"/>
                  </a:lnTo>
                  <a:lnTo>
                    <a:pt x="130" y="132"/>
                  </a:lnTo>
                  <a:lnTo>
                    <a:pt x="130" y="132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0" y="134"/>
                  </a:lnTo>
                  <a:lnTo>
                    <a:pt x="134" y="134"/>
                  </a:lnTo>
                  <a:lnTo>
                    <a:pt x="134" y="134"/>
                  </a:lnTo>
                  <a:lnTo>
                    <a:pt x="136" y="134"/>
                  </a:lnTo>
                  <a:lnTo>
                    <a:pt x="136" y="132"/>
                  </a:lnTo>
                  <a:lnTo>
                    <a:pt x="136" y="132"/>
                  </a:lnTo>
                  <a:lnTo>
                    <a:pt x="136" y="130"/>
                  </a:lnTo>
                  <a:lnTo>
                    <a:pt x="138" y="132"/>
                  </a:lnTo>
                  <a:lnTo>
                    <a:pt x="138" y="134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4"/>
                  </a:lnTo>
                  <a:lnTo>
                    <a:pt x="144" y="136"/>
                  </a:lnTo>
                  <a:lnTo>
                    <a:pt x="144" y="136"/>
                  </a:lnTo>
                  <a:lnTo>
                    <a:pt x="144" y="138"/>
                  </a:lnTo>
                  <a:lnTo>
                    <a:pt x="146" y="138"/>
                  </a:lnTo>
                  <a:lnTo>
                    <a:pt x="146" y="138"/>
                  </a:lnTo>
                  <a:lnTo>
                    <a:pt x="148" y="140"/>
                  </a:lnTo>
                  <a:lnTo>
                    <a:pt x="150" y="142"/>
                  </a:lnTo>
                  <a:lnTo>
                    <a:pt x="152" y="142"/>
                  </a:lnTo>
                  <a:lnTo>
                    <a:pt x="154" y="142"/>
                  </a:lnTo>
                  <a:lnTo>
                    <a:pt x="158" y="142"/>
                  </a:lnTo>
                  <a:lnTo>
                    <a:pt x="160" y="142"/>
                  </a:lnTo>
                  <a:lnTo>
                    <a:pt x="160" y="144"/>
                  </a:lnTo>
                  <a:lnTo>
                    <a:pt x="160" y="146"/>
                  </a:lnTo>
                  <a:lnTo>
                    <a:pt x="162" y="146"/>
                  </a:lnTo>
                  <a:lnTo>
                    <a:pt x="164" y="144"/>
                  </a:lnTo>
                  <a:lnTo>
                    <a:pt x="166" y="142"/>
                  </a:lnTo>
                  <a:lnTo>
                    <a:pt x="168" y="142"/>
                  </a:lnTo>
                  <a:lnTo>
                    <a:pt x="168" y="144"/>
                  </a:lnTo>
                  <a:lnTo>
                    <a:pt x="168" y="144"/>
                  </a:lnTo>
                  <a:lnTo>
                    <a:pt x="172" y="144"/>
                  </a:lnTo>
                  <a:lnTo>
                    <a:pt x="172" y="144"/>
                  </a:lnTo>
                  <a:lnTo>
                    <a:pt x="172" y="144"/>
                  </a:lnTo>
                  <a:lnTo>
                    <a:pt x="172" y="144"/>
                  </a:lnTo>
                  <a:lnTo>
                    <a:pt x="172" y="146"/>
                  </a:lnTo>
                  <a:lnTo>
                    <a:pt x="172" y="148"/>
                  </a:lnTo>
                  <a:lnTo>
                    <a:pt x="170" y="148"/>
                  </a:lnTo>
                  <a:lnTo>
                    <a:pt x="166" y="150"/>
                  </a:lnTo>
                  <a:lnTo>
                    <a:pt x="162" y="152"/>
                  </a:lnTo>
                  <a:lnTo>
                    <a:pt x="158" y="154"/>
                  </a:lnTo>
                  <a:lnTo>
                    <a:pt x="156" y="154"/>
                  </a:lnTo>
                  <a:lnTo>
                    <a:pt x="156" y="156"/>
                  </a:lnTo>
                  <a:lnTo>
                    <a:pt x="156" y="160"/>
                  </a:lnTo>
                  <a:lnTo>
                    <a:pt x="154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0"/>
                  </a:lnTo>
                  <a:lnTo>
                    <a:pt x="152" y="162"/>
                  </a:lnTo>
                  <a:lnTo>
                    <a:pt x="150" y="162"/>
                  </a:lnTo>
                  <a:lnTo>
                    <a:pt x="150" y="162"/>
                  </a:lnTo>
                  <a:lnTo>
                    <a:pt x="150" y="164"/>
                  </a:lnTo>
                  <a:lnTo>
                    <a:pt x="148" y="164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2" y="160"/>
                  </a:lnTo>
                  <a:lnTo>
                    <a:pt x="140" y="158"/>
                  </a:lnTo>
                  <a:lnTo>
                    <a:pt x="140" y="158"/>
                  </a:lnTo>
                  <a:lnTo>
                    <a:pt x="138" y="158"/>
                  </a:lnTo>
                  <a:lnTo>
                    <a:pt x="138" y="160"/>
                  </a:lnTo>
                  <a:lnTo>
                    <a:pt x="138" y="160"/>
                  </a:lnTo>
                  <a:lnTo>
                    <a:pt x="138" y="160"/>
                  </a:lnTo>
                  <a:lnTo>
                    <a:pt x="138" y="160"/>
                  </a:lnTo>
                  <a:lnTo>
                    <a:pt x="138" y="162"/>
                  </a:lnTo>
                  <a:lnTo>
                    <a:pt x="138" y="162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38" y="164"/>
                  </a:lnTo>
                  <a:lnTo>
                    <a:pt x="140" y="166"/>
                  </a:lnTo>
                  <a:lnTo>
                    <a:pt x="140" y="166"/>
                  </a:lnTo>
                  <a:lnTo>
                    <a:pt x="140" y="166"/>
                  </a:lnTo>
                  <a:lnTo>
                    <a:pt x="142" y="166"/>
                  </a:lnTo>
                  <a:lnTo>
                    <a:pt x="142" y="166"/>
                  </a:lnTo>
                  <a:lnTo>
                    <a:pt x="140" y="168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38" y="170"/>
                  </a:lnTo>
                  <a:lnTo>
                    <a:pt x="138" y="170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2" y="168"/>
                  </a:lnTo>
                  <a:lnTo>
                    <a:pt x="134" y="168"/>
                  </a:lnTo>
                  <a:lnTo>
                    <a:pt x="134" y="168"/>
                  </a:lnTo>
                  <a:lnTo>
                    <a:pt x="134" y="166"/>
                  </a:lnTo>
                  <a:lnTo>
                    <a:pt x="134" y="166"/>
                  </a:lnTo>
                  <a:lnTo>
                    <a:pt x="134" y="166"/>
                  </a:lnTo>
                  <a:lnTo>
                    <a:pt x="132" y="166"/>
                  </a:lnTo>
                  <a:lnTo>
                    <a:pt x="132" y="166"/>
                  </a:lnTo>
                  <a:lnTo>
                    <a:pt x="130" y="166"/>
                  </a:lnTo>
                  <a:lnTo>
                    <a:pt x="130" y="166"/>
                  </a:lnTo>
                  <a:lnTo>
                    <a:pt x="126" y="168"/>
                  </a:lnTo>
                  <a:lnTo>
                    <a:pt x="126" y="168"/>
                  </a:lnTo>
                  <a:lnTo>
                    <a:pt x="126" y="170"/>
                  </a:lnTo>
                  <a:lnTo>
                    <a:pt x="126" y="172"/>
                  </a:lnTo>
                  <a:lnTo>
                    <a:pt x="124" y="172"/>
                  </a:lnTo>
                  <a:lnTo>
                    <a:pt x="120" y="174"/>
                  </a:lnTo>
                  <a:lnTo>
                    <a:pt x="120" y="176"/>
                  </a:lnTo>
                  <a:lnTo>
                    <a:pt x="120" y="176"/>
                  </a:lnTo>
                  <a:lnTo>
                    <a:pt x="120" y="176"/>
                  </a:lnTo>
                  <a:lnTo>
                    <a:pt x="122" y="176"/>
                  </a:lnTo>
                  <a:lnTo>
                    <a:pt x="122" y="178"/>
                  </a:lnTo>
                  <a:lnTo>
                    <a:pt x="122" y="178"/>
                  </a:lnTo>
                  <a:lnTo>
                    <a:pt x="124" y="178"/>
                  </a:lnTo>
                  <a:lnTo>
                    <a:pt x="124" y="178"/>
                  </a:lnTo>
                  <a:lnTo>
                    <a:pt x="124" y="180"/>
                  </a:lnTo>
                  <a:lnTo>
                    <a:pt x="122" y="180"/>
                  </a:lnTo>
                  <a:lnTo>
                    <a:pt x="122" y="180"/>
                  </a:lnTo>
                  <a:lnTo>
                    <a:pt x="122" y="178"/>
                  </a:lnTo>
                  <a:lnTo>
                    <a:pt x="120" y="178"/>
                  </a:lnTo>
                  <a:lnTo>
                    <a:pt x="120" y="178"/>
                  </a:lnTo>
                  <a:lnTo>
                    <a:pt x="120" y="178"/>
                  </a:lnTo>
                  <a:lnTo>
                    <a:pt x="118" y="178"/>
                  </a:lnTo>
                  <a:lnTo>
                    <a:pt x="116" y="178"/>
                  </a:lnTo>
                  <a:lnTo>
                    <a:pt x="114" y="178"/>
                  </a:lnTo>
                  <a:lnTo>
                    <a:pt x="114" y="180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12" y="184"/>
                  </a:lnTo>
                  <a:lnTo>
                    <a:pt x="110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2"/>
                  </a:lnTo>
                  <a:lnTo>
                    <a:pt x="108" y="180"/>
                  </a:lnTo>
                  <a:lnTo>
                    <a:pt x="106" y="178"/>
                  </a:lnTo>
                  <a:lnTo>
                    <a:pt x="106" y="178"/>
                  </a:lnTo>
                  <a:lnTo>
                    <a:pt x="104" y="178"/>
                  </a:lnTo>
                  <a:lnTo>
                    <a:pt x="104" y="180"/>
                  </a:lnTo>
                  <a:lnTo>
                    <a:pt x="104" y="180"/>
                  </a:lnTo>
                  <a:lnTo>
                    <a:pt x="104" y="182"/>
                  </a:lnTo>
                  <a:lnTo>
                    <a:pt x="104" y="182"/>
                  </a:lnTo>
                  <a:lnTo>
                    <a:pt x="100" y="182"/>
                  </a:lnTo>
                  <a:lnTo>
                    <a:pt x="100" y="180"/>
                  </a:lnTo>
                  <a:lnTo>
                    <a:pt x="100" y="180"/>
                  </a:lnTo>
                  <a:lnTo>
                    <a:pt x="98" y="180"/>
                  </a:lnTo>
                  <a:lnTo>
                    <a:pt x="98" y="178"/>
                  </a:lnTo>
                  <a:lnTo>
                    <a:pt x="98" y="178"/>
                  </a:lnTo>
                  <a:lnTo>
                    <a:pt x="96" y="178"/>
                  </a:lnTo>
                  <a:lnTo>
                    <a:pt x="94" y="176"/>
                  </a:lnTo>
                  <a:lnTo>
                    <a:pt x="94" y="176"/>
                  </a:lnTo>
                  <a:lnTo>
                    <a:pt x="92" y="176"/>
                  </a:lnTo>
                  <a:lnTo>
                    <a:pt x="92" y="176"/>
                  </a:lnTo>
                  <a:lnTo>
                    <a:pt x="90" y="176"/>
                  </a:lnTo>
                  <a:lnTo>
                    <a:pt x="90" y="176"/>
                  </a:lnTo>
                  <a:lnTo>
                    <a:pt x="90" y="174"/>
                  </a:lnTo>
                  <a:lnTo>
                    <a:pt x="90" y="174"/>
                  </a:lnTo>
                  <a:lnTo>
                    <a:pt x="88" y="174"/>
                  </a:lnTo>
                  <a:lnTo>
                    <a:pt x="88" y="176"/>
                  </a:lnTo>
                  <a:lnTo>
                    <a:pt x="88" y="176"/>
                  </a:lnTo>
                  <a:lnTo>
                    <a:pt x="86" y="178"/>
                  </a:lnTo>
                  <a:lnTo>
                    <a:pt x="86" y="178"/>
                  </a:lnTo>
                  <a:lnTo>
                    <a:pt x="80" y="178"/>
                  </a:lnTo>
                  <a:lnTo>
                    <a:pt x="78" y="178"/>
                  </a:lnTo>
                  <a:lnTo>
                    <a:pt x="76" y="180"/>
                  </a:lnTo>
                  <a:lnTo>
                    <a:pt x="78" y="180"/>
                  </a:lnTo>
                  <a:lnTo>
                    <a:pt x="76" y="182"/>
                  </a:lnTo>
                  <a:lnTo>
                    <a:pt x="74" y="184"/>
                  </a:lnTo>
                  <a:lnTo>
                    <a:pt x="74" y="184"/>
                  </a:lnTo>
                  <a:lnTo>
                    <a:pt x="72" y="182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70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8" y="184"/>
                  </a:lnTo>
                  <a:lnTo>
                    <a:pt x="66" y="186"/>
                  </a:lnTo>
                  <a:lnTo>
                    <a:pt x="66" y="186"/>
                  </a:lnTo>
                  <a:lnTo>
                    <a:pt x="64" y="186"/>
                  </a:lnTo>
                  <a:lnTo>
                    <a:pt x="62" y="188"/>
                  </a:lnTo>
                  <a:lnTo>
                    <a:pt x="62" y="190"/>
                  </a:lnTo>
                  <a:lnTo>
                    <a:pt x="62" y="192"/>
                  </a:lnTo>
                  <a:lnTo>
                    <a:pt x="62" y="194"/>
                  </a:lnTo>
                  <a:lnTo>
                    <a:pt x="60" y="194"/>
                  </a:lnTo>
                  <a:lnTo>
                    <a:pt x="60" y="196"/>
                  </a:lnTo>
                  <a:lnTo>
                    <a:pt x="60" y="196"/>
                  </a:lnTo>
                  <a:lnTo>
                    <a:pt x="58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6"/>
                  </a:lnTo>
                  <a:lnTo>
                    <a:pt x="56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8"/>
                  </a:lnTo>
                  <a:lnTo>
                    <a:pt x="54" y="196"/>
                  </a:lnTo>
                  <a:lnTo>
                    <a:pt x="54" y="196"/>
                  </a:lnTo>
                  <a:lnTo>
                    <a:pt x="54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6" y="194"/>
                  </a:lnTo>
                  <a:lnTo>
                    <a:pt x="58" y="192"/>
                  </a:lnTo>
                  <a:lnTo>
                    <a:pt x="56" y="190"/>
                  </a:lnTo>
                  <a:lnTo>
                    <a:pt x="56" y="190"/>
                  </a:lnTo>
                  <a:lnTo>
                    <a:pt x="54" y="190"/>
                  </a:lnTo>
                  <a:lnTo>
                    <a:pt x="52" y="190"/>
                  </a:lnTo>
                  <a:lnTo>
                    <a:pt x="50" y="188"/>
                  </a:lnTo>
                  <a:lnTo>
                    <a:pt x="48" y="188"/>
                  </a:lnTo>
                  <a:lnTo>
                    <a:pt x="48" y="188"/>
                  </a:lnTo>
                  <a:lnTo>
                    <a:pt x="46" y="188"/>
                  </a:lnTo>
                  <a:lnTo>
                    <a:pt x="46" y="186"/>
                  </a:lnTo>
                  <a:lnTo>
                    <a:pt x="46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2" y="186"/>
                  </a:lnTo>
                  <a:lnTo>
                    <a:pt x="40" y="184"/>
                  </a:lnTo>
                  <a:lnTo>
                    <a:pt x="34" y="180"/>
                  </a:lnTo>
                  <a:lnTo>
                    <a:pt x="32" y="180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4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6"/>
                  </a:lnTo>
                  <a:lnTo>
                    <a:pt x="12" y="188"/>
                  </a:lnTo>
                  <a:lnTo>
                    <a:pt x="10" y="188"/>
                  </a:lnTo>
                  <a:lnTo>
                    <a:pt x="10" y="190"/>
                  </a:lnTo>
                  <a:lnTo>
                    <a:pt x="10" y="192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0" y="194"/>
                  </a:lnTo>
                  <a:lnTo>
                    <a:pt x="12" y="196"/>
                  </a:lnTo>
                  <a:lnTo>
                    <a:pt x="12" y="198"/>
                  </a:lnTo>
                  <a:lnTo>
                    <a:pt x="8" y="198"/>
                  </a:lnTo>
                  <a:lnTo>
                    <a:pt x="6" y="196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4" y="194"/>
                  </a:lnTo>
                  <a:lnTo>
                    <a:pt x="2" y="194"/>
                  </a:lnTo>
                  <a:lnTo>
                    <a:pt x="2" y="196"/>
                  </a:lnTo>
                  <a:lnTo>
                    <a:pt x="0" y="202"/>
                  </a:lnTo>
                  <a:lnTo>
                    <a:pt x="0" y="204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0" y="208"/>
                  </a:lnTo>
                  <a:lnTo>
                    <a:pt x="2" y="210"/>
                  </a:lnTo>
                  <a:lnTo>
                    <a:pt x="2" y="210"/>
                  </a:lnTo>
                  <a:lnTo>
                    <a:pt x="2" y="212"/>
                  </a:lnTo>
                  <a:lnTo>
                    <a:pt x="2" y="212"/>
                  </a:lnTo>
                  <a:lnTo>
                    <a:pt x="2" y="220"/>
                  </a:lnTo>
                  <a:lnTo>
                    <a:pt x="2" y="220"/>
                  </a:lnTo>
                  <a:lnTo>
                    <a:pt x="4" y="220"/>
                  </a:lnTo>
                  <a:lnTo>
                    <a:pt x="4" y="220"/>
                  </a:lnTo>
                  <a:lnTo>
                    <a:pt x="4" y="220"/>
                  </a:lnTo>
                  <a:lnTo>
                    <a:pt x="4" y="218"/>
                  </a:lnTo>
                  <a:lnTo>
                    <a:pt x="6" y="218"/>
                  </a:lnTo>
                  <a:lnTo>
                    <a:pt x="6" y="218"/>
                  </a:lnTo>
                  <a:lnTo>
                    <a:pt x="6" y="220"/>
                  </a:lnTo>
                  <a:lnTo>
                    <a:pt x="8" y="220"/>
                  </a:lnTo>
                  <a:lnTo>
                    <a:pt x="10" y="220"/>
                  </a:lnTo>
                  <a:lnTo>
                    <a:pt x="10" y="220"/>
                  </a:lnTo>
                  <a:lnTo>
                    <a:pt x="12" y="220"/>
                  </a:lnTo>
                  <a:lnTo>
                    <a:pt x="12" y="220"/>
                  </a:lnTo>
                  <a:lnTo>
                    <a:pt x="12" y="218"/>
                  </a:lnTo>
                  <a:lnTo>
                    <a:pt x="14" y="218"/>
                  </a:lnTo>
                  <a:lnTo>
                    <a:pt x="16" y="218"/>
                  </a:lnTo>
                  <a:lnTo>
                    <a:pt x="20" y="218"/>
                  </a:lnTo>
                  <a:lnTo>
                    <a:pt x="20" y="218"/>
                  </a:lnTo>
                  <a:lnTo>
                    <a:pt x="22" y="218"/>
                  </a:lnTo>
                  <a:lnTo>
                    <a:pt x="24" y="218"/>
                  </a:lnTo>
                  <a:lnTo>
                    <a:pt x="26" y="220"/>
                  </a:lnTo>
                  <a:lnTo>
                    <a:pt x="30" y="218"/>
                  </a:lnTo>
                  <a:lnTo>
                    <a:pt x="32" y="218"/>
                  </a:lnTo>
                  <a:lnTo>
                    <a:pt x="32" y="220"/>
                  </a:lnTo>
                  <a:lnTo>
                    <a:pt x="34" y="220"/>
                  </a:lnTo>
                  <a:lnTo>
                    <a:pt x="34" y="218"/>
                  </a:lnTo>
                  <a:lnTo>
                    <a:pt x="34" y="218"/>
                  </a:lnTo>
                  <a:lnTo>
                    <a:pt x="36" y="218"/>
                  </a:lnTo>
                  <a:lnTo>
                    <a:pt x="36" y="218"/>
                  </a:lnTo>
                  <a:lnTo>
                    <a:pt x="38" y="218"/>
                  </a:lnTo>
                  <a:lnTo>
                    <a:pt x="38" y="218"/>
                  </a:lnTo>
                  <a:lnTo>
                    <a:pt x="40" y="218"/>
                  </a:lnTo>
                  <a:lnTo>
                    <a:pt x="40" y="218"/>
                  </a:lnTo>
                  <a:lnTo>
                    <a:pt x="40" y="218"/>
                  </a:lnTo>
                  <a:lnTo>
                    <a:pt x="42" y="216"/>
                  </a:lnTo>
                  <a:lnTo>
                    <a:pt x="42" y="214"/>
                  </a:lnTo>
                  <a:lnTo>
                    <a:pt x="42" y="216"/>
                  </a:lnTo>
                  <a:lnTo>
                    <a:pt x="44" y="216"/>
                  </a:lnTo>
                  <a:lnTo>
                    <a:pt x="44" y="218"/>
                  </a:lnTo>
                  <a:lnTo>
                    <a:pt x="42" y="220"/>
                  </a:lnTo>
                  <a:lnTo>
                    <a:pt x="42" y="220"/>
                  </a:lnTo>
                  <a:lnTo>
                    <a:pt x="44" y="220"/>
                  </a:lnTo>
                  <a:lnTo>
                    <a:pt x="44" y="220"/>
                  </a:lnTo>
                  <a:lnTo>
                    <a:pt x="48" y="218"/>
                  </a:lnTo>
                  <a:lnTo>
                    <a:pt x="48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0" y="218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2" y="216"/>
                  </a:lnTo>
                  <a:lnTo>
                    <a:pt x="54" y="216"/>
                  </a:lnTo>
                  <a:lnTo>
                    <a:pt x="54" y="216"/>
                  </a:lnTo>
                  <a:lnTo>
                    <a:pt x="56" y="216"/>
                  </a:lnTo>
                  <a:lnTo>
                    <a:pt x="56" y="216"/>
                  </a:lnTo>
                  <a:lnTo>
                    <a:pt x="56" y="218"/>
                  </a:lnTo>
                  <a:lnTo>
                    <a:pt x="58" y="218"/>
                  </a:lnTo>
                  <a:lnTo>
                    <a:pt x="60" y="216"/>
                  </a:lnTo>
                  <a:lnTo>
                    <a:pt x="60" y="218"/>
                  </a:lnTo>
                  <a:lnTo>
                    <a:pt x="62" y="218"/>
                  </a:lnTo>
                  <a:lnTo>
                    <a:pt x="62" y="220"/>
                  </a:lnTo>
                  <a:lnTo>
                    <a:pt x="62" y="222"/>
                  </a:lnTo>
                  <a:lnTo>
                    <a:pt x="62" y="222"/>
                  </a:lnTo>
                  <a:lnTo>
                    <a:pt x="62" y="222"/>
                  </a:lnTo>
                  <a:lnTo>
                    <a:pt x="62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6"/>
                  </a:lnTo>
                  <a:lnTo>
                    <a:pt x="64" y="226"/>
                  </a:lnTo>
                  <a:lnTo>
                    <a:pt x="66" y="228"/>
                  </a:lnTo>
                  <a:lnTo>
                    <a:pt x="66" y="228"/>
                  </a:lnTo>
                  <a:lnTo>
                    <a:pt x="68" y="228"/>
                  </a:lnTo>
                  <a:lnTo>
                    <a:pt x="68" y="228"/>
                  </a:lnTo>
                  <a:lnTo>
                    <a:pt x="70" y="228"/>
                  </a:lnTo>
                  <a:lnTo>
                    <a:pt x="70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26"/>
                  </a:lnTo>
                  <a:lnTo>
                    <a:pt x="74" y="226"/>
                  </a:lnTo>
                  <a:lnTo>
                    <a:pt x="74" y="226"/>
                  </a:lnTo>
                  <a:lnTo>
                    <a:pt x="76" y="228"/>
                  </a:lnTo>
                  <a:lnTo>
                    <a:pt x="76" y="228"/>
                  </a:lnTo>
                  <a:lnTo>
                    <a:pt x="78" y="226"/>
                  </a:lnTo>
                  <a:lnTo>
                    <a:pt x="80" y="226"/>
                  </a:lnTo>
                  <a:lnTo>
                    <a:pt x="80" y="224"/>
                  </a:lnTo>
                  <a:lnTo>
                    <a:pt x="80" y="222"/>
                  </a:lnTo>
                  <a:lnTo>
                    <a:pt x="82" y="220"/>
                  </a:lnTo>
                  <a:lnTo>
                    <a:pt x="84" y="220"/>
                  </a:lnTo>
                  <a:lnTo>
                    <a:pt x="86" y="220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90" y="220"/>
                  </a:lnTo>
                  <a:lnTo>
                    <a:pt x="90" y="218"/>
                  </a:lnTo>
                  <a:lnTo>
                    <a:pt x="92" y="218"/>
                  </a:lnTo>
                  <a:lnTo>
                    <a:pt x="92" y="218"/>
                  </a:lnTo>
                  <a:lnTo>
                    <a:pt x="94" y="218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4" y="216"/>
                  </a:lnTo>
                  <a:lnTo>
                    <a:pt x="96" y="216"/>
                  </a:lnTo>
                  <a:lnTo>
                    <a:pt x="98" y="216"/>
                  </a:lnTo>
                  <a:lnTo>
                    <a:pt x="98" y="21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0" y="216"/>
                  </a:lnTo>
                  <a:lnTo>
                    <a:pt x="102" y="218"/>
                  </a:lnTo>
                  <a:lnTo>
                    <a:pt x="102" y="218"/>
                  </a:lnTo>
                  <a:lnTo>
                    <a:pt x="102" y="220"/>
                  </a:lnTo>
                  <a:lnTo>
                    <a:pt x="100" y="220"/>
                  </a:lnTo>
                  <a:lnTo>
                    <a:pt x="100" y="222"/>
                  </a:lnTo>
                  <a:lnTo>
                    <a:pt x="100" y="224"/>
                  </a:lnTo>
                  <a:lnTo>
                    <a:pt x="102" y="224"/>
                  </a:lnTo>
                  <a:lnTo>
                    <a:pt x="104" y="224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112" y="226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2"/>
                  </a:lnTo>
                  <a:lnTo>
                    <a:pt x="110" y="232"/>
                  </a:lnTo>
                  <a:lnTo>
                    <a:pt x="110" y="234"/>
                  </a:lnTo>
                  <a:lnTo>
                    <a:pt x="112" y="234"/>
                  </a:lnTo>
                  <a:lnTo>
                    <a:pt x="112" y="234"/>
                  </a:lnTo>
                  <a:lnTo>
                    <a:pt x="114" y="234"/>
                  </a:lnTo>
                  <a:lnTo>
                    <a:pt x="116" y="234"/>
                  </a:lnTo>
                  <a:lnTo>
                    <a:pt x="120" y="230"/>
                  </a:lnTo>
                  <a:lnTo>
                    <a:pt x="120" y="230"/>
                  </a:lnTo>
                  <a:lnTo>
                    <a:pt x="122" y="230"/>
                  </a:lnTo>
                  <a:lnTo>
                    <a:pt x="124" y="230"/>
                  </a:lnTo>
                  <a:lnTo>
                    <a:pt x="124" y="228"/>
                  </a:lnTo>
                  <a:lnTo>
                    <a:pt x="126" y="230"/>
                  </a:lnTo>
                  <a:lnTo>
                    <a:pt x="126" y="230"/>
                  </a:lnTo>
                  <a:lnTo>
                    <a:pt x="126" y="232"/>
                  </a:lnTo>
                  <a:lnTo>
                    <a:pt x="126" y="234"/>
                  </a:lnTo>
                  <a:lnTo>
                    <a:pt x="126" y="234"/>
                  </a:lnTo>
                  <a:lnTo>
                    <a:pt x="128" y="234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0" y="236"/>
                  </a:lnTo>
                  <a:lnTo>
                    <a:pt x="132" y="236"/>
                  </a:lnTo>
                  <a:lnTo>
                    <a:pt x="132" y="236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38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2" y="240"/>
                  </a:lnTo>
                  <a:lnTo>
                    <a:pt x="134" y="236"/>
                  </a:lnTo>
                  <a:lnTo>
                    <a:pt x="136" y="232"/>
                  </a:lnTo>
                  <a:lnTo>
                    <a:pt x="136" y="232"/>
                  </a:lnTo>
                  <a:lnTo>
                    <a:pt x="136" y="230"/>
                  </a:lnTo>
                  <a:lnTo>
                    <a:pt x="138" y="230"/>
                  </a:lnTo>
                  <a:lnTo>
                    <a:pt x="140" y="230"/>
                  </a:lnTo>
                  <a:lnTo>
                    <a:pt x="140" y="230"/>
                  </a:lnTo>
                  <a:lnTo>
                    <a:pt x="142" y="230"/>
                  </a:lnTo>
                  <a:lnTo>
                    <a:pt x="142" y="230"/>
                  </a:lnTo>
                  <a:lnTo>
                    <a:pt x="144" y="230"/>
                  </a:lnTo>
                  <a:lnTo>
                    <a:pt x="144" y="228"/>
                  </a:lnTo>
                  <a:lnTo>
                    <a:pt x="146" y="228"/>
                  </a:lnTo>
                  <a:lnTo>
                    <a:pt x="146" y="228"/>
                  </a:lnTo>
                  <a:lnTo>
                    <a:pt x="146" y="230"/>
                  </a:lnTo>
                  <a:lnTo>
                    <a:pt x="148" y="230"/>
                  </a:lnTo>
                  <a:lnTo>
                    <a:pt x="148" y="230"/>
                  </a:lnTo>
                  <a:lnTo>
                    <a:pt x="148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50" y="228"/>
                  </a:lnTo>
                  <a:lnTo>
                    <a:pt x="160" y="230"/>
                  </a:lnTo>
                  <a:lnTo>
                    <a:pt x="160" y="230"/>
                  </a:lnTo>
                  <a:lnTo>
                    <a:pt x="162" y="230"/>
                  </a:lnTo>
                  <a:lnTo>
                    <a:pt x="162" y="230"/>
                  </a:lnTo>
                  <a:lnTo>
                    <a:pt x="166" y="230"/>
                  </a:lnTo>
                  <a:lnTo>
                    <a:pt x="166" y="230"/>
                  </a:lnTo>
                  <a:lnTo>
                    <a:pt x="166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2" y="230"/>
                  </a:lnTo>
                  <a:lnTo>
                    <a:pt x="174" y="230"/>
                  </a:lnTo>
                  <a:lnTo>
                    <a:pt x="178" y="228"/>
                  </a:lnTo>
                  <a:lnTo>
                    <a:pt x="180" y="228"/>
                  </a:lnTo>
                  <a:lnTo>
                    <a:pt x="182" y="228"/>
                  </a:lnTo>
                  <a:lnTo>
                    <a:pt x="182" y="226"/>
                  </a:lnTo>
                  <a:lnTo>
                    <a:pt x="182" y="226"/>
                  </a:lnTo>
                  <a:lnTo>
                    <a:pt x="182" y="224"/>
                  </a:lnTo>
                  <a:lnTo>
                    <a:pt x="188" y="224"/>
                  </a:lnTo>
                  <a:lnTo>
                    <a:pt x="190" y="224"/>
                  </a:lnTo>
                  <a:lnTo>
                    <a:pt x="194" y="224"/>
                  </a:lnTo>
                  <a:lnTo>
                    <a:pt x="194" y="224"/>
                  </a:lnTo>
                  <a:lnTo>
                    <a:pt x="202" y="224"/>
                  </a:lnTo>
                  <a:lnTo>
                    <a:pt x="204" y="222"/>
                  </a:lnTo>
                  <a:lnTo>
                    <a:pt x="204" y="222"/>
                  </a:lnTo>
                  <a:lnTo>
                    <a:pt x="204" y="220"/>
                  </a:lnTo>
                  <a:lnTo>
                    <a:pt x="204" y="218"/>
                  </a:lnTo>
                  <a:lnTo>
                    <a:pt x="206" y="218"/>
                  </a:lnTo>
                  <a:lnTo>
                    <a:pt x="206" y="218"/>
                  </a:lnTo>
                  <a:lnTo>
                    <a:pt x="208" y="216"/>
                  </a:lnTo>
                  <a:lnTo>
                    <a:pt x="208" y="216"/>
                  </a:lnTo>
                  <a:lnTo>
                    <a:pt x="206" y="214"/>
                  </a:lnTo>
                  <a:lnTo>
                    <a:pt x="206" y="210"/>
                  </a:lnTo>
                  <a:lnTo>
                    <a:pt x="206" y="210"/>
                  </a:lnTo>
                  <a:lnTo>
                    <a:pt x="206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4" y="208"/>
                  </a:lnTo>
                  <a:lnTo>
                    <a:pt x="202" y="206"/>
                  </a:lnTo>
                  <a:lnTo>
                    <a:pt x="202" y="206"/>
                  </a:lnTo>
                  <a:lnTo>
                    <a:pt x="202" y="204"/>
                  </a:lnTo>
                  <a:lnTo>
                    <a:pt x="204" y="202"/>
                  </a:lnTo>
                  <a:lnTo>
                    <a:pt x="204" y="202"/>
                  </a:lnTo>
                  <a:lnTo>
                    <a:pt x="206" y="202"/>
                  </a:lnTo>
                  <a:lnTo>
                    <a:pt x="206" y="200"/>
                  </a:lnTo>
                  <a:lnTo>
                    <a:pt x="206" y="200"/>
                  </a:lnTo>
                  <a:lnTo>
                    <a:pt x="206" y="198"/>
                  </a:lnTo>
                  <a:lnTo>
                    <a:pt x="206" y="196"/>
                  </a:lnTo>
                  <a:lnTo>
                    <a:pt x="208" y="196"/>
                  </a:lnTo>
                  <a:lnTo>
                    <a:pt x="208" y="194"/>
                  </a:lnTo>
                  <a:lnTo>
                    <a:pt x="208" y="194"/>
                  </a:lnTo>
                  <a:lnTo>
                    <a:pt x="208" y="192"/>
                  </a:lnTo>
                  <a:lnTo>
                    <a:pt x="208" y="192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0" y="190"/>
                  </a:lnTo>
                  <a:lnTo>
                    <a:pt x="214" y="188"/>
                  </a:lnTo>
                  <a:lnTo>
                    <a:pt x="216" y="188"/>
                  </a:lnTo>
                  <a:lnTo>
                    <a:pt x="216" y="188"/>
                  </a:lnTo>
                  <a:lnTo>
                    <a:pt x="218" y="186"/>
                  </a:lnTo>
                  <a:lnTo>
                    <a:pt x="220" y="186"/>
                  </a:lnTo>
                  <a:lnTo>
                    <a:pt x="222" y="186"/>
                  </a:lnTo>
                  <a:lnTo>
                    <a:pt x="222" y="188"/>
                  </a:lnTo>
                  <a:lnTo>
                    <a:pt x="224" y="188"/>
                  </a:lnTo>
                  <a:lnTo>
                    <a:pt x="226" y="188"/>
                  </a:lnTo>
                  <a:lnTo>
                    <a:pt x="228" y="186"/>
                  </a:lnTo>
                  <a:lnTo>
                    <a:pt x="232" y="182"/>
                  </a:lnTo>
                  <a:lnTo>
                    <a:pt x="236" y="178"/>
                  </a:lnTo>
                  <a:lnTo>
                    <a:pt x="238" y="178"/>
                  </a:lnTo>
                  <a:lnTo>
                    <a:pt x="238" y="176"/>
                  </a:lnTo>
                  <a:lnTo>
                    <a:pt x="240" y="176"/>
                  </a:lnTo>
                  <a:lnTo>
                    <a:pt x="242" y="174"/>
                  </a:lnTo>
                  <a:lnTo>
                    <a:pt x="242" y="174"/>
                  </a:lnTo>
                  <a:lnTo>
                    <a:pt x="244" y="174"/>
                  </a:lnTo>
                  <a:lnTo>
                    <a:pt x="248" y="174"/>
                  </a:lnTo>
                  <a:lnTo>
                    <a:pt x="248" y="174"/>
                  </a:lnTo>
                  <a:lnTo>
                    <a:pt x="248" y="172"/>
                  </a:lnTo>
                  <a:lnTo>
                    <a:pt x="248" y="172"/>
                  </a:lnTo>
                  <a:lnTo>
                    <a:pt x="246" y="170"/>
                  </a:lnTo>
                  <a:lnTo>
                    <a:pt x="246" y="168"/>
                  </a:lnTo>
                  <a:lnTo>
                    <a:pt x="246" y="168"/>
                  </a:lnTo>
                  <a:lnTo>
                    <a:pt x="246" y="166"/>
                  </a:lnTo>
                  <a:lnTo>
                    <a:pt x="246" y="166"/>
                  </a:lnTo>
                  <a:lnTo>
                    <a:pt x="246" y="164"/>
                  </a:lnTo>
                  <a:lnTo>
                    <a:pt x="246" y="164"/>
                  </a:lnTo>
                  <a:lnTo>
                    <a:pt x="248" y="164"/>
                  </a:lnTo>
                  <a:lnTo>
                    <a:pt x="248" y="164"/>
                  </a:lnTo>
                  <a:lnTo>
                    <a:pt x="248" y="164"/>
                  </a:lnTo>
                  <a:lnTo>
                    <a:pt x="250" y="164"/>
                  </a:lnTo>
                  <a:lnTo>
                    <a:pt x="254" y="166"/>
                  </a:lnTo>
                  <a:lnTo>
                    <a:pt x="256" y="168"/>
                  </a:lnTo>
                  <a:lnTo>
                    <a:pt x="256" y="168"/>
                  </a:lnTo>
                  <a:lnTo>
                    <a:pt x="258" y="168"/>
                  </a:lnTo>
                  <a:lnTo>
                    <a:pt x="260" y="166"/>
                  </a:lnTo>
                  <a:lnTo>
                    <a:pt x="262" y="166"/>
                  </a:lnTo>
                  <a:lnTo>
                    <a:pt x="262" y="166"/>
                  </a:lnTo>
                  <a:lnTo>
                    <a:pt x="262" y="166"/>
                  </a:lnTo>
                  <a:lnTo>
                    <a:pt x="264" y="168"/>
                  </a:lnTo>
                  <a:lnTo>
                    <a:pt x="264" y="168"/>
                  </a:lnTo>
                  <a:lnTo>
                    <a:pt x="264" y="166"/>
                  </a:lnTo>
                  <a:lnTo>
                    <a:pt x="264" y="166"/>
                  </a:lnTo>
                  <a:lnTo>
                    <a:pt x="266" y="166"/>
                  </a:lnTo>
                  <a:lnTo>
                    <a:pt x="266" y="166"/>
                  </a:lnTo>
                  <a:lnTo>
                    <a:pt x="266" y="166"/>
                  </a:lnTo>
                  <a:lnTo>
                    <a:pt x="266" y="166"/>
                  </a:lnTo>
                  <a:lnTo>
                    <a:pt x="276" y="158"/>
                  </a:lnTo>
                  <a:lnTo>
                    <a:pt x="278" y="156"/>
                  </a:lnTo>
                  <a:lnTo>
                    <a:pt x="280" y="156"/>
                  </a:lnTo>
                  <a:lnTo>
                    <a:pt x="280" y="158"/>
                  </a:lnTo>
                  <a:lnTo>
                    <a:pt x="282" y="160"/>
                  </a:lnTo>
                  <a:lnTo>
                    <a:pt x="282" y="164"/>
                  </a:lnTo>
                  <a:lnTo>
                    <a:pt x="282" y="164"/>
                  </a:lnTo>
                  <a:lnTo>
                    <a:pt x="282" y="166"/>
                  </a:lnTo>
                  <a:lnTo>
                    <a:pt x="284" y="166"/>
                  </a:lnTo>
                  <a:lnTo>
                    <a:pt x="284" y="166"/>
                  </a:lnTo>
                  <a:lnTo>
                    <a:pt x="284" y="168"/>
                  </a:lnTo>
                  <a:lnTo>
                    <a:pt x="284" y="168"/>
                  </a:lnTo>
                  <a:lnTo>
                    <a:pt x="284" y="170"/>
                  </a:lnTo>
                  <a:lnTo>
                    <a:pt x="284" y="170"/>
                  </a:lnTo>
                  <a:lnTo>
                    <a:pt x="284" y="172"/>
                  </a:lnTo>
                  <a:lnTo>
                    <a:pt x="284" y="174"/>
                  </a:lnTo>
                  <a:lnTo>
                    <a:pt x="284" y="176"/>
                  </a:lnTo>
                  <a:lnTo>
                    <a:pt x="286" y="176"/>
                  </a:lnTo>
                  <a:lnTo>
                    <a:pt x="286" y="176"/>
                  </a:lnTo>
                  <a:lnTo>
                    <a:pt x="288" y="176"/>
                  </a:lnTo>
                  <a:lnTo>
                    <a:pt x="290" y="174"/>
                  </a:lnTo>
                  <a:lnTo>
                    <a:pt x="290" y="176"/>
                  </a:lnTo>
                  <a:lnTo>
                    <a:pt x="292" y="176"/>
                  </a:lnTo>
                  <a:lnTo>
                    <a:pt x="294" y="176"/>
                  </a:lnTo>
                  <a:lnTo>
                    <a:pt x="294" y="176"/>
                  </a:lnTo>
                  <a:lnTo>
                    <a:pt x="296" y="176"/>
                  </a:lnTo>
                  <a:lnTo>
                    <a:pt x="296" y="174"/>
                  </a:lnTo>
                  <a:lnTo>
                    <a:pt x="296" y="174"/>
                  </a:lnTo>
                  <a:lnTo>
                    <a:pt x="298" y="172"/>
                  </a:lnTo>
                  <a:lnTo>
                    <a:pt x="302" y="170"/>
                  </a:lnTo>
                  <a:lnTo>
                    <a:pt x="302" y="170"/>
                  </a:lnTo>
                  <a:lnTo>
                    <a:pt x="304" y="170"/>
                  </a:lnTo>
                  <a:lnTo>
                    <a:pt x="306" y="172"/>
                  </a:lnTo>
                  <a:lnTo>
                    <a:pt x="306" y="172"/>
                  </a:lnTo>
                  <a:lnTo>
                    <a:pt x="308" y="170"/>
                  </a:lnTo>
                  <a:lnTo>
                    <a:pt x="308" y="168"/>
                  </a:lnTo>
                  <a:lnTo>
                    <a:pt x="310" y="168"/>
                  </a:lnTo>
                  <a:lnTo>
                    <a:pt x="312" y="168"/>
                  </a:lnTo>
                  <a:lnTo>
                    <a:pt x="312" y="168"/>
                  </a:lnTo>
                  <a:lnTo>
                    <a:pt x="312" y="172"/>
                  </a:lnTo>
                  <a:lnTo>
                    <a:pt x="314" y="174"/>
                  </a:lnTo>
                  <a:lnTo>
                    <a:pt x="314" y="172"/>
                  </a:lnTo>
                  <a:lnTo>
                    <a:pt x="316" y="172"/>
                  </a:lnTo>
                  <a:lnTo>
                    <a:pt x="320" y="168"/>
                  </a:lnTo>
                  <a:lnTo>
                    <a:pt x="320" y="168"/>
                  </a:lnTo>
                  <a:lnTo>
                    <a:pt x="322" y="166"/>
                  </a:lnTo>
                  <a:lnTo>
                    <a:pt x="322" y="162"/>
                  </a:lnTo>
                  <a:lnTo>
                    <a:pt x="324" y="160"/>
                  </a:lnTo>
                  <a:lnTo>
                    <a:pt x="326" y="158"/>
                  </a:lnTo>
                  <a:lnTo>
                    <a:pt x="326" y="158"/>
                  </a:lnTo>
                  <a:lnTo>
                    <a:pt x="326" y="156"/>
                  </a:lnTo>
                  <a:lnTo>
                    <a:pt x="328" y="150"/>
                  </a:lnTo>
                  <a:lnTo>
                    <a:pt x="328" y="148"/>
                  </a:lnTo>
                  <a:lnTo>
                    <a:pt x="330" y="146"/>
                  </a:lnTo>
                  <a:lnTo>
                    <a:pt x="330" y="146"/>
                  </a:lnTo>
                  <a:lnTo>
                    <a:pt x="332" y="144"/>
                  </a:lnTo>
                  <a:lnTo>
                    <a:pt x="332" y="144"/>
                  </a:lnTo>
                  <a:lnTo>
                    <a:pt x="334" y="142"/>
                  </a:lnTo>
                  <a:lnTo>
                    <a:pt x="334" y="142"/>
                  </a:lnTo>
                  <a:lnTo>
                    <a:pt x="332" y="140"/>
                  </a:lnTo>
                  <a:lnTo>
                    <a:pt x="332" y="140"/>
                  </a:lnTo>
                  <a:lnTo>
                    <a:pt x="334" y="138"/>
                  </a:lnTo>
                  <a:lnTo>
                    <a:pt x="334" y="138"/>
                  </a:lnTo>
                  <a:lnTo>
                    <a:pt x="336" y="136"/>
                  </a:lnTo>
                  <a:lnTo>
                    <a:pt x="336" y="136"/>
                  </a:lnTo>
                  <a:lnTo>
                    <a:pt x="338" y="134"/>
                  </a:lnTo>
                  <a:lnTo>
                    <a:pt x="340" y="134"/>
                  </a:lnTo>
                  <a:lnTo>
                    <a:pt x="344" y="132"/>
                  </a:lnTo>
                  <a:lnTo>
                    <a:pt x="344" y="132"/>
                  </a:lnTo>
                  <a:lnTo>
                    <a:pt x="348" y="134"/>
                  </a:lnTo>
                  <a:lnTo>
                    <a:pt x="348" y="134"/>
                  </a:lnTo>
                  <a:lnTo>
                    <a:pt x="354" y="134"/>
                  </a:lnTo>
                  <a:lnTo>
                    <a:pt x="356" y="134"/>
                  </a:lnTo>
                  <a:lnTo>
                    <a:pt x="358" y="134"/>
                  </a:lnTo>
                  <a:lnTo>
                    <a:pt x="360" y="134"/>
                  </a:lnTo>
                  <a:lnTo>
                    <a:pt x="364" y="136"/>
                  </a:lnTo>
                  <a:lnTo>
                    <a:pt x="364" y="136"/>
                  </a:lnTo>
                  <a:lnTo>
                    <a:pt x="366" y="136"/>
                  </a:lnTo>
                  <a:lnTo>
                    <a:pt x="370" y="136"/>
                  </a:lnTo>
                  <a:lnTo>
                    <a:pt x="372" y="136"/>
                  </a:lnTo>
                  <a:lnTo>
                    <a:pt x="372" y="136"/>
                  </a:lnTo>
                  <a:lnTo>
                    <a:pt x="372" y="134"/>
                  </a:lnTo>
                  <a:lnTo>
                    <a:pt x="378" y="132"/>
                  </a:lnTo>
                  <a:lnTo>
                    <a:pt x="380" y="132"/>
                  </a:lnTo>
                  <a:lnTo>
                    <a:pt x="382" y="132"/>
                  </a:lnTo>
                  <a:lnTo>
                    <a:pt x="388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0" y="132"/>
                  </a:lnTo>
                  <a:lnTo>
                    <a:pt x="396" y="128"/>
                  </a:lnTo>
                  <a:lnTo>
                    <a:pt x="396" y="128"/>
                  </a:lnTo>
                  <a:lnTo>
                    <a:pt x="396" y="128"/>
                  </a:lnTo>
                  <a:lnTo>
                    <a:pt x="398" y="124"/>
                  </a:lnTo>
                  <a:lnTo>
                    <a:pt x="398" y="124"/>
                  </a:lnTo>
                  <a:lnTo>
                    <a:pt x="400" y="122"/>
                  </a:lnTo>
                  <a:lnTo>
                    <a:pt x="400" y="120"/>
                  </a:lnTo>
                  <a:lnTo>
                    <a:pt x="402" y="120"/>
                  </a:lnTo>
                  <a:lnTo>
                    <a:pt x="404" y="120"/>
                  </a:lnTo>
                  <a:lnTo>
                    <a:pt x="404" y="118"/>
                  </a:lnTo>
                  <a:lnTo>
                    <a:pt x="404" y="116"/>
                  </a:lnTo>
                  <a:lnTo>
                    <a:pt x="402" y="114"/>
                  </a:lnTo>
                  <a:lnTo>
                    <a:pt x="402" y="114"/>
                  </a:lnTo>
                  <a:lnTo>
                    <a:pt x="404" y="112"/>
                  </a:lnTo>
                  <a:lnTo>
                    <a:pt x="404" y="112"/>
                  </a:lnTo>
                  <a:lnTo>
                    <a:pt x="406" y="112"/>
                  </a:lnTo>
                  <a:lnTo>
                    <a:pt x="410" y="108"/>
                  </a:lnTo>
                  <a:lnTo>
                    <a:pt x="414" y="108"/>
                  </a:lnTo>
                  <a:lnTo>
                    <a:pt x="416" y="106"/>
                  </a:lnTo>
                  <a:lnTo>
                    <a:pt x="416" y="106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6" y="104"/>
                  </a:lnTo>
                  <a:lnTo>
                    <a:pt x="418" y="104"/>
                  </a:lnTo>
                  <a:lnTo>
                    <a:pt x="424" y="100"/>
                  </a:lnTo>
                  <a:lnTo>
                    <a:pt x="428" y="98"/>
                  </a:lnTo>
                  <a:lnTo>
                    <a:pt x="428" y="98"/>
                  </a:lnTo>
                  <a:lnTo>
                    <a:pt x="430" y="98"/>
                  </a:lnTo>
                  <a:lnTo>
                    <a:pt x="436" y="94"/>
                  </a:lnTo>
                  <a:lnTo>
                    <a:pt x="438" y="92"/>
                  </a:lnTo>
                  <a:lnTo>
                    <a:pt x="440" y="92"/>
                  </a:lnTo>
                  <a:lnTo>
                    <a:pt x="440" y="92"/>
                  </a:lnTo>
                  <a:lnTo>
                    <a:pt x="442" y="92"/>
                  </a:lnTo>
                  <a:lnTo>
                    <a:pt x="444" y="90"/>
                  </a:lnTo>
                  <a:lnTo>
                    <a:pt x="444" y="88"/>
                  </a:lnTo>
                  <a:lnTo>
                    <a:pt x="446" y="88"/>
                  </a:lnTo>
                  <a:lnTo>
                    <a:pt x="448" y="90"/>
                  </a:lnTo>
                  <a:lnTo>
                    <a:pt x="450" y="90"/>
                  </a:lnTo>
                  <a:lnTo>
                    <a:pt x="450" y="90"/>
                  </a:lnTo>
                  <a:lnTo>
                    <a:pt x="454" y="86"/>
                  </a:lnTo>
                  <a:lnTo>
                    <a:pt x="456" y="86"/>
                  </a:lnTo>
                  <a:lnTo>
                    <a:pt x="458" y="84"/>
                  </a:lnTo>
                  <a:lnTo>
                    <a:pt x="460" y="84"/>
                  </a:lnTo>
                  <a:lnTo>
                    <a:pt x="464" y="84"/>
                  </a:lnTo>
                  <a:lnTo>
                    <a:pt x="466" y="84"/>
                  </a:lnTo>
                  <a:lnTo>
                    <a:pt x="466" y="82"/>
                  </a:lnTo>
                  <a:lnTo>
                    <a:pt x="466" y="80"/>
                  </a:lnTo>
                  <a:lnTo>
                    <a:pt x="468" y="78"/>
                  </a:lnTo>
                  <a:lnTo>
                    <a:pt x="468" y="78"/>
                  </a:lnTo>
                  <a:lnTo>
                    <a:pt x="468" y="76"/>
                  </a:lnTo>
                  <a:lnTo>
                    <a:pt x="470" y="76"/>
                  </a:lnTo>
                  <a:lnTo>
                    <a:pt x="470" y="76"/>
                  </a:lnTo>
                  <a:lnTo>
                    <a:pt x="474" y="74"/>
                  </a:lnTo>
                  <a:lnTo>
                    <a:pt x="484" y="74"/>
                  </a:lnTo>
                  <a:lnTo>
                    <a:pt x="486" y="74"/>
                  </a:lnTo>
                  <a:lnTo>
                    <a:pt x="488" y="72"/>
                  </a:lnTo>
                  <a:lnTo>
                    <a:pt x="488" y="72"/>
                  </a:lnTo>
                  <a:close/>
                  <a:moveTo>
                    <a:pt x="64" y="204"/>
                  </a:moveTo>
                  <a:lnTo>
                    <a:pt x="64" y="204"/>
                  </a:lnTo>
                  <a:lnTo>
                    <a:pt x="62" y="204"/>
                  </a:lnTo>
                  <a:lnTo>
                    <a:pt x="62" y="204"/>
                  </a:lnTo>
                  <a:lnTo>
                    <a:pt x="60" y="206"/>
                  </a:lnTo>
                  <a:lnTo>
                    <a:pt x="60" y="206"/>
                  </a:lnTo>
                  <a:lnTo>
                    <a:pt x="58" y="204"/>
                  </a:lnTo>
                  <a:lnTo>
                    <a:pt x="58" y="204"/>
                  </a:lnTo>
                  <a:lnTo>
                    <a:pt x="56" y="202"/>
                  </a:lnTo>
                  <a:lnTo>
                    <a:pt x="56" y="202"/>
                  </a:lnTo>
                  <a:lnTo>
                    <a:pt x="56" y="200"/>
                  </a:lnTo>
                  <a:lnTo>
                    <a:pt x="56" y="200"/>
                  </a:lnTo>
                  <a:lnTo>
                    <a:pt x="56" y="200"/>
                  </a:lnTo>
                  <a:lnTo>
                    <a:pt x="62" y="202"/>
                  </a:lnTo>
                  <a:lnTo>
                    <a:pt x="62" y="202"/>
                  </a:lnTo>
                  <a:lnTo>
                    <a:pt x="64" y="200"/>
                  </a:lnTo>
                  <a:lnTo>
                    <a:pt x="64" y="200"/>
                  </a:lnTo>
                  <a:lnTo>
                    <a:pt x="64" y="202"/>
                  </a:lnTo>
                  <a:lnTo>
                    <a:pt x="64" y="204"/>
                  </a:lnTo>
                  <a:close/>
                  <a:moveTo>
                    <a:pt x="88" y="192"/>
                  </a:moveTo>
                  <a:lnTo>
                    <a:pt x="86" y="192"/>
                  </a:lnTo>
                  <a:lnTo>
                    <a:pt x="86" y="194"/>
                  </a:lnTo>
                  <a:lnTo>
                    <a:pt x="86" y="194"/>
                  </a:lnTo>
                  <a:lnTo>
                    <a:pt x="88" y="196"/>
                  </a:lnTo>
                  <a:lnTo>
                    <a:pt x="88" y="198"/>
                  </a:lnTo>
                  <a:lnTo>
                    <a:pt x="88" y="200"/>
                  </a:lnTo>
                  <a:lnTo>
                    <a:pt x="86" y="200"/>
                  </a:lnTo>
                  <a:lnTo>
                    <a:pt x="86" y="200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200"/>
                  </a:lnTo>
                  <a:lnTo>
                    <a:pt x="82" y="198"/>
                  </a:lnTo>
                  <a:lnTo>
                    <a:pt x="82" y="198"/>
                  </a:lnTo>
                  <a:lnTo>
                    <a:pt x="80" y="198"/>
                  </a:lnTo>
                  <a:lnTo>
                    <a:pt x="80" y="198"/>
                  </a:lnTo>
                  <a:lnTo>
                    <a:pt x="80" y="200"/>
                  </a:lnTo>
                  <a:lnTo>
                    <a:pt x="78" y="200"/>
                  </a:lnTo>
                  <a:lnTo>
                    <a:pt x="78" y="200"/>
                  </a:lnTo>
                  <a:lnTo>
                    <a:pt x="78" y="198"/>
                  </a:lnTo>
                  <a:lnTo>
                    <a:pt x="80" y="194"/>
                  </a:lnTo>
                  <a:lnTo>
                    <a:pt x="80" y="194"/>
                  </a:lnTo>
                  <a:lnTo>
                    <a:pt x="80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8" y="192"/>
                  </a:lnTo>
                  <a:lnTo>
                    <a:pt x="76" y="190"/>
                  </a:lnTo>
                  <a:lnTo>
                    <a:pt x="76" y="188"/>
                  </a:lnTo>
                  <a:lnTo>
                    <a:pt x="76" y="188"/>
                  </a:lnTo>
                  <a:lnTo>
                    <a:pt x="76" y="186"/>
                  </a:lnTo>
                  <a:lnTo>
                    <a:pt x="76" y="184"/>
                  </a:lnTo>
                  <a:lnTo>
                    <a:pt x="78" y="184"/>
                  </a:lnTo>
                  <a:lnTo>
                    <a:pt x="80" y="184"/>
                  </a:lnTo>
                  <a:lnTo>
                    <a:pt x="80" y="186"/>
                  </a:lnTo>
                  <a:lnTo>
                    <a:pt x="80" y="188"/>
                  </a:lnTo>
                  <a:lnTo>
                    <a:pt x="82" y="188"/>
                  </a:lnTo>
                  <a:lnTo>
                    <a:pt x="82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6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2"/>
                  </a:lnTo>
                  <a:close/>
                  <a:moveTo>
                    <a:pt x="112" y="198"/>
                  </a:moveTo>
                  <a:lnTo>
                    <a:pt x="112" y="198"/>
                  </a:lnTo>
                  <a:lnTo>
                    <a:pt x="110" y="198"/>
                  </a:lnTo>
                  <a:lnTo>
                    <a:pt x="110" y="198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10" y="196"/>
                  </a:lnTo>
                  <a:lnTo>
                    <a:pt x="110" y="194"/>
                  </a:lnTo>
                  <a:lnTo>
                    <a:pt x="112" y="194"/>
                  </a:lnTo>
                  <a:lnTo>
                    <a:pt x="112" y="194"/>
                  </a:lnTo>
                  <a:lnTo>
                    <a:pt x="112" y="194"/>
                  </a:lnTo>
                  <a:lnTo>
                    <a:pt x="112" y="19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0" name="Freeform 88"/>
            <p:cNvSpPr>
              <a:spLocks noEditPoints="1"/>
            </p:cNvSpPr>
            <p:nvPr/>
          </p:nvSpPr>
          <p:spPr bwMode="auto">
            <a:xfrm>
              <a:off x="1588168" y="461666"/>
              <a:ext cx="3670746" cy="2104213"/>
            </a:xfrm>
            <a:custGeom>
              <a:avLst/>
              <a:gdLst>
                <a:gd name="T0" fmla="*/ 1789 w 1807"/>
                <a:gd name="T1" fmla="*/ 442 h 990"/>
                <a:gd name="T2" fmla="*/ 1751 w 1807"/>
                <a:gd name="T3" fmla="*/ 430 h 990"/>
                <a:gd name="T4" fmla="*/ 1699 w 1807"/>
                <a:gd name="T5" fmla="*/ 390 h 990"/>
                <a:gd name="T6" fmla="*/ 1625 w 1807"/>
                <a:gd name="T7" fmla="*/ 328 h 990"/>
                <a:gd name="T8" fmla="*/ 1531 w 1807"/>
                <a:gd name="T9" fmla="*/ 326 h 990"/>
                <a:gd name="T10" fmla="*/ 1485 w 1807"/>
                <a:gd name="T11" fmla="*/ 340 h 990"/>
                <a:gd name="T12" fmla="*/ 1341 w 1807"/>
                <a:gd name="T13" fmla="*/ 80 h 990"/>
                <a:gd name="T14" fmla="*/ 1237 w 1807"/>
                <a:gd name="T15" fmla="*/ 140 h 990"/>
                <a:gd name="T16" fmla="*/ 1185 w 1807"/>
                <a:gd name="T17" fmla="*/ 134 h 990"/>
                <a:gd name="T18" fmla="*/ 1159 w 1807"/>
                <a:gd name="T19" fmla="*/ 106 h 990"/>
                <a:gd name="T20" fmla="*/ 1135 w 1807"/>
                <a:gd name="T21" fmla="*/ 94 h 990"/>
                <a:gd name="T22" fmla="*/ 1093 w 1807"/>
                <a:gd name="T23" fmla="*/ 80 h 990"/>
                <a:gd name="T24" fmla="*/ 1057 w 1807"/>
                <a:gd name="T25" fmla="*/ 16 h 990"/>
                <a:gd name="T26" fmla="*/ 965 w 1807"/>
                <a:gd name="T27" fmla="*/ 20 h 990"/>
                <a:gd name="T28" fmla="*/ 839 w 1807"/>
                <a:gd name="T29" fmla="*/ 68 h 990"/>
                <a:gd name="T30" fmla="*/ 774 w 1807"/>
                <a:gd name="T31" fmla="*/ 94 h 990"/>
                <a:gd name="T32" fmla="*/ 680 w 1807"/>
                <a:gd name="T33" fmla="*/ 112 h 990"/>
                <a:gd name="T34" fmla="*/ 646 w 1807"/>
                <a:gd name="T35" fmla="*/ 132 h 990"/>
                <a:gd name="T36" fmla="*/ 682 w 1807"/>
                <a:gd name="T37" fmla="*/ 186 h 990"/>
                <a:gd name="T38" fmla="*/ 642 w 1807"/>
                <a:gd name="T39" fmla="*/ 234 h 990"/>
                <a:gd name="T40" fmla="*/ 650 w 1807"/>
                <a:gd name="T41" fmla="*/ 294 h 990"/>
                <a:gd name="T42" fmla="*/ 580 w 1807"/>
                <a:gd name="T43" fmla="*/ 358 h 990"/>
                <a:gd name="T44" fmla="*/ 510 w 1807"/>
                <a:gd name="T45" fmla="*/ 322 h 990"/>
                <a:gd name="T46" fmla="*/ 442 w 1807"/>
                <a:gd name="T47" fmla="*/ 324 h 990"/>
                <a:gd name="T48" fmla="*/ 362 w 1807"/>
                <a:gd name="T49" fmla="*/ 342 h 990"/>
                <a:gd name="T50" fmla="*/ 316 w 1807"/>
                <a:gd name="T51" fmla="*/ 302 h 990"/>
                <a:gd name="T52" fmla="*/ 260 w 1807"/>
                <a:gd name="T53" fmla="*/ 274 h 990"/>
                <a:gd name="T54" fmla="*/ 194 w 1807"/>
                <a:gd name="T55" fmla="*/ 276 h 990"/>
                <a:gd name="T56" fmla="*/ 132 w 1807"/>
                <a:gd name="T57" fmla="*/ 336 h 990"/>
                <a:gd name="T58" fmla="*/ 60 w 1807"/>
                <a:gd name="T59" fmla="*/ 374 h 990"/>
                <a:gd name="T60" fmla="*/ 28 w 1807"/>
                <a:gd name="T61" fmla="*/ 518 h 990"/>
                <a:gd name="T62" fmla="*/ 92 w 1807"/>
                <a:gd name="T63" fmla="*/ 620 h 990"/>
                <a:gd name="T64" fmla="*/ 130 w 1807"/>
                <a:gd name="T65" fmla="*/ 628 h 990"/>
                <a:gd name="T66" fmla="*/ 158 w 1807"/>
                <a:gd name="T67" fmla="*/ 620 h 990"/>
                <a:gd name="T68" fmla="*/ 196 w 1807"/>
                <a:gd name="T69" fmla="*/ 596 h 990"/>
                <a:gd name="T70" fmla="*/ 254 w 1807"/>
                <a:gd name="T71" fmla="*/ 606 h 990"/>
                <a:gd name="T72" fmla="*/ 292 w 1807"/>
                <a:gd name="T73" fmla="*/ 630 h 990"/>
                <a:gd name="T74" fmla="*/ 296 w 1807"/>
                <a:gd name="T75" fmla="*/ 700 h 990"/>
                <a:gd name="T76" fmla="*/ 212 w 1807"/>
                <a:gd name="T77" fmla="*/ 714 h 990"/>
                <a:gd name="T78" fmla="*/ 218 w 1807"/>
                <a:gd name="T79" fmla="*/ 752 h 990"/>
                <a:gd name="T80" fmla="*/ 168 w 1807"/>
                <a:gd name="T81" fmla="*/ 762 h 990"/>
                <a:gd name="T82" fmla="*/ 224 w 1807"/>
                <a:gd name="T83" fmla="*/ 836 h 990"/>
                <a:gd name="T84" fmla="*/ 270 w 1807"/>
                <a:gd name="T85" fmla="*/ 862 h 990"/>
                <a:gd name="T86" fmla="*/ 374 w 1807"/>
                <a:gd name="T87" fmla="*/ 910 h 990"/>
                <a:gd name="T88" fmla="*/ 422 w 1807"/>
                <a:gd name="T89" fmla="*/ 724 h 990"/>
                <a:gd name="T90" fmla="*/ 648 w 1807"/>
                <a:gd name="T91" fmla="*/ 770 h 990"/>
                <a:gd name="T92" fmla="*/ 847 w 1807"/>
                <a:gd name="T93" fmla="*/ 836 h 990"/>
                <a:gd name="T94" fmla="*/ 949 w 1807"/>
                <a:gd name="T95" fmla="*/ 954 h 990"/>
                <a:gd name="T96" fmla="*/ 953 w 1807"/>
                <a:gd name="T97" fmla="*/ 976 h 990"/>
                <a:gd name="T98" fmla="*/ 977 w 1807"/>
                <a:gd name="T99" fmla="*/ 974 h 990"/>
                <a:gd name="T100" fmla="*/ 999 w 1807"/>
                <a:gd name="T101" fmla="*/ 942 h 990"/>
                <a:gd name="T102" fmla="*/ 1051 w 1807"/>
                <a:gd name="T103" fmla="*/ 910 h 990"/>
                <a:gd name="T104" fmla="*/ 1081 w 1807"/>
                <a:gd name="T105" fmla="*/ 886 h 990"/>
                <a:gd name="T106" fmla="*/ 1145 w 1807"/>
                <a:gd name="T107" fmla="*/ 862 h 990"/>
                <a:gd name="T108" fmla="*/ 1233 w 1807"/>
                <a:gd name="T109" fmla="*/ 834 h 990"/>
                <a:gd name="T110" fmla="*/ 1341 w 1807"/>
                <a:gd name="T111" fmla="*/ 850 h 990"/>
                <a:gd name="T112" fmla="*/ 1443 w 1807"/>
                <a:gd name="T113" fmla="*/ 860 h 990"/>
                <a:gd name="T114" fmla="*/ 1499 w 1807"/>
                <a:gd name="T115" fmla="*/ 848 h 990"/>
                <a:gd name="T116" fmla="*/ 1483 w 1807"/>
                <a:gd name="T117" fmla="*/ 736 h 990"/>
                <a:gd name="T118" fmla="*/ 1587 w 1807"/>
                <a:gd name="T119" fmla="*/ 684 h 990"/>
                <a:gd name="T120" fmla="*/ 1693 w 1807"/>
                <a:gd name="T121" fmla="*/ 608 h 990"/>
                <a:gd name="T122" fmla="*/ 1773 w 1807"/>
                <a:gd name="T123" fmla="*/ 496 h 990"/>
                <a:gd name="T124" fmla="*/ 170 w 1807"/>
                <a:gd name="T125" fmla="*/ 718 h 99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807" h="990">
                  <a:moveTo>
                    <a:pt x="162" y="734"/>
                  </a:moveTo>
                  <a:lnTo>
                    <a:pt x="162" y="734"/>
                  </a:lnTo>
                  <a:lnTo>
                    <a:pt x="162" y="734"/>
                  </a:lnTo>
                  <a:lnTo>
                    <a:pt x="162" y="732"/>
                  </a:lnTo>
                  <a:lnTo>
                    <a:pt x="160" y="732"/>
                  </a:lnTo>
                  <a:lnTo>
                    <a:pt x="160" y="732"/>
                  </a:lnTo>
                  <a:lnTo>
                    <a:pt x="160" y="732"/>
                  </a:lnTo>
                  <a:lnTo>
                    <a:pt x="160" y="730"/>
                  </a:lnTo>
                  <a:lnTo>
                    <a:pt x="160" y="728"/>
                  </a:lnTo>
                  <a:lnTo>
                    <a:pt x="158" y="728"/>
                  </a:lnTo>
                  <a:lnTo>
                    <a:pt x="158" y="728"/>
                  </a:lnTo>
                  <a:lnTo>
                    <a:pt x="158" y="728"/>
                  </a:lnTo>
                  <a:lnTo>
                    <a:pt x="158" y="726"/>
                  </a:lnTo>
                  <a:lnTo>
                    <a:pt x="158" y="726"/>
                  </a:lnTo>
                  <a:lnTo>
                    <a:pt x="158" y="724"/>
                  </a:lnTo>
                  <a:lnTo>
                    <a:pt x="158" y="722"/>
                  </a:lnTo>
                  <a:lnTo>
                    <a:pt x="160" y="722"/>
                  </a:lnTo>
                  <a:lnTo>
                    <a:pt x="162" y="720"/>
                  </a:lnTo>
                  <a:lnTo>
                    <a:pt x="162" y="718"/>
                  </a:lnTo>
                  <a:lnTo>
                    <a:pt x="160" y="720"/>
                  </a:lnTo>
                  <a:lnTo>
                    <a:pt x="158" y="720"/>
                  </a:lnTo>
                  <a:lnTo>
                    <a:pt x="158" y="720"/>
                  </a:lnTo>
                  <a:lnTo>
                    <a:pt x="156" y="726"/>
                  </a:lnTo>
                  <a:lnTo>
                    <a:pt x="156" y="726"/>
                  </a:lnTo>
                  <a:lnTo>
                    <a:pt x="156" y="728"/>
                  </a:lnTo>
                  <a:lnTo>
                    <a:pt x="158" y="730"/>
                  </a:lnTo>
                  <a:lnTo>
                    <a:pt x="158" y="730"/>
                  </a:lnTo>
                  <a:lnTo>
                    <a:pt x="160" y="732"/>
                  </a:lnTo>
                  <a:lnTo>
                    <a:pt x="160" y="732"/>
                  </a:lnTo>
                  <a:lnTo>
                    <a:pt x="160" y="734"/>
                  </a:lnTo>
                  <a:lnTo>
                    <a:pt x="160" y="734"/>
                  </a:lnTo>
                  <a:lnTo>
                    <a:pt x="162" y="734"/>
                  </a:lnTo>
                  <a:lnTo>
                    <a:pt x="164" y="734"/>
                  </a:lnTo>
                  <a:lnTo>
                    <a:pt x="164" y="734"/>
                  </a:lnTo>
                  <a:lnTo>
                    <a:pt x="166" y="732"/>
                  </a:lnTo>
                  <a:lnTo>
                    <a:pt x="164" y="732"/>
                  </a:lnTo>
                  <a:lnTo>
                    <a:pt x="162" y="734"/>
                  </a:lnTo>
                  <a:close/>
                  <a:moveTo>
                    <a:pt x="148" y="640"/>
                  </a:moveTo>
                  <a:lnTo>
                    <a:pt x="148" y="640"/>
                  </a:lnTo>
                  <a:lnTo>
                    <a:pt x="148" y="640"/>
                  </a:lnTo>
                  <a:lnTo>
                    <a:pt x="146" y="638"/>
                  </a:lnTo>
                  <a:lnTo>
                    <a:pt x="144" y="638"/>
                  </a:lnTo>
                  <a:lnTo>
                    <a:pt x="144" y="640"/>
                  </a:lnTo>
                  <a:lnTo>
                    <a:pt x="146" y="644"/>
                  </a:lnTo>
                  <a:lnTo>
                    <a:pt x="148" y="646"/>
                  </a:lnTo>
                  <a:lnTo>
                    <a:pt x="148" y="648"/>
                  </a:lnTo>
                  <a:lnTo>
                    <a:pt x="148" y="646"/>
                  </a:lnTo>
                  <a:lnTo>
                    <a:pt x="150" y="644"/>
                  </a:lnTo>
                  <a:lnTo>
                    <a:pt x="150" y="642"/>
                  </a:lnTo>
                  <a:lnTo>
                    <a:pt x="148" y="640"/>
                  </a:lnTo>
                  <a:close/>
                  <a:moveTo>
                    <a:pt x="1807" y="458"/>
                  </a:moveTo>
                  <a:lnTo>
                    <a:pt x="1805" y="452"/>
                  </a:lnTo>
                  <a:lnTo>
                    <a:pt x="1805" y="450"/>
                  </a:lnTo>
                  <a:lnTo>
                    <a:pt x="1803" y="450"/>
                  </a:lnTo>
                  <a:lnTo>
                    <a:pt x="1801" y="448"/>
                  </a:lnTo>
                  <a:lnTo>
                    <a:pt x="1801" y="448"/>
                  </a:lnTo>
                  <a:lnTo>
                    <a:pt x="1797" y="448"/>
                  </a:lnTo>
                  <a:lnTo>
                    <a:pt x="1795" y="448"/>
                  </a:lnTo>
                  <a:lnTo>
                    <a:pt x="1795" y="448"/>
                  </a:lnTo>
                  <a:lnTo>
                    <a:pt x="1795" y="448"/>
                  </a:lnTo>
                  <a:lnTo>
                    <a:pt x="1793" y="448"/>
                  </a:lnTo>
                  <a:lnTo>
                    <a:pt x="1793" y="446"/>
                  </a:lnTo>
                  <a:lnTo>
                    <a:pt x="1793" y="446"/>
                  </a:lnTo>
                  <a:lnTo>
                    <a:pt x="1793" y="446"/>
                  </a:lnTo>
                  <a:lnTo>
                    <a:pt x="1789" y="442"/>
                  </a:lnTo>
                  <a:lnTo>
                    <a:pt x="1789" y="442"/>
                  </a:lnTo>
                  <a:lnTo>
                    <a:pt x="1789" y="440"/>
                  </a:lnTo>
                  <a:lnTo>
                    <a:pt x="1789" y="440"/>
                  </a:lnTo>
                  <a:lnTo>
                    <a:pt x="1789" y="440"/>
                  </a:lnTo>
                  <a:lnTo>
                    <a:pt x="1789" y="438"/>
                  </a:lnTo>
                  <a:lnTo>
                    <a:pt x="1789" y="438"/>
                  </a:lnTo>
                  <a:lnTo>
                    <a:pt x="1787" y="436"/>
                  </a:lnTo>
                  <a:lnTo>
                    <a:pt x="1785" y="436"/>
                  </a:lnTo>
                  <a:lnTo>
                    <a:pt x="1785" y="434"/>
                  </a:lnTo>
                  <a:lnTo>
                    <a:pt x="1785" y="432"/>
                  </a:lnTo>
                  <a:lnTo>
                    <a:pt x="1785" y="432"/>
                  </a:lnTo>
                  <a:lnTo>
                    <a:pt x="1785" y="430"/>
                  </a:lnTo>
                  <a:lnTo>
                    <a:pt x="1785" y="430"/>
                  </a:lnTo>
                  <a:lnTo>
                    <a:pt x="1781" y="428"/>
                  </a:lnTo>
                  <a:lnTo>
                    <a:pt x="1781" y="428"/>
                  </a:lnTo>
                  <a:lnTo>
                    <a:pt x="1779" y="428"/>
                  </a:lnTo>
                  <a:lnTo>
                    <a:pt x="1777" y="428"/>
                  </a:lnTo>
                  <a:lnTo>
                    <a:pt x="1777" y="426"/>
                  </a:lnTo>
                  <a:lnTo>
                    <a:pt x="1775" y="426"/>
                  </a:lnTo>
                  <a:lnTo>
                    <a:pt x="1775" y="424"/>
                  </a:lnTo>
                  <a:lnTo>
                    <a:pt x="1775" y="424"/>
                  </a:lnTo>
                  <a:lnTo>
                    <a:pt x="1775" y="422"/>
                  </a:lnTo>
                  <a:lnTo>
                    <a:pt x="1777" y="420"/>
                  </a:lnTo>
                  <a:lnTo>
                    <a:pt x="1779" y="420"/>
                  </a:lnTo>
                  <a:lnTo>
                    <a:pt x="1781" y="420"/>
                  </a:lnTo>
                  <a:lnTo>
                    <a:pt x="1781" y="420"/>
                  </a:lnTo>
                  <a:lnTo>
                    <a:pt x="1783" y="418"/>
                  </a:lnTo>
                  <a:lnTo>
                    <a:pt x="1783" y="418"/>
                  </a:lnTo>
                  <a:lnTo>
                    <a:pt x="1781" y="416"/>
                  </a:lnTo>
                  <a:lnTo>
                    <a:pt x="1781" y="416"/>
                  </a:lnTo>
                  <a:lnTo>
                    <a:pt x="1781" y="414"/>
                  </a:lnTo>
                  <a:lnTo>
                    <a:pt x="1781" y="414"/>
                  </a:lnTo>
                  <a:lnTo>
                    <a:pt x="1781" y="414"/>
                  </a:lnTo>
                  <a:lnTo>
                    <a:pt x="1783" y="412"/>
                  </a:lnTo>
                  <a:lnTo>
                    <a:pt x="1783" y="412"/>
                  </a:lnTo>
                  <a:lnTo>
                    <a:pt x="1781" y="412"/>
                  </a:lnTo>
                  <a:lnTo>
                    <a:pt x="1781" y="412"/>
                  </a:lnTo>
                  <a:lnTo>
                    <a:pt x="1779" y="412"/>
                  </a:lnTo>
                  <a:lnTo>
                    <a:pt x="1779" y="412"/>
                  </a:lnTo>
                  <a:lnTo>
                    <a:pt x="1777" y="410"/>
                  </a:lnTo>
                  <a:lnTo>
                    <a:pt x="1775" y="410"/>
                  </a:lnTo>
                  <a:lnTo>
                    <a:pt x="1775" y="412"/>
                  </a:lnTo>
                  <a:lnTo>
                    <a:pt x="1775" y="414"/>
                  </a:lnTo>
                  <a:lnTo>
                    <a:pt x="1773" y="414"/>
                  </a:lnTo>
                  <a:lnTo>
                    <a:pt x="1773" y="414"/>
                  </a:lnTo>
                  <a:lnTo>
                    <a:pt x="1773" y="414"/>
                  </a:lnTo>
                  <a:lnTo>
                    <a:pt x="1773" y="414"/>
                  </a:lnTo>
                  <a:lnTo>
                    <a:pt x="1773" y="414"/>
                  </a:lnTo>
                  <a:lnTo>
                    <a:pt x="1771" y="416"/>
                  </a:lnTo>
                  <a:lnTo>
                    <a:pt x="1771" y="416"/>
                  </a:lnTo>
                  <a:lnTo>
                    <a:pt x="1769" y="416"/>
                  </a:lnTo>
                  <a:lnTo>
                    <a:pt x="1769" y="418"/>
                  </a:lnTo>
                  <a:lnTo>
                    <a:pt x="1771" y="418"/>
                  </a:lnTo>
                  <a:lnTo>
                    <a:pt x="1769" y="418"/>
                  </a:lnTo>
                  <a:lnTo>
                    <a:pt x="1769" y="420"/>
                  </a:lnTo>
                  <a:lnTo>
                    <a:pt x="1769" y="420"/>
                  </a:lnTo>
                  <a:lnTo>
                    <a:pt x="1767" y="422"/>
                  </a:lnTo>
                  <a:lnTo>
                    <a:pt x="1763" y="424"/>
                  </a:lnTo>
                  <a:lnTo>
                    <a:pt x="1761" y="426"/>
                  </a:lnTo>
                  <a:lnTo>
                    <a:pt x="1759" y="428"/>
                  </a:lnTo>
                  <a:lnTo>
                    <a:pt x="1759" y="432"/>
                  </a:lnTo>
                  <a:lnTo>
                    <a:pt x="1757" y="434"/>
                  </a:lnTo>
                  <a:lnTo>
                    <a:pt x="1755" y="432"/>
                  </a:lnTo>
                  <a:lnTo>
                    <a:pt x="1753" y="430"/>
                  </a:lnTo>
                  <a:lnTo>
                    <a:pt x="1751" y="430"/>
                  </a:lnTo>
                  <a:lnTo>
                    <a:pt x="1749" y="430"/>
                  </a:lnTo>
                  <a:lnTo>
                    <a:pt x="1749" y="432"/>
                  </a:lnTo>
                  <a:lnTo>
                    <a:pt x="1749" y="432"/>
                  </a:lnTo>
                  <a:lnTo>
                    <a:pt x="1747" y="432"/>
                  </a:lnTo>
                  <a:lnTo>
                    <a:pt x="1747" y="432"/>
                  </a:lnTo>
                  <a:lnTo>
                    <a:pt x="1747" y="432"/>
                  </a:lnTo>
                  <a:lnTo>
                    <a:pt x="1745" y="432"/>
                  </a:lnTo>
                  <a:lnTo>
                    <a:pt x="1745" y="430"/>
                  </a:lnTo>
                  <a:lnTo>
                    <a:pt x="1747" y="428"/>
                  </a:lnTo>
                  <a:lnTo>
                    <a:pt x="1747" y="426"/>
                  </a:lnTo>
                  <a:lnTo>
                    <a:pt x="1745" y="426"/>
                  </a:lnTo>
                  <a:lnTo>
                    <a:pt x="1743" y="426"/>
                  </a:lnTo>
                  <a:lnTo>
                    <a:pt x="1743" y="426"/>
                  </a:lnTo>
                  <a:lnTo>
                    <a:pt x="1741" y="428"/>
                  </a:lnTo>
                  <a:lnTo>
                    <a:pt x="1741" y="428"/>
                  </a:lnTo>
                  <a:lnTo>
                    <a:pt x="1739" y="428"/>
                  </a:lnTo>
                  <a:lnTo>
                    <a:pt x="1739" y="428"/>
                  </a:lnTo>
                  <a:lnTo>
                    <a:pt x="1739" y="426"/>
                  </a:lnTo>
                  <a:lnTo>
                    <a:pt x="1737" y="426"/>
                  </a:lnTo>
                  <a:lnTo>
                    <a:pt x="1737" y="426"/>
                  </a:lnTo>
                  <a:lnTo>
                    <a:pt x="1735" y="426"/>
                  </a:lnTo>
                  <a:lnTo>
                    <a:pt x="1735" y="426"/>
                  </a:lnTo>
                  <a:lnTo>
                    <a:pt x="1733" y="426"/>
                  </a:lnTo>
                  <a:lnTo>
                    <a:pt x="1733" y="426"/>
                  </a:lnTo>
                  <a:lnTo>
                    <a:pt x="1733" y="424"/>
                  </a:lnTo>
                  <a:lnTo>
                    <a:pt x="1731" y="422"/>
                  </a:lnTo>
                  <a:lnTo>
                    <a:pt x="1731" y="422"/>
                  </a:lnTo>
                  <a:lnTo>
                    <a:pt x="1731" y="424"/>
                  </a:lnTo>
                  <a:lnTo>
                    <a:pt x="1729" y="424"/>
                  </a:lnTo>
                  <a:lnTo>
                    <a:pt x="1727" y="424"/>
                  </a:lnTo>
                  <a:lnTo>
                    <a:pt x="1727" y="426"/>
                  </a:lnTo>
                  <a:lnTo>
                    <a:pt x="1725" y="426"/>
                  </a:lnTo>
                  <a:lnTo>
                    <a:pt x="1725" y="424"/>
                  </a:lnTo>
                  <a:lnTo>
                    <a:pt x="1723" y="424"/>
                  </a:lnTo>
                  <a:lnTo>
                    <a:pt x="1721" y="424"/>
                  </a:lnTo>
                  <a:lnTo>
                    <a:pt x="1721" y="424"/>
                  </a:lnTo>
                  <a:lnTo>
                    <a:pt x="1719" y="424"/>
                  </a:lnTo>
                  <a:lnTo>
                    <a:pt x="1719" y="424"/>
                  </a:lnTo>
                  <a:lnTo>
                    <a:pt x="1717" y="424"/>
                  </a:lnTo>
                  <a:lnTo>
                    <a:pt x="1717" y="426"/>
                  </a:lnTo>
                  <a:lnTo>
                    <a:pt x="1715" y="424"/>
                  </a:lnTo>
                  <a:lnTo>
                    <a:pt x="1713" y="422"/>
                  </a:lnTo>
                  <a:lnTo>
                    <a:pt x="1713" y="416"/>
                  </a:lnTo>
                  <a:lnTo>
                    <a:pt x="1711" y="414"/>
                  </a:lnTo>
                  <a:lnTo>
                    <a:pt x="1709" y="412"/>
                  </a:lnTo>
                  <a:lnTo>
                    <a:pt x="1709" y="410"/>
                  </a:lnTo>
                  <a:lnTo>
                    <a:pt x="1707" y="410"/>
                  </a:lnTo>
                  <a:lnTo>
                    <a:pt x="1707" y="408"/>
                  </a:lnTo>
                  <a:lnTo>
                    <a:pt x="1707" y="406"/>
                  </a:lnTo>
                  <a:lnTo>
                    <a:pt x="1705" y="404"/>
                  </a:lnTo>
                  <a:lnTo>
                    <a:pt x="1703" y="404"/>
                  </a:lnTo>
                  <a:lnTo>
                    <a:pt x="1703" y="404"/>
                  </a:lnTo>
                  <a:lnTo>
                    <a:pt x="1703" y="402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703" y="398"/>
                  </a:lnTo>
                  <a:lnTo>
                    <a:pt x="1705" y="396"/>
                  </a:lnTo>
                  <a:lnTo>
                    <a:pt x="1705" y="396"/>
                  </a:lnTo>
                  <a:lnTo>
                    <a:pt x="1705" y="396"/>
                  </a:lnTo>
                  <a:lnTo>
                    <a:pt x="1705" y="394"/>
                  </a:lnTo>
                  <a:lnTo>
                    <a:pt x="1703" y="392"/>
                  </a:lnTo>
                  <a:lnTo>
                    <a:pt x="1703" y="392"/>
                  </a:lnTo>
                  <a:lnTo>
                    <a:pt x="1701" y="390"/>
                  </a:lnTo>
                  <a:lnTo>
                    <a:pt x="1699" y="390"/>
                  </a:lnTo>
                  <a:lnTo>
                    <a:pt x="1699" y="390"/>
                  </a:lnTo>
                  <a:lnTo>
                    <a:pt x="1699" y="390"/>
                  </a:lnTo>
                  <a:lnTo>
                    <a:pt x="1697" y="392"/>
                  </a:lnTo>
                  <a:lnTo>
                    <a:pt x="1697" y="390"/>
                  </a:lnTo>
                  <a:lnTo>
                    <a:pt x="1695" y="388"/>
                  </a:lnTo>
                  <a:lnTo>
                    <a:pt x="1695" y="388"/>
                  </a:lnTo>
                  <a:lnTo>
                    <a:pt x="1695" y="388"/>
                  </a:lnTo>
                  <a:lnTo>
                    <a:pt x="1693" y="388"/>
                  </a:lnTo>
                  <a:lnTo>
                    <a:pt x="1693" y="388"/>
                  </a:lnTo>
                  <a:lnTo>
                    <a:pt x="1691" y="386"/>
                  </a:lnTo>
                  <a:lnTo>
                    <a:pt x="1689" y="386"/>
                  </a:lnTo>
                  <a:lnTo>
                    <a:pt x="1689" y="384"/>
                  </a:lnTo>
                  <a:lnTo>
                    <a:pt x="1687" y="384"/>
                  </a:lnTo>
                  <a:lnTo>
                    <a:pt x="1685" y="384"/>
                  </a:lnTo>
                  <a:lnTo>
                    <a:pt x="1683" y="384"/>
                  </a:lnTo>
                  <a:lnTo>
                    <a:pt x="1683" y="382"/>
                  </a:lnTo>
                  <a:lnTo>
                    <a:pt x="1681" y="382"/>
                  </a:lnTo>
                  <a:lnTo>
                    <a:pt x="1679" y="380"/>
                  </a:lnTo>
                  <a:lnTo>
                    <a:pt x="1679" y="380"/>
                  </a:lnTo>
                  <a:lnTo>
                    <a:pt x="1677" y="382"/>
                  </a:lnTo>
                  <a:lnTo>
                    <a:pt x="1675" y="382"/>
                  </a:lnTo>
                  <a:lnTo>
                    <a:pt x="1675" y="382"/>
                  </a:lnTo>
                  <a:lnTo>
                    <a:pt x="1673" y="380"/>
                  </a:lnTo>
                  <a:lnTo>
                    <a:pt x="1673" y="380"/>
                  </a:lnTo>
                  <a:lnTo>
                    <a:pt x="1673" y="380"/>
                  </a:lnTo>
                  <a:lnTo>
                    <a:pt x="1671" y="380"/>
                  </a:lnTo>
                  <a:lnTo>
                    <a:pt x="1671" y="378"/>
                  </a:lnTo>
                  <a:lnTo>
                    <a:pt x="1671" y="378"/>
                  </a:lnTo>
                  <a:lnTo>
                    <a:pt x="1671" y="376"/>
                  </a:lnTo>
                  <a:lnTo>
                    <a:pt x="1671" y="374"/>
                  </a:lnTo>
                  <a:lnTo>
                    <a:pt x="1671" y="374"/>
                  </a:lnTo>
                  <a:lnTo>
                    <a:pt x="1669" y="370"/>
                  </a:lnTo>
                  <a:lnTo>
                    <a:pt x="1669" y="368"/>
                  </a:lnTo>
                  <a:lnTo>
                    <a:pt x="1667" y="366"/>
                  </a:lnTo>
                  <a:lnTo>
                    <a:pt x="1669" y="362"/>
                  </a:lnTo>
                  <a:lnTo>
                    <a:pt x="1669" y="362"/>
                  </a:lnTo>
                  <a:lnTo>
                    <a:pt x="1669" y="360"/>
                  </a:lnTo>
                  <a:lnTo>
                    <a:pt x="1667" y="358"/>
                  </a:lnTo>
                  <a:lnTo>
                    <a:pt x="1667" y="358"/>
                  </a:lnTo>
                  <a:lnTo>
                    <a:pt x="1667" y="356"/>
                  </a:lnTo>
                  <a:lnTo>
                    <a:pt x="1667" y="356"/>
                  </a:lnTo>
                  <a:lnTo>
                    <a:pt x="1665" y="354"/>
                  </a:lnTo>
                  <a:lnTo>
                    <a:pt x="1665" y="352"/>
                  </a:lnTo>
                  <a:lnTo>
                    <a:pt x="1659" y="350"/>
                  </a:lnTo>
                  <a:lnTo>
                    <a:pt x="1657" y="348"/>
                  </a:lnTo>
                  <a:lnTo>
                    <a:pt x="1657" y="342"/>
                  </a:lnTo>
                  <a:lnTo>
                    <a:pt x="1657" y="342"/>
                  </a:lnTo>
                  <a:lnTo>
                    <a:pt x="1655" y="340"/>
                  </a:lnTo>
                  <a:lnTo>
                    <a:pt x="1655" y="340"/>
                  </a:lnTo>
                  <a:lnTo>
                    <a:pt x="1653" y="338"/>
                  </a:lnTo>
                  <a:lnTo>
                    <a:pt x="1653" y="336"/>
                  </a:lnTo>
                  <a:lnTo>
                    <a:pt x="1651" y="336"/>
                  </a:lnTo>
                  <a:lnTo>
                    <a:pt x="1651" y="336"/>
                  </a:lnTo>
                  <a:lnTo>
                    <a:pt x="1649" y="336"/>
                  </a:lnTo>
                  <a:lnTo>
                    <a:pt x="1647" y="336"/>
                  </a:lnTo>
                  <a:lnTo>
                    <a:pt x="1647" y="334"/>
                  </a:lnTo>
                  <a:lnTo>
                    <a:pt x="1643" y="332"/>
                  </a:lnTo>
                  <a:lnTo>
                    <a:pt x="1643" y="332"/>
                  </a:lnTo>
                  <a:lnTo>
                    <a:pt x="1637" y="332"/>
                  </a:lnTo>
                  <a:lnTo>
                    <a:pt x="1637" y="330"/>
                  </a:lnTo>
                  <a:lnTo>
                    <a:pt x="1637" y="330"/>
                  </a:lnTo>
                  <a:lnTo>
                    <a:pt x="1635" y="328"/>
                  </a:lnTo>
                  <a:lnTo>
                    <a:pt x="1631" y="328"/>
                  </a:lnTo>
                  <a:lnTo>
                    <a:pt x="1625" y="328"/>
                  </a:lnTo>
                  <a:lnTo>
                    <a:pt x="1625" y="328"/>
                  </a:lnTo>
                  <a:lnTo>
                    <a:pt x="1623" y="328"/>
                  </a:lnTo>
                  <a:lnTo>
                    <a:pt x="1623" y="328"/>
                  </a:lnTo>
                  <a:lnTo>
                    <a:pt x="1623" y="328"/>
                  </a:lnTo>
                  <a:lnTo>
                    <a:pt x="1621" y="328"/>
                  </a:lnTo>
                  <a:lnTo>
                    <a:pt x="1621" y="328"/>
                  </a:lnTo>
                  <a:lnTo>
                    <a:pt x="1621" y="328"/>
                  </a:lnTo>
                  <a:lnTo>
                    <a:pt x="1619" y="330"/>
                  </a:lnTo>
                  <a:lnTo>
                    <a:pt x="1619" y="334"/>
                  </a:lnTo>
                  <a:lnTo>
                    <a:pt x="1617" y="334"/>
                  </a:lnTo>
                  <a:lnTo>
                    <a:pt x="1615" y="336"/>
                  </a:lnTo>
                  <a:lnTo>
                    <a:pt x="1609" y="334"/>
                  </a:lnTo>
                  <a:lnTo>
                    <a:pt x="1605" y="334"/>
                  </a:lnTo>
                  <a:lnTo>
                    <a:pt x="1603" y="334"/>
                  </a:lnTo>
                  <a:lnTo>
                    <a:pt x="1603" y="336"/>
                  </a:lnTo>
                  <a:lnTo>
                    <a:pt x="1603" y="340"/>
                  </a:lnTo>
                  <a:lnTo>
                    <a:pt x="1601" y="342"/>
                  </a:lnTo>
                  <a:lnTo>
                    <a:pt x="1599" y="344"/>
                  </a:lnTo>
                  <a:lnTo>
                    <a:pt x="1593" y="348"/>
                  </a:lnTo>
                  <a:lnTo>
                    <a:pt x="1591" y="346"/>
                  </a:lnTo>
                  <a:lnTo>
                    <a:pt x="1589" y="344"/>
                  </a:lnTo>
                  <a:lnTo>
                    <a:pt x="1587" y="346"/>
                  </a:lnTo>
                  <a:lnTo>
                    <a:pt x="1587" y="346"/>
                  </a:lnTo>
                  <a:lnTo>
                    <a:pt x="1587" y="344"/>
                  </a:lnTo>
                  <a:lnTo>
                    <a:pt x="1587" y="344"/>
                  </a:lnTo>
                  <a:lnTo>
                    <a:pt x="1585" y="346"/>
                  </a:lnTo>
                  <a:lnTo>
                    <a:pt x="1585" y="346"/>
                  </a:lnTo>
                  <a:lnTo>
                    <a:pt x="1585" y="346"/>
                  </a:lnTo>
                  <a:lnTo>
                    <a:pt x="1583" y="346"/>
                  </a:lnTo>
                  <a:lnTo>
                    <a:pt x="1583" y="346"/>
                  </a:lnTo>
                  <a:lnTo>
                    <a:pt x="1583" y="346"/>
                  </a:lnTo>
                  <a:lnTo>
                    <a:pt x="1581" y="346"/>
                  </a:lnTo>
                  <a:lnTo>
                    <a:pt x="1581" y="348"/>
                  </a:lnTo>
                  <a:lnTo>
                    <a:pt x="1579" y="348"/>
                  </a:lnTo>
                  <a:lnTo>
                    <a:pt x="1579" y="348"/>
                  </a:lnTo>
                  <a:lnTo>
                    <a:pt x="1575" y="348"/>
                  </a:lnTo>
                  <a:lnTo>
                    <a:pt x="1575" y="348"/>
                  </a:lnTo>
                  <a:lnTo>
                    <a:pt x="1573" y="344"/>
                  </a:lnTo>
                  <a:lnTo>
                    <a:pt x="1571" y="344"/>
                  </a:lnTo>
                  <a:lnTo>
                    <a:pt x="1569" y="344"/>
                  </a:lnTo>
                  <a:lnTo>
                    <a:pt x="1567" y="344"/>
                  </a:lnTo>
                  <a:lnTo>
                    <a:pt x="1563" y="344"/>
                  </a:lnTo>
                  <a:lnTo>
                    <a:pt x="1563" y="344"/>
                  </a:lnTo>
                  <a:lnTo>
                    <a:pt x="1561" y="342"/>
                  </a:lnTo>
                  <a:lnTo>
                    <a:pt x="1561" y="342"/>
                  </a:lnTo>
                  <a:lnTo>
                    <a:pt x="1559" y="344"/>
                  </a:lnTo>
                  <a:lnTo>
                    <a:pt x="1559" y="346"/>
                  </a:lnTo>
                  <a:lnTo>
                    <a:pt x="1557" y="346"/>
                  </a:lnTo>
                  <a:lnTo>
                    <a:pt x="1547" y="346"/>
                  </a:lnTo>
                  <a:lnTo>
                    <a:pt x="1547" y="346"/>
                  </a:lnTo>
                  <a:lnTo>
                    <a:pt x="1545" y="344"/>
                  </a:lnTo>
                  <a:lnTo>
                    <a:pt x="1547" y="342"/>
                  </a:lnTo>
                  <a:lnTo>
                    <a:pt x="1547" y="340"/>
                  </a:lnTo>
                  <a:lnTo>
                    <a:pt x="1549" y="340"/>
                  </a:lnTo>
                  <a:lnTo>
                    <a:pt x="1547" y="338"/>
                  </a:lnTo>
                  <a:lnTo>
                    <a:pt x="1545" y="336"/>
                  </a:lnTo>
                  <a:lnTo>
                    <a:pt x="1545" y="332"/>
                  </a:lnTo>
                  <a:lnTo>
                    <a:pt x="1545" y="330"/>
                  </a:lnTo>
                  <a:lnTo>
                    <a:pt x="1539" y="330"/>
                  </a:lnTo>
                  <a:lnTo>
                    <a:pt x="1535" y="332"/>
                  </a:lnTo>
                  <a:lnTo>
                    <a:pt x="1533" y="332"/>
                  </a:lnTo>
                  <a:lnTo>
                    <a:pt x="1531" y="332"/>
                  </a:lnTo>
                  <a:lnTo>
                    <a:pt x="1531" y="332"/>
                  </a:lnTo>
                  <a:lnTo>
                    <a:pt x="1529" y="330"/>
                  </a:lnTo>
                  <a:lnTo>
                    <a:pt x="1529" y="330"/>
                  </a:lnTo>
                  <a:lnTo>
                    <a:pt x="1531" y="326"/>
                  </a:lnTo>
                  <a:lnTo>
                    <a:pt x="1533" y="318"/>
                  </a:lnTo>
                  <a:lnTo>
                    <a:pt x="1535" y="316"/>
                  </a:lnTo>
                  <a:lnTo>
                    <a:pt x="1535" y="316"/>
                  </a:lnTo>
                  <a:lnTo>
                    <a:pt x="1535" y="314"/>
                  </a:lnTo>
                  <a:lnTo>
                    <a:pt x="1533" y="314"/>
                  </a:lnTo>
                  <a:lnTo>
                    <a:pt x="1533" y="314"/>
                  </a:lnTo>
                  <a:lnTo>
                    <a:pt x="1531" y="314"/>
                  </a:lnTo>
                  <a:lnTo>
                    <a:pt x="1531" y="316"/>
                  </a:lnTo>
                  <a:lnTo>
                    <a:pt x="1529" y="316"/>
                  </a:lnTo>
                  <a:lnTo>
                    <a:pt x="1529" y="314"/>
                  </a:lnTo>
                  <a:lnTo>
                    <a:pt x="1527" y="314"/>
                  </a:lnTo>
                  <a:lnTo>
                    <a:pt x="1525" y="312"/>
                  </a:lnTo>
                  <a:lnTo>
                    <a:pt x="1525" y="312"/>
                  </a:lnTo>
                  <a:lnTo>
                    <a:pt x="1523" y="310"/>
                  </a:lnTo>
                  <a:lnTo>
                    <a:pt x="1523" y="308"/>
                  </a:lnTo>
                  <a:lnTo>
                    <a:pt x="1523" y="308"/>
                  </a:lnTo>
                  <a:lnTo>
                    <a:pt x="1523" y="308"/>
                  </a:lnTo>
                  <a:lnTo>
                    <a:pt x="1521" y="308"/>
                  </a:lnTo>
                  <a:lnTo>
                    <a:pt x="1521" y="308"/>
                  </a:lnTo>
                  <a:lnTo>
                    <a:pt x="1521" y="310"/>
                  </a:lnTo>
                  <a:lnTo>
                    <a:pt x="1519" y="310"/>
                  </a:lnTo>
                  <a:lnTo>
                    <a:pt x="1513" y="306"/>
                  </a:lnTo>
                  <a:lnTo>
                    <a:pt x="1513" y="306"/>
                  </a:lnTo>
                  <a:lnTo>
                    <a:pt x="1511" y="308"/>
                  </a:lnTo>
                  <a:lnTo>
                    <a:pt x="1511" y="308"/>
                  </a:lnTo>
                  <a:lnTo>
                    <a:pt x="1511" y="308"/>
                  </a:lnTo>
                  <a:lnTo>
                    <a:pt x="1511" y="310"/>
                  </a:lnTo>
                  <a:lnTo>
                    <a:pt x="1511" y="310"/>
                  </a:lnTo>
                  <a:lnTo>
                    <a:pt x="1509" y="312"/>
                  </a:lnTo>
                  <a:lnTo>
                    <a:pt x="1509" y="314"/>
                  </a:lnTo>
                  <a:lnTo>
                    <a:pt x="1505" y="312"/>
                  </a:lnTo>
                  <a:lnTo>
                    <a:pt x="1503" y="312"/>
                  </a:lnTo>
                  <a:lnTo>
                    <a:pt x="1503" y="314"/>
                  </a:lnTo>
                  <a:lnTo>
                    <a:pt x="1501" y="314"/>
                  </a:lnTo>
                  <a:lnTo>
                    <a:pt x="1501" y="316"/>
                  </a:lnTo>
                  <a:lnTo>
                    <a:pt x="1501" y="318"/>
                  </a:lnTo>
                  <a:lnTo>
                    <a:pt x="1501" y="320"/>
                  </a:lnTo>
                  <a:lnTo>
                    <a:pt x="1501" y="320"/>
                  </a:lnTo>
                  <a:lnTo>
                    <a:pt x="1501" y="320"/>
                  </a:lnTo>
                  <a:lnTo>
                    <a:pt x="1503" y="322"/>
                  </a:lnTo>
                  <a:lnTo>
                    <a:pt x="1503" y="324"/>
                  </a:lnTo>
                  <a:lnTo>
                    <a:pt x="1503" y="324"/>
                  </a:lnTo>
                  <a:lnTo>
                    <a:pt x="1503" y="326"/>
                  </a:lnTo>
                  <a:lnTo>
                    <a:pt x="1503" y="326"/>
                  </a:lnTo>
                  <a:lnTo>
                    <a:pt x="1503" y="328"/>
                  </a:lnTo>
                  <a:lnTo>
                    <a:pt x="1503" y="330"/>
                  </a:lnTo>
                  <a:lnTo>
                    <a:pt x="1501" y="332"/>
                  </a:lnTo>
                  <a:lnTo>
                    <a:pt x="1499" y="334"/>
                  </a:lnTo>
                  <a:lnTo>
                    <a:pt x="1497" y="334"/>
                  </a:lnTo>
                  <a:lnTo>
                    <a:pt x="1495" y="334"/>
                  </a:lnTo>
                  <a:lnTo>
                    <a:pt x="1495" y="334"/>
                  </a:lnTo>
                  <a:lnTo>
                    <a:pt x="1495" y="334"/>
                  </a:lnTo>
                  <a:lnTo>
                    <a:pt x="1493" y="334"/>
                  </a:lnTo>
                  <a:lnTo>
                    <a:pt x="1493" y="334"/>
                  </a:lnTo>
                  <a:lnTo>
                    <a:pt x="1491" y="336"/>
                  </a:lnTo>
                  <a:lnTo>
                    <a:pt x="1491" y="336"/>
                  </a:lnTo>
                  <a:lnTo>
                    <a:pt x="1491" y="338"/>
                  </a:lnTo>
                  <a:lnTo>
                    <a:pt x="1491" y="340"/>
                  </a:lnTo>
                  <a:lnTo>
                    <a:pt x="1489" y="340"/>
                  </a:lnTo>
                  <a:lnTo>
                    <a:pt x="1489" y="340"/>
                  </a:lnTo>
                  <a:lnTo>
                    <a:pt x="1487" y="340"/>
                  </a:lnTo>
                  <a:lnTo>
                    <a:pt x="1487" y="338"/>
                  </a:lnTo>
                  <a:lnTo>
                    <a:pt x="1485" y="338"/>
                  </a:lnTo>
                  <a:lnTo>
                    <a:pt x="1483" y="338"/>
                  </a:lnTo>
                  <a:lnTo>
                    <a:pt x="1485" y="340"/>
                  </a:lnTo>
                  <a:lnTo>
                    <a:pt x="1487" y="344"/>
                  </a:lnTo>
                  <a:lnTo>
                    <a:pt x="1485" y="344"/>
                  </a:lnTo>
                  <a:lnTo>
                    <a:pt x="1485" y="344"/>
                  </a:lnTo>
                  <a:lnTo>
                    <a:pt x="1483" y="342"/>
                  </a:lnTo>
                  <a:lnTo>
                    <a:pt x="1481" y="340"/>
                  </a:lnTo>
                  <a:lnTo>
                    <a:pt x="1481" y="340"/>
                  </a:lnTo>
                  <a:lnTo>
                    <a:pt x="1479" y="336"/>
                  </a:lnTo>
                  <a:lnTo>
                    <a:pt x="1477" y="330"/>
                  </a:lnTo>
                  <a:lnTo>
                    <a:pt x="1475" y="326"/>
                  </a:lnTo>
                  <a:lnTo>
                    <a:pt x="1471" y="318"/>
                  </a:lnTo>
                  <a:lnTo>
                    <a:pt x="1467" y="310"/>
                  </a:lnTo>
                  <a:lnTo>
                    <a:pt x="1463" y="302"/>
                  </a:lnTo>
                  <a:lnTo>
                    <a:pt x="1459" y="292"/>
                  </a:lnTo>
                  <a:lnTo>
                    <a:pt x="1455" y="284"/>
                  </a:lnTo>
                  <a:lnTo>
                    <a:pt x="1453" y="278"/>
                  </a:lnTo>
                  <a:lnTo>
                    <a:pt x="1451" y="274"/>
                  </a:lnTo>
                  <a:lnTo>
                    <a:pt x="1445" y="266"/>
                  </a:lnTo>
                  <a:lnTo>
                    <a:pt x="1441" y="258"/>
                  </a:lnTo>
                  <a:lnTo>
                    <a:pt x="1441" y="258"/>
                  </a:lnTo>
                  <a:lnTo>
                    <a:pt x="1441" y="258"/>
                  </a:lnTo>
                  <a:lnTo>
                    <a:pt x="1435" y="246"/>
                  </a:lnTo>
                  <a:lnTo>
                    <a:pt x="1429" y="234"/>
                  </a:lnTo>
                  <a:lnTo>
                    <a:pt x="1423" y="222"/>
                  </a:lnTo>
                  <a:lnTo>
                    <a:pt x="1415" y="210"/>
                  </a:lnTo>
                  <a:lnTo>
                    <a:pt x="1411" y="202"/>
                  </a:lnTo>
                  <a:lnTo>
                    <a:pt x="1407" y="194"/>
                  </a:lnTo>
                  <a:lnTo>
                    <a:pt x="1401" y="186"/>
                  </a:lnTo>
                  <a:lnTo>
                    <a:pt x="1397" y="176"/>
                  </a:lnTo>
                  <a:lnTo>
                    <a:pt x="1393" y="172"/>
                  </a:lnTo>
                  <a:lnTo>
                    <a:pt x="1389" y="164"/>
                  </a:lnTo>
                  <a:lnTo>
                    <a:pt x="1385" y="160"/>
                  </a:lnTo>
                  <a:lnTo>
                    <a:pt x="1383" y="158"/>
                  </a:lnTo>
                  <a:lnTo>
                    <a:pt x="1377" y="152"/>
                  </a:lnTo>
                  <a:lnTo>
                    <a:pt x="1371" y="146"/>
                  </a:lnTo>
                  <a:lnTo>
                    <a:pt x="1363" y="140"/>
                  </a:lnTo>
                  <a:lnTo>
                    <a:pt x="1355" y="134"/>
                  </a:lnTo>
                  <a:lnTo>
                    <a:pt x="1347" y="126"/>
                  </a:lnTo>
                  <a:lnTo>
                    <a:pt x="1339" y="120"/>
                  </a:lnTo>
                  <a:lnTo>
                    <a:pt x="1333" y="116"/>
                  </a:lnTo>
                  <a:lnTo>
                    <a:pt x="1329" y="112"/>
                  </a:lnTo>
                  <a:lnTo>
                    <a:pt x="1329" y="110"/>
                  </a:lnTo>
                  <a:lnTo>
                    <a:pt x="1327" y="108"/>
                  </a:lnTo>
                  <a:lnTo>
                    <a:pt x="1327" y="106"/>
                  </a:lnTo>
                  <a:lnTo>
                    <a:pt x="1323" y="98"/>
                  </a:lnTo>
                  <a:lnTo>
                    <a:pt x="1323" y="98"/>
                  </a:lnTo>
                  <a:lnTo>
                    <a:pt x="1323" y="98"/>
                  </a:lnTo>
                  <a:lnTo>
                    <a:pt x="1325" y="98"/>
                  </a:lnTo>
                  <a:lnTo>
                    <a:pt x="1327" y="98"/>
                  </a:lnTo>
                  <a:lnTo>
                    <a:pt x="1333" y="100"/>
                  </a:lnTo>
                  <a:lnTo>
                    <a:pt x="1335" y="100"/>
                  </a:lnTo>
                  <a:lnTo>
                    <a:pt x="1337" y="96"/>
                  </a:lnTo>
                  <a:lnTo>
                    <a:pt x="1339" y="96"/>
                  </a:lnTo>
                  <a:lnTo>
                    <a:pt x="1339" y="96"/>
                  </a:lnTo>
                  <a:lnTo>
                    <a:pt x="1339" y="94"/>
                  </a:lnTo>
                  <a:lnTo>
                    <a:pt x="1341" y="94"/>
                  </a:lnTo>
                  <a:lnTo>
                    <a:pt x="1341" y="92"/>
                  </a:lnTo>
                  <a:lnTo>
                    <a:pt x="1341" y="90"/>
                  </a:lnTo>
                  <a:lnTo>
                    <a:pt x="1343" y="88"/>
                  </a:lnTo>
                  <a:lnTo>
                    <a:pt x="1343" y="88"/>
                  </a:lnTo>
                  <a:lnTo>
                    <a:pt x="1343" y="86"/>
                  </a:lnTo>
                  <a:lnTo>
                    <a:pt x="1343" y="84"/>
                  </a:lnTo>
                  <a:lnTo>
                    <a:pt x="1343" y="82"/>
                  </a:lnTo>
                  <a:lnTo>
                    <a:pt x="1341" y="82"/>
                  </a:lnTo>
                  <a:lnTo>
                    <a:pt x="1339" y="82"/>
                  </a:lnTo>
                  <a:lnTo>
                    <a:pt x="1341" y="80"/>
                  </a:lnTo>
                  <a:lnTo>
                    <a:pt x="1341" y="80"/>
                  </a:lnTo>
                  <a:lnTo>
                    <a:pt x="1341" y="78"/>
                  </a:lnTo>
                  <a:lnTo>
                    <a:pt x="1345" y="78"/>
                  </a:lnTo>
                  <a:lnTo>
                    <a:pt x="1347" y="78"/>
                  </a:lnTo>
                  <a:lnTo>
                    <a:pt x="1347" y="76"/>
                  </a:lnTo>
                  <a:lnTo>
                    <a:pt x="1345" y="74"/>
                  </a:lnTo>
                  <a:lnTo>
                    <a:pt x="1345" y="74"/>
                  </a:lnTo>
                  <a:lnTo>
                    <a:pt x="1343" y="74"/>
                  </a:lnTo>
                  <a:lnTo>
                    <a:pt x="1341" y="76"/>
                  </a:lnTo>
                  <a:lnTo>
                    <a:pt x="1339" y="76"/>
                  </a:lnTo>
                  <a:lnTo>
                    <a:pt x="1337" y="76"/>
                  </a:lnTo>
                  <a:lnTo>
                    <a:pt x="1335" y="76"/>
                  </a:lnTo>
                  <a:lnTo>
                    <a:pt x="1335" y="78"/>
                  </a:lnTo>
                  <a:lnTo>
                    <a:pt x="1335" y="80"/>
                  </a:lnTo>
                  <a:lnTo>
                    <a:pt x="1335" y="80"/>
                  </a:lnTo>
                  <a:lnTo>
                    <a:pt x="1335" y="82"/>
                  </a:lnTo>
                  <a:lnTo>
                    <a:pt x="1333" y="82"/>
                  </a:lnTo>
                  <a:lnTo>
                    <a:pt x="1333" y="82"/>
                  </a:lnTo>
                  <a:lnTo>
                    <a:pt x="1331" y="82"/>
                  </a:lnTo>
                  <a:lnTo>
                    <a:pt x="1331" y="82"/>
                  </a:lnTo>
                  <a:lnTo>
                    <a:pt x="1331" y="84"/>
                  </a:lnTo>
                  <a:lnTo>
                    <a:pt x="1327" y="86"/>
                  </a:lnTo>
                  <a:lnTo>
                    <a:pt x="1325" y="86"/>
                  </a:lnTo>
                  <a:lnTo>
                    <a:pt x="1317" y="84"/>
                  </a:lnTo>
                  <a:lnTo>
                    <a:pt x="1315" y="84"/>
                  </a:lnTo>
                  <a:lnTo>
                    <a:pt x="1315" y="86"/>
                  </a:lnTo>
                  <a:lnTo>
                    <a:pt x="1315" y="86"/>
                  </a:lnTo>
                  <a:lnTo>
                    <a:pt x="1313" y="88"/>
                  </a:lnTo>
                  <a:lnTo>
                    <a:pt x="1313" y="90"/>
                  </a:lnTo>
                  <a:lnTo>
                    <a:pt x="1315" y="90"/>
                  </a:lnTo>
                  <a:lnTo>
                    <a:pt x="1309" y="94"/>
                  </a:lnTo>
                  <a:lnTo>
                    <a:pt x="1301" y="98"/>
                  </a:lnTo>
                  <a:lnTo>
                    <a:pt x="1295" y="100"/>
                  </a:lnTo>
                  <a:lnTo>
                    <a:pt x="1293" y="102"/>
                  </a:lnTo>
                  <a:lnTo>
                    <a:pt x="1291" y="102"/>
                  </a:lnTo>
                  <a:lnTo>
                    <a:pt x="1289" y="102"/>
                  </a:lnTo>
                  <a:lnTo>
                    <a:pt x="1285" y="102"/>
                  </a:lnTo>
                  <a:lnTo>
                    <a:pt x="1283" y="102"/>
                  </a:lnTo>
                  <a:lnTo>
                    <a:pt x="1281" y="102"/>
                  </a:lnTo>
                  <a:lnTo>
                    <a:pt x="1277" y="106"/>
                  </a:lnTo>
                  <a:lnTo>
                    <a:pt x="1281" y="110"/>
                  </a:lnTo>
                  <a:lnTo>
                    <a:pt x="1275" y="116"/>
                  </a:lnTo>
                  <a:lnTo>
                    <a:pt x="1269" y="120"/>
                  </a:lnTo>
                  <a:lnTo>
                    <a:pt x="1263" y="124"/>
                  </a:lnTo>
                  <a:lnTo>
                    <a:pt x="1261" y="124"/>
                  </a:lnTo>
                  <a:lnTo>
                    <a:pt x="1259" y="122"/>
                  </a:lnTo>
                  <a:lnTo>
                    <a:pt x="1257" y="122"/>
                  </a:lnTo>
                  <a:lnTo>
                    <a:pt x="1253" y="122"/>
                  </a:lnTo>
                  <a:lnTo>
                    <a:pt x="1251" y="122"/>
                  </a:lnTo>
                  <a:lnTo>
                    <a:pt x="1251" y="124"/>
                  </a:lnTo>
                  <a:lnTo>
                    <a:pt x="1251" y="124"/>
                  </a:lnTo>
                  <a:lnTo>
                    <a:pt x="1251" y="126"/>
                  </a:lnTo>
                  <a:lnTo>
                    <a:pt x="1251" y="128"/>
                  </a:lnTo>
                  <a:lnTo>
                    <a:pt x="1249" y="128"/>
                  </a:lnTo>
                  <a:lnTo>
                    <a:pt x="1247" y="128"/>
                  </a:lnTo>
                  <a:lnTo>
                    <a:pt x="1247" y="128"/>
                  </a:lnTo>
                  <a:lnTo>
                    <a:pt x="1247" y="128"/>
                  </a:lnTo>
                  <a:lnTo>
                    <a:pt x="1247" y="130"/>
                  </a:lnTo>
                  <a:lnTo>
                    <a:pt x="1245" y="134"/>
                  </a:lnTo>
                  <a:lnTo>
                    <a:pt x="1245" y="134"/>
                  </a:lnTo>
                  <a:lnTo>
                    <a:pt x="1237" y="134"/>
                  </a:lnTo>
                  <a:lnTo>
                    <a:pt x="1237" y="134"/>
                  </a:lnTo>
                  <a:lnTo>
                    <a:pt x="1237" y="136"/>
                  </a:lnTo>
                  <a:lnTo>
                    <a:pt x="1237" y="140"/>
                  </a:lnTo>
                  <a:lnTo>
                    <a:pt x="1237" y="140"/>
                  </a:lnTo>
                  <a:lnTo>
                    <a:pt x="1237" y="140"/>
                  </a:lnTo>
                  <a:lnTo>
                    <a:pt x="1237" y="142"/>
                  </a:lnTo>
                  <a:lnTo>
                    <a:pt x="1237" y="142"/>
                  </a:lnTo>
                  <a:lnTo>
                    <a:pt x="1235" y="148"/>
                  </a:lnTo>
                  <a:lnTo>
                    <a:pt x="1235" y="150"/>
                  </a:lnTo>
                  <a:lnTo>
                    <a:pt x="1233" y="150"/>
                  </a:lnTo>
                  <a:lnTo>
                    <a:pt x="1231" y="148"/>
                  </a:lnTo>
                  <a:lnTo>
                    <a:pt x="1231" y="148"/>
                  </a:lnTo>
                  <a:lnTo>
                    <a:pt x="1231" y="148"/>
                  </a:lnTo>
                  <a:lnTo>
                    <a:pt x="1229" y="146"/>
                  </a:lnTo>
                  <a:lnTo>
                    <a:pt x="1229" y="144"/>
                  </a:lnTo>
                  <a:lnTo>
                    <a:pt x="1229" y="144"/>
                  </a:lnTo>
                  <a:lnTo>
                    <a:pt x="1229" y="142"/>
                  </a:lnTo>
                  <a:lnTo>
                    <a:pt x="1229" y="142"/>
                  </a:lnTo>
                  <a:lnTo>
                    <a:pt x="1229" y="140"/>
                  </a:lnTo>
                  <a:lnTo>
                    <a:pt x="1227" y="140"/>
                  </a:lnTo>
                  <a:lnTo>
                    <a:pt x="1227" y="140"/>
                  </a:lnTo>
                  <a:lnTo>
                    <a:pt x="1225" y="140"/>
                  </a:lnTo>
                  <a:lnTo>
                    <a:pt x="1223" y="140"/>
                  </a:lnTo>
                  <a:lnTo>
                    <a:pt x="1223" y="142"/>
                  </a:lnTo>
                  <a:lnTo>
                    <a:pt x="1223" y="142"/>
                  </a:lnTo>
                  <a:lnTo>
                    <a:pt x="1221" y="142"/>
                  </a:lnTo>
                  <a:lnTo>
                    <a:pt x="1221" y="142"/>
                  </a:lnTo>
                  <a:lnTo>
                    <a:pt x="1221" y="140"/>
                  </a:lnTo>
                  <a:lnTo>
                    <a:pt x="1221" y="138"/>
                  </a:lnTo>
                  <a:lnTo>
                    <a:pt x="1221" y="138"/>
                  </a:lnTo>
                  <a:lnTo>
                    <a:pt x="1219" y="138"/>
                  </a:lnTo>
                  <a:lnTo>
                    <a:pt x="1217" y="138"/>
                  </a:lnTo>
                  <a:lnTo>
                    <a:pt x="1215" y="136"/>
                  </a:lnTo>
                  <a:lnTo>
                    <a:pt x="1213" y="136"/>
                  </a:lnTo>
                  <a:lnTo>
                    <a:pt x="1213" y="138"/>
                  </a:lnTo>
                  <a:lnTo>
                    <a:pt x="1209" y="140"/>
                  </a:lnTo>
                  <a:lnTo>
                    <a:pt x="1209" y="140"/>
                  </a:lnTo>
                  <a:lnTo>
                    <a:pt x="1207" y="140"/>
                  </a:lnTo>
                  <a:lnTo>
                    <a:pt x="1207" y="138"/>
                  </a:lnTo>
                  <a:lnTo>
                    <a:pt x="1203" y="138"/>
                  </a:lnTo>
                  <a:lnTo>
                    <a:pt x="1203" y="138"/>
                  </a:lnTo>
                  <a:lnTo>
                    <a:pt x="1203" y="140"/>
                  </a:lnTo>
                  <a:lnTo>
                    <a:pt x="1203" y="140"/>
                  </a:lnTo>
                  <a:lnTo>
                    <a:pt x="1201" y="142"/>
                  </a:lnTo>
                  <a:lnTo>
                    <a:pt x="1201" y="142"/>
                  </a:lnTo>
                  <a:lnTo>
                    <a:pt x="1201" y="142"/>
                  </a:lnTo>
                  <a:lnTo>
                    <a:pt x="1201" y="142"/>
                  </a:lnTo>
                  <a:lnTo>
                    <a:pt x="1201" y="142"/>
                  </a:lnTo>
                  <a:lnTo>
                    <a:pt x="1199" y="142"/>
                  </a:lnTo>
                  <a:lnTo>
                    <a:pt x="1199" y="142"/>
                  </a:lnTo>
                  <a:lnTo>
                    <a:pt x="1199" y="144"/>
                  </a:lnTo>
                  <a:lnTo>
                    <a:pt x="1199" y="144"/>
                  </a:lnTo>
                  <a:lnTo>
                    <a:pt x="1199" y="146"/>
                  </a:lnTo>
                  <a:lnTo>
                    <a:pt x="1197" y="146"/>
                  </a:lnTo>
                  <a:lnTo>
                    <a:pt x="1197" y="146"/>
                  </a:lnTo>
                  <a:lnTo>
                    <a:pt x="1197" y="148"/>
                  </a:lnTo>
                  <a:lnTo>
                    <a:pt x="1197" y="148"/>
                  </a:lnTo>
                  <a:lnTo>
                    <a:pt x="1197" y="148"/>
                  </a:lnTo>
                  <a:lnTo>
                    <a:pt x="1193" y="150"/>
                  </a:lnTo>
                  <a:lnTo>
                    <a:pt x="1193" y="152"/>
                  </a:lnTo>
                  <a:lnTo>
                    <a:pt x="1191" y="152"/>
                  </a:lnTo>
                  <a:lnTo>
                    <a:pt x="1189" y="150"/>
                  </a:lnTo>
                  <a:lnTo>
                    <a:pt x="1191" y="146"/>
                  </a:lnTo>
                  <a:lnTo>
                    <a:pt x="1183" y="142"/>
                  </a:lnTo>
                  <a:lnTo>
                    <a:pt x="1185" y="140"/>
                  </a:lnTo>
                  <a:lnTo>
                    <a:pt x="1183" y="138"/>
                  </a:lnTo>
                  <a:lnTo>
                    <a:pt x="1183" y="136"/>
                  </a:lnTo>
                  <a:lnTo>
                    <a:pt x="1183" y="134"/>
                  </a:lnTo>
                  <a:lnTo>
                    <a:pt x="1185" y="134"/>
                  </a:lnTo>
                  <a:lnTo>
                    <a:pt x="1185" y="134"/>
                  </a:lnTo>
                  <a:lnTo>
                    <a:pt x="1187" y="134"/>
                  </a:lnTo>
                  <a:lnTo>
                    <a:pt x="1189" y="126"/>
                  </a:lnTo>
                  <a:lnTo>
                    <a:pt x="1189" y="126"/>
                  </a:lnTo>
                  <a:lnTo>
                    <a:pt x="1193" y="124"/>
                  </a:lnTo>
                  <a:lnTo>
                    <a:pt x="1191" y="122"/>
                  </a:lnTo>
                  <a:lnTo>
                    <a:pt x="1191" y="120"/>
                  </a:lnTo>
                  <a:lnTo>
                    <a:pt x="1193" y="120"/>
                  </a:lnTo>
                  <a:lnTo>
                    <a:pt x="1193" y="120"/>
                  </a:lnTo>
                  <a:lnTo>
                    <a:pt x="1195" y="120"/>
                  </a:lnTo>
                  <a:lnTo>
                    <a:pt x="1201" y="120"/>
                  </a:lnTo>
                  <a:lnTo>
                    <a:pt x="1203" y="120"/>
                  </a:lnTo>
                  <a:lnTo>
                    <a:pt x="1203" y="120"/>
                  </a:lnTo>
                  <a:lnTo>
                    <a:pt x="1205" y="118"/>
                  </a:lnTo>
                  <a:lnTo>
                    <a:pt x="1207" y="106"/>
                  </a:lnTo>
                  <a:lnTo>
                    <a:pt x="1203" y="106"/>
                  </a:lnTo>
                  <a:lnTo>
                    <a:pt x="1203" y="106"/>
                  </a:lnTo>
                  <a:lnTo>
                    <a:pt x="1203" y="104"/>
                  </a:lnTo>
                  <a:lnTo>
                    <a:pt x="1203" y="104"/>
                  </a:lnTo>
                  <a:lnTo>
                    <a:pt x="1203" y="104"/>
                  </a:lnTo>
                  <a:lnTo>
                    <a:pt x="1201" y="104"/>
                  </a:lnTo>
                  <a:lnTo>
                    <a:pt x="1199" y="104"/>
                  </a:lnTo>
                  <a:lnTo>
                    <a:pt x="1199" y="106"/>
                  </a:lnTo>
                  <a:lnTo>
                    <a:pt x="1201" y="106"/>
                  </a:lnTo>
                  <a:lnTo>
                    <a:pt x="1201" y="108"/>
                  </a:lnTo>
                  <a:lnTo>
                    <a:pt x="1199" y="108"/>
                  </a:lnTo>
                  <a:lnTo>
                    <a:pt x="1197" y="108"/>
                  </a:lnTo>
                  <a:lnTo>
                    <a:pt x="1197" y="110"/>
                  </a:lnTo>
                  <a:lnTo>
                    <a:pt x="1197" y="110"/>
                  </a:lnTo>
                  <a:lnTo>
                    <a:pt x="1197" y="112"/>
                  </a:lnTo>
                  <a:lnTo>
                    <a:pt x="1197" y="114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5" y="114"/>
                  </a:lnTo>
                  <a:lnTo>
                    <a:pt x="1193" y="112"/>
                  </a:lnTo>
                  <a:lnTo>
                    <a:pt x="1193" y="112"/>
                  </a:lnTo>
                  <a:lnTo>
                    <a:pt x="1193" y="112"/>
                  </a:lnTo>
                  <a:lnTo>
                    <a:pt x="1191" y="112"/>
                  </a:lnTo>
                  <a:lnTo>
                    <a:pt x="1191" y="112"/>
                  </a:lnTo>
                  <a:lnTo>
                    <a:pt x="1191" y="112"/>
                  </a:lnTo>
                  <a:lnTo>
                    <a:pt x="1191" y="114"/>
                  </a:lnTo>
                  <a:lnTo>
                    <a:pt x="1189" y="114"/>
                  </a:lnTo>
                  <a:lnTo>
                    <a:pt x="1189" y="114"/>
                  </a:lnTo>
                  <a:lnTo>
                    <a:pt x="1181" y="112"/>
                  </a:lnTo>
                  <a:lnTo>
                    <a:pt x="1177" y="112"/>
                  </a:lnTo>
                  <a:lnTo>
                    <a:pt x="1175" y="110"/>
                  </a:lnTo>
                  <a:lnTo>
                    <a:pt x="1175" y="108"/>
                  </a:lnTo>
                  <a:lnTo>
                    <a:pt x="1175" y="108"/>
                  </a:lnTo>
                  <a:lnTo>
                    <a:pt x="1173" y="106"/>
                  </a:lnTo>
                  <a:lnTo>
                    <a:pt x="1173" y="104"/>
                  </a:lnTo>
                  <a:lnTo>
                    <a:pt x="1173" y="102"/>
                  </a:lnTo>
                  <a:lnTo>
                    <a:pt x="1171" y="100"/>
                  </a:lnTo>
                  <a:lnTo>
                    <a:pt x="1171" y="100"/>
                  </a:lnTo>
                  <a:lnTo>
                    <a:pt x="1169" y="100"/>
                  </a:lnTo>
                  <a:lnTo>
                    <a:pt x="1163" y="100"/>
                  </a:lnTo>
                  <a:lnTo>
                    <a:pt x="1157" y="100"/>
                  </a:lnTo>
                  <a:lnTo>
                    <a:pt x="1155" y="100"/>
                  </a:lnTo>
                  <a:lnTo>
                    <a:pt x="1153" y="102"/>
                  </a:lnTo>
                  <a:lnTo>
                    <a:pt x="1153" y="104"/>
                  </a:lnTo>
                  <a:lnTo>
                    <a:pt x="1151" y="104"/>
                  </a:lnTo>
                  <a:lnTo>
                    <a:pt x="1151" y="106"/>
                  </a:lnTo>
                  <a:lnTo>
                    <a:pt x="1151" y="106"/>
                  </a:lnTo>
                  <a:lnTo>
                    <a:pt x="1155" y="106"/>
                  </a:lnTo>
                  <a:lnTo>
                    <a:pt x="1157" y="106"/>
                  </a:lnTo>
                  <a:lnTo>
                    <a:pt x="1159" y="106"/>
                  </a:lnTo>
                  <a:lnTo>
                    <a:pt x="1159" y="108"/>
                  </a:lnTo>
                  <a:lnTo>
                    <a:pt x="1159" y="110"/>
                  </a:lnTo>
                  <a:lnTo>
                    <a:pt x="1161" y="112"/>
                  </a:lnTo>
                  <a:lnTo>
                    <a:pt x="1159" y="114"/>
                  </a:lnTo>
                  <a:lnTo>
                    <a:pt x="1155" y="112"/>
                  </a:lnTo>
                  <a:lnTo>
                    <a:pt x="1153" y="112"/>
                  </a:lnTo>
                  <a:lnTo>
                    <a:pt x="1153" y="112"/>
                  </a:lnTo>
                  <a:lnTo>
                    <a:pt x="1153" y="114"/>
                  </a:lnTo>
                  <a:lnTo>
                    <a:pt x="1151" y="116"/>
                  </a:lnTo>
                  <a:lnTo>
                    <a:pt x="1149" y="116"/>
                  </a:lnTo>
                  <a:lnTo>
                    <a:pt x="1147" y="116"/>
                  </a:lnTo>
                  <a:lnTo>
                    <a:pt x="1147" y="116"/>
                  </a:lnTo>
                  <a:lnTo>
                    <a:pt x="1145" y="116"/>
                  </a:lnTo>
                  <a:lnTo>
                    <a:pt x="1145" y="114"/>
                  </a:lnTo>
                  <a:lnTo>
                    <a:pt x="1147" y="114"/>
                  </a:lnTo>
                  <a:lnTo>
                    <a:pt x="1147" y="110"/>
                  </a:lnTo>
                  <a:lnTo>
                    <a:pt x="1147" y="110"/>
                  </a:lnTo>
                  <a:lnTo>
                    <a:pt x="1147" y="108"/>
                  </a:lnTo>
                  <a:lnTo>
                    <a:pt x="1147" y="108"/>
                  </a:lnTo>
                  <a:lnTo>
                    <a:pt x="1147" y="106"/>
                  </a:lnTo>
                  <a:lnTo>
                    <a:pt x="1145" y="106"/>
                  </a:lnTo>
                  <a:lnTo>
                    <a:pt x="1145" y="104"/>
                  </a:lnTo>
                  <a:lnTo>
                    <a:pt x="1145" y="104"/>
                  </a:lnTo>
                  <a:lnTo>
                    <a:pt x="1145" y="102"/>
                  </a:lnTo>
                  <a:lnTo>
                    <a:pt x="1145" y="102"/>
                  </a:lnTo>
                  <a:lnTo>
                    <a:pt x="1147" y="102"/>
                  </a:lnTo>
                  <a:lnTo>
                    <a:pt x="1147" y="104"/>
                  </a:lnTo>
                  <a:lnTo>
                    <a:pt x="1147" y="102"/>
                  </a:lnTo>
                  <a:lnTo>
                    <a:pt x="1147" y="102"/>
                  </a:lnTo>
                  <a:lnTo>
                    <a:pt x="1147" y="102"/>
                  </a:lnTo>
                  <a:lnTo>
                    <a:pt x="1149" y="102"/>
                  </a:lnTo>
                  <a:lnTo>
                    <a:pt x="1149" y="102"/>
                  </a:lnTo>
                  <a:lnTo>
                    <a:pt x="1149" y="102"/>
                  </a:lnTo>
                  <a:lnTo>
                    <a:pt x="1151" y="100"/>
                  </a:lnTo>
                  <a:lnTo>
                    <a:pt x="1151" y="100"/>
                  </a:lnTo>
                  <a:lnTo>
                    <a:pt x="1151" y="100"/>
                  </a:lnTo>
                  <a:lnTo>
                    <a:pt x="1151" y="100"/>
                  </a:lnTo>
                  <a:lnTo>
                    <a:pt x="1147" y="98"/>
                  </a:lnTo>
                  <a:lnTo>
                    <a:pt x="1143" y="96"/>
                  </a:lnTo>
                  <a:lnTo>
                    <a:pt x="1143" y="92"/>
                  </a:lnTo>
                  <a:lnTo>
                    <a:pt x="1145" y="92"/>
                  </a:lnTo>
                  <a:lnTo>
                    <a:pt x="1143" y="90"/>
                  </a:lnTo>
                  <a:lnTo>
                    <a:pt x="1141" y="90"/>
                  </a:lnTo>
                  <a:lnTo>
                    <a:pt x="1141" y="90"/>
                  </a:lnTo>
                  <a:lnTo>
                    <a:pt x="1141" y="86"/>
                  </a:lnTo>
                  <a:lnTo>
                    <a:pt x="1139" y="84"/>
                  </a:lnTo>
                  <a:lnTo>
                    <a:pt x="1137" y="82"/>
                  </a:lnTo>
                  <a:lnTo>
                    <a:pt x="1135" y="82"/>
                  </a:lnTo>
                  <a:lnTo>
                    <a:pt x="1131" y="82"/>
                  </a:lnTo>
                  <a:lnTo>
                    <a:pt x="1131" y="82"/>
                  </a:lnTo>
                  <a:lnTo>
                    <a:pt x="1131" y="82"/>
                  </a:lnTo>
                  <a:lnTo>
                    <a:pt x="1131" y="84"/>
                  </a:lnTo>
                  <a:lnTo>
                    <a:pt x="1133" y="84"/>
                  </a:lnTo>
                  <a:lnTo>
                    <a:pt x="1133" y="86"/>
                  </a:lnTo>
                  <a:lnTo>
                    <a:pt x="1133" y="86"/>
                  </a:lnTo>
                  <a:lnTo>
                    <a:pt x="1133" y="88"/>
                  </a:lnTo>
                  <a:lnTo>
                    <a:pt x="1133" y="90"/>
                  </a:lnTo>
                  <a:lnTo>
                    <a:pt x="1133" y="90"/>
                  </a:lnTo>
                  <a:lnTo>
                    <a:pt x="1133" y="90"/>
                  </a:lnTo>
                  <a:lnTo>
                    <a:pt x="1133" y="92"/>
                  </a:lnTo>
                  <a:lnTo>
                    <a:pt x="1133" y="92"/>
                  </a:lnTo>
                  <a:lnTo>
                    <a:pt x="1133" y="92"/>
                  </a:lnTo>
                  <a:lnTo>
                    <a:pt x="1133" y="94"/>
                  </a:lnTo>
                  <a:lnTo>
                    <a:pt x="1135" y="94"/>
                  </a:lnTo>
                  <a:lnTo>
                    <a:pt x="1135" y="94"/>
                  </a:lnTo>
                  <a:lnTo>
                    <a:pt x="1137" y="94"/>
                  </a:lnTo>
                  <a:lnTo>
                    <a:pt x="1137" y="96"/>
                  </a:lnTo>
                  <a:lnTo>
                    <a:pt x="1137" y="98"/>
                  </a:lnTo>
                  <a:lnTo>
                    <a:pt x="1137" y="100"/>
                  </a:lnTo>
                  <a:lnTo>
                    <a:pt x="1137" y="100"/>
                  </a:lnTo>
                  <a:lnTo>
                    <a:pt x="1135" y="100"/>
                  </a:lnTo>
                  <a:lnTo>
                    <a:pt x="1133" y="100"/>
                  </a:lnTo>
                  <a:lnTo>
                    <a:pt x="1133" y="98"/>
                  </a:lnTo>
                  <a:lnTo>
                    <a:pt x="1129" y="94"/>
                  </a:lnTo>
                  <a:lnTo>
                    <a:pt x="1129" y="92"/>
                  </a:lnTo>
                  <a:lnTo>
                    <a:pt x="1129" y="92"/>
                  </a:lnTo>
                  <a:lnTo>
                    <a:pt x="1127" y="92"/>
                  </a:lnTo>
                  <a:lnTo>
                    <a:pt x="1119" y="92"/>
                  </a:lnTo>
                  <a:lnTo>
                    <a:pt x="1117" y="92"/>
                  </a:lnTo>
                  <a:lnTo>
                    <a:pt x="1117" y="92"/>
                  </a:lnTo>
                  <a:lnTo>
                    <a:pt x="1117" y="94"/>
                  </a:lnTo>
                  <a:lnTo>
                    <a:pt x="1117" y="96"/>
                  </a:lnTo>
                  <a:lnTo>
                    <a:pt x="1117" y="98"/>
                  </a:lnTo>
                  <a:lnTo>
                    <a:pt x="1117" y="100"/>
                  </a:lnTo>
                  <a:lnTo>
                    <a:pt x="1115" y="100"/>
                  </a:lnTo>
                  <a:lnTo>
                    <a:pt x="1113" y="102"/>
                  </a:lnTo>
                  <a:lnTo>
                    <a:pt x="1113" y="102"/>
                  </a:lnTo>
                  <a:lnTo>
                    <a:pt x="1113" y="102"/>
                  </a:lnTo>
                  <a:lnTo>
                    <a:pt x="1111" y="102"/>
                  </a:lnTo>
                  <a:lnTo>
                    <a:pt x="1111" y="100"/>
                  </a:lnTo>
                  <a:lnTo>
                    <a:pt x="1111" y="100"/>
                  </a:lnTo>
                  <a:lnTo>
                    <a:pt x="1109" y="100"/>
                  </a:lnTo>
                  <a:lnTo>
                    <a:pt x="1107" y="102"/>
                  </a:lnTo>
                  <a:lnTo>
                    <a:pt x="1107" y="102"/>
                  </a:lnTo>
                  <a:lnTo>
                    <a:pt x="1105" y="98"/>
                  </a:lnTo>
                  <a:lnTo>
                    <a:pt x="1105" y="96"/>
                  </a:lnTo>
                  <a:lnTo>
                    <a:pt x="1105" y="96"/>
                  </a:lnTo>
                  <a:lnTo>
                    <a:pt x="1105" y="96"/>
                  </a:lnTo>
                  <a:lnTo>
                    <a:pt x="1103" y="96"/>
                  </a:lnTo>
                  <a:lnTo>
                    <a:pt x="1101" y="96"/>
                  </a:lnTo>
                  <a:lnTo>
                    <a:pt x="1101" y="94"/>
                  </a:lnTo>
                  <a:lnTo>
                    <a:pt x="1099" y="94"/>
                  </a:lnTo>
                  <a:lnTo>
                    <a:pt x="1099" y="96"/>
                  </a:lnTo>
                  <a:lnTo>
                    <a:pt x="1095" y="100"/>
                  </a:lnTo>
                  <a:lnTo>
                    <a:pt x="1095" y="100"/>
                  </a:lnTo>
                  <a:lnTo>
                    <a:pt x="1093" y="102"/>
                  </a:lnTo>
                  <a:lnTo>
                    <a:pt x="1093" y="102"/>
                  </a:lnTo>
                  <a:lnTo>
                    <a:pt x="1091" y="102"/>
                  </a:lnTo>
                  <a:lnTo>
                    <a:pt x="1089" y="98"/>
                  </a:lnTo>
                  <a:lnTo>
                    <a:pt x="1089" y="98"/>
                  </a:lnTo>
                  <a:lnTo>
                    <a:pt x="1089" y="96"/>
                  </a:lnTo>
                  <a:lnTo>
                    <a:pt x="1087" y="96"/>
                  </a:lnTo>
                  <a:lnTo>
                    <a:pt x="1087" y="94"/>
                  </a:lnTo>
                  <a:lnTo>
                    <a:pt x="1087" y="92"/>
                  </a:lnTo>
                  <a:lnTo>
                    <a:pt x="1087" y="92"/>
                  </a:lnTo>
                  <a:lnTo>
                    <a:pt x="1087" y="90"/>
                  </a:lnTo>
                  <a:lnTo>
                    <a:pt x="1087" y="90"/>
                  </a:lnTo>
                  <a:lnTo>
                    <a:pt x="1083" y="90"/>
                  </a:lnTo>
                  <a:lnTo>
                    <a:pt x="1083" y="86"/>
                  </a:lnTo>
                  <a:lnTo>
                    <a:pt x="1085" y="86"/>
                  </a:lnTo>
                  <a:lnTo>
                    <a:pt x="1085" y="84"/>
                  </a:lnTo>
                  <a:lnTo>
                    <a:pt x="1087" y="84"/>
                  </a:lnTo>
                  <a:lnTo>
                    <a:pt x="1087" y="86"/>
                  </a:lnTo>
                  <a:lnTo>
                    <a:pt x="1089" y="86"/>
                  </a:lnTo>
                  <a:lnTo>
                    <a:pt x="1091" y="86"/>
                  </a:lnTo>
                  <a:lnTo>
                    <a:pt x="1091" y="86"/>
                  </a:lnTo>
                  <a:lnTo>
                    <a:pt x="1093" y="86"/>
                  </a:lnTo>
                  <a:lnTo>
                    <a:pt x="1093" y="82"/>
                  </a:lnTo>
                  <a:lnTo>
                    <a:pt x="1093" y="82"/>
                  </a:lnTo>
                  <a:lnTo>
                    <a:pt x="1093" y="80"/>
                  </a:lnTo>
                  <a:lnTo>
                    <a:pt x="1093" y="80"/>
                  </a:lnTo>
                  <a:lnTo>
                    <a:pt x="1093" y="80"/>
                  </a:lnTo>
                  <a:lnTo>
                    <a:pt x="1093" y="78"/>
                  </a:lnTo>
                  <a:lnTo>
                    <a:pt x="1093" y="78"/>
                  </a:lnTo>
                  <a:lnTo>
                    <a:pt x="1093" y="78"/>
                  </a:lnTo>
                  <a:lnTo>
                    <a:pt x="1093" y="76"/>
                  </a:lnTo>
                  <a:lnTo>
                    <a:pt x="1093" y="74"/>
                  </a:lnTo>
                  <a:lnTo>
                    <a:pt x="1091" y="74"/>
                  </a:lnTo>
                  <a:lnTo>
                    <a:pt x="1091" y="74"/>
                  </a:lnTo>
                  <a:lnTo>
                    <a:pt x="1091" y="74"/>
                  </a:lnTo>
                  <a:lnTo>
                    <a:pt x="1091" y="72"/>
                  </a:lnTo>
                  <a:lnTo>
                    <a:pt x="1091" y="68"/>
                  </a:lnTo>
                  <a:lnTo>
                    <a:pt x="1091" y="64"/>
                  </a:lnTo>
                  <a:lnTo>
                    <a:pt x="1093" y="64"/>
                  </a:lnTo>
                  <a:lnTo>
                    <a:pt x="1095" y="64"/>
                  </a:lnTo>
                  <a:lnTo>
                    <a:pt x="1097" y="62"/>
                  </a:lnTo>
                  <a:lnTo>
                    <a:pt x="1097" y="62"/>
                  </a:lnTo>
                  <a:lnTo>
                    <a:pt x="1097" y="60"/>
                  </a:lnTo>
                  <a:lnTo>
                    <a:pt x="1097" y="58"/>
                  </a:lnTo>
                  <a:lnTo>
                    <a:pt x="1095" y="56"/>
                  </a:lnTo>
                  <a:lnTo>
                    <a:pt x="1093" y="54"/>
                  </a:lnTo>
                  <a:lnTo>
                    <a:pt x="1093" y="54"/>
                  </a:lnTo>
                  <a:lnTo>
                    <a:pt x="1091" y="54"/>
                  </a:lnTo>
                  <a:lnTo>
                    <a:pt x="1089" y="54"/>
                  </a:lnTo>
                  <a:lnTo>
                    <a:pt x="1087" y="52"/>
                  </a:lnTo>
                  <a:lnTo>
                    <a:pt x="1085" y="52"/>
                  </a:lnTo>
                  <a:lnTo>
                    <a:pt x="1085" y="48"/>
                  </a:lnTo>
                  <a:lnTo>
                    <a:pt x="1085" y="46"/>
                  </a:lnTo>
                  <a:lnTo>
                    <a:pt x="1085" y="46"/>
                  </a:lnTo>
                  <a:lnTo>
                    <a:pt x="1083" y="44"/>
                  </a:lnTo>
                  <a:lnTo>
                    <a:pt x="1083" y="42"/>
                  </a:lnTo>
                  <a:lnTo>
                    <a:pt x="1083" y="40"/>
                  </a:lnTo>
                  <a:lnTo>
                    <a:pt x="1083" y="40"/>
                  </a:lnTo>
                  <a:lnTo>
                    <a:pt x="1083" y="38"/>
                  </a:lnTo>
                  <a:lnTo>
                    <a:pt x="1083" y="38"/>
                  </a:lnTo>
                  <a:lnTo>
                    <a:pt x="1083" y="36"/>
                  </a:lnTo>
                  <a:lnTo>
                    <a:pt x="1083" y="34"/>
                  </a:lnTo>
                  <a:lnTo>
                    <a:pt x="1083" y="34"/>
                  </a:lnTo>
                  <a:lnTo>
                    <a:pt x="1083" y="32"/>
                  </a:lnTo>
                  <a:lnTo>
                    <a:pt x="1083" y="30"/>
                  </a:lnTo>
                  <a:lnTo>
                    <a:pt x="1083" y="30"/>
                  </a:lnTo>
                  <a:lnTo>
                    <a:pt x="1083" y="30"/>
                  </a:lnTo>
                  <a:lnTo>
                    <a:pt x="1083" y="30"/>
                  </a:lnTo>
                  <a:lnTo>
                    <a:pt x="1083" y="28"/>
                  </a:lnTo>
                  <a:lnTo>
                    <a:pt x="1083" y="28"/>
                  </a:lnTo>
                  <a:lnTo>
                    <a:pt x="1083" y="26"/>
                  </a:lnTo>
                  <a:lnTo>
                    <a:pt x="1079" y="20"/>
                  </a:lnTo>
                  <a:lnTo>
                    <a:pt x="1075" y="16"/>
                  </a:lnTo>
                  <a:lnTo>
                    <a:pt x="1075" y="14"/>
                  </a:lnTo>
                  <a:lnTo>
                    <a:pt x="1075" y="14"/>
                  </a:lnTo>
                  <a:lnTo>
                    <a:pt x="1077" y="12"/>
                  </a:lnTo>
                  <a:lnTo>
                    <a:pt x="1077" y="10"/>
                  </a:lnTo>
                  <a:lnTo>
                    <a:pt x="1075" y="10"/>
                  </a:lnTo>
                  <a:lnTo>
                    <a:pt x="1073" y="10"/>
                  </a:lnTo>
                  <a:lnTo>
                    <a:pt x="1071" y="10"/>
                  </a:lnTo>
                  <a:lnTo>
                    <a:pt x="1069" y="12"/>
                  </a:lnTo>
                  <a:lnTo>
                    <a:pt x="1067" y="12"/>
                  </a:lnTo>
                  <a:lnTo>
                    <a:pt x="1067" y="12"/>
                  </a:lnTo>
                  <a:lnTo>
                    <a:pt x="1065" y="12"/>
                  </a:lnTo>
                  <a:lnTo>
                    <a:pt x="1065" y="12"/>
                  </a:lnTo>
                  <a:lnTo>
                    <a:pt x="1061" y="12"/>
                  </a:lnTo>
                  <a:lnTo>
                    <a:pt x="1061" y="12"/>
                  </a:lnTo>
                  <a:lnTo>
                    <a:pt x="1061" y="12"/>
                  </a:lnTo>
                  <a:lnTo>
                    <a:pt x="1059" y="14"/>
                  </a:lnTo>
                  <a:lnTo>
                    <a:pt x="1057" y="16"/>
                  </a:lnTo>
                  <a:lnTo>
                    <a:pt x="1057" y="16"/>
                  </a:lnTo>
                  <a:lnTo>
                    <a:pt x="1057" y="18"/>
                  </a:lnTo>
                  <a:lnTo>
                    <a:pt x="1057" y="18"/>
                  </a:lnTo>
                  <a:lnTo>
                    <a:pt x="1057" y="18"/>
                  </a:lnTo>
                  <a:lnTo>
                    <a:pt x="1053" y="20"/>
                  </a:lnTo>
                  <a:lnTo>
                    <a:pt x="1053" y="20"/>
                  </a:lnTo>
                  <a:lnTo>
                    <a:pt x="1051" y="22"/>
                  </a:lnTo>
                  <a:lnTo>
                    <a:pt x="1051" y="24"/>
                  </a:lnTo>
                  <a:lnTo>
                    <a:pt x="1049" y="24"/>
                  </a:lnTo>
                  <a:lnTo>
                    <a:pt x="1043" y="20"/>
                  </a:lnTo>
                  <a:lnTo>
                    <a:pt x="1041" y="18"/>
                  </a:lnTo>
                  <a:lnTo>
                    <a:pt x="1039" y="18"/>
                  </a:lnTo>
                  <a:lnTo>
                    <a:pt x="1037" y="18"/>
                  </a:lnTo>
                  <a:lnTo>
                    <a:pt x="1033" y="12"/>
                  </a:lnTo>
                  <a:lnTo>
                    <a:pt x="1031" y="12"/>
                  </a:lnTo>
                  <a:lnTo>
                    <a:pt x="1027" y="8"/>
                  </a:lnTo>
                  <a:lnTo>
                    <a:pt x="1017" y="6"/>
                  </a:lnTo>
                  <a:lnTo>
                    <a:pt x="1011" y="4"/>
                  </a:lnTo>
                  <a:lnTo>
                    <a:pt x="1011" y="4"/>
                  </a:lnTo>
                  <a:lnTo>
                    <a:pt x="1007" y="8"/>
                  </a:lnTo>
                  <a:lnTo>
                    <a:pt x="1005" y="8"/>
                  </a:lnTo>
                  <a:lnTo>
                    <a:pt x="1003" y="6"/>
                  </a:lnTo>
                  <a:lnTo>
                    <a:pt x="1003" y="4"/>
                  </a:lnTo>
                  <a:lnTo>
                    <a:pt x="1001" y="2"/>
                  </a:lnTo>
                  <a:lnTo>
                    <a:pt x="993" y="0"/>
                  </a:lnTo>
                  <a:lnTo>
                    <a:pt x="993" y="0"/>
                  </a:lnTo>
                  <a:lnTo>
                    <a:pt x="993" y="0"/>
                  </a:lnTo>
                  <a:lnTo>
                    <a:pt x="993" y="2"/>
                  </a:lnTo>
                  <a:lnTo>
                    <a:pt x="993" y="2"/>
                  </a:lnTo>
                  <a:lnTo>
                    <a:pt x="993" y="2"/>
                  </a:lnTo>
                  <a:lnTo>
                    <a:pt x="993" y="6"/>
                  </a:lnTo>
                  <a:lnTo>
                    <a:pt x="993" y="6"/>
                  </a:lnTo>
                  <a:lnTo>
                    <a:pt x="995" y="6"/>
                  </a:lnTo>
                  <a:lnTo>
                    <a:pt x="995" y="6"/>
                  </a:lnTo>
                  <a:lnTo>
                    <a:pt x="995" y="10"/>
                  </a:lnTo>
                  <a:lnTo>
                    <a:pt x="995" y="12"/>
                  </a:lnTo>
                  <a:lnTo>
                    <a:pt x="995" y="12"/>
                  </a:lnTo>
                  <a:lnTo>
                    <a:pt x="995" y="12"/>
                  </a:lnTo>
                  <a:lnTo>
                    <a:pt x="993" y="12"/>
                  </a:lnTo>
                  <a:lnTo>
                    <a:pt x="993" y="12"/>
                  </a:lnTo>
                  <a:lnTo>
                    <a:pt x="991" y="8"/>
                  </a:lnTo>
                  <a:lnTo>
                    <a:pt x="989" y="8"/>
                  </a:lnTo>
                  <a:lnTo>
                    <a:pt x="989" y="8"/>
                  </a:lnTo>
                  <a:lnTo>
                    <a:pt x="985" y="6"/>
                  </a:lnTo>
                  <a:lnTo>
                    <a:pt x="985" y="6"/>
                  </a:lnTo>
                  <a:lnTo>
                    <a:pt x="983" y="6"/>
                  </a:lnTo>
                  <a:lnTo>
                    <a:pt x="983" y="8"/>
                  </a:lnTo>
                  <a:lnTo>
                    <a:pt x="983" y="8"/>
                  </a:lnTo>
                  <a:lnTo>
                    <a:pt x="983" y="10"/>
                  </a:lnTo>
                  <a:lnTo>
                    <a:pt x="983" y="12"/>
                  </a:lnTo>
                  <a:lnTo>
                    <a:pt x="983" y="12"/>
                  </a:lnTo>
                  <a:lnTo>
                    <a:pt x="981" y="14"/>
                  </a:lnTo>
                  <a:lnTo>
                    <a:pt x="979" y="14"/>
                  </a:lnTo>
                  <a:lnTo>
                    <a:pt x="979" y="16"/>
                  </a:lnTo>
                  <a:lnTo>
                    <a:pt x="979" y="18"/>
                  </a:lnTo>
                  <a:lnTo>
                    <a:pt x="979" y="18"/>
                  </a:lnTo>
                  <a:lnTo>
                    <a:pt x="979" y="18"/>
                  </a:lnTo>
                  <a:lnTo>
                    <a:pt x="979" y="18"/>
                  </a:lnTo>
                  <a:lnTo>
                    <a:pt x="977" y="18"/>
                  </a:lnTo>
                  <a:lnTo>
                    <a:pt x="977" y="18"/>
                  </a:lnTo>
                  <a:lnTo>
                    <a:pt x="973" y="20"/>
                  </a:lnTo>
                  <a:lnTo>
                    <a:pt x="969" y="18"/>
                  </a:lnTo>
                  <a:lnTo>
                    <a:pt x="969" y="18"/>
                  </a:lnTo>
                  <a:lnTo>
                    <a:pt x="967" y="20"/>
                  </a:lnTo>
                  <a:lnTo>
                    <a:pt x="965" y="20"/>
                  </a:lnTo>
                  <a:lnTo>
                    <a:pt x="965" y="20"/>
                  </a:lnTo>
                  <a:lnTo>
                    <a:pt x="965" y="18"/>
                  </a:lnTo>
                  <a:lnTo>
                    <a:pt x="963" y="18"/>
                  </a:lnTo>
                  <a:lnTo>
                    <a:pt x="963" y="18"/>
                  </a:lnTo>
                  <a:lnTo>
                    <a:pt x="961" y="20"/>
                  </a:lnTo>
                  <a:lnTo>
                    <a:pt x="961" y="20"/>
                  </a:lnTo>
                  <a:lnTo>
                    <a:pt x="961" y="22"/>
                  </a:lnTo>
                  <a:lnTo>
                    <a:pt x="961" y="24"/>
                  </a:lnTo>
                  <a:lnTo>
                    <a:pt x="963" y="26"/>
                  </a:lnTo>
                  <a:lnTo>
                    <a:pt x="965" y="28"/>
                  </a:lnTo>
                  <a:lnTo>
                    <a:pt x="965" y="30"/>
                  </a:lnTo>
                  <a:lnTo>
                    <a:pt x="965" y="30"/>
                  </a:lnTo>
                  <a:lnTo>
                    <a:pt x="963" y="30"/>
                  </a:lnTo>
                  <a:lnTo>
                    <a:pt x="963" y="30"/>
                  </a:lnTo>
                  <a:lnTo>
                    <a:pt x="963" y="32"/>
                  </a:lnTo>
                  <a:lnTo>
                    <a:pt x="961" y="34"/>
                  </a:lnTo>
                  <a:lnTo>
                    <a:pt x="961" y="34"/>
                  </a:lnTo>
                  <a:lnTo>
                    <a:pt x="961" y="34"/>
                  </a:lnTo>
                  <a:lnTo>
                    <a:pt x="961" y="36"/>
                  </a:lnTo>
                  <a:lnTo>
                    <a:pt x="959" y="38"/>
                  </a:lnTo>
                  <a:lnTo>
                    <a:pt x="953" y="38"/>
                  </a:lnTo>
                  <a:lnTo>
                    <a:pt x="949" y="36"/>
                  </a:lnTo>
                  <a:lnTo>
                    <a:pt x="947" y="36"/>
                  </a:lnTo>
                  <a:lnTo>
                    <a:pt x="945" y="36"/>
                  </a:lnTo>
                  <a:lnTo>
                    <a:pt x="945" y="38"/>
                  </a:lnTo>
                  <a:lnTo>
                    <a:pt x="943" y="38"/>
                  </a:lnTo>
                  <a:lnTo>
                    <a:pt x="941" y="42"/>
                  </a:lnTo>
                  <a:lnTo>
                    <a:pt x="939" y="44"/>
                  </a:lnTo>
                  <a:lnTo>
                    <a:pt x="935" y="44"/>
                  </a:lnTo>
                  <a:lnTo>
                    <a:pt x="927" y="44"/>
                  </a:lnTo>
                  <a:lnTo>
                    <a:pt x="925" y="46"/>
                  </a:lnTo>
                  <a:lnTo>
                    <a:pt x="921" y="44"/>
                  </a:lnTo>
                  <a:lnTo>
                    <a:pt x="921" y="44"/>
                  </a:lnTo>
                  <a:lnTo>
                    <a:pt x="919" y="46"/>
                  </a:lnTo>
                  <a:lnTo>
                    <a:pt x="919" y="48"/>
                  </a:lnTo>
                  <a:lnTo>
                    <a:pt x="917" y="50"/>
                  </a:lnTo>
                  <a:lnTo>
                    <a:pt x="915" y="50"/>
                  </a:lnTo>
                  <a:lnTo>
                    <a:pt x="913" y="50"/>
                  </a:lnTo>
                  <a:lnTo>
                    <a:pt x="911" y="50"/>
                  </a:lnTo>
                  <a:lnTo>
                    <a:pt x="909" y="52"/>
                  </a:lnTo>
                  <a:lnTo>
                    <a:pt x="907" y="52"/>
                  </a:lnTo>
                  <a:lnTo>
                    <a:pt x="899" y="52"/>
                  </a:lnTo>
                  <a:lnTo>
                    <a:pt x="897" y="52"/>
                  </a:lnTo>
                  <a:lnTo>
                    <a:pt x="895" y="54"/>
                  </a:lnTo>
                  <a:lnTo>
                    <a:pt x="895" y="56"/>
                  </a:lnTo>
                  <a:lnTo>
                    <a:pt x="891" y="56"/>
                  </a:lnTo>
                  <a:lnTo>
                    <a:pt x="887" y="56"/>
                  </a:lnTo>
                  <a:lnTo>
                    <a:pt x="883" y="56"/>
                  </a:lnTo>
                  <a:lnTo>
                    <a:pt x="867" y="62"/>
                  </a:lnTo>
                  <a:lnTo>
                    <a:pt x="863" y="64"/>
                  </a:lnTo>
                  <a:lnTo>
                    <a:pt x="861" y="62"/>
                  </a:lnTo>
                  <a:lnTo>
                    <a:pt x="861" y="58"/>
                  </a:lnTo>
                  <a:lnTo>
                    <a:pt x="861" y="56"/>
                  </a:lnTo>
                  <a:lnTo>
                    <a:pt x="857" y="58"/>
                  </a:lnTo>
                  <a:lnTo>
                    <a:pt x="857" y="58"/>
                  </a:lnTo>
                  <a:lnTo>
                    <a:pt x="855" y="60"/>
                  </a:lnTo>
                  <a:lnTo>
                    <a:pt x="853" y="64"/>
                  </a:lnTo>
                  <a:lnTo>
                    <a:pt x="853" y="64"/>
                  </a:lnTo>
                  <a:lnTo>
                    <a:pt x="851" y="64"/>
                  </a:lnTo>
                  <a:lnTo>
                    <a:pt x="845" y="62"/>
                  </a:lnTo>
                  <a:lnTo>
                    <a:pt x="841" y="62"/>
                  </a:lnTo>
                  <a:lnTo>
                    <a:pt x="839" y="62"/>
                  </a:lnTo>
                  <a:lnTo>
                    <a:pt x="839" y="64"/>
                  </a:lnTo>
                  <a:lnTo>
                    <a:pt x="839" y="66"/>
                  </a:lnTo>
                  <a:lnTo>
                    <a:pt x="839" y="68"/>
                  </a:lnTo>
                  <a:lnTo>
                    <a:pt x="839" y="68"/>
                  </a:lnTo>
                  <a:lnTo>
                    <a:pt x="835" y="68"/>
                  </a:lnTo>
                  <a:lnTo>
                    <a:pt x="835" y="68"/>
                  </a:lnTo>
                  <a:lnTo>
                    <a:pt x="829" y="70"/>
                  </a:lnTo>
                  <a:lnTo>
                    <a:pt x="829" y="70"/>
                  </a:lnTo>
                  <a:lnTo>
                    <a:pt x="829" y="72"/>
                  </a:lnTo>
                  <a:lnTo>
                    <a:pt x="829" y="72"/>
                  </a:lnTo>
                  <a:lnTo>
                    <a:pt x="829" y="74"/>
                  </a:lnTo>
                  <a:lnTo>
                    <a:pt x="827" y="76"/>
                  </a:lnTo>
                  <a:lnTo>
                    <a:pt x="829" y="84"/>
                  </a:lnTo>
                  <a:lnTo>
                    <a:pt x="827" y="86"/>
                  </a:lnTo>
                  <a:lnTo>
                    <a:pt x="827" y="86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5" y="86"/>
                  </a:lnTo>
                  <a:lnTo>
                    <a:pt x="823" y="86"/>
                  </a:lnTo>
                  <a:lnTo>
                    <a:pt x="823" y="86"/>
                  </a:lnTo>
                  <a:lnTo>
                    <a:pt x="823" y="86"/>
                  </a:lnTo>
                  <a:lnTo>
                    <a:pt x="821" y="86"/>
                  </a:lnTo>
                  <a:lnTo>
                    <a:pt x="819" y="80"/>
                  </a:lnTo>
                  <a:lnTo>
                    <a:pt x="815" y="80"/>
                  </a:lnTo>
                  <a:lnTo>
                    <a:pt x="813" y="80"/>
                  </a:lnTo>
                  <a:lnTo>
                    <a:pt x="809" y="84"/>
                  </a:lnTo>
                  <a:lnTo>
                    <a:pt x="807" y="84"/>
                  </a:lnTo>
                  <a:lnTo>
                    <a:pt x="805" y="84"/>
                  </a:lnTo>
                  <a:lnTo>
                    <a:pt x="805" y="84"/>
                  </a:lnTo>
                  <a:lnTo>
                    <a:pt x="801" y="82"/>
                  </a:lnTo>
                  <a:lnTo>
                    <a:pt x="801" y="80"/>
                  </a:lnTo>
                  <a:lnTo>
                    <a:pt x="799" y="82"/>
                  </a:lnTo>
                  <a:lnTo>
                    <a:pt x="797" y="82"/>
                  </a:lnTo>
                  <a:lnTo>
                    <a:pt x="797" y="82"/>
                  </a:lnTo>
                  <a:lnTo>
                    <a:pt x="797" y="82"/>
                  </a:lnTo>
                  <a:lnTo>
                    <a:pt x="795" y="82"/>
                  </a:lnTo>
                  <a:lnTo>
                    <a:pt x="795" y="82"/>
                  </a:lnTo>
                  <a:lnTo>
                    <a:pt x="795" y="82"/>
                  </a:lnTo>
                  <a:lnTo>
                    <a:pt x="795" y="82"/>
                  </a:lnTo>
                  <a:lnTo>
                    <a:pt x="795" y="84"/>
                  </a:lnTo>
                  <a:lnTo>
                    <a:pt x="790" y="84"/>
                  </a:lnTo>
                  <a:lnTo>
                    <a:pt x="790" y="84"/>
                  </a:lnTo>
                  <a:lnTo>
                    <a:pt x="790" y="84"/>
                  </a:lnTo>
                  <a:lnTo>
                    <a:pt x="788" y="84"/>
                  </a:lnTo>
                  <a:lnTo>
                    <a:pt x="788" y="84"/>
                  </a:lnTo>
                  <a:lnTo>
                    <a:pt x="788" y="84"/>
                  </a:lnTo>
                  <a:lnTo>
                    <a:pt x="786" y="84"/>
                  </a:lnTo>
                  <a:lnTo>
                    <a:pt x="784" y="86"/>
                  </a:lnTo>
                  <a:lnTo>
                    <a:pt x="782" y="86"/>
                  </a:lnTo>
                  <a:lnTo>
                    <a:pt x="780" y="86"/>
                  </a:lnTo>
                  <a:lnTo>
                    <a:pt x="780" y="86"/>
                  </a:lnTo>
                  <a:lnTo>
                    <a:pt x="780" y="86"/>
                  </a:lnTo>
                  <a:lnTo>
                    <a:pt x="780" y="86"/>
                  </a:lnTo>
                  <a:lnTo>
                    <a:pt x="778" y="86"/>
                  </a:lnTo>
                  <a:lnTo>
                    <a:pt x="778" y="86"/>
                  </a:lnTo>
                  <a:lnTo>
                    <a:pt x="778" y="86"/>
                  </a:lnTo>
                  <a:lnTo>
                    <a:pt x="778" y="86"/>
                  </a:lnTo>
                  <a:lnTo>
                    <a:pt x="776" y="86"/>
                  </a:lnTo>
                  <a:lnTo>
                    <a:pt x="776" y="86"/>
                  </a:lnTo>
                  <a:lnTo>
                    <a:pt x="776" y="86"/>
                  </a:lnTo>
                  <a:lnTo>
                    <a:pt x="776" y="86"/>
                  </a:lnTo>
                  <a:lnTo>
                    <a:pt x="776" y="88"/>
                  </a:lnTo>
                  <a:lnTo>
                    <a:pt x="776" y="88"/>
                  </a:lnTo>
                  <a:lnTo>
                    <a:pt x="778" y="90"/>
                  </a:lnTo>
                  <a:lnTo>
                    <a:pt x="776" y="92"/>
                  </a:lnTo>
                  <a:lnTo>
                    <a:pt x="776" y="94"/>
                  </a:lnTo>
                  <a:lnTo>
                    <a:pt x="774" y="94"/>
                  </a:lnTo>
                  <a:lnTo>
                    <a:pt x="772" y="94"/>
                  </a:lnTo>
                  <a:lnTo>
                    <a:pt x="772" y="96"/>
                  </a:lnTo>
                  <a:lnTo>
                    <a:pt x="772" y="94"/>
                  </a:lnTo>
                  <a:lnTo>
                    <a:pt x="770" y="94"/>
                  </a:lnTo>
                  <a:lnTo>
                    <a:pt x="766" y="92"/>
                  </a:lnTo>
                  <a:lnTo>
                    <a:pt x="764" y="92"/>
                  </a:lnTo>
                  <a:lnTo>
                    <a:pt x="764" y="90"/>
                  </a:lnTo>
                  <a:lnTo>
                    <a:pt x="756" y="94"/>
                  </a:lnTo>
                  <a:lnTo>
                    <a:pt x="754" y="94"/>
                  </a:lnTo>
                  <a:lnTo>
                    <a:pt x="752" y="94"/>
                  </a:lnTo>
                  <a:lnTo>
                    <a:pt x="750" y="96"/>
                  </a:lnTo>
                  <a:lnTo>
                    <a:pt x="748" y="98"/>
                  </a:lnTo>
                  <a:lnTo>
                    <a:pt x="746" y="98"/>
                  </a:lnTo>
                  <a:lnTo>
                    <a:pt x="746" y="98"/>
                  </a:lnTo>
                  <a:lnTo>
                    <a:pt x="742" y="96"/>
                  </a:lnTo>
                  <a:lnTo>
                    <a:pt x="738" y="96"/>
                  </a:lnTo>
                  <a:lnTo>
                    <a:pt x="738" y="96"/>
                  </a:lnTo>
                  <a:lnTo>
                    <a:pt x="736" y="98"/>
                  </a:lnTo>
                  <a:lnTo>
                    <a:pt x="738" y="100"/>
                  </a:lnTo>
                  <a:lnTo>
                    <a:pt x="738" y="100"/>
                  </a:lnTo>
                  <a:lnTo>
                    <a:pt x="738" y="102"/>
                  </a:lnTo>
                  <a:lnTo>
                    <a:pt x="736" y="102"/>
                  </a:lnTo>
                  <a:lnTo>
                    <a:pt x="736" y="104"/>
                  </a:lnTo>
                  <a:lnTo>
                    <a:pt x="732" y="102"/>
                  </a:lnTo>
                  <a:lnTo>
                    <a:pt x="728" y="104"/>
                  </a:lnTo>
                  <a:lnTo>
                    <a:pt x="726" y="104"/>
                  </a:lnTo>
                  <a:lnTo>
                    <a:pt x="724" y="102"/>
                  </a:lnTo>
                  <a:lnTo>
                    <a:pt x="724" y="102"/>
                  </a:lnTo>
                  <a:lnTo>
                    <a:pt x="722" y="104"/>
                  </a:lnTo>
                  <a:lnTo>
                    <a:pt x="718" y="104"/>
                  </a:lnTo>
                  <a:lnTo>
                    <a:pt x="716" y="104"/>
                  </a:lnTo>
                  <a:lnTo>
                    <a:pt x="714" y="106"/>
                  </a:lnTo>
                  <a:lnTo>
                    <a:pt x="712" y="108"/>
                  </a:lnTo>
                  <a:lnTo>
                    <a:pt x="712" y="110"/>
                  </a:lnTo>
                  <a:lnTo>
                    <a:pt x="712" y="110"/>
                  </a:lnTo>
                  <a:lnTo>
                    <a:pt x="714" y="112"/>
                  </a:lnTo>
                  <a:lnTo>
                    <a:pt x="712" y="114"/>
                  </a:lnTo>
                  <a:lnTo>
                    <a:pt x="712" y="114"/>
                  </a:lnTo>
                  <a:lnTo>
                    <a:pt x="712" y="116"/>
                  </a:lnTo>
                  <a:lnTo>
                    <a:pt x="712" y="116"/>
                  </a:lnTo>
                  <a:lnTo>
                    <a:pt x="712" y="118"/>
                  </a:lnTo>
                  <a:lnTo>
                    <a:pt x="712" y="118"/>
                  </a:lnTo>
                  <a:lnTo>
                    <a:pt x="710" y="120"/>
                  </a:lnTo>
                  <a:lnTo>
                    <a:pt x="710" y="120"/>
                  </a:lnTo>
                  <a:lnTo>
                    <a:pt x="710" y="118"/>
                  </a:lnTo>
                  <a:lnTo>
                    <a:pt x="710" y="118"/>
                  </a:lnTo>
                  <a:lnTo>
                    <a:pt x="708" y="118"/>
                  </a:lnTo>
                  <a:lnTo>
                    <a:pt x="708" y="116"/>
                  </a:lnTo>
                  <a:lnTo>
                    <a:pt x="706" y="116"/>
                  </a:lnTo>
                  <a:lnTo>
                    <a:pt x="704" y="114"/>
                  </a:lnTo>
                  <a:lnTo>
                    <a:pt x="704" y="112"/>
                  </a:lnTo>
                  <a:lnTo>
                    <a:pt x="706" y="112"/>
                  </a:lnTo>
                  <a:lnTo>
                    <a:pt x="708" y="110"/>
                  </a:lnTo>
                  <a:lnTo>
                    <a:pt x="708" y="110"/>
                  </a:lnTo>
                  <a:lnTo>
                    <a:pt x="708" y="108"/>
                  </a:lnTo>
                  <a:lnTo>
                    <a:pt x="706" y="108"/>
                  </a:lnTo>
                  <a:lnTo>
                    <a:pt x="706" y="108"/>
                  </a:lnTo>
                  <a:lnTo>
                    <a:pt x="688" y="108"/>
                  </a:lnTo>
                  <a:lnTo>
                    <a:pt x="688" y="110"/>
                  </a:lnTo>
                  <a:lnTo>
                    <a:pt x="688" y="110"/>
                  </a:lnTo>
                  <a:lnTo>
                    <a:pt x="688" y="114"/>
                  </a:lnTo>
                  <a:lnTo>
                    <a:pt x="682" y="114"/>
                  </a:lnTo>
                  <a:lnTo>
                    <a:pt x="682" y="114"/>
                  </a:lnTo>
                  <a:lnTo>
                    <a:pt x="680" y="114"/>
                  </a:lnTo>
                  <a:lnTo>
                    <a:pt x="680" y="112"/>
                  </a:lnTo>
                  <a:lnTo>
                    <a:pt x="680" y="112"/>
                  </a:lnTo>
                  <a:lnTo>
                    <a:pt x="680" y="110"/>
                  </a:lnTo>
                  <a:lnTo>
                    <a:pt x="680" y="110"/>
                  </a:lnTo>
                  <a:lnTo>
                    <a:pt x="678" y="110"/>
                  </a:lnTo>
                  <a:lnTo>
                    <a:pt x="678" y="110"/>
                  </a:lnTo>
                  <a:lnTo>
                    <a:pt x="676" y="110"/>
                  </a:lnTo>
                  <a:lnTo>
                    <a:pt x="676" y="112"/>
                  </a:lnTo>
                  <a:lnTo>
                    <a:pt x="676" y="110"/>
                  </a:lnTo>
                  <a:lnTo>
                    <a:pt x="676" y="110"/>
                  </a:lnTo>
                  <a:lnTo>
                    <a:pt x="670" y="110"/>
                  </a:lnTo>
                  <a:lnTo>
                    <a:pt x="670" y="112"/>
                  </a:lnTo>
                  <a:lnTo>
                    <a:pt x="670" y="112"/>
                  </a:lnTo>
                  <a:lnTo>
                    <a:pt x="670" y="114"/>
                  </a:lnTo>
                  <a:lnTo>
                    <a:pt x="670" y="114"/>
                  </a:lnTo>
                  <a:lnTo>
                    <a:pt x="668" y="114"/>
                  </a:lnTo>
                  <a:lnTo>
                    <a:pt x="668" y="112"/>
                  </a:lnTo>
                  <a:lnTo>
                    <a:pt x="668" y="110"/>
                  </a:lnTo>
                  <a:lnTo>
                    <a:pt x="664" y="110"/>
                  </a:lnTo>
                  <a:lnTo>
                    <a:pt x="664" y="108"/>
                  </a:lnTo>
                  <a:lnTo>
                    <a:pt x="662" y="106"/>
                  </a:lnTo>
                  <a:lnTo>
                    <a:pt x="662" y="106"/>
                  </a:lnTo>
                  <a:lnTo>
                    <a:pt x="658" y="104"/>
                  </a:lnTo>
                  <a:lnTo>
                    <a:pt x="658" y="106"/>
                  </a:lnTo>
                  <a:lnTo>
                    <a:pt x="656" y="106"/>
                  </a:lnTo>
                  <a:lnTo>
                    <a:pt x="656" y="108"/>
                  </a:lnTo>
                  <a:lnTo>
                    <a:pt x="654" y="108"/>
                  </a:lnTo>
                  <a:lnTo>
                    <a:pt x="652" y="108"/>
                  </a:lnTo>
                  <a:lnTo>
                    <a:pt x="652" y="110"/>
                  </a:lnTo>
                  <a:lnTo>
                    <a:pt x="652" y="110"/>
                  </a:lnTo>
                  <a:lnTo>
                    <a:pt x="654" y="112"/>
                  </a:lnTo>
                  <a:lnTo>
                    <a:pt x="654" y="114"/>
                  </a:lnTo>
                  <a:lnTo>
                    <a:pt x="654" y="116"/>
                  </a:lnTo>
                  <a:lnTo>
                    <a:pt x="652" y="116"/>
                  </a:lnTo>
                  <a:lnTo>
                    <a:pt x="652" y="116"/>
                  </a:lnTo>
                  <a:lnTo>
                    <a:pt x="652" y="116"/>
                  </a:lnTo>
                  <a:lnTo>
                    <a:pt x="650" y="116"/>
                  </a:lnTo>
                  <a:lnTo>
                    <a:pt x="650" y="114"/>
                  </a:lnTo>
                  <a:lnTo>
                    <a:pt x="650" y="114"/>
                  </a:lnTo>
                  <a:lnTo>
                    <a:pt x="650" y="114"/>
                  </a:lnTo>
                  <a:lnTo>
                    <a:pt x="648" y="114"/>
                  </a:lnTo>
                  <a:lnTo>
                    <a:pt x="646" y="114"/>
                  </a:lnTo>
                  <a:lnTo>
                    <a:pt x="644" y="114"/>
                  </a:lnTo>
                  <a:lnTo>
                    <a:pt x="644" y="114"/>
                  </a:lnTo>
                  <a:lnTo>
                    <a:pt x="642" y="116"/>
                  </a:lnTo>
                  <a:lnTo>
                    <a:pt x="642" y="116"/>
                  </a:lnTo>
                  <a:lnTo>
                    <a:pt x="642" y="116"/>
                  </a:lnTo>
                  <a:lnTo>
                    <a:pt x="642" y="118"/>
                  </a:lnTo>
                  <a:lnTo>
                    <a:pt x="642" y="118"/>
                  </a:lnTo>
                  <a:lnTo>
                    <a:pt x="644" y="118"/>
                  </a:lnTo>
                  <a:lnTo>
                    <a:pt x="646" y="118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48" y="120"/>
                  </a:lnTo>
                  <a:lnTo>
                    <a:pt x="650" y="122"/>
                  </a:lnTo>
                  <a:lnTo>
                    <a:pt x="652" y="122"/>
                  </a:lnTo>
                  <a:lnTo>
                    <a:pt x="652" y="124"/>
                  </a:lnTo>
                  <a:lnTo>
                    <a:pt x="652" y="124"/>
                  </a:lnTo>
                  <a:lnTo>
                    <a:pt x="652" y="126"/>
                  </a:lnTo>
                  <a:lnTo>
                    <a:pt x="650" y="128"/>
                  </a:lnTo>
                  <a:lnTo>
                    <a:pt x="650" y="128"/>
                  </a:lnTo>
                  <a:lnTo>
                    <a:pt x="648" y="130"/>
                  </a:lnTo>
                  <a:lnTo>
                    <a:pt x="648" y="132"/>
                  </a:lnTo>
                  <a:lnTo>
                    <a:pt x="646" y="132"/>
                  </a:lnTo>
                  <a:lnTo>
                    <a:pt x="646" y="132"/>
                  </a:lnTo>
                  <a:lnTo>
                    <a:pt x="646" y="132"/>
                  </a:lnTo>
                  <a:lnTo>
                    <a:pt x="646" y="134"/>
                  </a:lnTo>
                  <a:lnTo>
                    <a:pt x="646" y="134"/>
                  </a:lnTo>
                  <a:lnTo>
                    <a:pt x="646" y="136"/>
                  </a:lnTo>
                  <a:lnTo>
                    <a:pt x="644" y="136"/>
                  </a:lnTo>
                  <a:lnTo>
                    <a:pt x="640" y="136"/>
                  </a:lnTo>
                  <a:lnTo>
                    <a:pt x="638" y="138"/>
                  </a:lnTo>
                  <a:lnTo>
                    <a:pt x="640" y="138"/>
                  </a:lnTo>
                  <a:lnTo>
                    <a:pt x="646" y="140"/>
                  </a:lnTo>
                  <a:lnTo>
                    <a:pt x="648" y="140"/>
                  </a:lnTo>
                  <a:lnTo>
                    <a:pt x="648" y="140"/>
                  </a:lnTo>
                  <a:lnTo>
                    <a:pt x="648" y="142"/>
                  </a:lnTo>
                  <a:lnTo>
                    <a:pt x="648" y="142"/>
                  </a:lnTo>
                  <a:lnTo>
                    <a:pt x="650" y="142"/>
                  </a:lnTo>
                  <a:lnTo>
                    <a:pt x="656" y="144"/>
                  </a:lnTo>
                  <a:lnTo>
                    <a:pt x="658" y="144"/>
                  </a:lnTo>
                  <a:lnTo>
                    <a:pt x="660" y="140"/>
                  </a:lnTo>
                  <a:lnTo>
                    <a:pt x="660" y="140"/>
                  </a:lnTo>
                  <a:lnTo>
                    <a:pt x="666" y="140"/>
                  </a:lnTo>
                  <a:lnTo>
                    <a:pt x="666" y="140"/>
                  </a:lnTo>
                  <a:lnTo>
                    <a:pt x="666" y="142"/>
                  </a:lnTo>
                  <a:lnTo>
                    <a:pt x="668" y="146"/>
                  </a:lnTo>
                  <a:lnTo>
                    <a:pt x="666" y="148"/>
                  </a:lnTo>
                  <a:lnTo>
                    <a:pt x="666" y="148"/>
                  </a:lnTo>
                  <a:lnTo>
                    <a:pt x="662" y="152"/>
                  </a:lnTo>
                  <a:lnTo>
                    <a:pt x="662" y="152"/>
                  </a:lnTo>
                  <a:lnTo>
                    <a:pt x="660" y="152"/>
                  </a:lnTo>
                  <a:lnTo>
                    <a:pt x="660" y="150"/>
                  </a:lnTo>
                  <a:lnTo>
                    <a:pt x="658" y="150"/>
                  </a:lnTo>
                  <a:lnTo>
                    <a:pt x="658" y="148"/>
                  </a:lnTo>
                  <a:lnTo>
                    <a:pt x="656" y="146"/>
                  </a:lnTo>
                  <a:lnTo>
                    <a:pt x="654" y="146"/>
                  </a:lnTo>
                  <a:lnTo>
                    <a:pt x="654" y="146"/>
                  </a:lnTo>
                  <a:lnTo>
                    <a:pt x="654" y="148"/>
                  </a:lnTo>
                  <a:lnTo>
                    <a:pt x="652" y="150"/>
                  </a:lnTo>
                  <a:lnTo>
                    <a:pt x="652" y="150"/>
                  </a:lnTo>
                  <a:lnTo>
                    <a:pt x="652" y="152"/>
                  </a:lnTo>
                  <a:lnTo>
                    <a:pt x="650" y="154"/>
                  </a:lnTo>
                  <a:lnTo>
                    <a:pt x="650" y="156"/>
                  </a:lnTo>
                  <a:lnTo>
                    <a:pt x="650" y="158"/>
                  </a:lnTo>
                  <a:lnTo>
                    <a:pt x="650" y="160"/>
                  </a:lnTo>
                  <a:lnTo>
                    <a:pt x="650" y="162"/>
                  </a:lnTo>
                  <a:lnTo>
                    <a:pt x="652" y="164"/>
                  </a:lnTo>
                  <a:lnTo>
                    <a:pt x="654" y="164"/>
                  </a:lnTo>
                  <a:lnTo>
                    <a:pt x="658" y="164"/>
                  </a:lnTo>
                  <a:lnTo>
                    <a:pt x="660" y="164"/>
                  </a:lnTo>
                  <a:lnTo>
                    <a:pt x="664" y="168"/>
                  </a:lnTo>
                  <a:lnTo>
                    <a:pt x="666" y="168"/>
                  </a:lnTo>
                  <a:lnTo>
                    <a:pt x="668" y="168"/>
                  </a:lnTo>
                  <a:lnTo>
                    <a:pt x="672" y="166"/>
                  </a:lnTo>
                  <a:lnTo>
                    <a:pt x="672" y="166"/>
                  </a:lnTo>
                  <a:lnTo>
                    <a:pt x="674" y="168"/>
                  </a:lnTo>
                  <a:lnTo>
                    <a:pt x="678" y="172"/>
                  </a:lnTo>
                  <a:lnTo>
                    <a:pt x="680" y="172"/>
                  </a:lnTo>
                  <a:lnTo>
                    <a:pt x="690" y="174"/>
                  </a:lnTo>
                  <a:lnTo>
                    <a:pt x="692" y="176"/>
                  </a:lnTo>
                  <a:lnTo>
                    <a:pt x="692" y="178"/>
                  </a:lnTo>
                  <a:lnTo>
                    <a:pt x="692" y="180"/>
                  </a:lnTo>
                  <a:lnTo>
                    <a:pt x="692" y="180"/>
                  </a:lnTo>
                  <a:lnTo>
                    <a:pt x="692" y="184"/>
                  </a:lnTo>
                  <a:lnTo>
                    <a:pt x="692" y="184"/>
                  </a:lnTo>
                  <a:lnTo>
                    <a:pt x="690" y="186"/>
                  </a:lnTo>
                  <a:lnTo>
                    <a:pt x="690" y="188"/>
                  </a:lnTo>
                  <a:lnTo>
                    <a:pt x="686" y="188"/>
                  </a:lnTo>
                  <a:lnTo>
                    <a:pt x="684" y="188"/>
                  </a:lnTo>
                  <a:lnTo>
                    <a:pt x="682" y="186"/>
                  </a:lnTo>
                  <a:lnTo>
                    <a:pt x="680" y="186"/>
                  </a:lnTo>
                  <a:lnTo>
                    <a:pt x="676" y="186"/>
                  </a:lnTo>
                  <a:lnTo>
                    <a:pt x="674" y="186"/>
                  </a:lnTo>
                  <a:lnTo>
                    <a:pt x="672" y="186"/>
                  </a:lnTo>
                  <a:lnTo>
                    <a:pt x="672" y="186"/>
                  </a:lnTo>
                  <a:lnTo>
                    <a:pt x="670" y="188"/>
                  </a:lnTo>
                  <a:lnTo>
                    <a:pt x="668" y="188"/>
                  </a:lnTo>
                  <a:lnTo>
                    <a:pt x="666" y="184"/>
                  </a:lnTo>
                  <a:lnTo>
                    <a:pt x="664" y="184"/>
                  </a:lnTo>
                  <a:lnTo>
                    <a:pt x="664" y="182"/>
                  </a:lnTo>
                  <a:lnTo>
                    <a:pt x="662" y="182"/>
                  </a:lnTo>
                  <a:lnTo>
                    <a:pt x="660" y="184"/>
                  </a:lnTo>
                  <a:lnTo>
                    <a:pt x="658" y="186"/>
                  </a:lnTo>
                  <a:lnTo>
                    <a:pt x="658" y="186"/>
                  </a:lnTo>
                  <a:lnTo>
                    <a:pt x="656" y="186"/>
                  </a:lnTo>
                  <a:lnTo>
                    <a:pt x="654" y="184"/>
                  </a:lnTo>
                  <a:lnTo>
                    <a:pt x="654" y="184"/>
                  </a:lnTo>
                  <a:lnTo>
                    <a:pt x="652" y="182"/>
                  </a:lnTo>
                  <a:lnTo>
                    <a:pt x="650" y="184"/>
                  </a:lnTo>
                  <a:lnTo>
                    <a:pt x="648" y="184"/>
                  </a:lnTo>
                  <a:lnTo>
                    <a:pt x="648" y="184"/>
                  </a:lnTo>
                  <a:lnTo>
                    <a:pt x="648" y="184"/>
                  </a:lnTo>
                  <a:lnTo>
                    <a:pt x="648" y="184"/>
                  </a:lnTo>
                  <a:lnTo>
                    <a:pt x="648" y="186"/>
                  </a:lnTo>
                  <a:lnTo>
                    <a:pt x="646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2" y="186"/>
                  </a:lnTo>
                  <a:lnTo>
                    <a:pt x="646" y="190"/>
                  </a:lnTo>
                  <a:lnTo>
                    <a:pt x="638" y="196"/>
                  </a:lnTo>
                  <a:lnTo>
                    <a:pt x="638" y="198"/>
                  </a:lnTo>
                  <a:lnTo>
                    <a:pt x="636" y="200"/>
                  </a:lnTo>
                  <a:lnTo>
                    <a:pt x="636" y="200"/>
                  </a:lnTo>
                  <a:lnTo>
                    <a:pt x="634" y="202"/>
                  </a:lnTo>
                  <a:lnTo>
                    <a:pt x="632" y="202"/>
                  </a:lnTo>
                  <a:lnTo>
                    <a:pt x="630" y="204"/>
                  </a:lnTo>
                  <a:lnTo>
                    <a:pt x="628" y="206"/>
                  </a:lnTo>
                  <a:lnTo>
                    <a:pt x="628" y="208"/>
                  </a:lnTo>
                  <a:lnTo>
                    <a:pt x="628" y="208"/>
                  </a:lnTo>
                  <a:lnTo>
                    <a:pt x="630" y="208"/>
                  </a:lnTo>
                  <a:lnTo>
                    <a:pt x="630" y="208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0" y="210"/>
                  </a:lnTo>
                  <a:lnTo>
                    <a:pt x="632" y="212"/>
                  </a:lnTo>
                  <a:lnTo>
                    <a:pt x="632" y="212"/>
                  </a:lnTo>
                  <a:lnTo>
                    <a:pt x="634" y="212"/>
                  </a:lnTo>
                  <a:lnTo>
                    <a:pt x="634" y="212"/>
                  </a:lnTo>
                  <a:lnTo>
                    <a:pt x="634" y="212"/>
                  </a:lnTo>
                  <a:lnTo>
                    <a:pt x="636" y="212"/>
                  </a:lnTo>
                  <a:lnTo>
                    <a:pt x="636" y="214"/>
                  </a:lnTo>
                  <a:lnTo>
                    <a:pt x="636" y="218"/>
                  </a:lnTo>
                  <a:lnTo>
                    <a:pt x="636" y="218"/>
                  </a:lnTo>
                  <a:lnTo>
                    <a:pt x="636" y="220"/>
                  </a:lnTo>
                  <a:lnTo>
                    <a:pt x="640" y="220"/>
                  </a:lnTo>
                  <a:lnTo>
                    <a:pt x="640" y="222"/>
                  </a:lnTo>
                  <a:lnTo>
                    <a:pt x="640" y="222"/>
                  </a:lnTo>
                  <a:lnTo>
                    <a:pt x="642" y="224"/>
                  </a:lnTo>
                  <a:lnTo>
                    <a:pt x="642" y="226"/>
                  </a:lnTo>
                  <a:lnTo>
                    <a:pt x="642" y="228"/>
                  </a:lnTo>
                  <a:lnTo>
                    <a:pt x="642" y="228"/>
                  </a:lnTo>
                  <a:lnTo>
                    <a:pt x="646" y="232"/>
                  </a:lnTo>
                  <a:lnTo>
                    <a:pt x="644" y="234"/>
                  </a:lnTo>
                  <a:lnTo>
                    <a:pt x="642" y="234"/>
                  </a:lnTo>
                  <a:lnTo>
                    <a:pt x="642" y="236"/>
                  </a:lnTo>
                  <a:lnTo>
                    <a:pt x="638" y="238"/>
                  </a:lnTo>
                  <a:lnTo>
                    <a:pt x="638" y="238"/>
                  </a:lnTo>
                  <a:lnTo>
                    <a:pt x="634" y="240"/>
                  </a:lnTo>
                  <a:lnTo>
                    <a:pt x="632" y="242"/>
                  </a:lnTo>
                  <a:lnTo>
                    <a:pt x="632" y="244"/>
                  </a:lnTo>
                  <a:lnTo>
                    <a:pt x="628" y="246"/>
                  </a:lnTo>
                  <a:lnTo>
                    <a:pt x="626" y="246"/>
                  </a:lnTo>
                  <a:lnTo>
                    <a:pt x="624" y="246"/>
                  </a:lnTo>
                  <a:lnTo>
                    <a:pt x="622" y="246"/>
                  </a:lnTo>
                  <a:lnTo>
                    <a:pt x="618" y="248"/>
                  </a:lnTo>
                  <a:lnTo>
                    <a:pt x="614" y="250"/>
                  </a:lnTo>
                  <a:lnTo>
                    <a:pt x="608" y="256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600" y="258"/>
                  </a:lnTo>
                  <a:lnTo>
                    <a:pt x="598" y="258"/>
                  </a:lnTo>
                  <a:lnTo>
                    <a:pt x="598" y="260"/>
                  </a:lnTo>
                  <a:lnTo>
                    <a:pt x="598" y="262"/>
                  </a:lnTo>
                  <a:lnTo>
                    <a:pt x="600" y="266"/>
                  </a:lnTo>
                  <a:lnTo>
                    <a:pt x="602" y="266"/>
                  </a:lnTo>
                  <a:lnTo>
                    <a:pt x="604" y="266"/>
                  </a:lnTo>
                  <a:lnTo>
                    <a:pt x="604" y="266"/>
                  </a:lnTo>
                  <a:lnTo>
                    <a:pt x="604" y="266"/>
                  </a:lnTo>
                  <a:lnTo>
                    <a:pt x="606" y="264"/>
                  </a:lnTo>
                  <a:lnTo>
                    <a:pt x="606" y="266"/>
                  </a:lnTo>
                  <a:lnTo>
                    <a:pt x="612" y="268"/>
                  </a:lnTo>
                  <a:lnTo>
                    <a:pt x="620" y="270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20" y="272"/>
                  </a:lnTo>
                  <a:lnTo>
                    <a:pt x="618" y="274"/>
                  </a:lnTo>
                  <a:lnTo>
                    <a:pt x="618" y="274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8" y="276"/>
                  </a:lnTo>
                  <a:lnTo>
                    <a:pt x="616" y="278"/>
                  </a:lnTo>
                  <a:lnTo>
                    <a:pt x="614" y="278"/>
                  </a:lnTo>
                  <a:lnTo>
                    <a:pt x="614" y="280"/>
                  </a:lnTo>
                  <a:lnTo>
                    <a:pt x="616" y="280"/>
                  </a:lnTo>
                  <a:lnTo>
                    <a:pt x="620" y="282"/>
                  </a:lnTo>
                  <a:lnTo>
                    <a:pt x="622" y="282"/>
                  </a:lnTo>
                  <a:lnTo>
                    <a:pt x="622" y="282"/>
                  </a:lnTo>
                  <a:lnTo>
                    <a:pt x="622" y="284"/>
                  </a:lnTo>
                  <a:lnTo>
                    <a:pt x="622" y="284"/>
                  </a:lnTo>
                  <a:lnTo>
                    <a:pt x="622" y="284"/>
                  </a:lnTo>
                  <a:lnTo>
                    <a:pt x="640" y="284"/>
                  </a:lnTo>
                  <a:lnTo>
                    <a:pt x="640" y="284"/>
                  </a:lnTo>
                  <a:lnTo>
                    <a:pt x="640" y="286"/>
                  </a:lnTo>
                  <a:lnTo>
                    <a:pt x="640" y="288"/>
                  </a:lnTo>
                  <a:lnTo>
                    <a:pt x="640" y="288"/>
                  </a:lnTo>
                  <a:lnTo>
                    <a:pt x="640" y="288"/>
                  </a:lnTo>
                  <a:lnTo>
                    <a:pt x="642" y="290"/>
                  </a:lnTo>
                  <a:lnTo>
                    <a:pt x="642" y="292"/>
                  </a:lnTo>
                  <a:lnTo>
                    <a:pt x="644" y="292"/>
                  </a:lnTo>
                  <a:lnTo>
                    <a:pt x="644" y="292"/>
                  </a:lnTo>
                  <a:lnTo>
                    <a:pt x="644" y="292"/>
                  </a:lnTo>
                  <a:lnTo>
                    <a:pt x="644" y="292"/>
                  </a:lnTo>
                  <a:lnTo>
                    <a:pt x="644" y="294"/>
                  </a:lnTo>
                  <a:lnTo>
                    <a:pt x="644" y="294"/>
                  </a:lnTo>
                  <a:lnTo>
                    <a:pt x="646" y="294"/>
                  </a:lnTo>
                  <a:lnTo>
                    <a:pt x="646" y="294"/>
                  </a:lnTo>
                  <a:lnTo>
                    <a:pt x="648" y="294"/>
                  </a:lnTo>
                  <a:lnTo>
                    <a:pt x="648" y="294"/>
                  </a:lnTo>
                  <a:lnTo>
                    <a:pt x="650" y="294"/>
                  </a:lnTo>
                  <a:lnTo>
                    <a:pt x="650" y="294"/>
                  </a:lnTo>
                  <a:lnTo>
                    <a:pt x="654" y="294"/>
                  </a:lnTo>
                  <a:lnTo>
                    <a:pt x="654" y="294"/>
                  </a:lnTo>
                  <a:lnTo>
                    <a:pt x="656" y="296"/>
                  </a:lnTo>
                  <a:lnTo>
                    <a:pt x="656" y="296"/>
                  </a:lnTo>
                  <a:lnTo>
                    <a:pt x="658" y="296"/>
                  </a:lnTo>
                  <a:lnTo>
                    <a:pt x="658" y="296"/>
                  </a:lnTo>
                  <a:lnTo>
                    <a:pt x="660" y="294"/>
                  </a:lnTo>
                  <a:lnTo>
                    <a:pt x="660" y="296"/>
                  </a:lnTo>
                  <a:lnTo>
                    <a:pt x="662" y="296"/>
                  </a:lnTo>
                  <a:lnTo>
                    <a:pt x="664" y="298"/>
                  </a:lnTo>
                  <a:lnTo>
                    <a:pt x="664" y="298"/>
                  </a:lnTo>
                  <a:lnTo>
                    <a:pt x="666" y="300"/>
                  </a:lnTo>
                  <a:lnTo>
                    <a:pt x="668" y="304"/>
                  </a:lnTo>
                  <a:lnTo>
                    <a:pt x="668" y="306"/>
                  </a:lnTo>
                  <a:lnTo>
                    <a:pt x="670" y="308"/>
                  </a:lnTo>
                  <a:lnTo>
                    <a:pt x="672" y="308"/>
                  </a:lnTo>
                  <a:lnTo>
                    <a:pt x="672" y="310"/>
                  </a:lnTo>
                  <a:lnTo>
                    <a:pt x="670" y="310"/>
                  </a:lnTo>
                  <a:lnTo>
                    <a:pt x="668" y="310"/>
                  </a:lnTo>
                  <a:lnTo>
                    <a:pt x="668" y="312"/>
                  </a:lnTo>
                  <a:lnTo>
                    <a:pt x="666" y="316"/>
                  </a:lnTo>
                  <a:lnTo>
                    <a:pt x="664" y="328"/>
                  </a:lnTo>
                  <a:lnTo>
                    <a:pt x="664" y="330"/>
                  </a:lnTo>
                  <a:lnTo>
                    <a:pt x="662" y="336"/>
                  </a:lnTo>
                  <a:lnTo>
                    <a:pt x="662" y="340"/>
                  </a:lnTo>
                  <a:lnTo>
                    <a:pt x="662" y="342"/>
                  </a:lnTo>
                  <a:lnTo>
                    <a:pt x="660" y="342"/>
                  </a:lnTo>
                  <a:lnTo>
                    <a:pt x="648" y="346"/>
                  </a:lnTo>
                  <a:lnTo>
                    <a:pt x="636" y="350"/>
                  </a:lnTo>
                  <a:lnTo>
                    <a:pt x="630" y="352"/>
                  </a:lnTo>
                  <a:lnTo>
                    <a:pt x="612" y="350"/>
                  </a:lnTo>
                  <a:lnTo>
                    <a:pt x="610" y="348"/>
                  </a:lnTo>
                  <a:lnTo>
                    <a:pt x="608" y="346"/>
                  </a:lnTo>
                  <a:lnTo>
                    <a:pt x="606" y="346"/>
                  </a:lnTo>
                  <a:lnTo>
                    <a:pt x="606" y="344"/>
                  </a:lnTo>
                  <a:lnTo>
                    <a:pt x="606" y="340"/>
                  </a:lnTo>
                  <a:lnTo>
                    <a:pt x="606" y="338"/>
                  </a:lnTo>
                  <a:lnTo>
                    <a:pt x="602" y="338"/>
                  </a:lnTo>
                  <a:lnTo>
                    <a:pt x="600" y="338"/>
                  </a:lnTo>
                  <a:lnTo>
                    <a:pt x="598" y="338"/>
                  </a:lnTo>
                  <a:lnTo>
                    <a:pt x="598" y="338"/>
                  </a:lnTo>
                  <a:lnTo>
                    <a:pt x="598" y="340"/>
                  </a:lnTo>
                  <a:lnTo>
                    <a:pt x="596" y="344"/>
                  </a:lnTo>
                  <a:lnTo>
                    <a:pt x="596" y="346"/>
                  </a:lnTo>
                  <a:lnTo>
                    <a:pt x="596" y="346"/>
                  </a:lnTo>
                  <a:lnTo>
                    <a:pt x="596" y="348"/>
                  </a:lnTo>
                  <a:lnTo>
                    <a:pt x="596" y="350"/>
                  </a:lnTo>
                  <a:lnTo>
                    <a:pt x="594" y="352"/>
                  </a:lnTo>
                  <a:lnTo>
                    <a:pt x="594" y="352"/>
                  </a:lnTo>
                  <a:lnTo>
                    <a:pt x="592" y="354"/>
                  </a:lnTo>
                  <a:lnTo>
                    <a:pt x="592" y="358"/>
                  </a:lnTo>
                  <a:lnTo>
                    <a:pt x="590" y="360"/>
                  </a:lnTo>
                  <a:lnTo>
                    <a:pt x="588" y="360"/>
                  </a:lnTo>
                  <a:lnTo>
                    <a:pt x="584" y="360"/>
                  </a:lnTo>
                  <a:lnTo>
                    <a:pt x="582" y="360"/>
                  </a:lnTo>
                  <a:lnTo>
                    <a:pt x="580" y="362"/>
                  </a:lnTo>
                  <a:lnTo>
                    <a:pt x="580" y="364"/>
                  </a:lnTo>
                  <a:lnTo>
                    <a:pt x="578" y="364"/>
                  </a:lnTo>
                  <a:lnTo>
                    <a:pt x="576" y="362"/>
                  </a:lnTo>
                  <a:lnTo>
                    <a:pt x="574" y="360"/>
                  </a:lnTo>
                  <a:lnTo>
                    <a:pt x="574" y="360"/>
                  </a:lnTo>
                  <a:lnTo>
                    <a:pt x="576" y="358"/>
                  </a:lnTo>
                  <a:lnTo>
                    <a:pt x="578" y="360"/>
                  </a:lnTo>
                  <a:lnTo>
                    <a:pt x="580" y="358"/>
                  </a:lnTo>
                  <a:lnTo>
                    <a:pt x="580" y="356"/>
                  </a:lnTo>
                  <a:lnTo>
                    <a:pt x="580" y="356"/>
                  </a:lnTo>
                  <a:lnTo>
                    <a:pt x="576" y="356"/>
                  </a:lnTo>
                  <a:lnTo>
                    <a:pt x="576" y="354"/>
                  </a:lnTo>
                  <a:lnTo>
                    <a:pt x="574" y="354"/>
                  </a:lnTo>
                  <a:lnTo>
                    <a:pt x="572" y="354"/>
                  </a:lnTo>
                  <a:lnTo>
                    <a:pt x="568" y="354"/>
                  </a:lnTo>
                  <a:lnTo>
                    <a:pt x="568" y="354"/>
                  </a:lnTo>
                  <a:lnTo>
                    <a:pt x="566" y="354"/>
                  </a:lnTo>
                  <a:lnTo>
                    <a:pt x="566" y="354"/>
                  </a:lnTo>
                  <a:lnTo>
                    <a:pt x="566" y="352"/>
                  </a:lnTo>
                  <a:lnTo>
                    <a:pt x="564" y="352"/>
                  </a:lnTo>
                  <a:lnTo>
                    <a:pt x="564" y="350"/>
                  </a:lnTo>
                  <a:lnTo>
                    <a:pt x="552" y="350"/>
                  </a:lnTo>
                  <a:lnTo>
                    <a:pt x="550" y="350"/>
                  </a:lnTo>
                  <a:lnTo>
                    <a:pt x="546" y="346"/>
                  </a:lnTo>
                  <a:lnTo>
                    <a:pt x="546" y="346"/>
                  </a:lnTo>
                  <a:lnTo>
                    <a:pt x="546" y="344"/>
                  </a:lnTo>
                  <a:lnTo>
                    <a:pt x="544" y="342"/>
                  </a:lnTo>
                  <a:lnTo>
                    <a:pt x="544" y="342"/>
                  </a:lnTo>
                  <a:lnTo>
                    <a:pt x="542" y="342"/>
                  </a:lnTo>
                  <a:lnTo>
                    <a:pt x="542" y="342"/>
                  </a:lnTo>
                  <a:lnTo>
                    <a:pt x="540" y="342"/>
                  </a:lnTo>
                  <a:lnTo>
                    <a:pt x="540" y="342"/>
                  </a:lnTo>
                  <a:lnTo>
                    <a:pt x="540" y="340"/>
                  </a:lnTo>
                  <a:lnTo>
                    <a:pt x="540" y="338"/>
                  </a:lnTo>
                  <a:lnTo>
                    <a:pt x="540" y="336"/>
                  </a:lnTo>
                  <a:lnTo>
                    <a:pt x="536" y="338"/>
                  </a:lnTo>
                  <a:lnTo>
                    <a:pt x="536" y="336"/>
                  </a:lnTo>
                  <a:lnTo>
                    <a:pt x="536" y="336"/>
                  </a:lnTo>
                  <a:lnTo>
                    <a:pt x="536" y="334"/>
                  </a:lnTo>
                  <a:lnTo>
                    <a:pt x="534" y="334"/>
                  </a:lnTo>
                  <a:lnTo>
                    <a:pt x="536" y="332"/>
                  </a:lnTo>
                  <a:lnTo>
                    <a:pt x="536" y="332"/>
                  </a:lnTo>
                  <a:lnTo>
                    <a:pt x="536" y="332"/>
                  </a:lnTo>
                  <a:lnTo>
                    <a:pt x="538" y="330"/>
                  </a:lnTo>
                  <a:lnTo>
                    <a:pt x="538" y="328"/>
                  </a:lnTo>
                  <a:lnTo>
                    <a:pt x="536" y="326"/>
                  </a:lnTo>
                  <a:lnTo>
                    <a:pt x="536" y="324"/>
                  </a:lnTo>
                  <a:lnTo>
                    <a:pt x="534" y="324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28" y="322"/>
                  </a:lnTo>
                  <a:lnTo>
                    <a:pt x="528" y="320"/>
                  </a:lnTo>
                  <a:lnTo>
                    <a:pt x="526" y="320"/>
                  </a:lnTo>
                  <a:lnTo>
                    <a:pt x="526" y="318"/>
                  </a:lnTo>
                  <a:lnTo>
                    <a:pt x="524" y="318"/>
                  </a:lnTo>
                  <a:lnTo>
                    <a:pt x="524" y="316"/>
                  </a:lnTo>
                  <a:lnTo>
                    <a:pt x="522" y="318"/>
                  </a:lnTo>
                  <a:lnTo>
                    <a:pt x="522" y="318"/>
                  </a:lnTo>
                  <a:lnTo>
                    <a:pt x="520" y="318"/>
                  </a:lnTo>
                  <a:lnTo>
                    <a:pt x="520" y="320"/>
                  </a:lnTo>
                  <a:lnTo>
                    <a:pt x="520" y="322"/>
                  </a:lnTo>
                  <a:lnTo>
                    <a:pt x="520" y="322"/>
                  </a:lnTo>
                  <a:lnTo>
                    <a:pt x="518" y="324"/>
                  </a:lnTo>
                  <a:lnTo>
                    <a:pt x="516" y="324"/>
                  </a:lnTo>
                  <a:lnTo>
                    <a:pt x="516" y="322"/>
                  </a:lnTo>
                  <a:lnTo>
                    <a:pt x="514" y="322"/>
                  </a:lnTo>
                  <a:lnTo>
                    <a:pt x="514" y="322"/>
                  </a:lnTo>
                  <a:lnTo>
                    <a:pt x="514" y="322"/>
                  </a:lnTo>
                  <a:lnTo>
                    <a:pt x="514" y="320"/>
                  </a:lnTo>
                  <a:lnTo>
                    <a:pt x="514" y="320"/>
                  </a:lnTo>
                  <a:lnTo>
                    <a:pt x="514" y="320"/>
                  </a:lnTo>
                  <a:lnTo>
                    <a:pt x="510" y="322"/>
                  </a:lnTo>
                  <a:lnTo>
                    <a:pt x="510" y="322"/>
                  </a:lnTo>
                  <a:lnTo>
                    <a:pt x="508" y="322"/>
                  </a:lnTo>
                  <a:lnTo>
                    <a:pt x="508" y="322"/>
                  </a:lnTo>
                  <a:lnTo>
                    <a:pt x="508" y="320"/>
                  </a:lnTo>
                  <a:lnTo>
                    <a:pt x="508" y="320"/>
                  </a:lnTo>
                  <a:lnTo>
                    <a:pt x="506" y="320"/>
                  </a:lnTo>
                  <a:lnTo>
                    <a:pt x="504" y="320"/>
                  </a:lnTo>
                  <a:lnTo>
                    <a:pt x="504" y="320"/>
                  </a:lnTo>
                  <a:lnTo>
                    <a:pt x="502" y="318"/>
                  </a:lnTo>
                  <a:lnTo>
                    <a:pt x="500" y="318"/>
                  </a:lnTo>
                  <a:lnTo>
                    <a:pt x="500" y="320"/>
                  </a:lnTo>
                  <a:lnTo>
                    <a:pt x="498" y="322"/>
                  </a:lnTo>
                  <a:lnTo>
                    <a:pt x="498" y="324"/>
                  </a:lnTo>
                  <a:lnTo>
                    <a:pt x="500" y="330"/>
                  </a:lnTo>
                  <a:lnTo>
                    <a:pt x="500" y="332"/>
                  </a:lnTo>
                  <a:lnTo>
                    <a:pt x="498" y="334"/>
                  </a:lnTo>
                  <a:lnTo>
                    <a:pt x="496" y="334"/>
                  </a:lnTo>
                  <a:lnTo>
                    <a:pt x="492" y="334"/>
                  </a:lnTo>
                  <a:lnTo>
                    <a:pt x="492" y="334"/>
                  </a:lnTo>
                  <a:lnTo>
                    <a:pt x="490" y="334"/>
                  </a:lnTo>
                  <a:lnTo>
                    <a:pt x="490" y="334"/>
                  </a:lnTo>
                  <a:lnTo>
                    <a:pt x="488" y="336"/>
                  </a:lnTo>
                  <a:lnTo>
                    <a:pt x="488" y="336"/>
                  </a:lnTo>
                  <a:lnTo>
                    <a:pt x="488" y="338"/>
                  </a:lnTo>
                  <a:lnTo>
                    <a:pt x="486" y="338"/>
                  </a:lnTo>
                  <a:lnTo>
                    <a:pt x="484" y="338"/>
                  </a:lnTo>
                  <a:lnTo>
                    <a:pt x="482" y="336"/>
                  </a:lnTo>
                  <a:lnTo>
                    <a:pt x="482" y="334"/>
                  </a:lnTo>
                  <a:lnTo>
                    <a:pt x="480" y="334"/>
                  </a:lnTo>
                  <a:lnTo>
                    <a:pt x="480" y="332"/>
                  </a:lnTo>
                  <a:lnTo>
                    <a:pt x="480" y="330"/>
                  </a:lnTo>
                  <a:lnTo>
                    <a:pt x="480" y="328"/>
                  </a:lnTo>
                  <a:lnTo>
                    <a:pt x="478" y="328"/>
                  </a:lnTo>
                  <a:lnTo>
                    <a:pt x="478" y="326"/>
                  </a:lnTo>
                  <a:lnTo>
                    <a:pt x="476" y="326"/>
                  </a:lnTo>
                  <a:lnTo>
                    <a:pt x="476" y="326"/>
                  </a:lnTo>
                  <a:lnTo>
                    <a:pt x="476" y="326"/>
                  </a:lnTo>
                  <a:lnTo>
                    <a:pt x="474" y="324"/>
                  </a:lnTo>
                  <a:lnTo>
                    <a:pt x="474" y="322"/>
                  </a:lnTo>
                  <a:lnTo>
                    <a:pt x="474" y="320"/>
                  </a:lnTo>
                  <a:lnTo>
                    <a:pt x="474" y="320"/>
                  </a:lnTo>
                  <a:lnTo>
                    <a:pt x="472" y="320"/>
                  </a:lnTo>
                  <a:lnTo>
                    <a:pt x="470" y="322"/>
                  </a:lnTo>
                  <a:lnTo>
                    <a:pt x="468" y="322"/>
                  </a:lnTo>
                  <a:lnTo>
                    <a:pt x="464" y="322"/>
                  </a:lnTo>
                  <a:lnTo>
                    <a:pt x="462" y="322"/>
                  </a:lnTo>
                  <a:lnTo>
                    <a:pt x="462" y="324"/>
                  </a:lnTo>
                  <a:lnTo>
                    <a:pt x="460" y="324"/>
                  </a:lnTo>
                  <a:lnTo>
                    <a:pt x="460" y="324"/>
                  </a:lnTo>
                  <a:lnTo>
                    <a:pt x="458" y="324"/>
                  </a:lnTo>
                  <a:lnTo>
                    <a:pt x="456" y="322"/>
                  </a:lnTo>
                  <a:lnTo>
                    <a:pt x="456" y="322"/>
                  </a:lnTo>
                  <a:lnTo>
                    <a:pt x="454" y="322"/>
                  </a:lnTo>
                  <a:lnTo>
                    <a:pt x="454" y="322"/>
                  </a:lnTo>
                  <a:lnTo>
                    <a:pt x="452" y="322"/>
                  </a:lnTo>
                  <a:lnTo>
                    <a:pt x="452" y="324"/>
                  </a:lnTo>
                  <a:lnTo>
                    <a:pt x="452" y="326"/>
                  </a:lnTo>
                  <a:lnTo>
                    <a:pt x="454" y="328"/>
                  </a:lnTo>
                  <a:lnTo>
                    <a:pt x="454" y="328"/>
                  </a:lnTo>
                  <a:lnTo>
                    <a:pt x="454" y="330"/>
                  </a:lnTo>
                  <a:lnTo>
                    <a:pt x="452" y="330"/>
                  </a:lnTo>
                  <a:lnTo>
                    <a:pt x="450" y="328"/>
                  </a:lnTo>
                  <a:lnTo>
                    <a:pt x="448" y="328"/>
                  </a:lnTo>
                  <a:lnTo>
                    <a:pt x="444" y="322"/>
                  </a:lnTo>
                  <a:lnTo>
                    <a:pt x="444" y="322"/>
                  </a:lnTo>
                  <a:lnTo>
                    <a:pt x="442" y="324"/>
                  </a:lnTo>
                  <a:lnTo>
                    <a:pt x="442" y="324"/>
                  </a:lnTo>
                  <a:lnTo>
                    <a:pt x="440" y="326"/>
                  </a:lnTo>
                  <a:lnTo>
                    <a:pt x="440" y="326"/>
                  </a:lnTo>
                  <a:lnTo>
                    <a:pt x="442" y="328"/>
                  </a:lnTo>
                  <a:lnTo>
                    <a:pt x="442" y="330"/>
                  </a:lnTo>
                  <a:lnTo>
                    <a:pt x="440" y="330"/>
                  </a:lnTo>
                  <a:lnTo>
                    <a:pt x="438" y="330"/>
                  </a:lnTo>
                  <a:lnTo>
                    <a:pt x="438" y="332"/>
                  </a:lnTo>
                  <a:lnTo>
                    <a:pt x="438" y="334"/>
                  </a:lnTo>
                  <a:lnTo>
                    <a:pt x="438" y="334"/>
                  </a:lnTo>
                  <a:lnTo>
                    <a:pt x="436" y="336"/>
                  </a:lnTo>
                  <a:lnTo>
                    <a:pt x="434" y="336"/>
                  </a:lnTo>
                  <a:lnTo>
                    <a:pt x="434" y="336"/>
                  </a:lnTo>
                  <a:lnTo>
                    <a:pt x="430" y="334"/>
                  </a:lnTo>
                  <a:lnTo>
                    <a:pt x="430" y="334"/>
                  </a:lnTo>
                  <a:lnTo>
                    <a:pt x="428" y="334"/>
                  </a:lnTo>
                  <a:lnTo>
                    <a:pt x="428" y="336"/>
                  </a:lnTo>
                  <a:lnTo>
                    <a:pt x="426" y="346"/>
                  </a:lnTo>
                  <a:lnTo>
                    <a:pt x="426" y="346"/>
                  </a:lnTo>
                  <a:lnTo>
                    <a:pt x="420" y="352"/>
                  </a:lnTo>
                  <a:lnTo>
                    <a:pt x="412" y="356"/>
                  </a:lnTo>
                  <a:lnTo>
                    <a:pt x="408" y="360"/>
                  </a:lnTo>
                  <a:lnTo>
                    <a:pt x="408" y="360"/>
                  </a:lnTo>
                  <a:lnTo>
                    <a:pt x="406" y="358"/>
                  </a:lnTo>
                  <a:lnTo>
                    <a:pt x="404" y="356"/>
                  </a:lnTo>
                  <a:lnTo>
                    <a:pt x="404" y="356"/>
                  </a:lnTo>
                  <a:lnTo>
                    <a:pt x="402" y="356"/>
                  </a:lnTo>
                  <a:lnTo>
                    <a:pt x="400" y="354"/>
                  </a:lnTo>
                  <a:lnTo>
                    <a:pt x="400" y="354"/>
                  </a:lnTo>
                  <a:lnTo>
                    <a:pt x="400" y="352"/>
                  </a:lnTo>
                  <a:lnTo>
                    <a:pt x="398" y="352"/>
                  </a:lnTo>
                  <a:lnTo>
                    <a:pt x="398" y="352"/>
                  </a:lnTo>
                  <a:lnTo>
                    <a:pt x="396" y="352"/>
                  </a:lnTo>
                  <a:lnTo>
                    <a:pt x="394" y="352"/>
                  </a:lnTo>
                  <a:lnTo>
                    <a:pt x="394" y="352"/>
                  </a:lnTo>
                  <a:lnTo>
                    <a:pt x="392" y="352"/>
                  </a:lnTo>
                  <a:lnTo>
                    <a:pt x="392" y="350"/>
                  </a:lnTo>
                  <a:lnTo>
                    <a:pt x="382" y="342"/>
                  </a:lnTo>
                  <a:lnTo>
                    <a:pt x="380" y="340"/>
                  </a:lnTo>
                  <a:lnTo>
                    <a:pt x="380" y="338"/>
                  </a:lnTo>
                  <a:lnTo>
                    <a:pt x="380" y="336"/>
                  </a:lnTo>
                  <a:lnTo>
                    <a:pt x="374" y="334"/>
                  </a:lnTo>
                  <a:lnTo>
                    <a:pt x="372" y="332"/>
                  </a:lnTo>
                  <a:lnTo>
                    <a:pt x="370" y="330"/>
                  </a:lnTo>
                  <a:lnTo>
                    <a:pt x="370" y="330"/>
                  </a:lnTo>
                  <a:lnTo>
                    <a:pt x="366" y="328"/>
                  </a:lnTo>
                  <a:lnTo>
                    <a:pt x="364" y="326"/>
                  </a:lnTo>
                  <a:lnTo>
                    <a:pt x="364" y="326"/>
                  </a:lnTo>
                  <a:lnTo>
                    <a:pt x="362" y="326"/>
                  </a:lnTo>
                  <a:lnTo>
                    <a:pt x="362" y="326"/>
                  </a:lnTo>
                  <a:lnTo>
                    <a:pt x="358" y="326"/>
                  </a:lnTo>
                  <a:lnTo>
                    <a:pt x="358" y="328"/>
                  </a:lnTo>
                  <a:lnTo>
                    <a:pt x="356" y="328"/>
                  </a:lnTo>
                  <a:lnTo>
                    <a:pt x="358" y="330"/>
                  </a:lnTo>
                  <a:lnTo>
                    <a:pt x="358" y="332"/>
                  </a:lnTo>
                  <a:lnTo>
                    <a:pt x="356" y="332"/>
                  </a:lnTo>
                  <a:lnTo>
                    <a:pt x="356" y="332"/>
                  </a:lnTo>
                  <a:lnTo>
                    <a:pt x="356" y="334"/>
                  </a:lnTo>
                  <a:lnTo>
                    <a:pt x="360" y="334"/>
                  </a:lnTo>
                  <a:lnTo>
                    <a:pt x="362" y="336"/>
                  </a:lnTo>
                  <a:lnTo>
                    <a:pt x="362" y="338"/>
                  </a:lnTo>
                  <a:lnTo>
                    <a:pt x="362" y="338"/>
                  </a:lnTo>
                  <a:lnTo>
                    <a:pt x="362" y="340"/>
                  </a:lnTo>
                  <a:lnTo>
                    <a:pt x="362" y="340"/>
                  </a:lnTo>
                  <a:lnTo>
                    <a:pt x="362" y="342"/>
                  </a:lnTo>
                  <a:lnTo>
                    <a:pt x="362" y="342"/>
                  </a:lnTo>
                  <a:lnTo>
                    <a:pt x="362" y="342"/>
                  </a:lnTo>
                  <a:lnTo>
                    <a:pt x="362" y="344"/>
                  </a:lnTo>
                  <a:lnTo>
                    <a:pt x="362" y="346"/>
                  </a:lnTo>
                  <a:lnTo>
                    <a:pt x="362" y="348"/>
                  </a:lnTo>
                  <a:lnTo>
                    <a:pt x="364" y="352"/>
                  </a:lnTo>
                  <a:lnTo>
                    <a:pt x="364" y="356"/>
                  </a:lnTo>
                  <a:lnTo>
                    <a:pt x="362" y="358"/>
                  </a:lnTo>
                  <a:lnTo>
                    <a:pt x="360" y="360"/>
                  </a:lnTo>
                  <a:lnTo>
                    <a:pt x="358" y="360"/>
                  </a:lnTo>
                  <a:lnTo>
                    <a:pt x="358" y="360"/>
                  </a:lnTo>
                  <a:lnTo>
                    <a:pt x="356" y="360"/>
                  </a:lnTo>
                  <a:lnTo>
                    <a:pt x="354" y="360"/>
                  </a:lnTo>
                  <a:lnTo>
                    <a:pt x="354" y="360"/>
                  </a:lnTo>
                  <a:lnTo>
                    <a:pt x="352" y="358"/>
                  </a:lnTo>
                  <a:lnTo>
                    <a:pt x="352" y="356"/>
                  </a:lnTo>
                  <a:lnTo>
                    <a:pt x="350" y="356"/>
                  </a:lnTo>
                  <a:lnTo>
                    <a:pt x="350" y="354"/>
                  </a:lnTo>
                  <a:lnTo>
                    <a:pt x="350" y="352"/>
                  </a:lnTo>
                  <a:lnTo>
                    <a:pt x="352" y="350"/>
                  </a:lnTo>
                  <a:lnTo>
                    <a:pt x="352" y="348"/>
                  </a:lnTo>
                  <a:lnTo>
                    <a:pt x="352" y="344"/>
                  </a:lnTo>
                  <a:lnTo>
                    <a:pt x="352" y="344"/>
                  </a:lnTo>
                  <a:lnTo>
                    <a:pt x="354" y="340"/>
                  </a:lnTo>
                  <a:lnTo>
                    <a:pt x="356" y="340"/>
                  </a:lnTo>
                  <a:lnTo>
                    <a:pt x="356" y="338"/>
                  </a:lnTo>
                  <a:lnTo>
                    <a:pt x="356" y="338"/>
                  </a:lnTo>
                  <a:lnTo>
                    <a:pt x="354" y="338"/>
                  </a:lnTo>
                  <a:lnTo>
                    <a:pt x="354" y="338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2" y="336"/>
                  </a:lnTo>
                  <a:lnTo>
                    <a:pt x="350" y="336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6" y="334"/>
                  </a:lnTo>
                  <a:lnTo>
                    <a:pt x="344" y="332"/>
                  </a:lnTo>
                  <a:lnTo>
                    <a:pt x="344" y="332"/>
                  </a:lnTo>
                  <a:lnTo>
                    <a:pt x="342" y="330"/>
                  </a:lnTo>
                  <a:lnTo>
                    <a:pt x="342" y="330"/>
                  </a:lnTo>
                  <a:lnTo>
                    <a:pt x="340" y="328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40" y="326"/>
                  </a:lnTo>
                  <a:lnTo>
                    <a:pt x="340" y="324"/>
                  </a:lnTo>
                  <a:lnTo>
                    <a:pt x="338" y="322"/>
                  </a:lnTo>
                  <a:lnTo>
                    <a:pt x="338" y="320"/>
                  </a:lnTo>
                  <a:lnTo>
                    <a:pt x="338" y="320"/>
                  </a:lnTo>
                  <a:lnTo>
                    <a:pt x="336" y="320"/>
                  </a:lnTo>
                  <a:lnTo>
                    <a:pt x="334" y="320"/>
                  </a:lnTo>
                  <a:lnTo>
                    <a:pt x="334" y="316"/>
                  </a:lnTo>
                  <a:lnTo>
                    <a:pt x="332" y="316"/>
                  </a:lnTo>
                  <a:lnTo>
                    <a:pt x="330" y="314"/>
                  </a:lnTo>
                  <a:lnTo>
                    <a:pt x="330" y="314"/>
                  </a:lnTo>
                  <a:lnTo>
                    <a:pt x="328" y="314"/>
                  </a:lnTo>
                  <a:lnTo>
                    <a:pt x="320" y="312"/>
                  </a:lnTo>
                  <a:lnTo>
                    <a:pt x="318" y="310"/>
                  </a:lnTo>
                  <a:lnTo>
                    <a:pt x="318" y="310"/>
                  </a:lnTo>
                  <a:lnTo>
                    <a:pt x="318" y="308"/>
                  </a:lnTo>
                  <a:lnTo>
                    <a:pt x="316" y="308"/>
                  </a:lnTo>
                  <a:lnTo>
                    <a:pt x="316" y="306"/>
                  </a:lnTo>
                  <a:lnTo>
                    <a:pt x="316" y="304"/>
                  </a:lnTo>
                  <a:lnTo>
                    <a:pt x="316" y="304"/>
                  </a:lnTo>
                  <a:lnTo>
                    <a:pt x="314" y="302"/>
                  </a:lnTo>
                  <a:lnTo>
                    <a:pt x="316" y="302"/>
                  </a:lnTo>
                  <a:lnTo>
                    <a:pt x="316" y="302"/>
                  </a:lnTo>
                  <a:lnTo>
                    <a:pt x="316" y="300"/>
                  </a:lnTo>
                  <a:lnTo>
                    <a:pt x="316" y="300"/>
                  </a:lnTo>
                  <a:lnTo>
                    <a:pt x="314" y="298"/>
                  </a:lnTo>
                  <a:lnTo>
                    <a:pt x="310" y="296"/>
                  </a:lnTo>
                  <a:lnTo>
                    <a:pt x="308" y="296"/>
                  </a:lnTo>
                  <a:lnTo>
                    <a:pt x="308" y="294"/>
                  </a:lnTo>
                  <a:lnTo>
                    <a:pt x="308" y="294"/>
                  </a:lnTo>
                  <a:lnTo>
                    <a:pt x="306" y="292"/>
                  </a:lnTo>
                  <a:lnTo>
                    <a:pt x="306" y="292"/>
                  </a:lnTo>
                  <a:lnTo>
                    <a:pt x="304" y="292"/>
                  </a:lnTo>
                  <a:lnTo>
                    <a:pt x="304" y="292"/>
                  </a:lnTo>
                  <a:lnTo>
                    <a:pt x="304" y="292"/>
                  </a:lnTo>
                  <a:lnTo>
                    <a:pt x="300" y="292"/>
                  </a:lnTo>
                  <a:lnTo>
                    <a:pt x="300" y="292"/>
                  </a:lnTo>
                  <a:lnTo>
                    <a:pt x="300" y="292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8" y="292"/>
                  </a:lnTo>
                  <a:lnTo>
                    <a:pt x="296" y="292"/>
                  </a:lnTo>
                  <a:lnTo>
                    <a:pt x="296" y="292"/>
                  </a:lnTo>
                  <a:lnTo>
                    <a:pt x="296" y="292"/>
                  </a:lnTo>
                  <a:lnTo>
                    <a:pt x="296" y="294"/>
                  </a:lnTo>
                  <a:lnTo>
                    <a:pt x="292" y="292"/>
                  </a:lnTo>
                  <a:lnTo>
                    <a:pt x="290" y="294"/>
                  </a:lnTo>
                  <a:lnTo>
                    <a:pt x="288" y="294"/>
                  </a:lnTo>
                  <a:lnTo>
                    <a:pt x="288" y="294"/>
                  </a:lnTo>
                  <a:lnTo>
                    <a:pt x="288" y="296"/>
                  </a:lnTo>
                  <a:lnTo>
                    <a:pt x="286" y="296"/>
                  </a:lnTo>
                  <a:lnTo>
                    <a:pt x="286" y="296"/>
                  </a:lnTo>
                  <a:lnTo>
                    <a:pt x="286" y="294"/>
                  </a:lnTo>
                  <a:lnTo>
                    <a:pt x="284" y="294"/>
                  </a:lnTo>
                  <a:lnTo>
                    <a:pt x="284" y="294"/>
                  </a:lnTo>
                  <a:lnTo>
                    <a:pt x="284" y="292"/>
                  </a:lnTo>
                  <a:lnTo>
                    <a:pt x="282" y="294"/>
                  </a:lnTo>
                  <a:lnTo>
                    <a:pt x="282" y="292"/>
                  </a:lnTo>
                  <a:lnTo>
                    <a:pt x="280" y="292"/>
                  </a:lnTo>
                  <a:lnTo>
                    <a:pt x="280" y="292"/>
                  </a:lnTo>
                  <a:lnTo>
                    <a:pt x="280" y="292"/>
                  </a:lnTo>
                  <a:lnTo>
                    <a:pt x="278" y="292"/>
                  </a:lnTo>
                  <a:lnTo>
                    <a:pt x="278" y="292"/>
                  </a:lnTo>
                  <a:lnTo>
                    <a:pt x="278" y="294"/>
                  </a:lnTo>
                  <a:lnTo>
                    <a:pt x="278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4"/>
                  </a:lnTo>
                  <a:lnTo>
                    <a:pt x="276" y="296"/>
                  </a:lnTo>
                  <a:lnTo>
                    <a:pt x="274" y="296"/>
                  </a:lnTo>
                  <a:lnTo>
                    <a:pt x="274" y="294"/>
                  </a:lnTo>
                  <a:lnTo>
                    <a:pt x="270" y="294"/>
                  </a:lnTo>
                  <a:lnTo>
                    <a:pt x="270" y="296"/>
                  </a:lnTo>
                  <a:lnTo>
                    <a:pt x="270" y="294"/>
                  </a:lnTo>
                  <a:lnTo>
                    <a:pt x="268" y="294"/>
                  </a:lnTo>
                  <a:lnTo>
                    <a:pt x="268" y="294"/>
                  </a:lnTo>
                  <a:lnTo>
                    <a:pt x="266" y="292"/>
                  </a:lnTo>
                  <a:lnTo>
                    <a:pt x="266" y="292"/>
                  </a:lnTo>
                  <a:lnTo>
                    <a:pt x="266" y="292"/>
                  </a:lnTo>
                  <a:lnTo>
                    <a:pt x="264" y="286"/>
                  </a:lnTo>
                  <a:lnTo>
                    <a:pt x="262" y="280"/>
                  </a:lnTo>
                  <a:lnTo>
                    <a:pt x="262" y="278"/>
                  </a:lnTo>
                  <a:lnTo>
                    <a:pt x="260" y="276"/>
                  </a:lnTo>
                  <a:lnTo>
                    <a:pt x="260" y="274"/>
                  </a:lnTo>
                  <a:lnTo>
                    <a:pt x="258" y="272"/>
                  </a:lnTo>
                  <a:lnTo>
                    <a:pt x="258" y="274"/>
                  </a:lnTo>
                  <a:lnTo>
                    <a:pt x="258" y="276"/>
                  </a:lnTo>
                  <a:lnTo>
                    <a:pt x="256" y="276"/>
                  </a:lnTo>
                  <a:lnTo>
                    <a:pt x="256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8"/>
                  </a:lnTo>
                  <a:lnTo>
                    <a:pt x="250" y="280"/>
                  </a:lnTo>
                  <a:lnTo>
                    <a:pt x="250" y="280"/>
                  </a:lnTo>
                  <a:lnTo>
                    <a:pt x="248" y="282"/>
                  </a:lnTo>
                  <a:lnTo>
                    <a:pt x="246" y="282"/>
                  </a:lnTo>
                  <a:lnTo>
                    <a:pt x="246" y="282"/>
                  </a:lnTo>
                  <a:lnTo>
                    <a:pt x="244" y="280"/>
                  </a:lnTo>
                  <a:lnTo>
                    <a:pt x="244" y="280"/>
                  </a:lnTo>
                  <a:lnTo>
                    <a:pt x="242" y="280"/>
                  </a:lnTo>
                  <a:lnTo>
                    <a:pt x="240" y="280"/>
                  </a:lnTo>
                  <a:lnTo>
                    <a:pt x="240" y="280"/>
                  </a:lnTo>
                  <a:lnTo>
                    <a:pt x="238" y="280"/>
                  </a:lnTo>
                  <a:lnTo>
                    <a:pt x="238" y="282"/>
                  </a:lnTo>
                  <a:lnTo>
                    <a:pt x="234" y="286"/>
                  </a:lnTo>
                  <a:lnTo>
                    <a:pt x="234" y="288"/>
                  </a:lnTo>
                  <a:lnTo>
                    <a:pt x="236" y="290"/>
                  </a:lnTo>
                  <a:lnTo>
                    <a:pt x="236" y="292"/>
                  </a:lnTo>
                  <a:lnTo>
                    <a:pt x="234" y="294"/>
                  </a:lnTo>
                  <a:lnTo>
                    <a:pt x="232" y="296"/>
                  </a:lnTo>
                  <a:lnTo>
                    <a:pt x="230" y="296"/>
                  </a:lnTo>
                  <a:lnTo>
                    <a:pt x="228" y="294"/>
                  </a:lnTo>
                  <a:lnTo>
                    <a:pt x="228" y="292"/>
                  </a:lnTo>
                  <a:lnTo>
                    <a:pt x="228" y="290"/>
                  </a:lnTo>
                  <a:lnTo>
                    <a:pt x="228" y="290"/>
                  </a:lnTo>
                  <a:lnTo>
                    <a:pt x="226" y="290"/>
                  </a:lnTo>
                  <a:lnTo>
                    <a:pt x="226" y="290"/>
                  </a:lnTo>
                  <a:lnTo>
                    <a:pt x="226" y="290"/>
                  </a:lnTo>
                  <a:lnTo>
                    <a:pt x="224" y="292"/>
                  </a:lnTo>
                  <a:lnTo>
                    <a:pt x="224" y="292"/>
                  </a:lnTo>
                  <a:lnTo>
                    <a:pt x="222" y="294"/>
                  </a:lnTo>
                  <a:lnTo>
                    <a:pt x="218" y="294"/>
                  </a:lnTo>
                  <a:lnTo>
                    <a:pt x="214" y="294"/>
                  </a:lnTo>
                  <a:lnTo>
                    <a:pt x="214" y="292"/>
                  </a:lnTo>
                  <a:lnTo>
                    <a:pt x="214" y="292"/>
                  </a:lnTo>
                  <a:lnTo>
                    <a:pt x="212" y="292"/>
                  </a:lnTo>
                  <a:lnTo>
                    <a:pt x="212" y="290"/>
                  </a:lnTo>
                  <a:lnTo>
                    <a:pt x="212" y="290"/>
                  </a:lnTo>
                  <a:lnTo>
                    <a:pt x="212" y="290"/>
                  </a:lnTo>
                  <a:lnTo>
                    <a:pt x="216" y="288"/>
                  </a:lnTo>
                  <a:lnTo>
                    <a:pt x="216" y="288"/>
                  </a:lnTo>
                  <a:lnTo>
                    <a:pt x="218" y="288"/>
                  </a:lnTo>
                  <a:lnTo>
                    <a:pt x="218" y="286"/>
                  </a:lnTo>
                  <a:lnTo>
                    <a:pt x="218" y="284"/>
                  </a:lnTo>
                  <a:lnTo>
                    <a:pt x="218" y="282"/>
                  </a:lnTo>
                  <a:lnTo>
                    <a:pt x="216" y="282"/>
                  </a:lnTo>
                  <a:lnTo>
                    <a:pt x="214" y="282"/>
                  </a:lnTo>
                  <a:lnTo>
                    <a:pt x="214" y="282"/>
                  </a:lnTo>
                  <a:lnTo>
                    <a:pt x="214" y="282"/>
                  </a:lnTo>
                  <a:lnTo>
                    <a:pt x="212" y="280"/>
                  </a:lnTo>
                  <a:lnTo>
                    <a:pt x="212" y="278"/>
                  </a:lnTo>
                  <a:lnTo>
                    <a:pt x="210" y="280"/>
                  </a:lnTo>
                  <a:lnTo>
                    <a:pt x="210" y="280"/>
                  </a:lnTo>
                  <a:lnTo>
                    <a:pt x="208" y="280"/>
                  </a:lnTo>
                  <a:lnTo>
                    <a:pt x="198" y="280"/>
                  </a:lnTo>
                  <a:lnTo>
                    <a:pt x="196" y="278"/>
                  </a:lnTo>
                  <a:lnTo>
                    <a:pt x="196" y="278"/>
                  </a:lnTo>
                  <a:lnTo>
                    <a:pt x="196" y="276"/>
                  </a:lnTo>
                  <a:lnTo>
                    <a:pt x="194" y="276"/>
                  </a:lnTo>
                  <a:lnTo>
                    <a:pt x="194" y="274"/>
                  </a:lnTo>
                  <a:lnTo>
                    <a:pt x="192" y="274"/>
                  </a:lnTo>
                  <a:lnTo>
                    <a:pt x="190" y="274"/>
                  </a:lnTo>
                  <a:lnTo>
                    <a:pt x="190" y="274"/>
                  </a:lnTo>
                  <a:lnTo>
                    <a:pt x="190" y="278"/>
                  </a:lnTo>
                  <a:lnTo>
                    <a:pt x="192" y="284"/>
                  </a:lnTo>
                  <a:lnTo>
                    <a:pt x="192" y="286"/>
                  </a:lnTo>
                  <a:lnTo>
                    <a:pt x="190" y="286"/>
                  </a:lnTo>
                  <a:lnTo>
                    <a:pt x="188" y="288"/>
                  </a:lnTo>
                  <a:lnTo>
                    <a:pt x="188" y="288"/>
                  </a:lnTo>
                  <a:lnTo>
                    <a:pt x="186" y="288"/>
                  </a:lnTo>
                  <a:lnTo>
                    <a:pt x="186" y="286"/>
                  </a:lnTo>
                  <a:lnTo>
                    <a:pt x="186" y="286"/>
                  </a:lnTo>
                  <a:lnTo>
                    <a:pt x="188" y="284"/>
                  </a:lnTo>
                  <a:lnTo>
                    <a:pt x="188" y="284"/>
                  </a:lnTo>
                  <a:lnTo>
                    <a:pt x="184" y="284"/>
                  </a:lnTo>
                  <a:lnTo>
                    <a:pt x="184" y="282"/>
                  </a:lnTo>
                  <a:lnTo>
                    <a:pt x="182" y="282"/>
                  </a:lnTo>
                  <a:lnTo>
                    <a:pt x="182" y="284"/>
                  </a:lnTo>
                  <a:lnTo>
                    <a:pt x="182" y="286"/>
                  </a:lnTo>
                  <a:lnTo>
                    <a:pt x="182" y="286"/>
                  </a:lnTo>
                  <a:lnTo>
                    <a:pt x="180" y="286"/>
                  </a:lnTo>
                  <a:lnTo>
                    <a:pt x="180" y="288"/>
                  </a:lnTo>
                  <a:lnTo>
                    <a:pt x="180" y="288"/>
                  </a:lnTo>
                  <a:lnTo>
                    <a:pt x="180" y="292"/>
                  </a:lnTo>
                  <a:lnTo>
                    <a:pt x="180" y="294"/>
                  </a:lnTo>
                  <a:lnTo>
                    <a:pt x="180" y="294"/>
                  </a:lnTo>
                  <a:lnTo>
                    <a:pt x="178" y="296"/>
                  </a:lnTo>
                  <a:lnTo>
                    <a:pt x="178" y="296"/>
                  </a:lnTo>
                  <a:lnTo>
                    <a:pt x="178" y="296"/>
                  </a:lnTo>
                  <a:lnTo>
                    <a:pt x="176" y="298"/>
                  </a:lnTo>
                  <a:lnTo>
                    <a:pt x="176" y="298"/>
                  </a:lnTo>
                  <a:lnTo>
                    <a:pt x="174" y="298"/>
                  </a:lnTo>
                  <a:lnTo>
                    <a:pt x="172" y="298"/>
                  </a:lnTo>
                  <a:lnTo>
                    <a:pt x="172" y="298"/>
                  </a:lnTo>
                  <a:lnTo>
                    <a:pt x="172" y="298"/>
                  </a:lnTo>
                  <a:lnTo>
                    <a:pt x="174" y="300"/>
                  </a:lnTo>
                  <a:lnTo>
                    <a:pt x="174" y="300"/>
                  </a:lnTo>
                  <a:lnTo>
                    <a:pt x="172" y="300"/>
                  </a:lnTo>
                  <a:lnTo>
                    <a:pt x="172" y="300"/>
                  </a:lnTo>
                  <a:lnTo>
                    <a:pt x="172" y="302"/>
                  </a:lnTo>
                  <a:lnTo>
                    <a:pt x="172" y="302"/>
                  </a:lnTo>
                  <a:lnTo>
                    <a:pt x="172" y="304"/>
                  </a:lnTo>
                  <a:lnTo>
                    <a:pt x="172" y="304"/>
                  </a:lnTo>
                  <a:lnTo>
                    <a:pt x="172" y="306"/>
                  </a:lnTo>
                  <a:lnTo>
                    <a:pt x="172" y="306"/>
                  </a:lnTo>
                  <a:lnTo>
                    <a:pt x="166" y="308"/>
                  </a:lnTo>
                  <a:lnTo>
                    <a:pt x="158" y="310"/>
                  </a:lnTo>
                  <a:lnTo>
                    <a:pt x="156" y="312"/>
                  </a:lnTo>
                  <a:lnTo>
                    <a:pt x="150" y="316"/>
                  </a:lnTo>
                  <a:lnTo>
                    <a:pt x="148" y="320"/>
                  </a:lnTo>
                  <a:lnTo>
                    <a:pt x="146" y="320"/>
                  </a:lnTo>
                  <a:lnTo>
                    <a:pt x="136" y="320"/>
                  </a:lnTo>
                  <a:lnTo>
                    <a:pt x="132" y="320"/>
                  </a:lnTo>
                  <a:lnTo>
                    <a:pt x="132" y="320"/>
                  </a:lnTo>
                  <a:lnTo>
                    <a:pt x="132" y="320"/>
                  </a:lnTo>
                  <a:lnTo>
                    <a:pt x="130" y="322"/>
                  </a:lnTo>
                  <a:lnTo>
                    <a:pt x="130" y="322"/>
                  </a:lnTo>
                  <a:lnTo>
                    <a:pt x="130" y="324"/>
                  </a:lnTo>
                  <a:lnTo>
                    <a:pt x="130" y="326"/>
                  </a:lnTo>
                  <a:lnTo>
                    <a:pt x="128" y="328"/>
                  </a:lnTo>
                  <a:lnTo>
                    <a:pt x="128" y="330"/>
                  </a:lnTo>
                  <a:lnTo>
                    <a:pt x="128" y="332"/>
                  </a:lnTo>
                  <a:lnTo>
                    <a:pt x="130" y="334"/>
                  </a:lnTo>
                  <a:lnTo>
                    <a:pt x="132" y="336"/>
                  </a:lnTo>
                  <a:lnTo>
                    <a:pt x="130" y="338"/>
                  </a:lnTo>
                  <a:lnTo>
                    <a:pt x="128" y="340"/>
                  </a:lnTo>
                  <a:lnTo>
                    <a:pt x="124" y="342"/>
                  </a:lnTo>
                  <a:lnTo>
                    <a:pt x="118" y="342"/>
                  </a:lnTo>
                  <a:lnTo>
                    <a:pt x="116" y="344"/>
                  </a:lnTo>
                  <a:lnTo>
                    <a:pt x="112" y="350"/>
                  </a:lnTo>
                  <a:lnTo>
                    <a:pt x="104" y="356"/>
                  </a:lnTo>
                  <a:lnTo>
                    <a:pt x="102" y="356"/>
                  </a:lnTo>
                  <a:lnTo>
                    <a:pt x="100" y="356"/>
                  </a:lnTo>
                  <a:lnTo>
                    <a:pt x="96" y="352"/>
                  </a:lnTo>
                  <a:lnTo>
                    <a:pt x="94" y="352"/>
                  </a:lnTo>
                  <a:lnTo>
                    <a:pt x="94" y="352"/>
                  </a:lnTo>
                  <a:lnTo>
                    <a:pt x="94" y="354"/>
                  </a:lnTo>
                  <a:lnTo>
                    <a:pt x="94" y="354"/>
                  </a:lnTo>
                  <a:lnTo>
                    <a:pt x="96" y="356"/>
                  </a:lnTo>
                  <a:lnTo>
                    <a:pt x="98" y="356"/>
                  </a:lnTo>
                  <a:lnTo>
                    <a:pt x="98" y="358"/>
                  </a:lnTo>
                  <a:lnTo>
                    <a:pt x="98" y="364"/>
                  </a:lnTo>
                  <a:lnTo>
                    <a:pt x="100" y="374"/>
                  </a:lnTo>
                  <a:lnTo>
                    <a:pt x="100" y="378"/>
                  </a:lnTo>
                  <a:lnTo>
                    <a:pt x="102" y="382"/>
                  </a:lnTo>
                  <a:lnTo>
                    <a:pt x="104" y="384"/>
                  </a:lnTo>
                  <a:lnTo>
                    <a:pt x="102" y="388"/>
                  </a:lnTo>
                  <a:lnTo>
                    <a:pt x="102" y="390"/>
                  </a:lnTo>
                  <a:lnTo>
                    <a:pt x="106" y="390"/>
                  </a:lnTo>
                  <a:lnTo>
                    <a:pt x="106" y="390"/>
                  </a:lnTo>
                  <a:lnTo>
                    <a:pt x="106" y="392"/>
                  </a:lnTo>
                  <a:lnTo>
                    <a:pt x="108" y="394"/>
                  </a:lnTo>
                  <a:lnTo>
                    <a:pt x="108" y="396"/>
                  </a:lnTo>
                  <a:lnTo>
                    <a:pt x="108" y="396"/>
                  </a:lnTo>
                  <a:lnTo>
                    <a:pt x="106" y="398"/>
                  </a:lnTo>
                  <a:lnTo>
                    <a:pt x="102" y="402"/>
                  </a:lnTo>
                  <a:lnTo>
                    <a:pt x="98" y="404"/>
                  </a:lnTo>
                  <a:lnTo>
                    <a:pt x="90" y="408"/>
                  </a:lnTo>
                  <a:lnTo>
                    <a:pt x="88" y="408"/>
                  </a:lnTo>
                  <a:lnTo>
                    <a:pt x="88" y="410"/>
                  </a:lnTo>
                  <a:lnTo>
                    <a:pt x="88" y="410"/>
                  </a:lnTo>
                  <a:lnTo>
                    <a:pt x="86" y="410"/>
                  </a:lnTo>
                  <a:lnTo>
                    <a:pt x="84" y="408"/>
                  </a:lnTo>
                  <a:lnTo>
                    <a:pt x="82" y="406"/>
                  </a:lnTo>
                  <a:lnTo>
                    <a:pt x="82" y="406"/>
                  </a:lnTo>
                  <a:lnTo>
                    <a:pt x="80" y="406"/>
                  </a:lnTo>
                  <a:lnTo>
                    <a:pt x="78" y="406"/>
                  </a:lnTo>
                  <a:lnTo>
                    <a:pt x="78" y="406"/>
                  </a:lnTo>
                  <a:lnTo>
                    <a:pt x="78" y="404"/>
                  </a:lnTo>
                  <a:lnTo>
                    <a:pt x="78" y="402"/>
                  </a:lnTo>
                  <a:lnTo>
                    <a:pt x="76" y="400"/>
                  </a:lnTo>
                  <a:lnTo>
                    <a:pt x="74" y="400"/>
                  </a:lnTo>
                  <a:lnTo>
                    <a:pt x="74" y="400"/>
                  </a:lnTo>
                  <a:lnTo>
                    <a:pt x="74" y="398"/>
                  </a:lnTo>
                  <a:lnTo>
                    <a:pt x="74" y="398"/>
                  </a:lnTo>
                  <a:lnTo>
                    <a:pt x="74" y="396"/>
                  </a:lnTo>
                  <a:lnTo>
                    <a:pt x="72" y="394"/>
                  </a:lnTo>
                  <a:lnTo>
                    <a:pt x="72" y="392"/>
                  </a:lnTo>
                  <a:lnTo>
                    <a:pt x="72" y="390"/>
                  </a:lnTo>
                  <a:lnTo>
                    <a:pt x="70" y="388"/>
                  </a:lnTo>
                  <a:lnTo>
                    <a:pt x="68" y="386"/>
                  </a:lnTo>
                  <a:lnTo>
                    <a:pt x="68" y="386"/>
                  </a:lnTo>
                  <a:lnTo>
                    <a:pt x="68" y="386"/>
                  </a:lnTo>
                  <a:lnTo>
                    <a:pt x="68" y="384"/>
                  </a:lnTo>
                  <a:lnTo>
                    <a:pt x="66" y="382"/>
                  </a:lnTo>
                  <a:lnTo>
                    <a:pt x="64" y="380"/>
                  </a:lnTo>
                  <a:lnTo>
                    <a:pt x="62" y="378"/>
                  </a:lnTo>
                  <a:lnTo>
                    <a:pt x="62" y="378"/>
                  </a:lnTo>
                  <a:lnTo>
                    <a:pt x="60" y="374"/>
                  </a:lnTo>
                  <a:lnTo>
                    <a:pt x="60" y="374"/>
                  </a:lnTo>
                  <a:lnTo>
                    <a:pt x="58" y="374"/>
                  </a:lnTo>
                  <a:lnTo>
                    <a:pt x="58" y="374"/>
                  </a:lnTo>
                  <a:lnTo>
                    <a:pt x="58" y="372"/>
                  </a:lnTo>
                  <a:lnTo>
                    <a:pt x="58" y="372"/>
                  </a:lnTo>
                  <a:lnTo>
                    <a:pt x="56" y="372"/>
                  </a:lnTo>
                  <a:lnTo>
                    <a:pt x="54" y="370"/>
                  </a:lnTo>
                  <a:lnTo>
                    <a:pt x="52" y="366"/>
                  </a:lnTo>
                  <a:lnTo>
                    <a:pt x="50" y="366"/>
                  </a:lnTo>
                  <a:lnTo>
                    <a:pt x="48" y="366"/>
                  </a:lnTo>
                  <a:lnTo>
                    <a:pt x="46" y="366"/>
                  </a:lnTo>
                  <a:lnTo>
                    <a:pt x="44" y="368"/>
                  </a:lnTo>
                  <a:lnTo>
                    <a:pt x="44" y="370"/>
                  </a:lnTo>
                  <a:lnTo>
                    <a:pt x="44" y="370"/>
                  </a:lnTo>
                  <a:lnTo>
                    <a:pt x="42" y="374"/>
                  </a:lnTo>
                  <a:lnTo>
                    <a:pt x="42" y="374"/>
                  </a:lnTo>
                  <a:lnTo>
                    <a:pt x="38" y="376"/>
                  </a:lnTo>
                  <a:lnTo>
                    <a:pt x="38" y="376"/>
                  </a:lnTo>
                  <a:lnTo>
                    <a:pt x="36" y="378"/>
                  </a:lnTo>
                  <a:lnTo>
                    <a:pt x="38" y="378"/>
                  </a:lnTo>
                  <a:lnTo>
                    <a:pt x="38" y="380"/>
                  </a:lnTo>
                  <a:lnTo>
                    <a:pt x="38" y="380"/>
                  </a:lnTo>
                  <a:lnTo>
                    <a:pt x="38" y="382"/>
                  </a:lnTo>
                  <a:lnTo>
                    <a:pt x="36" y="384"/>
                  </a:lnTo>
                  <a:lnTo>
                    <a:pt x="36" y="384"/>
                  </a:lnTo>
                  <a:lnTo>
                    <a:pt x="36" y="386"/>
                  </a:lnTo>
                  <a:lnTo>
                    <a:pt x="38" y="390"/>
                  </a:lnTo>
                  <a:lnTo>
                    <a:pt x="38" y="392"/>
                  </a:lnTo>
                  <a:lnTo>
                    <a:pt x="38" y="394"/>
                  </a:lnTo>
                  <a:lnTo>
                    <a:pt x="34" y="398"/>
                  </a:lnTo>
                  <a:lnTo>
                    <a:pt x="32" y="400"/>
                  </a:lnTo>
                  <a:lnTo>
                    <a:pt x="22" y="404"/>
                  </a:lnTo>
                  <a:lnTo>
                    <a:pt x="20" y="406"/>
                  </a:lnTo>
                  <a:lnTo>
                    <a:pt x="20" y="410"/>
                  </a:lnTo>
                  <a:lnTo>
                    <a:pt x="16" y="426"/>
                  </a:lnTo>
                  <a:lnTo>
                    <a:pt x="14" y="442"/>
                  </a:lnTo>
                  <a:lnTo>
                    <a:pt x="16" y="444"/>
                  </a:lnTo>
                  <a:lnTo>
                    <a:pt x="24" y="448"/>
                  </a:lnTo>
                  <a:lnTo>
                    <a:pt x="26" y="452"/>
                  </a:lnTo>
                  <a:lnTo>
                    <a:pt x="26" y="454"/>
                  </a:lnTo>
                  <a:lnTo>
                    <a:pt x="24" y="458"/>
                  </a:lnTo>
                  <a:lnTo>
                    <a:pt x="24" y="462"/>
                  </a:lnTo>
                  <a:lnTo>
                    <a:pt x="20" y="464"/>
                  </a:lnTo>
                  <a:lnTo>
                    <a:pt x="20" y="466"/>
                  </a:lnTo>
                  <a:lnTo>
                    <a:pt x="18" y="466"/>
                  </a:lnTo>
                  <a:lnTo>
                    <a:pt x="16" y="468"/>
                  </a:lnTo>
                  <a:lnTo>
                    <a:pt x="14" y="468"/>
                  </a:lnTo>
                  <a:lnTo>
                    <a:pt x="14" y="470"/>
                  </a:lnTo>
                  <a:lnTo>
                    <a:pt x="8" y="486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0" y="504"/>
                  </a:lnTo>
                  <a:lnTo>
                    <a:pt x="12" y="508"/>
                  </a:lnTo>
                  <a:lnTo>
                    <a:pt x="24" y="512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4"/>
                  </a:lnTo>
                  <a:lnTo>
                    <a:pt x="28" y="516"/>
                  </a:lnTo>
                  <a:lnTo>
                    <a:pt x="28" y="516"/>
                  </a:lnTo>
                  <a:lnTo>
                    <a:pt x="28" y="516"/>
                  </a:lnTo>
                  <a:lnTo>
                    <a:pt x="28" y="516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8" y="518"/>
                  </a:lnTo>
                  <a:lnTo>
                    <a:pt x="28" y="520"/>
                  </a:lnTo>
                  <a:lnTo>
                    <a:pt x="28" y="520"/>
                  </a:lnTo>
                  <a:lnTo>
                    <a:pt x="30" y="522"/>
                  </a:lnTo>
                  <a:lnTo>
                    <a:pt x="28" y="522"/>
                  </a:lnTo>
                  <a:lnTo>
                    <a:pt x="28" y="524"/>
                  </a:lnTo>
                  <a:lnTo>
                    <a:pt x="28" y="524"/>
                  </a:lnTo>
                  <a:lnTo>
                    <a:pt x="30" y="526"/>
                  </a:lnTo>
                  <a:lnTo>
                    <a:pt x="32" y="526"/>
                  </a:lnTo>
                  <a:lnTo>
                    <a:pt x="32" y="526"/>
                  </a:lnTo>
                  <a:lnTo>
                    <a:pt x="32" y="528"/>
                  </a:lnTo>
                  <a:lnTo>
                    <a:pt x="30" y="530"/>
                  </a:lnTo>
                  <a:lnTo>
                    <a:pt x="26" y="532"/>
                  </a:lnTo>
                  <a:lnTo>
                    <a:pt x="26" y="532"/>
                  </a:lnTo>
                  <a:lnTo>
                    <a:pt x="26" y="532"/>
                  </a:lnTo>
                  <a:lnTo>
                    <a:pt x="30" y="536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0"/>
                  </a:lnTo>
                  <a:lnTo>
                    <a:pt x="30" y="542"/>
                  </a:lnTo>
                  <a:lnTo>
                    <a:pt x="30" y="542"/>
                  </a:lnTo>
                  <a:lnTo>
                    <a:pt x="30" y="544"/>
                  </a:lnTo>
                  <a:lnTo>
                    <a:pt x="30" y="544"/>
                  </a:lnTo>
                  <a:lnTo>
                    <a:pt x="30" y="544"/>
                  </a:lnTo>
                  <a:lnTo>
                    <a:pt x="32" y="546"/>
                  </a:lnTo>
                  <a:lnTo>
                    <a:pt x="40" y="552"/>
                  </a:lnTo>
                  <a:lnTo>
                    <a:pt x="40" y="552"/>
                  </a:lnTo>
                  <a:lnTo>
                    <a:pt x="40" y="550"/>
                  </a:lnTo>
                  <a:lnTo>
                    <a:pt x="42" y="548"/>
                  </a:lnTo>
                  <a:lnTo>
                    <a:pt x="42" y="544"/>
                  </a:lnTo>
                  <a:lnTo>
                    <a:pt x="42" y="542"/>
                  </a:lnTo>
                  <a:lnTo>
                    <a:pt x="42" y="542"/>
                  </a:lnTo>
                  <a:lnTo>
                    <a:pt x="44" y="542"/>
                  </a:lnTo>
                  <a:lnTo>
                    <a:pt x="52" y="546"/>
                  </a:lnTo>
                  <a:lnTo>
                    <a:pt x="70" y="546"/>
                  </a:lnTo>
                  <a:lnTo>
                    <a:pt x="74" y="548"/>
                  </a:lnTo>
                  <a:lnTo>
                    <a:pt x="76" y="550"/>
                  </a:lnTo>
                  <a:lnTo>
                    <a:pt x="84" y="564"/>
                  </a:lnTo>
                  <a:lnTo>
                    <a:pt x="84" y="564"/>
                  </a:lnTo>
                  <a:lnTo>
                    <a:pt x="86" y="568"/>
                  </a:lnTo>
                  <a:lnTo>
                    <a:pt x="88" y="568"/>
                  </a:lnTo>
                  <a:lnTo>
                    <a:pt x="90" y="570"/>
                  </a:lnTo>
                  <a:lnTo>
                    <a:pt x="90" y="570"/>
                  </a:lnTo>
                  <a:lnTo>
                    <a:pt x="92" y="570"/>
                  </a:lnTo>
                  <a:lnTo>
                    <a:pt x="92" y="572"/>
                  </a:lnTo>
                  <a:lnTo>
                    <a:pt x="92" y="572"/>
                  </a:lnTo>
                  <a:lnTo>
                    <a:pt x="100" y="590"/>
                  </a:lnTo>
                  <a:lnTo>
                    <a:pt x="112" y="612"/>
                  </a:lnTo>
                  <a:lnTo>
                    <a:pt x="110" y="614"/>
                  </a:lnTo>
                  <a:lnTo>
                    <a:pt x="108" y="616"/>
                  </a:lnTo>
                  <a:lnTo>
                    <a:pt x="102" y="618"/>
                  </a:lnTo>
                  <a:lnTo>
                    <a:pt x="100" y="616"/>
                  </a:lnTo>
                  <a:lnTo>
                    <a:pt x="100" y="614"/>
                  </a:lnTo>
                  <a:lnTo>
                    <a:pt x="100" y="614"/>
                  </a:lnTo>
                  <a:lnTo>
                    <a:pt x="98" y="612"/>
                  </a:lnTo>
                  <a:lnTo>
                    <a:pt x="96" y="612"/>
                  </a:lnTo>
                  <a:lnTo>
                    <a:pt x="92" y="612"/>
                  </a:lnTo>
                  <a:lnTo>
                    <a:pt x="90" y="614"/>
                  </a:lnTo>
                  <a:lnTo>
                    <a:pt x="90" y="616"/>
                  </a:lnTo>
                  <a:lnTo>
                    <a:pt x="88" y="618"/>
                  </a:lnTo>
                  <a:lnTo>
                    <a:pt x="90" y="618"/>
                  </a:lnTo>
                  <a:lnTo>
                    <a:pt x="90" y="618"/>
                  </a:lnTo>
                  <a:lnTo>
                    <a:pt x="92" y="620"/>
                  </a:lnTo>
                  <a:lnTo>
                    <a:pt x="92" y="620"/>
                  </a:lnTo>
                  <a:lnTo>
                    <a:pt x="92" y="622"/>
                  </a:lnTo>
                  <a:lnTo>
                    <a:pt x="92" y="622"/>
                  </a:lnTo>
                  <a:lnTo>
                    <a:pt x="94" y="622"/>
                  </a:lnTo>
                  <a:lnTo>
                    <a:pt x="92" y="624"/>
                  </a:lnTo>
                  <a:lnTo>
                    <a:pt x="94" y="626"/>
                  </a:lnTo>
                  <a:lnTo>
                    <a:pt x="98" y="626"/>
                  </a:lnTo>
                  <a:lnTo>
                    <a:pt x="100" y="626"/>
                  </a:lnTo>
                  <a:lnTo>
                    <a:pt x="100" y="626"/>
                  </a:lnTo>
                  <a:lnTo>
                    <a:pt x="102" y="628"/>
                  </a:lnTo>
                  <a:lnTo>
                    <a:pt x="104" y="630"/>
                  </a:lnTo>
                  <a:lnTo>
                    <a:pt x="106" y="630"/>
                  </a:lnTo>
                  <a:lnTo>
                    <a:pt x="106" y="630"/>
                  </a:lnTo>
                  <a:lnTo>
                    <a:pt x="108" y="630"/>
                  </a:lnTo>
                  <a:lnTo>
                    <a:pt x="108" y="630"/>
                  </a:lnTo>
                  <a:lnTo>
                    <a:pt x="110" y="632"/>
                  </a:lnTo>
                  <a:lnTo>
                    <a:pt x="114" y="634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2" y="640"/>
                  </a:lnTo>
                  <a:lnTo>
                    <a:pt x="122" y="638"/>
                  </a:lnTo>
                  <a:lnTo>
                    <a:pt x="122" y="638"/>
                  </a:lnTo>
                  <a:lnTo>
                    <a:pt x="122" y="636"/>
                  </a:lnTo>
                  <a:lnTo>
                    <a:pt x="122" y="636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36"/>
                  </a:lnTo>
                  <a:lnTo>
                    <a:pt x="120" y="634"/>
                  </a:lnTo>
                  <a:lnTo>
                    <a:pt x="120" y="634"/>
                  </a:lnTo>
                  <a:lnTo>
                    <a:pt x="120" y="634"/>
                  </a:lnTo>
                  <a:lnTo>
                    <a:pt x="124" y="636"/>
                  </a:lnTo>
                  <a:lnTo>
                    <a:pt x="124" y="636"/>
                  </a:lnTo>
                  <a:lnTo>
                    <a:pt x="126" y="636"/>
                  </a:lnTo>
                  <a:lnTo>
                    <a:pt x="126" y="636"/>
                  </a:lnTo>
                  <a:lnTo>
                    <a:pt x="124" y="634"/>
                  </a:lnTo>
                  <a:lnTo>
                    <a:pt x="124" y="634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2" y="632"/>
                  </a:lnTo>
                  <a:lnTo>
                    <a:pt x="122" y="630"/>
                  </a:lnTo>
                  <a:lnTo>
                    <a:pt x="124" y="630"/>
                  </a:lnTo>
                  <a:lnTo>
                    <a:pt x="124" y="632"/>
                  </a:lnTo>
                  <a:lnTo>
                    <a:pt x="124" y="632"/>
                  </a:lnTo>
                  <a:lnTo>
                    <a:pt x="126" y="632"/>
                  </a:lnTo>
                  <a:lnTo>
                    <a:pt x="126" y="634"/>
                  </a:lnTo>
                  <a:lnTo>
                    <a:pt x="126" y="634"/>
                  </a:lnTo>
                  <a:lnTo>
                    <a:pt x="128" y="636"/>
                  </a:lnTo>
                  <a:lnTo>
                    <a:pt x="128" y="636"/>
                  </a:lnTo>
                  <a:lnTo>
                    <a:pt x="128" y="634"/>
                  </a:lnTo>
                  <a:lnTo>
                    <a:pt x="128" y="634"/>
                  </a:lnTo>
                  <a:lnTo>
                    <a:pt x="128" y="634"/>
                  </a:lnTo>
                  <a:lnTo>
                    <a:pt x="126" y="632"/>
                  </a:lnTo>
                  <a:lnTo>
                    <a:pt x="126" y="630"/>
                  </a:lnTo>
                  <a:lnTo>
                    <a:pt x="126" y="630"/>
                  </a:lnTo>
                  <a:lnTo>
                    <a:pt x="126" y="628"/>
                  </a:lnTo>
                  <a:lnTo>
                    <a:pt x="124" y="628"/>
                  </a:lnTo>
                  <a:lnTo>
                    <a:pt x="124" y="628"/>
                  </a:lnTo>
                  <a:lnTo>
                    <a:pt x="126" y="628"/>
                  </a:lnTo>
                  <a:lnTo>
                    <a:pt x="126" y="628"/>
                  </a:lnTo>
                  <a:lnTo>
                    <a:pt x="126" y="628"/>
                  </a:lnTo>
                  <a:lnTo>
                    <a:pt x="128" y="630"/>
                  </a:lnTo>
                  <a:lnTo>
                    <a:pt x="128" y="630"/>
                  </a:lnTo>
                  <a:lnTo>
                    <a:pt x="128" y="630"/>
                  </a:lnTo>
                  <a:lnTo>
                    <a:pt x="130" y="630"/>
                  </a:lnTo>
                  <a:lnTo>
                    <a:pt x="130" y="628"/>
                  </a:lnTo>
                  <a:lnTo>
                    <a:pt x="126" y="624"/>
                  </a:lnTo>
                  <a:lnTo>
                    <a:pt x="126" y="624"/>
                  </a:lnTo>
                  <a:lnTo>
                    <a:pt x="126" y="624"/>
                  </a:lnTo>
                  <a:lnTo>
                    <a:pt x="128" y="626"/>
                  </a:lnTo>
                  <a:lnTo>
                    <a:pt x="130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6"/>
                  </a:lnTo>
                  <a:lnTo>
                    <a:pt x="132" y="628"/>
                  </a:lnTo>
                  <a:lnTo>
                    <a:pt x="132" y="628"/>
                  </a:lnTo>
                  <a:lnTo>
                    <a:pt x="132" y="628"/>
                  </a:lnTo>
                  <a:lnTo>
                    <a:pt x="134" y="628"/>
                  </a:lnTo>
                  <a:lnTo>
                    <a:pt x="134" y="628"/>
                  </a:lnTo>
                  <a:lnTo>
                    <a:pt x="134" y="628"/>
                  </a:lnTo>
                  <a:lnTo>
                    <a:pt x="134" y="628"/>
                  </a:lnTo>
                  <a:lnTo>
                    <a:pt x="134" y="628"/>
                  </a:lnTo>
                  <a:lnTo>
                    <a:pt x="134" y="626"/>
                  </a:lnTo>
                  <a:lnTo>
                    <a:pt x="134" y="626"/>
                  </a:lnTo>
                  <a:lnTo>
                    <a:pt x="134" y="624"/>
                  </a:lnTo>
                  <a:lnTo>
                    <a:pt x="134" y="622"/>
                  </a:lnTo>
                  <a:lnTo>
                    <a:pt x="134" y="624"/>
                  </a:lnTo>
                  <a:lnTo>
                    <a:pt x="134" y="624"/>
                  </a:lnTo>
                  <a:lnTo>
                    <a:pt x="134" y="626"/>
                  </a:lnTo>
                  <a:lnTo>
                    <a:pt x="138" y="626"/>
                  </a:lnTo>
                  <a:lnTo>
                    <a:pt x="138" y="628"/>
                  </a:lnTo>
                  <a:lnTo>
                    <a:pt x="138" y="628"/>
                  </a:lnTo>
                  <a:lnTo>
                    <a:pt x="138" y="628"/>
                  </a:lnTo>
                  <a:lnTo>
                    <a:pt x="138" y="628"/>
                  </a:lnTo>
                  <a:lnTo>
                    <a:pt x="140" y="628"/>
                  </a:lnTo>
                  <a:lnTo>
                    <a:pt x="140" y="628"/>
                  </a:lnTo>
                  <a:lnTo>
                    <a:pt x="140" y="624"/>
                  </a:lnTo>
                  <a:lnTo>
                    <a:pt x="140" y="624"/>
                  </a:lnTo>
                  <a:lnTo>
                    <a:pt x="140" y="624"/>
                  </a:lnTo>
                  <a:lnTo>
                    <a:pt x="144" y="628"/>
                  </a:lnTo>
                  <a:lnTo>
                    <a:pt x="144" y="628"/>
                  </a:lnTo>
                  <a:lnTo>
                    <a:pt x="144" y="626"/>
                  </a:lnTo>
                  <a:lnTo>
                    <a:pt x="144" y="624"/>
                  </a:lnTo>
                  <a:lnTo>
                    <a:pt x="144" y="624"/>
                  </a:lnTo>
                  <a:lnTo>
                    <a:pt x="144" y="626"/>
                  </a:lnTo>
                  <a:lnTo>
                    <a:pt x="146" y="626"/>
                  </a:lnTo>
                  <a:lnTo>
                    <a:pt x="146" y="626"/>
                  </a:lnTo>
                  <a:lnTo>
                    <a:pt x="146" y="626"/>
                  </a:lnTo>
                  <a:lnTo>
                    <a:pt x="146" y="624"/>
                  </a:lnTo>
                  <a:lnTo>
                    <a:pt x="146" y="624"/>
                  </a:lnTo>
                  <a:lnTo>
                    <a:pt x="146" y="624"/>
                  </a:lnTo>
                  <a:lnTo>
                    <a:pt x="148" y="626"/>
                  </a:lnTo>
                  <a:lnTo>
                    <a:pt x="148" y="626"/>
                  </a:lnTo>
                  <a:lnTo>
                    <a:pt x="148" y="626"/>
                  </a:lnTo>
                  <a:lnTo>
                    <a:pt x="148" y="624"/>
                  </a:lnTo>
                  <a:lnTo>
                    <a:pt x="150" y="624"/>
                  </a:lnTo>
                  <a:lnTo>
                    <a:pt x="150" y="624"/>
                  </a:lnTo>
                  <a:lnTo>
                    <a:pt x="152" y="624"/>
                  </a:lnTo>
                  <a:lnTo>
                    <a:pt x="152" y="622"/>
                  </a:lnTo>
                  <a:lnTo>
                    <a:pt x="154" y="622"/>
                  </a:lnTo>
                  <a:lnTo>
                    <a:pt x="154" y="622"/>
                  </a:lnTo>
                  <a:lnTo>
                    <a:pt x="154" y="620"/>
                  </a:lnTo>
                  <a:lnTo>
                    <a:pt x="156" y="620"/>
                  </a:lnTo>
                  <a:lnTo>
                    <a:pt x="156" y="620"/>
                  </a:lnTo>
                  <a:lnTo>
                    <a:pt x="158" y="620"/>
                  </a:lnTo>
                  <a:lnTo>
                    <a:pt x="158" y="620"/>
                  </a:lnTo>
                  <a:lnTo>
                    <a:pt x="158" y="620"/>
                  </a:lnTo>
                  <a:lnTo>
                    <a:pt x="160" y="616"/>
                  </a:lnTo>
                  <a:lnTo>
                    <a:pt x="164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2"/>
                  </a:lnTo>
                  <a:lnTo>
                    <a:pt x="166" y="614"/>
                  </a:lnTo>
                  <a:lnTo>
                    <a:pt x="166" y="614"/>
                  </a:lnTo>
                  <a:lnTo>
                    <a:pt x="166" y="614"/>
                  </a:lnTo>
                  <a:lnTo>
                    <a:pt x="168" y="614"/>
                  </a:lnTo>
                  <a:lnTo>
                    <a:pt x="170" y="610"/>
                  </a:lnTo>
                  <a:lnTo>
                    <a:pt x="170" y="610"/>
                  </a:lnTo>
                  <a:lnTo>
                    <a:pt x="170" y="610"/>
                  </a:lnTo>
                  <a:lnTo>
                    <a:pt x="170" y="608"/>
                  </a:lnTo>
                  <a:lnTo>
                    <a:pt x="172" y="608"/>
                  </a:lnTo>
                  <a:lnTo>
                    <a:pt x="172" y="608"/>
                  </a:lnTo>
                  <a:lnTo>
                    <a:pt x="172" y="608"/>
                  </a:lnTo>
                  <a:lnTo>
                    <a:pt x="172" y="608"/>
                  </a:lnTo>
                  <a:lnTo>
                    <a:pt x="172" y="606"/>
                  </a:lnTo>
                  <a:lnTo>
                    <a:pt x="174" y="606"/>
                  </a:lnTo>
                  <a:lnTo>
                    <a:pt x="174" y="608"/>
                  </a:lnTo>
                  <a:lnTo>
                    <a:pt x="172" y="610"/>
                  </a:lnTo>
                  <a:lnTo>
                    <a:pt x="174" y="608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76" y="604"/>
                  </a:lnTo>
                  <a:lnTo>
                    <a:pt x="178" y="604"/>
                  </a:lnTo>
                  <a:lnTo>
                    <a:pt x="178" y="606"/>
                  </a:lnTo>
                  <a:lnTo>
                    <a:pt x="178" y="606"/>
                  </a:lnTo>
                  <a:lnTo>
                    <a:pt x="180" y="604"/>
                  </a:lnTo>
                  <a:lnTo>
                    <a:pt x="180" y="604"/>
                  </a:lnTo>
                  <a:lnTo>
                    <a:pt x="182" y="604"/>
                  </a:lnTo>
                  <a:lnTo>
                    <a:pt x="182" y="604"/>
                  </a:lnTo>
                  <a:lnTo>
                    <a:pt x="182" y="606"/>
                  </a:lnTo>
                  <a:lnTo>
                    <a:pt x="182" y="606"/>
                  </a:lnTo>
                  <a:lnTo>
                    <a:pt x="182" y="608"/>
                  </a:lnTo>
                  <a:lnTo>
                    <a:pt x="182" y="608"/>
                  </a:lnTo>
                  <a:lnTo>
                    <a:pt x="182" y="608"/>
                  </a:lnTo>
                  <a:lnTo>
                    <a:pt x="184" y="606"/>
                  </a:lnTo>
                  <a:lnTo>
                    <a:pt x="184" y="606"/>
                  </a:lnTo>
                  <a:lnTo>
                    <a:pt x="184" y="602"/>
                  </a:lnTo>
                  <a:lnTo>
                    <a:pt x="184" y="600"/>
                  </a:lnTo>
                  <a:lnTo>
                    <a:pt x="184" y="600"/>
                  </a:lnTo>
                  <a:lnTo>
                    <a:pt x="186" y="602"/>
                  </a:lnTo>
                  <a:lnTo>
                    <a:pt x="186" y="600"/>
                  </a:lnTo>
                  <a:lnTo>
                    <a:pt x="188" y="600"/>
                  </a:lnTo>
                  <a:lnTo>
                    <a:pt x="190" y="598"/>
                  </a:lnTo>
                  <a:lnTo>
                    <a:pt x="190" y="598"/>
                  </a:lnTo>
                  <a:lnTo>
                    <a:pt x="190" y="598"/>
                  </a:lnTo>
                  <a:lnTo>
                    <a:pt x="190" y="600"/>
                  </a:lnTo>
                  <a:lnTo>
                    <a:pt x="190" y="600"/>
                  </a:lnTo>
                  <a:lnTo>
                    <a:pt x="188" y="602"/>
                  </a:lnTo>
                  <a:lnTo>
                    <a:pt x="190" y="602"/>
                  </a:lnTo>
                  <a:lnTo>
                    <a:pt x="190" y="602"/>
                  </a:lnTo>
                  <a:lnTo>
                    <a:pt x="194" y="596"/>
                  </a:lnTo>
                  <a:lnTo>
                    <a:pt x="194" y="596"/>
                  </a:lnTo>
                  <a:lnTo>
                    <a:pt x="194" y="596"/>
                  </a:lnTo>
                  <a:lnTo>
                    <a:pt x="194" y="594"/>
                  </a:lnTo>
                  <a:lnTo>
                    <a:pt x="194" y="594"/>
                  </a:lnTo>
                  <a:lnTo>
                    <a:pt x="194" y="594"/>
                  </a:lnTo>
                  <a:lnTo>
                    <a:pt x="196" y="594"/>
                  </a:lnTo>
                  <a:lnTo>
                    <a:pt x="196" y="596"/>
                  </a:lnTo>
                  <a:lnTo>
                    <a:pt x="196" y="596"/>
                  </a:lnTo>
                  <a:lnTo>
                    <a:pt x="198" y="594"/>
                  </a:lnTo>
                  <a:lnTo>
                    <a:pt x="198" y="594"/>
                  </a:lnTo>
                  <a:lnTo>
                    <a:pt x="200" y="592"/>
                  </a:lnTo>
                  <a:lnTo>
                    <a:pt x="206" y="592"/>
                  </a:lnTo>
                  <a:lnTo>
                    <a:pt x="208" y="590"/>
                  </a:lnTo>
                  <a:lnTo>
                    <a:pt x="210" y="590"/>
                  </a:lnTo>
                  <a:lnTo>
                    <a:pt x="210" y="588"/>
                  </a:lnTo>
                  <a:lnTo>
                    <a:pt x="212" y="590"/>
                  </a:lnTo>
                  <a:lnTo>
                    <a:pt x="218" y="592"/>
                  </a:lnTo>
                  <a:lnTo>
                    <a:pt x="220" y="592"/>
                  </a:lnTo>
                  <a:lnTo>
                    <a:pt x="224" y="592"/>
                  </a:lnTo>
                  <a:lnTo>
                    <a:pt x="224" y="594"/>
                  </a:lnTo>
                  <a:lnTo>
                    <a:pt x="226" y="594"/>
                  </a:lnTo>
                  <a:lnTo>
                    <a:pt x="226" y="596"/>
                  </a:lnTo>
                  <a:lnTo>
                    <a:pt x="228" y="598"/>
                  </a:lnTo>
                  <a:lnTo>
                    <a:pt x="228" y="598"/>
                  </a:lnTo>
                  <a:lnTo>
                    <a:pt x="228" y="596"/>
                  </a:lnTo>
                  <a:lnTo>
                    <a:pt x="228" y="594"/>
                  </a:lnTo>
                  <a:lnTo>
                    <a:pt x="230" y="594"/>
                  </a:lnTo>
                  <a:lnTo>
                    <a:pt x="230" y="592"/>
                  </a:lnTo>
                  <a:lnTo>
                    <a:pt x="232" y="592"/>
                  </a:lnTo>
                  <a:lnTo>
                    <a:pt x="232" y="594"/>
                  </a:lnTo>
                  <a:lnTo>
                    <a:pt x="232" y="596"/>
                  </a:lnTo>
                  <a:lnTo>
                    <a:pt x="230" y="598"/>
                  </a:lnTo>
                  <a:lnTo>
                    <a:pt x="232" y="600"/>
                  </a:lnTo>
                  <a:lnTo>
                    <a:pt x="234" y="600"/>
                  </a:lnTo>
                  <a:lnTo>
                    <a:pt x="234" y="602"/>
                  </a:lnTo>
                  <a:lnTo>
                    <a:pt x="234" y="602"/>
                  </a:lnTo>
                  <a:lnTo>
                    <a:pt x="236" y="602"/>
                  </a:lnTo>
                  <a:lnTo>
                    <a:pt x="236" y="602"/>
                  </a:lnTo>
                  <a:lnTo>
                    <a:pt x="238" y="602"/>
                  </a:lnTo>
                  <a:lnTo>
                    <a:pt x="240" y="600"/>
                  </a:lnTo>
                  <a:lnTo>
                    <a:pt x="240" y="602"/>
                  </a:lnTo>
                  <a:lnTo>
                    <a:pt x="240" y="602"/>
                  </a:lnTo>
                  <a:lnTo>
                    <a:pt x="238" y="604"/>
                  </a:lnTo>
                  <a:lnTo>
                    <a:pt x="240" y="604"/>
                  </a:lnTo>
                  <a:lnTo>
                    <a:pt x="242" y="604"/>
                  </a:lnTo>
                  <a:lnTo>
                    <a:pt x="242" y="604"/>
                  </a:lnTo>
                  <a:lnTo>
                    <a:pt x="244" y="604"/>
                  </a:lnTo>
                  <a:lnTo>
                    <a:pt x="244" y="602"/>
                  </a:lnTo>
                  <a:lnTo>
                    <a:pt x="246" y="600"/>
                  </a:lnTo>
                  <a:lnTo>
                    <a:pt x="246" y="600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6" y="602"/>
                  </a:lnTo>
                  <a:lnTo>
                    <a:pt x="246" y="604"/>
                  </a:lnTo>
                  <a:lnTo>
                    <a:pt x="246" y="604"/>
                  </a:lnTo>
                  <a:lnTo>
                    <a:pt x="246" y="604"/>
                  </a:lnTo>
                  <a:lnTo>
                    <a:pt x="248" y="606"/>
                  </a:lnTo>
                  <a:lnTo>
                    <a:pt x="248" y="606"/>
                  </a:lnTo>
                  <a:lnTo>
                    <a:pt x="248" y="606"/>
                  </a:lnTo>
                  <a:lnTo>
                    <a:pt x="248" y="608"/>
                  </a:lnTo>
                  <a:lnTo>
                    <a:pt x="248" y="608"/>
                  </a:lnTo>
                  <a:lnTo>
                    <a:pt x="248" y="608"/>
                  </a:lnTo>
                  <a:lnTo>
                    <a:pt x="250" y="608"/>
                  </a:lnTo>
                  <a:lnTo>
                    <a:pt x="250" y="608"/>
                  </a:lnTo>
                  <a:lnTo>
                    <a:pt x="256" y="610"/>
                  </a:lnTo>
                  <a:lnTo>
                    <a:pt x="256" y="608"/>
                  </a:lnTo>
                  <a:lnTo>
                    <a:pt x="256" y="608"/>
                  </a:lnTo>
                  <a:lnTo>
                    <a:pt x="256" y="608"/>
                  </a:lnTo>
                  <a:lnTo>
                    <a:pt x="256" y="606"/>
                  </a:lnTo>
                  <a:lnTo>
                    <a:pt x="256" y="606"/>
                  </a:lnTo>
                  <a:lnTo>
                    <a:pt x="254" y="606"/>
                  </a:lnTo>
                  <a:lnTo>
                    <a:pt x="254" y="606"/>
                  </a:lnTo>
                  <a:lnTo>
                    <a:pt x="254" y="606"/>
                  </a:lnTo>
                  <a:lnTo>
                    <a:pt x="254" y="604"/>
                  </a:lnTo>
                  <a:lnTo>
                    <a:pt x="254" y="604"/>
                  </a:lnTo>
                  <a:lnTo>
                    <a:pt x="254" y="604"/>
                  </a:lnTo>
                  <a:lnTo>
                    <a:pt x="256" y="606"/>
                  </a:lnTo>
                  <a:lnTo>
                    <a:pt x="256" y="604"/>
                  </a:lnTo>
                  <a:lnTo>
                    <a:pt x="260" y="604"/>
                  </a:lnTo>
                  <a:lnTo>
                    <a:pt x="262" y="602"/>
                  </a:lnTo>
                  <a:lnTo>
                    <a:pt x="264" y="600"/>
                  </a:lnTo>
                  <a:lnTo>
                    <a:pt x="264" y="600"/>
                  </a:lnTo>
                  <a:lnTo>
                    <a:pt x="264" y="598"/>
                  </a:lnTo>
                  <a:lnTo>
                    <a:pt x="264" y="598"/>
                  </a:lnTo>
                  <a:lnTo>
                    <a:pt x="264" y="596"/>
                  </a:lnTo>
                  <a:lnTo>
                    <a:pt x="266" y="596"/>
                  </a:lnTo>
                  <a:lnTo>
                    <a:pt x="268" y="596"/>
                  </a:lnTo>
                  <a:lnTo>
                    <a:pt x="268" y="598"/>
                  </a:lnTo>
                  <a:lnTo>
                    <a:pt x="270" y="600"/>
                  </a:lnTo>
                  <a:lnTo>
                    <a:pt x="272" y="600"/>
                  </a:lnTo>
                  <a:lnTo>
                    <a:pt x="272" y="600"/>
                  </a:lnTo>
                  <a:lnTo>
                    <a:pt x="278" y="600"/>
                  </a:lnTo>
                  <a:lnTo>
                    <a:pt x="280" y="600"/>
                  </a:lnTo>
                  <a:lnTo>
                    <a:pt x="284" y="600"/>
                  </a:lnTo>
                  <a:lnTo>
                    <a:pt x="286" y="600"/>
                  </a:lnTo>
                  <a:lnTo>
                    <a:pt x="286" y="600"/>
                  </a:lnTo>
                  <a:lnTo>
                    <a:pt x="288" y="602"/>
                  </a:lnTo>
                  <a:lnTo>
                    <a:pt x="290" y="604"/>
                  </a:lnTo>
                  <a:lnTo>
                    <a:pt x="290" y="604"/>
                  </a:lnTo>
                  <a:lnTo>
                    <a:pt x="292" y="604"/>
                  </a:lnTo>
                  <a:lnTo>
                    <a:pt x="292" y="604"/>
                  </a:lnTo>
                  <a:lnTo>
                    <a:pt x="292" y="604"/>
                  </a:lnTo>
                  <a:lnTo>
                    <a:pt x="294" y="606"/>
                  </a:lnTo>
                  <a:lnTo>
                    <a:pt x="294" y="610"/>
                  </a:lnTo>
                  <a:lnTo>
                    <a:pt x="294" y="612"/>
                  </a:lnTo>
                  <a:lnTo>
                    <a:pt x="294" y="614"/>
                  </a:lnTo>
                  <a:lnTo>
                    <a:pt x="294" y="614"/>
                  </a:lnTo>
                  <a:lnTo>
                    <a:pt x="296" y="614"/>
                  </a:lnTo>
                  <a:lnTo>
                    <a:pt x="298" y="614"/>
                  </a:lnTo>
                  <a:lnTo>
                    <a:pt x="298" y="616"/>
                  </a:lnTo>
                  <a:lnTo>
                    <a:pt x="298" y="618"/>
                  </a:lnTo>
                  <a:lnTo>
                    <a:pt x="298" y="620"/>
                  </a:lnTo>
                  <a:lnTo>
                    <a:pt x="298" y="620"/>
                  </a:lnTo>
                  <a:lnTo>
                    <a:pt x="298" y="620"/>
                  </a:lnTo>
                  <a:lnTo>
                    <a:pt x="298" y="620"/>
                  </a:lnTo>
                  <a:lnTo>
                    <a:pt x="296" y="620"/>
                  </a:lnTo>
                  <a:lnTo>
                    <a:pt x="296" y="620"/>
                  </a:lnTo>
                  <a:lnTo>
                    <a:pt x="296" y="620"/>
                  </a:lnTo>
                  <a:lnTo>
                    <a:pt x="294" y="622"/>
                  </a:lnTo>
                  <a:lnTo>
                    <a:pt x="294" y="622"/>
                  </a:lnTo>
                  <a:lnTo>
                    <a:pt x="294" y="620"/>
                  </a:lnTo>
                  <a:lnTo>
                    <a:pt x="294" y="622"/>
                  </a:lnTo>
                  <a:lnTo>
                    <a:pt x="294" y="624"/>
                  </a:lnTo>
                  <a:lnTo>
                    <a:pt x="294" y="626"/>
                  </a:lnTo>
                  <a:lnTo>
                    <a:pt x="292" y="626"/>
                  </a:lnTo>
                  <a:lnTo>
                    <a:pt x="292" y="626"/>
                  </a:lnTo>
                  <a:lnTo>
                    <a:pt x="292" y="626"/>
                  </a:lnTo>
                  <a:lnTo>
                    <a:pt x="292" y="624"/>
                  </a:lnTo>
                  <a:lnTo>
                    <a:pt x="290" y="626"/>
                  </a:lnTo>
                  <a:lnTo>
                    <a:pt x="290" y="628"/>
                  </a:lnTo>
                  <a:lnTo>
                    <a:pt x="290" y="630"/>
                  </a:lnTo>
                  <a:lnTo>
                    <a:pt x="290" y="630"/>
                  </a:lnTo>
                  <a:lnTo>
                    <a:pt x="292" y="630"/>
                  </a:lnTo>
                  <a:lnTo>
                    <a:pt x="292" y="628"/>
                  </a:lnTo>
                  <a:lnTo>
                    <a:pt x="294" y="628"/>
                  </a:lnTo>
                  <a:lnTo>
                    <a:pt x="292" y="630"/>
                  </a:lnTo>
                  <a:lnTo>
                    <a:pt x="292" y="630"/>
                  </a:lnTo>
                  <a:lnTo>
                    <a:pt x="294" y="632"/>
                  </a:lnTo>
                  <a:lnTo>
                    <a:pt x="294" y="632"/>
                  </a:lnTo>
                  <a:lnTo>
                    <a:pt x="294" y="632"/>
                  </a:lnTo>
                  <a:lnTo>
                    <a:pt x="294" y="632"/>
                  </a:lnTo>
                  <a:lnTo>
                    <a:pt x="292" y="630"/>
                  </a:lnTo>
                  <a:lnTo>
                    <a:pt x="290" y="630"/>
                  </a:lnTo>
                  <a:lnTo>
                    <a:pt x="294" y="632"/>
                  </a:lnTo>
                  <a:lnTo>
                    <a:pt x="296" y="636"/>
                  </a:lnTo>
                  <a:lnTo>
                    <a:pt x="296" y="638"/>
                  </a:lnTo>
                  <a:lnTo>
                    <a:pt x="296" y="644"/>
                  </a:lnTo>
                  <a:lnTo>
                    <a:pt x="296" y="650"/>
                  </a:lnTo>
                  <a:lnTo>
                    <a:pt x="294" y="654"/>
                  </a:lnTo>
                  <a:lnTo>
                    <a:pt x="294" y="654"/>
                  </a:lnTo>
                  <a:lnTo>
                    <a:pt x="294" y="656"/>
                  </a:lnTo>
                  <a:lnTo>
                    <a:pt x="294" y="656"/>
                  </a:lnTo>
                  <a:lnTo>
                    <a:pt x="292" y="658"/>
                  </a:lnTo>
                  <a:lnTo>
                    <a:pt x="294" y="658"/>
                  </a:lnTo>
                  <a:lnTo>
                    <a:pt x="294" y="658"/>
                  </a:lnTo>
                  <a:lnTo>
                    <a:pt x="294" y="660"/>
                  </a:lnTo>
                  <a:lnTo>
                    <a:pt x="294" y="660"/>
                  </a:lnTo>
                  <a:lnTo>
                    <a:pt x="292" y="662"/>
                  </a:lnTo>
                  <a:lnTo>
                    <a:pt x="292" y="662"/>
                  </a:lnTo>
                  <a:lnTo>
                    <a:pt x="292" y="664"/>
                  </a:lnTo>
                  <a:lnTo>
                    <a:pt x="292" y="664"/>
                  </a:lnTo>
                  <a:lnTo>
                    <a:pt x="290" y="666"/>
                  </a:lnTo>
                  <a:lnTo>
                    <a:pt x="290" y="666"/>
                  </a:lnTo>
                  <a:lnTo>
                    <a:pt x="288" y="668"/>
                  </a:lnTo>
                  <a:lnTo>
                    <a:pt x="288" y="670"/>
                  </a:lnTo>
                  <a:lnTo>
                    <a:pt x="288" y="672"/>
                  </a:lnTo>
                  <a:lnTo>
                    <a:pt x="286" y="674"/>
                  </a:lnTo>
                  <a:lnTo>
                    <a:pt x="286" y="674"/>
                  </a:lnTo>
                  <a:lnTo>
                    <a:pt x="284" y="674"/>
                  </a:lnTo>
                  <a:lnTo>
                    <a:pt x="284" y="674"/>
                  </a:lnTo>
                  <a:lnTo>
                    <a:pt x="284" y="676"/>
                  </a:lnTo>
                  <a:lnTo>
                    <a:pt x="282" y="678"/>
                  </a:lnTo>
                  <a:lnTo>
                    <a:pt x="280" y="680"/>
                  </a:lnTo>
                  <a:lnTo>
                    <a:pt x="280" y="682"/>
                  </a:lnTo>
                  <a:lnTo>
                    <a:pt x="280" y="682"/>
                  </a:lnTo>
                  <a:lnTo>
                    <a:pt x="278" y="682"/>
                  </a:lnTo>
                  <a:lnTo>
                    <a:pt x="278" y="684"/>
                  </a:lnTo>
                  <a:lnTo>
                    <a:pt x="278" y="684"/>
                  </a:lnTo>
                  <a:lnTo>
                    <a:pt x="278" y="686"/>
                  </a:lnTo>
                  <a:lnTo>
                    <a:pt x="278" y="686"/>
                  </a:lnTo>
                  <a:lnTo>
                    <a:pt x="278" y="688"/>
                  </a:lnTo>
                  <a:lnTo>
                    <a:pt x="278" y="688"/>
                  </a:lnTo>
                  <a:lnTo>
                    <a:pt x="278" y="688"/>
                  </a:lnTo>
                  <a:lnTo>
                    <a:pt x="278" y="688"/>
                  </a:lnTo>
                  <a:lnTo>
                    <a:pt x="278" y="690"/>
                  </a:lnTo>
                  <a:lnTo>
                    <a:pt x="278" y="690"/>
                  </a:lnTo>
                  <a:lnTo>
                    <a:pt x="278" y="690"/>
                  </a:lnTo>
                  <a:lnTo>
                    <a:pt x="278" y="692"/>
                  </a:lnTo>
                  <a:lnTo>
                    <a:pt x="280" y="692"/>
                  </a:lnTo>
                  <a:lnTo>
                    <a:pt x="282" y="692"/>
                  </a:lnTo>
                  <a:lnTo>
                    <a:pt x="282" y="692"/>
                  </a:lnTo>
                  <a:lnTo>
                    <a:pt x="284" y="692"/>
                  </a:lnTo>
                  <a:lnTo>
                    <a:pt x="284" y="694"/>
                  </a:lnTo>
                  <a:lnTo>
                    <a:pt x="284" y="694"/>
                  </a:lnTo>
                  <a:lnTo>
                    <a:pt x="286" y="694"/>
                  </a:lnTo>
                  <a:lnTo>
                    <a:pt x="290" y="698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4" y="698"/>
                  </a:lnTo>
                  <a:lnTo>
                    <a:pt x="296" y="698"/>
                  </a:lnTo>
                  <a:lnTo>
                    <a:pt x="296" y="700"/>
                  </a:lnTo>
                  <a:lnTo>
                    <a:pt x="296" y="700"/>
                  </a:lnTo>
                  <a:lnTo>
                    <a:pt x="300" y="700"/>
                  </a:lnTo>
                  <a:lnTo>
                    <a:pt x="302" y="702"/>
                  </a:lnTo>
                  <a:lnTo>
                    <a:pt x="302" y="702"/>
                  </a:lnTo>
                  <a:lnTo>
                    <a:pt x="300" y="702"/>
                  </a:lnTo>
                  <a:lnTo>
                    <a:pt x="300" y="702"/>
                  </a:lnTo>
                  <a:lnTo>
                    <a:pt x="300" y="702"/>
                  </a:lnTo>
                  <a:lnTo>
                    <a:pt x="300" y="702"/>
                  </a:lnTo>
                  <a:lnTo>
                    <a:pt x="300" y="702"/>
                  </a:lnTo>
                  <a:lnTo>
                    <a:pt x="298" y="702"/>
                  </a:lnTo>
                  <a:lnTo>
                    <a:pt x="298" y="704"/>
                  </a:lnTo>
                  <a:lnTo>
                    <a:pt x="298" y="704"/>
                  </a:lnTo>
                  <a:lnTo>
                    <a:pt x="296" y="704"/>
                  </a:lnTo>
                  <a:lnTo>
                    <a:pt x="296" y="704"/>
                  </a:lnTo>
                  <a:lnTo>
                    <a:pt x="294" y="704"/>
                  </a:lnTo>
                  <a:lnTo>
                    <a:pt x="294" y="704"/>
                  </a:lnTo>
                  <a:lnTo>
                    <a:pt x="290" y="704"/>
                  </a:lnTo>
                  <a:lnTo>
                    <a:pt x="290" y="704"/>
                  </a:lnTo>
                  <a:lnTo>
                    <a:pt x="286" y="704"/>
                  </a:lnTo>
                  <a:lnTo>
                    <a:pt x="284" y="704"/>
                  </a:lnTo>
                  <a:lnTo>
                    <a:pt x="282" y="702"/>
                  </a:lnTo>
                  <a:lnTo>
                    <a:pt x="278" y="702"/>
                  </a:lnTo>
                  <a:lnTo>
                    <a:pt x="270" y="698"/>
                  </a:lnTo>
                  <a:lnTo>
                    <a:pt x="268" y="698"/>
                  </a:lnTo>
                  <a:lnTo>
                    <a:pt x="264" y="698"/>
                  </a:lnTo>
                  <a:lnTo>
                    <a:pt x="264" y="698"/>
                  </a:lnTo>
                  <a:lnTo>
                    <a:pt x="250" y="700"/>
                  </a:lnTo>
                  <a:lnTo>
                    <a:pt x="248" y="700"/>
                  </a:lnTo>
                  <a:lnTo>
                    <a:pt x="246" y="698"/>
                  </a:lnTo>
                  <a:lnTo>
                    <a:pt x="246" y="698"/>
                  </a:lnTo>
                  <a:lnTo>
                    <a:pt x="244" y="700"/>
                  </a:lnTo>
                  <a:lnTo>
                    <a:pt x="244" y="700"/>
                  </a:lnTo>
                  <a:lnTo>
                    <a:pt x="242" y="700"/>
                  </a:lnTo>
                  <a:lnTo>
                    <a:pt x="242" y="700"/>
                  </a:lnTo>
                  <a:lnTo>
                    <a:pt x="240" y="700"/>
                  </a:lnTo>
                  <a:lnTo>
                    <a:pt x="240" y="698"/>
                  </a:lnTo>
                  <a:lnTo>
                    <a:pt x="236" y="698"/>
                  </a:lnTo>
                  <a:lnTo>
                    <a:pt x="236" y="698"/>
                  </a:lnTo>
                  <a:lnTo>
                    <a:pt x="236" y="696"/>
                  </a:lnTo>
                  <a:lnTo>
                    <a:pt x="236" y="696"/>
                  </a:lnTo>
                  <a:lnTo>
                    <a:pt x="234" y="694"/>
                  </a:lnTo>
                  <a:lnTo>
                    <a:pt x="234" y="696"/>
                  </a:lnTo>
                  <a:lnTo>
                    <a:pt x="234" y="696"/>
                  </a:lnTo>
                  <a:lnTo>
                    <a:pt x="232" y="698"/>
                  </a:lnTo>
                  <a:lnTo>
                    <a:pt x="232" y="700"/>
                  </a:lnTo>
                  <a:lnTo>
                    <a:pt x="232" y="700"/>
                  </a:lnTo>
                  <a:lnTo>
                    <a:pt x="230" y="700"/>
                  </a:lnTo>
                  <a:lnTo>
                    <a:pt x="230" y="700"/>
                  </a:lnTo>
                  <a:lnTo>
                    <a:pt x="228" y="702"/>
                  </a:lnTo>
                  <a:lnTo>
                    <a:pt x="228" y="702"/>
                  </a:lnTo>
                  <a:lnTo>
                    <a:pt x="224" y="702"/>
                  </a:lnTo>
                  <a:lnTo>
                    <a:pt x="222" y="702"/>
                  </a:lnTo>
                  <a:lnTo>
                    <a:pt x="222" y="702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18" y="702"/>
                  </a:lnTo>
                  <a:lnTo>
                    <a:pt x="218" y="702"/>
                  </a:lnTo>
                  <a:lnTo>
                    <a:pt x="214" y="708"/>
                  </a:lnTo>
                  <a:lnTo>
                    <a:pt x="214" y="708"/>
                  </a:lnTo>
                  <a:lnTo>
                    <a:pt x="214" y="710"/>
                  </a:lnTo>
                  <a:lnTo>
                    <a:pt x="212" y="712"/>
                  </a:lnTo>
                  <a:lnTo>
                    <a:pt x="212" y="712"/>
                  </a:lnTo>
                  <a:lnTo>
                    <a:pt x="212" y="714"/>
                  </a:lnTo>
                  <a:lnTo>
                    <a:pt x="212" y="714"/>
                  </a:lnTo>
                  <a:lnTo>
                    <a:pt x="212" y="714"/>
                  </a:lnTo>
                  <a:lnTo>
                    <a:pt x="212" y="716"/>
                  </a:lnTo>
                  <a:lnTo>
                    <a:pt x="212" y="716"/>
                  </a:lnTo>
                  <a:lnTo>
                    <a:pt x="212" y="716"/>
                  </a:lnTo>
                  <a:lnTo>
                    <a:pt x="212" y="718"/>
                  </a:lnTo>
                  <a:lnTo>
                    <a:pt x="212" y="718"/>
                  </a:lnTo>
                  <a:lnTo>
                    <a:pt x="212" y="718"/>
                  </a:lnTo>
                  <a:lnTo>
                    <a:pt x="214" y="720"/>
                  </a:lnTo>
                  <a:lnTo>
                    <a:pt x="214" y="722"/>
                  </a:lnTo>
                  <a:lnTo>
                    <a:pt x="212" y="722"/>
                  </a:lnTo>
                  <a:lnTo>
                    <a:pt x="212" y="722"/>
                  </a:lnTo>
                  <a:lnTo>
                    <a:pt x="212" y="722"/>
                  </a:lnTo>
                  <a:lnTo>
                    <a:pt x="210" y="720"/>
                  </a:lnTo>
                  <a:lnTo>
                    <a:pt x="210" y="720"/>
                  </a:lnTo>
                  <a:lnTo>
                    <a:pt x="208" y="720"/>
                  </a:lnTo>
                  <a:lnTo>
                    <a:pt x="208" y="720"/>
                  </a:lnTo>
                  <a:lnTo>
                    <a:pt x="206" y="722"/>
                  </a:lnTo>
                  <a:lnTo>
                    <a:pt x="206" y="722"/>
                  </a:lnTo>
                  <a:lnTo>
                    <a:pt x="204" y="722"/>
                  </a:lnTo>
                  <a:lnTo>
                    <a:pt x="204" y="724"/>
                  </a:lnTo>
                  <a:lnTo>
                    <a:pt x="204" y="724"/>
                  </a:lnTo>
                  <a:lnTo>
                    <a:pt x="204" y="724"/>
                  </a:lnTo>
                  <a:lnTo>
                    <a:pt x="202" y="724"/>
                  </a:lnTo>
                  <a:lnTo>
                    <a:pt x="202" y="724"/>
                  </a:lnTo>
                  <a:lnTo>
                    <a:pt x="200" y="724"/>
                  </a:lnTo>
                  <a:lnTo>
                    <a:pt x="200" y="724"/>
                  </a:lnTo>
                  <a:lnTo>
                    <a:pt x="198" y="726"/>
                  </a:lnTo>
                  <a:lnTo>
                    <a:pt x="198" y="726"/>
                  </a:lnTo>
                  <a:lnTo>
                    <a:pt x="200" y="726"/>
                  </a:lnTo>
                  <a:lnTo>
                    <a:pt x="200" y="726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0" y="730"/>
                  </a:lnTo>
                  <a:lnTo>
                    <a:pt x="200" y="730"/>
                  </a:lnTo>
                  <a:lnTo>
                    <a:pt x="200" y="732"/>
                  </a:lnTo>
                  <a:lnTo>
                    <a:pt x="200" y="734"/>
                  </a:lnTo>
                  <a:lnTo>
                    <a:pt x="202" y="734"/>
                  </a:lnTo>
                  <a:lnTo>
                    <a:pt x="202" y="736"/>
                  </a:lnTo>
                  <a:lnTo>
                    <a:pt x="204" y="736"/>
                  </a:lnTo>
                  <a:lnTo>
                    <a:pt x="204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8"/>
                  </a:lnTo>
                  <a:lnTo>
                    <a:pt x="210" y="740"/>
                  </a:lnTo>
                  <a:lnTo>
                    <a:pt x="212" y="742"/>
                  </a:lnTo>
                  <a:lnTo>
                    <a:pt x="212" y="742"/>
                  </a:lnTo>
                  <a:lnTo>
                    <a:pt x="214" y="748"/>
                  </a:lnTo>
                  <a:lnTo>
                    <a:pt x="216" y="748"/>
                  </a:lnTo>
                  <a:lnTo>
                    <a:pt x="218" y="748"/>
                  </a:lnTo>
                  <a:lnTo>
                    <a:pt x="220" y="748"/>
                  </a:lnTo>
                  <a:lnTo>
                    <a:pt x="220" y="748"/>
                  </a:lnTo>
                  <a:lnTo>
                    <a:pt x="222" y="750"/>
                  </a:lnTo>
                  <a:lnTo>
                    <a:pt x="224" y="750"/>
                  </a:lnTo>
                  <a:lnTo>
                    <a:pt x="226" y="752"/>
                  </a:lnTo>
                  <a:lnTo>
                    <a:pt x="226" y="752"/>
                  </a:lnTo>
                  <a:lnTo>
                    <a:pt x="226" y="754"/>
                  </a:lnTo>
                  <a:lnTo>
                    <a:pt x="226" y="754"/>
                  </a:lnTo>
                  <a:lnTo>
                    <a:pt x="224" y="754"/>
                  </a:lnTo>
                  <a:lnTo>
                    <a:pt x="222" y="752"/>
                  </a:lnTo>
                  <a:lnTo>
                    <a:pt x="218" y="754"/>
                  </a:lnTo>
                  <a:lnTo>
                    <a:pt x="218" y="752"/>
                  </a:lnTo>
                  <a:lnTo>
                    <a:pt x="218" y="750"/>
                  </a:lnTo>
                  <a:lnTo>
                    <a:pt x="218" y="750"/>
                  </a:lnTo>
                  <a:lnTo>
                    <a:pt x="216" y="752"/>
                  </a:lnTo>
                  <a:lnTo>
                    <a:pt x="216" y="752"/>
                  </a:lnTo>
                  <a:lnTo>
                    <a:pt x="214" y="752"/>
                  </a:lnTo>
                  <a:lnTo>
                    <a:pt x="214" y="752"/>
                  </a:lnTo>
                  <a:lnTo>
                    <a:pt x="214" y="752"/>
                  </a:lnTo>
                  <a:lnTo>
                    <a:pt x="214" y="752"/>
                  </a:lnTo>
                  <a:lnTo>
                    <a:pt x="214" y="752"/>
                  </a:lnTo>
                  <a:lnTo>
                    <a:pt x="214" y="752"/>
                  </a:lnTo>
                  <a:lnTo>
                    <a:pt x="210" y="754"/>
                  </a:lnTo>
                  <a:lnTo>
                    <a:pt x="210" y="756"/>
                  </a:lnTo>
                  <a:lnTo>
                    <a:pt x="208" y="756"/>
                  </a:lnTo>
                  <a:lnTo>
                    <a:pt x="208" y="756"/>
                  </a:lnTo>
                  <a:lnTo>
                    <a:pt x="206" y="756"/>
                  </a:lnTo>
                  <a:lnTo>
                    <a:pt x="202" y="754"/>
                  </a:lnTo>
                  <a:lnTo>
                    <a:pt x="202" y="752"/>
                  </a:lnTo>
                  <a:lnTo>
                    <a:pt x="200" y="752"/>
                  </a:lnTo>
                  <a:lnTo>
                    <a:pt x="200" y="752"/>
                  </a:lnTo>
                  <a:lnTo>
                    <a:pt x="202" y="752"/>
                  </a:lnTo>
                  <a:lnTo>
                    <a:pt x="202" y="752"/>
                  </a:lnTo>
                  <a:lnTo>
                    <a:pt x="202" y="750"/>
                  </a:lnTo>
                  <a:lnTo>
                    <a:pt x="200" y="750"/>
                  </a:lnTo>
                  <a:lnTo>
                    <a:pt x="200" y="750"/>
                  </a:lnTo>
                  <a:lnTo>
                    <a:pt x="200" y="750"/>
                  </a:lnTo>
                  <a:lnTo>
                    <a:pt x="198" y="748"/>
                  </a:lnTo>
                  <a:lnTo>
                    <a:pt x="196" y="748"/>
                  </a:lnTo>
                  <a:lnTo>
                    <a:pt x="196" y="746"/>
                  </a:lnTo>
                  <a:lnTo>
                    <a:pt x="194" y="746"/>
                  </a:lnTo>
                  <a:lnTo>
                    <a:pt x="192" y="746"/>
                  </a:lnTo>
                  <a:lnTo>
                    <a:pt x="192" y="746"/>
                  </a:lnTo>
                  <a:lnTo>
                    <a:pt x="192" y="746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90" y="748"/>
                  </a:lnTo>
                  <a:lnTo>
                    <a:pt x="188" y="748"/>
                  </a:lnTo>
                  <a:lnTo>
                    <a:pt x="186" y="748"/>
                  </a:lnTo>
                  <a:lnTo>
                    <a:pt x="184" y="746"/>
                  </a:lnTo>
                  <a:lnTo>
                    <a:pt x="184" y="746"/>
                  </a:lnTo>
                  <a:lnTo>
                    <a:pt x="182" y="746"/>
                  </a:lnTo>
                  <a:lnTo>
                    <a:pt x="180" y="746"/>
                  </a:lnTo>
                  <a:lnTo>
                    <a:pt x="178" y="746"/>
                  </a:lnTo>
                  <a:lnTo>
                    <a:pt x="172" y="746"/>
                  </a:lnTo>
                  <a:lnTo>
                    <a:pt x="172" y="746"/>
                  </a:lnTo>
                  <a:lnTo>
                    <a:pt x="170" y="744"/>
                  </a:lnTo>
                  <a:lnTo>
                    <a:pt x="170" y="744"/>
                  </a:lnTo>
                  <a:lnTo>
                    <a:pt x="170" y="746"/>
                  </a:lnTo>
                  <a:lnTo>
                    <a:pt x="170" y="746"/>
                  </a:lnTo>
                  <a:lnTo>
                    <a:pt x="170" y="746"/>
                  </a:lnTo>
                  <a:lnTo>
                    <a:pt x="170" y="748"/>
                  </a:lnTo>
                  <a:lnTo>
                    <a:pt x="170" y="748"/>
                  </a:lnTo>
                  <a:lnTo>
                    <a:pt x="168" y="748"/>
                  </a:lnTo>
                  <a:lnTo>
                    <a:pt x="168" y="750"/>
                  </a:lnTo>
                  <a:lnTo>
                    <a:pt x="168" y="752"/>
                  </a:lnTo>
                  <a:lnTo>
                    <a:pt x="168" y="750"/>
                  </a:lnTo>
                  <a:lnTo>
                    <a:pt x="166" y="750"/>
                  </a:lnTo>
                  <a:lnTo>
                    <a:pt x="166" y="752"/>
                  </a:lnTo>
                  <a:lnTo>
                    <a:pt x="166" y="754"/>
                  </a:lnTo>
                  <a:lnTo>
                    <a:pt x="168" y="756"/>
                  </a:lnTo>
                  <a:lnTo>
                    <a:pt x="166" y="756"/>
                  </a:lnTo>
                  <a:lnTo>
                    <a:pt x="168" y="758"/>
                  </a:lnTo>
                  <a:lnTo>
                    <a:pt x="168" y="758"/>
                  </a:lnTo>
                  <a:lnTo>
                    <a:pt x="166" y="762"/>
                  </a:lnTo>
                  <a:lnTo>
                    <a:pt x="168" y="762"/>
                  </a:lnTo>
                  <a:lnTo>
                    <a:pt x="168" y="764"/>
                  </a:lnTo>
                  <a:lnTo>
                    <a:pt x="168" y="764"/>
                  </a:lnTo>
                  <a:lnTo>
                    <a:pt x="170" y="766"/>
                  </a:lnTo>
                  <a:lnTo>
                    <a:pt x="172" y="766"/>
                  </a:lnTo>
                  <a:lnTo>
                    <a:pt x="188" y="770"/>
                  </a:lnTo>
                  <a:lnTo>
                    <a:pt x="192" y="770"/>
                  </a:lnTo>
                  <a:lnTo>
                    <a:pt x="194" y="772"/>
                  </a:lnTo>
                  <a:lnTo>
                    <a:pt x="194" y="774"/>
                  </a:lnTo>
                  <a:lnTo>
                    <a:pt x="194" y="774"/>
                  </a:lnTo>
                  <a:lnTo>
                    <a:pt x="194" y="776"/>
                  </a:lnTo>
                  <a:lnTo>
                    <a:pt x="194" y="782"/>
                  </a:lnTo>
                  <a:lnTo>
                    <a:pt x="194" y="782"/>
                  </a:lnTo>
                  <a:lnTo>
                    <a:pt x="194" y="782"/>
                  </a:lnTo>
                  <a:lnTo>
                    <a:pt x="194" y="784"/>
                  </a:lnTo>
                  <a:lnTo>
                    <a:pt x="194" y="784"/>
                  </a:lnTo>
                  <a:lnTo>
                    <a:pt x="196" y="784"/>
                  </a:lnTo>
                  <a:lnTo>
                    <a:pt x="196" y="784"/>
                  </a:lnTo>
                  <a:lnTo>
                    <a:pt x="196" y="784"/>
                  </a:lnTo>
                  <a:lnTo>
                    <a:pt x="196" y="786"/>
                  </a:lnTo>
                  <a:lnTo>
                    <a:pt x="198" y="786"/>
                  </a:lnTo>
                  <a:lnTo>
                    <a:pt x="198" y="788"/>
                  </a:lnTo>
                  <a:lnTo>
                    <a:pt x="198" y="788"/>
                  </a:lnTo>
                  <a:lnTo>
                    <a:pt x="198" y="790"/>
                  </a:lnTo>
                  <a:lnTo>
                    <a:pt x="200" y="790"/>
                  </a:lnTo>
                  <a:lnTo>
                    <a:pt x="200" y="792"/>
                  </a:lnTo>
                  <a:lnTo>
                    <a:pt x="200" y="792"/>
                  </a:lnTo>
                  <a:lnTo>
                    <a:pt x="200" y="792"/>
                  </a:lnTo>
                  <a:lnTo>
                    <a:pt x="200" y="794"/>
                  </a:lnTo>
                  <a:lnTo>
                    <a:pt x="200" y="794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2" y="798"/>
                  </a:lnTo>
                  <a:lnTo>
                    <a:pt x="206" y="806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08" y="808"/>
                  </a:lnTo>
                  <a:lnTo>
                    <a:pt x="210" y="808"/>
                  </a:lnTo>
                  <a:lnTo>
                    <a:pt x="210" y="808"/>
                  </a:lnTo>
                  <a:lnTo>
                    <a:pt x="210" y="808"/>
                  </a:lnTo>
                  <a:lnTo>
                    <a:pt x="210" y="810"/>
                  </a:lnTo>
                  <a:lnTo>
                    <a:pt x="210" y="810"/>
                  </a:lnTo>
                  <a:lnTo>
                    <a:pt x="212" y="812"/>
                  </a:lnTo>
                  <a:lnTo>
                    <a:pt x="212" y="812"/>
                  </a:lnTo>
                  <a:lnTo>
                    <a:pt x="214" y="812"/>
                  </a:lnTo>
                  <a:lnTo>
                    <a:pt x="214" y="814"/>
                  </a:lnTo>
                  <a:lnTo>
                    <a:pt x="214" y="814"/>
                  </a:lnTo>
                  <a:lnTo>
                    <a:pt x="214" y="816"/>
                  </a:lnTo>
                  <a:lnTo>
                    <a:pt x="214" y="818"/>
                  </a:lnTo>
                  <a:lnTo>
                    <a:pt x="216" y="820"/>
                  </a:lnTo>
                  <a:lnTo>
                    <a:pt x="214" y="828"/>
                  </a:lnTo>
                  <a:lnTo>
                    <a:pt x="214" y="830"/>
                  </a:lnTo>
                  <a:lnTo>
                    <a:pt x="212" y="834"/>
                  </a:lnTo>
                  <a:lnTo>
                    <a:pt x="212" y="836"/>
                  </a:lnTo>
                  <a:lnTo>
                    <a:pt x="214" y="836"/>
                  </a:lnTo>
                  <a:lnTo>
                    <a:pt x="218" y="836"/>
                  </a:lnTo>
                  <a:lnTo>
                    <a:pt x="222" y="836"/>
                  </a:lnTo>
                  <a:lnTo>
                    <a:pt x="222" y="836"/>
                  </a:lnTo>
                  <a:lnTo>
                    <a:pt x="222" y="836"/>
                  </a:lnTo>
                  <a:lnTo>
                    <a:pt x="224" y="836"/>
                  </a:lnTo>
                  <a:lnTo>
                    <a:pt x="224" y="836"/>
                  </a:lnTo>
                  <a:lnTo>
                    <a:pt x="224" y="836"/>
                  </a:lnTo>
                  <a:lnTo>
                    <a:pt x="224" y="836"/>
                  </a:lnTo>
                  <a:lnTo>
                    <a:pt x="224" y="836"/>
                  </a:lnTo>
                  <a:lnTo>
                    <a:pt x="226" y="836"/>
                  </a:lnTo>
                  <a:lnTo>
                    <a:pt x="228" y="836"/>
                  </a:lnTo>
                  <a:lnTo>
                    <a:pt x="230" y="834"/>
                  </a:lnTo>
                  <a:lnTo>
                    <a:pt x="230" y="836"/>
                  </a:lnTo>
                  <a:lnTo>
                    <a:pt x="230" y="836"/>
                  </a:lnTo>
                  <a:lnTo>
                    <a:pt x="232" y="838"/>
                  </a:lnTo>
                  <a:lnTo>
                    <a:pt x="230" y="838"/>
                  </a:lnTo>
                  <a:lnTo>
                    <a:pt x="230" y="838"/>
                  </a:lnTo>
                  <a:lnTo>
                    <a:pt x="230" y="840"/>
                  </a:lnTo>
                  <a:lnTo>
                    <a:pt x="230" y="840"/>
                  </a:lnTo>
                  <a:lnTo>
                    <a:pt x="232" y="840"/>
                  </a:lnTo>
                  <a:lnTo>
                    <a:pt x="232" y="840"/>
                  </a:lnTo>
                  <a:lnTo>
                    <a:pt x="232" y="840"/>
                  </a:lnTo>
                  <a:lnTo>
                    <a:pt x="232" y="842"/>
                  </a:lnTo>
                  <a:lnTo>
                    <a:pt x="236" y="844"/>
                  </a:lnTo>
                  <a:lnTo>
                    <a:pt x="236" y="846"/>
                  </a:lnTo>
                  <a:lnTo>
                    <a:pt x="236" y="848"/>
                  </a:lnTo>
                  <a:lnTo>
                    <a:pt x="236" y="848"/>
                  </a:lnTo>
                  <a:lnTo>
                    <a:pt x="238" y="850"/>
                  </a:lnTo>
                  <a:lnTo>
                    <a:pt x="238" y="852"/>
                  </a:lnTo>
                  <a:lnTo>
                    <a:pt x="238" y="852"/>
                  </a:lnTo>
                  <a:lnTo>
                    <a:pt x="242" y="856"/>
                  </a:lnTo>
                  <a:lnTo>
                    <a:pt x="242" y="856"/>
                  </a:lnTo>
                  <a:lnTo>
                    <a:pt x="244" y="856"/>
                  </a:lnTo>
                  <a:lnTo>
                    <a:pt x="244" y="854"/>
                  </a:lnTo>
                  <a:lnTo>
                    <a:pt x="248" y="854"/>
                  </a:lnTo>
                  <a:lnTo>
                    <a:pt x="252" y="852"/>
                  </a:lnTo>
                  <a:lnTo>
                    <a:pt x="252" y="854"/>
                  </a:lnTo>
                  <a:lnTo>
                    <a:pt x="254" y="854"/>
                  </a:lnTo>
                  <a:lnTo>
                    <a:pt x="258" y="858"/>
                  </a:lnTo>
                  <a:lnTo>
                    <a:pt x="258" y="858"/>
                  </a:lnTo>
                  <a:lnTo>
                    <a:pt x="258" y="858"/>
                  </a:lnTo>
                  <a:lnTo>
                    <a:pt x="260" y="858"/>
                  </a:lnTo>
                  <a:lnTo>
                    <a:pt x="260" y="858"/>
                  </a:lnTo>
                  <a:lnTo>
                    <a:pt x="260" y="856"/>
                  </a:lnTo>
                  <a:lnTo>
                    <a:pt x="260" y="856"/>
                  </a:lnTo>
                  <a:lnTo>
                    <a:pt x="260" y="856"/>
                  </a:lnTo>
                  <a:lnTo>
                    <a:pt x="262" y="856"/>
                  </a:lnTo>
                  <a:lnTo>
                    <a:pt x="266" y="856"/>
                  </a:lnTo>
                  <a:lnTo>
                    <a:pt x="270" y="858"/>
                  </a:lnTo>
                  <a:lnTo>
                    <a:pt x="272" y="860"/>
                  </a:lnTo>
                  <a:lnTo>
                    <a:pt x="274" y="862"/>
                  </a:lnTo>
                  <a:lnTo>
                    <a:pt x="276" y="862"/>
                  </a:lnTo>
                  <a:lnTo>
                    <a:pt x="276" y="862"/>
                  </a:lnTo>
                  <a:lnTo>
                    <a:pt x="278" y="864"/>
                  </a:lnTo>
                  <a:lnTo>
                    <a:pt x="278" y="866"/>
                  </a:lnTo>
                  <a:lnTo>
                    <a:pt x="278" y="868"/>
                  </a:lnTo>
                  <a:lnTo>
                    <a:pt x="278" y="870"/>
                  </a:lnTo>
                  <a:lnTo>
                    <a:pt x="278" y="870"/>
                  </a:lnTo>
                  <a:lnTo>
                    <a:pt x="276" y="872"/>
                  </a:lnTo>
                  <a:lnTo>
                    <a:pt x="276" y="870"/>
                  </a:lnTo>
                  <a:lnTo>
                    <a:pt x="276" y="870"/>
                  </a:lnTo>
                  <a:lnTo>
                    <a:pt x="276" y="868"/>
                  </a:lnTo>
                  <a:lnTo>
                    <a:pt x="274" y="868"/>
                  </a:lnTo>
                  <a:lnTo>
                    <a:pt x="274" y="868"/>
                  </a:lnTo>
                  <a:lnTo>
                    <a:pt x="274" y="866"/>
                  </a:lnTo>
                  <a:lnTo>
                    <a:pt x="274" y="866"/>
                  </a:lnTo>
                  <a:lnTo>
                    <a:pt x="272" y="866"/>
                  </a:lnTo>
                  <a:lnTo>
                    <a:pt x="272" y="864"/>
                  </a:lnTo>
                  <a:lnTo>
                    <a:pt x="272" y="864"/>
                  </a:lnTo>
                  <a:lnTo>
                    <a:pt x="272" y="864"/>
                  </a:lnTo>
                  <a:lnTo>
                    <a:pt x="270" y="862"/>
                  </a:lnTo>
                  <a:lnTo>
                    <a:pt x="270" y="862"/>
                  </a:lnTo>
                  <a:lnTo>
                    <a:pt x="270" y="862"/>
                  </a:lnTo>
                  <a:lnTo>
                    <a:pt x="270" y="864"/>
                  </a:lnTo>
                  <a:lnTo>
                    <a:pt x="270" y="864"/>
                  </a:lnTo>
                  <a:lnTo>
                    <a:pt x="272" y="866"/>
                  </a:lnTo>
                  <a:lnTo>
                    <a:pt x="274" y="866"/>
                  </a:lnTo>
                  <a:lnTo>
                    <a:pt x="274" y="870"/>
                  </a:lnTo>
                  <a:lnTo>
                    <a:pt x="276" y="872"/>
                  </a:lnTo>
                  <a:lnTo>
                    <a:pt x="276" y="874"/>
                  </a:lnTo>
                  <a:lnTo>
                    <a:pt x="274" y="876"/>
                  </a:lnTo>
                  <a:lnTo>
                    <a:pt x="274" y="878"/>
                  </a:lnTo>
                  <a:lnTo>
                    <a:pt x="274" y="880"/>
                  </a:lnTo>
                  <a:lnTo>
                    <a:pt x="274" y="880"/>
                  </a:lnTo>
                  <a:lnTo>
                    <a:pt x="274" y="880"/>
                  </a:lnTo>
                  <a:lnTo>
                    <a:pt x="274" y="882"/>
                  </a:lnTo>
                  <a:lnTo>
                    <a:pt x="272" y="882"/>
                  </a:lnTo>
                  <a:lnTo>
                    <a:pt x="272" y="882"/>
                  </a:lnTo>
                  <a:lnTo>
                    <a:pt x="272" y="884"/>
                  </a:lnTo>
                  <a:lnTo>
                    <a:pt x="272" y="884"/>
                  </a:lnTo>
                  <a:lnTo>
                    <a:pt x="272" y="886"/>
                  </a:lnTo>
                  <a:lnTo>
                    <a:pt x="272" y="886"/>
                  </a:lnTo>
                  <a:lnTo>
                    <a:pt x="272" y="886"/>
                  </a:lnTo>
                  <a:lnTo>
                    <a:pt x="268" y="890"/>
                  </a:lnTo>
                  <a:lnTo>
                    <a:pt x="266" y="894"/>
                  </a:lnTo>
                  <a:lnTo>
                    <a:pt x="266" y="894"/>
                  </a:lnTo>
                  <a:lnTo>
                    <a:pt x="266" y="894"/>
                  </a:lnTo>
                  <a:lnTo>
                    <a:pt x="264" y="896"/>
                  </a:lnTo>
                  <a:lnTo>
                    <a:pt x="264" y="896"/>
                  </a:lnTo>
                  <a:lnTo>
                    <a:pt x="264" y="898"/>
                  </a:lnTo>
                  <a:lnTo>
                    <a:pt x="264" y="898"/>
                  </a:lnTo>
                  <a:lnTo>
                    <a:pt x="264" y="900"/>
                  </a:lnTo>
                  <a:lnTo>
                    <a:pt x="262" y="900"/>
                  </a:lnTo>
                  <a:lnTo>
                    <a:pt x="264" y="902"/>
                  </a:lnTo>
                  <a:lnTo>
                    <a:pt x="264" y="902"/>
                  </a:lnTo>
                  <a:lnTo>
                    <a:pt x="264" y="904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4" y="906"/>
                  </a:lnTo>
                  <a:lnTo>
                    <a:pt x="266" y="906"/>
                  </a:lnTo>
                  <a:lnTo>
                    <a:pt x="266" y="908"/>
                  </a:lnTo>
                  <a:lnTo>
                    <a:pt x="266" y="908"/>
                  </a:lnTo>
                  <a:lnTo>
                    <a:pt x="266" y="910"/>
                  </a:lnTo>
                  <a:lnTo>
                    <a:pt x="266" y="912"/>
                  </a:lnTo>
                  <a:lnTo>
                    <a:pt x="266" y="914"/>
                  </a:lnTo>
                  <a:lnTo>
                    <a:pt x="264" y="918"/>
                  </a:lnTo>
                  <a:lnTo>
                    <a:pt x="264" y="920"/>
                  </a:lnTo>
                  <a:lnTo>
                    <a:pt x="264" y="920"/>
                  </a:lnTo>
                  <a:lnTo>
                    <a:pt x="266" y="920"/>
                  </a:lnTo>
                  <a:lnTo>
                    <a:pt x="274" y="912"/>
                  </a:lnTo>
                  <a:lnTo>
                    <a:pt x="278" y="906"/>
                  </a:lnTo>
                  <a:lnTo>
                    <a:pt x="280" y="906"/>
                  </a:lnTo>
                  <a:lnTo>
                    <a:pt x="280" y="906"/>
                  </a:lnTo>
                  <a:lnTo>
                    <a:pt x="288" y="898"/>
                  </a:lnTo>
                  <a:lnTo>
                    <a:pt x="296" y="896"/>
                  </a:lnTo>
                  <a:lnTo>
                    <a:pt x="298" y="894"/>
                  </a:lnTo>
                  <a:lnTo>
                    <a:pt x="308" y="890"/>
                  </a:lnTo>
                  <a:lnTo>
                    <a:pt x="310" y="890"/>
                  </a:lnTo>
                  <a:lnTo>
                    <a:pt x="318" y="888"/>
                  </a:lnTo>
                  <a:lnTo>
                    <a:pt x="326" y="888"/>
                  </a:lnTo>
                  <a:lnTo>
                    <a:pt x="336" y="886"/>
                  </a:lnTo>
                  <a:lnTo>
                    <a:pt x="340" y="886"/>
                  </a:lnTo>
                  <a:lnTo>
                    <a:pt x="342" y="888"/>
                  </a:lnTo>
                  <a:lnTo>
                    <a:pt x="350" y="892"/>
                  </a:lnTo>
                  <a:lnTo>
                    <a:pt x="356" y="896"/>
                  </a:lnTo>
                  <a:lnTo>
                    <a:pt x="362" y="900"/>
                  </a:lnTo>
                  <a:lnTo>
                    <a:pt x="366" y="904"/>
                  </a:lnTo>
                  <a:lnTo>
                    <a:pt x="374" y="910"/>
                  </a:lnTo>
                  <a:lnTo>
                    <a:pt x="374" y="912"/>
                  </a:lnTo>
                  <a:lnTo>
                    <a:pt x="376" y="912"/>
                  </a:lnTo>
                  <a:lnTo>
                    <a:pt x="376" y="914"/>
                  </a:lnTo>
                  <a:lnTo>
                    <a:pt x="376" y="914"/>
                  </a:lnTo>
                  <a:lnTo>
                    <a:pt x="376" y="916"/>
                  </a:lnTo>
                  <a:lnTo>
                    <a:pt x="376" y="918"/>
                  </a:lnTo>
                  <a:lnTo>
                    <a:pt x="376" y="918"/>
                  </a:lnTo>
                  <a:lnTo>
                    <a:pt x="380" y="924"/>
                  </a:lnTo>
                  <a:lnTo>
                    <a:pt x="382" y="928"/>
                  </a:lnTo>
                  <a:lnTo>
                    <a:pt x="386" y="932"/>
                  </a:lnTo>
                  <a:lnTo>
                    <a:pt x="388" y="938"/>
                  </a:lnTo>
                  <a:lnTo>
                    <a:pt x="390" y="938"/>
                  </a:lnTo>
                  <a:lnTo>
                    <a:pt x="390" y="940"/>
                  </a:lnTo>
                  <a:lnTo>
                    <a:pt x="394" y="942"/>
                  </a:lnTo>
                  <a:lnTo>
                    <a:pt x="394" y="942"/>
                  </a:lnTo>
                  <a:lnTo>
                    <a:pt x="394" y="944"/>
                  </a:lnTo>
                  <a:lnTo>
                    <a:pt x="396" y="946"/>
                  </a:lnTo>
                  <a:lnTo>
                    <a:pt x="396" y="948"/>
                  </a:lnTo>
                  <a:lnTo>
                    <a:pt x="398" y="948"/>
                  </a:lnTo>
                  <a:lnTo>
                    <a:pt x="400" y="950"/>
                  </a:lnTo>
                  <a:lnTo>
                    <a:pt x="400" y="950"/>
                  </a:lnTo>
                  <a:lnTo>
                    <a:pt x="406" y="950"/>
                  </a:lnTo>
                  <a:lnTo>
                    <a:pt x="408" y="948"/>
                  </a:lnTo>
                  <a:lnTo>
                    <a:pt x="412" y="948"/>
                  </a:lnTo>
                  <a:lnTo>
                    <a:pt x="416" y="946"/>
                  </a:lnTo>
                  <a:lnTo>
                    <a:pt x="418" y="946"/>
                  </a:lnTo>
                  <a:lnTo>
                    <a:pt x="422" y="946"/>
                  </a:lnTo>
                  <a:lnTo>
                    <a:pt x="422" y="932"/>
                  </a:lnTo>
                  <a:lnTo>
                    <a:pt x="422" y="920"/>
                  </a:lnTo>
                  <a:lnTo>
                    <a:pt x="422" y="906"/>
                  </a:lnTo>
                  <a:lnTo>
                    <a:pt x="422" y="892"/>
                  </a:lnTo>
                  <a:lnTo>
                    <a:pt x="422" y="878"/>
                  </a:lnTo>
                  <a:lnTo>
                    <a:pt x="422" y="864"/>
                  </a:lnTo>
                  <a:lnTo>
                    <a:pt x="422" y="850"/>
                  </a:lnTo>
                  <a:lnTo>
                    <a:pt x="422" y="836"/>
                  </a:lnTo>
                  <a:lnTo>
                    <a:pt x="422" y="822"/>
                  </a:lnTo>
                  <a:lnTo>
                    <a:pt x="422" y="808"/>
                  </a:lnTo>
                  <a:lnTo>
                    <a:pt x="422" y="794"/>
                  </a:lnTo>
                  <a:lnTo>
                    <a:pt x="422" y="780"/>
                  </a:lnTo>
                  <a:lnTo>
                    <a:pt x="422" y="766"/>
                  </a:lnTo>
                  <a:lnTo>
                    <a:pt x="422" y="752"/>
                  </a:lnTo>
                  <a:lnTo>
                    <a:pt x="422" y="738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2" y="724"/>
                  </a:lnTo>
                  <a:lnTo>
                    <a:pt x="426" y="722"/>
                  </a:lnTo>
                  <a:lnTo>
                    <a:pt x="430" y="722"/>
                  </a:lnTo>
                  <a:lnTo>
                    <a:pt x="434" y="720"/>
                  </a:lnTo>
                  <a:lnTo>
                    <a:pt x="438" y="718"/>
                  </a:lnTo>
                  <a:lnTo>
                    <a:pt x="442" y="718"/>
                  </a:lnTo>
                  <a:lnTo>
                    <a:pt x="446" y="716"/>
                  </a:lnTo>
                  <a:lnTo>
                    <a:pt x="450" y="714"/>
                  </a:lnTo>
                  <a:lnTo>
                    <a:pt x="454" y="714"/>
                  </a:lnTo>
                  <a:lnTo>
                    <a:pt x="454" y="714"/>
                  </a:lnTo>
                  <a:lnTo>
                    <a:pt x="458" y="712"/>
                  </a:lnTo>
                  <a:lnTo>
                    <a:pt x="462" y="710"/>
                  </a:lnTo>
                  <a:lnTo>
                    <a:pt x="466" y="710"/>
                  </a:lnTo>
                  <a:lnTo>
                    <a:pt x="470" y="708"/>
                  </a:lnTo>
                  <a:lnTo>
                    <a:pt x="476" y="706"/>
                  </a:lnTo>
                  <a:lnTo>
                    <a:pt x="480" y="706"/>
                  </a:lnTo>
                  <a:lnTo>
                    <a:pt x="484" y="704"/>
                  </a:lnTo>
                  <a:lnTo>
                    <a:pt x="488" y="702"/>
                  </a:lnTo>
                  <a:lnTo>
                    <a:pt x="494" y="700"/>
                  </a:lnTo>
                  <a:lnTo>
                    <a:pt x="498" y="700"/>
                  </a:lnTo>
                  <a:lnTo>
                    <a:pt x="504" y="698"/>
                  </a:lnTo>
                  <a:lnTo>
                    <a:pt x="510" y="696"/>
                  </a:lnTo>
                  <a:lnTo>
                    <a:pt x="512" y="694"/>
                  </a:lnTo>
                  <a:lnTo>
                    <a:pt x="514" y="694"/>
                  </a:lnTo>
                  <a:lnTo>
                    <a:pt x="518" y="694"/>
                  </a:lnTo>
                  <a:lnTo>
                    <a:pt x="520" y="692"/>
                  </a:lnTo>
                  <a:lnTo>
                    <a:pt x="522" y="692"/>
                  </a:lnTo>
                  <a:lnTo>
                    <a:pt x="526" y="692"/>
                  </a:lnTo>
                  <a:lnTo>
                    <a:pt x="528" y="690"/>
                  </a:lnTo>
                  <a:lnTo>
                    <a:pt x="530" y="690"/>
                  </a:lnTo>
                  <a:lnTo>
                    <a:pt x="534" y="688"/>
                  </a:lnTo>
                  <a:lnTo>
                    <a:pt x="536" y="688"/>
                  </a:lnTo>
                  <a:lnTo>
                    <a:pt x="536" y="690"/>
                  </a:lnTo>
                  <a:lnTo>
                    <a:pt x="540" y="692"/>
                  </a:lnTo>
                  <a:lnTo>
                    <a:pt x="540" y="692"/>
                  </a:lnTo>
                  <a:lnTo>
                    <a:pt x="544" y="694"/>
                  </a:lnTo>
                  <a:lnTo>
                    <a:pt x="548" y="696"/>
                  </a:lnTo>
                  <a:lnTo>
                    <a:pt x="554" y="700"/>
                  </a:lnTo>
                  <a:lnTo>
                    <a:pt x="558" y="704"/>
                  </a:lnTo>
                  <a:lnTo>
                    <a:pt x="560" y="706"/>
                  </a:lnTo>
                  <a:lnTo>
                    <a:pt x="568" y="710"/>
                  </a:lnTo>
                  <a:lnTo>
                    <a:pt x="576" y="716"/>
                  </a:lnTo>
                  <a:lnTo>
                    <a:pt x="584" y="722"/>
                  </a:lnTo>
                  <a:lnTo>
                    <a:pt x="594" y="728"/>
                  </a:lnTo>
                  <a:lnTo>
                    <a:pt x="602" y="734"/>
                  </a:lnTo>
                  <a:lnTo>
                    <a:pt x="612" y="740"/>
                  </a:lnTo>
                  <a:lnTo>
                    <a:pt x="620" y="744"/>
                  </a:lnTo>
                  <a:lnTo>
                    <a:pt x="626" y="750"/>
                  </a:lnTo>
                  <a:lnTo>
                    <a:pt x="634" y="754"/>
                  </a:lnTo>
                  <a:lnTo>
                    <a:pt x="638" y="758"/>
                  </a:lnTo>
                  <a:lnTo>
                    <a:pt x="642" y="760"/>
                  </a:lnTo>
                  <a:lnTo>
                    <a:pt x="646" y="762"/>
                  </a:lnTo>
                  <a:lnTo>
                    <a:pt x="646" y="764"/>
                  </a:lnTo>
                  <a:lnTo>
                    <a:pt x="646" y="764"/>
                  </a:lnTo>
                  <a:lnTo>
                    <a:pt x="648" y="766"/>
                  </a:lnTo>
                  <a:lnTo>
                    <a:pt x="648" y="770"/>
                  </a:lnTo>
                  <a:lnTo>
                    <a:pt x="648" y="770"/>
                  </a:lnTo>
                  <a:lnTo>
                    <a:pt x="650" y="776"/>
                  </a:lnTo>
                  <a:lnTo>
                    <a:pt x="656" y="780"/>
                  </a:lnTo>
                  <a:lnTo>
                    <a:pt x="658" y="784"/>
                  </a:lnTo>
                  <a:lnTo>
                    <a:pt x="660" y="786"/>
                  </a:lnTo>
                  <a:lnTo>
                    <a:pt x="664" y="790"/>
                  </a:lnTo>
                  <a:lnTo>
                    <a:pt x="666" y="792"/>
                  </a:lnTo>
                  <a:lnTo>
                    <a:pt x="668" y="796"/>
                  </a:lnTo>
                  <a:lnTo>
                    <a:pt x="672" y="798"/>
                  </a:lnTo>
                  <a:lnTo>
                    <a:pt x="674" y="802"/>
                  </a:lnTo>
                  <a:lnTo>
                    <a:pt x="676" y="804"/>
                  </a:lnTo>
                  <a:lnTo>
                    <a:pt x="678" y="806"/>
                  </a:lnTo>
                  <a:lnTo>
                    <a:pt x="682" y="810"/>
                  </a:lnTo>
                  <a:lnTo>
                    <a:pt x="684" y="812"/>
                  </a:lnTo>
                  <a:lnTo>
                    <a:pt x="688" y="816"/>
                  </a:lnTo>
                  <a:lnTo>
                    <a:pt x="688" y="816"/>
                  </a:lnTo>
                  <a:lnTo>
                    <a:pt x="688" y="818"/>
                  </a:lnTo>
                  <a:lnTo>
                    <a:pt x="688" y="818"/>
                  </a:lnTo>
                  <a:lnTo>
                    <a:pt x="692" y="816"/>
                  </a:lnTo>
                  <a:lnTo>
                    <a:pt x="694" y="816"/>
                  </a:lnTo>
                  <a:lnTo>
                    <a:pt x="696" y="816"/>
                  </a:lnTo>
                  <a:lnTo>
                    <a:pt x="698" y="816"/>
                  </a:lnTo>
                  <a:lnTo>
                    <a:pt x="698" y="816"/>
                  </a:lnTo>
                  <a:lnTo>
                    <a:pt x="702" y="814"/>
                  </a:lnTo>
                  <a:lnTo>
                    <a:pt x="704" y="814"/>
                  </a:lnTo>
                  <a:lnTo>
                    <a:pt x="706" y="814"/>
                  </a:lnTo>
                  <a:lnTo>
                    <a:pt x="708" y="814"/>
                  </a:lnTo>
                  <a:lnTo>
                    <a:pt x="712" y="812"/>
                  </a:lnTo>
                  <a:lnTo>
                    <a:pt x="716" y="812"/>
                  </a:lnTo>
                  <a:lnTo>
                    <a:pt x="720" y="812"/>
                  </a:lnTo>
                  <a:lnTo>
                    <a:pt x="724" y="810"/>
                  </a:lnTo>
                  <a:lnTo>
                    <a:pt x="730" y="810"/>
                  </a:lnTo>
                  <a:lnTo>
                    <a:pt x="734" y="810"/>
                  </a:lnTo>
                  <a:lnTo>
                    <a:pt x="738" y="808"/>
                  </a:lnTo>
                  <a:lnTo>
                    <a:pt x="742" y="808"/>
                  </a:lnTo>
                  <a:lnTo>
                    <a:pt x="748" y="808"/>
                  </a:lnTo>
                  <a:lnTo>
                    <a:pt x="754" y="810"/>
                  </a:lnTo>
                  <a:lnTo>
                    <a:pt x="762" y="810"/>
                  </a:lnTo>
                  <a:lnTo>
                    <a:pt x="768" y="810"/>
                  </a:lnTo>
                  <a:lnTo>
                    <a:pt x="774" y="812"/>
                  </a:lnTo>
                  <a:lnTo>
                    <a:pt x="780" y="812"/>
                  </a:lnTo>
                  <a:lnTo>
                    <a:pt x="786" y="812"/>
                  </a:lnTo>
                  <a:lnTo>
                    <a:pt x="792" y="812"/>
                  </a:lnTo>
                  <a:lnTo>
                    <a:pt x="795" y="814"/>
                  </a:lnTo>
                  <a:lnTo>
                    <a:pt x="795" y="812"/>
                  </a:lnTo>
                  <a:lnTo>
                    <a:pt x="795" y="812"/>
                  </a:lnTo>
                  <a:lnTo>
                    <a:pt x="801" y="810"/>
                  </a:lnTo>
                  <a:lnTo>
                    <a:pt x="805" y="808"/>
                  </a:lnTo>
                  <a:lnTo>
                    <a:pt x="809" y="806"/>
                  </a:lnTo>
                  <a:lnTo>
                    <a:pt x="813" y="802"/>
                  </a:lnTo>
                  <a:lnTo>
                    <a:pt x="813" y="802"/>
                  </a:lnTo>
                  <a:lnTo>
                    <a:pt x="815" y="802"/>
                  </a:lnTo>
                  <a:lnTo>
                    <a:pt x="815" y="802"/>
                  </a:lnTo>
                  <a:lnTo>
                    <a:pt x="817" y="802"/>
                  </a:lnTo>
                  <a:lnTo>
                    <a:pt x="817" y="804"/>
                  </a:lnTo>
                  <a:lnTo>
                    <a:pt x="817" y="804"/>
                  </a:lnTo>
                  <a:lnTo>
                    <a:pt x="823" y="810"/>
                  </a:lnTo>
                  <a:lnTo>
                    <a:pt x="827" y="816"/>
                  </a:lnTo>
                  <a:lnTo>
                    <a:pt x="829" y="818"/>
                  </a:lnTo>
                  <a:lnTo>
                    <a:pt x="831" y="820"/>
                  </a:lnTo>
                  <a:lnTo>
                    <a:pt x="835" y="824"/>
                  </a:lnTo>
                  <a:lnTo>
                    <a:pt x="841" y="826"/>
                  </a:lnTo>
                  <a:lnTo>
                    <a:pt x="841" y="828"/>
                  </a:lnTo>
                  <a:lnTo>
                    <a:pt x="843" y="828"/>
                  </a:lnTo>
                  <a:lnTo>
                    <a:pt x="847" y="836"/>
                  </a:lnTo>
                  <a:lnTo>
                    <a:pt x="849" y="840"/>
                  </a:lnTo>
                  <a:lnTo>
                    <a:pt x="851" y="848"/>
                  </a:lnTo>
                  <a:lnTo>
                    <a:pt x="855" y="854"/>
                  </a:lnTo>
                  <a:lnTo>
                    <a:pt x="855" y="854"/>
                  </a:lnTo>
                  <a:lnTo>
                    <a:pt x="855" y="854"/>
                  </a:lnTo>
                  <a:lnTo>
                    <a:pt x="861" y="850"/>
                  </a:lnTo>
                  <a:lnTo>
                    <a:pt x="869" y="846"/>
                  </a:lnTo>
                  <a:lnTo>
                    <a:pt x="867" y="862"/>
                  </a:lnTo>
                  <a:lnTo>
                    <a:pt x="867" y="876"/>
                  </a:lnTo>
                  <a:lnTo>
                    <a:pt x="867" y="878"/>
                  </a:lnTo>
                  <a:lnTo>
                    <a:pt x="867" y="880"/>
                  </a:lnTo>
                  <a:lnTo>
                    <a:pt x="865" y="880"/>
                  </a:lnTo>
                  <a:lnTo>
                    <a:pt x="865" y="880"/>
                  </a:lnTo>
                  <a:lnTo>
                    <a:pt x="865" y="882"/>
                  </a:lnTo>
                  <a:lnTo>
                    <a:pt x="865" y="882"/>
                  </a:lnTo>
                  <a:lnTo>
                    <a:pt x="865" y="882"/>
                  </a:lnTo>
                  <a:lnTo>
                    <a:pt x="865" y="882"/>
                  </a:lnTo>
                  <a:lnTo>
                    <a:pt x="865" y="884"/>
                  </a:lnTo>
                  <a:lnTo>
                    <a:pt x="865" y="894"/>
                  </a:lnTo>
                  <a:lnTo>
                    <a:pt x="863" y="906"/>
                  </a:lnTo>
                  <a:lnTo>
                    <a:pt x="865" y="906"/>
                  </a:lnTo>
                  <a:lnTo>
                    <a:pt x="865" y="906"/>
                  </a:lnTo>
                  <a:lnTo>
                    <a:pt x="865" y="906"/>
                  </a:lnTo>
                  <a:lnTo>
                    <a:pt x="865" y="906"/>
                  </a:lnTo>
                  <a:lnTo>
                    <a:pt x="869" y="906"/>
                  </a:lnTo>
                  <a:lnTo>
                    <a:pt x="875" y="906"/>
                  </a:lnTo>
                  <a:lnTo>
                    <a:pt x="879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5" y="906"/>
                  </a:lnTo>
                  <a:lnTo>
                    <a:pt x="887" y="914"/>
                  </a:lnTo>
                  <a:lnTo>
                    <a:pt x="887" y="922"/>
                  </a:lnTo>
                  <a:lnTo>
                    <a:pt x="889" y="928"/>
                  </a:lnTo>
                  <a:lnTo>
                    <a:pt x="891" y="936"/>
                  </a:lnTo>
                  <a:lnTo>
                    <a:pt x="893" y="944"/>
                  </a:lnTo>
                  <a:lnTo>
                    <a:pt x="895" y="954"/>
                  </a:lnTo>
                  <a:lnTo>
                    <a:pt x="895" y="954"/>
                  </a:lnTo>
                  <a:lnTo>
                    <a:pt x="897" y="956"/>
                  </a:lnTo>
                  <a:lnTo>
                    <a:pt x="897" y="956"/>
                  </a:lnTo>
                  <a:lnTo>
                    <a:pt x="897" y="956"/>
                  </a:lnTo>
                  <a:lnTo>
                    <a:pt x="899" y="956"/>
                  </a:lnTo>
                  <a:lnTo>
                    <a:pt x="905" y="956"/>
                  </a:lnTo>
                  <a:lnTo>
                    <a:pt x="909" y="956"/>
                  </a:lnTo>
                  <a:lnTo>
                    <a:pt x="915" y="956"/>
                  </a:lnTo>
                  <a:lnTo>
                    <a:pt x="921" y="956"/>
                  </a:lnTo>
                  <a:lnTo>
                    <a:pt x="927" y="956"/>
                  </a:lnTo>
                  <a:lnTo>
                    <a:pt x="929" y="954"/>
                  </a:lnTo>
                  <a:lnTo>
                    <a:pt x="935" y="954"/>
                  </a:lnTo>
                  <a:lnTo>
                    <a:pt x="941" y="954"/>
                  </a:lnTo>
                  <a:lnTo>
                    <a:pt x="941" y="954"/>
                  </a:lnTo>
                  <a:lnTo>
                    <a:pt x="943" y="954"/>
                  </a:lnTo>
                  <a:lnTo>
                    <a:pt x="943" y="954"/>
                  </a:lnTo>
                  <a:lnTo>
                    <a:pt x="943" y="956"/>
                  </a:lnTo>
                  <a:lnTo>
                    <a:pt x="945" y="956"/>
                  </a:lnTo>
                  <a:lnTo>
                    <a:pt x="945" y="956"/>
                  </a:lnTo>
                  <a:lnTo>
                    <a:pt x="945" y="956"/>
                  </a:lnTo>
                  <a:lnTo>
                    <a:pt x="945" y="956"/>
                  </a:lnTo>
                  <a:lnTo>
                    <a:pt x="947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49" y="954"/>
                  </a:lnTo>
                  <a:lnTo>
                    <a:pt x="951" y="954"/>
                  </a:lnTo>
                  <a:lnTo>
                    <a:pt x="951" y="956"/>
                  </a:lnTo>
                  <a:lnTo>
                    <a:pt x="951" y="956"/>
                  </a:lnTo>
                  <a:lnTo>
                    <a:pt x="951" y="956"/>
                  </a:lnTo>
                  <a:lnTo>
                    <a:pt x="953" y="958"/>
                  </a:lnTo>
                  <a:lnTo>
                    <a:pt x="953" y="958"/>
                  </a:lnTo>
                  <a:lnTo>
                    <a:pt x="953" y="960"/>
                  </a:lnTo>
                  <a:lnTo>
                    <a:pt x="953" y="960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3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5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0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2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4"/>
                  </a:lnTo>
                  <a:lnTo>
                    <a:pt x="957" y="966"/>
                  </a:lnTo>
                  <a:lnTo>
                    <a:pt x="957" y="966"/>
                  </a:lnTo>
                  <a:lnTo>
                    <a:pt x="957" y="966"/>
                  </a:lnTo>
                  <a:lnTo>
                    <a:pt x="957" y="968"/>
                  </a:lnTo>
                  <a:lnTo>
                    <a:pt x="957" y="968"/>
                  </a:lnTo>
                  <a:lnTo>
                    <a:pt x="957" y="970"/>
                  </a:lnTo>
                  <a:lnTo>
                    <a:pt x="957" y="970"/>
                  </a:lnTo>
                  <a:lnTo>
                    <a:pt x="957" y="972"/>
                  </a:lnTo>
                  <a:lnTo>
                    <a:pt x="955" y="972"/>
                  </a:lnTo>
                  <a:lnTo>
                    <a:pt x="955" y="972"/>
                  </a:lnTo>
                  <a:lnTo>
                    <a:pt x="955" y="974"/>
                  </a:lnTo>
                  <a:lnTo>
                    <a:pt x="955" y="974"/>
                  </a:lnTo>
                  <a:lnTo>
                    <a:pt x="955" y="974"/>
                  </a:lnTo>
                  <a:lnTo>
                    <a:pt x="955" y="974"/>
                  </a:lnTo>
                  <a:lnTo>
                    <a:pt x="953" y="974"/>
                  </a:lnTo>
                  <a:lnTo>
                    <a:pt x="953" y="974"/>
                  </a:lnTo>
                  <a:lnTo>
                    <a:pt x="953" y="976"/>
                  </a:lnTo>
                  <a:lnTo>
                    <a:pt x="953" y="976"/>
                  </a:lnTo>
                  <a:lnTo>
                    <a:pt x="951" y="976"/>
                  </a:lnTo>
                  <a:lnTo>
                    <a:pt x="951" y="976"/>
                  </a:lnTo>
                  <a:lnTo>
                    <a:pt x="951" y="976"/>
                  </a:lnTo>
                  <a:lnTo>
                    <a:pt x="951" y="976"/>
                  </a:lnTo>
                  <a:lnTo>
                    <a:pt x="953" y="976"/>
                  </a:lnTo>
                  <a:lnTo>
                    <a:pt x="953" y="976"/>
                  </a:lnTo>
                  <a:lnTo>
                    <a:pt x="953" y="976"/>
                  </a:lnTo>
                  <a:lnTo>
                    <a:pt x="955" y="976"/>
                  </a:lnTo>
                  <a:lnTo>
                    <a:pt x="955" y="978"/>
                  </a:lnTo>
                  <a:lnTo>
                    <a:pt x="957" y="980"/>
                  </a:lnTo>
                  <a:lnTo>
                    <a:pt x="959" y="982"/>
                  </a:lnTo>
                  <a:lnTo>
                    <a:pt x="961" y="982"/>
                  </a:lnTo>
                  <a:lnTo>
                    <a:pt x="963" y="984"/>
                  </a:lnTo>
                  <a:lnTo>
                    <a:pt x="963" y="984"/>
                  </a:lnTo>
                  <a:lnTo>
                    <a:pt x="967" y="986"/>
                  </a:lnTo>
                  <a:lnTo>
                    <a:pt x="973" y="990"/>
                  </a:lnTo>
                  <a:lnTo>
                    <a:pt x="973" y="988"/>
                  </a:lnTo>
                  <a:lnTo>
                    <a:pt x="973" y="988"/>
                  </a:lnTo>
                  <a:lnTo>
                    <a:pt x="973" y="988"/>
                  </a:lnTo>
                  <a:lnTo>
                    <a:pt x="973" y="988"/>
                  </a:lnTo>
                  <a:lnTo>
                    <a:pt x="973" y="988"/>
                  </a:lnTo>
                  <a:lnTo>
                    <a:pt x="973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5" y="988"/>
                  </a:lnTo>
                  <a:lnTo>
                    <a:pt x="977" y="988"/>
                  </a:lnTo>
                  <a:lnTo>
                    <a:pt x="977" y="988"/>
                  </a:lnTo>
                  <a:lnTo>
                    <a:pt x="977" y="988"/>
                  </a:lnTo>
                  <a:lnTo>
                    <a:pt x="979" y="988"/>
                  </a:lnTo>
                  <a:lnTo>
                    <a:pt x="979" y="988"/>
                  </a:lnTo>
                  <a:lnTo>
                    <a:pt x="979" y="988"/>
                  </a:lnTo>
                  <a:lnTo>
                    <a:pt x="979" y="988"/>
                  </a:lnTo>
                  <a:lnTo>
                    <a:pt x="979" y="986"/>
                  </a:lnTo>
                  <a:lnTo>
                    <a:pt x="979" y="986"/>
                  </a:lnTo>
                  <a:lnTo>
                    <a:pt x="979" y="986"/>
                  </a:lnTo>
                  <a:lnTo>
                    <a:pt x="979" y="986"/>
                  </a:lnTo>
                  <a:lnTo>
                    <a:pt x="979" y="984"/>
                  </a:lnTo>
                  <a:lnTo>
                    <a:pt x="979" y="984"/>
                  </a:lnTo>
                  <a:lnTo>
                    <a:pt x="979" y="984"/>
                  </a:lnTo>
                  <a:lnTo>
                    <a:pt x="979" y="984"/>
                  </a:lnTo>
                  <a:lnTo>
                    <a:pt x="979" y="984"/>
                  </a:lnTo>
                  <a:lnTo>
                    <a:pt x="979" y="984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9" y="982"/>
                  </a:lnTo>
                  <a:lnTo>
                    <a:pt x="977" y="982"/>
                  </a:lnTo>
                  <a:lnTo>
                    <a:pt x="977" y="980"/>
                  </a:lnTo>
                  <a:lnTo>
                    <a:pt x="977" y="980"/>
                  </a:lnTo>
                  <a:lnTo>
                    <a:pt x="977" y="980"/>
                  </a:lnTo>
                  <a:lnTo>
                    <a:pt x="977" y="980"/>
                  </a:lnTo>
                  <a:lnTo>
                    <a:pt x="977" y="980"/>
                  </a:lnTo>
                  <a:lnTo>
                    <a:pt x="977" y="976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4"/>
                  </a:lnTo>
                  <a:lnTo>
                    <a:pt x="977" y="972"/>
                  </a:lnTo>
                  <a:lnTo>
                    <a:pt x="977" y="972"/>
                  </a:lnTo>
                  <a:lnTo>
                    <a:pt x="977" y="972"/>
                  </a:lnTo>
                  <a:lnTo>
                    <a:pt x="977" y="972"/>
                  </a:lnTo>
                  <a:lnTo>
                    <a:pt x="977" y="972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7" y="970"/>
                  </a:lnTo>
                  <a:lnTo>
                    <a:pt x="979" y="970"/>
                  </a:lnTo>
                  <a:lnTo>
                    <a:pt x="979" y="970"/>
                  </a:lnTo>
                  <a:lnTo>
                    <a:pt x="979" y="970"/>
                  </a:lnTo>
                  <a:lnTo>
                    <a:pt x="979" y="970"/>
                  </a:lnTo>
                  <a:lnTo>
                    <a:pt x="979" y="968"/>
                  </a:lnTo>
                  <a:lnTo>
                    <a:pt x="979" y="968"/>
                  </a:lnTo>
                  <a:lnTo>
                    <a:pt x="979" y="968"/>
                  </a:lnTo>
                  <a:lnTo>
                    <a:pt x="981" y="968"/>
                  </a:lnTo>
                  <a:lnTo>
                    <a:pt x="981" y="968"/>
                  </a:lnTo>
                  <a:lnTo>
                    <a:pt x="983" y="966"/>
                  </a:lnTo>
                  <a:lnTo>
                    <a:pt x="983" y="966"/>
                  </a:lnTo>
                  <a:lnTo>
                    <a:pt x="983" y="966"/>
                  </a:lnTo>
                  <a:lnTo>
                    <a:pt x="985" y="964"/>
                  </a:lnTo>
                  <a:lnTo>
                    <a:pt x="985" y="962"/>
                  </a:lnTo>
                  <a:lnTo>
                    <a:pt x="985" y="960"/>
                  </a:lnTo>
                  <a:lnTo>
                    <a:pt x="987" y="960"/>
                  </a:lnTo>
                  <a:lnTo>
                    <a:pt x="987" y="960"/>
                  </a:lnTo>
                  <a:lnTo>
                    <a:pt x="989" y="958"/>
                  </a:lnTo>
                  <a:lnTo>
                    <a:pt x="991" y="958"/>
                  </a:lnTo>
                  <a:lnTo>
                    <a:pt x="991" y="956"/>
                  </a:lnTo>
                  <a:lnTo>
                    <a:pt x="991" y="956"/>
                  </a:lnTo>
                  <a:lnTo>
                    <a:pt x="991" y="956"/>
                  </a:lnTo>
                  <a:lnTo>
                    <a:pt x="991" y="956"/>
                  </a:lnTo>
                  <a:lnTo>
                    <a:pt x="993" y="956"/>
                  </a:lnTo>
                  <a:lnTo>
                    <a:pt x="993" y="956"/>
                  </a:lnTo>
                  <a:lnTo>
                    <a:pt x="993" y="956"/>
                  </a:lnTo>
                  <a:lnTo>
                    <a:pt x="995" y="954"/>
                  </a:lnTo>
                  <a:lnTo>
                    <a:pt x="995" y="954"/>
                  </a:lnTo>
                  <a:lnTo>
                    <a:pt x="997" y="954"/>
                  </a:lnTo>
                  <a:lnTo>
                    <a:pt x="997" y="954"/>
                  </a:lnTo>
                  <a:lnTo>
                    <a:pt x="997" y="954"/>
                  </a:lnTo>
                  <a:lnTo>
                    <a:pt x="997" y="952"/>
                  </a:lnTo>
                  <a:lnTo>
                    <a:pt x="997" y="952"/>
                  </a:lnTo>
                  <a:lnTo>
                    <a:pt x="999" y="952"/>
                  </a:lnTo>
                  <a:lnTo>
                    <a:pt x="999" y="950"/>
                  </a:lnTo>
                  <a:lnTo>
                    <a:pt x="999" y="946"/>
                  </a:lnTo>
                  <a:lnTo>
                    <a:pt x="999" y="946"/>
                  </a:lnTo>
                  <a:lnTo>
                    <a:pt x="999" y="946"/>
                  </a:lnTo>
                  <a:lnTo>
                    <a:pt x="999" y="946"/>
                  </a:lnTo>
                  <a:lnTo>
                    <a:pt x="999" y="944"/>
                  </a:lnTo>
                  <a:lnTo>
                    <a:pt x="999" y="944"/>
                  </a:lnTo>
                  <a:lnTo>
                    <a:pt x="999" y="944"/>
                  </a:lnTo>
                  <a:lnTo>
                    <a:pt x="999" y="944"/>
                  </a:lnTo>
                  <a:lnTo>
                    <a:pt x="999" y="944"/>
                  </a:lnTo>
                  <a:lnTo>
                    <a:pt x="999" y="944"/>
                  </a:lnTo>
                  <a:lnTo>
                    <a:pt x="997" y="944"/>
                  </a:lnTo>
                  <a:lnTo>
                    <a:pt x="997" y="944"/>
                  </a:lnTo>
                  <a:lnTo>
                    <a:pt x="997" y="944"/>
                  </a:lnTo>
                  <a:lnTo>
                    <a:pt x="997" y="944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999" y="942"/>
                  </a:lnTo>
                  <a:lnTo>
                    <a:pt x="1001" y="942"/>
                  </a:lnTo>
                  <a:lnTo>
                    <a:pt x="1001" y="942"/>
                  </a:lnTo>
                  <a:lnTo>
                    <a:pt x="1001" y="942"/>
                  </a:lnTo>
                  <a:lnTo>
                    <a:pt x="1001" y="942"/>
                  </a:lnTo>
                  <a:lnTo>
                    <a:pt x="1003" y="942"/>
                  </a:lnTo>
                  <a:lnTo>
                    <a:pt x="1003" y="940"/>
                  </a:lnTo>
                  <a:lnTo>
                    <a:pt x="1003" y="940"/>
                  </a:lnTo>
                  <a:lnTo>
                    <a:pt x="1003" y="940"/>
                  </a:lnTo>
                  <a:lnTo>
                    <a:pt x="1005" y="938"/>
                  </a:lnTo>
                  <a:lnTo>
                    <a:pt x="1007" y="938"/>
                  </a:lnTo>
                  <a:lnTo>
                    <a:pt x="1007" y="938"/>
                  </a:lnTo>
                  <a:lnTo>
                    <a:pt x="1007" y="938"/>
                  </a:lnTo>
                  <a:lnTo>
                    <a:pt x="1007" y="938"/>
                  </a:lnTo>
                  <a:lnTo>
                    <a:pt x="1009" y="938"/>
                  </a:lnTo>
                  <a:lnTo>
                    <a:pt x="1009" y="938"/>
                  </a:lnTo>
                  <a:lnTo>
                    <a:pt x="1009" y="938"/>
                  </a:lnTo>
                  <a:lnTo>
                    <a:pt x="1009" y="938"/>
                  </a:lnTo>
                  <a:lnTo>
                    <a:pt x="1011" y="938"/>
                  </a:lnTo>
                  <a:lnTo>
                    <a:pt x="1011" y="936"/>
                  </a:lnTo>
                  <a:lnTo>
                    <a:pt x="1011" y="936"/>
                  </a:lnTo>
                  <a:lnTo>
                    <a:pt x="1013" y="938"/>
                  </a:lnTo>
                  <a:lnTo>
                    <a:pt x="1013" y="938"/>
                  </a:lnTo>
                  <a:lnTo>
                    <a:pt x="1013" y="938"/>
                  </a:lnTo>
                  <a:lnTo>
                    <a:pt x="1015" y="938"/>
                  </a:lnTo>
                  <a:lnTo>
                    <a:pt x="1015" y="936"/>
                  </a:lnTo>
                  <a:lnTo>
                    <a:pt x="1015" y="936"/>
                  </a:lnTo>
                  <a:lnTo>
                    <a:pt x="1013" y="936"/>
                  </a:lnTo>
                  <a:lnTo>
                    <a:pt x="1013" y="936"/>
                  </a:lnTo>
                  <a:lnTo>
                    <a:pt x="1013" y="934"/>
                  </a:lnTo>
                  <a:lnTo>
                    <a:pt x="1013" y="934"/>
                  </a:lnTo>
                  <a:lnTo>
                    <a:pt x="1013" y="934"/>
                  </a:lnTo>
                  <a:lnTo>
                    <a:pt x="1013" y="932"/>
                  </a:lnTo>
                  <a:lnTo>
                    <a:pt x="1015" y="932"/>
                  </a:lnTo>
                  <a:lnTo>
                    <a:pt x="1015" y="932"/>
                  </a:lnTo>
                  <a:lnTo>
                    <a:pt x="1017" y="932"/>
                  </a:lnTo>
                  <a:lnTo>
                    <a:pt x="1017" y="932"/>
                  </a:lnTo>
                  <a:lnTo>
                    <a:pt x="1019" y="930"/>
                  </a:lnTo>
                  <a:lnTo>
                    <a:pt x="1023" y="928"/>
                  </a:lnTo>
                  <a:lnTo>
                    <a:pt x="1023" y="926"/>
                  </a:lnTo>
                  <a:lnTo>
                    <a:pt x="1023" y="926"/>
                  </a:lnTo>
                  <a:lnTo>
                    <a:pt x="1023" y="926"/>
                  </a:lnTo>
                  <a:lnTo>
                    <a:pt x="1025" y="926"/>
                  </a:lnTo>
                  <a:lnTo>
                    <a:pt x="1027" y="924"/>
                  </a:lnTo>
                  <a:lnTo>
                    <a:pt x="1031" y="924"/>
                  </a:lnTo>
                  <a:lnTo>
                    <a:pt x="1033" y="924"/>
                  </a:lnTo>
                  <a:lnTo>
                    <a:pt x="1035" y="924"/>
                  </a:lnTo>
                  <a:lnTo>
                    <a:pt x="1035" y="924"/>
                  </a:lnTo>
                  <a:lnTo>
                    <a:pt x="1037" y="924"/>
                  </a:lnTo>
                  <a:lnTo>
                    <a:pt x="1037" y="922"/>
                  </a:lnTo>
                  <a:lnTo>
                    <a:pt x="1039" y="922"/>
                  </a:lnTo>
                  <a:lnTo>
                    <a:pt x="1039" y="920"/>
                  </a:lnTo>
                  <a:lnTo>
                    <a:pt x="1039" y="920"/>
                  </a:lnTo>
                  <a:lnTo>
                    <a:pt x="1039" y="920"/>
                  </a:lnTo>
                  <a:lnTo>
                    <a:pt x="1041" y="920"/>
                  </a:lnTo>
                  <a:lnTo>
                    <a:pt x="1041" y="920"/>
                  </a:lnTo>
                  <a:lnTo>
                    <a:pt x="1043" y="918"/>
                  </a:lnTo>
                  <a:lnTo>
                    <a:pt x="1045" y="916"/>
                  </a:lnTo>
                  <a:lnTo>
                    <a:pt x="1047" y="916"/>
                  </a:lnTo>
                  <a:lnTo>
                    <a:pt x="1047" y="916"/>
                  </a:lnTo>
                  <a:lnTo>
                    <a:pt x="1049" y="912"/>
                  </a:lnTo>
                  <a:lnTo>
                    <a:pt x="1049" y="910"/>
                  </a:lnTo>
                  <a:lnTo>
                    <a:pt x="1051" y="910"/>
                  </a:lnTo>
                  <a:lnTo>
                    <a:pt x="1051" y="910"/>
                  </a:lnTo>
                  <a:lnTo>
                    <a:pt x="1051" y="908"/>
                  </a:lnTo>
                  <a:lnTo>
                    <a:pt x="1051" y="908"/>
                  </a:lnTo>
                  <a:lnTo>
                    <a:pt x="1051" y="908"/>
                  </a:lnTo>
                  <a:lnTo>
                    <a:pt x="1051" y="908"/>
                  </a:lnTo>
                  <a:lnTo>
                    <a:pt x="1053" y="908"/>
                  </a:lnTo>
                  <a:lnTo>
                    <a:pt x="1053" y="908"/>
                  </a:lnTo>
                  <a:lnTo>
                    <a:pt x="1053" y="908"/>
                  </a:lnTo>
                  <a:lnTo>
                    <a:pt x="1053" y="908"/>
                  </a:lnTo>
                  <a:lnTo>
                    <a:pt x="1053" y="906"/>
                  </a:lnTo>
                  <a:lnTo>
                    <a:pt x="1053" y="906"/>
                  </a:lnTo>
                  <a:lnTo>
                    <a:pt x="1055" y="906"/>
                  </a:lnTo>
                  <a:lnTo>
                    <a:pt x="1055" y="904"/>
                  </a:lnTo>
                  <a:lnTo>
                    <a:pt x="1055" y="904"/>
                  </a:lnTo>
                  <a:lnTo>
                    <a:pt x="1057" y="902"/>
                  </a:lnTo>
                  <a:lnTo>
                    <a:pt x="1059" y="902"/>
                  </a:lnTo>
                  <a:lnTo>
                    <a:pt x="1061" y="900"/>
                  </a:lnTo>
                  <a:lnTo>
                    <a:pt x="1061" y="900"/>
                  </a:lnTo>
                  <a:lnTo>
                    <a:pt x="1061" y="900"/>
                  </a:lnTo>
                  <a:lnTo>
                    <a:pt x="1061" y="900"/>
                  </a:lnTo>
                  <a:lnTo>
                    <a:pt x="1063" y="902"/>
                  </a:lnTo>
                  <a:lnTo>
                    <a:pt x="1063" y="902"/>
                  </a:lnTo>
                  <a:lnTo>
                    <a:pt x="1063" y="902"/>
                  </a:lnTo>
                  <a:lnTo>
                    <a:pt x="1063" y="902"/>
                  </a:lnTo>
                  <a:lnTo>
                    <a:pt x="1063" y="902"/>
                  </a:lnTo>
                  <a:lnTo>
                    <a:pt x="1063" y="904"/>
                  </a:lnTo>
                  <a:lnTo>
                    <a:pt x="1063" y="904"/>
                  </a:lnTo>
                  <a:lnTo>
                    <a:pt x="1063" y="904"/>
                  </a:lnTo>
                  <a:lnTo>
                    <a:pt x="1065" y="904"/>
                  </a:lnTo>
                  <a:lnTo>
                    <a:pt x="1065" y="904"/>
                  </a:lnTo>
                  <a:lnTo>
                    <a:pt x="1065" y="904"/>
                  </a:lnTo>
                  <a:lnTo>
                    <a:pt x="1065" y="904"/>
                  </a:lnTo>
                  <a:lnTo>
                    <a:pt x="1067" y="906"/>
                  </a:lnTo>
                  <a:lnTo>
                    <a:pt x="1067" y="904"/>
                  </a:lnTo>
                  <a:lnTo>
                    <a:pt x="1067" y="904"/>
                  </a:lnTo>
                  <a:lnTo>
                    <a:pt x="1069" y="904"/>
                  </a:lnTo>
                  <a:lnTo>
                    <a:pt x="1069" y="902"/>
                  </a:lnTo>
                  <a:lnTo>
                    <a:pt x="1069" y="902"/>
                  </a:lnTo>
                  <a:lnTo>
                    <a:pt x="1069" y="900"/>
                  </a:lnTo>
                  <a:lnTo>
                    <a:pt x="1069" y="900"/>
                  </a:lnTo>
                  <a:lnTo>
                    <a:pt x="1071" y="898"/>
                  </a:lnTo>
                  <a:lnTo>
                    <a:pt x="1071" y="898"/>
                  </a:lnTo>
                  <a:lnTo>
                    <a:pt x="1071" y="898"/>
                  </a:lnTo>
                  <a:lnTo>
                    <a:pt x="1071" y="896"/>
                  </a:lnTo>
                  <a:lnTo>
                    <a:pt x="1073" y="896"/>
                  </a:lnTo>
                  <a:lnTo>
                    <a:pt x="1073" y="896"/>
                  </a:lnTo>
                  <a:lnTo>
                    <a:pt x="1073" y="896"/>
                  </a:lnTo>
                  <a:lnTo>
                    <a:pt x="1073" y="894"/>
                  </a:lnTo>
                  <a:lnTo>
                    <a:pt x="1073" y="894"/>
                  </a:lnTo>
                  <a:lnTo>
                    <a:pt x="1073" y="894"/>
                  </a:lnTo>
                  <a:lnTo>
                    <a:pt x="1075" y="894"/>
                  </a:lnTo>
                  <a:lnTo>
                    <a:pt x="1075" y="894"/>
                  </a:lnTo>
                  <a:lnTo>
                    <a:pt x="1077" y="894"/>
                  </a:lnTo>
                  <a:lnTo>
                    <a:pt x="1077" y="894"/>
                  </a:lnTo>
                  <a:lnTo>
                    <a:pt x="1077" y="894"/>
                  </a:lnTo>
                  <a:lnTo>
                    <a:pt x="1079" y="894"/>
                  </a:lnTo>
                  <a:lnTo>
                    <a:pt x="1079" y="894"/>
                  </a:lnTo>
                  <a:lnTo>
                    <a:pt x="1081" y="892"/>
                  </a:lnTo>
                  <a:lnTo>
                    <a:pt x="1083" y="892"/>
                  </a:lnTo>
                  <a:lnTo>
                    <a:pt x="1081" y="890"/>
                  </a:lnTo>
                  <a:lnTo>
                    <a:pt x="1081" y="890"/>
                  </a:lnTo>
                  <a:lnTo>
                    <a:pt x="1079" y="888"/>
                  </a:lnTo>
                  <a:lnTo>
                    <a:pt x="1079" y="888"/>
                  </a:lnTo>
                  <a:lnTo>
                    <a:pt x="1079" y="886"/>
                  </a:lnTo>
                  <a:lnTo>
                    <a:pt x="1081" y="886"/>
                  </a:lnTo>
                  <a:lnTo>
                    <a:pt x="1081" y="886"/>
                  </a:lnTo>
                  <a:lnTo>
                    <a:pt x="1081" y="884"/>
                  </a:lnTo>
                  <a:lnTo>
                    <a:pt x="1083" y="882"/>
                  </a:lnTo>
                  <a:lnTo>
                    <a:pt x="1083" y="882"/>
                  </a:lnTo>
                  <a:lnTo>
                    <a:pt x="1081" y="882"/>
                  </a:lnTo>
                  <a:lnTo>
                    <a:pt x="1081" y="882"/>
                  </a:lnTo>
                  <a:lnTo>
                    <a:pt x="1083" y="880"/>
                  </a:lnTo>
                  <a:lnTo>
                    <a:pt x="1083" y="880"/>
                  </a:lnTo>
                  <a:lnTo>
                    <a:pt x="1083" y="878"/>
                  </a:lnTo>
                  <a:lnTo>
                    <a:pt x="1083" y="878"/>
                  </a:lnTo>
                  <a:lnTo>
                    <a:pt x="1087" y="878"/>
                  </a:lnTo>
                  <a:lnTo>
                    <a:pt x="1087" y="878"/>
                  </a:lnTo>
                  <a:lnTo>
                    <a:pt x="1087" y="878"/>
                  </a:lnTo>
                  <a:lnTo>
                    <a:pt x="1087" y="878"/>
                  </a:lnTo>
                  <a:lnTo>
                    <a:pt x="1087" y="878"/>
                  </a:lnTo>
                  <a:lnTo>
                    <a:pt x="1087" y="876"/>
                  </a:lnTo>
                  <a:lnTo>
                    <a:pt x="1087" y="876"/>
                  </a:lnTo>
                  <a:lnTo>
                    <a:pt x="1087" y="876"/>
                  </a:lnTo>
                  <a:lnTo>
                    <a:pt x="1087" y="876"/>
                  </a:lnTo>
                  <a:lnTo>
                    <a:pt x="1085" y="876"/>
                  </a:lnTo>
                  <a:lnTo>
                    <a:pt x="1085" y="874"/>
                  </a:lnTo>
                  <a:lnTo>
                    <a:pt x="1085" y="872"/>
                  </a:lnTo>
                  <a:lnTo>
                    <a:pt x="1087" y="872"/>
                  </a:lnTo>
                  <a:lnTo>
                    <a:pt x="1091" y="870"/>
                  </a:lnTo>
                  <a:lnTo>
                    <a:pt x="1091" y="870"/>
                  </a:lnTo>
                  <a:lnTo>
                    <a:pt x="1091" y="870"/>
                  </a:lnTo>
                  <a:lnTo>
                    <a:pt x="1091" y="866"/>
                  </a:lnTo>
                  <a:lnTo>
                    <a:pt x="1091" y="866"/>
                  </a:lnTo>
                  <a:lnTo>
                    <a:pt x="1091" y="864"/>
                  </a:lnTo>
                  <a:lnTo>
                    <a:pt x="1093" y="864"/>
                  </a:lnTo>
                  <a:lnTo>
                    <a:pt x="1095" y="864"/>
                  </a:lnTo>
                  <a:lnTo>
                    <a:pt x="1095" y="864"/>
                  </a:lnTo>
                  <a:lnTo>
                    <a:pt x="1095" y="862"/>
                  </a:lnTo>
                  <a:lnTo>
                    <a:pt x="1097" y="862"/>
                  </a:lnTo>
                  <a:lnTo>
                    <a:pt x="1097" y="862"/>
                  </a:lnTo>
                  <a:lnTo>
                    <a:pt x="1099" y="862"/>
                  </a:lnTo>
                  <a:lnTo>
                    <a:pt x="1099" y="862"/>
                  </a:lnTo>
                  <a:lnTo>
                    <a:pt x="1101" y="862"/>
                  </a:lnTo>
                  <a:lnTo>
                    <a:pt x="1101" y="862"/>
                  </a:lnTo>
                  <a:lnTo>
                    <a:pt x="1101" y="860"/>
                  </a:lnTo>
                  <a:lnTo>
                    <a:pt x="1103" y="860"/>
                  </a:lnTo>
                  <a:lnTo>
                    <a:pt x="1103" y="858"/>
                  </a:lnTo>
                  <a:lnTo>
                    <a:pt x="1103" y="858"/>
                  </a:lnTo>
                  <a:lnTo>
                    <a:pt x="1107" y="860"/>
                  </a:lnTo>
                  <a:lnTo>
                    <a:pt x="1107" y="858"/>
                  </a:lnTo>
                  <a:lnTo>
                    <a:pt x="1107" y="858"/>
                  </a:lnTo>
                  <a:lnTo>
                    <a:pt x="1107" y="860"/>
                  </a:lnTo>
                  <a:lnTo>
                    <a:pt x="1109" y="860"/>
                  </a:lnTo>
                  <a:lnTo>
                    <a:pt x="1109" y="860"/>
                  </a:lnTo>
                  <a:lnTo>
                    <a:pt x="1111" y="860"/>
                  </a:lnTo>
                  <a:lnTo>
                    <a:pt x="1115" y="858"/>
                  </a:lnTo>
                  <a:lnTo>
                    <a:pt x="1117" y="858"/>
                  </a:lnTo>
                  <a:lnTo>
                    <a:pt x="1121" y="856"/>
                  </a:lnTo>
                  <a:lnTo>
                    <a:pt x="1121" y="856"/>
                  </a:lnTo>
                  <a:lnTo>
                    <a:pt x="1123" y="856"/>
                  </a:lnTo>
                  <a:lnTo>
                    <a:pt x="1123" y="856"/>
                  </a:lnTo>
                  <a:lnTo>
                    <a:pt x="1123" y="856"/>
                  </a:lnTo>
                  <a:lnTo>
                    <a:pt x="1125" y="858"/>
                  </a:lnTo>
                  <a:lnTo>
                    <a:pt x="1127" y="858"/>
                  </a:lnTo>
                  <a:lnTo>
                    <a:pt x="1133" y="860"/>
                  </a:lnTo>
                  <a:lnTo>
                    <a:pt x="1133" y="862"/>
                  </a:lnTo>
                  <a:lnTo>
                    <a:pt x="1135" y="862"/>
                  </a:lnTo>
                  <a:lnTo>
                    <a:pt x="1135" y="860"/>
                  </a:lnTo>
                  <a:lnTo>
                    <a:pt x="1137" y="860"/>
                  </a:lnTo>
                  <a:lnTo>
                    <a:pt x="1143" y="860"/>
                  </a:lnTo>
                  <a:lnTo>
                    <a:pt x="1145" y="862"/>
                  </a:lnTo>
                  <a:lnTo>
                    <a:pt x="1151" y="866"/>
                  </a:lnTo>
                  <a:lnTo>
                    <a:pt x="1151" y="866"/>
                  </a:lnTo>
                  <a:lnTo>
                    <a:pt x="1155" y="866"/>
                  </a:lnTo>
                  <a:lnTo>
                    <a:pt x="1161" y="868"/>
                  </a:lnTo>
                  <a:lnTo>
                    <a:pt x="1163" y="868"/>
                  </a:lnTo>
                  <a:lnTo>
                    <a:pt x="1163" y="870"/>
                  </a:lnTo>
                  <a:lnTo>
                    <a:pt x="1165" y="872"/>
                  </a:lnTo>
                  <a:lnTo>
                    <a:pt x="1167" y="872"/>
                  </a:lnTo>
                  <a:lnTo>
                    <a:pt x="1167" y="874"/>
                  </a:lnTo>
                  <a:lnTo>
                    <a:pt x="1169" y="874"/>
                  </a:lnTo>
                  <a:lnTo>
                    <a:pt x="1171" y="874"/>
                  </a:lnTo>
                  <a:lnTo>
                    <a:pt x="1177" y="874"/>
                  </a:lnTo>
                  <a:lnTo>
                    <a:pt x="1179" y="874"/>
                  </a:lnTo>
                  <a:lnTo>
                    <a:pt x="1181" y="874"/>
                  </a:lnTo>
                  <a:lnTo>
                    <a:pt x="1181" y="874"/>
                  </a:lnTo>
                  <a:lnTo>
                    <a:pt x="1181" y="874"/>
                  </a:lnTo>
                  <a:lnTo>
                    <a:pt x="1183" y="876"/>
                  </a:lnTo>
                  <a:lnTo>
                    <a:pt x="1185" y="876"/>
                  </a:lnTo>
                  <a:lnTo>
                    <a:pt x="1187" y="876"/>
                  </a:lnTo>
                  <a:lnTo>
                    <a:pt x="1187" y="876"/>
                  </a:lnTo>
                  <a:lnTo>
                    <a:pt x="1187" y="878"/>
                  </a:lnTo>
                  <a:lnTo>
                    <a:pt x="1187" y="880"/>
                  </a:lnTo>
                  <a:lnTo>
                    <a:pt x="1187" y="880"/>
                  </a:lnTo>
                  <a:lnTo>
                    <a:pt x="1191" y="882"/>
                  </a:lnTo>
                  <a:lnTo>
                    <a:pt x="1195" y="882"/>
                  </a:lnTo>
                  <a:lnTo>
                    <a:pt x="1195" y="882"/>
                  </a:lnTo>
                  <a:lnTo>
                    <a:pt x="1195" y="880"/>
                  </a:lnTo>
                  <a:lnTo>
                    <a:pt x="1195" y="880"/>
                  </a:lnTo>
                  <a:lnTo>
                    <a:pt x="1193" y="874"/>
                  </a:lnTo>
                  <a:lnTo>
                    <a:pt x="1191" y="872"/>
                  </a:lnTo>
                  <a:lnTo>
                    <a:pt x="1191" y="870"/>
                  </a:lnTo>
                  <a:lnTo>
                    <a:pt x="1191" y="868"/>
                  </a:lnTo>
                  <a:lnTo>
                    <a:pt x="1193" y="866"/>
                  </a:lnTo>
                  <a:lnTo>
                    <a:pt x="1195" y="862"/>
                  </a:lnTo>
                  <a:lnTo>
                    <a:pt x="1195" y="858"/>
                  </a:lnTo>
                  <a:lnTo>
                    <a:pt x="1195" y="858"/>
                  </a:lnTo>
                  <a:lnTo>
                    <a:pt x="1195" y="856"/>
                  </a:lnTo>
                  <a:lnTo>
                    <a:pt x="1195" y="854"/>
                  </a:lnTo>
                  <a:lnTo>
                    <a:pt x="1195" y="854"/>
                  </a:lnTo>
                  <a:lnTo>
                    <a:pt x="1195" y="852"/>
                  </a:lnTo>
                  <a:lnTo>
                    <a:pt x="1195" y="852"/>
                  </a:lnTo>
                  <a:lnTo>
                    <a:pt x="1197" y="850"/>
                  </a:lnTo>
                  <a:lnTo>
                    <a:pt x="1199" y="846"/>
                  </a:lnTo>
                  <a:lnTo>
                    <a:pt x="1199" y="844"/>
                  </a:lnTo>
                  <a:lnTo>
                    <a:pt x="1199" y="844"/>
                  </a:lnTo>
                  <a:lnTo>
                    <a:pt x="1201" y="842"/>
                  </a:lnTo>
                  <a:lnTo>
                    <a:pt x="1209" y="840"/>
                  </a:lnTo>
                  <a:lnTo>
                    <a:pt x="1209" y="840"/>
                  </a:lnTo>
                  <a:lnTo>
                    <a:pt x="1211" y="840"/>
                  </a:lnTo>
                  <a:lnTo>
                    <a:pt x="1213" y="838"/>
                  </a:lnTo>
                  <a:lnTo>
                    <a:pt x="1215" y="834"/>
                  </a:lnTo>
                  <a:lnTo>
                    <a:pt x="1217" y="834"/>
                  </a:lnTo>
                  <a:lnTo>
                    <a:pt x="1217" y="834"/>
                  </a:lnTo>
                  <a:lnTo>
                    <a:pt x="1219" y="834"/>
                  </a:lnTo>
                  <a:lnTo>
                    <a:pt x="1219" y="836"/>
                  </a:lnTo>
                  <a:lnTo>
                    <a:pt x="1227" y="834"/>
                  </a:lnTo>
                  <a:lnTo>
                    <a:pt x="1227" y="834"/>
                  </a:lnTo>
                  <a:lnTo>
                    <a:pt x="1227" y="834"/>
                  </a:lnTo>
                  <a:lnTo>
                    <a:pt x="1227" y="832"/>
                  </a:lnTo>
                  <a:lnTo>
                    <a:pt x="1225" y="830"/>
                  </a:lnTo>
                  <a:lnTo>
                    <a:pt x="1227" y="832"/>
                  </a:lnTo>
                  <a:lnTo>
                    <a:pt x="1229" y="834"/>
                  </a:lnTo>
                  <a:lnTo>
                    <a:pt x="1231" y="834"/>
                  </a:lnTo>
                  <a:lnTo>
                    <a:pt x="1231" y="834"/>
                  </a:lnTo>
                  <a:lnTo>
                    <a:pt x="1233" y="834"/>
                  </a:lnTo>
                  <a:lnTo>
                    <a:pt x="1235" y="836"/>
                  </a:lnTo>
                  <a:lnTo>
                    <a:pt x="1237" y="838"/>
                  </a:lnTo>
                  <a:lnTo>
                    <a:pt x="1239" y="838"/>
                  </a:lnTo>
                  <a:lnTo>
                    <a:pt x="1239" y="838"/>
                  </a:lnTo>
                  <a:lnTo>
                    <a:pt x="1241" y="838"/>
                  </a:lnTo>
                  <a:lnTo>
                    <a:pt x="1243" y="840"/>
                  </a:lnTo>
                  <a:lnTo>
                    <a:pt x="1243" y="840"/>
                  </a:lnTo>
                  <a:lnTo>
                    <a:pt x="1245" y="842"/>
                  </a:lnTo>
                  <a:lnTo>
                    <a:pt x="1245" y="842"/>
                  </a:lnTo>
                  <a:lnTo>
                    <a:pt x="1249" y="846"/>
                  </a:lnTo>
                  <a:lnTo>
                    <a:pt x="1251" y="846"/>
                  </a:lnTo>
                  <a:lnTo>
                    <a:pt x="1255" y="848"/>
                  </a:lnTo>
                  <a:lnTo>
                    <a:pt x="1259" y="850"/>
                  </a:lnTo>
                  <a:lnTo>
                    <a:pt x="1261" y="850"/>
                  </a:lnTo>
                  <a:lnTo>
                    <a:pt x="1263" y="852"/>
                  </a:lnTo>
                  <a:lnTo>
                    <a:pt x="1265" y="852"/>
                  </a:lnTo>
                  <a:lnTo>
                    <a:pt x="1267" y="852"/>
                  </a:lnTo>
                  <a:lnTo>
                    <a:pt x="1267" y="854"/>
                  </a:lnTo>
                  <a:lnTo>
                    <a:pt x="1269" y="856"/>
                  </a:lnTo>
                  <a:lnTo>
                    <a:pt x="1271" y="856"/>
                  </a:lnTo>
                  <a:lnTo>
                    <a:pt x="1273" y="856"/>
                  </a:lnTo>
                  <a:lnTo>
                    <a:pt x="1283" y="856"/>
                  </a:lnTo>
                  <a:lnTo>
                    <a:pt x="1285" y="856"/>
                  </a:lnTo>
                  <a:lnTo>
                    <a:pt x="1287" y="856"/>
                  </a:lnTo>
                  <a:lnTo>
                    <a:pt x="1289" y="858"/>
                  </a:lnTo>
                  <a:lnTo>
                    <a:pt x="1291" y="858"/>
                  </a:lnTo>
                  <a:lnTo>
                    <a:pt x="1291" y="858"/>
                  </a:lnTo>
                  <a:lnTo>
                    <a:pt x="1293" y="856"/>
                  </a:lnTo>
                  <a:lnTo>
                    <a:pt x="1295" y="856"/>
                  </a:lnTo>
                  <a:lnTo>
                    <a:pt x="1295" y="854"/>
                  </a:lnTo>
                  <a:lnTo>
                    <a:pt x="1297" y="850"/>
                  </a:lnTo>
                  <a:lnTo>
                    <a:pt x="1297" y="850"/>
                  </a:lnTo>
                  <a:lnTo>
                    <a:pt x="1297" y="850"/>
                  </a:lnTo>
                  <a:lnTo>
                    <a:pt x="1297" y="850"/>
                  </a:lnTo>
                  <a:lnTo>
                    <a:pt x="1299" y="850"/>
                  </a:lnTo>
                  <a:lnTo>
                    <a:pt x="1301" y="850"/>
                  </a:lnTo>
                  <a:lnTo>
                    <a:pt x="1305" y="852"/>
                  </a:lnTo>
                  <a:lnTo>
                    <a:pt x="1307" y="852"/>
                  </a:lnTo>
                  <a:lnTo>
                    <a:pt x="1309" y="850"/>
                  </a:lnTo>
                  <a:lnTo>
                    <a:pt x="1311" y="850"/>
                  </a:lnTo>
                  <a:lnTo>
                    <a:pt x="1313" y="850"/>
                  </a:lnTo>
                  <a:lnTo>
                    <a:pt x="1317" y="850"/>
                  </a:lnTo>
                  <a:lnTo>
                    <a:pt x="1321" y="852"/>
                  </a:lnTo>
                  <a:lnTo>
                    <a:pt x="1321" y="852"/>
                  </a:lnTo>
                  <a:lnTo>
                    <a:pt x="1323" y="852"/>
                  </a:lnTo>
                  <a:lnTo>
                    <a:pt x="1323" y="852"/>
                  </a:lnTo>
                  <a:lnTo>
                    <a:pt x="1323" y="852"/>
                  </a:lnTo>
                  <a:lnTo>
                    <a:pt x="1325" y="852"/>
                  </a:lnTo>
                  <a:lnTo>
                    <a:pt x="1325" y="854"/>
                  </a:lnTo>
                  <a:lnTo>
                    <a:pt x="1325" y="852"/>
                  </a:lnTo>
                  <a:lnTo>
                    <a:pt x="1327" y="852"/>
                  </a:lnTo>
                  <a:lnTo>
                    <a:pt x="1327" y="852"/>
                  </a:lnTo>
                  <a:lnTo>
                    <a:pt x="1329" y="852"/>
                  </a:lnTo>
                  <a:lnTo>
                    <a:pt x="1331" y="852"/>
                  </a:lnTo>
                  <a:lnTo>
                    <a:pt x="1333" y="852"/>
                  </a:lnTo>
                  <a:lnTo>
                    <a:pt x="1333" y="852"/>
                  </a:lnTo>
                  <a:lnTo>
                    <a:pt x="1335" y="852"/>
                  </a:lnTo>
                  <a:lnTo>
                    <a:pt x="1337" y="852"/>
                  </a:lnTo>
                  <a:lnTo>
                    <a:pt x="1337" y="852"/>
                  </a:lnTo>
                  <a:lnTo>
                    <a:pt x="1339" y="850"/>
                  </a:lnTo>
                  <a:lnTo>
                    <a:pt x="1339" y="850"/>
                  </a:lnTo>
                  <a:lnTo>
                    <a:pt x="1339" y="850"/>
                  </a:lnTo>
                  <a:lnTo>
                    <a:pt x="1339" y="850"/>
                  </a:lnTo>
                  <a:lnTo>
                    <a:pt x="1339" y="850"/>
                  </a:lnTo>
                  <a:lnTo>
                    <a:pt x="1341" y="850"/>
                  </a:lnTo>
                  <a:lnTo>
                    <a:pt x="1341" y="850"/>
                  </a:lnTo>
                  <a:lnTo>
                    <a:pt x="1341" y="850"/>
                  </a:lnTo>
                  <a:lnTo>
                    <a:pt x="1343" y="848"/>
                  </a:lnTo>
                  <a:lnTo>
                    <a:pt x="1343" y="848"/>
                  </a:lnTo>
                  <a:lnTo>
                    <a:pt x="1343" y="848"/>
                  </a:lnTo>
                  <a:lnTo>
                    <a:pt x="1345" y="848"/>
                  </a:lnTo>
                  <a:lnTo>
                    <a:pt x="1347" y="848"/>
                  </a:lnTo>
                  <a:lnTo>
                    <a:pt x="1349" y="846"/>
                  </a:lnTo>
                  <a:lnTo>
                    <a:pt x="1349" y="848"/>
                  </a:lnTo>
                  <a:lnTo>
                    <a:pt x="1355" y="848"/>
                  </a:lnTo>
                  <a:lnTo>
                    <a:pt x="1355" y="848"/>
                  </a:lnTo>
                  <a:lnTo>
                    <a:pt x="1357" y="850"/>
                  </a:lnTo>
                  <a:lnTo>
                    <a:pt x="1357" y="850"/>
                  </a:lnTo>
                  <a:lnTo>
                    <a:pt x="1359" y="852"/>
                  </a:lnTo>
                  <a:lnTo>
                    <a:pt x="1359" y="852"/>
                  </a:lnTo>
                  <a:lnTo>
                    <a:pt x="1359" y="852"/>
                  </a:lnTo>
                  <a:lnTo>
                    <a:pt x="1361" y="852"/>
                  </a:lnTo>
                  <a:lnTo>
                    <a:pt x="1365" y="852"/>
                  </a:lnTo>
                  <a:lnTo>
                    <a:pt x="1367" y="852"/>
                  </a:lnTo>
                  <a:lnTo>
                    <a:pt x="1369" y="852"/>
                  </a:lnTo>
                  <a:lnTo>
                    <a:pt x="1369" y="850"/>
                  </a:lnTo>
                  <a:lnTo>
                    <a:pt x="1369" y="850"/>
                  </a:lnTo>
                  <a:lnTo>
                    <a:pt x="1371" y="852"/>
                  </a:lnTo>
                  <a:lnTo>
                    <a:pt x="1373" y="852"/>
                  </a:lnTo>
                  <a:lnTo>
                    <a:pt x="1373" y="852"/>
                  </a:lnTo>
                  <a:lnTo>
                    <a:pt x="1375" y="852"/>
                  </a:lnTo>
                  <a:lnTo>
                    <a:pt x="1375" y="852"/>
                  </a:lnTo>
                  <a:lnTo>
                    <a:pt x="1375" y="852"/>
                  </a:lnTo>
                  <a:lnTo>
                    <a:pt x="1379" y="852"/>
                  </a:lnTo>
                  <a:lnTo>
                    <a:pt x="1379" y="852"/>
                  </a:lnTo>
                  <a:lnTo>
                    <a:pt x="1383" y="852"/>
                  </a:lnTo>
                  <a:lnTo>
                    <a:pt x="1385" y="852"/>
                  </a:lnTo>
                  <a:lnTo>
                    <a:pt x="1385" y="852"/>
                  </a:lnTo>
                  <a:lnTo>
                    <a:pt x="1385" y="854"/>
                  </a:lnTo>
                  <a:lnTo>
                    <a:pt x="1385" y="854"/>
                  </a:lnTo>
                  <a:lnTo>
                    <a:pt x="1387" y="854"/>
                  </a:lnTo>
                  <a:lnTo>
                    <a:pt x="1387" y="854"/>
                  </a:lnTo>
                  <a:lnTo>
                    <a:pt x="1389" y="852"/>
                  </a:lnTo>
                  <a:lnTo>
                    <a:pt x="1389" y="852"/>
                  </a:lnTo>
                  <a:lnTo>
                    <a:pt x="1389" y="852"/>
                  </a:lnTo>
                  <a:lnTo>
                    <a:pt x="1391" y="852"/>
                  </a:lnTo>
                  <a:lnTo>
                    <a:pt x="1391" y="854"/>
                  </a:lnTo>
                  <a:lnTo>
                    <a:pt x="1395" y="854"/>
                  </a:lnTo>
                  <a:lnTo>
                    <a:pt x="1397" y="854"/>
                  </a:lnTo>
                  <a:lnTo>
                    <a:pt x="1401" y="854"/>
                  </a:lnTo>
                  <a:lnTo>
                    <a:pt x="1403" y="854"/>
                  </a:lnTo>
                  <a:lnTo>
                    <a:pt x="1405" y="854"/>
                  </a:lnTo>
                  <a:lnTo>
                    <a:pt x="1405" y="854"/>
                  </a:lnTo>
                  <a:lnTo>
                    <a:pt x="1407" y="856"/>
                  </a:lnTo>
                  <a:lnTo>
                    <a:pt x="1409" y="856"/>
                  </a:lnTo>
                  <a:lnTo>
                    <a:pt x="1409" y="854"/>
                  </a:lnTo>
                  <a:lnTo>
                    <a:pt x="1411" y="854"/>
                  </a:lnTo>
                  <a:lnTo>
                    <a:pt x="1411" y="854"/>
                  </a:lnTo>
                  <a:lnTo>
                    <a:pt x="1413" y="854"/>
                  </a:lnTo>
                  <a:lnTo>
                    <a:pt x="1417" y="854"/>
                  </a:lnTo>
                  <a:lnTo>
                    <a:pt x="1421" y="856"/>
                  </a:lnTo>
                  <a:lnTo>
                    <a:pt x="1423" y="856"/>
                  </a:lnTo>
                  <a:lnTo>
                    <a:pt x="1425" y="858"/>
                  </a:lnTo>
                  <a:lnTo>
                    <a:pt x="1425" y="858"/>
                  </a:lnTo>
                  <a:lnTo>
                    <a:pt x="1431" y="858"/>
                  </a:lnTo>
                  <a:lnTo>
                    <a:pt x="1433" y="860"/>
                  </a:lnTo>
                  <a:lnTo>
                    <a:pt x="1437" y="860"/>
                  </a:lnTo>
                  <a:lnTo>
                    <a:pt x="1439" y="860"/>
                  </a:lnTo>
                  <a:lnTo>
                    <a:pt x="1441" y="860"/>
                  </a:lnTo>
                  <a:lnTo>
                    <a:pt x="1443" y="860"/>
                  </a:lnTo>
                  <a:lnTo>
                    <a:pt x="1445" y="858"/>
                  </a:lnTo>
                  <a:lnTo>
                    <a:pt x="1447" y="860"/>
                  </a:lnTo>
                  <a:lnTo>
                    <a:pt x="1447" y="860"/>
                  </a:lnTo>
                  <a:lnTo>
                    <a:pt x="1447" y="862"/>
                  </a:lnTo>
                  <a:lnTo>
                    <a:pt x="1447" y="864"/>
                  </a:lnTo>
                  <a:lnTo>
                    <a:pt x="1447" y="864"/>
                  </a:lnTo>
                  <a:lnTo>
                    <a:pt x="1447" y="866"/>
                  </a:lnTo>
                  <a:lnTo>
                    <a:pt x="1449" y="866"/>
                  </a:lnTo>
                  <a:lnTo>
                    <a:pt x="1449" y="868"/>
                  </a:lnTo>
                  <a:lnTo>
                    <a:pt x="1453" y="870"/>
                  </a:lnTo>
                  <a:lnTo>
                    <a:pt x="1455" y="872"/>
                  </a:lnTo>
                  <a:lnTo>
                    <a:pt x="1457" y="876"/>
                  </a:lnTo>
                  <a:lnTo>
                    <a:pt x="1457" y="878"/>
                  </a:lnTo>
                  <a:lnTo>
                    <a:pt x="1461" y="878"/>
                  </a:lnTo>
                  <a:lnTo>
                    <a:pt x="1465" y="880"/>
                  </a:lnTo>
                  <a:lnTo>
                    <a:pt x="1467" y="878"/>
                  </a:lnTo>
                  <a:lnTo>
                    <a:pt x="1469" y="878"/>
                  </a:lnTo>
                  <a:lnTo>
                    <a:pt x="1479" y="880"/>
                  </a:lnTo>
                  <a:lnTo>
                    <a:pt x="1481" y="882"/>
                  </a:lnTo>
                  <a:lnTo>
                    <a:pt x="1483" y="882"/>
                  </a:lnTo>
                  <a:lnTo>
                    <a:pt x="1483" y="886"/>
                  </a:lnTo>
                  <a:lnTo>
                    <a:pt x="1487" y="888"/>
                  </a:lnTo>
                  <a:lnTo>
                    <a:pt x="1489" y="890"/>
                  </a:lnTo>
                  <a:lnTo>
                    <a:pt x="1489" y="892"/>
                  </a:lnTo>
                  <a:lnTo>
                    <a:pt x="1491" y="894"/>
                  </a:lnTo>
                  <a:lnTo>
                    <a:pt x="1493" y="894"/>
                  </a:lnTo>
                  <a:lnTo>
                    <a:pt x="1495" y="894"/>
                  </a:lnTo>
                  <a:lnTo>
                    <a:pt x="1495" y="894"/>
                  </a:lnTo>
                  <a:lnTo>
                    <a:pt x="1495" y="892"/>
                  </a:lnTo>
                  <a:lnTo>
                    <a:pt x="1495" y="888"/>
                  </a:lnTo>
                  <a:lnTo>
                    <a:pt x="1493" y="886"/>
                  </a:lnTo>
                  <a:lnTo>
                    <a:pt x="1493" y="886"/>
                  </a:lnTo>
                  <a:lnTo>
                    <a:pt x="1493" y="884"/>
                  </a:lnTo>
                  <a:lnTo>
                    <a:pt x="1491" y="880"/>
                  </a:lnTo>
                  <a:lnTo>
                    <a:pt x="1491" y="880"/>
                  </a:lnTo>
                  <a:lnTo>
                    <a:pt x="1493" y="878"/>
                  </a:lnTo>
                  <a:lnTo>
                    <a:pt x="1493" y="878"/>
                  </a:lnTo>
                  <a:lnTo>
                    <a:pt x="1493" y="876"/>
                  </a:lnTo>
                  <a:lnTo>
                    <a:pt x="1493" y="876"/>
                  </a:lnTo>
                  <a:lnTo>
                    <a:pt x="1491" y="874"/>
                  </a:lnTo>
                  <a:lnTo>
                    <a:pt x="1491" y="874"/>
                  </a:lnTo>
                  <a:lnTo>
                    <a:pt x="1489" y="870"/>
                  </a:lnTo>
                  <a:lnTo>
                    <a:pt x="1489" y="870"/>
                  </a:lnTo>
                  <a:lnTo>
                    <a:pt x="1489" y="868"/>
                  </a:lnTo>
                  <a:lnTo>
                    <a:pt x="1489" y="868"/>
                  </a:lnTo>
                  <a:lnTo>
                    <a:pt x="1489" y="866"/>
                  </a:lnTo>
                  <a:lnTo>
                    <a:pt x="1491" y="864"/>
                  </a:lnTo>
                  <a:lnTo>
                    <a:pt x="1493" y="862"/>
                  </a:lnTo>
                  <a:lnTo>
                    <a:pt x="1493" y="858"/>
                  </a:lnTo>
                  <a:lnTo>
                    <a:pt x="1495" y="858"/>
                  </a:lnTo>
                  <a:lnTo>
                    <a:pt x="1495" y="856"/>
                  </a:lnTo>
                  <a:lnTo>
                    <a:pt x="1495" y="856"/>
                  </a:lnTo>
                  <a:lnTo>
                    <a:pt x="1497" y="858"/>
                  </a:lnTo>
                  <a:lnTo>
                    <a:pt x="1497" y="858"/>
                  </a:lnTo>
                  <a:lnTo>
                    <a:pt x="1501" y="856"/>
                  </a:lnTo>
                  <a:lnTo>
                    <a:pt x="1501" y="856"/>
                  </a:lnTo>
                  <a:lnTo>
                    <a:pt x="1505" y="854"/>
                  </a:lnTo>
                  <a:lnTo>
                    <a:pt x="1507" y="854"/>
                  </a:lnTo>
                  <a:lnTo>
                    <a:pt x="1507" y="854"/>
                  </a:lnTo>
                  <a:lnTo>
                    <a:pt x="1507" y="852"/>
                  </a:lnTo>
                  <a:lnTo>
                    <a:pt x="1507" y="852"/>
                  </a:lnTo>
                  <a:lnTo>
                    <a:pt x="1507" y="850"/>
                  </a:lnTo>
                  <a:lnTo>
                    <a:pt x="1505" y="850"/>
                  </a:lnTo>
                  <a:lnTo>
                    <a:pt x="1501" y="848"/>
                  </a:lnTo>
                  <a:lnTo>
                    <a:pt x="1499" y="848"/>
                  </a:lnTo>
                  <a:lnTo>
                    <a:pt x="1499" y="846"/>
                  </a:lnTo>
                  <a:lnTo>
                    <a:pt x="1499" y="844"/>
                  </a:lnTo>
                  <a:lnTo>
                    <a:pt x="1501" y="844"/>
                  </a:lnTo>
                  <a:lnTo>
                    <a:pt x="1505" y="842"/>
                  </a:lnTo>
                  <a:lnTo>
                    <a:pt x="1509" y="840"/>
                  </a:lnTo>
                  <a:lnTo>
                    <a:pt x="1511" y="838"/>
                  </a:lnTo>
                  <a:lnTo>
                    <a:pt x="1513" y="838"/>
                  </a:lnTo>
                  <a:lnTo>
                    <a:pt x="1515" y="840"/>
                  </a:lnTo>
                  <a:lnTo>
                    <a:pt x="1515" y="840"/>
                  </a:lnTo>
                  <a:lnTo>
                    <a:pt x="1517" y="840"/>
                  </a:lnTo>
                  <a:lnTo>
                    <a:pt x="1517" y="840"/>
                  </a:lnTo>
                  <a:lnTo>
                    <a:pt x="1519" y="838"/>
                  </a:lnTo>
                  <a:lnTo>
                    <a:pt x="1519" y="838"/>
                  </a:lnTo>
                  <a:lnTo>
                    <a:pt x="1519" y="836"/>
                  </a:lnTo>
                  <a:lnTo>
                    <a:pt x="1517" y="834"/>
                  </a:lnTo>
                  <a:lnTo>
                    <a:pt x="1517" y="834"/>
                  </a:lnTo>
                  <a:lnTo>
                    <a:pt x="1517" y="832"/>
                  </a:lnTo>
                  <a:lnTo>
                    <a:pt x="1517" y="830"/>
                  </a:lnTo>
                  <a:lnTo>
                    <a:pt x="1517" y="830"/>
                  </a:lnTo>
                  <a:lnTo>
                    <a:pt x="1515" y="828"/>
                  </a:lnTo>
                  <a:lnTo>
                    <a:pt x="1513" y="828"/>
                  </a:lnTo>
                  <a:lnTo>
                    <a:pt x="1513" y="828"/>
                  </a:lnTo>
                  <a:lnTo>
                    <a:pt x="1511" y="826"/>
                  </a:lnTo>
                  <a:lnTo>
                    <a:pt x="1513" y="822"/>
                  </a:lnTo>
                  <a:lnTo>
                    <a:pt x="1515" y="820"/>
                  </a:lnTo>
                  <a:lnTo>
                    <a:pt x="1515" y="818"/>
                  </a:lnTo>
                  <a:lnTo>
                    <a:pt x="1509" y="804"/>
                  </a:lnTo>
                  <a:lnTo>
                    <a:pt x="1505" y="790"/>
                  </a:lnTo>
                  <a:lnTo>
                    <a:pt x="1503" y="788"/>
                  </a:lnTo>
                  <a:lnTo>
                    <a:pt x="1501" y="788"/>
                  </a:lnTo>
                  <a:lnTo>
                    <a:pt x="1501" y="786"/>
                  </a:lnTo>
                  <a:lnTo>
                    <a:pt x="1501" y="786"/>
                  </a:lnTo>
                  <a:lnTo>
                    <a:pt x="1501" y="784"/>
                  </a:lnTo>
                  <a:lnTo>
                    <a:pt x="1501" y="784"/>
                  </a:lnTo>
                  <a:lnTo>
                    <a:pt x="1501" y="782"/>
                  </a:lnTo>
                  <a:lnTo>
                    <a:pt x="1501" y="782"/>
                  </a:lnTo>
                  <a:lnTo>
                    <a:pt x="1499" y="780"/>
                  </a:lnTo>
                  <a:lnTo>
                    <a:pt x="1499" y="780"/>
                  </a:lnTo>
                  <a:lnTo>
                    <a:pt x="1499" y="778"/>
                  </a:lnTo>
                  <a:lnTo>
                    <a:pt x="1499" y="776"/>
                  </a:lnTo>
                  <a:lnTo>
                    <a:pt x="1499" y="772"/>
                  </a:lnTo>
                  <a:lnTo>
                    <a:pt x="1499" y="768"/>
                  </a:lnTo>
                  <a:lnTo>
                    <a:pt x="1497" y="760"/>
                  </a:lnTo>
                  <a:lnTo>
                    <a:pt x="1497" y="758"/>
                  </a:lnTo>
                  <a:lnTo>
                    <a:pt x="1499" y="756"/>
                  </a:lnTo>
                  <a:lnTo>
                    <a:pt x="1499" y="750"/>
                  </a:lnTo>
                  <a:lnTo>
                    <a:pt x="1499" y="748"/>
                  </a:lnTo>
                  <a:lnTo>
                    <a:pt x="1501" y="748"/>
                  </a:lnTo>
                  <a:lnTo>
                    <a:pt x="1499" y="748"/>
                  </a:lnTo>
                  <a:lnTo>
                    <a:pt x="1499" y="746"/>
                  </a:lnTo>
                  <a:lnTo>
                    <a:pt x="1499" y="746"/>
                  </a:lnTo>
                  <a:lnTo>
                    <a:pt x="1499" y="746"/>
                  </a:lnTo>
                  <a:lnTo>
                    <a:pt x="1499" y="744"/>
                  </a:lnTo>
                  <a:lnTo>
                    <a:pt x="1501" y="744"/>
                  </a:lnTo>
                  <a:lnTo>
                    <a:pt x="1505" y="742"/>
                  </a:lnTo>
                  <a:lnTo>
                    <a:pt x="1505" y="742"/>
                  </a:lnTo>
                  <a:lnTo>
                    <a:pt x="1505" y="742"/>
                  </a:lnTo>
                  <a:lnTo>
                    <a:pt x="1505" y="740"/>
                  </a:lnTo>
                  <a:lnTo>
                    <a:pt x="1505" y="740"/>
                  </a:lnTo>
                  <a:lnTo>
                    <a:pt x="1497" y="738"/>
                  </a:lnTo>
                  <a:lnTo>
                    <a:pt x="1495" y="736"/>
                  </a:lnTo>
                  <a:lnTo>
                    <a:pt x="1495" y="736"/>
                  </a:lnTo>
                  <a:lnTo>
                    <a:pt x="1493" y="734"/>
                  </a:lnTo>
                  <a:lnTo>
                    <a:pt x="1485" y="736"/>
                  </a:lnTo>
                  <a:lnTo>
                    <a:pt x="1483" y="736"/>
                  </a:lnTo>
                  <a:lnTo>
                    <a:pt x="1477" y="732"/>
                  </a:lnTo>
                  <a:lnTo>
                    <a:pt x="1477" y="732"/>
                  </a:lnTo>
                  <a:lnTo>
                    <a:pt x="1477" y="730"/>
                  </a:lnTo>
                  <a:lnTo>
                    <a:pt x="1477" y="728"/>
                  </a:lnTo>
                  <a:lnTo>
                    <a:pt x="1479" y="728"/>
                  </a:lnTo>
                  <a:lnTo>
                    <a:pt x="1485" y="724"/>
                  </a:lnTo>
                  <a:lnTo>
                    <a:pt x="1485" y="724"/>
                  </a:lnTo>
                  <a:lnTo>
                    <a:pt x="1485" y="722"/>
                  </a:lnTo>
                  <a:lnTo>
                    <a:pt x="1487" y="722"/>
                  </a:lnTo>
                  <a:lnTo>
                    <a:pt x="1489" y="722"/>
                  </a:lnTo>
                  <a:lnTo>
                    <a:pt x="1493" y="722"/>
                  </a:lnTo>
                  <a:lnTo>
                    <a:pt x="1497" y="720"/>
                  </a:lnTo>
                  <a:lnTo>
                    <a:pt x="1499" y="720"/>
                  </a:lnTo>
                  <a:lnTo>
                    <a:pt x="1501" y="720"/>
                  </a:lnTo>
                  <a:lnTo>
                    <a:pt x="1501" y="720"/>
                  </a:lnTo>
                  <a:lnTo>
                    <a:pt x="1501" y="718"/>
                  </a:lnTo>
                  <a:lnTo>
                    <a:pt x="1503" y="718"/>
                  </a:lnTo>
                  <a:lnTo>
                    <a:pt x="1503" y="716"/>
                  </a:lnTo>
                  <a:lnTo>
                    <a:pt x="1507" y="718"/>
                  </a:lnTo>
                  <a:lnTo>
                    <a:pt x="1515" y="714"/>
                  </a:lnTo>
                  <a:lnTo>
                    <a:pt x="1517" y="714"/>
                  </a:lnTo>
                  <a:lnTo>
                    <a:pt x="1519" y="716"/>
                  </a:lnTo>
                  <a:lnTo>
                    <a:pt x="1521" y="716"/>
                  </a:lnTo>
                  <a:lnTo>
                    <a:pt x="1527" y="714"/>
                  </a:lnTo>
                  <a:lnTo>
                    <a:pt x="1529" y="714"/>
                  </a:lnTo>
                  <a:lnTo>
                    <a:pt x="1531" y="712"/>
                  </a:lnTo>
                  <a:lnTo>
                    <a:pt x="1533" y="710"/>
                  </a:lnTo>
                  <a:lnTo>
                    <a:pt x="1551" y="706"/>
                  </a:lnTo>
                  <a:lnTo>
                    <a:pt x="1555" y="702"/>
                  </a:lnTo>
                  <a:lnTo>
                    <a:pt x="1557" y="702"/>
                  </a:lnTo>
                  <a:lnTo>
                    <a:pt x="1559" y="702"/>
                  </a:lnTo>
                  <a:lnTo>
                    <a:pt x="1561" y="702"/>
                  </a:lnTo>
                  <a:lnTo>
                    <a:pt x="1561" y="704"/>
                  </a:lnTo>
                  <a:lnTo>
                    <a:pt x="1563" y="706"/>
                  </a:lnTo>
                  <a:lnTo>
                    <a:pt x="1563" y="710"/>
                  </a:lnTo>
                  <a:lnTo>
                    <a:pt x="1563" y="710"/>
                  </a:lnTo>
                  <a:lnTo>
                    <a:pt x="1563" y="712"/>
                  </a:lnTo>
                  <a:lnTo>
                    <a:pt x="1563" y="712"/>
                  </a:lnTo>
                  <a:lnTo>
                    <a:pt x="1567" y="712"/>
                  </a:lnTo>
                  <a:lnTo>
                    <a:pt x="1567" y="712"/>
                  </a:lnTo>
                  <a:lnTo>
                    <a:pt x="1567" y="714"/>
                  </a:lnTo>
                  <a:lnTo>
                    <a:pt x="1569" y="714"/>
                  </a:lnTo>
                  <a:lnTo>
                    <a:pt x="1571" y="714"/>
                  </a:lnTo>
                  <a:lnTo>
                    <a:pt x="1581" y="710"/>
                  </a:lnTo>
                  <a:lnTo>
                    <a:pt x="1583" y="710"/>
                  </a:lnTo>
                  <a:lnTo>
                    <a:pt x="1585" y="710"/>
                  </a:lnTo>
                  <a:lnTo>
                    <a:pt x="1587" y="710"/>
                  </a:lnTo>
                  <a:lnTo>
                    <a:pt x="1591" y="716"/>
                  </a:lnTo>
                  <a:lnTo>
                    <a:pt x="1593" y="716"/>
                  </a:lnTo>
                  <a:lnTo>
                    <a:pt x="1595" y="716"/>
                  </a:lnTo>
                  <a:lnTo>
                    <a:pt x="1597" y="712"/>
                  </a:lnTo>
                  <a:lnTo>
                    <a:pt x="1599" y="708"/>
                  </a:lnTo>
                  <a:lnTo>
                    <a:pt x="1599" y="702"/>
                  </a:lnTo>
                  <a:lnTo>
                    <a:pt x="1599" y="700"/>
                  </a:lnTo>
                  <a:lnTo>
                    <a:pt x="1599" y="698"/>
                  </a:lnTo>
                  <a:lnTo>
                    <a:pt x="1599" y="696"/>
                  </a:lnTo>
                  <a:lnTo>
                    <a:pt x="1595" y="694"/>
                  </a:lnTo>
                  <a:lnTo>
                    <a:pt x="1587" y="694"/>
                  </a:lnTo>
                  <a:lnTo>
                    <a:pt x="1587" y="692"/>
                  </a:lnTo>
                  <a:lnTo>
                    <a:pt x="1587" y="692"/>
                  </a:lnTo>
                  <a:lnTo>
                    <a:pt x="1587" y="692"/>
                  </a:lnTo>
                  <a:lnTo>
                    <a:pt x="1585" y="690"/>
                  </a:lnTo>
                  <a:lnTo>
                    <a:pt x="1585" y="688"/>
                  </a:lnTo>
                  <a:lnTo>
                    <a:pt x="1585" y="688"/>
                  </a:lnTo>
                  <a:lnTo>
                    <a:pt x="1587" y="684"/>
                  </a:lnTo>
                  <a:lnTo>
                    <a:pt x="1589" y="678"/>
                  </a:lnTo>
                  <a:lnTo>
                    <a:pt x="1591" y="672"/>
                  </a:lnTo>
                  <a:lnTo>
                    <a:pt x="1593" y="668"/>
                  </a:lnTo>
                  <a:lnTo>
                    <a:pt x="1593" y="666"/>
                  </a:lnTo>
                  <a:lnTo>
                    <a:pt x="1595" y="662"/>
                  </a:lnTo>
                  <a:lnTo>
                    <a:pt x="1595" y="662"/>
                  </a:lnTo>
                  <a:lnTo>
                    <a:pt x="1595" y="652"/>
                  </a:lnTo>
                  <a:lnTo>
                    <a:pt x="1597" y="648"/>
                  </a:lnTo>
                  <a:lnTo>
                    <a:pt x="1599" y="644"/>
                  </a:lnTo>
                  <a:lnTo>
                    <a:pt x="1601" y="640"/>
                  </a:lnTo>
                  <a:lnTo>
                    <a:pt x="1603" y="638"/>
                  </a:lnTo>
                  <a:lnTo>
                    <a:pt x="1603" y="634"/>
                  </a:lnTo>
                  <a:lnTo>
                    <a:pt x="1603" y="632"/>
                  </a:lnTo>
                  <a:lnTo>
                    <a:pt x="1605" y="630"/>
                  </a:lnTo>
                  <a:lnTo>
                    <a:pt x="1609" y="614"/>
                  </a:lnTo>
                  <a:lnTo>
                    <a:pt x="1615" y="600"/>
                  </a:lnTo>
                  <a:lnTo>
                    <a:pt x="1615" y="600"/>
                  </a:lnTo>
                  <a:lnTo>
                    <a:pt x="1615" y="598"/>
                  </a:lnTo>
                  <a:lnTo>
                    <a:pt x="1615" y="598"/>
                  </a:lnTo>
                  <a:lnTo>
                    <a:pt x="1615" y="596"/>
                  </a:lnTo>
                  <a:lnTo>
                    <a:pt x="1615" y="594"/>
                  </a:lnTo>
                  <a:lnTo>
                    <a:pt x="1617" y="592"/>
                  </a:lnTo>
                  <a:lnTo>
                    <a:pt x="1617" y="592"/>
                  </a:lnTo>
                  <a:lnTo>
                    <a:pt x="1615" y="590"/>
                  </a:lnTo>
                  <a:lnTo>
                    <a:pt x="1615" y="590"/>
                  </a:lnTo>
                  <a:lnTo>
                    <a:pt x="1615" y="588"/>
                  </a:lnTo>
                  <a:lnTo>
                    <a:pt x="1617" y="588"/>
                  </a:lnTo>
                  <a:lnTo>
                    <a:pt x="1617" y="586"/>
                  </a:lnTo>
                  <a:lnTo>
                    <a:pt x="1617" y="584"/>
                  </a:lnTo>
                  <a:lnTo>
                    <a:pt x="1617" y="584"/>
                  </a:lnTo>
                  <a:lnTo>
                    <a:pt x="1617" y="582"/>
                  </a:lnTo>
                  <a:lnTo>
                    <a:pt x="1619" y="582"/>
                  </a:lnTo>
                  <a:lnTo>
                    <a:pt x="1621" y="582"/>
                  </a:lnTo>
                  <a:lnTo>
                    <a:pt x="1621" y="582"/>
                  </a:lnTo>
                  <a:lnTo>
                    <a:pt x="1623" y="582"/>
                  </a:lnTo>
                  <a:lnTo>
                    <a:pt x="1625" y="584"/>
                  </a:lnTo>
                  <a:lnTo>
                    <a:pt x="1625" y="586"/>
                  </a:lnTo>
                  <a:lnTo>
                    <a:pt x="1629" y="586"/>
                  </a:lnTo>
                  <a:lnTo>
                    <a:pt x="1631" y="588"/>
                  </a:lnTo>
                  <a:lnTo>
                    <a:pt x="1639" y="592"/>
                  </a:lnTo>
                  <a:lnTo>
                    <a:pt x="1655" y="598"/>
                  </a:lnTo>
                  <a:lnTo>
                    <a:pt x="1661" y="598"/>
                  </a:lnTo>
                  <a:lnTo>
                    <a:pt x="1663" y="598"/>
                  </a:lnTo>
                  <a:lnTo>
                    <a:pt x="1665" y="598"/>
                  </a:lnTo>
                  <a:lnTo>
                    <a:pt x="1667" y="598"/>
                  </a:lnTo>
                  <a:lnTo>
                    <a:pt x="1667" y="598"/>
                  </a:lnTo>
                  <a:lnTo>
                    <a:pt x="1667" y="598"/>
                  </a:lnTo>
                  <a:lnTo>
                    <a:pt x="1667" y="598"/>
                  </a:lnTo>
                  <a:lnTo>
                    <a:pt x="1671" y="596"/>
                  </a:lnTo>
                  <a:lnTo>
                    <a:pt x="1677" y="598"/>
                  </a:lnTo>
                  <a:lnTo>
                    <a:pt x="1677" y="598"/>
                  </a:lnTo>
                  <a:lnTo>
                    <a:pt x="1679" y="596"/>
                  </a:lnTo>
                  <a:lnTo>
                    <a:pt x="1679" y="598"/>
                  </a:lnTo>
                  <a:lnTo>
                    <a:pt x="1681" y="598"/>
                  </a:lnTo>
                  <a:lnTo>
                    <a:pt x="1683" y="598"/>
                  </a:lnTo>
                  <a:lnTo>
                    <a:pt x="1687" y="598"/>
                  </a:lnTo>
                  <a:lnTo>
                    <a:pt x="1689" y="598"/>
                  </a:lnTo>
                  <a:lnTo>
                    <a:pt x="1691" y="598"/>
                  </a:lnTo>
                  <a:lnTo>
                    <a:pt x="1693" y="600"/>
                  </a:lnTo>
                  <a:lnTo>
                    <a:pt x="1693" y="602"/>
                  </a:lnTo>
                  <a:lnTo>
                    <a:pt x="1693" y="604"/>
                  </a:lnTo>
                  <a:lnTo>
                    <a:pt x="1693" y="606"/>
                  </a:lnTo>
                  <a:lnTo>
                    <a:pt x="1693" y="606"/>
                  </a:lnTo>
                  <a:lnTo>
                    <a:pt x="1691" y="608"/>
                  </a:lnTo>
                  <a:lnTo>
                    <a:pt x="1693" y="608"/>
                  </a:lnTo>
                  <a:lnTo>
                    <a:pt x="1693" y="608"/>
                  </a:lnTo>
                  <a:lnTo>
                    <a:pt x="1695" y="608"/>
                  </a:lnTo>
                  <a:lnTo>
                    <a:pt x="1697" y="606"/>
                  </a:lnTo>
                  <a:lnTo>
                    <a:pt x="1701" y="606"/>
                  </a:lnTo>
                  <a:lnTo>
                    <a:pt x="1701" y="606"/>
                  </a:lnTo>
                  <a:lnTo>
                    <a:pt x="1703" y="604"/>
                  </a:lnTo>
                  <a:lnTo>
                    <a:pt x="1703" y="602"/>
                  </a:lnTo>
                  <a:lnTo>
                    <a:pt x="1703" y="602"/>
                  </a:lnTo>
                  <a:lnTo>
                    <a:pt x="1705" y="602"/>
                  </a:lnTo>
                  <a:lnTo>
                    <a:pt x="1707" y="602"/>
                  </a:lnTo>
                  <a:lnTo>
                    <a:pt x="1707" y="600"/>
                  </a:lnTo>
                  <a:lnTo>
                    <a:pt x="1711" y="598"/>
                  </a:lnTo>
                  <a:lnTo>
                    <a:pt x="1711" y="598"/>
                  </a:lnTo>
                  <a:lnTo>
                    <a:pt x="1713" y="596"/>
                  </a:lnTo>
                  <a:lnTo>
                    <a:pt x="1713" y="594"/>
                  </a:lnTo>
                  <a:lnTo>
                    <a:pt x="1715" y="594"/>
                  </a:lnTo>
                  <a:lnTo>
                    <a:pt x="1715" y="594"/>
                  </a:lnTo>
                  <a:lnTo>
                    <a:pt x="1717" y="594"/>
                  </a:lnTo>
                  <a:lnTo>
                    <a:pt x="1723" y="594"/>
                  </a:lnTo>
                  <a:lnTo>
                    <a:pt x="1727" y="594"/>
                  </a:lnTo>
                  <a:lnTo>
                    <a:pt x="1727" y="592"/>
                  </a:lnTo>
                  <a:lnTo>
                    <a:pt x="1727" y="592"/>
                  </a:lnTo>
                  <a:lnTo>
                    <a:pt x="1727" y="590"/>
                  </a:lnTo>
                  <a:lnTo>
                    <a:pt x="1727" y="590"/>
                  </a:lnTo>
                  <a:lnTo>
                    <a:pt x="1729" y="588"/>
                  </a:lnTo>
                  <a:lnTo>
                    <a:pt x="1729" y="588"/>
                  </a:lnTo>
                  <a:lnTo>
                    <a:pt x="1729" y="586"/>
                  </a:lnTo>
                  <a:lnTo>
                    <a:pt x="1729" y="586"/>
                  </a:lnTo>
                  <a:lnTo>
                    <a:pt x="1729" y="584"/>
                  </a:lnTo>
                  <a:lnTo>
                    <a:pt x="1731" y="584"/>
                  </a:lnTo>
                  <a:lnTo>
                    <a:pt x="1733" y="584"/>
                  </a:lnTo>
                  <a:lnTo>
                    <a:pt x="1733" y="584"/>
                  </a:lnTo>
                  <a:lnTo>
                    <a:pt x="1733" y="582"/>
                  </a:lnTo>
                  <a:lnTo>
                    <a:pt x="1735" y="580"/>
                  </a:lnTo>
                  <a:lnTo>
                    <a:pt x="1735" y="578"/>
                  </a:lnTo>
                  <a:lnTo>
                    <a:pt x="1735" y="578"/>
                  </a:lnTo>
                  <a:lnTo>
                    <a:pt x="1735" y="576"/>
                  </a:lnTo>
                  <a:lnTo>
                    <a:pt x="1733" y="576"/>
                  </a:lnTo>
                  <a:lnTo>
                    <a:pt x="1735" y="574"/>
                  </a:lnTo>
                  <a:lnTo>
                    <a:pt x="1735" y="572"/>
                  </a:lnTo>
                  <a:lnTo>
                    <a:pt x="1735" y="572"/>
                  </a:lnTo>
                  <a:lnTo>
                    <a:pt x="1731" y="566"/>
                  </a:lnTo>
                  <a:lnTo>
                    <a:pt x="1731" y="564"/>
                  </a:lnTo>
                  <a:lnTo>
                    <a:pt x="1731" y="564"/>
                  </a:lnTo>
                  <a:lnTo>
                    <a:pt x="1731" y="562"/>
                  </a:lnTo>
                  <a:lnTo>
                    <a:pt x="1731" y="558"/>
                  </a:lnTo>
                  <a:lnTo>
                    <a:pt x="1731" y="556"/>
                  </a:lnTo>
                  <a:lnTo>
                    <a:pt x="1727" y="536"/>
                  </a:lnTo>
                  <a:lnTo>
                    <a:pt x="1727" y="534"/>
                  </a:lnTo>
                  <a:lnTo>
                    <a:pt x="1727" y="534"/>
                  </a:lnTo>
                  <a:lnTo>
                    <a:pt x="1729" y="532"/>
                  </a:lnTo>
                  <a:lnTo>
                    <a:pt x="1729" y="530"/>
                  </a:lnTo>
                  <a:lnTo>
                    <a:pt x="1731" y="522"/>
                  </a:lnTo>
                  <a:lnTo>
                    <a:pt x="1737" y="508"/>
                  </a:lnTo>
                  <a:lnTo>
                    <a:pt x="1737" y="506"/>
                  </a:lnTo>
                  <a:lnTo>
                    <a:pt x="1739" y="504"/>
                  </a:lnTo>
                  <a:lnTo>
                    <a:pt x="1749" y="502"/>
                  </a:lnTo>
                  <a:lnTo>
                    <a:pt x="1757" y="504"/>
                  </a:lnTo>
                  <a:lnTo>
                    <a:pt x="1759" y="502"/>
                  </a:lnTo>
                  <a:lnTo>
                    <a:pt x="1761" y="500"/>
                  </a:lnTo>
                  <a:lnTo>
                    <a:pt x="1763" y="500"/>
                  </a:lnTo>
                  <a:lnTo>
                    <a:pt x="1763" y="498"/>
                  </a:lnTo>
                  <a:lnTo>
                    <a:pt x="1767" y="500"/>
                  </a:lnTo>
                  <a:lnTo>
                    <a:pt x="1773" y="498"/>
                  </a:lnTo>
                  <a:lnTo>
                    <a:pt x="1773" y="496"/>
                  </a:lnTo>
                  <a:lnTo>
                    <a:pt x="1775" y="496"/>
                  </a:lnTo>
                  <a:lnTo>
                    <a:pt x="1775" y="494"/>
                  </a:lnTo>
                  <a:lnTo>
                    <a:pt x="1775" y="492"/>
                  </a:lnTo>
                  <a:lnTo>
                    <a:pt x="1777" y="492"/>
                  </a:lnTo>
                  <a:lnTo>
                    <a:pt x="1779" y="490"/>
                  </a:lnTo>
                  <a:lnTo>
                    <a:pt x="1781" y="484"/>
                  </a:lnTo>
                  <a:lnTo>
                    <a:pt x="1781" y="484"/>
                  </a:lnTo>
                  <a:lnTo>
                    <a:pt x="1781" y="482"/>
                  </a:lnTo>
                  <a:lnTo>
                    <a:pt x="1781" y="480"/>
                  </a:lnTo>
                  <a:lnTo>
                    <a:pt x="1781" y="480"/>
                  </a:lnTo>
                  <a:lnTo>
                    <a:pt x="1781" y="478"/>
                  </a:lnTo>
                  <a:lnTo>
                    <a:pt x="1783" y="478"/>
                  </a:lnTo>
                  <a:lnTo>
                    <a:pt x="1783" y="476"/>
                  </a:lnTo>
                  <a:lnTo>
                    <a:pt x="1783" y="474"/>
                  </a:lnTo>
                  <a:lnTo>
                    <a:pt x="1781" y="472"/>
                  </a:lnTo>
                  <a:lnTo>
                    <a:pt x="1781" y="470"/>
                  </a:lnTo>
                  <a:lnTo>
                    <a:pt x="1781" y="468"/>
                  </a:lnTo>
                  <a:lnTo>
                    <a:pt x="1781" y="468"/>
                  </a:lnTo>
                  <a:lnTo>
                    <a:pt x="1781" y="466"/>
                  </a:lnTo>
                  <a:lnTo>
                    <a:pt x="1781" y="466"/>
                  </a:lnTo>
                  <a:lnTo>
                    <a:pt x="1781" y="464"/>
                  </a:lnTo>
                  <a:lnTo>
                    <a:pt x="1783" y="464"/>
                  </a:lnTo>
                  <a:lnTo>
                    <a:pt x="1785" y="462"/>
                  </a:lnTo>
                  <a:lnTo>
                    <a:pt x="1785" y="460"/>
                  </a:lnTo>
                  <a:lnTo>
                    <a:pt x="1785" y="458"/>
                  </a:lnTo>
                  <a:lnTo>
                    <a:pt x="1787" y="458"/>
                  </a:lnTo>
                  <a:lnTo>
                    <a:pt x="1787" y="458"/>
                  </a:lnTo>
                  <a:lnTo>
                    <a:pt x="1791" y="458"/>
                  </a:lnTo>
                  <a:lnTo>
                    <a:pt x="1791" y="458"/>
                  </a:lnTo>
                  <a:lnTo>
                    <a:pt x="1799" y="456"/>
                  </a:lnTo>
                  <a:lnTo>
                    <a:pt x="1801" y="456"/>
                  </a:lnTo>
                  <a:lnTo>
                    <a:pt x="1801" y="458"/>
                  </a:lnTo>
                  <a:lnTo>
                    <a:pt x="1807" y="458"/>
                  </a:lnTo>
                  <a:lnTo>
                    <a:pt x="1807" y="458"/>
                  </a:lnTo>
                  <a:close/>
                  <a:moveTo>
                    <a:pt x="270" y="692"/>
                  </a:moveTo>
                  <a:lnTo>
                    <a:pt x="270" y="692"/>
                  </a:lnTo>
                  <a:lnTo>
                    <a:pt x="270" y="694"/>
                  </a:lnTo>
                  <a:lnTo>
                    <a:pt x="270" y="696"/>
                  </a:lnTo>
                  <a:lnTo>
                    <a:pt x="272" y="696"/>
                  </a:lnTo>
                  <a:lnTo>
                    <a:pt x="272" y="698"/>
                  </a:lnTo>
                  <a:lnTo>
                    <a:pt x="276" y="698"/>
                  </a:lnTo>
                  <a:lnTo>
                    <a:pt x="276" y="698"/>
                  </a:lnTo>
                  <a:lnTo>
                    <a:pt x="276" y="696"/>
                  </a:lnTo>
                  <a:lnTo>
                    <a:pt x="276" y="696"/>
                  </a:lnTo>
                  <a:lnTo>
                    <a:pt x="276" y="694"/>
                  </a:lnTo>
                  <a:lnTo>
                    <a:pt x="276" y="694"/>
                  </a:lnTo>
                  <a:lnTo>
                    <a:pt x="274" y="692"/>
                  </a:lnTo>
                  <a:lnTo>
                    <a:pt x="274" y="690"/>
                  </a:lnTo>
                  <a:lnTo>
                    <a:pt x="274" y="690"/>
                  </a:lnTo>
                  <a:lnTo>
                    <a:pt x="272" y="690"/>
                  </a:lnTo>
                  <a:lnTo>
                    <a:pt x="272" y="690"/>
                  </a:lnTo>
                  <a:lnTo>
                    <a:pt x="272" y="692"/>
                  </a:lnTo>
                  <a:lnTo>
                    <a:pt x="272" y="692"/>
                  </a:lnTo>
                  <a:lnTo>
                    <a:pt x="270" y="692"/>
                  </a:lnTo>
                  <a:close/>
                  <a:moveTo>
                    <a:pt x="172" y="720"/>
                  </a:moveTo>
                  <a:lnTo>
                    <a:pt x="172" y="720"/>
                  </a:lnTo>
                  <a:lnTo>
                    <a:pt x="172" y="720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2" y="718"/>
                  </a:lnTo>
                  <a:lnTo>
                    <a:pt x="170" y="718"/>
                  </a:lnTo>
                  <a:lnTo>
                    <a:pt x="170" y="718"/>
                  </a:lnTo>
                  <a:lnTo>
                    <a:pt x="170" y="718"/>
                  </a:lnTo>
                  <a:lnTo>
                    <a:pt x="170" y="718"/>
                  </a:lnTo>
                  <a:lnTo>
                    <a:pt x="168" y="720"/>
                  </a:lnTo>
                  <a:lnTo>
                    <a:pt x="168" y="720"/>
                  </a:lnTo>
                  <a:lnTo>
                    <a:pt x="168" y="722"/>
                  </a:lnTo>
                  <a:lnTo>
                    <a:pt x="168" y="722"/>
                  </a:lnTo>
                  <a:lnTo>
                    <a:pt x="168" y="724"/>
                  </a:lnTo>
                  <a:lnTo>
                    <a:pt x="168" y="726"/>
                  </a:lnTo>
                  <a:lnTo>
                    <a:pt x="170" y="726"/>
                  </a:lnTo>
                  <a:lnTo>
                    <a:pt x="170" y="726"/>
                  </a:lnTo>
                  <a:lnTo>
                    <a:pt x="172" y="726"/>
                  </a:lnTo>
                  <a:lnTo>
                    <a:pt x="172" y="724"/>
                  </a:lnTo>
                  <a:lnTo>
                    <a:pt x="172" y="722"/>
                  </a:lnTo>
                  <a:lnTo>
                    <a:pt x="172" y="722"/>
                  </a:lnTo>
                  <a:lnTo>
                    <a:pt x="172" y="720"/>
                  </a:lnTo>
                  <a:close/>
                  <a:moveTo>
                    <a:pt x="190" y="728"/>
                  </a:moveTo>
                  <a:lnTo>
                    <a:pt x="188" y="728"/>
                  </a:lnTo>
                  <a:lnTo>
                    <a:pt x="188" y="728"/>
                  </a:lnTo>
                  <a:lnTo>
                    <a:pt x="188" y="726"/>
                  </a:lnTo>
                  <a:lnTo>
                    <a:pt x="188" y="726"/>
                  </a:lnTo>
                  <a:lnTo>
                    <a:pt x="188" y="726"/>
                  </a:lnTo>
                  <a:lnTo>
                    <a:pt x="188" y="726"/>
                  </a:lnTo>
                  <a:lnTo>
                    <a:pt x="188" y="728"/>
                  </a:lnTo>
                  <a:lnTo>
                    <a:pt x="186" y="728"/>
                  </a:lnTo>
                  <a:lnTo>
                    <a:pt x="186" y="728"/>
                  </a:lnTo>
                  <a:lnTo>
                    <a:pt x="186" y="726"/>
                  </a:lnTo>
                  <a:lnTo>
                    <a:pt x="184" y="726"/>
                  </a:lnTo>
                  <a:lnTo>
                    <a:pt x="184" y="726"/>
                  </a:lnTo>
                  <a:lnTo>
                    <a:pt x="184" y="726"/>
                  </a:lnTo>
                  <a:lnTo>
                    <a:pt x="186" y="728"/>
                  </a:lnTo>
                  <a:lnTo>
                    <a:pt x="188" y="730"/>
                  </a:lnTo>
                  <a:lnTo>
                    <a:pt x="188" y="730"/>
                  </a:lnTo>
                  <a:lnTo>
                    <a:pt x="188" y="730"/>
                  </a:lnTo>
                  <a:lnTo>
                    <a:pt x="188" y="730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88" y="732"/>
                  </a:lnTo>
                  <a:lnTo>
                    <a:pt x="190" y="732"/>
                  </a:lnTo>
                  <a:lnTo>
                    <a:pt x="190" y="732"/>
                  </a:lnTo>
                  <a:lnTo>
                    <a:pt x="190" y="732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30"/>
                  </a:lnTo>
                  <a:lnTo>
                    <a:pt x="190" y="72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1" name="Freeform 89"/>
            <p:cNvSpPr>
              <a:spLocks noEditPoints="1"/>
            </p:cNvSpPr>
            <p:nvPr/>
          </p:nvSpPr>
          <p:spPr bwMode="auto">
            <a:xfrm>
              <a:off x="8460407" y="1928239"/>
              <a:ext cx="2789118" cy="2461291"/>
            </a:xfrm>
            <a:custGeom>
              <a:avLst/>
              <a:gdLst>
                <a:gd name="T0" fmla="*/ 242 w 1373"/>
                <a:gd name="T1" fmla="*/ 1020 h 1158"/>
                <a:gd name="T2" fmla="*/ 36 w 1373"/>
                <a:gd name="T3" fmla="*/ 1150 h 1158"/>
                <a:gd name="T4" fmla="*/ 238 w 1373"/>
                <a:gd name="T5" fmla="*/ 1032 h 1158"/>
                <a:gd name="T6" fmla="*/ 230 w 1373"/>
                <a:gd name="T7" fmla="*/ 1044 h 1158"/>
                <a:gd name="T8" fmla="*/ 309 w 1373"/>
                <a:gd name="T9" fmla="*/ 828 h 1158"/>
                <a:gd name="T10" fmla="*/ 272 w 1373"/>
                <a:gd name="T11" fmla="*/ 714 h 1158"/>
                <a:gd name="T12" fmla="*/ 317 w 1373"/>
                <a:gd name="T13" fmla="*/ 758 h 1158"/>
                <a:gd name="T14" fmla="*/ 299 w 1373"/>
                <a:gd name="T15" fmla="*/ 950 h 1158"/>
                <a:gd name="T16" fmla="*/ 675 w 1373"/>
                <a:gd name="T17" fmla="*/ 458 h 1158"/>
                <a:gd name="T18" fmla="*/ 727 w 1373"/>
                <a:gd name="T19" fmla="*/ 244 h 1158"/>
                <a:gd name="T20" fmla="*/ 799 w 1373"/>
                <a:gd name="T21" fmla="*/ 4 h 1158"/>
                <a:gd name="T22" fmla="*/ 266 w 1373"/>
                <a:gd name="T23" fmla="*/ 724 h 1158"/>
                <a:gd name="T24" fmla="*/ 282 w 1373"/>
                <a:gd name="T25" fmla="*/ 652 h 1158"/>
                <a:gd name="T26" fmla="*/ 289 w 1373"/>
                <a:gd name="T27" fmla="*/ 628 h 1158"/>
                <a:gd name="T28" fmla="*/ 841 w 1373"/>
                <a:gd name="T29" fmla="*/ 336 h 1158"/>
                <a:gd name="T30" fmla="*/ 791 w 1373"/>
                <a:gd name="T31" fmla="*/ 252 h 1158"/>
                <a:gd name="T32" fmla="*/ 783 w 1373"/>
                <a:gd name="T33" fmla="*/ 270 h 1158"/>
                <a:gd name="T34" fmla="*/ 745 w 1373"/>
                <a:gd name="T35" fmla="*/ 334 h 1158"/>
                <a:gd name="T36" fmla="*/ 623 w 1373"/>
                <a:gd name="T37" fmla="*/ 498 h 1158"/>
                <a:gd name="T38" fmla="*/ 585 w 1373"/>
                <a:gd name="T39" fmla="*/ 542 h 1158"/>
                <a:gd name="T40" fmla="*/ 555 w 1373"/>
                <a:gd name="T41" fmla="*/ 584 h 1158"/>
                <a:gd name="T42" fmla="*/ 499 w 1373"/>
                <a:gd name="T43" fmla="*/ 582 h 1158"/>
                <a:gd name="T44" fmla="*/ 397 w 1373"/>
                <a:gd name="T45" fmla="*/ 622 h 1158"/>
                <a:gd name="T46" fmla="*/ 353 w 1373"/>
                <a:gd name="T47" fmla="*/ 654 h 1158"/>
                <a:gd name="T48" fmla="*/ 387 w 1373"/>
                <a:gd name="T49" fmla="*/ 662 h 1158"/>
                <a:gd name="T50" fmla="*/ 437 w 1373"/>
                <a:gd name="T51" fmla="*/ 648 h 1158"/>
                <a:gd name="T52" fmla="*/ 491 w 1373"/>
                <a:gd name="T53" fmla="*/ 634 h 1158"/>
                <a:gd name="T54" fmla="*/ 551 w 1373"/>
                <a:gd name="T55" fmla="*/ 636 h 1158"/>
                <a:gd name="T56" fmla="*/ 581 w 1373"/>
                <a:gd name="T57" fmla="*/ 672 h 1158"/>
                <a:gd name="T58" fmla="*/ 617 w 1373"/>
                <a:gd name="T59" fmla="*/ 646 h 1158"/>
                <a:gd name="T60" fmla="*/ 619 w 1373"/>
                <a:gd name="T61" fmla="*/ 618 h 1158"/>
                <a:gd name="T62" fmla="*/ 705 w 1373"/>
                <a:gd name="T63" fmla="*/ 610 h 1158"/>
                <a:gd name="T64" fmla="*/ 743 w 1373"/>
                <a:gd name="T65" fmla="*/ 598 h 1158"/>
                <a:gd name="T66" fmla="*/ 749 w 1373"/>
                <a:gd name="T67" fmla="*/ 610 h 1158"/>
                <a:gd name="T68" fmla="*/ 797 w 1373"/>
                <a:gd name="T69" fmla="*/ 496 h 1158"/>
                <a:gd name="T70" fmla="*/ 823 w 1373"/>
                <a:gd name="T71" fmla="*/ 418 h 1158"/>
                <a:gd name="T72" fmla="*/ 839 w 1373"/>
                <a:gd name="T73" fmla="*/ 374 h 1158"/>
                <a:gd name="T74" fmla="*/ 767 w 1373"/>
                <a:gd name="T75" fmla="*/ 848 h 1158"/>
                <a:gd name="T76" fmla="*/ 985 w 1373"/>
                <a:gd name="T77" fmla="*/ 122 h 1158"/>
                <a:gd name="T78" fmla="*/ 875 w 1373"/>
                <a:gd name="T79" fmla="*/ 46 h 1158"/>
                <a:gd name="T80" fmla="*/ 785 w 1373"/>
                <a:gd name="T81" fmla="*/ 142 h 1158"/>
                <a:gd name="T82" fmla="*/ 759 w 1373"/>
                <a:gd name="T83" fmla="*/ 250 h 1158"/>
                <a:gd name="T84" fmla="*/ 807 w 1373"/>
                <a:gd name="T85" fmla="*/ 190 h 1158"/>
                <a:gd name="T86" fmla="*/ 995 w 1373"/>
                <a:gd name="T87" fmla="*/ 146 h 1158"/>
                <a:gd name="T88" fmla="*/ 851 w 1373"/>
                <a:gd name="T89" fmla="*/ 1038 h 1158"/>
                <a:gd name="T90" fmla="*/ 413 w 1373"/>
                <a:gd name="T91" fmla="*/ 648 h 1158"/>
                <a:gd name="T92" fmla="*/ 519 w 1373"/>
                <a:gd name="T93" fmla="*/ 666 h 1158"/>
                <a:gd name="T94" fmla="*/ 471 w 1373"/>
                <a:gd name="T95" fmla="*/ 662 h 1158"/>
                <a:gd name="T96" fmla="*/ 419 w 1373"/>
                <a:gd name="T97" fmla="*/ 698 h 1158"/>
                <a:gd name="T98" fmla="*/ 439 w 1373"/>
                <a:gd name="T99" fmla="*/ 728 h 1158"/>
                <a:gd name="T100" fmla="*/ 505 w 1373"/>
                <a:gd name="T101" fmla="*/ 686 h 1158"/>
                <a:gd name="T102" fmla="*/ 401 w 1373"/>
                <a:gd name="T103" fmla="*/ 712 h 1158"/>
                <a:gd name="T104" fmla="*/ 355 w 1373"/>
                <a:gd name="T105" fmla="*/ 670 h 1158"/>
                <a:gd name="T106" fmla="*/ 315 w 1373"/>
                <a:gd name="T107" fmla="*/ 686 h 1158"/>
                <a:gd name="T108" fmla="*/ 299 w 1373"/>
                <a:gd name="T109" fmla="*/ 708 h 1158"/>
                <a:gd name="T110" fmla="*/ 303 w 1373"/>
                <a:gd name="T111" fmla="*/ 732 h 1158"/>
                <a:gd name="T112" fmla="*/ 317 w 1373"/>
                <a:gd name="T113" fmla="*/ 710 h 1158"/>
                <a:gd name="T114" fmla="*/ 321 w 1373"/>
                <a:gd name="T115" fmla="*/ 776 h 1158"/>
                <a:gd name="T116" fmla="*/ 343 w 1373"/>
                <a:gd name="T117" fmla="*/ 794 h 1158"/>
                <a:gd name="T118" fmla="*/ 379 w 1373"/>
                <a:gd name="T119" fmla="*/ 764 h 1158"/>
                <a:gd name="T120" fmla="*/ 359 w 1373"/>
                <a:gd name="T121" fmla="*/ 830 h 1158"/>
                <a:gd name="T122" fmla="*/ 475 w 1373"/>
                <a:gd name="T123" fmla="*/ 644 h 1158"/>
                <a:gd name="T124" fmla="*/ 323 w 1373"/>
                <a:gd name="T125" fmla="*/ 848 h 115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373" h="1158">
                  <a:moveTo>
                    <a:pt x="264" y="736"/>
                  </a:moveTo>
                  <a:lnTo>
                    <a:pt x="264" y="736"/>
                  </a:lnTo>
                  <a:lnTo>
                    <a:pt x="264" y="736"/>
                  </a:lnTo>
                  <a:lnTo>
                    <a:pt x="264" y="734"/>
                  </a:lnTo>
                  <a:lnTo>
                    <a:pt x="264" y="734"/>
                  </a:lnTo>
                  <a:lnTo>
                    <a:pt x="262" y="734"/>
                  </a:lnTo>
                  <a:lnTo>
                    <a:pt x="262" y="732"/>
                  </a:lnTo>
                  <a:lnTo>
                    <a:pt x="262" y="730"/>
                  </a:lnTo>
                  <a:lnTo>
                    <a:pt x="262" y="730"/>
                  </a:lnTo>
                  <a:lnTo>
                    <a:pt x="260" y="730"/>
                  </a:lnTo>
                  <a:lnTo>
                    <a:pt x="260" y="730"/>
                  </a:lnTo>
                  <a:lnTo>
                    <a:pt x="260" y="728"/>
                  </a:lnTo>
                  <a:lnTo>
                    <a:pt x="260" y="728"/>
                  </a:lnTo>
                  <a:lnTo>
                    <a:pt x="260" y="728"/>
                  </a:lnTo>
                  <a:lnTo>
                    <a:pt x="258" y="728"/>
                  </a:lnTo>
                  <a:lnTo>
                    <a:pt x="258" y="728"/>
                  </a:lnTo>
                  <a:lnTo>
                    <a:pt x="258" y="730"/>
                  </a:lnTo>
                  <a:lnTo>
                    <a:pt x="256" y="730"/>
                  </a:lnTo>
                  <a:lnTo>
                    <a:pt x="256" y="730"/>
                  </a:lnTo>
                  <a:lnTo>
                    <a:pt x="256" y="730"/>
                  </a:lnTo>
                  <a:lnTo>
                    <a:pt x="254" y="730"/>
                  </a:lnTo>
                  <a:lnTo>
                    <a:pt x="254" y="728"/>
                  </a:lnTo>
                  <a:lnTo>
                    <a:pt x="254" y="728"/>
                  </a:lnTo>
                  <a:lnTo>
                    <a:pt x="252" y="728"/>
                  </a:lnTo>
                  <a:lnTo>
                    <a:pt x="252" y="730"/>
                  </a:lnTo>
                  <a:lnTo>
                    <a:pt x="252" y="730"/>
                  </a:lnTo>
                  <a:lnTo>
                    <a:pt x="252" y="730"/>
                  </a:lnTo>
                  <a:lnTo>
                    <a:pt x="252" y="732"/>
                  </a:lnTo>
                  <a:lnTo>
                    <a:pt x="252" y="732"/>
                  </a:lnTo>
                  <a:lnTo>
                    <a:pt x="252" y="732"/>
                  </a:lnTo>
                  <a:lnTo>
                    <a:pt x="252" y="732"/>
                  </a:lnTo>
                  <a:lnTo>
                    <a:pt x="252" y="732"/>
                  </a:lnTo>
                  <a:lnTo>
                    <a:pt x="254" y="732"/>
                  </a:lnTo>
                  <a:lnTo>
                    <a:pt x="254" y="734"/>
                  </a:lnTo>
                  <a:lnTo>
                    <a:pt x="254" y="734"/>
                  </a:lnTo>
                  <a:lnTo>
                    <a:pt x="254" y="734"/>
                  </a:lnTo>
                  <a:lnTo>
                    <a:pt x="252" y="736"/>
                  </a:lnTo>
                  <a:lnTo>
                    <a:pt x="252" y="736"/>
                  </a:lnTo>
                  <a:lnTo>
                    <a:pt x="252" y="736"/>
                  </a:lnTo>
                  <a:lnTo>
                    <a:pt x="252" y="734"/>
                  </a:lnTo>
                  <a:lnTo>
                    <a:pt x="252" y="734"/>
                  </a:lnTo>
                  <a:lnTo>
                    <a:pt x="252" y="734"/>
                  </a:lnTo>
                  <a:lnTo>
                    <a:pt x="252" y="734"/>
                  </a:lnTo>
                  <a:lnTo>
                    <a:pt x="252" y="736"/>
                  </a:lnTo>
                  <a:lnTo>
                    <a:pt x="252" y="736"/>
                  </a:lnTo>
                  <a:lnTo>
                    <a:pt x="250" y="736"/>
                  </a:lnTo>
                  <a:lnTo>
                    <a:pt x="250" y="738"/>
                  </a:lnTo>
                  <a:lnTo>
                    <a:pt x="252" y="738"/>
                  </a:lnTo>
                  <a:lnTo>
                    <a:pt x="254" y="738"/>
                  </a:lnTo>
                  <a:lnTo>
                    <a:pt x="254" y="738"/>
                  </a:lnTo>
                  <a:lnTo>
                    <a:pt x="256" y="738"/>
                  </a:lnTo>
                  <a:lnTo>
                    <a:pt x="256" y="738"/>
                  </a:lnTo>
                  <a:lnTo>
                    <a:pt x="258" y="738"/>
                  </a:lnTo>
                  <a:lnTo>
                    <a:pt x="258" y="740"/>
                  </a:lnTo>
                  <a:lnTo>
                    <a:pt x="260" y="738"/>
                  </a:lnTo>
                  <a:lnTo>
                    <a:pt x="260" y="738"/>
                  </a:lnTo>
                  <a:lnTo>
                    <a:pt x="260" y="738"/>
                  </a:lnTo>
                  <a:lnTo>
                    <a:pt x="258" y="736"/>
                  </a:lnTo>
                  <a:lnTo>
                    <a:pt x="258" y="736"/>
                  </a:lnTo>
                  <a:lnTo>
                    <a:pt x="258" y="736"/>
                  </a:lnTo>
                  <a:lnTo>
                    <a:pt x="258" y="736"/>
                  </a:lnTo>
                  <a:lnTo>
                    <a:pt x="258" y="736"/>
                  </a:lnTo>
                  <a:lnTo>
                    <a:pt x="260" y="736"/>
                  </a:lnTo>
                  <a:lnTo>
                    <a:pt x="260" y="736"/>
                  </a:lnTo>
                  <a:lnTo>
                    <a:pt x="260" y="736"/>
                  </a:lnTo>
                  <a:lnTo>
                    <a:pt x="260" y="736"/>
                  </a:lnTo>
                  <a:lnTo>
                    <a:pt x="262" y="736"/>
                  </a:lnTo>
                  <a:lnTo>
                    <a:pt x="264" y="736"/>
                  </a:lnTo>
                  <a:lnTo>
                    <a:pt x="264" y="736"/>
                  </a:lnTo>
                  <a:close/>
                  <a:moveTo>
                    <a:pt x="196" y="1060"/>
                  </a:moveTo>
                  <a:lnTo>
                    <a:pt x="196" y="1060"/>
                  </a:lnTo>
                  <a:lnTo>
                    <a:pt x="196" y="1060"/>
                  </a:lnTo>
                  <a:lnTo>
                    <a:pt x="196" y="1062"/>
                  </a:lnTo>
                  <a:lnTo>
                    <a:pt x="196" y="1062"/>
                  </a:lnTo>
                  <a:lnTo>
                    <a:pt x="196" y="1062"/>
                  </a:lnTo>
                  <a:lnTo>
                    <a:pt x="196" y="1064"/>
                  </a:lnTo>
                  <a:lnTo>
                    <a:pt x="196" y="1064"/>
                  </a:lnTo>
                  <a:lnTo>
                    <a:pt x="196" y="1064"/>
                  </a:lnTo>
                  <a:lnTo>
                    <a:pt x="196" y="1064"/>
                  </a:lnTo>
                  <a:lnTo>
                    <a:pt x="196" y="1062"/>
                  </a:lnTo>
                  <a:lnTo>
                    <a:pt x="196" y="1062"/>
                  </a:lnTo>
                  <a:lnTo>
                    <a:pt x="196" y="1062"/>
                  </a:lnTo>
                  <a:lnTo>
                    <a:pt x="196" y="1062"/>
                  </a:lnTo>
                  <a:lnTo>
                    <a:pt x="196" y="1060"/>
                  </a:lnTo>
                  <a:close/>
                  <a:moveTo>
                    <a:pt x="190" y="1042"/>
                  </a:moveTo>
                  <a:lnTo>
                    <a:pt x="190" y="1042"/>
                  </a:lnTo>
                  <a:lnTo>
                    <a:pt x="190" y="1042"/>
                  </a:lnTo>
                  <a:lnTo>
                    <a:pt x="190" y="1042"/>
                  </a:lnTo>
                  <a:lnTo>
                    <a:pt x="190" y="1044"/>
                  </a:lnTo>
                  <a:lnTo>
                    <a:pt x="190" y="1044"/>
                  </a:lnTo>
                  <a:lnTo>
                    <a:pt x="190" y="1044"/>
                  </a:lnTo>
                  <a:lnTo>
                    <a:pt x="190" y="1042"/>
                  </a:lnTo>
                  <a:lnTo>
                    <a:pt x="190" y="1042"/>
                  </a:lnTo>
                  <a:lnTo>
                    <a:pt x="190" y="1042"/>
                  </a:lnTo>
                  <a:close/>
                  <a:moveTo>
                    <a:pt x="26" y="1082"/>
                  </a:moveTo>
                  <a:lnTo>
                    <a:pt x="26" y="1082"/>
                  </a:lnTo>
                  <a:lnTo>
                    <a:pt x="26" y="1084"/>
                  </a:lnTo>
                  <a:lnTo>
                    <a:pt x="26" y="1084"/>
                  </a:lnTo>
                  <a:lnTo>
                    <a:pt x="28" y="1084"/>
                  </a:lnTo>
                  <a:lnTo>
                    <a:pt x="26" y="1082"/>
                  </a:lnTo>
                  <a:lnTo>
                    <a:pt x="26" y="1082"/>
                  </a:lnTo>
                  <a:close/>
                  <a:moveTo>
                    <a:pt x="244" y="1020"/>
                  </a:moveTo>
                  <a:lnTo>
                    <a:pt x="244" y="1020"/>
                  </a:lnTo>
                  <a:lnTo>
                    <a:pt x="244" y="1018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2" y="1020"/>
                  </a:lnTo>
                  <a:lnTo>
                    <a:pt x="244" y="1022"/>
                  </a:lnTo>
                  <a:lnTo>
                    <a:pt x="244" y="1022"/>
                  </a:lnTo>
                  <a:lnTo>
                    <a:pt x="244" y="1020"/>
                  </a:lnTo>
                  <a:lnTo>
                    <a:pt x="244" y="1020"/>
                  </a:lnTo>
                  <a:lnTo>
                    <a:pt x="244" y="1020"/>
                  </a:lnTo>
                  <a:close/>
                  <a:moveTo>
                    <a:pt x="256" y="1000"/>
                  </a:moveTo>
                  <a:lnTo>
                    <a:pt x="256" y="1000"/>
                  </a:lnTo>
                  <a:lnTo>
                    <a:pt x="256" y="1000"/>
                  </a:lnTo>
                  <a:lnTo>
                    <a:pt x="252" y="1000"/>
                  </a:lnTo>
                  <a:lnTo>
                    <a:pt x="252" y="1002"/>
                  </a:lnTo>
                  <a:lnTo>
                    <a:pt x="252" y="1002"/>
                  </a:lnTo>
                  <a:lnTo>
                    <a:pt x="250" y="1002"/>
                  </a:lnTo>
                  <a:lnTo>
                    <a:pt x="250" y="1002"/>
                  </a:lnTo>
                  <a:lnTo>
                    <a:pt x="248" y="1002"/>
                  </a:lnTo>
                  <a:lnTo>
                    <a:pt x="248" y="1002"/>
                  </a:lnTo>
                  <a:lnTo>
                    <a:pt x="248" y="1002"/>
                  </a:lnTo>
                  <a:lnTo>
                    <a:pt x="248" y="1002"/>
                  </a:lnTo>
                  <a:lnTo>
                    <a:pt x="248" y="1002"/>
                  </a:lnTo>
                  <a:lnTo>
                    <a:pt x="248" y="1004"/>
                  </a:lnTo>
                  <a:lnTo>
                    <a:pt x="248" y="1004"/>
                  </a:lnTo>
                  <a:lnTo>
                    <a:pt x="248" y="1004"/>
                  </a:lnTo>
                  <a:lnTo>
                    <a:pt x="248" y="1004"/>
                  </a:lnTo>
                  <a:lnTo>
                    <a:pt x="248" y="1004"/>
                  </a:lnTo>
                  <a:lnTo>
                    <a:pt x="250" y="1004"/>
                  </a:lnTo>
                  <a:lnTo>
                    <a:pt x="250" y="1004"/>
                  </a:lnTo>
                  <a:lnTo>
                    <a:pt x="250" y="1004"/>
                  </a:lnTo>
                  <a:lnTo>
                    <a:pt x="250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52" y="1004"/>
                  </a:lnTo>
                  <a:lnTo>
                    <a:pt x="254" y="1002"/>
                  </a:lnTo>
                  <a:lnTo>
                    <a:pt x="254" y="1002"/>
                  </a:lnTo>
                  <a:lnTo>
                    <a:pt x="256" y="1000"/>
                  </a:lnTo>
                  <a:lnTo>
                    <a:pt x="256" y="1000"/>
                  </a:lnTo>
                  <a:lnTo>
                    <a:pt x="256" y="1000"/>
                  </a:lnTo>
                  <a:lnTo>
                    <a:pt x="256" y="1000"/>
                  </a:lnTo>
                  <a:close/>
                  <a:moveTo>
                    <a:pt x="100" y="1128"/>
                  </a:moveTo>
                  <a:lnTo>
                    <a:pt x="100" y="1128"/>
                  </a:lnTo>
                  <a:lnTo>
                    <a:pt x="100" y="1128"/>
                  </a:lnTo>
                  <a:lnTo>
                    <a:pt x="98" y="1128"/>
                  </a:lnTo>
                  <a:lnTo>
                    <a:pt x="98" y="1128"/>
                  </a:lnTo>
                  <a:lnTo>
                    <a:pt x="98" y="1128"/>
                  </a:lnTo>
                  <a:lnTo>
                    <a:pt x="98" y="1128"/>
                  </a:lnTo>
                  <a:lnTo>
                    <a:pt x="98" y="1128"/>
                  </a:lnTo>
                  <a:lnTo>
                    <a:pt x="98" y="1130"/>
                  </a:lnTo>
                  <a:lnTo>
                    <a:pt x="98" y="1130"/>
                  </a:lnTo>
                  <a:lnTo>
                    <a:pt x="98" y="1130"/>
                  </a:lnTo>
                  <a:lnTo>
                    <a:pt x="100" y="1130"/>
                  </a:lnTo>
                  <a:lnTo>
                    <a:pt x="102" y="1130"/>
                  </a:lnTo>
                  <a:lnTo>
                    <a:pt x="100" y="1128"/>
                  </a:lnTo>
                  <a:lnTo>
                    <a:pt x="100" y="1128"/>
                  </a:lnTo>
                  <a:close/>
                  <a:moveTo>
                    <a:pt x="62" y="1140"/>
                  </a:moveTo>
                  <a:lnTo>
                    <a:pt x="62" y="1140"/>
                  </a:lnTo>
                  <a:lnTo>
                    <a:pt x="60" y="1142"/>
                  </a:lnTo>
                  <a:lnTo>
                    <a:pt x="60" y="1144"/>
                  </a:lnTo>
                  <a:lnTo>
                    <a:pt x="58" y="1144"/>
                  </a:lnTo>
                  <a:lnTo>
                    <a:pt x="58" y="1144"/>
                  </a:lnTo>
                  <a:lnTo>
                    <a:pt x="58" y="1146"/>
                  </a:lnTo>
                  <a:lnTo>
                    <a:pt x="58" y="1146"/>
                  </a:lnTo>
                  <a:lnTo>
                    <a:pt x="56" y="1148"/>
                  </a:lnTo>
                  <a:lnTo>
                    <a:pt x="56" y="1148"/>
                  </a:lnTo>
                  <a:lnTo>
                    <a:pt x="56" y="1148"/>
                  </a:lnTo>
                  <a:lnTo>
                    <a:pt x="54" y="1148"/>
                  </a:lnTo>
                  <a:lnTo>
                    <a:pt x="54" y="1148"/>
                  </a:lnTo>
                  <a:lnTo>
                    <a:pt x="54" y="1148"/>
                  </a:lnTo>
                  <a:lnTo>
                    <a:pt x="54" y="1146"/>
                  </a:lnTo>
                  <a:lnTo>
                    <a:pt x="54" y="1146"/>
                  </a:lnTo>
                  <a:lnTo>
                    <a:pt x="54" y="1146"/>
                  </a:lnTo>
                  <a:lnTo>
                    <a:pt x="52" y="1146"/>
                  </a:lnTo>
                  <a:lnTo>
                    <a:pt x="52" y="1146"/>
                  </a:lnTo>
                  <a:lnTo>
                    <a:pt x="52" y="1146"/>
                  </a:lnTo>
                  <a:lnTo>
                    <a:pt x="52" y="1148"/>
                  </a:lnTo>
                  <a:lnTo>
                    <a:pt x="52" y="1148"/>
                  </a:lnTo>
                  <a:lnTo>
                    <a:pt x="50" y="1148"/>
                  </a:lnTo>
                  <a:lnTo>
                    <a:pt x="50" y="1148"/>
                  </a:lnTo>
                  <a:lnTo>
                    <a:pt x="52" y="1148"/>
                  </a:lnTo>
                  <a:lnTo>
                    <a:pt x="52" y="1148"/>
                  </a:lnTo>
                  <a:lnTo>
                    <a:pt x="52" y="1148"/>
                  </a:lnTo>
                  <a:lnTo>
                    <a:pt x="52" y="1150"/>
                  </a:lnTo>
                  <a:lnTo>
                    <a:pt x="54" y="1150"/>
                  </a:lnTo>
                  <a:lnTo>
                    <a:pt x="54" y="1150"/>
                  </a:lnTo>
                  <a:lnTo>
                    <a:pt x="52" y="1152"/>
                  </a:lnTo>
                  <a:lnTo>
                    <a:pt x="54" y="1152"/>
                  </a:lnTo>
                  <a:lnTo>
                    <a:pt x="56" y="1152"/>
                  </a:lnTo>
                  <a:lnTo>
                    <a:pt x="56" y="1152"/>
                  </a:lnTo>
                  <a:lnTo>
                    <a:pt x="58" y="1152"/>
                  </a:lnTo>
                  <a:lnTo>
                    <a:pt x="58" y="1150"/>
                  </a:lnTo>
                  <a:lnTo>
                    <a:pt x="58" y="1148"/>
                  </a:lnTo>
                  <a:lnTo>
                    <a:pt x="60" y="1146"/>
                  </a:lnTo>
                  <a:lnTo>
                    <a:pt x="60" y="1142"/>
                  </a:lnTo>
                  <a:lnTo>
                    <a:pt x="62" y="1142"/>
                  </a:lnTo>
                  <a:lnTo>
                    <a:pt x="62" y="1142"/>
                  </a:lnTo>
                  <a:lnTo>
                    <a:pt x="62" y="1142"/>
                  </a:lnTo>
                  <a:lnTo>
                    <a:pt x="62" y="1140"/>
                  </a:lnTo>
                  <a:lnTo>
                    <a:pt x="62" y="1140"/>
                  </a:lnTo>
                  <a:close/>
                  <a:moveTo>
                    <a:pt x="44" y="1150"/>
                  </a:moveTo>
                  <a:lnTo>
                    <a:pt x="42" y="1150"/>
                  </a:lnTo>
                  <a:lnTo>
                    <a:pt x="40" y="1150"/>
                  </a:lnTo>
                  <a:lnTo>
                    <a:pt x="38" y="1150"/>
                  </a:lnTo>
                  <a:lnTo>
                    <a:pt x="38" y="1148"/>
                  </a:lnTo>
                  <a:lnTo>
                    <a:pt x="38" y="1148"/>
                  </a:lnTo>
                  <a:lnTo>
                    <a:pt x="38" y="1148"/>
                  </a:lnTo>
                  <a:lnTo>
                    <a:pt x="36" y="1148"/>
                  </a:lnTo>
                  <a:lnTo>
                    <a:pt x="36" y="1148"/>
                  </a:lnTo>
                  <a:lnTo>
                    <a:pt x="36" y="1150"/>
                  </a:lnTo>
                  <a:lnTo>
                    <a:pt x="36" y="1150"/>
                  </a:lnTo>
                  <a:lnTo>
                    <a:pt x="36" y="1152"/>
                  </a:lnTo>
                  <a:lnTo>
                    <a:pt x="36" y="1154"/>
                  </a:lnTo>
                  <a:lnTo>
                    <a:pt x="36" y="1154"/>
                  </a:lnTo>
                  <a:lnTo>
                    <a:pt x="34" y="1152"/>
                  </a:lnTo>
                  <a:lnTo>
                    <a:pt x="34" y="1152"/>
                  </a:lnTo>
                  <a:lnTo>
                    <a:pt x="34" y="1154"/>
                  </a:lnTo>
                  <a:lnTo>
                    <a:pt x="34" y="1154"/>
                  </a:lnTo>
                  <a:lnTo>
                    <a:pt x="34" y="1154"/>
                  </a:lnTo>
                  <a:lnTo>
                    <a:pt x="34" y="1152"/>
                  </a:lnTo>
                  <a:lnTo>
                    <a:pt x="32" y="1154"/>
                  </a:lnTo>
                  <a:lnTo>
                    <a:pt x="34" y="1154"/>
                  </a:lnTo>
                  <a:lnTo>
                    <a:pt x="36" y="1156"/>
                  </a:lnTo>
                  <a:lnTo>
                    <a:pt x="40" y="1156"/>
                  </a:lnTo>
                  <a:lnTo>
                    <a:pt x="42" y="1156"/>
                  </a:lnTo>
                  <a:lnTo>
                    <a:pt x="44" y="1154"/>
                  </a:lnTo>
                  <a:lnTo>
                    <a:pt x="44" y="1152"/>
                  </a:lnTo>
                  <a:lnTo>
                    <a:pt x="44" y="1150"/>
                  </a:lnTo>
                  <a:lnTo>
                    <a:pt x="44" y="1150"/>
                  </a:lnTo>
                  <a:close/>
                  <a:moveTo>
                    <a:pt x="172" y="1054"/>
                  </a:moveTo>
                  <a:lnTo>
                    <a:pt x="170" y="1052"/>
                  </a:lnTo>
                  <a:lnTo>
                    <a:pt x="170" y="1052"/>
                  </a:lnTo>
                  <a:lnTo>
                    <a:pt x="168" y="1052"/>
                  </a:lnTo>
                  <a:lnTo>
                    <a:pt x="168" y="1052"/>
                  </a:lnTo>
                  <a:lnTo>
                    <a:pt x="168" y="1052"/>
                  </a:lnTo>
                  <a:lnTo>
                    <a:pt x="166" y="1052"/>
                  </a:lnTo>
                  <a:lnTo>
                    <a:pt x="166" y="1054"/>
                  </a:lnTo>
                  <a:lnTo>
                    <a:pt x="166" y="1054"/>
                  </a:lnTo>
                  <a:lnTo>
                    <a:pt x="168" y="1054"/>
                  </a:lnTo>
                  <a:lnTo>
                    <a:pt x="168" y="1054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0" y="1056"/>
                  </a:lnTo>
                  <a:lnTo>
                    <a:pt x="172" y="1056"/>
                  </a:lnTo>
                  <a:lnTo>
                    <a:pt x="172" y="1056"/>
                  </a:lnTo>
                  <a:lnTo>
                    <a:pt x="172" y="1054"/>
                  </a:lnTo>
                  <a:lnTo>
                    <a:pt x="172" y="1054"/>
                  </a:lnTo>
                  <a:lnTo>
                    <a:pt x="172" y="1054"/>
                  </a:lnTo>
                  <a:close/>
                  <a:moveTo>
                    <a:pt x="30" y="1084"/>
                  </a:moveTo>
                  <a:lnTo>
                    <a:pt x="30" y="1084"/>
                  </a:lnTo>
                  <a:lnTo>
                    <a:pt x="30" y="1084"/>
                  </a:lnTo>
                  <a:lnTo>
                    <a:pt x="30" y="1084"/>
                  </a:lnTo>
                  <a:lnTo>
                    <a:pt x="30" y="1084"/>
                  </a:lnTo>
                  <a:close/>
                  <a:moveTo>
                    <a:pt x="110" y="1132"/>
                  </a:moveTo>
                  <a:lnTo>
                    <a:pt x="110" y="1130"/>
                  </a:lnTo>
                  <a:lnTo>
                    <a:pt x="108" y="1130"/>
                  </a:lnTo>
                  <a:lnTo>
                    <a:pt x="108" y="1130"/>
                  </a:lnTo>
                  <a:lnTo>
                    <a:pt x="108" y="1130"/>
                  </a:lnTo>
                  <a:lnTo>
                    <a:pt x="106" y="1130"/>
                  </a:lnTo>
                  <a:lnTo>
                    <a:pt x="106" y="1130"/>
                  </a:lnTo>
                  <a:lnTo>
                    <a:pt x="106" y="1128"/>
                  </a:lnTo>
                  <a:lnTo>
                    <a:pt x="104" y="1128"/>
                  </a:lnTo>
                  <a:lnTo>
                    <a:pt x="104" y="1126"/>
                  </a:lnTo>
                  <a:lnTo>
                    <a:pt x="104" y="1126"/>
                  </a:lnTo>
                  <a:lnTo>
                    <a:pt x="104" y="1126"/>
                  </a:lnTo>
                  <a:lnTo>
                    <a:pt x="104" y="1126"/>
                  </a:lnTo>
                  <a:lnTo>
                    <a:pt x="104" y="1126"/>
                  </a:lnTo>
                  <a:lnTo>
                    <a:pt x="102" y="1126"/>
                  </a:lnTo>
                  <a:lnTo>
                    <a:pt x="104" y="1126"/>
                  </a:lnTo>
                  <a:lnTo>
                    <a:pt x="104" y="1128"/>
                  </a:lnTo>
                  <a:lnTo>
                    <a:pt x="104" y="1128"/>
                  </a:lnTo>
                  <a:lnTo>
                    <a:pt x="104" y="1132"/>
                  </a:lnTo>
                  <a:lnTo>
                    <a:pt x="102" y="1132"/>
                  </a:lnTo>
                  <a:lnTo>
                    <a:pt x="102" y="1134"/>
                  </a:lnTo>
                  <a:lnTo>
                    <a:pt x="104" y="1134"/>
                  </a:lnTo>
                  <a:lnTo>
                    <a:pt x="108" y="1134"/>
                  </a:lnTo>
                  <a:lnTo>
                    <a:pt x="110" y="1134"/>
                  </a:lnTo>
                  <a:lnTo>
                    <a:pt x="112" y="1132"/>
                  </a:lnTo>
                  <a:lnTo>
                    <a:pt x="112" y="1132"/>
                  </a:lnTo>
                  <a:lnTo>
                    <a:pt x="112" y="1132"/>
                  </a:lnTo>
                  <a:lnTo>
                    <a:pt x="110" y="1132"/>
                  </a:lnTo>
                  <a:close/>
                  <a:moveTo>
                    <a:pt x="270" y="982"/>
                  </a:moveTo>
                  <a:lnTo>
                    <a:pt x="268" y="982"/>
                  </a:lnTo>
                  <a:lnTo>
                    <a:pt x="268" y="982"/>
                  </a:lnTo>
                  <a:lnTo>
                    <a:pt x="268" y="980"/>
                  </a:lnTo>
                  <a:lnTo>
                    <a:pt x="266" y="978"/>
                  </a:lnTo>
                  <a:lnTo>
                    <a:pt x="266" y="976"/>
                  </a:lnTo>
                  <a:lnTo>
                    <a:pt x="264" y="978"/>
                  </a:lnTo>
                  <a:lnTo>
                    <a:pt x="264" y="978"/>
                  </a:lnTo>
                  <a:lnTo>
                    <a:pt x="264" y="978"/>
                  </a:lnTo>
                  <a:lnTo>
                    <a:pt x="264" y="980"/>
                  </a:lnTo>
                  <a:lnTo>
                    <a:pt x="264" y="980"/>
                  </a:lnTo>
                  <a:lnTo>
                    <a:pt x="264" y="982"/>
                  </a:lnTo>
                  <a:lnTo>
                    <a:pt x="264" y="984"/>
                  </a:lnTo>
                  <a:lnTo>
                    <a:pt x="264" y="986"/>
                  </a:lnTo>
                  <a:lnTo>
                    <a:pt x="264" y="986"/>
                  </a:lnTo>
                  <a:lnTo>
                    <a:pt x="264" y="986"/>
                  </a:lnTo>
                  <a:lnTo>
                    <a:pt x="264" y="986"/>
                  </a:lnTo>
                  <a:lnTo>
                    <a:pt x="264" y="988"/>
                  </a:lnTo>
                  <a:lnTo>
                    <a:pt x="266" y="988"/>
                  </a:lnTo>
                  <a:lnTo>
                    <a:pt x="266" y="988"/>
                  </a:lnTo>
                  <a:lnTo>
                    <a:pt x="266" y="988"/>
                  </a:lnTo>
                  <a:lnTo>
                    <a:pt x="268" y="988"/>
                  </a:lnTo>
                  <a:lnTo>
                    <a:pt x="268" y="988"/>
                  </a:lnTo>
                  <a:lnTo>
                    <a:pt x="268" y="986"/>
                  </a:lnTo>
                  <a:lnTo>
                    <a:pt x="270" y="984"/>
                  </a:lnTo>
                  <a:lnTo>
                    <a:pt x="270" y="984"/>
                  </a:lnTo>
                  <a:lnTo>
                    <a:pt x="270" y="984"/>
                  </a:lnTo>
                  <a:lnTo>
                    <a:pt x="270" y="982"/>
                  </a:lnTo>
                  <a:close/>
                  <a:moveTo>
                    <a:pt x="238" y="1032"/>
                  </a:moveTo>
                  <a:lnTo>
                    <a:pt x="240" y="1032"/>
                  </a:lnTo>
                  <a:lnTo>
                    <a:pt x="238" y="1032"/>
                  </a:lnTo>
                  <a:lnTo>
                    <a:pt x="236" y="1028"/>
                  </a:lnTo>
                  <a:lnTo>
                    <a:pt x="236" y="1028"/>
                  </a:lnTo>
                  <a:lnTo>
                    <a:pt x="234" y="1030"/>
                  </a:lnTo>
                  <a:lnTo>
                    <a:pt x="234" y="1032"/>
                  </a:lnTo>
                  <a:lnTo>
                    <a:pt x="234" y="1032"/>
                  </a:lnTo>
                  <a:lnTo>
                    <a:pt x="232" y="1034"/>
                  </a:lnTo>
                  <a:lnTo>
                    <a:pt x="232" y="1034"/>
                  </a:lnTo>
                  <a:lnTo>
                    <a:pt x="232" y="1034"/>
                  </a:lnTo>
                  <a:lnTo>
                    <a:pt x="232" y="1034"/>
                  </a:lnTo>
                  <a:lnTo>
                    <a:pt x="232" y="1034"/>
                  </a:lnTo>
                  <a:lnTo>
                    <a:pt x="232" y="1036"/>
                  </a:lnTo>
                  <a:lnTo>
                    <a:pt x="230" y="1036"/>
                  </a:lnTo>
                  <a:lnTo>
                    <a:pt x="230" y="1036"/>
                  </a:lnTo>
                  <a:lnTo>
                    <a:pt x="228" y="1038"/>
                  </a:lnTo>
                  <a:lnTo>
                    <a:pt x="230" y="1038"/>
                  </a:lnTo>
                  <a:lnTo>
                    <a:pt x="226" y="1040"/>
                  </a:lnTo>
                  <a:lnTo>
                    <a:pt x="224" y="1040"/>
                  </a:lnTo>
                  <a:lnTo>
                    <a:pt x="224" y="1040"/>
                  </a:lnTo>
                  <a:lnTo>
                    <a:pt x="224" y="1040"/>
                  </a:lnTo>
                  <a:lnTo>
                    <a:pt x="224" y="1040"/>
                  </a:lnTo>
                  <a:lnTo>
                    <a:pt x="224" y="1038"/>
                  </a:lnTo>
                  <a:lnTo>
                    <a:pt x="224" y="1038"/>
                  </a:lnTo>
                  <a:lnTo>
                    <a:pt x="224" y="1038"/>
                  </a:lnTo>
                  <a:lnTo>
                    <a:pt x="224" y="1038"/>
                  </a:lnTo>
                  <a:lnTo>
                    <a:pt x="222" y="1038"/>
                  </a:lnTo>
                  <a:lnTo>
                    <a:pt x="220" y="1038"/>
                  </a:lnTo>
                  <a:lnTo>
                    <a:pt x="220" y="1038"/>
                  </a:lnTo>
                  <a:lnTo>
                    <a:pt x="218" y="1038"/>
                  </a:lnTo>
                  <a:lnTo>
                    <a:pt x="218" y="1038"/>
                  </a:lnTo>
                  <a:lnTo>
                    <a:pt x="220" y="1040"/>
                  </a:lnTo>
                  <a:lnTo>
                    <a:pt x="220" y="1040"/>
                  </a:lnTo>
                  <a:lnTo>
                    <a:pt x="220" y="1042"/>
                  </a:lnTo>
                  <a:lnTo>
                    <a:pt x="220" y="1042"/>
                  </a:lnTo>
                  <a:lnTo>
                    <a:pt x="222" y="1042"/>
                  </a:lnTo>
                  <a:lnTo>
                    <a:pt x="222" y="1042"/>
                  </a:lnTo>
                  <a:lnTo>
                    <a:pt x="222" y="1042"/>
                  </a:lnTo>
                  <a:lnTo>
                    <a:pt x="222" y="1044"/>
                  </a:lnTo>
                  <a:lnTo>
                    <a:pt x="222" y="1046"/>
                  </a:lnTo>
                  <a:lnTo>
                    <a:pt x="220" y="1046"/>
                  </a:lnTo>
                  <a:lnTo>
                    <a:pt x="218" y="1046"/>
                  </a:lnTo>
                  <a:lnTo>
                    <a:pt x="216" y="1048"/>
                  </a:lnTo>
                  <a:lnTo>
                    <a:pt x="216" y="1048"/>
                  </a:lnTo>
                  <a:lnTo>
                    <a:pt x="216" y="1048"/>
                  </a:lnTo>
                  <a:lnTo>
                    <a:pt x="216" y="1048"/>
                  </a:lnTo>
                  <a:lnTo>
                    <a:pt x="216" y="1050"/>
                  </a:lnTo>
                  <a:lnTo>
                    <a:pt x="216" y="1050"/>
                  </a:lnTo>
                  <a:lnTo>
                    <a:pt x="214" y="1050"/>
                  </a:lnTo>
                  <a:lnTo>
                    <a:pt x="214" y="1050"/>
                  </a:lnTo>
                  <a:lnTo>
                    <a:pt x="212" y="1050"/>
                  </a:lnTo>
                  <a:lnTo>
                    <a:pt x="212" y="1050"/>
                  </a:lnTo>
                  <a:lnTo>
                    <a:pt x="212" y="1052"/>
                  </a:lnTo>
                  <a:lnTo>
                    <a:pt x="212" y="1052"/>
                  </a:lnTo>
                  <a:lnTo>
                    <a:pt x="212" y="1054"/>
                  </a:lnTo>
                  <a:lnTo>
                    <a:pt x="212" y="1056"/>
                  </a:lnTo>
                  <a:lnTo>
                    <a:pt x="212" y="1056"/>
                  </a:lnTo>
                  <a:lnTo>
                    <a:pt x="212" y="1058"/>
                  </a:lnTo>
                  <a:lnTo>
                    <a:pt x="212" y="1058"/>
                  </a:lnTo>
                  <a:lnTo>
                    <a:pt x="210" y="1058"/>
                  </a:lnTo>
                  <a:lnTo>
                    <a:pt x="210" y="1058"/>
                  </a:lnTo>
                  <a:lnTo>
                    <a:pt x="210" y="1060"/>
                  </a:lnTo>
                  <a:lnTo>
                    <a:pt x="210" y="1062"/>
                  </a:lnTo>
                  <a:lnTo>
                    <a:pt x="208" y="1060"/>
                  </a:lnTo>
                  <a:lnTo>
                    <a:pt x="208" y="1062"/>
                  </a:lnTo>
                  <a:lnTo>
                    <a:pt x="210" y="1066"/>
                  </a:lnTo>
                  <a:lnTo>
                    <a:pt x="208" y="1068"/>
                  </a:lnTo>
                  <a:lnTo>
                    <a:pt x="212" y="1068"/>
                  </a:lnTo>
                  <a:lnTo>
                    <a:pt x="212" y="1068"/>
                  </a:lnTo>
                  <a:lnTo>
                    <a:pt x="212" y="1066"/>
                  </a:lnTo>
                  <a:lnTo>
                    <a:pt x="214" y="1066"/>
                  </a:lnTo>
                  <a:lnTo>
                    <a:pt x="214" y="1066"/>
                  </a:lnTo>
                  <a:lnTo>
                    <a:pt x="216" y="1064"/>
                  </a:lnTo>
                  <a:lnTo>
                    <a:pt x="216" y="1064"/>
                  </a:lnTo>
                  <a:lnTo>
                    <a:pt x="216" y="1062"/>
                  </a:lnTo>
                  <a:lnTo>
                    <a:pt x="216" y="1062"/>
                  </a:lnTo>
                  <a:lnTo>
                    <a:pt x="214" y="1062"/>
                  </a:lnTo>
                  <a:lnTo>
                    <a:pt x="214" y="1062"/>
                  </a:lnTo>
                  <a:lnTo>
                    <a:pt x="214" y="1062"/>
                  </a:lnTo>
                  <a:lnTo>
                    <a:pt x="214" y="1060"/>
                  </a:lnTo>
                  <a:lnTo>
                    <a:pt x="214" y="1060"/>
                  </a:lnTo>
                  <a:lnTo>
                    <a:pt x="216" y="1056"/>
                  </a:lnTo>
                  <a:lnTo>
                    <a:pt x="218" y="1056"/>
                  </a:lnTo>
                  <a:lnTo>
                    <a:pt x="218" y="1056"/>
                  </a:lnTo>
                  <a:lnTo>
                    <a:pt x="218" y="1056"/>
                  </a:lnTo>
                  <a:lnTo>
                    <a:pt x="220" y="1056"/>
                  </a:lnTo>
                  <a:lnTo>
                    <a:pt x="220" y="1056"/>
                  </a:lnTo>
                  <a:lnTo>
                    <a:pt x="220" y="1056"/>
                  </a:lnTo>
                  <a:lnTo>
                    <a:pt x="220" y="1054"/>
                  </a:lnTo>
                  <a:lnTo>
                    <a:pt x="218" y="1054"/>
                  </a:lnTo>
                  <a:lnTo>
                    <a:pt x="218" y="1054"/>
                  </a:lnTo>
                  <a:lnTo>
                    <a:pt x="218" y="1052"/>
                  </a:lnTo>
                  <a:lnTo>
                    <a:pt x="218" y="1052"/>
                  </a:lnTo>
                  <a:lnTo>
                    <a:pt x="218" y="1052"/>
                  </a:lnTo>
                  <a:lnTo>
                    <a:pt x="218" y="1050"/>
                  </a:lnTo>
                  <a:lnTo>
                    <a:pt x="218" y="1050"/>
                  </a:lnTo>
                  <a:lnTo>
                    <a:pt x="218" y="1050"/>
                  </a:lnTo>
                  <a:lnTo>
                    <a:pt x="218" y="1050"/>
                  </a:lnTo>
                  <a:lnTo>
                    <a:pt x="218" y="1050"/>
                  </a:lnTo>
                  <a:lnTo>
                    <a:pt x="222" y="1050"/>
                  </a:lnTo>
                  <a:lnTo>
                    <a:pt x="222" y="1050"/>
                  </a:lnTo>
                  <a:lnTo>
                    <a:pt x="222" y="1048"/>
                  </a:lnTo>
                  <a:lnTo>
                    <a:pt x="222" y="1048"/>
                  </a:lnTo>
                  <a:lnTo>
                    <a:pt x="222" y="1048"/>
                  </a:lnTo>
                  <a:lnTo>
                    <a:pt x="224" y="1048"/>
                  </a:lnTo>
                  <a:lnTo>
                    <a:pt x="226" y="1046"/>
                  </a:lnTo>
                  <a:lnTo>
                    <a:pt x="226" y="1044"/>
                  </a:lnTo>
                  <a:lnTo>
                    <a:pt x="228" y="1044"/>
                  </a:lnTo>
                  <a:lnTo>
                    <a:pt x="228" y="1044"/>
                  </a:lnTo>
                  <a:lnTo>
                    <a:pt x="228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4"/>
                  </a:lnTo>
                  <a:lnTo>
                    <a:pt x="230" y="1042"/>
                  </a:lnTo>
                  <a:lnTo>
                    <a:pt x="230" y="1042"/>
                  </a:lnTo>
                  <a:lnTo>
                    <a:pt x="230" y="1042"/>
                  </a:lnTo>
                  <a:lnTo>
                    <a:pt x="230" y="1042"/>
                  </a:lnTo>
                  <a:lnTo>
                    <a:pt x="232" y="1042"/>
                  </a:lnTo>
                  <a:lnTo>
                    <a:pt x="232" y="1040"/>
                  </a:lnTo>
                  <a:lnTo>
                    <a:pt x="234" y="1040"/>
                  </a:lnTo>
                  <a:lnTo>
                    <a:pt x="234" y="1040"/>
                  </a:lnTo>
                  <a:lnTo>
                    <a:pt x="236" y="1040"/>
                  </a:lnTo>
                  <a:lnTo>
                    <a:pt x="238" y="1038"/>
                  </a:lnTo>
                  <a:lnTo>
                    <a:pt x="238" y="1036"/>
                  </a:lnTo>
                  <a:lnTo>
                    <a:pt x="238" y="1038"/>
                  </a:lnTo>
                  <a:lnTo>
                    <a:pt x="238" y="1038"/>
                  </a:lnTo>
                  <a:lnTo>
                    <a:pt x="238" y="1036"/>
                  </a:lnTo>
                  <a:lnTo>
                    <a:pt x="238" y="1036"/>
                  </a:lnTo>
                  <a:lnTo>
                    <a:pt x="238" y="1036"/>
                  </a:lnTo>
                  <a:lnTo>
                    <a:pt x="238" y="1034"/>
                  </a:lnTo>
                  <a:lnTo>
                    <a:pt x="238" y="1034"/>
                  </a:lnTo>
                  <a:lnTo>
                    <a:pt x="238" y="1034"/>
                  </a:lnTo>
                  <a:lnTo>
                    <a:pt x="240" y="1034"/>
                  </a:lnTo>
                  <a:lnTo>
                    <a:pt x="238" y="1034"/>
                  </a:lnTo>
                  <a:lnTo>
                    <a:pt x="238" y="1034"/>
                  </a:lnTo>
                  <a:lnTo>
                    <a:pt x="238" y="1032"/>
                  </a:lnTo>
                  <a:lnTo>
                    <a:pt x="238" y="1032"/>
                  </a:lnTo>
                  <a:close/>
                  <a:moveTo>
                    <a:pt x="305" y="776"/>
                  </a:moveTo>
                  <a:lnTo>
                    <a:pt x="305" y="776"/>
                  </a:lnTo>
                  <a:lnTo>
                    <a:pt x="305" y="776"/>
                  </a:lnTo>
                  <a:lnTo>
                    <a:pt x="305" y="778"/>
                  </a:lnTo>
                  <a:lnTo>
                    <a:pt x="305" y="778"/>
                  </a:lnTo>
                  <a:lnTo>
                    <a:pt x="305" y="778"/>
                  </a:lnTo>
                  <a:lnTo>
                    <a:pt x="305" y="778"/>
                  </a:lnTo>
                  <a:lnTo>
                    <a:pt x="305" y="778"/>
                  </a:lnTo>
                  <a:lnTo>
                    <a:pt x="305" y="778"/>
                  </a:lnTo>
                  <a:lnTo>
                    <a:pt x="307" y="780"/>
                  </a:lnTo>
                  <a:lnTo>
                    <a:pt x="307" y="780"/>
                  </a:lnTo>
                  <a:lnTo>
                    <a:pt x="307" y="778"/>
                  </a:lnTo>
                  <a:lnTo>
                    <a:pt x="307" y="778"/>
                  </a:lnTo>
                  <a:lnTo>
                    <a:pt x="309" y="778"/>
                  </a:lnTo>
                  <a:lnTo>
                    <a:pt x="309" y="778"/>
                  </a:lnTo>
                  <a:lnTo>
                    <a:pt x="309" y="778"/>
                  </a:lnTo>
                  <a:lnTo>
                    <a:pt x="309" y="778"/>
                  </a:lnTo>
                  <a:lnTo>
                    <a:pt x="309" y="778"/>
                  </a:lnTo>
                  <a:lnTo>
                    <a:pt x="309" y="778"/>
                  </a:lnTo>
                  <a:lnTo>
                    <a:pt x="309" y="776"/>
                  </a:lnTo>
                  <a:lnTo>
                    <a:pt x="309" y="776"/>
                  </a:lnTo>
                  <a:lnTo>
                    <a:pt x="309" y="776"/>
                  </a:lnTo>
                  <a:lnTo>
                    <a:pt x="309" y="776"/>
                  </a:lnTo>
                  <a:lnTo>
                    <a:pt x="309" y="776"/>
                  </a:lnTo>
                  <a:lnTo>
                    <a:pt x="307" y="776"/>
                  </a:lnTo>
                  <a:lnTo>
                    <a:pt x="307" y="776"/>
                  </a:lnTo>
                  <a:lnTo>
                    <a:pt x="307" y="776"/>
                  </a:lnTo>
                  <a:lnTo>
                    <a:pt x="307" y="778"/>
                  </a:lnTo>
                  <a:lnTo>
                    <a:pt x="307" y="778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5" y="776"/>
                  </a:lnTo>
                  <a:lnTo>
                    <a:pt x="303" y="776"/>
                  </a:lnTo>
                  <a:lnTo>
                    <a:pt x="303" y="776"/>
                  </a:lnTo>
                  <a:lnTo>
                    <a:pt x="303" y="778"/>
                  </a:lnTo>
                  <a:lnTo>
                    <a:pt x="303" y="778"/>
                  </a:lnTo>
                  <a:lnTo>
                    <a:pt x="305" y="778"/>
                  </a:lnTo>
                  <a:lnTo>
                    <a:pt x="305" y="776"/>
                  </a:lnTo>
                  <a:lnTo>
                    <a:pt x="305" y="776"/>
                  </a:lnTo>
                  <a:close/>
                  <a:moveTo>
                    <a:pt x="307" y="872"/>
                  </a:moveTo>
                  <a:lnTo>
                    <a:pt x="307" y="874"/>
                  </a:lnTo>
                  <a:lnTo>
                    <a:pt x="307" y="874"/>
                  </a:lnTo>
                  <a:lnTo>
                    <a:pt x="307" y="874"/>
                  </a:lnTo>
                  <a:lnTo>
                    <a:pt x="307" y="874"/>
                  </a:lnTo>
                  <a:lnTo>
                    <a:pt x="309" y="874"/>
                  </a:lnTo>
                  <a:lnTo>
                    <a:pt x="309" y="874"/>
                  </a:lnTo>
                  <a:lnTo>
                    <a:pt x="309" y="874"/>
                  </a:lnTo>
                  <a:lnTo>
                    <a:pt x="309" y="874"/>
                  </a:lnTo>
                  <a:lnTo>
                    <a:pt x="309" y="874"/>
                  </a:lnTo>
                  <a:lnTo>
                    <a:pt x="309" y="874"/>
                  </a:lnTo>
                  <a:lnTo>
                    <a:pt x="309" y="872"/>
                  </a:lnTo>
                  <a:lnTo>
                    <a:pt x="309" y="872"/>
                  </a:lnTo>
                  <a:lnTo>
                    <a:pt x="309" y="872"/>
                  </a:lnTo>
                  <a:lnTo>
                    <a:pt x="307" y="872"/>
                  </a:lnTo>
                  <a:lnTo>
                    <a:pt x="307" y="872"/>
                  </a:lnTo>
                  <a:lnTo>
                    <a:pt x="307" y="872"/>
                  </a:lnTo>
                  <a:lnTo>
                    <a:pt x="307" y="872"/>
                  </a:lnTo>
                  <a:lnTo>
                    <a:pt x="307" y="872"/>
                  </a:lnTo>
                  <a:close/>
                  <a:moveTo>
                    <a:pt x="309" y="880"/>
                  </a:moveTo>
                  <a:lnTo>
                    <a:pt x="309" y="880"/>
                  </a:lnTo>
                  <a:lnTo>
                    <a:pt x="307" y="880"/>
                  </a:lnTo>
                  <a:lnTo>
                    <a:pt x="307" y="878"/>
                  </a:lnTo>
                  <a:lnTo>
                    <a:pt x="307" y="878"/>
                  </a:lnTo>
                  <a:lnTo>
                    <a:pt x="307" y="878"/>
                  </a:lnTo>
                  <a:lnTo>
                    <a:pt x="307" y="878"/>
                  </a:lnTo>
                  <a:lnTo>
                    <a:pt x="307" y="878"/>
                  </a:lnTo>
                  <a:lnTo>
                    <a:pt x="305" y="878"/>
                  </a:lnTo>
                  <a:lnTo>
                    <a:pt x="305" y="878"/>
                  </a:lnTo>
                  <a:lnTo>
                    <a:pt x="305" y="880"/>
                  </a:lnTo>
                  <a:lnTo>
                    <a:pt x="305" y="880"/>
                  </a:lnTo>
                  <a:lnTo>
                    <a:pt x="305" y="880"/>
                  </a:lnTo>
                  <a:lnTo>
                    <a:pt x="309" y="882"/>
                  </a:lnTo>
                  <a:lnTo>
                    <a:pt x="309" y="880"/>
                  </a:lnTo>
                  <a:close/>
                  <a:moveTo>
                    <a:pt x="309" y="830"/>
                  </a:moveTo>
                  <a:lnTo>
                    <a:pt x="309" y="830"/>
                  </a:lnTo>
                  <a:lnTo>
                    <a:pt x="309" y="828"/>
                  </a:lnTo>
                  <a:lnTo>
                    <a:pt x="309" y="828"/>
                  </a:lnTo>
                  <a:lnTo>
                    <a:pt x="309" y="828"/>
                  </a:lnTo>
                  <a:lnTo>
                    <a:pt x="309" y="828"/>
                  </a:lnTo>
                  <a:lnTo>
                    <a:pt x="307" y="828"/>
                  </a:lnTo>
                  <a:lnTo>
                    <a:pt x="307" y="830"/>
                  </a:lnTo>
                  <a:lnTo>
                    <a:pt x="307" y="830"/>
                  </a:lnTo>
                  <a:lnTo>
                    <a:pt x="307" y="830"/>
                  </a:lnTo>
                  <a:lnTo>
                    <a:pt x="307" y="830"/>
                  </a:lnTo>
                  <a:lnTo>
                    <a:pt x="307" y="830"/>
                  </a:lnTo>
                  <a:lnTo>
                    <a:pt x="309" y="830"/>
                  </a:lnTo>
                  <a:lnTo>
                    <a:pt x="309" y="830"/>
                  </a:lnTo>
                  <a:lnTo>
                    <a:pt x="309" y="830"/>
                  </a:lnTo>
                  <a:lnTo>
                    <a:pt x="309" y="830"/>
                  </a:lnTo>
                  <a:close/>
                  <a:moveTo>
                    <a:pt x="313" y="954"/>
                  </a:moveTo>
                  <a:lnTo>
                    <a:pt x="311" y="956"/>
                  </a:lnTo>
                  <a:lnTo>
                    <a:pt x="307" y="958"/>
                  </a:lnTo>
                  <a:lnTo>
                    <a:pt x="309" y="958"/>
                  </a:lnTo>
                  <a:lnTo>
                    <a:pt x="311" y="958"/>
                  </a:lnTo>
                  <a:lnTo>
                    <a:pt x="311" y="958"/>
                  </a:lnTo>
                  <a:lnTo>
                    <a:pt x="313" y="958"/>
                  </a:lnTo>
                  <a:lnTo>
                    <a:pt x="313" y="956"/>
                  </a:lnTo>
                  <a:lnTo>
                    <a:pt x="313" y="954"/>
                  </a:lnTo>
                  <a:lnTo>
                    <a:pt x="313" y="954"/>
                  </a:lnTo>
                  <a:lnTo>
                    <a:pt x="313" y="954"/>
                  </a:lnTo>
                  <a:close/>
                  <a:moveTo>
                    <a:pt x="317" y="756"/>
                  </a:moveTo>
                  <a:lnTo>
                    <a:pt x="319" y="754"/>
                  </a:lnTo>
                  <a:lnTo>
                    <a:pt x="319" y="754"/>
                  </a:lnTo>
                  <a:lnTo>
                    <a:pt x="319" y="752"/>
                  </a:lnTo>
                  <a:lnTo>
                    <a:pt x="321" y="752"/>
                  </a:lnTo>
                  <a:lnTo>
                    <a:pt x="321" y="752"/>
                  </a:lnTo>
                  <a:lnTo>
                    <a:pt x="321" y="752"/>
                  </a:lnTo>
                  <a:lnTo>
                    <a:pt x="321" y="752"/>
                  </a:lnTo>
                  <a:lnTo>
                    <a:pt x="321" y="750"/>
                  </a:lnTo>
                  <a:lnTo>
                    <a:pt x="321" y="750"/>
                  </a:lnTo>
                  <a:lnTo>
                    <a:pt x="321" y="750"/>
                  </a:lnTo>
                  <a:lnTo>
                    <a:pt x="321" y="748"/>
                  </a:lnTo>
                  <a:lnTo>
                    <a:pt x="321" y="744"/>
                  </a:lnTo>
                  <a:lnTo>
                    <a:pt x="321" y="742"/>
                  </a:lnTo>
                  <a:lnTo>
                    <a:pt x="319" y="740"/>
                  </a:lnTo>
                  <a:lnTo>
                    <a:pt x="317" y="740"/>
                  </a:lnTo>
                  <a:lnTo>
                    <a:pt x="317" y="740"/>
                  </a:lnTo>
                  <a:lnTo>
                    <a:pt x="317" y="742"/>
                  </a:lnTo>
                  <a:lnTo>
                    <a:pt x="315" y="742"/>
                  </a:lnTo>
                  <a:lnTo>
                    <a:pt x="315" y="742"/>
                  </a:lnTo>
                  <a:lnTo>
                    <a:pt x="313" y="742"/>
                  </a:lnTo>
                  <a:lnTo>
                    <a:pt x="313" y="742"/>
                  </a:lnTo>
                  <a:lnTo>
                    <a:pt x="313" y="742"/>
                  </a:lnTo>
                  <a:lnTo>
                    <a:pt x="313" y="742"/>
                  </a:lnTo>
                  <a:lnTo>
                    <a:pt x="311" y="742"/>
                  </a:lnTo>
                  <a:lnTo>
                    <a:pt x="313" y="744"/>
                  </a:lnTo>
                  <a:lnTo>
                    <a:pt x="313" y="744"/>
                  </a:lnTo>
                  <a:lnTo>
                    <a:pt x="313" y="746"/>
                  </a:lnTo>
                  <a:lnTo>
                    <a:pt x="311" y="746"/>
                  </a:lnTo>
                  <a:lnTo>
                    <a:pt x="311" y="748"/>
                  </a:lnTo>
                  <a:lnTo>
                    <a:pt x="311" y="748"/>
                  </a:lnTo>
                  <a:lnTo>
                    <a:pt x="311" y="750"/>
                  </a:lnTo>
                  <a:lnTo>
                    <a:pt x="311" y="750"/>
                  </a:lnTo>
                  <a:lnTo>
                    <a:pt x="311" y="750"/>
                  </a:lnTo>
                  <a:lnTo>
                    <a:pt x="311" y="750"/>
                  </a:lnTo>
                  <a:lnTo>
                    <a:pt x="311" y="750"/>
                  </a:lnTo>
                  <a:lnTo>
                    <a:pt x="311" y="752"/>
                  </a:lnTo>
                  <a:lnTo>
                    <a:pt x="311" y="752"/>
                  </a:lnTo>
                  <a:lnTo>
                    <a:pt x="313" y="754"/>
                  </a:lnTo>
                  <a:lnTo>
                    <a:pt x="313" y="752"/>
                  </a:lnTo>
                  <a:lnTo>
                    <a:pt x="313" y="754"/>
                  </a:lnTo>
                  <a:lnTo>
                    <a:pt x="315" y="754"/>
                  </a:lnTo>
                  <a:lnTo>
                    <a:pt x="315" y="754"/>
                  </a:lnTo>
                  <a:lnTo>
                    <a:pt x="315" y="754"/>
                  </a:lnTo>
                  <a:lnTo>
                    <a:pt x="313" y="754"/>
                  </a:lnTo>
                  <a:lnTo>
                    <a:pt x="313" y="754"/>
                  </a:lnTo>
                  <a:lnTo>
                    <a:pt x="313" y="754"/>
                  </a:lnTo>
                  <a:lnTo>
                    <a:pt x="311" y="754"/>
                  </a:lnTo>
                  <a:lnTo>
                    <a:pt x="311" y="756"/>
                  </a:lnTo>
                  <a:lnTo>
                    <a:pt x="309" y="756"/>
                  </a:lnTo>
                  <a:lnTo>
                    <a:pt x="309" y="756"/>
                  </a:lnTo>
                  <a:lnTo>
                    <a:pt x="309" y="756"/>
                  </a:lnTo>
                  <a:lnTo>
                    <a:pt x="311" y="756"/>
                  </a:lnTo>
                  <a:lnTo>
                    <a:pt x="311" y="756"/>
                  </a:lnTo>
                  <a:lnTo>
                    <a:pt x="311" y="756"/>
                  </a:lnTo>
                  <a:lnTo>
                    <a:pt x="313" y="756"/>
                  </a:lnTo>
                  <a:lnTo>
                    <a:pt x="311" y="758"/>
                  </a:lnTo>
                  <a:lnTo>
                    <a:pt x="311" y="760"/>
                  </a:lnTo>
                  <a:lnTo>
                    <a:pt x="313" y="760"/>
                  </a:lnTo>
                  <a:lnTo>
                    <a:pt x="313" y="758"/>
                  </a:lnTo>
                  <a:lnTo>
                    <a:pt x="315" y="758"/>
                  </a:lnTo>
                  <a:lnTo>
                    <a:pt x="315" y="758"/>
                  </a:lnTo>
                  <a:lnTo>
                    <a:pt x="315" y="756"/>
                  </a:lnTo>
                  <a:lnTo>
                    <a:pt x="317" y="756"/>
                  </a:lnTo>
                  <a:lnTo>
                    <a:pt x="317" y="756"/>
                  </a:lnTo>
                  <a:lnTo>
                    <a:pt x="317" y="756"/>
                  </a:lnTo>
                  <a:close/>
                  <a:moveTo>
                    <a:pt x="276" y="718"/>
                  </a:moveTo>
                  <a:lnTo>
                    <a:pt x="276" y="718"/>
                  </a:lnTo>
                  <a:lnTo>
                    <a:pt x="276" y="716"/>
                  </a:lnTo>
                  <a:lnTo>
                    <a:pt x="274" y="718"/>
                  </a:lnTo>
                  <a:lnTo>
                    <a:pt x="272" y="718"/>
                  </a:lnTo>
                  <a:lnTo>
                    <a:pt x="272" y="716"/>
                  </a:lnTo>
                  <a:lnTo>
                    <a:pt x="272" y="716"/>
                  </a:lnTo>
                  <a:lnTo>
                    <a:pt x="272" y="714"/>
                  </a:lnTo>
                  <a:lnTo>
                    <a:pt x="274" y="714"/>
                  </a:lnTo>
                  <a:lnTo>
                    <a:pt x="274" y="712"/>
                  </a:lnTo>
                  <a:lnTo>
                    <a:pt x="274" y="712"/>
                  </a:lnTo>
                  <a:lnTo>
                    <a:pt x="274" y="712"/>
                  </a:lnTo>
                  <a:lnTo>
                    <a:pt x="274" y="710"/>
                  </a:lnTo>
                  <a:lnTo>
                    <a:pt x="274" y="710"/>
                  </a:lnTo>
                  <a:lnTo>
                    <a:pt x="274" y="710"/>
                  </a:lnTo>
                  <a:lnTo>
                    <a:pt x="274" y="708"/>
                  </a:lnTo>
                  <a:lnTo>
                    <a:pt x="274" y="708"/>
                  </a:lnTo>
                  <a:lnTo>
                    <a:pt x="272" y="710"/>
                  </a:lnTo>
                  <a:lnTo>
                    <a:pt x="272" y="710"/>
                  </a:lnTo>
                  <a:lnTo>
                    <a:pt x="274" y="712"/>
                  </a:lnTo>
                  <a:lnTo>
                    <a:pt x="272" y="712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714"/>
                  </a:lnTo>
                  <a:lnTo>
                    <a:pt x="272" y="716"/>
                  </a:lnTo>
                  <a:lnTo>
                    <a:pt x="272" y="716"/>
                  </a:lnTo>
                  <a:lnTo>
                    <a:pt x="272" y="716"/>
                  </a:lnTo>
                  <a:lnTo>
                    <a:pt x="272" y="714"/>
                  </a:lnTo>
                  <a:lnTo>
                    <a:pt x="270" y="714"/>
                  </a:lnTo>
                  <a:lnTo>
                    <a:pt x="270" y="718"/>
                  </a:lnTo>
                  <a:lnTo>
                    <a:pt x="270" y="718"/>
                  </a:lnTo>
                  <a:lnTo>
                    <a:pt x="270" y="718"/>
                  </a:lnTo>
                  <a:lnTo>
                    <a:pt x="270" y="718"/>
                  </a:lnTo>
                  <a:lnTo>
                    <a:pt x="268" y="718"/>
                  </a:lnTo>
                  <a:lnTo>
                    <a:pt x="268" y="720"/>
                  </a:lnTo>
                  <a:lnTo>
                    <a:pt x="268" y="720"/>
                  </a:lnTo>
                  <a:lnTo>
                    <a:pt x="268" y="720"/>
                  </a:lnTo>
                  <a:lnTo>
                    <a:pt x="270" y="720"/>
                  </a:lnTo>
                  <a:lnTo>
                    <a:pt x="270" y="720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4"/>
                  </a:lnTo>
                  <a:lnTo>
                    <a:pt x="270" y="726"/>
                  </a:lnTo>
                  <a:lnTo>
                    <a:pt x="270" y="726"/>
                  </a:lnTo>
                  <a:lnTo>
                    <a:pt x="272" y="726"/>
                  </a:lnTo>
                  <a:lnTo>
                    <a:pt x="272" y="726"/>
                  </a:lnTo>
                  <a:lnTo>
                    <a:pt x="272" y="726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4"/>
                  </a:lnTo>
                  <a:lnTo>
                    <a:pt x="272" y="722"/>
                  </a:lnTo>
                  <a:lnTo>
                    <a:pt x="272" y="722"/>
                  </a:lnTo>
                  <a:lnTo>
                    <a:pt x="272" y="722"/>
                  </a:lnTo>
                  <a:lnTo>
                    <a:pt x="274" y="720"/>
                  </a:lnTo>
                  <a:lnTo>
                    <a:pt x="274" y="720"/>
                  </a:lnTo>
                  <a:lnTo>
                    <a:pt x="276" y="720"/>
                  </a:lnTo>
                  <a:lnTo>
                    <a:pt x="276" y="718"/>
                  </a:lnTo>
                  <a:close/>
                  <a:moveTo>
                    <a:pt x="282" y="966"/>
                  </a:moveTo>
                  <a:lnTo>
                    <a:pt x="282" y="966"/>
                  </a:lnTo>
                  <a:lnTo>
                    <a:pt x="282" y="966"/>
                  </a:lnTo>
                  <a:lnTo>
                    <a:pt x="280" y="966"/>
                  </a:lnTo>
                  <a:lnTo>
                    <a:pt x="280" y="966"/>
                  </a:lnTo>
                  <a:lnTo>
                    <a:pt x="280" y="966"/>
                  </a:lnTo>
                  <a:lnTo>
                    <a:pt x="280" y="964"/>
                  </a:lnTo>
                  <a:lnTo>
                    <a:pt x="280" y="964"/>
                  </a:lnTo>
                  <a:lnTo>
                    <a:pt x="280" y="964"/>
                  </a:lnTo>
                  <a:lnTo>
                    <a:pt x="278" y="964"/>
                  </a:lnTo>
                  <a:lnTo>
                    <a:pt x="278" y="964"/>
                  </a:lnTo>
                  <a:lnTo>
                    <a:pt x="278" y="962"/>
                  </a:lnTo>
                  <a:lnTo>
                    <a:pt x="278" y="962"/>
                  </a:lnTo>
                  <a:lnTo>
                    <a:pt x="276" y="964"/>
                  </a:lnTo>
                  <a:lnTo>
                    <a:pt x="276" y="964"/>
                  </a:lnTo>
                  <a:lnTo>
                    <a:pt x="278" y="966"/>
                  </a:lnTo>
                  <a:lnTo>
                    <a:pt x="278" y="966"/>
                  </a:lnTo>
                  <a:lnTo>
                    <a:pt x="278" y="968"/>
                  </a:lnTo>
                  <a:lnTo>
                    <a:pt x="278" y="968"/>
                  </a:lnTo>
                  <a:lnTo>
                    <a:pt x="278" y="968"/>
                  </a:lnTo>
                  <a:lnTo>
                    <a:pt x="280" y="968"/>
                  </a:lnTo>
                  <a:lnTo>
                    <a:pt x="280" y="968"/>
                  </a:lnTo>
                  <a:lnTo>
                    <a:pt x="280" y="968"/>
                  </a:lnTo>
                  <a:lnTo>
                    <a:pt x="280" y="968"/>
                  </a:lnTo>
                  <a:lnTo>
                    <a:pt x="280" y="968"/>
                  </a:lnTo>
                  <a:lnTo>
                    <a:pt x="280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2" y="968"/>
                  </a:lnTo>
                  <a:lnTo>
                    <a:pt x="284" y="968"/>
                  </a:lnTo>
                  <a:lnTo>
                    <a:pt x="284" y="968"/>
                  </a:lnTo>
                  <a:lnTo>
                    <a:pt x="282" y="966"/>
                  </a:lnTo>
                  <a:close/>
                  <a:moveTo>
                    <a:pt x="303" y="780"/>
                  </a:moveTo>
                  <a:lnTo>
                    <a:pt x="303" y="780"/>
                  </a:lnTo>
                  <a:lnTo>
                    <a:pt x="301" y="780"/>
                  </a:lnTo>
                  <a:lnTo>
                    <a:pt x="301" y="782"/>
                  </a:lnTo>
                  <a:lnTo>
                    <a:pt x="301" y="782"/>
                  </a:lnTo>
                  <a:lnTo>
                    <a:pt x="299" y="782"/>
                  </a:lnTo>
                  <a:lnTo>
                    <a:pt x="299" y="784"/>
                  </a:lnTo>
                  <a:lnTo>
                    <a:pt x="297" y="784"/>
                  </a:lnTo>
                  <a:lnTo>
                    <a:pt x="297" y="786"/>
                  </a:lnTo>
                  <a:lnTo>
                    <a:pt x="297" y="786"/>
                  </a:lnTo>
                  <a:lnTo>
                    <a:pt x="297" y="788"/>
                  </a:lnTo>
                  <a:lnTo>
                    <a:pt x="297" y="788"/>
                  </a:lnTo>
                  <a:lnTo>
                    <a:pt x="299" y="788"/>
                  </a:lnTo>
                  <a:lnTo>
                    <a:pt x="299" y="788"/>
                  </a:lnTo>
                  <a:lnTo>
                    <a:pt x="299" y="788"/>
                  </a:lnTo>
                  <a:lnTo>
                    <a:pt x="301" y="786"/>
                  </a:lnTo>
                  <a:lnTo>
                    <a:pt x="301" y="784"/>
                  </a:lnTo>
                  <a:lnTo>
                    <a:pt x="303" y="782"/>
                  </a:lnTo>
                  <a:lnTo>
                    <a:pt x="303" y="782"/>
                  </a:lnTo>
                  <a:lnTo>
                    <a:pt x="303" y="782"/>
                  </a:lnTo>
                  <a:lnTo>
                    <a:pt x="303" y="780"/>
                  </a:lnTo>
                  <a:close/>
                  <a:moveTo>
                    <a:pt x="317" y="762"/>
                  </a:moveTo>
                  <a:lnTo>
                    <a:pt x="317" y="762"/>
                  </a:lnTo>
                  <a:lnTo>
                    <a:pt x="317" y="764"/>
                  </a:lnTo>
                  <a:lnTo>
                    <a:pt x="319" y="764"/>
                  </a:lnTo>
                  <a:lnTo>
                    <a:pt x="319" y="764"/>
                  </a:lnTo>
                  <a:lnTo>
                    <a:pt x="319" y="762"/>
                  </a:lnTo>
                  <a:lnTo>
                    <a:pt x="321" y="760"/>
                  </a:lnTo>
                  <a:lnTo>
                    <a:pt x="321" y="760"/>
                  </a:lnTo>
                  <a:lnTo>
                    <a:pt x="319" y="760"/>
                  </a:lnTo>
                  <a:lnTo>
                    <a:pt x="319" y="758"/>
                  </a:lnTo>
                  <a:lnTo>
                    <a:pt x="319" y="758"/>
                  </a:lnTo>
                  <a:lnTo>
                    <a:pt x="317" y="758"/>
                  </a:lnTo>
                  <a:lnTo>
                    <a:pt x="317" y="758"/>
                  </a:lnTo>
                  <a:lnTo>
                    <a:pt x="317" y="758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0"/>
                  </a:lnTo>
                  <a:lnTo>
                    <a:pt x="317" y="762"/>
                  </a:lnTo>
                  <a:close/>
                  <a:moveTo>
                    <a:pt x="299" y="950"/>
                  </a:moveTo>
                  <a:lnTo>
                    <a:pt x="299" y="950"/>
                  </a:lnTo>
                  <a:lnTo>
                    <a:pt x="299" y="948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48"/>
                  </a:lnTo>
                  <a:lnTo>
                    <a:pt x="297" y="950"/>
                  </a:lnTo>
                  <a:lnTo>
                    <a:pt x="295" y="950"/>
                  </a:lnTo>
                  <a:lnTo>
                    <a:pt x="295" y="950"/>
                  </a:lnTo>
                  <a:lnTo>
                    <a:pt x="295" y="950"/>
                  </a:lnTo>
                  <a:lnTo>
                    <a:pt x="295" y="950"/>
                  </a:lnTo>
                  <a:lnTo>
                    <a:pt x="295" y="948"/>
                  </a:lnTo>
                  <a:lnTo>
                    <a:pt x="293" y="950"/>
                  </a:lnTo>
                  <a:lnTo>
                    <a:pt x="291" y="952"/>
                  </a:lnTo>
                  <a:lnTo>
                    <a:pt x="291" y="954"/>
                  </a:lnTo>
                  <a:lnTo>
                    <a:pt x="289" y="952"/>
                  </a:lnTo>
                  <a:lnTo>
                    <a:pt x="289" y="952"/>
                  </a:lnTo>
                  <a:lnTo>
                    <a:pt x="289" y="952"/>
                  </a:lnTo>
                  <a:lnTo>
                    <a:pt x="289" y="952"/>
                  </a:lnTo>
                  <a:lnTo>
                    <a:pt x="289" y="952"/>
                  </a:lnTo>
                  <a:lnTo>
                    <a:pt x="288" y="954"/>
                  </a:lnTo>
                  <a:lnTo>
                    <a:pt x="288" y="954"/>
                  </a:lnTo>
                  <a:lnTo>
                    <a:pt x="286" y="954"/>
                  </a:lnTo>
                  <a:lnTo>
                    <a:pt x="286" y="954"/>
                  </a:lnTo>
                  <a:lnTo>
                    <a:pt x="286" y="954"/>
                  </a:lnTo>
                  <a:lnTo>
                    <a:pt x="284" y="954"/>
                  </a:lnTo>
                  <a:lnTo>
                    <a:pt x="284" y="954"/>
                  </a:lnTo>
                  <a:lnTo>
                    <a:pt x="284" y="954"/>
                  </a:lnTo>
                  <a:lnTo>
                    <a:pt x="282" y="956"/>
                  </a:lnTo>
                  <a:lnTo>
                    <a:pt x="282" y="956"/>
                  </a:lnTo>
                  <a:lnTo>
                    <a:pt x="282" y="956"/>
                  </a:lnTo>
                  <a:lnTo>
                    <a:pt x="280" y="956"/>
                  </a:lnTo>
                  <a:lnTo>
                    <a:pt x="280" y="956"/>
                  </a:lnTo>
                  <a:lnTo>
                    <a:pt x="280" y="958"/>
                  </a:lnTo>
                  <a:lnTo>
                    <a:pt x="278" y="958"/>
                  </a:lnTo>
                  <a:lnTo>
                    <a:pt x="280" y="958"/>
                  </a:lnTo>
                  <a:lnTo>
                    <a:pt x="280" y="958"/>
                  </a:lnTo>
                  <a:lnTo>
                    <a:pt x="282" y="958"/>
                  </a:lnTo>
                  <a:lnTo>
                    <a:pt x="280" y="960"/>
                  </a:lnTo>
                  <a:lnTo>
                    <a:pt x="280" y="960"/>
                  </a:lnTo>
                  <a:lnTo>
                    <a:pt x="278" y="960"/>
                  </a:lnTo>
                  <a:lnTo>
                    <a:pt x="276" y="960"/>
                  </a:lnTo>
                  <a:lnTo>
                    <a:pt x="276" y="960"/>
                  </a:lnTo>
                  <a:lnTo>
                    <a:pt x="276" y="960"/>
                  </a:lnTo>
                  <a:lnTo>
                    <a:pt x="276" y="960"/>
                  </a:lnTo>
                  <a:lnTo>
                    <a:pt x="274" y="960"/>
                  </a:lnTo>
                  <a:lnTo>
                    <a:pt x="274" y="960"/>
                  </a:lnTo>
                  <a:lnTo>
                    <a:pt x="276" y="960"/>
                  </a:lnTo>
                  <a:lnTo>
                    <a:pt x="276" y="960"/>
                  </a:lnTo>
                  <a:lnTo>
                    <a:pt x="278" y="962"/>
                  </a:lnTo>
                  <a:lnTo>
                    <a:pt x="280" y="962"/>
                  </a:lnTo>
                  <a:lnTo>
                    <a:pt x="280" y="962"/>
                  </a:lnTo>
                  <a:lnTo>
                    <a:pt x="280" y="962"/>
                  </a:lnTo>
                  <a:lnTo>
                    <a:pt x="280" y="962"/>
                  </a:lnTo>
                  <a:lnTo>
                    <a:pt x="280" y="962"/>
                  </a:lnTo>
                  <a:lnTo>
                    <a:pt x="280" y="964"/>
                  </a:lnTo>
                  <a:lnTo>
                    <a:pt x="282" y="964"/>
                  </a:lnTo>
                  <a:lnTo>
                    <a:pt x="284" y="966"/>
                  </a:lnTo>
                  <a:lnTo>
                    <a:pt x="284" y="966"/>
                  </a:lnTo>
                  <a:lnTo>
                    <a:pt x="286" y="966"/>
                  </a:lnTo>
                  <a:lnTo>
                    <a:pt x="286" y="966"/>
                  </a:lnTo>
                  <a:lnTo>
                    <a:pt x="286" y="966"/>
                  </a:lnTo>
                  <a:lnTo>
                    <a:pt x="284" y="964"/>
                  </a:lnTo>
                  <a:lnTo>
                    <a:pt x="284" y="964"/>
                  </a:lnTo>
                  <a:lnTo>
                    <a:pt x="284" y="964"/>
                  </a:lnTo>
                  <a:lnTo>
                    <a:pt x="286" y="964"/>
                  </a:lnTo>
                  <a:lnTo>
                    <a:pt x="286" y="964"/>
                  </a:lnTo>
                  <a:lnTo>
                    <a:pt x="286" y="964"/>
                  </a:lnTo>
                  <a:lnTo>
                    <a:pt x="286" y="964"/>
                  </a:lnTo>
                  <a:lnTo>
                    <a:pt x="289" y="962"/>
                  </a:lnTo>
                  <a:lnTo>
                    <a:pt x="288" y="962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60"/>
                  </a:lnTo>
                  <a:lnTo>
                    <a:pt x="288" y="958"/>
                  </a:lnTo>
                  <a:lnTo>
                    <a:pt x="288" y="958"/>
                  </a:lnTo>
                  <a:lnTo>
                    <a:pt x="288" y="958"/>
                  </a:lnTo>
                  <a:lnTo>
                    <a:pt x="289" y="958"/>
                  </a:lnTo>
                  <a:lnTo>
                    <a:pt x="289" y="958"/>
                  </a:lnTo>
                  <a:lnTo>
                    <a:pt x="291" y="956"/>
                  </a:lnTo>
                  <a:lnTo>
                    <a:pt x="291" y="956"/>
                  </a:lnTo>
                  <a:lnTo>
                    <a:pt x="291" y="956"/>
                  </a:lnTo>
                  <a:lnTo>
                    <a:pt x="293" y="954"/>
                  </a:lnTo>
                  <a:lnTo>
                    <a:pt x="295" y="954"/>
                  </a:lnTo>
                  <a:lnTo>
                    <a:pt x="295" y="954"/>
                  </a:lnTo>
                  <a:lnTo>
                    <a:pt x="295" y="954"/>
                  </a:lnTo>
                  <a:lnTo>
                    <a:pt x="295" y="952"/>
                  </a:lnTo>
                  <a:lnTo>
                    <a:pt x="295" y="952"/>
                  </a:lnTo>
                  <a:lnTo>
                    <a:pt x="295" y="952"/>
                  </a:lnTo>
                  <a:lnTo>
                    <a:pt x="295" y="952"/>
                  </a:lnTo>
                  <a:lnTo>
                    <a:pt x="297" y="952"/>
                  </a:lnTo>
                  <a:lnTo>
                    <a:pt x="299" y="952"/>
                  </a:lnTo>
                  <a:lnTo>
                    <a:pt x="299" y="952"/>
                  </a:lnTo>
                  <a:lnTo>
                    <a:pt x="299" y="952"/>
                  </a:lnTo>
                  <a:lnTo>
                    <a:pt x="299" y="952"/>
                  </a:lnTo>
                  <a:lnTo>
                    <a:pt x="299" y="950"/>
                  </a:lnTo>
                  <a:lnTo>
                    <a:pt x="299" y="950"/>
                  </a:lnTo>
                  <a:lnTo>
                    <a:pt x="299" y="950"/>
                  </a:lnTo>
                  <a:lnTo>
                    <a:pt x="299" y="950"/>
                  </a:lnTo>
                  <a:close/>
                  <a:moveTo>
                    <a:pt x="299" y="890"/>
                  </a:moveTo>
                  <a:lnTo>
                    <a:pt x="299" y="890"/>
                  </a:lnTo>
                  <a:lnTo>
                    <a:pt x="299" y="890"/>
                  </a:lnTo>
                  <a:lnTo>
                    <a:pt x="299" y="892"/>
                  </a:lnTo>
                  <a:lnTo>
                    <a:pt x="301" y="892"/>
                  </a:lnTo>
                  <a:lnTo>
                    <a:pt x="301" y="890"/>
                  </a:lnTo>
                  <a:lnTo>
                    <a:pt x="301" y="890"/>
                  </a:lnTo>
                  <a:lnTo>
                    <a:pt x="299" y="890"/>
                  </a:lnTo>
                  <a:close/>
                  <a:moveTo>
                    <a:pt x="295" y="900"/>
                  </a:moveTo>
                  <a:lnTo>
                    <a:pt x="295" y="900"/>
                  </a:lnTo>
                  <a:lnTo>
                    <a:pt x="295" y="900"/>
                  </a:lnTo>
                  <a:lnTo>
                    <a:pt x="295" y="898"/>
                  </a:lnTo>
                  <a:lnTo>
                    <a:pt x="295" y="898"/>
                  </a:lnTo>
                  <a:lnTo>
                    <a:pt x="295" y="898"/>
                  </a:lnTo>
                  <a:lnTo>
                    <a:pt x="293" y="898"/>
                  </a:lnTo>
                  <a:lnTo>
                    <a:pt x="293" y="898"/>
                  </a:lnTo>
                  <a:lnTo>
                    <a:pt x="293" y="900"/>
                  </a:lnTo>
                  <a:lnTo>
                    <a:pt x="293" y="900"/>
                  </a:lnTo>
                  <a:lnTo>
                    <a:pt x="293" y="900"/>
                  </a:lnTo>
                  <a:lnTo>
                    <a:pt x="295" y="900"/>
                  </a:lnTo>
                  <a:close/>
                  <a:moveTo>
                    <a:pt x="270" y="722"/>
                  </a:moveTo>
                  <a:lnTo>
                    <a:pt x="270" y="722"/>
                  </a:lnTo>
                  <a:lnTo>
                    <a:pt x="270" y="722"/>
                  </a:lnTo>
                  <a:lnTo>
                    <a:pt x="268" y="720"/>
                  </a:lnTo>
                  <a:lnTo>
                    <a:pt x="268" y="720"/>
                  </a:lnTo>
                  <a:lnTo>
                    <a:pt x="268" y="720"/>
                  </a:lnTo>
                  <a:lnTo>
                    <a:pt x="268" y="720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8" y="722"/>
                  </a:lnTo>
                  <a:lnTo>
                    <a:pt x="266" y="722"/>
                  </a:lnTo>
                  <a:lnTo>
                    <a:pt x="266" y="722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68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4"/>
                  </a:lnTo>
                  <a:lnTo>
                    <a:pt x="270" y="722"/>
                  </a:lnTo>
                  <a:lnTo>
                    <a:pt x="270" y="722"/>
                  </a:lnTo>
                  <a:lnTo>
                    <a:pt x="270" y="722"/>
                  </a:lnTo>
                  <a:close/>
                  <a:moveTo>
                    <a:pt x="675" y="458"/>
                  </a:moveTo>
                  <a:lnTo>
                    <a:pt x="675" y="458"/>
                  </a:lnTo>
                  <a:lnTo>
                    <a:pt x="677" y="458"/>
                  </a:lnTo>
                  <a:lnTo>
                    <a:pt x="677" y="458"/>
                  </a:lnTo>
                  <a:lnTo>
                    <a:pt x="683" y="456"/>
                  </a:lnTo>
                  <a:lnTo>
                    <a:pt x="687" y="452"/>
                  </a:lnTo>
                  <a:lnTo>
                    <a:pt x="687" y="452"/>
                  </a:lnTo>
                  <a:lnTo>
                    <a:pt x="689" y="450"/>
                  </a:lnTo>
                  <a:lnTo>
                    <a:pt x="689" y="448"/>
                  </a:lnTo>
                  <a:lnTo>
                    <a:pt x="691" y="446"/>
                  </a:lnTo>
                  <a:lnTo>
                    <a:pt x="691" y="444"/>
                  </a:lnTo>
                  <a:lnTo>
                    <a:pt x="691" y="442"/>
                  </a:lnTo>
                  <a:lnTo>
                    <a:pt x="689" y="442"/>
                  </a:lnTo>
                  <a:lnTo>
                    <a:pt x="687" y="442"/>
                  </a:lnTo>
                  <a:lnTo>
                    <a:pt x="687" y="442"/>
                  </a:lnTo>
                  <a:lnTo>
                    <a:pt x="685" y="444"/>
                  </a:lnTo>
                  <a:lnTo>
                    <a:pt x="685" y="444"/>
                  </a:lnTo>
                  <a:lnTo>
                    <a:pt x="685" y="442"/>
                  </a:lnTo>
                  <a:lnTo>
                    <a:pt x="685" y="442"/>
                  </a:lnTo>
                  <a:lnTo>
                    <a:pt x="685" y="440"/>
                  </a:lnTo>
                  <a:lnTo>
                    <a:pt x="687" y="436"/>
                  </a:lnTo>
                  <a:lnTo>
                    <a:pt x="689" y="432"/>
                  </a:lnTo>
                  <a:lnTo>
                    <a:pt x="689" y="430"/>
                  </a:lnTo>
                  <a:lnTo>
                    <a:pt x="689" y="428"/>
                  </a:lnTo>
                  <a:lnTo>
                    <a:pt x="689" y="428"/>
                  </a:lnTo>
                  <a:lnTo>
                    <a:pt x="687" y="428"/>
                  </a:lnTo>
                  <a:lnTo>
                    <a:pt x="687" y="428"/>
                  </a:lnTo>
                  <a:lnTo>
                    <a:pt x="687" y="428"/>
                  </a:lnTo>
                  <a:lnTo>
                    <a:pt x="685" y="432"/>
                  </a:lnTo>
                  <a:lnTo>
                    <a:pt x="683" y="432"/>
                  </a:lnTo>
                  <a:lnTo>
                    <a:pt x="681" y="434"/>
                  </a:lnTo>
                  <a:lnTo>
                    <a:pt x="681" y="436"/>
                  </a:lnTo>
                  <a:lnTo>
                    <a:pt x="681" y="436"/>
                  </a:lnTo>
                  <a:lnTo>
                    <a:pt x="679" y="436"/>
                  </a:lnTo>
                  <a:lnTo>
                    <a:pt x="679" y="438"/>
                  </a:lnTo>
                  <a:lnTo>
                    <a:pt x="677" y="442"/>
                  </a:lnTo>
                  <a:lnTo>
                    <a:pt x="677" y="442"/>
                  </a:lnTo>
                  <a:lnTo>
                    <a:pt x="677" y="444"/>
                  </a:lnTo>
                  <a:lnTo>
                    <a:pt x="675" y="444"/>
                  </a:lnTo>
                  <a:lnTo>
                    <a:pt x="675" y="446"/>
                  </a:lnTo>
                  <a:lnTo>
                    <a:pt x="677" y="448"/>
                  </a:lnTo>
                  <a:lnTo>
                    <a:pt x="679" y="446"/>
                  </a:lnTo>
                  <a:lnTo>
                    <a:pt x="681" y="448"/>
                  </a:lnTo>
                  <a:lnTo>
                    <a:pt x="681" y="448"/>
                  </a:lnTo>
                  <a:lnTo>
                    <a:pt x="679" y="450"/>
                  </a:lnTo>
                  <a:lnTo>
                    <a:pt x="679" y="452"/>
                  </a:lnTo>
                  <a:lnTo>
                    <a:pt x="679" y="454"/>
                  </a:lnTo>
                  <a:lnTo>
                    <a:pt x="679" y="454"/>
                  </a:lnTo>
                  <a:lnTo>
                    <a:pt x="677" y="456"/>
                  </a:lnTo>
                  <a:lnTo>
                    <a:pt x="675" y="456"/>
                  </a:lnTo>
                  <a:lnTo>
                    <a:pt x="675" y="456"/>
                  </a:lnTo>
                  <a:lnTo>
                    <a:pt x="675" y="456"/>
                  </a:lnTo>
                  <a:lnTo>
                    <a:pt x="675" y="456"/>
                  </a:lnTo>
                  <a:lnTo>
                    <a:pt x="675" y="458"/>
                  </a:lnTo>
                  <a:close/>
                  <a:moveTo>
                    <a:pt x="449" y="552"/>
                  </a:moveTo>
                  <a:lnTo>
                    <a:pt x="447" y="554"/>
                  </a:lnTo>
                  <a:lnTo>
                    <a:pt x="447" y="556"/>
                  </a:lnTo>
                  <a:lnTo>
                    <a:pt x="449" y="554"/>
                  </a:lnTo>
                  <a:lnTo>
                    <a:pt x="449" y="554"/>
                  </a:lnTo>
                  <a:lnTo>
                    <a:pt x="451" y="552"/>
                  </a:lnTo>
                  <a:lnTo>
                    <a:pt x="449" y="550"/>
                  </a:lnTo>
                  <a:lnTo>
                    <a:pt x="449" y="552"/>
                  </a:lnTo>
                  <a:lnTo>
                    <a:pt x="449" y="552"/>
                  </a:lnTo>
                  <a:close/>
                  <a:moveTo>
                    <a:pt x="453" y="546"/>
                  </a:moveTo>
                  <a:lnTo>
                    <a:pt x="455" y="548"/>
                  </a:lnTo>
                  <a:lnTo>
                    <a:pt x="455" y="548"/>
                  </a:lnTo>
                  <a:lnTo>
                    <a:pt x="457" y="548"/>
                  </a:lnTo>
                  <a:lnTo>
                    <a:pt x="459" y="548"/>
                  </a:lnTo>
                  <a:lnTo>
                    <a:pt x="459" y="548"/>
                  </a:lnTo>
                  <a:lnTo>
                    <a:pt x="459" y="548"/>
                  </a:lnTo>
                  <a:lnTo>
                    <a:pt x="459" y="548"/>
                  </a:lnTo>
                  <a:lnTo>
                    <a:pt x="459" y="546"/>
                  </a:lnTo>
                  <a:lnTo>
                    <a:pt x="459" y="546"/>
                  </a:lnTo>
                  <a:lnTo>
                    <a:pt x="459" y="546"/>
                  </a:lnTo>
                  <a:lnTo>
                    <a:pt x="459" y="546"/>
                  </a:lnTo>
                  <a:lnTo>
                    <a:pt x="461" y="546"/>
                  </a:lnTo>
                  <a:lnTo>
                    <a:pt x="461" y="546"/>
                  </a:lnTo>
                  <a:lnTo>
                    <a:pt x="461" y="546"/>
                  </a:lnTo>
                  <a:lnTo>
                    <a:pt x="461" y="546"/>
                  </a:lnTo>
                  <a:lnTo>
                    <a:pt x="461" y="542"/>
                  </a:lnTo>
                  <a:lnTo>
                    <a:pt x="461" y="542"/>
                  </a:lnTo>
                  <a:lnTo>
                    <a:pt x="461" y="542"/>
                  </a:lnTo>
                  <a:lnTo>
                    <a:pt x="461" y="540"/>
                  </a:lnTo>
                  <a:lnTo>
                    <a:pt x="461" y="540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59" y="540"/>
                  </a:lnTo>
                  <a:lnTo>
                    <a:pt x="459" y="538"/>
                  </a:lnTo>
                  <a:lnTo>
                    <a:pt x="457" y="538"/>
                  </a:lnTo>
                  <a:lnTo>
                    <a:pt x="457" y="538"/>
                  </a:lnTo>
                  <a:lnTo>
                    <a:pt x="457" y="538"/>
                  </a:lnTo>
                  <a:lnTo>
                    <a:pt x="453" y="540"/>
                  </a:lnTo>
                  <a:lnTo>
                    <a:pt x="453" y="542"/>
                  </a:lnTo>
                  <a:lnTo>
                    <a:pt x="453" y="544"/>
                  </a:lnTo>
                  <a:lnTo>
                    <a:pt x="453" y="546"/>
                  </a:lnTo>
                  <a:lnTo>
                    <a:pt x="453" y="546"/>
                  </a:lnTo>
                  <a:close/>
                  <a:moveTo>
                    <a:pt x="447" y="556"/>
                  </a:moveTo>
                  <a:lnTo>
                    <a:pt x="445" y="556"/>
                  </a:lnTo>
                  <a:lnTo>
                    <a:pt x="445" y="556"/>
                  </a:lnTo>
                  <a:lnTo>
                    <a:pt x="445" y="556"/>
                  </a:lnTo>
                  <a:lnTo>
                    <a:pt x="445" y="556"/>
                  </a:lnTo>
                  <a:lnTo>
                    <a:pt x="445" y="556"/>
                  </a:lnTo>
                  <a:lnTo>
                    <a:pt x="445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lnTo>
                    <a:pt x="447" y="556"/>
                  </a:lnTo>
                  <a:close/>
                  <a:moveTo>
                    <a:pt x="443" y="554"/>
                  </a:moveTo>
                  <a:lnTo>
                    <a:pt x="445" y="554"/>
                  </a:lnTo>
                  <a:lnTo>
                    <a:pt x="445" y="554"/>
                  </a:lnTo>
                  <a:lnTo>
                    <a:pt x="445" y="554"/>
                  </a:lnTo>
                  <a:lnTo>
                    <a:pt x="445" y="552"/>
                  </a:lnTo>
                  <a:lnTo>
                    <a:pt x="445" y="552"/>
                  </a:lnTo>
                  <a:lnTo>
                    <a:pt x="445" y="552"/>
                  </a:lnTo>
                  <a:lnTo>
                    <a:pt x="445" y="552"/>
                  </a:lnTo>
                  <a:lnTo>
                    <a:pt x="445" y="552"/>
                  </a:lnTo>
                  <a:lnTo>
                    <a:pt x="445" y="554"/>
                  </a:lnTo>
                  <a:lnTo>
                    <a:pt x="445" y="554"/>
                  </a:lnTo>
                  <a:lnTo>
                    <a:pt x="445" y="554"/>
                  </a:lnTo>
                  <a:lnTo>
                    <a:pt x="447" y="554"/>
                  </a:lnTo>
                  <a:lnTo>
                    <a:pt x="447" y="554"/>
                  </a:lnTo>
                  <a:lnTo>
                    <a:pt x="447" y="554"/>
                  </a:lnTo>
                  <a:lnTo>
                    <a:pt x="447" y="552"/>
                  </a:lnTo>
                  <a:lnTo>
                    <a:pt x="447" y="552"/>
                  </a:lnTo>
                  <a:lnTo>
                    <a:pt x="447" y="552"/>
                  </a:lnTo>
                  <a:lnTo>
                    <a:pt x="447" y="552"/>
                  </a:lnTo>
                  <a:lnTo>
                    <a:pt x="447" y="550"/>
                  </a:lnTo>
                  <a:lnTo>
                    <a:pt x="449" y="550"/>
                  </a:lnTo>
                  <a:lnTo>
                    <a:pt x="449" y="550"/>
                  </a:lnTo>
                  <a:lnTo>
                    <a:pt x="449" y="550"/>
                  </a:lnTo>
                  <a:lnTo>
                    <a:pt x="447" y="550"/>
                  </a:lnTo>
                  <a:lnTo>
                    <a:pt x="447" y="550"/>
                  </a:lnTo>
                  <a:lnTo>
                    <a:pt x="447" y="550"/>
                  </a:lnTo>
                  <a:lnTo>
                    <a:pt x="445" y="550"/>
                  </a:lnTo>
                  <a:lnTo>
                    <a:pt x="443" y="552"/>
                  </a:lnTo>
                  <a:lnTo>
                    <a:pt x="443" y="554"/>
                  </a:lnTo>
                  <a:lnTo>
                    <a:pt x="443" y="554"/>
                  </a:lnTo>
                  <a:lnTo>
                    <a:pt x="443" y="554"/>
                  </a:lnTo>
                  <a:close/>
                  <a:moveTo>
                    <a:pt x="449" y="550"/>
                  </a:moveTo>
                  <a:lnTo>
                    <a:pt x="449" y="550"/>
                  </a:lnTo>
                  <a:lnTo>
                    <a:pt x="449" y="550"/>
                  </a:lnTo>
                  <a:lnTo>
                    <a:pt x="449" y="550"/>
                  </a:lnTo>
                  <a:lnTo>
                    <a:pt x="449" y="550"/>
                  </a:lnTo>
                  <a:close/>
                  <a:moveTo>
                    <a:pt x="929" y="86"/>
                  </a:moveTo>
                  <a:lnTo>
                    <a:pt x="931" y="86"/>
                  </a:lnTo>
                  <a:lnTo>
                    <a:pt x="929" y="86"/>
                  </a:lnTo>
                  <a:lnTo>
                    <a:pt x="927" y="86"/>
                  </a:lnTo>
                  <a:lnTo>
                    <a:pt x="927" y="86"/>
                  </a:lnTo>
                  <a:lnTo>
                    <a:pt x="925" y="86"/>
                  </a:lnTo>
                  <a:lnTo>
                    <a:pt x="925" y="84"/>
                  </a:lnTo>
                  <a:lnTo>
                    <a:pt x="923" y="84"/>
                  </a:lnTo>
                  <a:lnTo>
                    <a:pt x="923" y="84"/>
                  </a:lnTo>
                  <a:lnTo>
                    <a:pt x="923" y="86"/>
                  </a:lnTo>
                  <a:lnTo>
                    <a:pt x="927" y="86"/>
                  </a:lnTo>
                  <a:lnTo>
                    <a:pt x="929" y="86"/>
                  </a:lnTo>
                  <a:close/>
                  <a:moveTo>
                    <a:pt x="725" y="246"/>
                  </a:moveTo>
                  <a:lnTo>
                    <a:pt x="727" y="246"/>
                  </a:lnTo>
                  <a:lnTo>
                    <a:pt x="727" y="244"/>
                  </a:lnTo>
                  <a:lnTo>
                    <a:pt x="727" y="244"/>
                  </a:lnTo>
                  <a:lnTo>
                    <a:pt x="727" y="244"/>
                  </a:lnTo>
                  <a:lnTo>
                    <a:pt x="725" y="244"/>
                  </a:lnTo>
                  <a:lnTo>
                    <a:pt x="725" y="244"/>
                  </a:lnTo>
                  <a:lnTo>
                    <a:pt x="725" y="244"/>
                  </a:lnTo>
                  <a:lnTo>
                    <a:pt x="725" y="244"/>
                  </a:lnTo>
                  <a:lnTo>
                    <a:pt x="725" y="244"/>
                  </a:lnTo>
                  <a:lnTo>
                    <a:pt x="725" y="246"/>
                  </a:lnTo>
                  <a:lnTo>
                    <a:pt x="725" y="246"/>
                  </a:lnTo>
                  <a:close/>
                  <a:moveTo>
                    <a:pt x="297" y="676"/>
                  </a:moveTo>
                  <a:lnTo>
                    <a:pt x="297" y="676"/>
                  </a:lnTo>
                  <a:lnTo>
                    <a:pt x="297" y="678"/>
                  </a:lnTo>
                  <a:lnTo>
                    <a:pt x="297" y="678"/>
                  </a:lnTo>
                  <a:lnTo>
                    <a:pt x="297" y="678"/>
                  </a:lnTo>
                  <a:lnTo>
                    <a:pt x="297" y="678"/>
                  </a:lnTo>
                  <a:lnTo>
                    <a:pt x="297" y="678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299" y="680"/>
                  </a:lnTo>
                  <a:lnTo>
                    <a:pt x="299" y="678"/>
                  </a:lnTo>
                  <a:lnTo>
                    <a:pt x="301" y="678"/>
                  </a:lnTo>
                  <a:lnTo>
                    <a:pt x="303" y="678"/>
                  </a:lnTo>
                  <a:lnTo>
                    <a:pt x="303" y="678"/>
                  </a:lnTo>
                  <a:lnTo>
                    <a:pt x="303" y="676"/>
                  </a:lnTo>
                  <a:lnTo>
                    <a:pt x="301" y="676"/>
                  </a:lnTo>
                  <a:lnTo>
                    <a:pt x="301" y="676"/>
                  </a:lnTo>
                  <a:lnTo>
                    <a:pt x="303" y="676"/>
                  </a:lnTo>
                  <a:lnTo>
                    <a:pt x="303" y="676"/>
                  </a:lnTo>
                  <a:lnTo>
                    <a:pt x="303" y="676"/>
                  </a:lnTo>
                  <a:lnTo>
                    <a:pt x="301" y="676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4"/>
                  </a:lnTo>
                  <a:lnTo>
                    <a:pt x="301" y="672"/>
                  </a:lnTo>
                  <a:lnTo>
                    <a:pt x="301" y="672"/>
                  </a:lnTo>
                  <a:lnTo>
                    <a:pt x="299" y="672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2"/>
                  </a:lnTo>
                  <a:lnTo>
                    <a:pt x="297" y="674"/>
                  </a:lnTo>
                  <a:lnTo>
                    <a:pt x="297" y="674"/>
                  </a:lnTo>
                  <a:lnTo>
                    <a:pt x="297" y="674"/>
                  </a:lnTo>
                  <a:lnTo>
                    <a:pt x="297" y="674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lnTo>
                    <a:pt x="297" y="676"/>
                  </a:lnTo>
                  <a:close/>
                  <a:moveTo>
                    <a:pt x="951" y="98"/>
                  </a:moveTo>
                  <a:lnTo>
                    <a:pt x="951" y="98"/>
                  </a:lnTo>
                  <a:lnTo>
                    <a:pt x="951" y="98"/>
                  </a:lnTo>
                  <a:lnTo>
                    <a:pt x="951" y="98"/>
                  </a:lnTo>
                  <a:close/>
                  <a:moveTo>
                    <a:pt x="4" y="1146"/>
                  </a:moveTo>
                  <a:lnTo>
                    <a:pt x="2" y="1146"/>
                  </a:lnTo>
                  <a:lnTo>
                    <a:pt x="0" y="1146"/>
                  </a:lnTo>
                  <a:lnTo>
                    <a:pt x="0" y="1146"/>
                  </a:lnTo>
                  <a:lnTo>
                    <a:pt x="0" y="1146"/>
                  </a:lnTo>
                  <a:lnTo>
                    <a:pt x="0" y="1148"/>
                  </a:lnTo>
                  <a:lnTo>
                    <a:pt x="0" y="1148"/>
                  </a:lnTo>
                  <a:lnTo>
                    <a:pt x="2" y="1148"/>
                  </a:lnTo>
                  <a:lnTo>
                    <a:pt x="2" y="1148"/>
                  </a:lnTo>
                  <a:lnTo>
                    <a:pt x="4" y="1146"/>
                  </a:lnTo>
                  <a:lnTo>
                    <a:pt x="4" y="1146"/>
                  </a:lnTo>
                  <a:lnTo>
                    <a:pt x="4" y="1146"/>
                  </a:lnTo>
                  <a:lnTo>
                    <a:pt x="4" y="1146"/>
                  </a:lnTo>
                  <a:close/>
                  <a:moveTo>
                    <a:pt x="729" y="208"/>
                  </a:moveTo>
                  <a:lnTo>
                    <a:pt x="729" y="208"/>
                  </a:lnTo>
                  <a:lnTo>
                    <a:pt x="729" y="210"/>
                  </a:lnTo>
                  <a:lnTo>
                    <a:pt x="729" y="210"/>
                  </a:lnTo>
                  <a:lnTo>
                    <a:pt x="729" y="210"/>
                  </a:lnTo>
                  <a:lnTo>
                    <a:pt x="729" y="212"/>
                  </a:lnTo>
                  <a:lnTo>
                    <a:pt x="729" y="212"/>
                  </a:lnTo>
                  <a:lnTo>
                    <a:pt x="729" y="212"/>
                  </a:lnTo>
                  <a:lnTo>
                    <a:pt x="731" y="212"/>
                  </a:lnTo>
                  <a:lnTo>
                    <a:pt x="731" y="212"/>
                  </a:lnTo>
                  <a:lnTo>
                    <a:pt x="733" y="210"/>
                  </a:lnTo>
                  <a:lnTo>
                    <a:pt x="733" y="208"/>
                  </a:lnTo>
                  <a:lnTo>
                    <a:pt x="733" y="208"/>
                  </a:lnTo>
                  <a:lnTo>
                    <a:pt x="733" y="206"/>
                  </a:lnTo>
                  <a:lnTo>
                    <a:pt x="735" y="204"/>
                  </a:lnTo>
                  <a:lnTo>
                    <a:pt x="735" y="202"/>
                  </a:lnTo>
                  <a:lnTo>
                    <a:pt x="735" y="202"/>
                  </a:lnTo>
                  <a:lnTo>
                    <a:pt x="733" y="202"/>
                  </a:lnTo>
                  <a:lnTo>
                    <a:pt x="733" y="202"/>
                  </a:lnTo>
                  <a:lnTo>
                    <a:pt x="731" y="202"/>
                  </a:lnTo>
                  <a:lnTo>
                    <a:pt x="731" y="202"/>
                  </a:lnTo>
                  <a:lnTo>
                    <a:pt x="731" y="204"/>
                  </a:lnTo>
                  <a:lnTo>
                    <a:pt x="729" y="204"/>
                  </a:lnTo>
                  <a:lnTo>
                    <a:pt x="729" y="204"/>
                  </a:lnTo>
                  <a:lnTo>
                    <a:pt x="729" y="204"/>
                  </a:lnTo>
                  <a:lnTo>
                    <a:pt x="729" y="206"/>
                  </a:lnTo>
                  <a:lnTo>
                    <a:pt x="729" y="206"/>
                  </a:lnTo>
                  <a:lnTo>
                    <a:pt x="729" y="208"/>
                  </a:lnTo>
                  <a:lnTo>
                    <a:pt x="729" y="208"/>
                  </a:lnTo>
                  <a:close/>
                  <a:moveTo>
                    <a:pt x="799" y="8"/>
                  </a:moveTo>
                  <a:lnTo>
                    <a:pt x="799" y="10"/>
                  </a:lnTo>
                  <a:lnTo>
                    <a:pt x="799" y="12"/>
                  </a:lnTo>
                  <a:lnTo>
                    <a:pt x="799" y="14"/>
                  </a:lnTo>
                  <a:lnTo>
                    <a:pt x="801" y="16"/>
                  </a:lnTo>
                  <a:lnTo>
                    <a:pt x="799" y="16"/>
                  </a:lnTo>
                  <a:lnTo>
                    <a:pt x="799" y="16"/>
                  </a:lnTo>
                  <a:lnTo>
                    <a:pt x="801" y="18"/>
                  </a:lnTo>
                  <a:lnTo>
                    <a:pt x="801" y="16"/>
                  </a:lnTo>
                  <a:lnTo>
                    <a:pt x="801" y="14"/>
                  </a:lnTo>
                  <a:lnTo>
                    <a:pt x="801" y="8"/>
                  </a:lnTo>
                  <a:lnTo>
                    <a:pt x="801" y="6"/>
                  </a:lnTo>
                  <a:lnTo>
                    <a:pt x="801" y="6"/>
                  </a:lnTo>
                  <a:lnTo>
                    <a:pt x="799" y="6"/>
                  </a:lnTo>
                  <a:lnTo>
                    <a:pt x="799" y="6"/>
                  </a:lnTo>
                  <a:lnTo>
                    <a:pt x="799" y="6"/>
                  </a:lnTo>
                  <a:lnTo>
                    <a:pt x="799" y="4"/>
                  </a:lnTo>
                  <a:lnTo>
                    <a:pt x="799" y="4"/>
                  </a:lnTo>
                  <a:lnTo>
                    <a:pt x="797" y="4"/>
                  </a:lnTo>
                  <a:lnTo>
                    <a:pt x="797" y="4"/>
                  </a:lnTo>
                  <a:lnTo>
                    <a:pt x="797" y="4"/>
                  </a:lnTo>
                  <a:lnTo>
                    <a:pt x="797" y="4"/>
                  </a:lnTo>
                  <a:lnTo>
                    <a:pt x="799" y="6"/>
                  </a:lnTo>
                  <a:lnTo>
                    <a:pt x="799" y="8"/>
                  </a:lnTo>
                  <a:close/>
                  <a:moveTo>
                    <a:pt x="805" y="24"/>
                  </a:moveTo>
                  <a:lnTo>
                    <a:pt x="807" y="26"/>
                  </a:lnTo>
                  <a:lnTo>
                    <a:pt x="809" y="28"/>
                  </a:lnTo>
                  <a:lnTo>
                    <a:pt x="809" y="28"/>
                  </a:lnTo>
                  <a:lnTo>
                    <a:pt x="811" y="28"/>
                  </a:lnTo>
                  <a:lnTo>
                    <a:pt x="811" y="26"/>
                  </a:lnTo>
                  <a:lnTo>
                    <a:pt x="813" y="26"/>
                  </a:lnTo>
                  <a:lnTo>
                    <a:pt x="813" y="24"/>
                  </a:lnTo>
                  <a:lnTo>
                    <a:pt x="813" y="24"/>
                  </a:lnTo>
                  <a:lnTo>
                    <a:pt x="813" y="24"/>
                  </a:lnTo>
                  <a:lnTo>
                    <a:pt x="813" y="22"/>
                  </a:lnTo>
                  <a:lnTo>
                    <a:pt x="811" y="20"/>
                  </a:lnTo>
                  <a:lnTo>
                    <a:pt x="811" y="20"/>
                  </a:lnTo>
                  <a:lnTo>
                    <a:pt x="809" y="18"/>
                  </a:lnTo>
                  <a:lnTo>
                    <a:pt x="807" y="18"/>
                  </a:lnTo>
                  <a:lnTo>
                    <a:pt x="807" y="18"/>
                  </a:lnTo>
                  <a:lnTo>
                    <a:pt x="805" y="18"/>
                  </a:lnTo>
                  <a:lnTo>
                    <a:pt x="805" y="20"/>
                  </a:lnTo>
                  <a:lnTo>
                    <a:pt x="805" y="20"/>
                  </a:lnTo>
                  <a:lnTo>
                    <a:pt x="805" y="22"/>
                  </a:lnTo>
                  <a:lnTo>
                    <a:pt x="805" y="22"/>
                  </a:lnTo>
                  <a:lnTo>
                    <a:pt x="805" y="22"/>
                  </a:lnTo>
                  <a:lnTo>
                    <a:pt x="805" y="24"/>
                  </a:lnTo>
                  <a:close/>
                  <a:moveTo>
                    <a:pt x="234" y="980"/>
                  </a:moveTo>
                  <a:lnTo>
                    <a:pt x="234" y="980"/>
                  </a:lnTo>
                  <a:lnTo>
                    <a:pt x="234" y="980"/>
                  </a:lnTo>
                  <a:lnTo>
                    <a:pt x="234" y="980"/>
                  </a:lnTo>
                  <a:lnTo>
                    <a:pt x="234" y="980"/>
                  </a:lnTo>
                  <a:lnTo>
                    <a:pt x="234" y="980"/>
                  </a:lnTo>
                  <a:lnTo>
                    <a:pt x="234" y="980"/>
                  </a:lnTo>
                  <a:close/>
                  <a:moveTo>
                    <a:pt x="262" y="728"/>
                  </a:moveTo>
                  <a:lnTo>
                    <a:pt x="262" y="728"/>
                  </a:lnTo>
                  <a:lnTo>
                    <a:pt x="262" y="728"/>
                  </a:lnTo>
                  <a:lnTo>
                    <a:pt x="262" y="730"/>
                  </a:lnTo>
                  <a:lnTo>
                    <a:pt x="262" y="730"/>
                  </a:lnTo>
                  <a:lnTo>
                    <a:pt x="264" y="730"/>
                  </a:lnTo>
                  <a:lnTo>
                    <a:pt x="264" y="728"/>
                  </a:lnTo>
                  <a:lnTo>
                    <a:pt x="264" y="728"/>
                  </a:lnTo>
                  <a:lnTo>
                    <a:pt x="264" y="728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8"/>
                  </a:lnTo>
                  <a:lnTo>
                    <a:pt x="262" y="728"/>
                  </a:lnTo>
                  <a:lnTo>
                    <a:pt x="262" y="728"/>
                  </a:lnTo>
                  <a:lnTo>
                    <a:pt x="262" y="728"/>
                  </a:lnTo>
                  <a:lnTo>
                    <a:pt x="262" y="728"/>
                  </a:lnTo>
                  <a:lnTo>
                    <a:pt x="262" y="728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6"/>
                  </a:lnTo>
                  <a:lnTo>
                    <a:pt x="262" y="728"/>
                  </a:lnTo>
                  <a:close/>
                  <a:moveTo>
                    <a:pt x="291" y="692"/>
                  </a:moveTo>
                  <a:lnTo>
                    <a:pt x="291" y="692"/>
                  </a:lnTo>
                  <a:lnTo>
                    <a:pt x="291" y="692"/>
                  </a:lnTo>
                  <a:lnTo>
                    <a:pt x="291" y="692"/>
                  </a:lnTo>
                  <a:lnTo>
                    <a:pt x="291" y="692"/>
                  </a:lnTo>
                  <a:lnTo>
                    <a:pt x="293" y="692"/>
                  </a:lnTo>
                  <a:lnTo>
                    <a:pt x="293" y="692"/>
                  </a:lnTo>
                  <a:lnTo>
                    <a:pt x="293" y="690"/>
                  </a:lnTo>
                  <a:lnTo>
                    <a:pt x="293" y="690"/>
                  </a:lnTo>
                  <a:lnTo>
                    <a:pt x="291" y="690"/>
                  </a:lnTo>
                  <a:lnTo>
                    <a:pt x="291" y="690"/>
                  </a:lnTo>
                  <a:lnTo>
                    <a:pt x="291" y="690"/>
                  </a:lnTo>
                  <a:lnTo>
                    <a:pt x="291" y="690"/>
                  </a:lnTo>
                  <a:lnTo>
                    <a:pt x="289" y="692"/>
                  </a:lnTo>
                  <a:lnTo>
                    <a:pt x="289" y="692"/>
                  </a:lnTo>
                  <a:lnTo>
                    <a:pt x="291" y="692"/>
                  </a:lnTo>
                  <a:lnTo>
                    <a:pt x="291" y="692"/>
                  </a:lnTo>
                  <a:close/>
                  <a:moveTo>
                    <a:pt x="264" y="724"/>
                  </a:moveTo>
                  <a:lnTo>
                    <a:pt x="264" y="724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4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4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8"/>
                  </a:lnTo>
                  <a:lnTo>
                    <a:pt x="266" y="728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6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6" y="724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4"/>
                  </a:lnTo>
                  <a:lnTo>
                    <a:pt x="264" y="724"/>
                  </a:lnTo>
                  <a:close/>
                  <a:moveTo>
                    <a:pt x="32" y="1074"/>
                  </a:moveTo>
                  <a:lnTo>
                    <a:pt x="32" y="1074"/>
                  </a:lnTo>
                  <a:lnTo>
                    <a:pt x="32" y="1076"/>
                  </a:lnTo>
                  <a:lnTo>
                    <a:pt x="32" y="1074"/>
                  </a:lnTo>
                  <a:close/>
                  <a:moveTo>
                    <a:pt x="214" y="1036"/>
                  </a:moveTo>
                  <a:lnTo>
                    <a:pt x="216" y="1036"/>
                  </a:lnTo>
                  <a:lnTo>
                    <a:pt x="216" y="1036"/>
                  </a:lnTo>
                  <a:lnTo>
                    <a:pt x="216" y="1036"/>
                  </a:lnTo>
                  <a:lnTo>
                    <a:pt x="214" y="1036"/>
                  </a:lnTo>
                  <a:lnTo>
                    <a:pt x="214" y="1036"/>
                  </a:lnTo>
                  <a:lnTo>
                    <a:pt x="214" y="1036"/>
                  </a:lnTo>
                  <a:lnTo>
                    <a:pt x="214" y="1036"/>
                  </a:lnTo>
                  <a:close/>
                  <a:moveTo>
                    <a:pt x="224" y="1020"/>
                  </a:moveTo>
                  <a:lnTo>
                    <a:pt x="224" y="1018"/>
                  </a:lnTo>
                  <a:lnTo>
                    <a:pt x="224" y="1018"/>
                  </a:lnTo>
                  <a:lnTo>
                    <a:pt x="224" y="1018"/>
                  </a:lnTo>
                  <a:lnTo>
                    <a:pt x="224" y="1018"/>
                  </a:lnTo>
                  <a:lnTo>
                    <a:pt x="222" y="1022"/>
                  </a:lnTo>
                  <a:lnTo>
                    <a:pt x="220" y="1022"/>
                  </a:lnTo>
                  <a:lnTo>
                    <a:pt x="222" y="1022"/>
                  </a:lnTo>
                  <a:lnTo>
                    <a:pt x="224" y="1020"/>
                  </a:lnTo>
                  <a:close/>
                  <a:moveTo>
                    <a:pt x="291" y="876"/>
                  </a:moveTo>
                  <a:lnTo>
                    <a:pt x="291" y="876"/>
                  </a:lnTo>
                  <a:lnTo>
                    <a:pt x="291" y="878"/>
                  </a:lnTo>
                  <a:lnTo>
                    <a:pt x="291" y="878"/>
                  </a:lnTo>
                  <a:lnTo>
                    <a:pt x="291" y="878"/>
                  </a:lnTo>
                  <a:lnTo>
                    <a:pt x="291" y="878"/>
                  </a:lnTo>
                  <a:lnTo>
                    <a:pt x="291" y="876"/>
                  </a:lnTo>
                  <a:lnTo>
                    <a:pt x="291" y="876"/>
                  </a:lnTo>
                  <a:lnTo>
                    <a:pt x="291" y="876"/>
                  </a:lnTo>
                  <a:lnTo>
                    <a:pt x="291" y="876"/>
                  </a:lnTo>
                  <a:close/>
                  <a:moveTo>
                    <a:pt x="288" y="700"/>
                  </a:moveTo>
                  <a:lnTo>
                    <a:pt x="288" y="702"/>
                  </a:lnTo>
                  <a:lnTo>
                    <a:pt x="286" y="702"/>
                  </a:lnTo>
                  <a:lnTo>
                    <a:pt x="286" y="704"/>
                  </a:lnTo>
                  <a:lnTo>
                    <a:pt x="286" y="704"/>
                  </a:lnTo>
                  <a:lnTo>
                    <a:pt x="286" y="704"/>
                  </a:lnTo>
                  <a:lnTo>
                    <a:pt x="286" y="704"/>
                  </a:lnTo>
                  <a:lnTo>
                    <a:pt x="286" y="706"/>
                  </a:lnTo>
                  <a:lnTo>
                    <a:pt x="286" y="706"/>
                  </a:lnTo>
                  <a:lnTo>
                    <a:pt x="286" y="706"/>
                  </a:lnTo>
                  <a:lnTo>
                    <a:pt x="286" y="706"/>
                  </a:lnTo>
                  <a:lnTo>
                    <a:pt x="286" y="706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4" y="706"/>
                  </a:lnTo>
                  <a:lnTo>
                    <a:pt x="284" y="706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4" y="708"/>
                  </a:lnTo>
                  <a:lnTo>
                    <a:pt x="286" y="708"/>
                  </a:lnTo>
                  <a:lnTo>
                    <a:pt x="286" y="708"/>
                  </a:lnTo>
                  <a:lnTo>
                    <a:pt x="288" y="706"/>
                  </a:lnTo>
                  <a:lnTo>
                    <a:pt x="289" y="704"/>
                  </a:lnTo>
                  <a:lnTo>
                    <a:pt x="289" y="704"/>
                  </a:lnTo>
                  <a:lnTo>
                    <a:pt x="289" y="702"/>
                  </a:lnTo>
                  <a:lnTo>
                    <a:pt x="291" y="702"/>
                  </a:lnTo>
                  <a:lnTo>
                    <a:pt x="291" y="702"/>
                  </a:lnTo>
                  <a:lnTo>
                    <a:pt x="291" y="702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1" y="700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3" y="696"/>
                  </a:lnTo>
                  <a:lnTo>
                    <a:pt x="291" y="696"/>
                  </a:lnTo>
                  <a:lnTo>
                    <a:pt x="291" y="696"/>
                  </a:lnTo>
                  <a:lnTo>
                    <a:pt x="291" y="698"/>
                  </a:lnTo>
                  <a:lnTo>
                    <a:pt x="291" y="698"/>
                  </a:lnTo>
                  <a:lnTo>
                    <a:pt x="291" y="698"/>
                  </a:lnTo>
                  <a:lnTo>
                    <a:pt x="289" y="696"/>
                  </a:lnTo>
                  <a:lnTo>
                    <a:pt x="289" y="698"/>
                  </a:lnTo>
                  <a:lnTo>
                    <a:pt x="288" y="698"/>
                  </a:lnTo>
                  <a:lnTo>
                    <a:pt x="288" y="700"/>
                  </a:lnTo>
                  <a:close/>
                  <a:moveTo>
                    <a:pt x="276" y="658"/>
                  </a:moveTo>
                  <a:lnTo>
                    <a:pt x="276" y="658"/>
                  </a:lnTo>
                  <a:lnTo>
                    <a:pt x="276" y="658"/>
                  </a:lnTo>
                  <a:lnTo>
                    <a:pt x="278" y="658"/>
                  </a:lnTo>
                  <a:lnTo>
                    <a:pt x="278" y="658"/>
                  </a:lnTo>
                  <a:lnTo>
                    <a:pt x="278" y="658"/>
                  </a:lnTo>
                  <a:lnTo>
                    <a:pt x="278" y="660"/>
                  </a:lnTo>
                  <a:lnTo>
                    <a:pt x="278" y="660"/>
                  </a:lnTo>
                  <a:lnTo>
                    <a:pt x="278" y="658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280" y="658"/>
                  </a:lnTo>
                  <a:lnTo>
                    <a:pt x="280" y="656"/>
                  </a:lnTo>
                  <a:lnTo>
                    <a:pt x="280" y="656"/>
                  </a:lnTo>
                  <a:lnTo>
                    <a:pt x="282" y="656"/>
                  </a:lnTo>
                  <a:lnTo>
                    <a:pt x="282" y="656"/>
                  </a:lnTo>
                  <a:lnTo>
                    <a:pt x="282" y="656"/>
                  </a:lnTo>
                  <a:lnTo>
                    <a:pt x="282" y="654"/>
                  </a:lnTo>
                  <a:lnTo>
                    <a:pt x="282" y="654"/>
                  </a:lnTo>
                  <a:lnTo>
                    <a:pt x="282" y="654"/>
                  </a:lnTo>
                  <a:lnTo>
                    <a:pt x="282" y="652"/>
                  </a:lnTo>
                  <a:lnTo>
                    <a:pt x="282" y="652"/>
                  </a:lnTo>
                  <a:lnTo>
                    <a:pt x="282" y="652"/>
                  </a:lnTo>
                  <a:lnTo>
                    <a:pt x="282" y="652"/>
                  </a:lnTo>
                  <a:lnTo>
                    <a:pt x="282" y="652"/>
                  </a:lnTo>
                  <a:lnTo>
                    <a:pt x="282" y="650"/>
                  </a:lnTo>
                  <a:lnTo>
                    <a:pt x="282" y="650"/>
                  </a:lnTo>
                  <a:lnTo>
                    <a:pt x="284" y="650"/>
                  </a:lnTo>
                  <a:lnTo>
                    <a:pt x="284" y="648"/>
                  </a:lnTo>
                  <a:lnTo>
                    <a:pt x="284" y="648"/>
                  </a:lnTo>
                  <a:lnTo>
                    <a:pt x="282" y="648"/>
                  </a:lnTo>
                  <a:lnTo>
                    <a:pt x="282" y="650"/>
                  </a:lnTo>
                  <a:lnTo>
                    <a:pt x="282" y="648"/>
                  </a:lnTo>
                  <a:lnTo>
                    <a:pt x="282" y="648"/>
                  </a:lnTo>
                  <a:lnTo>
                    <a:pt x="282" y="648"/>
                  </a:lnTo>
                  <a:lnTo>
                    <a:pt x="280" y="648"/>
                  </a:lnTo>
                  <a:lnTo>
                    <a:pt x="280" y="648"/>
                  </a:lnTo>
                  <a:lnTo>
                    <a:pt x="280" y="648"/>
                  </a:lnTo>
                  <a:lnTo>
                    <a:pt x="280" y="648"/>
                  </a:lnTo>
                  <a:lnTo>
                    <a:pt x="280" y="648"/>
                  </a:lnTo>
                  <a:lnTo>
                    <a:pt x="280" y="648"/>
                  </a:lnTo>
                  <a:lnTo>
                    <a:pt x="278" y="648"/>
                  </a:lnTo>
                  <a:lnTo>
                    <a:pt x="278" y="648"/>
                  </a:lnTo>
                  <a:lnTo>
                    <a:pt x="278" y="648"/>
                  </a:lnTo>
                  <a:lnTo>
                    <a:pt x="278" y="648"/>
                  </a:lnTo>
                  <a:lnTo>
                    <a:pt x="278" y="648"/>
                  </a:lnTo>
                  <a:lnTo>
                    <a:pt x="278" y="646"/>
                  </a:lnTo>
                  <a:lnTo>
                    <a:pt x="278" y="646"/>
                  </a:lnTo>
                  <a:lnTo>
                    <a:pt x="278" y="648"/>
                  </a:lnTo>
                  <a:lnTo>
                    <a:pt x="278" y="650"/>
                  </a:lnTo>
                  <a:lnTo>
                    <a:pt x="276" y="650"/>
                  </a:lnTo>
                  <a:lnTo>
                    <a:pt x="276" y="652"/>
                  </a:lnTo>
                  <a:lnTo>
                    <a:pt x="276" y="652"/>
                  </a:lnTo>
                  <a:lnTo>
                    <a:pt x="276" y="654"/>
                  </a:lnTo>
                  <a:lnTo>
                    <a:pt x="276" y="656"/>
                  </a:lnTo>
                  <a:lnTo>
                    <a:pt x="276" y="656"/>
                  </a:lnTo>
                  <a:lnTo>
                    <a:pt x="276" y="658"/>
                  </a:lnTo>
                  <a:close/>
                  <a:moveTo>
                    <a:pt x="272" y="704"/>
                  </a:moveTo>
                  <a:lnTo>
                    <a:pt x="272" y="704"/>
                  </a:lnTo>
                  <a:lnTo>
                    <a:pt x="272" y="704"/>
                  </a:lnTo>
                  <a:lnTo>
                    <a:pt x="274" y="704"/>
                  </a:lnTo>
                  <a:lnTo>
                    <a:pt x="274" y="704"/>
                  </a:lnTo>
                  <a:lnTo>
                    <a:pt x="274" y="704"/>
                  </a:lnTo>
                  <a:lnTo>
                    <a:pt x="276" y="702"/>
                  </a:lnTo>
                  <a:lnTo>
                    <a:pt x="276" y="702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274" y="702"/>
                  </a:lnTo>
                  <a:lnTo>
                    <a:pt x="272" y="702"/>
                  </a:lnTo>
                  <a:lnTo>
                    <a:pt x="272" y="702"/>
                  </a:lnTo>
                  <a:lnTo>
                    <a:pt x="272" y="704"/>
                  </a:lnTo>
                  <a:lnTo>
                    <a:pt x="272" y="704"/>
                  </a:lnTo>
                  <a:lnTo>
                    <a:pt x="272" y="704"/>
                  </a:lnTo>
                  <a:close/>
                  <a:moveTo>
                    <a:pt x="288" y="830"/>
                  </a:moveTo>
                  <a:lnTo>
                    <a:pt x="288" y="828"/>
                  </a:lnTo>
                  <a:lnTo>
                    <a:pt x="288" y="828"/>
                  </a:lnTo>
                  <a:lnTo>
                    <a:pt x="288" y="828"/>
                  </a:lnTo>
                  <a:lnTo>
                    <a:pt x="288" y="830"/>
                  </a:lnTo>
                  <a:close/>
                  <a:moveTo>
                    <a:pt x="280" y="646"/>
                  </a:moveTo>
                  <a:lnTo>
                    <a:pt x="282" y="646"/>
                  </a:lnTo>
                  <a:lnTo>
                    <a:pt x="282" y="646"/>
                  </a:lnTo>
                  <a:lnTo>
                    <a:pt x="282" y="644"/>
                  </a:lnTo>
                  <a:lnTo>
                    <a:pt x="282" y="644"/>
                  </a:lnTo>
                  <a:lnTo>
                    <a:pt x="282" y="644"/>
                  </a:lnTo>
                  <a:lnTo>
                    <a:pt x="282" y="644"/>
                  </a:lnTo>
                  <a:lnTo>
                    <a:pt x="282" y="644"/>
                  </a:lnTo>
                  <a:lnTo>
                    <a:pt x="282" y="646"/>
                  </a:lnTo>
                  <a:lnTo>
                    <a:pt x="282" y="646"/>
                  </a:lnTo>
                  <a:lnTo>
                    <a:pt x="284" y="644"/>
                  </a:lnTo>
                  <a:lnTo>
                    <a:pt x="284" y="646"/>
                  </a:lnTo>
                  <a:lnTo>
                    <a:pt x="284" y="646"/>
                  </a:lnTo>
                  <a:lnTo>
                    <a:pt x="282" y="646"/>
                  </a:lnTo>
                  <a:lnTo>
                    <a:pt x="282" y="646"/>
                  </a:lnTo>
                  <a:lnTo>
                    <a:pt x="282" y="648"/>
                  </a:lnTo>
                  <a:lnTo>
                    <a:pt x="284" y="648"/>
                  </a:lnTo>
                  <a:lnTo>
                    <a:pt x="284" y="648"/>
                  </a:lnTo>
                  <a:lnTo>
                    <a:pt x="286" y="646"/>
                  </a:lnTo>
                  <a:lnTo>
                    <a:pt x="286" y="646"/>
                  </a:lnTo>
                  <a:lnTo>
                    <a:pt x="286" y="646"/>
                  </a:lnTo>
                  <a:lnTo>
                    <a:pt x="286" y="646"/>
                  </a:lnTo>
                  <a:lnTo>
                    <a:pt x="286" y="646"/>
                  </a:lnTo>
                  <a:lnTo>
                    <a:pt x="286" y="644"/>
                  </a:lnTo>
                  <a:lnTo>
                    <a:pt x="286" y="644"/>
                  </a:lnTo>
                  <a:lnTo>
                    <a:pt x="286" y="644"/>
                  </a:lnTo>
                  <a:lnTo>
                    <a:pt x="286" y="642"/>
                  </a:lnTo>
                  <a:lnTo>
                    <a:pt x="286" y="642"/>
                  </a:lnTo>
                  <a:lnTo>
                    <a:pt x="286" y="644"/>
                  </a:lnTo>
                  <a:lnTo>
                    <a:pt x="284" y="644"/>
                  </a:lnTo>
                  <a:lnTo>
                    <a:pt x="284" y="642"/>
                  </a:lnTo>
                  <a:lnTo>
                    <a:pt x="286" y="642"/>
                  </a:lnTo>
                  <a:lnTo>
                    <a:pt x="286" y="640"/>
                  </a:lnTo>
                  <a:lnTo>
                    <a:pt x="286" y="638"/>
                  </a:lnTo>
                  <a:lnTo>
                    <a:pt x="288" y="636"/>
                  </a:lnTo>
                  <a:lnTo>
                    <a:pt x="288" y="634"/>
                  </a:lnTo>
                  <a:lnTo>
                    <a:pt x="289" y="634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8" y="632"/>
                  </a:lnTo>
                  <a:lnTo>
                    <a:pt x="288" y="632"/>
                  </a:lnTo>
                  <a:lnTo>
                    <a:pt x="288" y="632"/>
                  </a:lnTo>
                  <a:lnTo>
                    <a:pt x="289" y="632"/>
                  </a:lnTo>
                  <a:lnTo>
                    <a:pt x="289" y="632"/>
                  </a:lnTo>
                  <a:lnTo>
                    <a:pt x="289" y="630"/>
                  </a:lnTo>
                  <a:lnTo>
                    <a:pt x="289" y="630"/>
                  </a:lnTo>
                  <a:lnTo>
                    <a:pt x="289" y="630"/>
                  </a:lnTo>
                  <a:lnTo>
                    <a:pt x="289" y="630"/>
                  </a:lnTo>
                  <a:lnTo>
                    <a:pt x="289" y="630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89" y="628"/>
                  </a:lnTo>
                  <a:lnTo>
                    <a:pt x="288" y="626"/>
                  </a:lnTo>
                  <a:lnTo>
                    <a:pt x="288" y="626"/>
                  </a:lnTo>
                  <a:lnTo>
                    <a:pt x="288" y="628"/>
                  </a:lnTo>
                  <a:lnTo>
                    <a:pt x="288" y="628"/>
                  </a:lnTo>
                  <a:lnTo>
                    <a:pt x="286" y="628"/>
                  </a:lnTo>
                  <a:lnTo>
                    <a:pt x="288" y="628"/>
                  </a:lnTo>
                  <a:lnTo>
                    <a:pt x="286" y="628"/>
                  </a:lnTo>
                  <a:lnTo>
                    <a:pt x="286" y="630"/>
                  </a:lnTo>
                  <a:lnTo>
                    <a:pt x="286" y="630"/>
                  </a:lnTo>
                  <a:lnTo>
                    <a:pt x="284" y="630"/>
                  </a:lnTo>
                  <a:lnTo>
                    <a:pt x="284" y="630"/>
                  </a:lnTo>
                  <a:lnTo>
                    <a:pt x="282" y="630"/>
                  </a:lnTo>
                  <a:lnTo>
                    <a:pt x="282" y="632"/>
                  </a:lnTo>
                  <a:lnTo>
                    <a:pt x="282" y="632"/>
                  </a:lnTo>
                  <a:lnTo>
                    <a:pt x="282" y="634"/>
                  </a:lnTo>
                  <a:lnTo>
                    <a:pt x="282" y="634"/>
                  </a:lnTo>
                  <a:lnTo>
                    <a:pt x="282" y="634"/>
                  </a:lnTo>
                  <a:lnTo>
                    <a:pt x="282" y="636"/>
                  </a:lnTo>
                  <a:lnTo>
                    <a:pt x="282" y="636"/>
                  </a:lnTo>
                  <a:lnTo>
                    <a:pt x="282" y="636"/>
                  </a:lnTo>
                  <a:lnTo>
                    <a:pt x="282" y="638"/>
                  </a:lnTo>
                  <a:lnTo>
                    <a:pt x="280" y="640"/>
                  </a:lnTo>
                  <a:lnTo>
                    <a:pt x="280" y="640"/>
                  </a:lnTo>
                  <a:lnTo>
                    <a:pt x="282" y="640"/>
                  </a:lnTo>
                  <a:lnTo>
                    <a:pt x="282" y="640"/>
                  </a:lnTo>
                  <a:lnTo>
                    <a:pt x="282" y="640"/>
                  </a:lnTo>
                  <a:lnTo>
                    <a:pt x="282" y="640"/>
                  </a:lnTo>
                  <a:lnTo>
                    <a:pt x="282" y="640"/>
                  </a:lnTo>
                  <a:lnTo>
                    <a:pt x="282" y="640"/>
                  </a:lnTo>
                  <a:lnTo>
                    <a:pt x="280" y="640"/>
                  </a:lnTo>
                  <a:lnTo>
                    <a:pt x="280" y="642"/>
                  </a:lnTo>
                  <a:lnTo>
                    <a:pt x="280" y="642"/>
                  </a:lnTo>
                  <a:lnTo>
                    <a:pt x="280" y="644"/>
                  </a:lnTo>
                  <a:lnTo>
                    <a:pt x="280" y="644"/>
                  </a:lnTo>
                  <a:lnTo>
                    <a:pt x="278" y="644"/>
                  </a:lnTo>
                  <a:lnTo>
                    <a:pt x="278" y="646"/>
                  </a:lnTo>
                  <a:lnTo>
                    <a:pt x="280" y="646"/>
                  </a:lnTo>
                  <a:lnTo>
                    <a:pt x="280" y="646"/>
                  </a:lnTo>
                  <a:close/>
                  <a:moveTo>
                    <a:pt x="819" y="1158"/>
                  </a:moveTo>
                  <a:lnTo>
                    <a:pt x="819" y="1158"/>
                  </a:lnTo>
                  <a:lnTo>
                    <a:pt x="819" y="1158"/>
                  </a:lnTo>
                  <a:lnTo>
                    <a:pt x="819" y="1158"/>
                  </a:lnTo>
                  <a:lnTo>
                    <a:pt x="819" y="1158"/>
                  </a:lnTo>
                  <a:lnTo>
                    <a:pt x="819" y="1158"/>
                  </a:lnTo>
                  <a:lnTo>
                    <a:pt x="819" y="1158"/>
                  </a:lnTo>
                  <a:lnTo>
                    <a:pt x="819" y="1158"/>
                  </a:lnTo>
                  <a:close/>
                  <a:moveTo>
                    <a:pt x="813" y="1130"/>
                  </a:moveTo>
                  <a:lnTo>
                    <a:pt x="813" y="1130"/>
                  </a:lnTo>
                  <a:lnTo>
                    <a:pt x="813" y="1130"/>
                  </a:lnTo>
                  <a:lnTo>
                    <a:pt x="811" y="1130"/>
                  </a:lnTo>
                  <a:lnTo>
                    <a:pt x="811" y="1132"/>
                  </a:lnTo>
                  <a:lnTo>
                    <a:pt x="811" y="1132"/>
                  </a:lnTo>
                  <a:lnTo>
                    <a:pt x="811" y="1134"/>
                  </a:lnTo>
                  <a:lnTo>
                    <a:pt x="811" y="1134"/>
                  </a:lnTo>
                  <a:lnTo>
                    <a:pt x="813" y="1132"/>
                  </a:lnTo>
                  <a:lnTo>
                    <a:pt x="813" y="1132"/>
                  </a:lnTo>
                  <a:lnTo>
                    <a:pt x="813" y="1132"/>
                  </a:lnTo>
                  <a:lnTo>
                    <a:pt x="815" y="1132"/>
                  </a:lnTo>
                  <a:lnTo>
                    <a:pt x="815" y="1130"/>
                  </a:lnTo>
                  <a:lnTo>
                    <a:pt x="815" y="1130"/>
                  </a:lnTo>
                  <a:lnTo>
                    <a:pt x="813" y="1130"/>
                  </a:lnTo>
                  <a:close/>
                  <a:moveTo>
                    <a:pt x="793" y="1010"/>
                  </a:moveTo>
                  <a:lnTo>
                    <a:pt x="793" y="1012"/>
                  </a:lnTo>
                  <a:lnTo>
                    <a:pt x="793" y="1010"/>
                  </a:lnTo>
                  <a:lnTo>
                    <a:pt x="793" y="1010"/>
                  </a:lnTo>
                  <a:lnTo>
                    <a:pt x="793" y="1010"/>
                  </a:lnTo>
                  <a:close/>
                  <a:moveTo>
                    <a:pt x="811" y="1100"/>
                  </a:moveTo>
                  <a:lnTo>
                    <a:pt x="811" y="1098"/>
                  </a:lnTo>
                  <a:lnTo>
                    <a:pt x="811" y="1098"/>
                  </a:lnTo>
                  <a:lnTo>
                    <a:pt x="811" y="1098"/>
                  </a:lnTo>
                  <a:lnTo>
                    <a:pt x="811" y="1098"/>
                  </a:lnTo>
                  <a:lnTo>
                    <a:pt x="811" y="1100"/>
                  </a:lnTo>
                  <a:lnTo>
                    <a:pt x="811" y="1100"/>
                  </a:lnTo>
                  <a:lnTo>
                    <a:pt x="811" y="1100"/>
                  </a:lnTo>
                  <a:lnTo>
                    <a:pt x="811" y="1100"/>
                  </a:lnTo>
                  <a:close/>
                  <a:moveTo>
                    <a:pt x="845" y="358"/>
                  </a:moveTo>
                  <a:lnTo>
                    <a:pt x="845" y="358"/>
                  </a:lnTo>
                  <a:lnTo>
                    <a:pt x="845" y="356"/>
                  </a:lnTo>
                  <a:lnTo>
                    <a:pt x="843" y="356"/>
                  </a:lnTo>
                  <a:lnTo>
                    <a:pt x="845" y="356"/>
                  </a:lnTo>
                  <a:lnTo>
                    <a:pt x="845" y="354"/>
                  </a:lnTo>
                  <a:lnTo>
                    <a:pt x="843" y="354"/>
                  </a:lnTo>
                  <a:lnTo>
                    <a:pt x="845" y="354"/>
                  </a:lnTo>
                  <a:lnTo>
                    <a:pt x="845" y="354"/>
                  </a:lnTo>
                  <a:lnTo>
                    <a:pt x="843" y="354"/>
                  </a:lnTo>
                  <a:lnTo>
                    <a:pt x="841" y="356"/>
                  </a:lnTo>
                  <a:lnTo>
                    <a:pt x="841" y="356"/>
                  </a:lnTo>
                  <a:lnTo>
                    <a:pt x="841" y="354"/>
                  </a:lnTo>
                  <a:lnTo>
                    <a:pt x="841" y="354"/>
                  </a:lnTo>
                  <a:lnTo>
                    <a:pt x="841" y="352"/>
                  </a:lnTo>
                  <a:lnTo>
                    <a:pt x="841" y="350"/>
                  </a:lnTo>
                  <a:lnTo>
                    <a:pt x="843" y="348"/>
                  </a:lnTo>
                  <a:lnTo>
                    <a:pt x="843" y="348"/>
                  </a:lnTo>
                  <a:lnTo>
                    <a:pt x="843" y="348"/>
                  </a:lnTo>
                  <a:lnTo>
                    <a:pt x="843" y="348"/>
                  </a:lnTo>
                  <a:lnTo>
                    <a:pt x="843" y="346"/>
                  </a:lnTo>
                  <a:lnTo>
                    <a:pt x="843" y="346"/>
                  </a:lnTo>
                  <a:lnTo>
                    <a:pt x="843" y="346"/>
                  </a:lnTo>
                  <a:lnTo>
                    <a:pt x="843" y="346"/>
                  </a:lnTo>
                  <a:lnTo>
                    <a:pt x="841" y="342"/>
                  </a:lnTo>
                  <a:lnTo>
                    <a:pt x="841" y="342"/>
                  </a:lnTo>
                  <a:lnTo>
                    <a:pt x="841" y="340"/>
                  </a:lnTo>
                  <a:lnTo>
                    <a:pt x="841" y="340"/>
                  </a:lnTo>
                  <a:lnTo>
                    <a:pt x="841" y="338"/>
                  </a:lnTo>
                  <a:lnTo>
                    <a:pt x="841" y="338"/>
                  </a:lnTo>
                  <a:lnTo>
                    <a:pt x="841" y="338"/>
                  </a:lnTo>
                  <a:lnTo>
                    <a:pt x="841" y="336"/>
                  </a:lnTo>
                  <a:lnTo>
                    <a:pt x="841" y="336"/>
                  </a:lnTo>
                  <a:lnTo>
                    <a:pt x="841" y="336"/>
                  </a:lnTo>
                  <a:lnTo>
                    <a:pt x="841" y="334"/>
                  </a:lnTo>
                  <a:lnTo>
                    <a:pt x="841" y="334"/>
                  </a:lnTo>
                  <a:lnTo>
                    <a:pt x="841" y="334"/>
                  </a:lnTo>
                  <a:lnTo>
                    <a:pt x="841" y="332"/>
                  </a:lnTo>
                  <a:lnTo>
                    <a:pt x="839" y="332"/>
                  </a:lnTo>
                  <a:lnTo>
                    <a:pt x="839" y="332"/>
                  </a:lnTo>
                  <a:lnTo>
                    <a:pt x="837" y="330"/>
                  </a:lnTo>
                  <a:lnTo>
                    <a:pt x="835" y="328"/>
                  </a:lnTo>
                  <a:lnTo>
                    <a:pt x="835" y="328"/>
                  </a:lnTo>
                  <a:lnTo>
                    <a:pt x="835" y="326"/>
                  </a:lnTo>
                  <a:lnTo>
                    <a:pt x="837" y="326"/>
                  </a:lnTo>
                  <a:lnTo>
                    <a:pt x="837" y="324"/>
                  </a:lnTo>
                  <a:lnTo>
                    <a:pt x="837" y="324"/>
                  </a:lnTo>
                  <a:lnTo>
                    <a:pt x="837" y="324"/>
                  </a:lnTo>
                  <a:lnTo>
                    <a:pt x="835" y="322"/>
                  </a:lnTo>
                  <a:lnTo>
                    <a:pt x="835" y="322"/>
                  </a:lnTo>
                  <a:lnTo>
                    <a:pt x="835" y="322"/>
                  </a:lnTo>
                  <a:lnTo>
                    <a:pt x="835" y="322"/>
                  </a:lnTo>
                  <a:lnTo>
                    <a:pt x="835" y="320"/>
                  </a:lnTo>
                  <a:lnTo>
                    <a:pt x="835" y="320"/>
                  </a:lnTo>
                  <a:lnTo>
                    <a:pt x="835" y="320"/>
                  </a:lnTo>
                  <a:lnTo>
                    <a:pt x="835" y="318"/>
                  </a:lnTo>
                  <a:lnTo>
                    <a:pt x="833" y="316"/>
                  </a:lnTo>
                  <a:lnTo>
                    <a:pt x="833" y="316"/>
                  </a:lnTo>
                  <a:lnTo>
                    <a:pt x="833" y="314"/>
                  </a:lnTo>
                  <a:lnTo>
                    <a:pt x="833" y="314"/>
                  </a:lnTo>
                  <a:lnTo>
                    <a:pt x="833" y="314"/>
                  </a:lnTo>
                  <a:lnTo>
                    <a:pt x="831" y="312"/>
                  </a:lnTo>
                  <a:lnTo>
                    <a:pt x="831" y="312"/>
                  </a:lnTo>
                  <a:lnTo>
                    <a:pt x="831" y="310"/>
                  </a:lnTo>
                  <a:lnTo>
                    <a:pt x="831" y="310"/>
                  </a:lnTo>
                  <a:lnTo>
                    <a:pt x="831" y="310"/>
                  </a:lnTo>
                  <a:lnTo>
                    <a:pt x="829" y="308"/>
                  </a:lnTo>
                  <a:lnTo>
                    <a:pt x="829" y="306"/>
                  </a:lnTo>
                  <a:lnTo>
                    <a:pt x="827" y="304"/>
                  </a:lnTo>
                  <a:lnTo>
                    <a:pt x="825" y="302"/>
                  </a:lnTo>
                  <a:lnTo>
                    <a:pt x="825" y="302"/>
                  </a:lnTo>
                  <a:lnTo>
                    <a:pt x="823" y="302"/>
                  </a:lnTo>
                  <a:lnTo>
                    <a:pt x="823" y="302"/>
                  </a:lnTo>
                  <a:lnTo>
                    <a:pt x="823" y="302"/>
                  </a:lnTo>
                  <a:lnTo>
                    <a:pt x="821" y="302"/>
                  </a:lnTo>
                  <a:lnTo>
                    <a:pt x="821" y="302"/>
                  </a:lnTo>
                  <a:lnTo>
                    <a:pt x="821" y="300"/>
                  </a:lnTo>
                  <a:lnTo>
                    <a:pt x="819" y="300"/>
                  </a:lnTo>
                  <a:lnTo>
                    <a:pt x="819" y="298"/>
                  </a:lnTo>
                  <a:lnTo>
                    <a:pt x="817" y="294"/>
                  </a:lnTo>
                  <a:lnTo>
                    <a:pt x="817" y="290"/>
                  </a:lnTo>
                  <a:lnTo>
                    <a:pt x="817" y="286"/>
                  </a:lnTo>
                  <a:lnTo>
                    <a:pt x="815" y="280"/>
                  </a:lnTo>
                  <a:lnTo>
                    <a:pt x="815" y="278"/>
                  </a:lnTo>
                  <a:lnTo>
                    <a:pt x="815" y="276"/>
                  </a:lnTo>
                  <a:lnTo>
                    <a:pt x="815" y="274"/>
                  </a:lnTo>
                  <a:lnTo>
                    <a:pt x="815" y="270"/>
                  </a:lnTo>
                  <a:lnTo>
                    <a:pt x="815" y="268"/>
                  </a:lnTo>
                  <a:lnTo>
                    <a:pt x="815" y="268"/>
                  </a:lnTo>
                  <a:lnTo>
                    <a:pt x="817" y="268"/>
                  </a:lnTo>
                  <a:lnTo>
                    <a:pt x="815" y="266"/>
                  </a:lnTo>
                  <a:lnTo>
                    <a:pt x="815" y="266"/>
                  </a:lnTo>
                  <a:lnTo>
                    <a:pt x="817" y="262"/>
                  </a:lnTo>
                  <a:lnTo>
                    <a:pt x="817" y="262"/>
                  </a:lnTo>
                  <a:lnTo>
                    <a:pt x="817" y="260"/>
                  </a:lnTo>
                  <a:lnTo>
                    <a:pt x="817" y="256"/>
                  </a:lnTo>
                  <a:lnTo>
                    <a:pt x="817" y="256"/>
                  </a:lnTo>
                  <a:lnTo>
                    <a:pt x="817" y="254"/>
                  </a:lnTo>
                  <a:lnTo>
                    <a:pt x="819" y="254"/>
                  </a:lnTo>
                  <a:lnTo>
                    <a:pt x="819" y="252"/>
                  </a:lnTo>
                  <a:lnTo>
                    <a:pt x="819" y="252"/>
                  </a:lnTo>
                  <a:lnTo>
                    <a:pt x="819" y="252"/>
                  </a:lnTo>
                  <a:lnTo>
                    <a:pt x="819" y="252"/>
                  </a:lnTo>
                  <a:lnTo>
                    <a:pt x="819" y="252"/>
                  </a:lnTo>
                  <a:lnTo>
                    <a:pt x="819" y="252"/>
                  </a:lnTo>
                  <a:lnTo>
                    <a:pt x="819" y="250"/>
                  </a:lnTo>
                  <a:lnTo>
                    <a:pt x="819" y="250"/>
                  </a:lnTo>
                  <a:lnTo>
                    <a:pt x="819" y="250"/>
                  </a:lnTo>
                  <a:lnTo>
                    <a:pt x="819" y="250"/>
                  </a:lnTo>
                  <a:lnTo>
                    <a:pt x="819" y="250"/>
                  </a:lnTo>
                  <a:lnTo>
                    <a:pt x="817" y="252"/>
                  </a:lnTo>
                  <a:lnTo>
                    <a:pt x="817" y="252"/>
                  </a:lnTo>
                  <a:lnTo>
                    <a:pt x="815" y="254"/>
                  </a:lnTo>
                  <a:lnTo>
                    <a:pt x="813" y="254"/>
                  </a:lnTo>
                  <a:lnTo>
                    <a:pt x="813" y="254"/>
                  </a:lnTo>
                  <a:lnTo>
                    <a:pt x="811" y="254"/>
                  </a:lnTo>
                  <a:lnTo>
                    <a:pt x="809" y="254"/>
                  </a:lnTo>
                  <a:lnTo>
                    <a:pt x="807" y="252"/>
                  </a:lnTo>
                  <a:lnTo>
                    <a:pt x="807" y="252"/>
                  </a:lnTo>
                  <a:lnTo>
                    <a:pt x="807" y="252"/>
                  </a:lnTo>
                  <a:lnTo>
                    <a:pt x="805" y="250"/>
                  </a:lnTo>
                  <a:lnTo>
                    <a:pt x="805" y="250"/>
                  </a:lnTo>
                  <a:lnTo>
                    <a:pt x="803" y="248"/>
                  </a:lnTo>
                  <a:lnTo>
                    <a:pt x="801" y="246"/>
                  </a:lnTo>
                  <a:lnTo>
                    <a:pt x="799" y="246"/>
                  </a:lnTo>
                  <a:lnTo>
                    <a:pt x="799" y="246"/>
                  </a:lnTo>
                  <a:lnTo>
                    <a:pt x="799" y="246"/>
                  </a:lnTo>
                  <a:lnTo>
                    <a:pt x="797" y="246"/>
                  </a:lnTo>
                  <a:lnTo>
                    <a:pt x="797" y="246"/>
                  </a:lnTo>
                  <a:lnTo>
                    <a:pt x="797" y="244"/>
                  </a:lnTo>
                  <a:lnTo>
                    <a:pt x="795" y="244"/>
                  </a:lnTo>
                  <a:lnTo>
                    <a:pt x="795" y="242"/>
                  </a:lnTo>
                  <a:lnTo>
                    <a:pt x="795" y="244"/>
                  </a:lnTo>
                  <a:lnTo>
                    <a:pt x="795" y="244"/>
                  </a:lnTo>
                  <a:lnTo>
                    <a:pt x="793" y="244"/>
                  </a:lnTo>
                  <a:lnTo>
                    <a:pt x="795" y="244"/>
                  </a:lnTo>
                  <a:lnTo>
                    <a:pt x="795" y="246"/>
                  </a:lnTo>
                  <a:lnTo>
                    <a:pt x="795" y="246"/>
                  </a:lnTo>
                  <a:lnTo>
                    <a:pt x="793" y="246"/>
                  </a:lnTo>
                  <a:lnTo>
                    <a:pt x="793" y="248"/>
                  </a:lnTo>
                  <a:lnTo>
                    <a:pt x="791" y="250"/>
                  </a:lnTo>
                  <a:lnTo>
                    <a:pt x="791" y="250"/>
                  </a:lnTo>
                  <a:lnTo>
                    <a:pt x="791" y="252"/>
                  </a:lnTo>
                  <a:lnTo>
                    <a:pt x="791" y="254"/>
                  </a:lnTo>
                  <a:lnTo>
                    <a:pt x="791" y="256"/>
                  </a:lnTo>
                  <a:lnTo>
                    <a:pt x="789" y="256"/>
                  </a:lnTo>
                  <a:lnTo>
                    <a:pt x="789" y="256"/>
                  </a:lnTo>
                  <a:lnTo>
                    <a:pt x="789" y="258"/>
                  </a:lnTo>
                  <a:lnTo>
                    <a:pt x="789" y="258"/>
                  </a:lnTo>
                  <a:lnTo>
                    <a:pt x="789" y="260"/>
                  </a:lnTo>
                  <a:lnTo>
                    <a:pt x="789" y="262"/>
                  </a:lnTo>
                  <a:lnTo>
                    <a:pt x="789" y="262"/>
                  </a:lnTo>
                  <a:lnTo>
                    <a:pt x="789" y="264"/>
                  </a:lnTo>
                  <a:lnTo>
                    <a:pt x="789" y="264"/>
                  </a:lnTo>
                  <a:lnTo>
                    <a:pt x="789" y="266"/>
                  </a:lnTo>
                  <a:lnTo>
                    <a:pt x="789" y="268"/>
                  </a:lnTo>
                  <a:lnTo>
                    <a:pt x="791" y="268"/>
                  </a:lnTo>
                  <a:lnTo>
                    <a:pt x="791" y="266"/>
                  </a:lnTo>
                  <a:lnTo>
                    <a:pt x="793" y="266"/>
                  </a:lnTo>
                  <a:lnTo>
                    <a:pt x="793" y="266"/>
                  </a:lnTo>
                  <a:lnTo>
                    <a:pt x="793" y="266"/>
                  </a:lnTo>
                  <a:lnTo>
                    <a:pt x="795" y="264"/>
                  </a:lnTo>
                  <a:lnTo>
                    <a:pt x="797" y="264"/>
                  </a:lnTo>
                  <a:lnTo>
                    <a:pt x="797" y="264"/>
                  </a:lnTo>
                  <a:lnTo>
                    <a:pt x="797" y="264"/>
                  </a:lnTo>
                  <a:lnTo>
                    <a:pt x="799" y="264"/>
                  </a:lnTo>
                  <a:lnTo>
                    <a:pt x="799" y="264"/>
                  </a:lnTo>
                  <a:lnTo>
                    <a:pt x="799" y="264"/>
                  </a:lnTo>
                  <a:lnTo>
                    <a:pt x="801" y="264"/>
                  </a:lnTo>
                  <a:lnTo>
                    <a:pt x="801" y="264"/>
                  </a:lnTo>
                  <a:lnTo>
                    <a:pt x="803" y="262"/>
                  </a:lnTo>
                  <a:lnTo>
                    <a:pt x="803" y="262"/>
                  </a:lnTo>
                  <a:lnTo>
                    <a:pt x="805" y="262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60"/>
                  </a:lnTo>
                  <a:lnTo>
                    <a:pt x="805" y="258"/>
                  </a:lnTo>
                  <a:lnTo>
                    <a:pt x="807" y="258"/>
                  </a:lnTo>
                  <a:lnTo>
                    <a:pt x="807" y="260"/>
                  </a:lnTo>
                  <a:lnTo>
                    <a:pt x="809" y="260"/>
                  </a:lnTo>
                  <a:lnTo>
                    <a:pt x="809" y="262"/>
                  </a:lnTo>
                  <a:lnTo>
                    <a:pt x="811" y="264"/>
                  </a:lnTo>
                  <a:lnTo>
                    <a:pt x="811" y="266"/>
                  </a:lnTo>
                  <a:lnTo>
                    <a:pt x="811" y="266"/>
                  </a:lnTo>
                  <a:lnTo>
                    <a:pt x="811" y="268"/>
                  </a:lnTo>
                  <a:lnTo>
                    <a:pt x="809" y="268"/>
                  </a:lnTo>
                  <a:lnTo>
                    <a:pt x="809" y="268"/>
                  </a:lnTo>
                  <a:lnTo>
                    <a:pt x="809" y="270"/>
                  </a:lnTo>
                  <a:lnTo>
                    <a:pt x="809" y="270"/>
                  </a:lnTo>
                  <a:lnTo>
                    <a:pt x="809" y="274"/>
                  </a:lnTo>
                  <a:lnTo>
                    <a:pt x="809" y="276"/>
                  </a:lnTo>
                  <a:lnTo>
                    <a:pt x="807" y="280"/>
                  </a:lnTo>
                  <a:lnTo>
                    <a:pt x="805" y="282"/>
                  </a:lnTo>
                  <a:lnTo>
                    <a:pt x="805" y="282"/>
                  </a:lnTo>
                  <a:lnTo>
                    <a:pt x="805" y="282"/>
                  </a:lnTo>
                  <a:lnTo>
                    <a:pt x="803" y="282"/>
                  </a:lnTo>
                  <a:lnTo>
                    <a:pt x="803" y="282"/>
                  </a:lnTo>
                  <a:lnTo>
                    <a:pt x="803" y="282"/>
                  </a:lnTo>
                  <a:lnTo>
                    <a:pt x="801" y="280"/>
                  </a:lnTo>
                  <a:lnTo>
                    <a:pt x="801" y="280"/>
                  </a:lnTo>
                  <a:lnTo>
                    <a:pt x="801" y="280"/>
                  </a:lnTo>
                  <a:lnTo>
                    <a:pt x="801" y="280"/>
                  </a:lnTo>
                  <a:lnTo>
                    <a:pt x="799" y="280"/>
                  </a:lnTo>
                  <a:lnTo>
                    <a:pt x="799" y="278"/>
                  </a:lnTo>
                  <a:lnTo>
                    <a:pt x="799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8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97" y="276"/>
                  </a:lnTo>
                  <a:lnTo>
                    <a:pt x="795" y="276"/>
                  </a:lnTo>
                  <a:lnTo>
                    <a:pt x="795" y="276"/>
                  </a:lnTo>
                  <a:lnTo>
                    <a:pt x="795" y="274"/>
                  </a:lnTo>
                  <a:lnTo>
                    <a:pt x="793" y="274"/>
                  </a:lnTo>
                  <a:lnTo>
                    <a:pt x="793" y="274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3" y="276"/>
                  </a:lnTo>
                  <a:lnTo>
                    <a:pt x="793" y="278"/>
                  </a:lnTo>
                  <a:lnTo>
                    <a:pt x="791" y="278"/>
                  </a:lnTo>
                  <a:lnTo>
                    <a:pt x="791" y="278"/>
                  </a:lnTo>
                  <a:lnTo>
                    <a:pt x="791" y="278"/>
                  </a:lnTo>
                  <a:lnTo>
                    <a:pt x="791" y="278"/>
                  </a:lnTo>
                  <a:lnTo>
                    <a:pt x="793" y="278"/>
                  </a:lnTo>
                  <a:lnTo>
                    <a:pt x="793" y="278"/>
                  </a:lnTo>
                  <a:lnTo>
                    <a:pt x="793" y="278"/>
                  </a:lnTo>
                  <a:lnTo>
                    <a:pt x="793" y="278"/>
                  </a:lnTo>
                  <a:lnTo>
                    <a:pt x="793" y="280"/>
                  </a:lnTo>
                  <a:lnTo>
                    <a:pt x="793" y="280"/>
                  </a:lnTo>
                  <a:lnTo>
                    <a:pt x="791" y="282"/>
                  </a:lnTo>
                  <a:lnTo>
                    <a:pt x="791" y="282"/>
                  </a:lnTo>
                  <a:lnTo>
                    <a:pt x="789" y="284"/>
                  </a:lnTo>
                  <a:lnTo>
                    <a:pt x="787" y="284"/>
                  </a:lnTo>
                  <a:lnTo>
                    <a:pt x="785" y="284"/>
                  </a:lnTo>
                  <a:lnTo>
                    <a:pt x="783" y="280"/>
                  </a:lnTo>
                  <a:lnTo>
                    <a:pt x="783" y="274"/>
                  </a:lnTo>
                  <a:lnTo>
                    <a:pt x="783" y="272"/>
                  </a:lnTo>
                  <a:lnTo>
                    <a:pt x="783" y="270"/>
                  </a:lnTo>
                  <a:lnTo>
                    <a:pt x="783" y="270"/>
                  </a:lnTo>
                  <a:lnTo>
                    <a:pt x="783" y="268"/>
                  </a:lnTo>
                  <a:lnTo>
                    <a:pt x="783" y="268"/>
                  </a:lnTo>
                  <a:lnTo>
                    <a:pt x="783" y="266"/>
                  </a:lnTo>
                  <a:lnTo>
                    <a:pt x="783" y="264"/>
                  </a:lnTo>
                  <a:lnTo>
                    <a:pt x="783" y="264"/>
                  </a:lnTo>
                  <a:lnTo>
                    <a:pt x="781" y="262"/>
                  </a:lnTo>
                  <a:lnTo>
                    <a:pt x="779" y="262"/>
                  </a:lnTo>
                  <a:lnTo>
                    <a:pt x="777" y="262"/>
                  </a:lnTo>
                  <a:lnTo>
                    <a:pt x="777" y="264"/>
                  </a:lnTo>
                  <a:lnTo>
                    <a:pt x="775" y="264"/>
                  </a:lnTo>
                  <a:lnTo>
                    <a:pt x="775" y="264"/>
                  </a:lnTo>
                  <a:lnTo>
                    <a:pt x="773" y="264"/>
                  </a:lnTo>
                  <a:lnTo>
                    <a:pt x="773" y="262"/>
                  </a:lnTo>
                  <a:lnTo>
                    <a:pt x="771" y="260"/>
                  </a:lnTo>
                  <a:lnTo>
                    <a:pt x="771" y="260"/>
                  </a:lnTo>
                  <a:lnTo>
                    <a:pt x="771" y="260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69" y="260"/>
                  </a:lnTo>
                  <a:lnTo>
                    <a:pt x="769" y="262"/>
                  </a:lnTo>
                  <a:lnTo>
                    <a:pt x="769" y="262"/>
                  </a:lnTo>
                  <a:lnTo>
                    <a:pt x="769" y="264"/>
                  </a:lnTo>
                  <a:lnTo>
                    <a:pt x="769" y="264"/>
                  </a:lnTo>
                  <a:lnTo>
                    <a:pt x="769" y="264"/>
                  </a:lnTo>
                  <a:lnTo>
                    <a:pt x="769" y="266"/>
                  </a:lnTo>
                  <a:lnTo>
                    <a:pt x="767" y="266"/>
                  </a:lnTo>
                  <a:lnTo>
                    <a:pt x="767" y="266"/>
                  </a:lnTo>
                  <a:lnTo>
                    <a:pt x="765" y="266"/>
                  </a:lnTo>
                  <a:lnTo>
                    <a:pt x="765" y="268"/>
                  </a:lnTo>
                  <a:lnTo>
                    <a:pt x="765" y="268"/>
                  </a:lnTo>
                  <a:lnTo>
                    <a:pt x="765" y="268"/>
                  </a:lnTo>
                  <a:lnTo>
                    <a:pt x="767" y="268"/>
                  </a:lnTo>
                  <a:lnTo>
                    <a:pt x="767" y="268"/>
                  </a:lnTo>
                  <a:lnTo>
                    <a:pt x="769" y="270"/>
                  </a:lnTo>
                  <a:lnTo>
                    <a:pt x="769" y="270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69" y="272"/>
                  </a:lnTo>
                  <a:lnTo>
                    <a:pt x="771" y="272"/>
                  </a:lnTo>
                  <a:lnTo>
                    <a:pt x="771" y="272"/>
                  </a:lnTo>
                  <a:lnTo>
                    <a:pt x="771" y="272"/>
                  </a:lnTo>
                  <a:lnTo>
                    <a:pt x="773" y="272"/>
                  </a:lnTo>
                  <a:lnTo>
                    <a:pt x="773" y="274"/>
                  </a:lnTo>
                  <a:lnTo>
                    <a:pt x="771" y="274"/>
                  </a:lnTo>
                  <a:lnTo>
                    <a:pt x="771" y="274"/>
                  </a:lnTo>
                  <a:lnTo>
                    <a:pt x="771" y="274"/>
                  </a:lnTo>
                  <a:lnTo>
                    <a:pt x="771" y="274"/>
                  </a:lnTo>
                  <a:lnTo>
                    <a:pt x="771" y="274"/>
                  </a:lnTo>
                  <a:lnTo>
                    <a:pt x="771" y="276"/>
                  </a:lnTo>
                  <a:lnTo>
                    <a:pt x="771" y="276"/>
                  </a:lnTo>
                  <a:lnTo>
                    <a:pt x="771" y="276"/>
                  </a:lnTo>
                  <a:lnTo>
                    <a:pt x="769" y="274"/>
                  </a:lnTo>
                  <a:lnTo>
                    <a:pt x="769" y="274"/>
                  </a:lnTo>
                  <a:lnTo>
                    <a:pt x="769" y="274"/>
                  </a:lnTo>
                  <a:lnTo>
                    <a:pt x="769" y="274"/>
                  </a:lnTo>
                  <a:lnTo>
                    <a:pt x="769" y="274"/>
                  </a:lnTo>
                  <a:lnTo>
                    <a:pt x="769" y="276"/>
                  </a:lnTo>
                  <a:lnTo>
                    <a:pt x="769" y="278"/>
                  </a:lnTo>
                  <a:lnTo>
                    <a:pt x="767" y="278"/>
                  </a:lnTo>
                  <a:lnTo>
                    <a:pt x="767" y="282"/>
                  </a:lnTo>
                  <a:lnTo>
                    <a:pt x="767" y="286"/>
                  </a:lnTo>
                  <a:lnTo>
                    <a:pt x="765" y="286"/>
                  </a:lnTo>
                  <a:lnTo>
                    <a:pt x="765" y="288"/>
                  </a:lnTo>
                  <a:lnTo>
                    <a:pt x="763" y="288"/>
                  </a:lnTo>
                  <a:lnTo>
                    <a:pt x="763" y="288"/>
                  </a:lnTo>
                  <a:lnTo>
                    <a:pt x="761" y="288"/>
                  </a:lnTo>
                  <a:lnTo>
                    <a:pt x="761" y="290"/>
                  </a:lnTo>
                  <a:lnTo>
                    <a:pt x="759" y="290"/>
                  </a:lnTo>
                  <a:lnTo>
                    <a:pt x="759" y="290"/>
                  </a:lnTo>
                  <a:lnTo>
                    <a:pt x="759" y="290"/>
                  </a:lnTo>
                  <a:lnTo>
                    <a:pt x="757" y="288"/>
                  </a:lnTo>
                  <a:lnTo>
                    <a:pt x="757" y="288"/>
                  </a:lnTo>
                  <a:lnTo>
                    <a:pt x="755" y="290"/>
                  </a:lnTo>
                  <a:lnTo>
                    <a:pt x="753" y="292"/>
                  </a:lnTo>
                  <a:lnTo>
                    <a:pt x="753" y="292"/>
                  </a:lnTo>
                  <a:lnTo>
                    <a:pt x="753" y="294"/>
                  </a:lnTo>
                  <a:lnTo>
                    <a:pt x="751" y="294"/>
                  </a:lnTo>
                  <a:lnTo>
                    <a:pt x="751" y="296"/>
                  </a:lnTo>
                  <a:lnTo>
                    <a:pt x="749" y="296"/>
                  </a:lnTo>
                  <a:lnTo>
                    <a:pt x="749" y="296"/>
                  </a:lnTo>
                  <a:lnTo>
                    <a:pt x="749" y="298"/>
                  </a:lnTo>
                  <a:lnTo>
                    <a:pt x="747" y="298"/>
                  </a:lnTo>
                  <a:lnTo>
                    <a:pt x="749" y="300"/>
                  </a:lnTo>
                  <a:lnTo>
                    <a:pt x="751" y="298"/>
                  </a:lnTo>
                  <a:lnTo>
                    <a:pt x="751" y="300"/>
                  </a:lnTo>
                  <a:lnTo>
                    <a:pt x="751" y="300"/>
                  </a:lnTo>
                  <a:lnTo>
                    <a:pt x="751" y="302"/>
                  </a:lnTo>
                  <a:lnTo>
                    <a:pt x="751" y="302"/>
                  </a:lnTo>
                  <a:lnTo>
                    <a:pt x="751" y="306"/>
                  </a:lnTo>
                  <a:lnTo>
                    <a:pt x="751" y="308"/>
                  </a:lnTo>
                  <a:lnTo>
                    <a:pt x="751" y="308"/>
                  </a:lnTo>
                  <a:lnTo>
                    <a:pt x="753" y="310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5" y="312"/>
                  </a:lnTo>
                  <a:lnTo>
                    <a:pt x="755" y="314"/>
                  </a:lnTo>
                  <a:lnTo>
                    <a:pt x="755" y="320"/>
                  </a:lnTo>
                  <a:lnTo>
                    <a:pt x="755" y="320"/>
                  </a:lnTo>
                  <a:lnTo>
                    <a:pt x="753" y="322"/>
                  </a:lnTo>
                  <a:lnTo>
                    <a:pt x="753" y="324"/>
                  </a:lnTo>
                  <a:lnTo>
                    <a:pt x="753" y="326"/>
                  </a:lnTo>
                  <a:lnTo>
                    <a:pt x="749" y="332"/>
                  </a:lnTo>
                  <a:lnTo>
                    <a:pt x="749" y="334"/>
                  </a:lnTo>
                  <a:lnTo>
                    <a:pt x="747" y="336"/>
                  </a:lnTo>
                  <a:lnTo>
                    <a:pt x="745" y="334"/>
                  </a:lnTo>
                  <a:lnTo>
                    <a:pt x="743" y="334"/>
                  </a:lnTo>
                  <a:lnTo>
                    <a:pt x="741" y="332"/>
                  </a:lnTo>
                  <a:lnTo>
                    <a:pt x="741" y="334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1" y="336"/>
                  </a:lnTo>
                  <a:lnTo>
                    <a:pt x="741" y="338"/>
                  </a:lnTo>
                  <a:lnTo>
                    <a:pt x="743" y="338"/>
                  </a:lnTo>
                  <a:lnTo>
                    <a:pt x="743" y="340"/>
                  </a:lnTo>
                  <a:lnTo>
                    <a:pt x="743" y="340"/>
                  </a:lnTo>
                  <a:lnTo>
                    <a:pt x="743" y="342"/>
                  </a:lnTo>
                  <a:lnTo>
                    <a:pt x="747" y="342"/>
                  </a:lnTo>
                  <a:lnTo>
                    <a:pt x="747" y="340"/>
                  </a:lnTo>
                  <a:lnTo>
                    <a:pt x="747" y="340"/>
                  </a:lnTo>
                  <a:lnTo>
                    <a:pt x="749" y="340"/>
                  </a:lnTo>
                  <a:lnTo>
                    <a:pt x="749" y="340"/>
                  </a:lnTo>
                  <a:lnTo>
                    <a:pt x="751" y="338"/>
                  </a:lnTo>
                  <a:lnTo>
                    <a:pt x="753" y="340"/>
                  </a:lnTo>
                  <a:lnTo>
                    <a:pt x="755" y="342"/>
                  </a:lnTo>
                  <a:lnTo>
                    <a:pt x="755" y="342"/>
                  </a:lnTo>
                  <a:lnTo>
                    <a:pt x="755" y="344"/>
                  </a:lnTo>
                  <a:lnTo>
                    <a:pt x="755" y="346"/>
                  </a:lnTo>
                  <a:lnTo>
                    <a:pt x="757" y="348"/>
                  </a:lnTo>
                  <a:lnTo>
                    <a:pt x="757" y="350"/>
                  </a:lnTo>
                  <a:lnTo>
                    <a:pt x="757" y="362"/>
                  </a:lnTo>
                  <a:lnTo>
                    <a:pt x="755" y="366"/>
                  </a:lnTo>
                  <a:lnTo>
                    <a:pt x="753" y="372"/>
                  </a:lnTo>
                  <a:lnTo>
                    <a:pt x="753" y="372"/>
                  </a:lnTo>
                  <a:lnTo>
                    <a:pt x="751" y="374"/>
                  </a:lnTo>
                  <a:lnTo>
                    <a:pt x="751" y="376"/>
                  </a:lnTo>
                  <a:lnTo>
                    <a:pt x="749" y="378"/>
                  </a:lnTo>
                  <a:lnTo>
                    <a:pt x="749" y="378"/>
                  </a:lnTo>
                  <a:lnTo>
                    <a:pt x="749" y="382"/>
                  </a:lnTo>
                  <a:lnTo>
                    <a:pt x="749" y="382"/>
                  </a:lnTo>
                  <a:lnTo>
                    <a:pt x="749" y="384"/>
                  </a:lnTo>
                  <a:lnTo>
                    <a:pt x="749" y="384"/>
                  </a:lnTo>
                  <a:lnTo>
                    <a:pt x="749" y="386"/>
                  </a:lnTo>
                  <a:lnTo>
                    <a:pt x="747" y="388"/>
                  </a:lnTo>
                  <a:lnTo>
                    <a:pt x="747" y="394"/>
                  </a:lnTo>
                  <a:lnTo>
                    <a:pt x="745" y="400"/>
                  </a:lnTo>
                  <a:lnTo>
                    <a:pt x="743" y="402"/>
                  </a:lnTo>
                  <a:lnTo>
                    <a:pt x="741" y="404"/>
                  </a:lnTo>
                  <a:lnTo>
                    <a:pt x="737" y="408"/>
                  </a:lnTo>
                  <a:lnTo>
                    <a:pt x="737" y="410"/>
                  </a:lnTo>
                  <a:lnTo>
                    <a:pt x="735" y="412"/>
                  </a:lnTo>
                  <a:lnTo>
                    <a:pt x="733" y="418"/>
                  </a:lnTo>
                  <a:lnTo>
                    <a:pt x="731" y="420"/>
                  </a:lnTo>
                  <a:lnTo>
                    <a:pt x="731" y="424"/>
                  </a:lnTo>
                  <a:lnTo>
                    <a:pt x="731" y="426"/>
                  </a:lnTo>
                  <a:lnTo>
                    <a:pt x="729" y="436"/>
                  </a:lnTo>
                  <a:lnTo>
                    <a:pt x="729" y="438"/>
                  </a:lnTo>
                  <a:lnTo>
                    <a:pt x="727" y="438"/>
                  </a:lnTo>
                  <a:lnTo>
                    <a:pt x="723" y="444"/>
                  </a:lnTo>
                  <a:lnTo>
                    <a:pt x="721" y="446"/>
                  </a:lnTo>
                  <a:lnTo>
                    <a:pt x="719" y="446"/>
                  </a:lnTo>
                  <a:lnTo>
                    <a:pt x="715" y="448"/>
                  </a:lnTo>
                  <a:lnTo>
                    <a:pt x="713" y="448"/>
                  </a:lnTo>
                  <a:lnTo>
                    <a:pt x="713" y="448"/>
                  </a:lnTo>
                  <a:lnTo>
                    <a:pt x="713" y="450"/>
                  </a:lnTo>
                  <a:lnTo>
                    <a:pt x="707" y="454"/>
                  </a:lnTo>
                  <a:lnTo>
                    <a:pt x="703" y="456"/>
                  </a:lnTo>
                  <a:lnTo>
                    <a:pt x="703" y="458"/>
                  </a:lnTo>
                  <a:lnTo>
                    <a:pt x="701" y="460"/>
                  </a:lnTo>
                  <a:lnTo>
                    <a:pt x="699" y="466"/>
                  </a:lnTo>
                  <a:lnTo>
                    <a:pt x="699" y="468"/>
                  </a:lnTo>
                  <a:lnTo>
                    <a:pt x="697" y="470"/>
                  </a:lnTo>
                  <a:lnTo>
                    <a:pt x="695" y="472"/>
                  </a:lnTo>
                  <a:lnTo>
                    <a:pt x="693" y="476"/>
                  </a:lnTo>
                  <a:lnTo>
                    <a:pt x="693" y="478"/>
                  </a:lnTo>
                  <a:lnTo>
                    <a:pt x="691" y="480"/>
                  </a:lnTo>
                  <a:lnTo>
                    <a:pt x="691" y="480"/>
                  </a:lnTo>
                  <a:lnTo>
                    <a:pt x="685" y="484"/>
                  </a:lnTo>
                  <a:lnTo>
                    <a:pt x="681" y="490"/>
                  </a:lnTo>
                  <a:lnTo>
                    <a:pt x="677" y="492"/>
                  </a:lnTo>
                  <a:lnTo>
                    <a:pt x="675" y="492"/>
                  </a:lnTo>
                  <a:lnTo>
                    <a:pt x="673" y="492"/>
                  </a:lnTo>
                  <a:lnTo>
                    <a:pt x="669" y="492"/>
                  </a:lnTo>
                  <a:lnTo>
                    <a:pt x="669" y="494"/>
                  </a:lnTo>
                  <a:lnTo>
                    <a:pt x="669" y="494"/>
                  </a:lnTo>
                  <a:lnTo>
                    <a:pt x="665" y="496"/>
                  </a:lnTo>
                  <a:lnTo>
                    <a:pt x="661" y="498"/>
                  </a:lnTo>
                  <a:lnTo>
                    <a:pt x="657" y="500"/>
                  </a:lnTo>
                  <a:lnTo>
                    <a:pt x="651" y="502"/>
                  </a:lnTo>
                  <a:lnTo>
                    <a:pt x="647" y="504"/>
                  </a:lnTo>
                  <a:lnTo>
                    <a:pt x="643" y="504"/>
                  </a:lnTo>
                  <a:lnTo>
                    <a:pt x="641" y="506"/>
                  </a:lnTo>
                  <a:lnTo>
                    <a:pt x="641" y="506"/>
                  </a:lnTo>
                  <a:lnTo>
                    <a:pt x="639" y="508"/>
                  </a:lnTo>
                  <a:lnTo>
                    <a:pt x="639" y="508"/>
                  </a:lnTo>
                  <a:lnTo>
                    <a:pt x="639" y="510"/>
                  </a:lnTo>
                  <a:lnTo>
                    <a:pt x="639" y="510"/>
                  </a:lnTo>
                  <a:lnTo>
                    <a:pt x="639" y="512"/>
                  </a:lnTo>
                  <a:lnTo>
                    <a:pt x="639" y="512"/>
                  </a:lnTo>
                  <a:lnTo>
                    <a:pt x="637" y="514"/>
                  </a:lnTo>
                  <a:lnTo>
                    <a:pt x="637" y="514"/>
                  </a:lnTo>
                  <a:lnTo>
                    <a:pt x="635" y="516"/>
                  </a:lnTo>
                  <a:lnTo>
                    <a:pt x="633" y="514"/>
                  </a:lnTo>
                  <a:lnTo>
                    <a:pt x="631" y="516"/>
                  </a:lnTo>
                  <a:lnTo>
                    <a:pt x="629" y="514"/>
                  </a:lnTo>
                  <a:lnTo>
                    <a:pt x="627" y="514"/>
                  </a:lnTo>
                  <a:lnTo>
                    <a:pt x="625" y="514"/>
                  </a:lnTo>
                  <a:lnTo>
                    <a:pt x="623" y="512"/>
                  </a:lnTo>
                  <a:lnTo>
                    <a:pt x="621" y="510"/>
                  </a:lnTo>
                  <a:lnTo>
                    <a:pt x="621" y="508"/>
                  </a:lnTo>
                  <a:lnTo>
                    <a:pt x="623" y="506"/>
                  </a:lnTo>
                  <a:lnTo>
                    <a:pt x="623" y="506"/>
                  </a:lnTo>
                  <a:lnTo>
                    <a:pt x="623" y="504"/>
                  </a:lnTo>
                  <a:lnTo>
                    <a:pt x="623" y="500"/>
                  </a:lnTo>
                  <a:lnTo>
                    <a:pt x="623" y="498"/>
                  </a:lnTo>
                  <a:lnTo>
                    <a:pt x="623" y="496"/>
                  </a:lnTo>
                  <a:lnTo>
                    <a:pt x="623" y="496"/>
                  </a:lnTo>
                  <a:lnTo>
                    <a:pt x="623" y="496"/>
                  </a:lnTo>
                  <a:lnTo>
                    <a:pt x="621" y="498"/>
                  </a:lnTo>
                  <a:lnTo>
                    <a:pt x="621" y="500"/>
                  </a:lnTo>
                  <a:lnTo>
                    <a:pt x="619" y="498"/>
                  </a:lnTo>
                  <a:lnTo>
                    <a:pt x="619" y="498"/>
                  </a:lnTo>
                  <a:lnTo>
                    <a:pt x="617" y="498"/>
                  </a:lnTo>
                  <a:lnTo>
                    <a:pt x="617" y="498"/>
                  </a:lnTo>
                  <a:lnTo>
                    <a:pt x="615" y="498"/>
                  </a:lnTo>
                  <a:lnTo>
                    <a:pt x="615" y="498"/>
                  </a:lnTo>
                  <a:lnTo>
                    <a:pt x="615" y="496"/>
                  </a:lnTo>
                  <a:lnTo>
                    <a:pt x="615" y="496"/>
                  </a:lnTo>
                  <a:lnTo>
                    <a:pt x="617" y="496"/>
                  </a:lnTo>
                  <a:lnTo>
                    <a:pt x="617" y="496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2"/>
                  </a:lnTo>
                  <a:lnTo>
                    <a:pt x="617" y="490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88"/>
                  </a:lnTo>
                  <a:lnTo>
                    <a:pt x="619" y="488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19" y="490"/>
                  </a:lnTo>
                  <a:lnTo>
                    <a:pt x="621" y="490"/>
                  </a:lnTo>
                  <a:lnTo>
                    <a:pt x="623" y="492"/>
                  </a:lnTo>
                  <a:lnTo>
                    <a:pt x="623" y="492"/>
                  </a:lnTo>
                  <a:lnTo>
                    <a:pt x="623" y="490"/>
                  </a:lnTo>
                  <a:lnTo>
                    <a:pt x="623" y="490"/>
                  </a:lnTo>
                  <a:lnTo>
                    <a:pt x="625" y="490"/>
                  </a:lnTo>
                  <a:lnTo>
                    <a:pt x="625" y="488"/>
                  </a:lnTo>
                  <a:lnTo>
                    <a:pt x="625" y="488"/>
                  </a:lnTo>
                  <a:lnTo>
                    <a:pt x="627" y="486"/>
                  </a:lnTo>
                  <a:lnTo>
                    <a:pt x="629" y="486"/>
                  </a:lnTo>
                  <a:lnTo>
                    <a:pt x="631" y="486"/>
                  </a:lnTo>
                  <a:lnTo>
                    <a:pt x="631" y="486"/>
                  </a:lnTo>
                  <a:lnTo>
                    <a:pt x="631" y="486"/>
                  </a:lnTo>
                  <a:lnTo>
                    <a:pt x="633" y="484"/>
                  </a:lnTo>
                  <a:lnTo>
                    <a:pt x="633" y="484"/>
                  </a:lnTo>
                  <a:lnTo>
                    <a:pt x="633" y="484"/>
                  </a:lnTo>
                  <a:lnTo>
                    <a:pt x="633" y="482"/>
                  </a:lnTo>
                  <a:lnTo>
                    <a:pt x="633" y="482"/>
                  </a:lnTo>
                  <a:lnTo>
                    <a:pt x="631" y="480"/>
                  </a:lnTo>
                  <a:lnTo>
                    <a:pt x="633" y="478"/>
                  </a:lnTo>
                  <a:lnTo>
                    <a:pt x="633" y="478"/>
                  </a:lnTo>
                  <a:lnTo>
                    <a:pt x="633" y="478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5" y="478"/>
                  </a:lnTo>
                  <a:lnTo>
                    <a:pt x="637" y="478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7" y="476"/>
                  </a:lnTo>
                  <a:lnTo>
                    <a:pt x="637" y="474"/>
                  </a:lnTo>
                  <a:lnTo>
                    <a:pt x="637" y="474"/>
                  </a:lnTo>
                  <a:lnTo>
                    <a:pt x="637" y="474"/>
                  </a:lnTo>
                  <a:lnTo>
                    <a:pt x="635" y="472"/>
                  </a:lnTo>
                  <a:lnTo>
                    <a:pt x="633" y="472"/>
                  </a:lnTo>
                  <a:lnTo>
                    <a:pt x="627" y="474"/>
                  </a:lnTo>
                  <a:lnTo>
                    <a:pt x="625" y="476"/>
                  </a:lnTo>
                  <a:lnTo>
                    <a:pt x="625" y="476"/>
                  </a:lnTo>
                  <a:lnTo>
                    <a:pt x="623" y="478"/>
                  </a:lnTo>
                  <a:lnTo>
                    <a:pt x="619" y="480"/>
                  </a:lnTo>
                  <a:lnTo>
                    <a:pt x="617" y="480"/>
                  </a:lnTo>
                  <a:lnTo>
                    <a:pt x="617" y="480"/>
                  </a:lnTo>
                  <a:lnTo>
                    <a:pt x="615" y="480"/>
                  </a:lnTo>
                  <a:lnTo>
                    <a:pt x="611" y="482"/>
                  </a:lnTo>
                  <a:lnTo>
                    <a:pt x="611" y="482"/>
                  </a:lnTo>
                  <a:lnTo>
                    <a:pt x="609" y="484"/>
                  </a:lnTo>
                  <a:lnTo>
                    <a:pt x="609" y="486"/>
                  </a:lnTo>
                  <a:lnTo>
                    <a:pt x="609" y="486"/>
                  </a:lnTo>
                  <a:lnTo>
                    <a:pt x="609" y="486"/>
                  </a:lnTo>
                  <a:lnTo>
                    <a:pt x="609" y="488"/>
                  </a:lnTo>
                  <a:lnTo>
                    <a:pt x="609" y="488"/>
                  </a:lnTo>
                  <a:lnTo>
                    <a:pt x="609" y="490"/>
                  </a:lnTo>
                  <a:lnTo>
                    <a:pt x="607" y="490"/>
                  </a:lnTo>
                  <a:lnTo>
                    <a:pt x="607" y="490"/>
                  </a:lnTo>
                  <a:lnTo>
                    <a:pt x="607" y="492"/>
                  </a:lnTo>
                  <a:lnTo>
                    <a:pt x="607" y="494"/>
                  </a:lnTo>
                  <a:lnTo>
                    <a:pt x="607" y="494"/>
                  </a:lnTo>
                  <a:lnTo>
                    <a:pt x="607" y="494"/>
                  </a:lnTo>
                  <a:lnTo>
                    <a:pt x="609" y="494"/>
                  </a:lnTo>
                  <a:lnTo>
                    <a:pt x="609" y="494"/>
                  </a:lnTo>
                  <a:lnTo>
                    <a:pt x="609" y="494"/>
                  </a:lnTo>
                  <a:lnTo>
                    <a:pt x="609" y="494"/>
                  </a:lnTo>
                  <a:lnTo>
                    <a:pt x="609" y="498"/>
                  </a:lnTo>
                  <a:lnTo>
                    <a:pt x="609" y="498"/>
                  </a:lnTo>
                  <a:lnTo>
                    <a:pt x="609" y="500"/>
                  </a:lnTo>
                  <a:lnTo>
                    <a:pt x="611" y="502"/>
                  </a:lnTo>
                  <a:lnTo>
                    <a:pt x="611" y="502"/>
                  </a:lnTo>
                  <a:lnTo>
                    <a:pt x="611" y="502"/>
                  </a:lnTo>
                  <a:lnTo>
                    <a:pt x="611" y="504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6"/>
                  </a:lnTo>
                  <a:lnTo>
                    <a:pt x="611" y="508"/>
                  </a:lnTo>
                  <a:lnTo>
                    <a:pt x="611" y="508"/>
                  </a:lnTo>
                  <a:lnTo>
                    <a:pt x="607" y="516"/>
                  </a:lnTo>
                  <a:lnTo>
                    <a:pt x="605" y="520"/>
                  </a:lnTo>
                  <a:lnTo>
                    <a:pt x="597" y="534"/>
                  </a:lnTo>
                  <a:lnTo>
                    <a:pt x="595" y="536"/>
                  </a:lnTo>
                  <a:lnTo>
                    <a:pt x="593" y="536"/>
                  </a:lnTo>
                  <a:lnTo>
                    <a:pt x="591" y="538"/>
                  </a:lnTo>
                  <a:lnTo>
                    <a:pt x="589" y="540"/>
                  </a:lnTo>
                  <a:lnTo>
                    <a:pt x="585" y="542"/>
                  </a:lnTo>
                  <a:lnTo>
                    <a:pt x="585" y="542"/>
                  </a:lnTo>
                  <a:lnTo>
                    <a:pt x="583" y="542"/>
                  </a:lnTo>
                  <a:lnTo>
                    <a:pt x="583" y="542"/>
                  </a:lnTo>
                  <a:lnTo>
                    <a:pt x="583" y="544"/>
                  </a:lnTo>
                  <a:lnTo>
                    <a:pt x="583" y="544"/>
                  </a:lnTo>
                  <a:lnTo>
                    <a:pt x="583" y="546"/>
                  </a:lnTo>
                  <a:lnTo>
                    <a:pt x="581" y="546"/>
                  </a:lnTo>
                  <a:lnTo>
                    <a:pt x="581" y="548"/>
                  </a:lnTo>
                  <a:lnTo>
                    <a:pt x="579" y="550"/>
                  </a:lnTo>
                  <a:lnTo>
                    <a:pt x="579" y="552"/>
                  </a:lnTo>
                  <a:lnTo>
                    <a:pt x="577" y="554"/>
                  </a:lnTo>
                  <a:lnTo>
                    <a:pt x="577" y="556"/>
                  </a:lnTo>
                  <a:lnTo>
                    <a:pt x="577" y="556"/>
                  </a:lnTo>
                  <a:lnTo>
                    <a:pt x="575" y="556"/>
                  </a:lnTo>
                  <a:lnTo>
                    <a:pt x="575" y="558"/>
                  </a:lnTo>
                  <a:lnTo>
                    <a:pt x="575" y="558"/>
                  </a:lnTo>
                  <a:lnTo>
                    <a:pt x="577" y="560"/>
                  </a:lnTo>
                  <a:lnTo>
                    <a:pt x="577" y="562"/>
                  </a:lnTo>
                  <a:lnTo>
                    <a:pt x="577" y="562"/>
                  </a:lnTo>
                  <a:lnTo>
                    <a:pt x="577" y="564"/>
                  </a:lnTo>
                  <a:lnTo>
                    <a:pt x="579" y="566"/>
                  </a:lnTo>
                  <a:lnTo>
                    <a:pt x="581" y="566"/>
                  </a:lnTo>
                  <a:lnTo>
                    <a:pt x="581" y="566"/>
                  </a:lnTo>
                  <a:lnTo>
                    <a:pt x="581" y="568"/>
                  </a:lnTo>
                  <a:lnTo>
                    <a:pt x="581" y="568"/>
                  </a:lnTo>
                  <a:lnTo>
                    <a:pt x="581" y="570"/>
                  </a:lnTo>
                  <a:lnTo>
                    <a:pt x="581" y="570"/>
                  </a:lnTo>
                  <a:lnTo>
                    <a:pt x="581" y="572"/>
                  </a:lnTo>
                  <a:lnTo>
                    <a:pt x="581" y="572"/>
                  </a:lnTo>
                  <a:lnTo>
                    <a:pt x="581" y="572"/>
                  </a:lnTo>
                  <a:lnTo>
                    <a:pt x="581" y="574"/>
                  </a:lnTo>
                  <a:lnTo>
                    <a:pt x="581" y="574"/>
                  </a:lnTo>
                  <a:lnTo>
                    <a:pt x="581" y="574"/>
                  </a:lnTo>
                  <a:lnTo>
                    <a:pt x="581" y="576"/>
                  </a:lnTo>
                  <a:lnTo>
                    <a:pt x="579" y="576"/>
                  </a:lnTo>
                  <a:lnTo>
                    <a:pt x="579" y="574"/>
                  </a:lnTo>
                  <a:lnTo>
                    <a:pt x="579" y="574"/>
                  </a:lnTo>
                  <a:lnTo>
                    <a:pt x="579" y="574"/>
                  </a:lnTo>
                  <a:lnTo>
                    <a:pt x="579" y="574"/>
                  </a:lnTo>
                  <a:lnTo>
                    <a:pt x="579" y="572"/>
                  </a:lnTo>
                  <a:lnTo>
                    <a:pt x="579" y="572"/>
                  </a:lnTo>
                  <a:lnTo>
                    <a:pt x="579" y="570"/>
                  </a:lnTo>
                  <a:lnTo>
                    <a:pt x="579" y="570"/>
                  </a:lnTo>
                  <a:lnTo>
                    <a:pt x="579" y="570"/>
                  </a:lnTo>
                  <a:lnTo>
                    <a:pt x="577" y="570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5" y="572"/>
                  </a:lnTo>
                  <a:lnTo>
                    <a:pt x="577" y="574"/>
                  </a:lnTo>
                  <a:lnTo>
                    <a:pt x="575" y="574"/>
                  </a:lnTo>
                  <a:lnTo>
                    <a:pt x="575" y="576"/>
                  </a:lnTo>
                  <a:lnTo>
                    <a:pt x="577" y="576"/>
                  </a:lnTo>
                  <a:lnTo>
                    <a:pt x="577" y="576"/>
                  </a:lnTo>
                  <a:lnTo>
                    <a:pt x="575" y="576"/>
                  </a:lnTo>
                  <a:lnTo>
                    <a:pt x="575" y="576"/>
                  </a:lnTo>
                  <a:lnTo>
                    <a:pt x="575" y="578"/>
                  </a:lnTo>
                  <a:lnTo>
                    <a:pt x="573" y="578"/>
                  </a:lnTo>
                  <a:lnTo>
                    <a:pt x="573" y="578"/>
                  </a:lnTo>
                  <a:lnTo>
                    <a:pt x="573" y="578"/>
                  </a:lnTo>
                  <a:lnTo>
                    <a:pt x="571" y="578"/>
                  </a:lnTo>
                  <a:lnTo>
                    <a:pt x="571" y="578"/>
                  </a:lnTo>
                  <a:lnTo>
                    <a:pt x="571" y="576"/>
                  </a:lnTo>
                  <a:lnTo>
                    <a:pt x="569" y="576"/>
                  </a:lnTo>
                  <a:lnTo>
                    <a:pt x="569" y="576"/>
                  </a:lnTo>
                  <a:lnTo>
                    <a:pt x="569" y="576"/>
                  </a:lnTo>
                  <a:lnTo>
                    <a:pt x="569" y="578"/>
                  </a:lnTo>
                  <a:lnTo>
                    <a:pt x="569" y="578"/>
                  </a:lnTo>
                  <a:lnTo>
                    <a:pt x="569" y="578"/>
                  </a:lnTo>
                  <a:lnTo>
                    <a:pt x="571" y="578"/>
                  </a:lnTo>
                  <a:lnTo>
                    <a:pt x="571" y="580"/>
                  </a:lnTo>
                  <a:lnTo>
                    <a:pt x="571" y="580"/>
                  </a:lnTo>
                  <a:lnTo>
                    <a:pt x="571" y="580"/>
                  </a:lnTo>
                  <a:lnTo>
                    <a:pt x="569" y="580"/>
                  </a:lnTo>
                  <a:lnTo>
                    <a:pt x="569" y="580"/>
                  </a:lnTo>
                  <a:lnTo>
                    <a:pt x="569" y="580"/>
                  </a:lnTo>
                  <a:lnTo>
                    <a:pt x="569" y="580"/>
                  </a:lnTo>
                  <a:lnTo>
                    <a:pt x="569" y="582"/>
                  </a:lnTo>
                  <a:lnTo>
                    <a:pt x="569" y="582"/>
                  </a:lnTo>
                  <a:lnTo>
                    <a:pt x="569" y="582"/>
                  </a:lnTo>
                  <a:lnTo>
                    <a:pt x="569" y="582"/>
                  </a:lnTo>
                  <a:lnTo>
                    <a:pt x="569" y="582"/>
                  </a:lnTo>
                  <a:lnTo>
                    <a:pt x="567" y="582"/>
                  </a:lnTo>
                  <a:lnTo>
                    <a:pt x="567" y="582"/>
                  </a:lnTo>
                  <a:lnTo>
                    <a:pt x="567" y="580"/>
                  </a:lnTo>
                  <a:lnTo>
                    <a:pt x="565" y="580"/>
                  </a:lnTo>
                  <a:lnTo>
                    <a:pt x="565" y="580"/>
                  </a:lnTo>
                  <a:lnTo>
                    <a:pt x="563" y="582"/>
                  </a:lnTo>
                  <a:lnTo>
                    <a:pt x="565" y="582"/>
                  </a:lnTo>
                  <a:lnTo>
                    <a:pt x="565" y="582"/>
                  </a:lnTo>
                  <a:lnTo>
                    <a:pt x="567" y="582"/>
                  </a:lnTo>
                  <a:lnTo>
                    <a:pt x="567" y="584"/>
                  </a:lnTo>
                  <a:lnTo>
                    <a:pt x="565" y="584"/>
                  </a:lnTo>
                  <a:lnTo>
                    <a:pt x="565" y="584"/>
                  </a:lnTo>
                  <a:lnTo>
                    <a:pt x="563" y="584"/>
                  </a:lnTo>
                  <a:lnTo>
                    <a:pt x="561" y="584"/>
                  </a:lnTo>
                  <a:lnTo>
                    <a:pt x="561" y="584"/>
                  </a:lnTo>
                  <a:lnTo>
                    <a:pt x="561" y="584"/>
                  </a:lnTo>
                  <a:lnTo>
                    <a:pt x="561" y="582"/>
                  </a:lnTo>
                  <a:lnTo>
                    <a:pt x="563" y="582"/>
                  </a:lnTo>
                  <a:lnTo>
                    <a:pt x="563" y="582"/>
                  </a:lnTo>
                  <a:lnTo>
                    <a:pt x="561" y="582"/>
                  </a:lnTo>
                  <a:lnTo>
                    <a:pt x="561" y="582"/>
                  </a:lnTo>
                  <a:lnTo>
                    <a:pt x="559" y="582"/>
                  </a:lnTo>
                  <a:lnTo>
                    <a:pt x="559" y="584"/>
                  </a:lnTo>
                  <a:lnTo>
                    <a:pt x="559" y="584"/>
                  </a:lnTo>
                  <a:lnTo>
                    <a:pt x="559" y="584"/>
                  </a:lnTo>
                  <a:lnTo>
                    <a:pt x="557" y="584"/>
                  </a:lnTo>
                  <a:lnTo>
                    <a:pt x="557" y="584"/>
                  </a:lnTo>
                  <a:lnTo>
                    <a:pt x="555" y="584"/>
                  </a:lnTo>
                  <a:lnTo>
                    <a:pt x="555" y="584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2"/>
                  </a:lnTo>
                  <a:lnTo>
                    <a:pt x="555" y="580"/>
                  </a:lnTo>
                  <a:lnTo>
                    <a:pt x="553" y="580"/>
                  </a:lnTo>
                  <a:lnTo>
                    <a:pt x="553" y="580"/>
                  </a:lnTo>
                  <a:lnTo>
                    <a:pt x="553" y="580"/>
                  </a:lnTo>
                  <a:lnTo>
                    <a:pt x="553" y="578"/>
                  </a:lnTo>
                  <a:lnTo>
                    <a:pt x="553" y="578"/>
                  </a:lnTo>
                  <a:lnTo>
                    <a:pt x="553" y="580"/>
                  </a:lnTo>
                  <a:lnTo>
                    <a:pt x="551" y="580"/>
                  </a:lnTo>
                  <a:lnTo>
                    <a:pt x="551" y="580"/>
                  </a:lnTo>
                  <a:lnTo>
                    <a:pt x="551" y="580"/>
                  </a:lnTo>
                  <a:lnTo>
                    <a:pt x="549" y="580"/>
                  </a:lnTo>
                  <a:lnTo>
                    <a:pt x="549" y="580"/>
                  </a:lnTo>
                  <a:lnTo>
                    <a:pt x="547" y="582"/>
                  </a:lnTo>
                  <a:lnTo>
                    <a:pt x="549" y="584"/>
                  </a:lnTo>
                  <a:lnTo>
                    <a:pt x="549" y="584"/>
                  </a:lnTo>
                  <a:lnTo>
                    <a:pt x="551" y="584"/>
                  </a:lnTo>
                  <a:lnTo>
                    <a:pt x="551" y="584"/>
                  </a:lnTo>
                  <a:lnTo>
                    <a:pt x="551" y="586"/>
                  </a:lnTo>
                  <a:lnTo>
                    <a:pt x="549" y="584"/>
                  </a:lnTo>
                  <a:lnTo>
                    <a:pt x="549" y="584"/>
                  </a:lnTo>
                  <a:lnTo>
                    <a:pt x="547" y="586"/>
                  </a:lnTo>
                  <a:lnTo>
                    <a:pt x="547" y="586"/>
                  </a:lnTo>
                  <a:lnTo>
                    <a:pt x="547" y="586"/>
                  </a:lnTo>
                  <a:lnTo>
                    <a:pt x="547" y="586"/>
                  </a:lnTo>
                  <a:lnTo>
                    <a:pt x="547" y="586"/>
                  </a:lnTo>
                  <a:lnTo>
                    <a:pt x="547" y="584"/>
                  </a:lnTo>
                  <a:lnTo>
                    <a:pt x="547" y="584"/>
                  </a:lnTo>
                  <a:lnTo>
                    <a:pt x="547" y="584"/>
                  </a:lnTo>
                  <a:lnTo>
                    <a:pt x="547" y="582"/>
                  </a:lnTo>
                  <a:lnTo>
                    <a:pt x="547" y="582"/>
                  </a:lnTo>
                  <a:lnTo>
                    <a:pt x="547" y="584"/>
                  </a:lnTo>
                  <a:lnTo>
                    <a:pt x="543" y="582"/>
                  </a:lnTo>
                  <a:lnTo>
                    <a:pt x="543" y="580"/>
                  </a:lnTo>
                  <a:lnTo>
                    <a:pt x="545" y="580"/>
                  </a:lnTo>
                  <a:lnTo>
                    <a:pt x="545" y="580"/>
                  </a:lnTo>
                  <a:lnTo>
                    <a:pt x="545" y="580"/>
                  </a:lnTo>
                  <a:lnTo>
                    <a:pt x="545" y="580"/>
                  </a:lnTo>
                  <a:lnTo>
                    <a:pt x="545" y="580"/>
                  </a:lnTo>
                  <a:lnTo>
                    <a:pt x="543" y="578"/>
                  </a:lnTo>
                  <a:lnTo>
                    <a:pt x="543" y="580"/>
                  </a:lnTo>
                  <a:lnTo>
                    <a:pt x="543" y="580"/>
                  </a:lnTo>
                  <a:lnTo>
                    <a:pt x="543" y="580"/>
                  </a:lnTo>
                  <a:lnTo>
                    <a:pt x="543" y="582"/>
                  </a:lnTo>
                  <a:lnTo>
                    <a:pt x="541" y="582"/>
                  </a:lnTo>
                  <a:lnTo>
                    <a:pt x="541" y="582"/>
                  </a:lnTo>
                  <a:lnTo>
                    <a:pt x="541" y="580"/>
                  </a:lnTo>
                  <a:lnTo>
                    <a:pt x="541" y="580"/>
                  </a:lnTo>
                  <a:lnTo>
                    <a:pt x="543" y="578"/>
                  </a:lnTo>
                  <a:lnTo>
                    <a:pt x="543" y="578"/>
                  </a:lnTo>
                  <a:lnTo>
                    <a:pt x="543" y="576"/>
                  </a:lnTo>
                  <a:lnTo>
                    <a:pt x="545" y="576"/>
                  </a:lnTo>
                  <a:lnTo>
                    <a:pt x="545" y="574"/>
                  </a:lnTo>
                  <a:lnTo>
                    <a:pt x="547" y="576"/>
                  </a:lnTo>
                  <a:lnTo>
                    <a:pt x="547" y="574"/>
                  </a:lnTo>
                  <a:lnTo>
                    <a:pt x="547" y="574"/>
                  </a:lnTo>
                  <a:lnTo>
                    <a:pt x="545" y="572"/>
                  </a:lnTo>
                  <a:lnTo>
                    <a:pt x="545" y="572"/>
                  </a:lnTo>
                  <a:lnTo>
                    <a:pt x="545" y="570"/>
                  </a:lnTo>
                  <a:lnTo>
                    <a:pt x="545" y="570"/>
                  </a:lnTo>
                  <a:lnTo>
                    <a:pt x="543" y="570"/>
                  </a:lnTo>
                  <a:lnTo>
                    <a:pt x="543" y="570"/>
                  </a:lnTo>
                  <a:lnTo>
                    <a:pt x="541" y="570"/>
                  </a:lnTo>
                  <a:lnTo>
                    <a:pt x="539" y="570"/>
                  </a:lnTo>
                  <a:lnTo>
                    <a:pt x="537" y="570"/>
                  </a:lnTo>
                  <a:lnTo>
                    <a:pt x="537" y="572"/>
                  </a:lnTo>
                  <a:lnTo>
                    <a:pt x="535" y="572"/>
                  </a:lnTo>
                  <a:lnTo>
                    <a:pt x="535" y="574"/>
                  </a:lnTo>
                  <a:lnTo>
                    <a:pt x="533" y="574"/>
                  </a:lnTo>
                  <a:lnTo>
                    <a:pt x="533" y="574"/>
                  </a:lnTo>
                  <a:lnTo>
                    <a:pt x="531" y="574"/>
                  </a:lnTo>
                  <a:lnTo>
                    <a:pt x="531" y="576"/>
                  </a:lnTo>
                  <a:lnTo>
                    <a:pt x="531" y="576"/>
                  </a:lnTo>
                  <a:lnTo>
                    <a:pt x="531" y="576"/>
                  </a:lnTo>
                  <a:lnTo>
                    <a:pt x="529" y="576"/>
                  </a:lnTo>
                  <a:lnTo>
                    <a:pt x="529" y="576"/>
                  </a:lnTo>
                  <a:lnTo>
                    <a:pt x="529" y="576"/>
                  </a:lnTo>
                  <a:lnTo>
                    <a:pt x="527" y="576"/>
                  </a:lnTo>
                  <a:lnTo>
                    <a:pt x="527" y="576"/>
                  </a:lnTo>
                  <a:lnTo>
                    <a:pt x="527" y="576"/>
                  </a:lnTo>
                  <a:lnTo>
                    <a:pt x="525" y="576"/>
                  </a:lnTo>
                  <a:lnTo>
                    <a:pt x="525" y="576"/>
                  </a:lnTo>
                  <a:lnTo>
                    <a:pt x="525" y="574"/>
                  </a:lnTo>
                  <a:lnTo>
                    <a:pt x="525" y="574"/>
                  </a:lnTo>
                  <a:lnTo>
                    <a:pt x="523" y="574"/>
                  </a:lnTo>
                  <a:lnTo>
                    <a:pt x="519" y="574"/>
                  </a:lnTo>
                  <a:lnTo>
                    <a:pt x="517" y="574"/>
                  </a:lnTo>
                  <a:lnTo>
                    <a:pt x="515" y="576"/>
                  </a:lnTo>
                  <a:lnTo>
                    <a:pt x="513" y="574"/>
                  </a:lnTo>
                  <a:lnTo>
                    <a:pt x="511" y="576"/>
                  </a:lnTo>
                  <a:lnTo>
                    <a:pt x="509" y="576"/>
                  </a:lnTo>
                  <a:lnTo>
                    <a:pt x="507" y="578"/>
                  </a:lnTo>
                  <a:lnTo>
                    <a:pt x="505" y="578"/>
                  </a:lnTo>
                  <a:lnTo>
                    <a:pt x="505" y="578"/>
                  </a:lnTo>
                  <a:lnTo>
                    <a:pt x="505" y="578"/>
                  </a:lnTo>
                  <a:lnTo>
                    <a:pt x="503" y="578"/>
                  </a:lnTo>
                  <a:lnTo>
                    <a:pt x="501" y="580"/>
                  </a:lnTo>
                  <a:lnTo>
                    <a:pt x="501" y="580"/>
                  </a:lnTo>
                  <a:lnTo>
                    <a:pt x="501" y="580"/>
                  </a:lnTo>
                  <a:lnTo>
                    <a:pt x="499" y="582"/>
                  </a:lnTo>
                  <a:lnTo>
                    <a:pt x="497" y="582"/>
                  </a:lnTo>
                  <a:lnTo>
                    <a:pt x="491" y="582"/>
                  </a:lnTo>
                  <a:lnTo>
                    <a:pt x="489" y="582"/>
                  </a:lnTo>
                  <a:lnTo>
                    <a:pt x="485" y="582"/>
                  </a:lnTo>
                  <a:lnTo>
                    <a:pt x="477" y="584"/>
                  </a:lnTo>
                  <a:lnTo>
                    <a:pt x="473" y="582"/>
                  </a:lnTo>
                  <a:lnTo>
                    <a:pt x="471" y="582"/>
                  </a:lnTo>
                  <a:lnTo>
                    <a:pt x="467" y="582"/>
                  </a:lnTo>
                  <a:lnTo>
                    <a:pt x="467" y="584"/>
                  </a:lnTo>
                  <a:lnTo>
                    <a:pt x="463" y="584"/>
                  </a:lnTo>
                  <a:lnTo>
                    <a:pt x="463" y="586"/>
                  </a:lnTo>
                  <a:lnTo>
                    <a:pt x="463" y="586"/>
                  </a:lnTo>
                  <a:lnTo>
                    <a:pt x="461" y="586"/>
                  </a:lnTo>
                  <a:lnTo>
                    <a:pt x="461" y="586"/>
                  </a:lnTo>
                  <a:lnTo>
                    <a:pt x="459" y="586"/>
                  </a:lnTo>
                  <a:lnTo>
                    <a:pt x="457" y="584"/>
                  </a:lnTo>
                  <a:lnTo>
                    <a:pt x="457" y="584"/>
                  </a:lnTo>
                  <a:lnTo>
                    <a:pt x="455" y="584"/>
                  </a:lnTo>
                  <a:lnTo>
                    <a:pt x="455" y="582"/>
                  </a:lnTo>
                  <a:lnTo>
                    <a:pt x="455" y="582"/>
                  </a:lnTo>
                  <a:lnTo>
                    <a:pt x="455" y="582"/>
                  </a:lnTo>
                  <a:lnTo>
                    <a:pt x="457" y="582"/>
                  </a:lnTo>
                  <a:lnTo>
                    <a:pt x="457" y="580"/>
                  </a:lnTo>
                  <a:lnTo>
                    <a:pt x="457" y="580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9" y="580"/>
                  </a:lnTo>
                  <a:lnTo>
                    <a:pt x="457" y="580"/>
                  </a:lnTo>
                  <a:lnTo>
                    <a:pt x="457" y="580"/>
                  </a:lnTo>
                  <a:lnTo>
                    <a:pt x="455" y="580"/>
                  </a:lnTo>
                  <a:lnTo>
                    <a:pt x="455" y="580"/>
                  </a:lnTo>
                  <a:lnTo>
                    <a:pt x="455" y="580"/>
                  </a:lnTo>
                  <a:lnTo>
                    <a:pt x="455" y="580"/>
                  </a:lnTo>
                  <a:lnTo>
                    <a:pt x="455" y="580"/>
                  </a:lnTo>
                  <a:lnTo>
                    <a:pt x="455" y="580"/>
                  </a:lnTo>
                  <a:lnTo>
                    <a:pt x="453" y="580"/>
                  </a:lnTo>
                  <a:lnTo>
                    <a:pt x="453" y="580"/>
                  </a:lnTo>
                  <a:lnTo>
                    <a:pt x="451" y="580"/>
                  </a:lnTo>
                  <a:lnTo>
                    <a:pt x="451" y="580"/>
                  </a:lnTo>
                  <a:lnTo>
                    <a:pt x="449" y="580"/>
                  </a:lnTo>
                  <a:lnTo>
                    <a:pt x="449" y="578"/>
                  </a:lnTo>
                  <a:lnTo>
                    <a:pt x="449" y="578"/>
                  </a:lnTo>
                  <a:lnTo>
                    <a:pt x="449" y="580"/>
                  </a:lnTo>
                  <a:lnTo>
                    <a:pt x="449" y="580"/>
                  </a:lnTo>
                  <a:lnTo>
                    <a:pt x="447" y="580"/>
                  </a:lnTo>
                  <a:lnTo>
                    <a:pt x="447" y="580"/>
                  </a:lnTo>
                  <a:lnTo>
                    <a:pt x="447" y="580"/>
                  </a:lnTo>
                  <a:lnTo>
                    <a:pt x="445" y="582"/>
                  </a:lnTo>
                  <a:lnTo>
                    <a:pt x="445" y="582"/>
                  </a:lnTo>
                  <a:lnTo>
                    <a:pt x="445" y="582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3" y="582"/>
                  </a:lnTo>
                  <a:lnTo>
                    <a:pt x="441" y="584"/>
                  </a:lnTo>
                  <a:lnTo>
                    <a:pt x="439" y="584"/>
                  </a:lnTo>
                  <a:lnTo>
                    <a:pt x="437" y="584"/>
                  </a:lnTo>
                  <a:lnTo>
                    <a:pt x="435" y="584"/>
                  </a:lnTo>
                  <a:lnTo>
                    <a:pt x="435" y="584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3" y="586"/>
                  </a:lnTo>
                  <a:lnTo>
                    <a:pt x="431" y="586"/>
                  </a:lnTo>
                  <a:lnTo>
                    <a:pt x="431" y="586"/>
                  </a:lnTo>
                  <a:lnTo>
                    <a:pt x="429" y="586"/>
                  </a:lnTo>
                  <a:lnTo>
                    <a:pt x="429" y="586"/>
                  </a:lnTo>
                  <a:lnTo>
                    <a:pt x="427" y="588"/>
                  </a:lnTo>
                  <a:lnTo>
                    <a:pt x="429" y="588"/>
                  </a:lnTo>
                  <a:lnTo>
                    <a:pt x="429" y="588"/>
                  </a:lnTo>
                  <a:lnTo>
                    <a:pt x="429" y="590"/>
                  </a:lnTo>
                  <a:lnTo>
                    <a:pt x="431" y="590"/>
                  </a:lnTo>
                  <a:lnTo>
                    <a:pt x="431" y="590"/>
                  </a:lnTo>
                  <a:lnTo>
                    <a:pt x="429" y="592"/>
                  </a:lnTo>
                  <a:lnTo>
                    <a:pt x="429" y="592"/>
                  </a:lnTo>
                  <a:lnTo>
                    <a:pt x="429" y="594"/>
                  </a:lnTo>
                  <a:lnTo>
                    <a:pt x="429" y="594"/>
                  </a:lnTo>
                  <a:lnTo>
                    <a:pt x="427" y="596"/>
                  </a:lnTo>
                  <a:lnTo>
                    <a:pt x="425" y="596"/>
                  </a:lnTo>
                  <a:lnTo>
                    <a:pt x="425" y="596"/>
                  </a:lnTo>
                  <a:lnTo>
                    <a:pt x="423" y="596"/>
                  </a:lnTo>
                  <a:lnTo>
                    <a:pt x="423" y="598"/>
                  </a:lnTo>
                  <a:lnTo>
                    <a:pt x="423" y="598"/>
                  </a:lnTo>
                  <a:lnTo>
                    <a:pt x="421" y="600"/>
                  </a:lnTo>
                  <a:lnTo>
                    <a:pt x="419" y="602"/>
                  </a:lnTo>
                  <a:lnTo>
                    <a:pt x="417" y="602"/>
                  </a:lnTo>
                  <a:lnTo>
                    <a:pt x="417" y="602"/>
                  </a:lnTo>
                  <a:lnTo>
                    <a:pt x="417" y="604"/>
                  </a:lnTo>
                  <a:lnTo>
                    <a:pt x="417" y="604"/>
                  </a:lnTo>
                  <a:lnTo>
                    <a:pt x="415" y="604"/>
                  </a:lnTo>
                  <a:lnTo>
                    <a:pt x="415" y="606"/>
                  </a:lnTo>
                  <a:lnTo>
                    <a:pt x="415" y="608"/>
                  </a:lnTo>
                  <a:lnTo>
                    <a:pt x="413" y="608"/>
                  </a:lnTo>
                  <a:lnTo>
                    <a:pt x="413" y="608"/>
                  </a:lnTo>
                  <a:lnTo>
                    <a:pt x="411" y="608"/>
                  </a:lnTo>
                  <a:lnTo>
                    <a:pt x="409" y="610"/>
                  </a:lnTo>
                  <a:lnTo>
                    <a:pt x="407" y="612"/>
                  </a:lnTo>
                  <a:lnTo>
                    <a:pt x="407" y="612"/>
                  </a:lnTo>
                  <a:lnTo>
                    <a:pt x="405" y="614"/>
                  </a:lnTo>
                  <a:lnTo>
                    <a:pt x="403" y="616"/>
                  </a:lnTo>
                  <a:lnTo>
                    <a:pt x="403" y="616"/>
                  </a:lnTo>
                  <a:lnTo>
                    <a:pt x="403" y="618"/>
                  </a:lnTo>
                  <a:lnTo>
                    <a:pt x="401" y="618"/>
                  </a:lnTo>
                  <a:lnTo>
                    <a:pt x="401" y="618"/>
                  </a:lnTo>
                  <a:lnTo>
                    <a:pt x="401" y="620"/>
                  </a:lnTo>
                  <a:lnTo>
                    <a:pt x="399" y="620"/>
                  </a:lnTo>
                  <a:lnTo>
                    <a:pt x="397" y="622"/>
                  </a:lnTo>
                  <a:lnTo>
                    <a:pt x="395" y="624"/>
                  </a:lnTo>
                  <a:lnTo>
                    <a:pt x="395" y="624"/>
                  </a:lnTo>
                  <a:lnTo>
                    <a:pt x="395" y="624"/>
                  </a:lnTo>
                  <a:lnTo>
                    <a:pt x="395" y="624"/>
                  </a:lnTo>
                  <a:lnTo>
                    <a:pt x="395" y="624"/>
                  </a:lnTo>
                  <a:lnTo>
                    <a:pt x="393" y="626"/>
                  </a:lnTo>
                  <a:lnTo>
                    <a:pt x="393" y="626"/>
                  </a:lnTo>
                  <a:lnTo>
                    <a:pt x="393" y="626"/>
                  </a:lnTo>
                  <a:lnTo>
                    <a:pt x="391" y="628"/>
                  </a:lnTo>
                  <a:lnTo>
                    <a:pt x="389" y="628"/>
                  </a:lnTo>
                  <a:lnTo>
                    <a:pt x="387" y="628"/>
                  </a:lnTo>
                  <a:lnTo>
                    <a:pt x="387" y="628"/>
                  </a:lnTo>
                  <a:lnTo>
                    <a:pt x="385" y="628"/>
                  </a:lnTo>
                  <a:lnTo>
                    <a:pt x="385" y="628"/>
                  </a:lnTo>
                  <a:lnTo>
                    <a:pt x="385" y="630"/>
                  </a:lnTo>
                  <a:lnTo>
                    <a:pt x="383" y="630"/>
                  </a:lnTo>
                  <a:lnTo>
                    <a:pt x="383" y="628"/>
                  </a:lnTo>
                  <a:lnTo>
                    <a:pt x="383" y="630"/>
                  </a:lnTo>
                  <a:lnTo>
                    <a:pt x="383" y="630"/>
                  </a:lnTo>
                  <a:lnTo>
                    <a:pt x="383" y="630"/>
                  </a:lnTo>
                  <a:lnTo>
                    <a:pt x="383" y="632"/>
                  </a:lnTo>
                  <a:lnTo>
                    <a:pt x="381" y="632"/>
                  </a:lnTo>
                  <a:lnTo>
                    <a:pt x="381" y="632"/>
                  </a:lnTo>
                  <a:lnTo>
                    <a:pt x="381" y="632"/>
                  </a:lnTo>
                  <a:lnTo>
                    <a:pt x="381" y="632"/>
                  </a:lnTo>
                  <a:lnTo>
                    <a:pt x="381" y="634"/>
                  </a:lnTo>
                  <a:lnTo>
                    <a:pt x="379" y="634"/>
                  </a:lnTo>
                  <a:lnTo>
                    <a:pt x="379" y="634"/>
                  </a:lnTo>
                  <a:lnTo>
                    <a:pt x="377" y="636"/>
                  </a:lnTo>
                  <a:lnTo>
                    <a:pt x="377" y="636"/>
                  </a:lnTo>
                  <a:lnTo>
                    <a:pt x="377" y="636"/>
                  </a:lnTo>
                  <a:lnTo>
                    <a:pt x="377" y="638"/>
                  </a:lnTo>
                  <a:lnTo>
                    <a:pt x="377" y="638"/>
                  </a:lnTo>
                  <a:lnTo>
                    <a:pt x="375" y="640"/>
                  </a:lnTo>
                  <a:lnTo>
                    <a:pt x="375" y="640"/>
                  </a:lnTo>
                  <a:lnTo>
                    <a:pt x="375" y="642"/>
                  </a:lnTo>
                  <a:lnTo>
                    <a:pt x="373" y="642"/>
                  </a:lnTo>
                  <a:lnTo>
                    <a:pt x="371" y="642"/>
                  </a:lnTo>
                  <a:lnTo>
                    <a:pt x="371" y="644"/>
                  </a:lnTo>
                  <a:lnTo>
                    <a:pt x="369" y="644"/>
                  </a:lnTo>
                  <a:lnTo>
                    <a:pt x="367" y="644"/>
                  </a:lnTo>
                  <a:lnTo>
                    <a:pt x="367" y="644"/>
                  </a:lnTo>
                  <a:lnTo>
                    <a:pt x="365" y="644"/>
                  </a:lnTo>
                  <a:lnTo>
                    <a:pt x="365" y="644"/>
                  </a:lnTo>
                  <a:lnTo>
                    <a:pt x="365" y="644"/>
                  </a:lnTo>
                  <a:lnTo>
                    <a:pt x="365" y="644"/>
                  </a:lnTo>
                  <a:lnTo>
                    <a:pt x="365" y="642"/>
                  </a:lnTo>
                  <a:lnTo>
                    <a:pt x="367" y="642"/>
                  </a:lnTo>
                  <a:lnTo>
                    <a:pt x="367" y="642"/>
                  </a:lnTo>
                  <a:lnTo>
                    <a:pt x="367" y="642"/>
                  </a:lnTo>
                  <a:lnTo>
                    <a:pt x="367" y="642"/>
                  </a:lnTo>
                  <a:lnTo>
                    <a:pt x="369" y="642"/>
                  </a:lnTo>
                  <a:lnTo>
                    <a:pt x="367" y="642"/>
                  </a:lnTo>
                  <a:lnTo>
                    <a:pt x="367" y="640"/>
                  </a:lnTo>
                  <a:lnTo>
                    <a:pt x="367" y="642"/>
                  </a:lnTo>
                  <a:lnTo>
                    <a:pt x="365" y="642"/>
                  </a:lnTo>
                  <a:lnTo>
                    <a:pt x="365" y="642"/>
                  </a:lnTo>
                  <a:lnTo>
                    <a:pt x="363" y="642"/>
                  </a:lnTo>
                  <a:lnTo>
                    <a:pt x="363" y="642"/>
                  </a:lnTo>
                  <a:lnTo>
                    <a:pt x="363" y="642"/>
                  </a:lnTo>
                  <a:lnTo>
                    <a:pt x="365" y="644"/>
                  </a:lnTo>
                  <a:lnTo>
                    <a:pt x="363" y="644"/>
                  </a:lnTo>
                  <a:lnTo>
                    <a:pt x="363" y="644"/>
                  </a:lnTo>
                  <a:lnTo>
                    <a:pt x="363" y="644"/>
                  </a:lnTo>
                  <a:lnTo>
                    <a:pt x="363" y="644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61" y="642"/>
                  </a:lnTo>
                  <a:lnTo>
                    <a:pt x="359" y="642"/>
                  </a:lnTo>
                  <a:lnTo>
                    <a:pt x="359" y="642"/>
                  </a:lnTo>
                  <a:lnTo>
                    <a:pt x="359" y="642"/>
                  </a:lnTo>
                  <a:lnTo>
                    <a:pt x="357" y="642"/>
                  </a:lnTo>
                  <a:lnTo>
                    <a:pt x="357" y="642"/>
                  </a:lnTo>
                  <a:lnTo>
                    <a:pt x="357" y="642"/>
                  </a:lnTo>
                  <a:lnTo>
                    <a:pt x="355" y="642"/>
                  </a:lnTo>
                  <a:lnTo>
                    <a:pt x="357" y="642"/>
                  </a:lnTo>
                  <a:lnTo>
                    <a:pt x="355" y="642"/>
                  </a:lnTo>
                  <a:lnTo>
                    <a:pt x="355" y="640"/>
                  </a:lnTo>
                  <a:lnTo>
                    <a:pt x="355" y="642"/>
                  </a:lnTo>
                  <a:lnTo>
                    <a:pt x="353" y="642"/>
                  </a:lnTo>
                  <a:lnTo>
                    <a:pt x="353" y="642"/>
                  </a:lnTo>
                  <a:lnTo>
                    <a:pt x="353" y="644"/>
                  </a:lnTo>
                  <a:lnTo>
                    <a:pt x="353" y="644"/>
                  </a:lnTo>
                  <a:lnTo>
                    <a:pt x="353" y="644"/>
                  </a:lnTo>
                  <a:lnTo>
                    <a:pt x="353" y="642"/>
                  </a:lnTo>
                  <a:lnTo>
                    <a:pt x="355" y="642"/>
                  </a:lnTo>
                  <a:lnTo>
                    <a:pt x="357" y="644"/>
                  </a:lnTo>
                  <a:lnTo>
                    <a:pt x="357" y="644"/>
                  </a:lnTo>
                  <a:lnTo>
                    <a:pt x="357" y="644"/>
                  </a:lnTo>
                  <a:lnTo>
                    <a:pt x="357" y="644"/>
                  </a:lnTo>
                  <a:lnTo>
                    <a:pt x="355" y="644"/>
                  </a:lnTo>
                  <a:lnTo>
                    <a:pt x="353" y="644"/>
                  </a:lnTo>
                  <a:lnTo>
                    <a:pt x="353" y="646"/>
                  </a:lnTo>
                  <a:lnTo>
                    <a:pt x="353" y="646"/>
                  </a:lnTo>
                  <a:lnTo>
                    <a:pt x="353" y="646"/>
                  </a:lnTo>
                  <a:lnTo>
                    <a:pt x="351" y="646"/>
                  </a:lnTo>
                  <a:lnTo>
                    <a:pt x="351" y="646"/>
                  </a:lnTo>
                  <a:lnTo>
                    <a:pt x="351" y="646"/>
                  </a:lnTo>
                  <a:lnTo>
                    <a:pt x="351" y="646"/>
                  </a:lnTo>
                  <a:lnTo>
                    <a:pt x="351" y="648"/>
                  </a:lnTo>
                  <a:lnTo>
                    <a:pt x="351" y="648"/>
                  </a:lnTo>
                  <a:lnTo>
                    <a:pt x="351" y="648"/>
                  </a:lnTo>
                  <a:lnTo>
                    <a:pt x="351" y="650"/>
                  </a:lnTo>
                  <a:lnTo>
                    <a:pt x="351" y="650"/>
                  </a:lnTo>
                  <a:lnTo>
                    <a:pt x="351" y="650"/>
                  </a:lnTo>
                  <a:lnTo>
                    <a:pt x="351" y="650"/>
                  </a:lnTo>
                  <a:lnTo>
                    <a:pt x="351" y="652"/>
                  </a:lnTo>
                  <a:lnTo>
                    <a:pt x="351" y="652"/>
                  </a:lnTo>
                  <a:lnTo>
                    <a:pt x="353" y="654"/>
                  </a:lnTo>
                  <a:lnTo>
                    <a:pt x="353" y="654"/>
                  </a:lnTo>
                  <a:lnTo>
                    <a:pt x="353" y="654"/>
                  </a:lnTo>
                  <a:lnTo>
                    <a:pt x="353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6"/>
                  </a:lnTo>
                  <a:lnTo>
                    <a:pt x="351" y="658"/>
                  </a:lnTo>
                  <a:lnTo>
                    <a:pt x="349" y="658"/>
                  </a:lnTo>
                  <a:lnTo>
                    <a:pt x="349" y="658"/>
                  </a:lnTo>
                  <a:lnTo>
                    <a:pt x="351" y="660"/>
                  </a:lnTo>
                  <a:lnTo>
                    <a:pt x="351" y="660"/>
                  </a:lnTo>
                  <a:lnTo>
                    <a:pt x="351" y="660"/>
                  </a:lnTo>
                  <a:lnTo>
                    <a:pt x="351" y="660"/>
                  </a:lnTo>
                  <a:lnTo>
                    <a:pt x="353" y="662"/>
                  </a:lnTo>
                  <a:lnTo>
                    <a:pt x="351" y="662"/>
                  </a:lnTo>
                  <a:lnTo>
                    <a:pt x="353" y="664"/>
                  </a:lnTo>
                  <a:lnTo>
                    <a:pt x="353" y="664"/>
                  </a:lnTo>
                  <a:lnTo>
                    <a:pt x="353" y="664"/>
                  </a:lnTo>
                  <a:lnTo>
                    <a:pt x="351" y="664"/>
                  </a:lnTo>
                  <a:lnTo>
                    <a:pt x="351" y="666"/>
                  </a:lnTo>
                  <a:lnTo>
                    <a:pt x="351" y="666"/>
                  </a:lnTo>
                  <a:lnTo>
                    <a:pt x="351" y="666"/>
                  </a:lnTo>
                  <a:lnTo>
                    <a:pt x="351" y="668"/>
                  </a:lnTo>
                  <a:lnTo>
                    <a:pt x="351" y="668"/>
                  </a:lnTo>
                  <a:lnTo>
                    <a:pt x="351" y="668"/>
                  </a:lnTo>
                  <a:lnTo>
                    <a:pt x="353" y="668"/>
                  </a:lnTo>
                  <a:lnTo>
                    <a:pt x="353" y="668"/>
                  </a:lnTo>
                  <a:lnTo>
                    <a:pt x="353" y="668"/>
                  </a:lnTo>
                  <a:lnTo>
                    <a:pt x="355" y="666"/>
                  </a:lnTo>
                  <a:lnTo>
                    <a:pt x="357" y="664"/>
                  </a:lnTo>
                  <a:lnTo>
                    <a:pt x="357" y="662"/>
                  </a:lnTo>
                  <a:lnTo>
                    <a:pt x="359" y="662"/>
                  </a:lnTo>
                  <a:lnTo>
                    <a:pt x="361" y="662"/>
                  </a:lnTo>
                  <a:lnTo>
                    <a:pt x="361" y="664"/>
                  </a:lnTo>
                  <a:lnTo>
                    <a:pt x="363" y="666"/>
                  </a:lnTo>
                  <a:lnTo>
                    <a:pt x="363" y="666"/>
                  </a:lnTo>
                  <a:lnTo>
                    <a:pt x="363" y="666"/>
                  </a:lnTo>
                  <a:lnTo>
                    <a:pt x="363" y="666"/>
                  </a:lnTo>
                  <a:lnTo>
                    <a:pt x="363" y="666"/>
                  </a:lnTo>
                  <a:lnTo>
                    <a:pt x="363" y="668"/>
                  </a:lnTo>
                  <a:lnTo>
                    <a:pt x="363" y="668"/>
                  </a:lnTo>
                  <a:lnTo>
                    <a:pt x="363" y="668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65" y="666"/>
                  </a:lnTo>
                  <a:lnTo>
                    <a:pt x="365" y="666"/>
                  </a:lnTo>
                  <a:lnTo>
                    <a:pt x="365" y="666"/>
                  </a:lnTo>
                  <a:lnTo>
                    <a:pt x="365" y="668"/>
                  </a:lnTo>
                  <a:lnTo>
                    <a:pt x="365" y="668"/>
                  </a:lnTo>
                  <a:lnTo>
                    <a:pt x="367" y="668"/>
                  </a:lnTo>
                  <a:lnTo>
                    <a:pt x="367" y="668"/>
                  </a:lnTo>
                  <a:lnTo>
                    <a:pt x="367" y="668"/>
                  </a:lnTo>
                  <a:lnTo>
                    <a:pt x="367" y="668"/>
                  </a:lnTo>
                  <a:lnTo>
                    <a:pt x="367" y="668"/>
                  </a:lnTo>
                  <a:lnTo>
                    <a:pt x="371" y="666"/>
                  </a:lnTo>
                  <a:lnTo>
                    <a:pt x="371" y="666"/>
                  </a:lnTo>
                  <a:lnTo>
                    <a:pt x="371" y="664"/>
                  </a:lnTo>
                  <a:lnTo>
                    <a:pt x="373" y="662"/>
                  </a:lnTo>
                  <a:lnTo>
                    <a:pt x="373" y="662"/>
                  </a:lnTo>
                  <a:lnTo>
                    <a:pt x="373" y="662"/>
                  </a:lnTo>
                  <a:lnTo>
                    <a:pt x="373" y="664"/>
                  </a:lnTo>
                  <a:lnTo>
                    <a:pt x="373" y="664"/>
                  </a:lnTo>
                  <a:lnTo>
                    <a:pt x="373" y="664"/>
                  </a:lnTo>
                  <a:lnTo>
                    <a:pt x="373" y="666"/>
                  </a:lnTo>
                  <a:lnTo>
                    <a:pt x="375" y="666"/>
                  </a:lnTo>
                  <a:lnTo>
                    <a:pt x="375" y="664"/>
                  </a:lnTo>
                  <a:lnTo>
                    <a:pt x="375" y="664"/>
                  </a:lnTo>
                  <a:lnTo>
                    <a:pt x="375" y="664"/>
                  </a:lnTo>
                  <a:lnTo>
                    <a:pt x="375" y="664"/>
                  </a:lnTo>
                  <a:lnTo>
                    <a:pt x="375" y="666"/>
                  </a:lnTo>
                  <a:lnTo>
                    <a:pt x="375" y="666"/>
                  </a:lnTo>
                  <a:lnTo>
                    <a:pt x="375" y="666"/>
                  </a:lnTo>
                  <a:lnTo>
                    <a:pt x="375" y="664"/>
                  </a:lnTo>
                  <a:lnTo>
                    <a:pt x="375" y="66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377" y="664"/>
                  </a:lnTo>
                  <a:lnTo>
                    <a:pt x="377" y="662"/>
                  </a:lnTo>
                  <a:lnTo>
                    <a:pt x="377" y="662"/>
                  </a:lnTo>
                  <a:lnTo>
                    <a:pt x="377" y="662"/>
                  </a:lnTo>
                  <a:lnTo>
                    <a:pt x="379" y="664"/>
                  </a:lnTo>
                  <a:lnTo>
                    <a:pt x="379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1" y="664"/>
                  </a:lnTo>
                  <a:lnTo>
                    <a:pt x="383" y="664"/>
                  </a:lnTo>
                  <a:lnTo>
                    <a:pt x="383" y="664"/>
                  </a:lnTo>
                  <a:lnTo>
                    <a:pt x="383" y="664"/>
                  </a:lnTo>
                  <a:lnTo>
                    <a:pt x="381" y="662"/>
                  </a:lnTo>
                  <a:lnTo>
                    <a:pt x="383" y="662"/>
                  </a:lnTo>
                  <a:lnTo>
                    <a:pt x="383" y="662"/>
                  </a:lnTo>
                  <a:lnTo>
                    <a:pt x="383" y="662"/>
                  </a:lnTo>
                  <a:lnTo>
                    <a:pt x="383" y="662"/>
                  </a:lnTo>
                  <a:lnTo>
                    <a:pt x="383" y="662"/>
                  </a:lnTo>
                  <a:lnTo>
                    <a:pt x="385" y="662"/>
                  </a:lnTo>
                  <a:lnTo>
                    <a:pt x="385" y="662"/>
                  </a:lnTo>
                  <a:lnTo>
                    <a:pt x="387" y="662"/>
                  </a:lnTo>
                  <a:lnTo>
                    <a:pt x="387" y="662"/>
                  </a:lnTo>
                  <a:lnTo>
                    <a:pt x="389" y="662"/>
                  </a:lnTo>
                  <a:lnTo>
                    <a:pt x="391" y="662"/>
                  </a:lnTo>
                  <a:lnTo>
                    <a:pt x="391" y="662"/>
                  </a:lnTo>
                  <a:lnTo>
                    <a:pt x="393" y="662"/>
                  </a:lnTo>
                  <a:lnTo>
                    <a:pt x="393" y="664"/>
                  </a:lnTo>
                  <a:lnTo>
                    <a:pt x="391" y="664"/>
                  </a:lnTo>
                  <a:lnTo>
                    <a:pt x="391" y="664"/>
                  </a:lnTo>
                  <a:lnTo>
                    <a:pt x="391" y="666"/>
                  </a:lnTo>
                  <a:lnTo>
                    <a:pt x="391" y="666"/>
                  </a:lnTo>
                  <a:lnTo>
                    <a:pt x="393" y="666"/>
                  </a:lnTo>
                  <a:lnTo>
                    <a:pt x="393" y="666"/>
                  </a:lnTo>
                  <a:lnTo>
                    <a:pt x="391" y="666"/>
                  </a:lnTo>
                  <a:lnTo>
                    <a:pt x="393" y="664"/>
                  </a:lnTo>
                  <a:lnTo>
                    <a:pt x="393" y="664"/>
                  </a:lnTo>
                  <a:lnTo>
                    <a:pt x="395" y="664"/>
                  </a:lnTo>
                  <a:lnTo>
                    <a:pt x="395" y="666"/>
                  </a:lnTo>
                  <a:lnTo>
                    <a:pt x="395" y="666"/>
                  </a:lnTo>
                  <a:lnTo>
                    <a:pt x="397" y="666"/>
                  </a:lnTo>
                  <a:lnTo>
                    <a:pt x="397" y="666"/>
                  </a:lnTo>
                  <a:lnTo>
                    <a:pt x="399" y="668"/>
                  </a:lnTo>
                  <a:lnTo>
                    <a:pt x="399" y="668"/>
                  </a:lnTo>
                  <a:lnTo>
                    <a:pt x="399" y="668"/>
                  </a:lnTo>
                  <a:lnTo>
                    <a:pt x="403" y="670"/>
                  </a:lnTo>
                  <a:lnTo>
                    <a:pt x="403" y="670"/>
                  </a:lnTo>
                  <a:lnTo>
                    <a:pt x="405" y="670"/>
                  </a:lnTo>
                  <a:lnTo>
                    <a:pt x="405" y="670"/>
                  </a:lnTo>
                  <a:lnTo>
                    <a:pt x="405" y="672"/>
                  </a:lnTo>
                  <a:lnTo>
                    <a:pt x="405" y="672"/>
                  </a:lnTo>
                  <a:lnTo>
                    <a:pt x="405" y="674"/>
                  </a:lnTo>
                  <a:lnTo>
                    <a:pt x="405" y="674"/>
                  </a:lnTo>
                  <a:lnTo>
                    <a:pt x="405" y="674"/>
                  </a:lnTo>
                  <a:lnTo>
                    <a:pt x="403" y="672"/>
                  </a:lnTo>
                  <a:lnTo>
                    <a:pt x="403" y="674"/>
                  </a:lnTo>
                  <a:lnTo>
                    <a:pt x="403" y="674"/>
                  </a:lnTo>
                  <a:lnTo>
                    <a:pt x="403" y="674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3" y="676"/>
                  </a:lnTo>
                  <a:lnTo>
                    <a:pt x="405" y="674"/>
                  </a:lnTo>
                  <a:lnTo>
                    <a:pt x="407" y="674"/>
                  </a:lnTo>
                  <a:lnTo>
                    <a:pt x="407" y="672"/>
                  </a:lnTo>
                  <a:lnTo>
                    <a:pt x="407" y="672"/>
                  </a:lnTo>
                  <a:lnTo>
                    <a:pt x="407" y="670"/>
                  </a:lnTo>
                  <a:lnTo>
                    <a:pt x="407" y="668"/>
                  </a:lnTo>
                  <a:lnTo>
                    <a:pt x="407" y="668"/>
                  </a:lnTo>
                  <a:lnTo>
                    <a:pt x="407" y="668"/>
                  </a:lnTo>
                  <a:lnTo>
                    <a:pt x="407" y="666"/>
                  </a:lnTo>
                  <a:lnTo>
                    <a:pt x="409" y="666"/>
                  </a:lnTo>
                  <a:lnTo>
                    <a:pt x="409" y="664"/>
                  </a:lnTo>
                  <a:lnTo>
                    <a:pt x="409" y="662"/>
                  </a:lnTo>
                  <a:lnTo>
                    <a:pt x="409" y="660"/>
                  </a:lnTo>
                  <a:lnTo>
                    <a:pt x="409" y="658"/>
                  </a:lnTo>
                  <a:lnTo>
                    <a:pt x="409" y="658"/>
                  </a:lnTo>
                  <a:lnTo>
                    <a:pt x="411" y="658"/>
                  </a:lnTo>
                  <a:lnTo>
                    <a:pt x="411" y="656"/>
                  </a:lnTo>
                  <a:lnTo>
                    <a:pt x="411" y="656"/>
                  </a:lnTo>
                  <a:lnTo>
                    <a:pt x="411" y="654"/>
                  </a:lnTo>
                  <a:lnTo>
                    <a:pt x="411" y="654"/>
                  </a:lnTo>
                  <a:lnTo>
                    <a:pt x="411" y="652"/>
                  </a:lnTo>
                  <a:lnTo>
                    <a:pt x="411" y="652"/>
                  </a:lnTo>
                  <a:lnTo>
                    <a:pt x="415" y="646"/>
                  </a:lnTo>
                  <a:lnTo>
                    <a:pt x="415" y="646"/>
                  </a:lnTo>
                  <a:lnTo>
                    <a:pt x="417" y="644"/>
                  </a:lnTo>
                  <a:lnTo>
                    <a:pt x="419" y="644"/>
                  </a:lnTo>
                  <a:lnTo>
                    <a:pt x="419" y="646"/>
                  </a:lnTo>
                  <a:lnTo>
                    <a:pt x="421" y="646"/>
                  </a:lnTo>
                  <a:lnTo>
                    <a:pt x="421" y="646"/>
                  </a:lnTo>
                  <a:lnTo>
                    <a:pt x="423" y="644"/>
                  </a:lnTo>
                  <a:lnTo>
                    <a:pt x="423" y="646"/>
                  </a:lnTo>
                  <a:lnTo>
                    <a:pt x="423" y="646"/>
                  </a:lnTo>
                  <a:lnTo>
                    <a:pt x="423" y="646"/>
                  </a:lnTo>
                  <a:lnTo>
                    <a:pt x="423" y="646"/>
                  </a:lnTo>
                  <a:lnTo>
                    <a:pt x="423" y="646"/>
                  </a:lnTo>
                  <a:lnTo>
                    <a:pt x="423" y="646"/>
                  </a:lnTo>
                  <a:lnTo>
                    <a:pt x="423" y="648"/>
                  </a:lnTo>
                  <a:lnTo>
                    <a:pt x="423" y="648"/>
                  </a:lnTo>
                  <a:lnTo>
                    <a:pt x="423" y="648"/>
                  </a:lnTo>
                  <a:lnTo>
                    <a:pt x="423" y="648"/>
                  </a:lnTo>
                  <a:lnTo>
                    <a:pt x="423" y="650"/>
                  </a:lnTo>
                  <a:lnTo>
                    <a:pt x="423" y="650"/>
                  </a:lnTo>
                  <a:lnTo>
                    <a:pt x="423" y="652"/>
                  </a:lnTo>
                  <a:lnTo>
                    <a:pt x="425" y="652"/>
                  </a:lnTo>
                  <a:lnTo>
                    <a:pt x="425" y="652"/>
                  </a:lnTo>
                  <a:lnTo>
                    <a:pt x="425" y="654"/>
                  </a:lnTo>
                  <a:lnTo>
                    <a:pt x="425" y="654"/>
                  </a:lnTo>
                  <a:lnTo>
                    <a:pt x="425" y="654"/>
                  </a:lnTo>
                  <a:lnTo>
                    <a:pt x="427" y="654"/>
                  </a:lnTo>
                  <a:lnTo>
                    <a:pt x="427" y="654"/>
                  </a:lnTo>
                  <a:lnTo>
                    <a:pt x="427" y="652"/>
                  </a:lnTo>
                  <a:lnTo>
                    <a:pt x="427" y="652"/>
                  </a:lnTo>
                  <a:lnTo>
                    <a:pt x="427" y="652"/>
                  </a:lnTo>
                  <a:lnTo>
                    <a:pt x="427" y="652"/>
                  </a:lnTo>
                  <a:lnTo>
                    <a:pt x="427" y="654"/>
                  </a:lnTo>
                  <a:lnTo>
                    <a:pt x="427" y="654"/>
                  </a:lnTo>
                  <a:lnTo>
                    <a:pt x="427" y="654"/>
                  </a:lnTo>
                  <a:lnTo>
                    <a:pt x="429" y="654"/>
                  </a:lnTo>
                  <a:lnTo>
                    <a:pt x="431" y="652"/>
                  </a:lnTo>
                  <a:lnTo>
                    <a:pt x="433" y="652"/>
                  </a:lnTo>
                  <a:lnTo>
                    <a:pt x="433" y="652"/>
                  </a:lnTo>
                  <a:lnTo>
                    <a:pt x="435" y="652"/>
                  </a:lnTo>
                  <a:lnTo>
                    <a:pt x="435" y="652"/>
                  </a:lnTo>
                  <a:lnTo>
                    <a:pt x="435" y="650"/>
                  </a:lnTo>
                  <a:lnTo>
                    <a:pt x="433" y="650"/>
                  </a:lnTo>
                  <a:lnTo>
                    <a:pt x="433" y="650"/>
                  </a:lnTo>
                  <a:lnTo>
                    <a:pt x="435" y="650"/>
                  </a:lnTo>
                  <a:lnTo>
                    <a:pt x="435" y="650"/>
                  </a:lnTo>
                  <a:lnTo>
                    <a:pt x="437" y="648"/>
                  </a:lnTo>
                  <a:lnTo>
                    <a:pt x="437" y="648"/>
                  </a:lnTo>
                  <a:lnTo>
                    <a:pt x="437" y="648"/>
                  </a:lnTo>
                  <a:lnTo>
                    <a:pt x="439" y="648"/>
                  </a:lnTo>
                  <a:lnTo>
                    <a:pt x="441" y="648"/>
                  </a:lnTo>
                  <a:lnTo>
                    <a:pt x="445" y="646"/>
                  </a:lnTo>
                  <a:lnTo>
                    <a:pt x="447" y="646"/>
                  </a:lnTo>
                  <a:lnTo>
                    <a:pt x="449" y="646"/>
                  </a:lnTo>
                  <a:lnTo>
                    <a:pt x="447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49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1" y="644"/>
                  </a:lnTo>
                  <a:lnTo>
                    <a:pt x="451" y="646"/>
                  </a:lnTo>
                  <a:lnTo>
                    <a:pt x="451" y="646"/>
                  </a:lnTo>
                  <a:lnTo>
                    <a:pt x="451" y="648"/>
                  </a:lnTo>
                  <a:lnTo>
                    <a:pt x="449" y="648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9" y="646"/>
                  </a:lnTo>
                  <a:lnTo>
                    <a:pt x="447" y="648"/>
                  </a:lnTo>
                  <a:lnTo>
                    <a:pt x="447" y="648"/>
                  </a:lnTo>
                  <a:lnTo>
                    <a:pt x="447" y="650"/>
                  </a:lnTo>
                  <a:lnTo>
                    <a:pt x="447" y="650"/>
                  </a:lnTo>
                  <a:lnTo>
                    <a:pt x="449" y="650"/>
                  </a:lnTo>
                  <a:lnTo>
                    <a:pt x="449" y="650"/>
                  </a:lnTo>
                  <a:lnTo>
                    <a:pt x="449" y="650"/>
                  </a:lnTo>
                  <a:lnTo>
                    <a:pt x="451" y="650"/>
                  </a:lnTo>
                  <a:lnTo>
                    <a:pt x="451" y="648"/>
                  </a:lnTo>
                  <a:lnTo>
                    <a:pt x="451" y="648"/>
                  </a:lnTo>
                  <a:lnTo>
                    <a:pt x="451" y="648"/>
                  </a:lnTo>
                  <a:lnTo>
                    <a:pt x="453" y="650"/>
                  </a:lnTo>
                  <a:lnTo>
                    <a:pt x="453" y="650"/>
                  </a:lnTo>
                  <a:lnTo>
                    <a:pt x="453" y="648"/>
                  </a:lnTo>
                  <a:lnTo>
                    <a:pt x="453" y="648"/>
                  </a:lnTo>
                  <a:lnTo>
                    <a:pt x="453" y="646"/>
                  </a:lnTo>
                  <a:lnTo>
                    <a:pt x="453" y="646"/>
                  </a:lnTo>
                  <a:lnTo>
                    <a:pt x="453" y="646"/>
                  </a:lnTo>
                  <a:lnTo>
                    <a:pt x="453" y="644"/>
                  </a:lnTo>
                  <a:lnTo>
                    <a:pt x="455" y="644"/>
                  </a:lnTo>
                  <a:lnTo>
                    <a:pt x="455" y="642"/>
                  </a:lnTo>
                  <a:lnTo>
                    <a:pt x="457" y="642"/>
                  </a:lnTo>
                  <a:lnTo>
                    <a:pt x="457" y="642"/>
                  </a:lnTo>
                  <a:lnTo>
                    <a:pt x="455" y="644"/>
                  </a:lnTo>
                  <a:lnTo>
                    <a:pt x="455" y="644"/>
                  </a:lnTo>
                  <a:lnTo>
                    <a:pt x="457" y="644"/>
                  </a:lnTo>
                  <a:lnTo>
                    <a:pt x="457" y="644"/>
                  </a:lnTo>
                  <a:lnTo>
                    <a:pt x="459" y="644"/>
                  </a:lnTo>
                  <a:lnTo>
                    <a:pt x="457" y="646"/>
                  </a:lnTo>
                  <a:lnTo>
                    <a:pt x="457" y="646"/>
                  </a:lnTo>
                  <a:lnTo>
                    <a:pt x="457" y="646"/>
                  </a:lnTo>
                  <a:lnTo>
                    <a:pt x="457" y="646"/>
                  </a:lnTo>
                  <a:lnTo>
                    <a:pt x="457" y="646"/>
                  </a:lnTo>
                  <a:lnTo>
                    <a:pt x="457" y="648"/>
                  </a:lnTo>
                  <a:lnTo>
                    <a:pt x="457" y="648"/>
                  </a:lnTo>
                  <a:lnTo>
                    <a:pt x="457" y="646"/>
                  </a:lnTo>
                  <a:lnTo>
                    <a:pt x="459" y="646"/>
                  </a:lnTo>
                  <a:lnTo>
                    <a:pt x="459" y="646"/>
                  </a:lnTo>
                  <a:lnTo>
                    <a:pt x="463" y="642"/>
                  </a:lnTo>
                  <a:lnTo>
                    <a:pt x="463" y="640"/>
                  </a:lnTo>
                  <a:lnTo>
                    <a:pt x="463" y="640"/>
                  </a:lnTo>
                  <a:lnTo>
                    <a:pt x="463" y="640"/>
                  </a:lnTo>
                  <a:lnTo>
                    <a:pt x="463" y="638"/>
                  </a:lnTo>
                  <a:lnTo>
                    <a:pt x="465" y="640"/>
                  </a:lnTo>
                  <a:lnTo>
                    <a:pt x="465" y="638"/>
                  </a:lnTo>
                  <a:lnTo>
                    <a:pt x="467" y="638"/>
                  </a:lnTo>
                  <a:lnTo>
                    <a:pt x="467" y="638"/>
                  </a:lnTo>
                  <a:lnTo>
                    <a:pt x="467" y="638"/>
                  </a:lnTo>
                  <a:lnTo>
                    <a:pt x="467" y="640"/>
                  </a:lnTo>
                  <a:lnTo>
                    <a:pt x="465" y="642"/>
                  </a:lnTo>
                  <a:lnTo>
                    <a:pt x="467" y="640"/>
                  </a:lnTo>
                  <a:lnTo>
                    <a:pt x="469" y="640"/>
                  </a:lnTo>
                  <a:lnTo>
                    <a:pt x="469" y="640"/>
                  </a:lnTo>
                  <a:lnTo>
                    <a:pt x="469" y="640"/>
                  </a:lnTo>
                  <a:lnTo>
                    <a:pt x="469" y="640"/>
                  </a:lnTo>
                  <a:lnTo>
                    <a:pt x="469" y="640"/>
                  </a:lnTo>
                  <a:lnTo>
                    <a:pt x="471" y="640"/>
                  </a:lnTo>
                  <a:lnTo>
                    <a:pt x="471" y="638"/>
                  </a:lnTo>
                  <a:lnTo>
                    <a:pt x="471" y="638"/>
                  </a:lnTo>
                  <a:lnTo>
                    <a:pt x="473" y="638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5" y="636"/>
                  </a:lnTo>
                  <a:lnTo>
                    <a:pt x="477" y="636"/>
                  </a:lnTo>
                  <a:lnTo>
                    <a:pt x="477" y="636"/>
                  </a:lnTo>
                  <a:lnTo>
                    <a:pt x="477" y="636"/>
                  </a:lnTo>
                  <a:lnTo>
                    <a:pt x="477" y="638"/>
                  </a:lnTo>
                  <a:lnTo>
                    <a:pt x="477" y="638"/>
                  </a:lnTo>
                  <a:lnTo>
                    <a:pt x="477" y="638"/>
                  </a:lnTo>
                  <a:lnTo>
                    <a:pt x="479" y="638"/>
                  </a:lnTo>
                  <a:lnTo>
                    <a:pt x="479" y="640"/>
                  </a:lnTo>
                  <a:lnTo>
                    <a:pt x="479" y="640"/>
                  </a:lnTo>
                  <a:lnTo>
                    <a:pt x="481" y="640"/>
                  </a:lnTo>
                  <a:lnTo>
                    <a:pt x="481" y="640"/>
                  </a:lnTo>
                  <a:lnTo>
                    <a:pt x="483" y="640"/>
                  </a:lnTo>
                  <a:lnTo>
                    <a:pt x="485" y="640"/>
                  </a:lnTo>
                  <a:lnTo>
                    <a:pt x="487" y="638"/>
                  </a:lnTo>
                  <a:lnTo>
                    <a:pt x="487" y="638"/>
                  </a:lnTo>
                  <a:lnTo>
                    <a:pt x="487" y="636"/>
                  </a:lnTo>
                  <a:lnTo>
                    <a:pt x="489" y="636"/>
                  </a:lnTo>
                  <a:lnTo>
                    <a:pt x="489" y="636"/>
                  </a:lnTo>
                  <a:lnTo>
                    <a:pt x="489" y="636"/>
                  </a:lnTo>
                  <a:lnTo>
                    <a:pt x="489" y="636"/>
                  </a:lnTo>
                  <a:lnTo>
                    <a:pt x="489" y="636"/>
                  </a:lnTo>
                  <a:lnTo>
                    <a:pt x="491" y="634"/>
                  </a:lnTo>
                  <a:lnTo>
                    <a:pt x="491" y="634"/>
                  </a:lnTo>
                  <a:lnTo>
                    <a:pt x="491" y="634"/>
                  </a:lnTo>
                  <a:lnTo>
                    <a:pt x="491" y="632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87" y="632"/>
                  </a:lnTo>
                  <a:lnTo>
                    <a:pt x="487" y="634"/>
                  </a:lnTo>
                  <a:lnTo>
                    <a:pt x="487" y="634"/>
                  </a:lnTo>
                  <a:lnTo>
                    <a:pt x="485" y="634"/>
                  </a:lnTo>
                  <a:lnTo>
                    <a:pt x="485" y="634"/>
                  </a:lnTo>
                  <a:lnTo>
                    <a:pt x="485" y="632"/>
                  </a:lnTo>
                  <a:lnTo>
                    <a:pt x="487" y="632"/>
                  </a:lnTo>
                  <a:lnTo>
                    <a:pt x="487" y="632"/>
                  </a:lnTo>
                  <a:lnTo>
                    <a:pt x="489" y="632"/>
                  </a:lnTo>
                  <a:lnTo>
                    <a:pt x="489" y="632"/>
                  </a:lnTo>
                  <a:lnTo>
                    <a:pt x="491" y="632"/>
                  </a:lnTo>
                  <a:lnTo>
                    <a:pt x="491" y="632"/>
                  </a:lnTo>
                  <a:lnTo>
                    <a:pt x="493" y="634"/>
                  </a:lnTo>
                  <a:lnTo>
                    <a:pt x="493" y="632"/>
                  </a:lnTo>
                  <a:lnTo>
                    <a:pt x="495" y="632"/>
                  </a:lnTo>
                  <a:lnTo>
                    <a:pt x="497" y="632"/>
                  </a:lnTo>
                  <a:lnTo>
                    <a:pt x="497" y="630"/>
                  </a:lnTo>
                  <a:lnTo>
                    <a:pt x="497" y="630"/>
                  </a:lnTo>
                  <a:lnTo>
                    <a:pt x="497" y="630"/>
                  </a:lnTo>
                  <a:lnTo>
                    <a:pt x="495" y="630"/>
                  </a:lnTo>
                  <a:lnTo>
                    <a:pt x="495" y="630"/>
                  </a:lnTo>
                  <a:lnTo>
                    <a:pt x="497" y="630"/>
                  </a:lnTo>
                  <a:lnTo>
                    <a:pt x="497" y="630"/>
                  </a:lnTo>
                  <a:lnTo>
                    <a:pt x="497" y="630"/>
                  </a:lnTo>
                  <a:lnTo>
                    <a:pt x="499" y="628"/>
                  </a:lnTo>
                  <a:lnTo>
                    <a:pt x="499" y="628"/>
                  </a:lnTo>
                  <a:lnTo>
                    <a:pt x="499" y="628"/>
                  </a:lnTo>
                  <a:lnTo>
                    <a:pt x="499" y="628"/>
                  </a:lnTo>
                  <a:lnTo>
                    <a:pt x="499" y="628"/>
                  </a:lnTo>
                  <a:lnTo>
                    <a:pt x="501" y="628"/>
                  </a:lnTo>
                  <a:lnTo>
                    <a:pt x="501" y="626"/>
                  </a:lnTo>
                  <a:lnTo>
                    <a:pt x="499" y="626"/>
                  </a:lnTo>
                  <a:lnTo>
                    <a:pt x="499" y="626"/>
                  </a:lnTo>
                  <a:lnTo>
                    <a:pt x="497" y="626"/>
                  </a:lnTo>
                  <a:lnTo>
                    <a:pt x="499" y="626"/>
                  </a:lnTo>
                  <a:lnTo>
                    <a:pt x="499" y="626"/>
                  </a:lnTo>
                  <a:lnTo>
                    <a:pt x="501" y="626"/>
                  </a:lnTo>
                  <a:lnTo>
                    <a:pt x="503" y="626"/>
                  </a:lnTo>
                  <a:lnTo>
                    <a:pt x="505" y="626"/>
                  </a:lnTo>
                  <a:lnTo>
                    <a:pt x="505" y="626"/>
                  </a:lnTo>
                  <a:lnTo>
                    <a:pt x="505" y="626"/>
                  </a:lnTo>
                  <a:lnTo>
                    <a:pt x="505" y="624"/>
                  </a:lnTo>
                  <a:lnTo>
                    <a:pt x="505" y="624"/>
                  </a:lnTo>
                  <a:lnTo>
                    <a:pt x="505" y="624"/>
                  </a:lnTo>
                  <a:lnTo>
                    <a:pt x="507" y="626"/>
                  </a:lnTo>
                  <a:lnTo>
                    <a:pt x="507" y="626"/>
                  </a:lnTo>
                  <a:lnTo>
                    <a:pt x="507" y="626"/>
                  </a:lnTo>
                  <a:lnTo>
                    <a:pt x="507" y="626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9" y="624"/>
                  </a:lnTo>
                  <a:lnTo>
                    <a:pt x="509" y="622"/>
                  </a:lnTo>
                  <a:lnTo>
                    <a:pt x="509" y="622"/>
                  </a:lnTo>
                  <a:lnTo>
                    <a:pt x="511" y="622"/>
                  </a:lnTo>
                  <a:lnTo>
                    <a:pt x="511" y="622"/>
                  </a:lnTo>
                  <a:lnTo>
                    <a:pt x="511" y="622"/>
                  </a:lnTo>
                  <a:lnTo>
                    <a:pt x="511" y="624"/>
                  </a:lnTo>
                  <a:lnTo>
                    <a:pt x="511" y="624"/>
                  </a:lnTo>
                  <a:lnTo>
                    <a:pt x="511" y="624"/>
                  </a:lnTo>
                  <a:lnTo>
                    <a:pt x="511" y="624"/>
                  </a:lnTo>
                  <a:lnTo>
                    <a:pt x="513" y="624"/>
                  </a:lnTo>
                  <a:lnTo>
                    <a:pt x="513" y="624"/>
                  </a:lnTo>
                  <a:lnTo>
                    <a:pt x="513" y="624"/>
                  </a:lnTo>
                  <a:lnTo>
                    <a:pt x="513" y="622"/>
                  </a:lnTo>
                  <a:lnTo>
                    <a:pt x="513" y="624"/>
                  </a:lnTo>
                  <a:lnTo>
                    <a:pt x="513" y="624"/>
                  </a:lnTo>
                  <a:lnTo>
                    <a:pt x="513" y="624"/>
                  </a:lnTo>
                  <a:lnTo>
                    <a:pt x="519" y="622"/>
                  </a:lnTo>
                  <a:lnTo>
                    <a:pt x="521" y="624"/>
                  </a:lnTo>
                  <a:lnTo>
                    <a:pt x="523" y="624"/>
                  </a:lnTo>
                  <a:lnTo>
                    <a:pt x="525" y="626"/>
                  </a:lnTo>
                  <a:lnTo>
                    <a:pt x="525" y="626"/>
                  </a:lnTo>
                  <a:lnTo>
                    <a:pt x="527" y="628"/>
                  </a:lnTo>
                  <a:lnTo>
                    <a:pt x="529" y="628"/>
                  </a:lnTo>
                  <a:lnTo>
                    <a:pt x="531" y="628"/>
                  </a:lnTo>
                  <a:lnTo>
                    <a:pt x="531" y="630"/>
                  </a:lnTo>
                  <a:lnTo>
                    <a:pt x="533" y="630"/>
                  </a:lnTo>
                  <a:lnTo>
                    <a:pt x="533" y="630"/>
                  </a:lnTo>
                  <a:lnTo>
                    <a:pt x="535" y="630"/>
                  </a:lnTo>
                  <a:lnTo>
                    <a:pt x="537" y="630"/>
                  </a:lnTo>
                  <a:lnTo>
                    <a:pt x="537" y="630"/>
                  </a:lnTo>
                  <a:lnTo>
                    <a:pt x="541" y="630"/>
                  </a:lnTo>
                  <a:lnTo>
                    <a:pt x="541" y="628"/>
                  </a:lnTo>
                  <a:lnTo>
                    <a:pt x="541" y="628"/>
                  </a:lnTo>
                  <a:lnTo>
                    <a:pt x="543" y="630"/>
                  </a:lnTo>
                  <a:lnTo>
                    <a:pt x="543" y="630"/>
                  </a:lnTo>
                  <a:lnTo>
                    <a:pt x="543" y="628"/>
                  </a:lnTo>
                  <a:lnTo>
                    <a:pt x="545" y="626"/>
                  </a:lnTo>
                  <a:lnTo>
                    <a:pt x="545" y="628"/>
                  </a:lnTo>
                  <a:lnTo>
                    <a:pt x="545" y="628"/>
                  </a:lnTo>
                  <a:lnTo>
                    <a:pt x="545" y="626"/>
                  </a:lnTo>
                  <a:lnTo>
                    <a:pt x="547" y="626"/>
                  </a:lnTo>
                  <a:lnTo>
                    <a:pt x="549" y="626"/>
                  </a:lnTo>
                  <a:lnTo>
                    <a:pt x="549" y="628"/>
                  </a:lnTo>
                  <a:lnTo>
                    <a:pt x="549" y="628"/>
                  </a:lnTo>
                  <a:lnTo>
                    <a:pt x="551" y="628"/>
                  </a:lnTo>
                  <a:lnTo>
                    <a:pt x="551" y="628"/>
                  </a:lnTo>
                  <a:lnTo>
                    <a:pt x="551" y="630"/>
                  </a:lnTo>
                  <a:lnTo>
                    <a:pt x="551" y="630"/>
                  </a:lnTo>
                  <a:lnTo>
                    <a:pt x="551" y="632"/>
                  </a:lnTo>
                  <a:lnTo>
                    <a:pt x="551" y="634"/>
                  </a:lnTo>
                  <a:lnTo>
                    <a:pt x="551" y="634"/>
                  </a:lnTo>
                  <a:lnTo>
                    <a:pt x="551" y="636"/>
                  </a:lnTo>
                  <a:lnTo>
                    <a:pt x="551" y="636"/>
                  </a:lnTo>
                  <a:lnTo>
                    <a:pt x="551" y="636"/>
                  </a:lnTo>
                  <a:lnTo>
                    <a:pt x="549" y="636"/>
                  </a:lnTo>
                  <a:lnTo>
                    <a:pt x="549" y="638"/>
                  </a:lnTo>
                  <a:lnTo>
                    <a:pt x="549" y="638"/>
                  </a:lnTo>
                  <a:lnTo>
                    <a:pt x="549" y="640"/>
                  </a:lnTo>
                  <a:lnTo>
                    <a:pt x="547" y="642"/>
                  </a:lnTo>
                  <a:lnTo>
                    <a:pt x="545" y="644"/>
                  </a:lnTo>
                  <a:lnTo>
                    <a:pt x="545" y="644"/>
                  </a:lnTo>
                  <a:lnTo>
                    <a:pt x="543" y="646"/>
                  </a:lnTo>
                  <a:lnTo>
                    <a:pt x="537" y="648"/>
                  </a:lnTo>
                  <a:lnTo>
                    <a:pt x="537" y="648"/>
                  </a:lnTo>
                  <a:lnTo>
                    <a:pt x="535" y="650"/>
                  </a:lnTo>
                  <a:lnTo>
                    <a:pt x="537" y="650"/>
                  </a:lnTo>
                  <a:lnTo>
                    <a:pt x="539" y="652"/>
                  </a:lnTo>
                  <a:lnTo>
                    <a:pt x="539" y="652"/>
                  </a:lnTo>
                  <a:lnTo>
                    <a:pt x="539" y="654"/>
                  </a:lnTo>
                  <a:lnTo>
                    <a:pt x="541" y="654"/>
                  </a:lnTo>
                  <a:lnTo>
                    <a:pt x="541" y="656"/>
                  </a:lnTo>
                  <a:lnTo>
                    <a:pt x="541" y="656"/>
                  </a:lnTo>
                  <a:lnTo>
                    <a:pt x="541" y="656"/>
                  </a:lnTo>
                  <a:lnTo>
                    <a:pt x="539" y="656"/>
                  </a:lnTo>
                  <a:lnTo>
                    <a:pt x="539" y="656"/>
                  </a:lnTo>
                  <a:lnTo>
                    <a:pt x="539" y="658"/>
                  </a:lnTo>
                  <a:lnTo>
                    <a:pt x="539" y="658"/>
                  </a:lnTo>
                  <a:lnTo>
                    <a:pt x="539" y="658"/>
                  </a:lnTo>
                  <a:lnTo>
                    <a:pt x="539" y="658"/>
                  </a:lnTo>
                  <a:lnTo>
                    <a:pt x="539" y="658"/>
                  </a:lnTo>
                  <a:lnTo>
                    <a:pt x="539" y="658"/>
                  </a:lnTo>
                  <a:lnTo>
                    <a:pt x="537" y="660"/>
                  </a:lnTo>
                  <a:lnTo>
                    <a:pt x="537" y="660"/>
                  </a:lnTo>
                  <a:lnTo>
                    <a:pt x="539" y="662"/>
                  </a:lnTo>
                  <a:lnTo>
                    <a:pt x="539" y="662"/>
                  </a:lnTo>
                  <a:lnTo>
                    <a:pt x="541" y="662"/>
                  </a:lnTo>
                  <a:lnTo>
                    <a:pt x="541" y="662"/>
                  </a:lnTo>
                  <a:lnTo>
                    <a:pt x="539" y="664"/>
                  </a:lnTo>
                  <a:lnTo>
                    <a:pt x="539" y="664"/>
                  </a:lnTo>
                  <a:lnTo>
                    <a:pt x="537" y="664"/>
                  </a:lnTo>
                  <a:lnTo>
                    <a:pt x="537" y="664"/>
                  </a:lnTo>
                  <a:lnTo>
                    <a:pt x="537" y="666"/>
                  </a:lnTo>
                  <a:lnTo>
                    <a:pt x="537" y="666"/>
                  </a:lnTo>
                  <a:lnTo>
                    <a:pt x="537" y="666"/>
                  </a:lnTo>
                  <a:lnTo>
                    <a:pt x="537" y="666"/>
                  </a:lnTo>
                  <a:lnTo>
                    <a:pt x="537" y="668"/>
                  </a:lnTo>
                  <a:lnTo>
                    <a:pt x="537" y="668"/>
                  </a:lnTo>
                  <a:lnTo>
                    <a:pt x="537" y="668"/>
                  </a:lnTo>
                  <a:lnTo>
                    <a:pt x="537" y="670"/>
                  </a:lnTo>
                  <a:lnTo>
                    <a:pt x="535" y="670"/>
                  </a:lnTo>
                  <a:lnTo>
                    <a:pt x="535" y="670"/>
                  </a:lnTo>
                  <a:lnTo>
                    <a:pt x="535" y="670"/>
                  </a:lnTo>
                  <a:lnTo>
                    <a:pt x="535" y="670"/>
                  </a:lnTo>
                  <a:lnTo>
                    <a:pt x="535" y="670"/>
                  </a:lnTo>
                  <a:lnTo>
                    <a:pt x="535" y="670"/>
                  </a:lnTo>
                  <a:lnTo>
                    <a:pt x="537" y="670"/>
                  </a:lnTo>
                  <a:lnTo>
                    <a:pt x="539" y="670"/>
                  </a:lnTo>
                  <a:lnTo>
                    <a:pt x="539" y="670"/>
                  </a:lnTo>
                  <a:lnTo>
                    <a:pt x="541" y="672"/>
                  </a:lnTo>
                  <a:lnTo>
                    <a:pt x="541" y="674"/>
                  </a:lnTo>
                  <a:lnTo>
                    <a:pt x="543" y="674"/>
                  </a:lnTo>
                  <a:lnTo>
                    <a:pt x="543" y="676"/>
                  </a:lnTo>
                  <a:lnTo>
                    <a:pt x="545" y="676"/>
                  </a:lnTo>
                  <a:lnTo>
                    <a:pt x="545" y="676"/>
                  </a:lnTo>
                  <a:lnTo>
                    <a:pt x="547" y="676"/>
                  </a:lnTo>
                  <a:lnTo>
                    <a:pt x="547" y="678"/>
                  </a:lnTo>
                  <a:lnTo>
                    <a:pt x="549" y="678"/>
                  </a:lnTo>
                  <a:lnTo>
                    <a:pt x="551" y="680"/>
                  </a:lnTo>
                  <a:lnTo>
                    <a:pt x="551" y="680"/>
                  </a:lnTo>
                  <a:lnTo>
                    <a:pt x="549" y="680"/>
                  </a:lnTo>
                  <a:lnTo>
                    <a:pt x="549" y="680"/>
                  </a:lnTo>
                  <a:lnTo>
                    <a:pt x="547" y="682"/>
                  </a:lnTo>
                  <a:lnTo>
                    <a:pt x="549" y="682"/>
                  </a:lnTo>
                  <a:lnTo>
                    <a:pt x="549" y="682"/>
                  </a:lnTo>
                  <a:lnTo>
                    <a:pt x="549" y="684"/>
                  </a:lnTo>
                  <a:lnTo>
                    <a:pt x="549" y="684"/>
                  </a:lnTo>
                  <a:lnTo>
                    <a:pt x="549" y="684"/>
                  </a:lnTo>
                  <a:lnTo>
                    <a:pt x="551" y="684"/>
                  </a:lnTo>
                  <a:lnTo>
                    <a:pt x="551" y="684"/>
                  </a:lnTo>
                  <a:lnTo>
                    <a:pt x="551" y="686"/>
                  </a:lnTo>
                  <a:lnTo>
                    <a:pt x="551" y="686"/>
                  </a:lnTo>
                  <a:lnTo>
                    <a:pt x="551" y="686"/>
                  </a:lnTo>
                  <a:lnTo>
                    <a:pt x="553" y="688"/>
                  </a:lnTo>
                  <a:lnTo>
                    <a:pt x="555" y="688"/>
                  </a:lnTo>
                  <a:lnTo>
                    <a:pt x="561" y="690"/>
                  </a:lnTo>
                  <a:lnTo>
                    <a:pt x="563" y="692"/>
                  </a:lnTo>
                  <a:lnTo>
                    <a:pt x="567" y="692"/>
                  </a:lnTo>
                  <a:lnTo>
                    <a:pt x="567" y="692"/>
                  </a:lnTo>
                  <a:lnTo>
                    <a:pt x="567" y="694"/>
                  </a:lnTo>
                  <a:lnTo>
                    <a:pt x="567" y="694"/>
                  </a:lnTo>
                  <a:lnTo>
                    <a:pt x="567" y="694"/>
                  </a:lnTo>
                  <a:lnTo>
                    <a:pt x="567" y="694"/>
                  </a:lnTo>
                  <a:lnTo>
                    <a:pt x="567" y="694"/>
                  </a:lnTo>
                  <a:lnTo>
                    <a:pt x="567" y="692"/>
                  </a:lnTo>
                  <a:lnTo>
                    <a:pt x="569" y="690"/>
                  </a:lnTo>
                  <a:lnTo>
                    <a:pt x="569" y="690"/>
                  </a:lnTo>
                  <a:lnTo>
                    <a:pt x="569" y="690"/>
                  </a:lnTo>
                  <a:lnTo>
                    <a:pt x="573" y="690"/>
                  </a:lnTo>
                  <a:lnTo>
                    <a:pt x="573" y="688"/>
                  </a:lnTo>
                  <a:lnTo>
                    <a:pt x="573" y="688"/>
                  </a:lnTo>
                  <a:lnTo>
                    <a:pt x="575" y="686"/>
                  </a:lnTo>
                  <a:lnTo>
                    <a:pt x="575" y="686"/>
                  </a:lnTo>
                  <a:lnTo>
                    <a:pt x="575" y="686"/>
                  </a:lnTo>
                  <a:lnTo>
                    <a:pt x="575" y="684"/>
                  </a:lnTo>
                  <a:lnTo>
                    <a:pt x="575" y="684"/>
                  </a:lnTo>
                  <a:lnTo>
                    <a:pt x="575" y="684"/>
                  </a:lnTo>
                  <a:lnTo>
                    <a:pt x="577" y="682"/>
                  </a:lnTo>
                  <a:lnTo>
                    <a:pt x="577" y="682"/>
                  </a:lnTo>
                  <a:lnTo>
                    <a:pt x="577" y="680"/>
                  </a:lnTo>
                  <a:lnTo>
                    <a:pt x="577" y="678"/>
                  </a:lnTo>
                  <a:lnTo>
                    <a:pt x="581" y="672"/>
                  </a:lnTo>
                  <a:lnTo>
                    <a:pt x="581" y="670"/>
                  </a:lnTo>
                  <a:lnTo>
                    <a:pt x="583" y="670"/>
                  </a:lnTo>
                  <a:lnTo>
                    <a:pt x="583" y="670"/>
                  </a:lnTo>
                  <a:lnTo>
                    <a:pt x="583" y="670"/>
                  </a:lnTo>
                  <a:lnTo>
                    <a:pt x="583" y="670"/>
                  </a:lnTo>
                  <a:lnTo>
                    <a:pt x="585" y="668"/>
                  </a:lnTo>
                  <a:lnTo>
                    <a:pt x="585" y="668"/>
                  </a:lnTo>
                  <a:lnTo>
                    <a:pt x="585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8"/>
                  </a:lnTo>
                  <a:lnTo>
                    <a:pt x="587" y="666"/>
                  </a:lnTo>
                  <a:lnTo>
                    <a:pt x="587" y="666"/>
                  </a:lnTo>
                  <a:lnTo>
                    <a:pt x="587" y="666"/>
                  </a:lnTo>
                  <a:lnTo>
                    <a:pt x="587" y="666"/>
                  </a:lnTo>
                  <a:lnTo>
                    <a:pt x="587" y="666"/>
                  </a:lnTo>
                  <a:lnTo>
                    <a:pt x="587" y="664"/>
                  </a:lnTo>
                  <a:lnTo>
                    <a:pt x="587" y="666"/>
                  </a:lnTo>
                  <a:lnTo>
                    <a:pt x="589" y="666"/>
                  </a:lnTo>
                  <a:lnTo>
                    <a:pt x="589" y="666"/>
                  </a:lnTo>
                  <a:lnTo>
                    <a:pt x="589" y="666"/>
                  </a:lnTo>
                  <a:lnTo>
                    <a:pt x="589" y="666"/>
                  </a:lnTo>
                  <a:lnTo>
                    <a:pt x="589" y="664"/>
                  </a:lnTo>
                  <a:lnTo>
                    <a:pt x="589" y="664"/>
                  </a:lnTo>
                  <a:lnTo>
                    <a:pt x="589" y="664"/>
                  </a:lnTo>
                  <a:lnTo>
                    <a:pt x="589" y="662"/>
                  </a:lnTo>
                  <a:lnTo>
                    <a:pt x="589" y="662"/>
                  </a:lnTo>
                  <a:lnTo>
                    <a:pt x="589" y="662"/>
                  </a:lnTo>
                  <a:lnTo>
                    <a:pt x="587" y="660"/>
                  </a:lnTo>
                  <a:lnTo>
                    <a:pt x="587" y="660"/>
                  </a:lnTo>
                  <a:lnTo>
                    <a:pt x="587" y="660"/>
                  </a:lnTo>
                  <a:lnTo>
                    <a:pt x="587" y="660"/>
                  </a:lnTo>
                  <a:lnTo>
                    <a:pt x="587" y="660"/>
                  </a:lnTo>
                  <a:lnTo>
                    <a:pt x="589" y="658"/>
                  </a:lnTo>
                  <a:lnTo>
                    <a:pt x="589" y="658"/>
                  </a:lnTo>
                  <a:lnTo>
                    <a:pt x="589" y="658"/>
                  </a:lnTo>
                  <a:lnTo>
                    <a:pt x="589" y="660"/>
                  </a:lnTo>
                  <a:lnTo>
                    <a:pt x="589" y="660"/>
                  </a:lnTo>
                  <a:lnTo>
                    <a:pt x="591" y="660"/>
                  </a:lnTo>
                  <a:lnTo>
                    <a:pt x="591" y="660"/>
                  </a:lnTo>
                  <a:lnTo>
                    <a:pt x="591" y="660"/>
                  </a:lnTo>
                  <a:lnTo>
                    <a:pt x="591" y="660"/>
                  </a:lnTo>
                  <a:lnTo>
                    <a:pt x="591" y="658"/>
                  </a:lnTo>
                  <a:lnTo>
                    <a:pt x="591" y="658"/>
                  </a:lnTo>
                  <a:lnTo>
                    <a:pt x="591" y="658"/>
                  </a:lnTo>
                  <a:lnTo>
                    <a:pt x="591" y="658"/>
                  </a:lnTo>
                  <a:lnTo>
                    <a:pt x="591" y="656"/>
                  </a:lnTo>
                  <a:lnTo>
                    <a:pt x="593" y="654"/>
                  </a:lnTo>
                  <a:lnTo>
                    <a:pt x="595" y="654"/>
                  </a:lnTo>
                  <a:lnTo>
                    <a:pt x="595" y="654"/>
                  </a:lnTo>
                  <a:lnTo>
                    <a:pt x="597" y="652"/>
                  </a:lnTo>
                  <a:lnTo>
                    <a:pt x="599" y="652"/>
                  </a:lnTo>
                  <a:lnTo>
                    <a:pt x="599" y="652"/>
                  </a:lnTo>
                  <a:lnTo>
                    <a:pt x="599" y="652"/>
                  </a:lnTo>
                  <a:lnTo>
                    <a:pt x="599" y="652"/>
                  </a:lnTo>
                  <a:lnTo>
                    <a:pt x="599" y="650"/>
                  </a:lnTo>
                  <a:lnTo>
                    <a:pt x="601" y="650"/>
                  </a:lnTo>
                  <a:lnTo>
                    <a:pt x="601" y="650"/>
                  </a:lnTo>
                  <a:lnTo>
                    <a:pt x="601" y="650"/>
                  </a:lnTo>
                  <a:lnTo>
                    <a:pt x="601" y="650"/>
                  </a:lnTo>
                  <a:lnTo>
                    <a:pt x="603" y="650"/>
                  </a:lnTo>
                  <a:lnTo>
                    <a:pt x="603" y="650"/>
                  </a:lnTo>
                  <a:lnTo>
                    <a:pt x="603" y="650"/>
                  </a:lnTo>
                  <a:lnTo>
                    <a:pt x="603" y="650"/>
                  </a:lnTo>
                  <a:lnTo>
                    <a:pt x="603" y="650"/>
                  </a:lnTo>
                  <a:lnTo>
                    <a:pt x="605" y="650"/>
                  </a:lnTo>
                  <a:lnTo>
                    <a:pt x="605" y="650"/>
                  </a:lnTo>
                  <a:lnTo>
                    <a:pt x="607" y="648"/>
                  </a:lnTo>
                  <a:lnTo>
                    <a:pt x="607" y="648"/>
                  </a:lnTo>
                  <a:lnTo>
                    <a:pt x="607" y="648"/>
                  </a:lnTo>
                  <a:lnTo>
                    <a:pt x="605" y="648"/>
                  </a:lnTo>
                  <a:lnTo>
                    <a:pt x="607" y="646"/>
                  </a:lnTo>
                  <a:lnTo>
                    <a:pt x="609" y="646"/>
                  </a:lnTo>
                  <a:lnTo>
                    <a:pt x="609" y="646"/>
                  </a:lnTo>
                  <a:lnTo>
                    <a:pt x="609" y="648"/>
                  </a:lnTo>
                  <a:lnTo>
                    <a:pt x="609" y="648"/>
                  </a:lnTo>
                  <a:lnTo>
                    <a:pt x="609" y="648"/>
                  </a:lnTo>
                  <a:lnTo>
                    <a:pt x="611" y="648"/>
                  </a:lnTo>
                  <a:lnTo>
                    <a:pt x="611" y="648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3" y="648"/>
                  </a:lnTo>
                  <a:lnTo>
                    <a:pt x="615" y="648"/>
                  </a:lnTo>
                  <a:lnTo>
                    <a:pt x="615" y="648"/>
                  </a:lnTo>
                  <a:lnTo>
                    <a:pt x="615" y="650"/>
                  </a:lnTo>
                  <a:lnTo>
                    <a:pt x="615" y="650"/>
                  </a:lnTo>
                  <a:lnTo>
                    <a:pt x="615" y="650"/>
                  </a:lnTo>
                  <a:lnTo>
                    <a:pt x="615" y="650"/>
                  </a:lnTo>
                  <a:lnTo>
                    <a:pt x="615" y="650"/>
                  </a:lnTo>
                  <a:lnTo>
                    <a:pt x="613" y="650"/>
                  </a:lnTo>
                  <a:lnTo>
                    <a:pt x="613" y="650"/>
                  </a:lnTo>
                  <a:lnTo>
                    <a:pt x="613" y="650"/>
                  </a:lnTo>
                  <a:lnTo>
                    <a:pt x="611" y="650"/>
                  </a:lnTo>
                  <a:lnTo>
                    <a:pt x="611" y="650"/>
                  </a:lnTo>
                  <a:lnTo>
                    <a:pt x="613" y="650"/>
                  </a:lnTo>
                  <a:lnTo>
                    <a:pt x="613" y="652"/>
                  </a:lnTo>
                  <a:lnTo>
                    <a:pt x="615" y="652"/>
                  </a:lnTo>
                  <a:lnTo>
                    <a:pt x="615" y="650"/>
                  </a:lnTo>
                  <a:lnTo>
                    <a:pt x="617" y="650"/>
                  </a:lnTo>
                  <a:lnTo>
                    <a:pt x="617" y="650"/>
                  </a:lnTo>
                  <a:lnTo>
                    <a:pt x="617" y="650"/>
                  </a:lnTo>
                  <a:lnTo>
                    <a:pt x="617" y="648"/>
                  </a:lnTo>
                  <a:lnTo>
                    <a:pt x="617" y="648"/>
                  </a:lnTo>
                  <a:lnTo>
                    <a:pt x="617" y="646"/>
                  </a:lnTo>
                  <a:lnTo>
                    <a:pt x="617" y="646"/>
                  </a:lnTo>
                  <a:lnTo>
                    <a:pt x="617" y="646"/>
                  </a:lnTo>
                  <a:lnTo>
                    <a:pt x="617" y="646"/>
                  </a:lnTo>
                  <a:lnTo>
                    <a:pt x="617" y="646"/>
                  </a:lnTo>
                  <a:lnTo>
                    <a:pt x="617" y="646"/>
                  </a:lnTo>
                  <a:lnTo>
                    <a:pt x="617" y="644"/>
                  </a:lnTo>
                  <a:lnTo>
                    <a:pt x="615" y="644"/>
                  </a:lnTo>
                  <a:lnTo>
                    <a:pt x="617" y="644"/>
                  </a:lnTo>
                  <a:lnTo>
                    <a:pt x="617" y="644"/>
                  </a:lnTo>
                  <a:lnTo>
                    <a:pt x="617" y="644"/>
                  </a:lnTo>
                  <a:lnTo>
                    <a:pt x="617" y="644"/>
                  </a:lnTo>
                  <a:lnTo>
                    <a:pt x="619" y="642"/>
                  </a:lnTo>
                  <a:lnTo>
                    <a:pt x="619" y="642"/>
                  </a:lnTo>
                  <a:lnTo>
                    <a:pt x="617" y="642"/>
                  </a:lnTo>
                  <a:lnTo>
                    <a:pt x="617" y="642"/>
                  </a:lnTo>
                  <a:lnTo>
                    <a:pt x="617" y="642"/>
                  </a:lnTo>
                  <a:lnTo>
                    <a:pt x="617" y="640"/>
                  </a:lnTo>
                  <a:lnTo>
                    <a:pt x="615" y="640"/>
                  </a:lnTo>
                  <a:lnTo>
                    <a:pt x="615" y="640"/>
                  </a:lnTo>
                  <a:lnTo>
                    <a:pt x="615" y="640"/>
                  </a:lnTo>
                  <a:lnTo>
                    <a:pt x="615" y="638"/>
                  </a:lnTo>
                  <a:lnTo>
                    <a:pt x="615" y="638"/>
                  </a:lnTo>
                  <a:lnTo>
                    <a:pt x="615" y="638"/>
                  </a:lnTo>
                  <a:lnTo>
                    <a:pt x="613" y="638"/>
                  </a:lnTo>
                  <a:lnTo>
                    <a:pt x="613" y="638"/>
                  </a:lnTo>
                  <a:lnTo>
                    <a:pt x="613" y="638"/>
                  </a:lnTo>
                  <a:lnTo>
                    <a:pt x="611" y="636"/>
                  </a:lnTo>
                  <a:lnTo>
                    <a:pt x="607" y="634"/>
                  </a:lnTo>
                  <a:lnTo>
                    <a:pt x="607" y="634"/>
                  </a:lnTo>
                  <a:lnTo>
                    <a:pt x="605" y="634"/>
                  </a:lnTo>
                  <a:lnTo>
                    <a:pt x="605" y="632"/>
                  </a:lnTo>
                  <a:lnTo>
                    <a:pt x="605" y="632"/>
                  </a:lnTo>
                  <a:lnTo>
                    <a:pt x="603" y="632"/>
                  </a:lnTo>
                  <a:lnTo>
                    <a:pt x="601" y="632"/>
                  </a:lnTo>
                  <a:lnTo>
                    <a:pt x="601" y="632"/>
                  </a:lnTo>
                  <a:lnTo>
                    <a:pt x="601" y="630"/>
                  </a:lnTo>
                  <a:lnTo>
                    <a:pt x="601" y="630"/>
                  </a:lnTo>
                  <a:lnTo>
                    <a:pt x="601" y="630"/>
                  </a:lnTo>
                  <a:lnTo>
                    <a:pt x="601" y="630"/>
                  </a:lnTo>
                  <a:lnTo>
                    <a:pt x="601" y="628"/>
                  </a:lnTo>
                  <a:lnTo>
                    <a:pt x="601" y="628"/>
                  </a:lnTo>
                  <a:lnTo>
                    <a:pt x="601" y="628"/>
                  </a:lnTo>
                  <a:lnTo>
                    <a:pt x="601" y="626"/>
                  </a:lnTo>
                  <a:lnTo>
                    <a:pt x="601" y="626"/>
                  </a:lnTo>
                  <a:lnTo>
                    <a:pt x="601" y="624"/>
                  </a:lnTo>
                  <a:lnTo>
                    <a:pt x="603" y="622"/>
                  </a:lnTo>
                  <a:lnTo>
                    <a:pt x="605" y="618"/>
                  </a:lnTo>
                  <a:lnTo>
                    <a:pt x="605" y="616"/>
                  </a:lnTo>
                  <a:lnTo>
                    <a:pt x="605" y="616"/>
                  </a:lnTo>
                  <a:lnTo>
                    <a:pt x="605" y="614"/>
                  </a:lnTo>
                  <a:lnTo>
                    <a:pt x="607" y="614"/>
                  </a:lnTo>
                  <a:lnTo>
                    <a:pt x="605" y="614"/>
                  </a:lnTo>
                  <a:lnTo>
                    <a:pt x="605" y="614"/>
                  </a:lnTo>
                  <a:lnTo>
                    <a:pt x="605" y="614"/>
                  </a:lnTo>
                  <a:lnTo>
                    <a:pt x="605" y="612"/>
                  </a:lnTo>
                  <a:lnTo>
                    <a:pt x="605" y="612"/>
                  </a:lnTo>
                  <a:lnTo>
                    <a:pt x="607" y="612"/>
                  </a:lnTo>
                  <a:lnTo>
                    <a:pt x="607" y="610"/>
                  </a:lnTo>
                  <a:lnTo>
                    <a:pt x="609" y="610"/>
                  </a:lnTo>
                  <a:lnTo>
                    <a:pt x="611" y="610"/>
                  </a:lnTo>
                  <a:lnTo>
                    <a:pt x="611" y="610"/>
                  </a:lnTo>
                  <a:lnTo>
                    <a:pt x="611" y="610"/>
                  </a:lnTo>
                  <a:lnTo>
                    <a:pt x="613" y="610"/>
                  </a:lnTo>
                  <a:lnTo>
                    <a:pt x="613" y="608"/>
                  </a:lnTo>
                  <a:lnTo>
                    <a:pt x="613" y="608"/>
                  </a:lnTo>
                  <a:lnTo>
                    <a:pt x="613" y="610"/>
                  </a:lnTo>
                  <a:lnTo>
                    <a:pt x="615" y="608"/>
                  </a:lnTo>
                  <a:lnTo>
                    <a:pt x="613" y="606"/>
                  </a:lnTo>
                  <a:lnTo>
                    <a:pt x="615" y="606"/>
                  </a:lnTo>
                  <a:lnTo>
                    <a:pt x="615" y="608"/>
                  </a:lnTo>
                  <a:lnTo>
                    <a:pt x="615" y="608"/>
                  </a:lnTo>
                  <a:lnTo>
                    <a:pt x="615" y="608"/>
                  </a:lnTo>
                  <a:lnTo>
                    <a:pt x="615" y="606"/>
                  </a:lnTo>
                  <a:lnTo>
                    <a:pt x="617" y="606"/>
                  </a:lnTo>
                  <a:lnTo>
                    <a:pt x="617" y="606"/>
                  </a:lnTo>
                  <a:lnTo>
                    <a:pt x="617" y="608"/>
                  </a:lnTo>
                  <a:lnTo>
                    <a:pt x="615" y="610"/>
                  </a:lnTo>
                  <a:lnTo>
                    <a:pt x="615" y="610"/>
                  </a:lnTo>
                  <a:lnTo>
                    <a:pt x="615" y="612"/>
                  </a:lnTo>
                  <a:lnTo>
                    <a:pt x="615" y="612"/>
                  </a:lnTo>
                  <a:lnTo>
                    <a:pt x="613" y="614"/>
                  </a:lnTo>
                  <a:lnTo>
                    <a:pt x="613" y="614"/>
                  </a:lnTo>
                  <a:lnTo>
                    <a:pt x="613" y="616"/>
                  </a:lnTo>
                  <a:lnTo>
                    <a:pt x="613" y="616"/>
                  </a:lnTo>
                  <a:lnTo>
                    <a:pt x="613" y="618"/>
                  </a:lnTo>
                  <a:lnTo>
                    <a:pt x="615" y="618"/>
                  </a:lnTo>
                  <a:lnTo>
                    <a:pt x="615" y="618"/>
                  </a:lnTo>
                  <a:lnTo>
                    <a:pt x="615" y="620"/>
                  </a:lnTo>
                  <a:lnTo>
                    <a:pt x="615" y="620"/>
                  </a:lnTo>
                  <a:lnTo>
                    <a:pt x="615" y="622"/>
                  </a:lnTo>
                  <a:lnTo>
                    <a:pt x="615" y="622"/>
                  </a:lnTo>
                  <a:lnTo>
                    <a:pt x="615" y="624"/>
                  </a:lnTo>
                  <a:lnTo>
                    <a:pt x="615" y="624"/>
                  </a:lnTo>
                  <a:lnTo>
                    <a:pt x="615" y="624"/>
                  </a:lnTo>
                  <a:lnTo>
                    <a:pt x="617" y="626"/>
                  </a:lnTo>
                  <a:lnTo>
                    <a:pt x="617" y="626"/>
                  </a:lnTo>
                  <a:lnTo>
                    <a:pt x="619" y="626"/>
                  </a:lnTo>
                  <a:lnTo>
                    <a:pt x="621" y="628"/>
                  </a:lnTo>
                  <a:lnTo>
                    <a:pt x="621" y="626"/>
                  </a:lnTo>
                  <a:lnTo>
                    <a:pt x="619" y="624"/>
                  </a:lnTo>
                  <a:lnTo>
                    <a:pt x="619" y="624"/>
                  </a:lnTo>
                  <a:lnTo>
                    <a:pt x="619" y="624"/>
                  </a:lnTo>
                  <a:lnTo>
                    <a:pt x="617" y="622"/>
                  </a:lnTo>
                  <a:lnTo>
                    <a:pt x="619" y="620"/>
                  </a:lnTo>
                  <a:lnTo>
                    <a:pt x="619" y="618"/>
                  </a:lnTo>
                  <a:lnTo>
                    <a:pt x="619" y="618"/>
                  </a:lnTo>
                  <a:lnTo>
                    <a:pt x="619" y="616"/>
                  </a:lnTo>
                  <a:lnTo>
                    <a:pt x="621" y="616"/>
                  </a:lnTo>
                  <a:lnTo>
                    <a:pt x="621" y="614"/>
                  </a:lnTo>
                  <a:lnTo>
                    <a:pt x="621" y="616"/>
                  </a:lnTo>
                  <a:lnTo>
                    <a:pt x="619" y="618"/>
                  </a:lnTo>
                  <a:lnTo>
                    <a:pt x="619" y="620"/>
                  </a:lnTo>
                  <a:lnTo>
                    <a:pt x="621" y="620"/>
                  </a:lnTo>
                  <a:lnTo>
                    <a:pt x="621" y="622"/>
                  </a:lnTo>
                  <a:lnTo>
                    <a:pt x="621" y="622"/>
                  </a:lnTo>
                  <a:lnTo>
                    <a:pt x="623" y="622"/>
                  </a:lnTo>
                  <a:lnTo>
                    <a:pt x="623" y="622"/>
                  </a:lnTo>
                  <a:lnTo>
                    <a:pt x="623" y="622"/>
                  </a:lnTo>
                  <a:lnTo>
                    <a:pt x="625" y="622"/>
                  </a:lnTo>
                  <a:lnTo>
                    <a:pt x="625" y="622"/>
                  </a:lnTo>
                  <a:lnTo>
                    <a:pt x="625" y="622"/>
                  </a:lnTo>
                  <a:lnTo>
                    <a:pt x="627" y="622"/>
                  </a:lnTo>
                  <a:lnTo>
                    <a:pt x="627" y="622"/>
                  </a:lnTo>
                  <a:lnTo>
                    <a:pt x="629" y="622"/>
                  </a:lnTo>
                  <a:lnTo>
                    <a:pt x="629" y="622"/>
                  </a:lnTo>
                  <a:lnTo>
                    <a:pt x="629" y="624"/>
                  </a:lnTo>
                  <a:lnTo>
                    <a:pt x="629" y="624"/>
                  </a:lnTo>
                  <a:lnTo>
                    <a:pt x="629" y="622"/>
                  </a:lnTo>
                  <a:lnTo>
                    <a:pt x="631" y="622"/>
                  </a:lnTo>
                  <a:lnTo>
                    <a:pt x="631" y="622"/>
                  </a:lnTo>
                  <a:lnTo>
                    <a:pt x="631" y="620"/>
                  </a:lnTo>
                  <a:lnTo>
                    <a:pt x="633" y="620"/>
                  </a:lnTo>
                  <a:lnTo>
                    <a:pt x="633" y="622"/>
                  </a:lnTo>
                  <a:lnTo>
                    <a:pt x="633" y="622"/>
                  </a:lnTo>
                  <a:lnTo>
                    <a:pt x="635" y="622"/>
                  </a:lnTo>
                  <a:lnTo>
                    <a:pt x="635" y="622"/>
                  </a:lnTo>
                  <a:lnTo>
                    <a:pt x="635" y="624"/>
                  </a:lnTo>
                  <a:lnTo>
                    <a:pt x="635" y="624"/>
                  </a:lnTo>
                  <a:lnTo>
                    <a:pt x="635" y="624"/>
                  </a:lnTo>
                  <a:lnTo>
                    <a:pt x="637" y="626"/>
                  </a:lnTo>
                  <a:lnTo>
                    <a:pt x="637" y="626"/>
                  </a:lnTo>
                  <a:lnTo>
                    <a:pt x="635" y="626"/>
                  </a:lnTo>
                  <a:lnTo>
                    <a:pt x="635" y="626"/>
                  </a:lnTo>
                  <a:lnTo>
                    <a:pt x="635" y="628"/>
                  </a:lnTo>
                  <a:lnTo>
                    <a:pt x="635" y="628"/>
                  </a:lnTo>
                  <a:lnTo>
                    <a:pt x="635" y="626"/>
                  </a:lnTo>
                  <a:lnTo>
                    <a:pt x="635" y="626"/>
                  </a:lnTo>
                  <a:lnTo>
                    <a:pt x="633" y="626"/>
                  </a:lnTo>
                  <a:lnTo>
                    <a:pt x="633" y="626"/>
                  </a:lnTo>
                  <a:lnTo>
                    <a:pt x="633" y="628"/>
                  </a:lnTo>
                  <a:lnTo>
                    <a:pt x="631" y="628"/>
                  </a:lnTo>
                  <a:lnTo>
                    <a:pt x="629" y="630"/>
                  </a:lnTo>
                  <a:lnTo>
                    <a:pt x="629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7" y="630"/>
                  </a:lnTo>
                  <a:lnTo>
                    <a:pt x="625" y="630"/>
                  </a:lnTo>
                  <a:lnTo>
                    <a:pt x="625" y="628"/>
                  </a:lnTo>
                  <a:lnTo>
                    <a:pt x="623" y="630"/>
                  </a:lnTo>
                  <a:lnTo>
                    <a:pt x="623" y="632"/>
                  </a:lnTo>
                  <a:lnTo>
                    <a:pt x="623" y="632"/>
                  </a:lnTo>
                  <a:lnTo>
                    <a:pt x="623" y="632"/>
                  </a:lnTo>
                  <a:lnTo>
                    <a:pt x="623" y="634"/>
                  </a:lnTo>
                  <a:lnTo>
                    <a:pt x="623" y="634"/>
                  </a:lnTo>
                  <a:lnTo>
                    <a:pt x="623" y="634"/>
                  </a:lnTo>
                  <a:lnTo>
                    <a:pt x="625" y="632"/>
                  </a:lnTo>
                  <a:lnTo>
                    <a:pt x="627" y="632"/>
                  </a:lnTo>
                  <a:lnTo>
                    <a:pt x="637" y="630"/>
                  </a:lnTo>
                  <a:lnTo>
                    <a:pt x="641" y="628"/>
                  </a:lnTo>
                  <a:lnTo>
                    <a:pt x="645" y="628"/>
                  </a:lnTo>
                  <a:lnTo>
                    <a:pt x="647" y="628"/>
                  </a:lnTo>
                  <a:lnTo>
                    <a:pt x="651" y="628"/>
                  </a:lnTo>
                  <a:lnTo>
                    <a:pt x="657" y="630"/>
                  </a:lnTo>
                  <a:lnTo>
                    <a:pt x="661" y="628"/>
                  </a:lnTo>
                  <a:lnTo>
                    <a:pt x="665" y="628"/>
                  </a:lnTo>
                  <a:lnTo>
                    <a:pt x="667" y="630"/>
                  </a:lnTo>
                  <a:lnTo>
                    <a:pt x="675" y="632"/>
                  </a:lnTo>
                  <a:lnTo>
                    <a:pt x="677" y="632"/>
                  </a:lnTo>
                  <a:lnTo>
                    <a:pt x="677" y="632"/>
                  </a:lnTo>
                  <a:lnTo>
                    <a:pt x="675" y="632"/>
                  </a:lnTo>
                  <a:lnTo>
                    <a:pt x="675" y="632"/>
                  </a:lnTo>
                  <a:lnTo>
                    <a:pt x="675" y="630"/>
                  </a:lnTo>
                  <a:lnTo>
                    <a:pt x="675" y="628"/>
                  </a:lnTo>
                  <a:lnTo>
                    <a:pt x="675" y="626"/>
                  </a:lnTo>
                  <a:lnTo>
                    <a:pt x="677" y="624"/>
                  </a:lnTo>
                  <a:lnTo>
                    <a:pt x="679" y="624"/>
                  </a:lnTo>
                  <a:lnTo>
                    <a:pt x="679" y="622"/>
                  </a:lnTo>
                  <a:lnTo>
                    <a:pt x="681" y="622"/>
                  </a:lnTo>
                  <a:lnTo>
                    <a:pt x="681" y="620"/>
                  </a:lnTo>
                  <a:lnTo>
                    <a:pt x="681" y="620"/>
                  </a:lnTo>
                  <a:lnTo>
                    <a:pt x="681" y="618"/>
                  </a:lnTo>
                  <a:lnTo>
                    <a:pt x="681" y="618"/>
                  </a:lnTo>
                  <a:lnTo>
                    <a:pt x="681" y="616"/>
                  </a:lnTo>
                  <a:lnTo>
                    <a:pt x="681" y="616"/>
                  </a:lnTo>
                  <a:lnTo>
                    <a:pt x="681" y="616"/>
                  </a:lnTo>
                  <a:lnTo>
                    <a:pt x="683" y="614"/>
                  </a:lnTo>
                  <a:lnTo>
                    <a:pt x="685" y="614"/>
                  </a:lnTo>
                  <a:lnTo>
                    <a:pt x="687" y="612"/>
                  </a:lnTo>
                  <a:lnTo>
                    <a:pt x="689" y="612"/>
                  </a:lnTo>
                  <a:lnTo>
                    <a:pt x="689" y="610"/>
                  </a:lnTo>
                  <a:lnTo>
                    <a:pt x="689" y="610"/>
                  </a:lnTo>
                  <a:lnTo>
                    <a:pt x="689" y="610"/>
                  </a:lnTo>
                  <a:lnTo>
                    <a:pt x="689" y="612"/>
                  </a:lnTo>
                  <a:lnTo>
                    <a:pt x="687" y="610"/>
                  </a:lnTo>
                  <a:lnTo>
                    <a:pt x="687" y="608"/>
                  </a:lnTo>
                  <a:lnTo>
                    <a:pt x="689" y="608"/>
                  </a:lnTo>
                  <a:lnTo>
                    <a:pt x="691" y="606"/>
                  </a:lnTo>
                  <a:lnTo>
                    <a:pt x="691" y="604"/>
                  </a:lnTo>
                  <a:lnTo>
                    <a:pt x="693" y="604"/>
                  </a:lnTo>
                  <a:lnTo>
                    <a:pt x="695" y="604"/>
                  </a:lnTo>
                  <a:lnTo>
                    <a:pt x="697" y="604"/>
                  </a:lnTo>
                  <a:lnTo>
                    <a:pt x="699" y="604"/>
                  </a:lnTo>
                  <a:lnTo>
                    <a:pt x="701" y="604"/>
                  </a:lnTo>
                  <a:lnTo>
                    <a:pt x="703" y="606"/>
                  </a:lnTo>
                  <a:lnTo>
                    <a:pt x="703" y="606"/>
                  </a:lnTo>
                  <a:lnTo>
                    <a:pt x="705" y="610"/>
                  </a:lnTo>
                  <a:lnTo>
                    <a:pt x="705" y="610"/>
                  </a:lnTo>
                  <a:lnTo>
                    <a:pt x="705" y="610"/>
                  </a:lnTo>
                  <a:lnTo>
                    <a:pt x="703" y="610"/>
                  </a:lnTo>
                  <a:lnTo>
                    <a:pt x="703" y="610"/>
                  </a:lnTo>
                  <a:lnTo>
                    <a:pt x="701" y="610"/>
                  </a:lnTo>
                  <a:lnTo>
                    <a:pt x="701" y="610"/>
                  </a:lnTo>
                  <a:lnTo>
                    <a:pt x="699" y="612"/>
                  </a:lnTo>
                  <a:lnTo>
                    <a:pt x="699" y="614"/>
                  </a:lnTo>
                  <a:lnTo>
                    <a:pt x="699" y="614"/>
                  </a:lnTo>
                  <a:lnTo>
                    <a:pt x="701" y="614"/>
                  </a:lnTo>
                  <a:lnTo>
                    <a:pt x="701" y="616"/>
                  </a:lnTo>
                  <a:lnTo>
                    <a:pt x="701" y="616"/>
                  </a:lnTo>
                  <a:lnTo>
                    <a:pt x="699" y="616"/>
                  </a:lnTo>
                  <a:lnTo>
                    <a:pt x="699" y="618"/>
                  </a:lnTo>
                  <a:lnTo>
                    <a:pt x="699" y="618"/>
                  </a:lnTo>
                  <a:lnTo>
                    <a:pt x="699" y="618"/>
                  </a:lnTo>
                  <a:lnTo>
                    <a:pt x="699" y="618"/>
                  </a:lnTo>
                  <a:lnTo>
                    <a:pt x="699" y="620"/>
                  </a:lnTo>
                  <a:lnTo>
                    <a:pt x="699" y="620"/>
                  </a:lnTo>
                  <a:lnTo>
                    <a:pt x="699" y="622"/>
                  </a:lnTo>
                  <a:lnTo>
                    <a:pt x="699" y="624"/>
                  </a:lnTo>
                  <a:lnTo>
                    <a:pt x="699" y="624"/>
                  </a:lnTo>
                  <a:lnTo>
                    <a:pt x="699" y="624"/>
                  </a:lnTo>
                  <a:lnTo>
                    <a:pt x="699" y="626"/>
                  </a:lnTo>
                  <a:lnTo>
                    <a:pt x="699" y="626"/>
                  </a:lnTo>
                  <a:lnTo>
                    <a:pt x="699" y="628"/>
                  </a:lnTo>
                  <a:lnTo>
                    <a:pt x="699" y="628"/>
                  </a:lnTo>
                  <a:lnTo>
                    <a:pt x="699" y="628"/>
                  </a:lnTo>
                  <a:lnTo>
                    <a:pt x="699" y="628"/>
                  </a:lnTo>
                  <a:lnTo>
                    <a:pt x="699" y="628"/>
                  </a:lnTo>
                  <a:lnTo>
                    <a:pt x="701" y="628"/>
                  </a:lnTo>
                  <a:lnTo>
                    <a:pt x="699" y="630"/>
                  </a:lnTo>
                  <a:lnTo>
                    <a:pt x="701" y="630"/>
                  </a:lnTo>
                  <a:lnTo>
                    <a:pt x="701" y="632"/>
                  </a:lnTo>
                  <a:lnTo>
                    <a:pt x="701" y="632"/>
                  </a:lnTo>
                  <a:lnTo>
                    <a:pt x="703" y="632"/>
                  </a:lnTo>
                  <a:lnTo>
                    <a:pt x="703" y="632"/>
                  </a:lnTo>
                  <a:lnTo>
                    <a:pt x="705" y="630"/>
                  </a:lnTo>
                  <a:lnTo>
                    <a:pt x="707" y="628"/>
                  </a:lnTo>
                  <a:lnTo>
                    <a:pt x="709" y="630"/>
                  </a:lnTo>
                  <a:lnTo>
                    <a:pt x="709" y="630"/>
                  </a:lnTo>
                  <a:lnTo>
                    <a:pt x="709" y="630"/>
                  </a:lnTo>
                  <a:lnTo>
                    <a:pt x="709" y="630"/>
                  </a:lnTo>
                  <a:lnTo>
                    <a:pt x="709" y="628"/>
                  </a:lnTo>
                  <a:lnTo>
                    <a:pt x="709" y="628"/>
                  </a:lnTo>
                  <a:lnTo>
                    <a:pt x="709" y="626"/>
                  </a:lnTo>
                  <a:lnTo>
                    <a:pt x="709" y="626"/>
                  </a:lnTo>
                  <a:lnTo>
                    <a:pt x="711" y="626"/>
                  </a:lnTo>
                  <a:lnTo>
                    <a:pt x="709" y="626"/>
                  </a:lnTo>
                  <a:lnTo>
                    <a:pt x="711" y="624"/>
                  </a:lnTo>
                  <a:lnTo>
                    <a:pt x="711" y="624"/>
                  </a:lnTo>
                  <a:lnTo>
                    <a:pt x="711" y="624"/>
                  </a:lnTo>
                  <a:lnTo>
                    <a:pt x="711" y="624"/>
                  </a:lnTo>
                  <a:lnTo>
                    <a:pt x="713" y="622"/>
                  </a:lnTo>
                  <a:lnTo>
                    <a:pt x="713" y="622"/>
                  </a:lnTo>
                  <a:lnTo>
                    <a:pt x="713" y="622"/>
                  </a:lnTo>
                  <a:lnTo>
                    <a:pt x="713" y="620"/>
                  </a:lnTo>
                  <a:lnTo>
                    <a:pt x="713" y="620"/>
                  </a:lnTo>
                  <a:lnTo>
                    <a:pt x="715" y="618"/>
                  </a:lnTo>
                  <a:lnTo>
                    <a:pt x="715" y="618"/>
                  </a:lnTo>
                  <a:lnTo>
                    <a:pt x="717" y="618"/>
                  </a:lnTo>
                  <a:lnTo>
                    <a:pt x="717" y="616"/>
                  </a:lnTo>
                  <a:lnTo>
                    <a:pt x="717" y="614"/>
                  </a:lnTo>
                  <a:lnTo>
                    <a:pt x="715" y="612"/>
                  </a:lnTo>
                  <a:lnTo>
                    <a:pt x="715" y="612"/>
                  </a:lnTo>
                  <a:lnTo>
                    <a:pt x="713" y="610"/>
                  </a:lnTo>
                  <a:lnTo>
                    <a:pt x="715" y="610"/>
                  </a:lnTo>
                  <a:lnTo>
                    <a:pt x="715" y="610"/>
                  </a:lnTo>
                  <a:lnTo>
                    <a:pt x="715" y="608"/>
                  </a:lnTo>
                  <a:lnTo>
                    <a:pt x="713" y="608"/>
                  </a:lnTo>
                  <a:lnTo>
                    <a:pt x="713" y="606"/>
                  </a:lnTo>
                  <a:lnTo>
                    <a:pt x="713" y="604"/>
                  </a:lnTo>
                  <a:lnTo>
                    <a:pt x="715" y="602"/>
                  </a:lnTo>
                  <a:lnTo>
                    <a:pt x="717" y="604"/>
                  </a:lnTo>
                  <a:lnTo>
                    <a:pt x="717" y="600"/>
                  </a:lnTo>
                  <a:lnTo>
                    <a:pt x="717" y="598"/>
                  </a:lnTo>
                  <a:lnTo>
                    <a:pt x="719" y="596"/>
                  </a:lnTo>
                  <a:lnTo>
                    <a:pt x="721" y="596"/>
                  </a:lnTo>
                  <a:lnTo>
                    <a:pt x="723" y="594"/>
                  </a:lnTo>
                  <a:lnTo>
                    <a:pt x="725" y="594"/>
                  </a:lnTo>
                  <a:lnTo>
                    <a:pt x="729" y="594"/>
                  </a:lnTo>
                  <a:lnTo>
                    <a:pt x="731" y="594"/>
                  </a:lnTo>
                  <a:lnTo>
                    <a:pt x="731" y="594"/>
                  </a:lnTo>
                  <a:lnTo>
                    <a:pt x="733" y="594"/>
                  </a:lnTo>
                  <a:lnTo>
                    <a:pt x="733" y="594"/>
                  </a:lnTo>
                  <a:lnTo>
                    <a:pt x="735" y="594"/>
                  </a:lnTo>
                  <a:lnTo>
                    <a:pt x="735" y="596"/>
                  </a:lnTo>
                  <a:lnTo>
                    <a:pt x="735" y="596"/>
                  </a:lnTo>
                  <a:lnTo>
                    <a:pt x="735" y="596"/>
                  </a:lnTo>
                  <a:lnTo>
                    <a:pt x="735" y="596"/>
                  </a:lnTo>
                  <a:lnTo>
                    <a:pt x="737" y="598"/>
                  </a:lnTo>
                  <a:lnTo>
                    <a:pt x="737" y="598"/>
                  </a:lnTo>
                  <a:lnTo>
                    <a:pt x="737" y="598"/>
                  </a:lnTo>
                  <a:lnTo>
                    <a:pt x="737" y="600"/>
                  </a:lnTo>
                  <a:lnTo>
                    <a:pt x="737" y="600"/>
                  </a:lnTo>
                  <a:lnTo>
                    <a:pt x="737" y="602"/>
                  </a:lnTo>
                  <a:lnTo>
                    <a:pt x="737" y="602"/>
                  </a:lnTo>
                  <a:lnTo>
                    <a:pt x="737" y="604"/>
                  </a:lnTo>
                  <a:lnTo>
                    <a:pt x="737" y="604"/>
                  </a:lnTo>
                  <a:lnTo>
                    <a:pt x="737" y="604"/>
                  </a:lnTo>
                  <a:lnTo>
                    <a:pt x="739" y="604"/>
                  </a:lnTo>
                  <a:lnTo>
                    <a:pt x="739" y="604"/>
                  </a:lnTo>
                  <a:lnTo>
                    <a:pt x="739" y="604"/>
                  </a:lnTo>
                  <a:lnTo>
                    <a:pt x="741" y="604"/>
                  </a:lnTo>
                  <a:lnTo>
                    <a:pt x="741" y="602"/>
                  </a:lnTo>
                  <a:lnTo>
                    <a:pt x="739" y="602"/>
                  </a:lnTo>
                  <a:lnTo>
                    <a:pt x="739" y="602"/>
                  </a:lnTo>
                  <a:lnTo>
                    <a:pt x="739" y="600"/>
                  </a:lnTo>
                  <a:lnTo>
                    <a:pt x="741" y="600"/>
                  </a:lnTo>
                  <a:lnTo>
                    <a:pt x="743" y="600"/>
                  </a:lnTo>
                  <a:lnTo>
                    <a:pt x="743" y="598"/>
                  </a:lnTo>
                  <a:lnTo>
                    <a:pt x="743" y="598"/>
                  </a:lnTo>
                  <a:lnTo>
                    <a:pt x="743" y="598"/>
                  </a:lnTo>
                  <a:lnTo>
                    <a:pt x="743" y="598"/>
                  </a:lnTo>
                  <a:lnTo>
                    <a:pt x="743" y="598"/>
                  </a:lnTo>
                  <a:lnTo>
                    <a:pt x="743" y="596"/>
                  </a:lnTo>
                  <a:lnTo>
                    <a:pt x="741" y="596"/>
                  </a:lnTo>
                  <a:lnTo>
                    <a:pt x="739" y="596"/>
                  </a:lnTo>
                  <a:lnTo>
                    <a:pt x="739" y="594"/>
                  </a:lnTo>
                  <a:lnTo>
                    <a:pt x="739" y="596"/>
                  </a:lnTo>
                  <a:lnTo>
                    <a:pt x="739" y="594"/>
                  </a:lnTo>
                  <a:lnTo>
                    <a:pt x="739" y="594"/>
                  </a:lnTo>
                  <a:lnTo>
                    <a:pt x="739" y="594"/>
                  </a:lnTo>
                  <a:lnTo>
                    <a:pt x="739" y="592"/>
                  </a:lnTo>
                  <a:lnTo>
                    <a:pt x="739" y="590"/>
                  </a:lnTo>
                  <a:lnTo>
                    <a:pt x="739" y="590"/>
                  </a:lnTo>
                  <a:lnTo>
                    <a:pt x="739" y="590"/>
                  </a:lnTo>
                  <a:lnTo>
                    <a:pt x="739" y="588"/>
                  </a:lnTo>
                  <a:lnTo>
                    <a:pt x="739" y="590"/>
                  </a:lnTo>
                  <a:lnTo>
                    <a:pt x="741" y="590"/>
                  </a:lnTo>
                  <a:lnTo>
                    <a:pt x="741" y="588"/>
                  </a:lnTo>
                  <a:lnTo>
                    <a:pt x="741" y="588"/>
                  </a:lnTo>
                  <a:lnTo>
                    <a:pt x="741" y="588"/>
                  </a:lnTo>
                  <a:lnTo>
                    <a:pt x="739" y="586"/>
                  </a:lnTo>
                  <a:lnTo>
                    <a:pt x="739" y="586"/>
                  </a:lnTo>
                  <a:lnTo>
                    <a:pt x="739" y="586"/>
                  </a:lnTo>
                  <a:lnTo>
                    <a:pt x="739" y="586"/>
                  </a:lnTo>
                  <a:lnTo>
                    <a:pt x="741" y="586"/>
                  </a:lnTo>
                  <a:lnTo>
                    <a:pt x="741" y="586"/>
                  </a:lnTo>
                  <a:lnTo>
                    <a:pt x="743" y="584"/>
                  </a:lnTo>
                  <a:lnTo>
                    <a:pt x="745" y="584"/>
                  </a:lnTo>
                  <a:lnTo>
                    <a:pt x="745" y="584"/>
                  </a:lnTo>
                  <a:lnTo>
                    <a:pt x="745" y="584"/>
                  </a:lnTo>
                  <a:lnTo>
                    <a:pt x="745" y="582"/>
                  </a:lnTo>
                  <a:lnTo>
                    <a:pt x="745" y="582"/>
                  </a:lnTo>
                  <a:lnTo>
                    <a:pt x="745" y="580"/>
                  </a:lnTo>
                  <a:lnTo>
                    <a:pt x="745" y="580"/>
                  </a:lnTo>
                  <a:lnTo>
                    <a:pt x="743" y="578"/>
                  </a:lnTo>
                  <a:lnTo>
                    <a:pt x="743" y="576"/>
                  </a:lnTo>
                  <a:lnTo>
                    <a:pt x="743" y="576"/>
                  </a:lnTo>
                  <a:lnTo>
                    <a:pt x="745" y="576"/>
                  </a:lnTo>
                  <a:lnTo>
                    <a:pt x="745" y="578"/>
                  </a:lnTo>
                  <a:lnTo>
                    <a:pt x="745" y="578"/>
                  </a:lnTo>
                  <a:lnTo>
                    <a:pt x="745" y="578"/>
                  </a:lnTo>
                  <a:lnTo>
                    <a:pt x="745" y="576"/>
                  </a:lnTo>
                  <a:lnTo>
                    <a:pt x="747" y="576"/>
                  </a:lnTo>
                  <a:lnTo>
                    <a:pt x="747" y="578"/>
                  </a:lnTo>
                  <a:lnTo>
                    <a:pt x="747" y="578"/>
                  </a:lnTo>
                  <a:lnTo>
                    <a:pt x="747" y="576"/>
                  </a:lnTo>
                  <a:lnTo>
                    <a:pt x="747" y="576"/>
                  </a:lnTo>
                  <a:lnTo>
                    <a:pt x="749" y="576"/>
                  </a:lnTo>
                  <a:lnTo>
                    <a:pt x="749" y="576"/>
                  </a:lnTo>
                  <a:lnTo>
                    <a:pt x="749" y="576"/>
                  </a:lnTo>
                  <a:lnTo>
                    <a:pt x="749" y="578"/>
                  </a:lnTo>
                  <a:lnTo>
                    <a:pt x="749" y="578"/>
                  </a:lnTo>
                  <a:lnTo>
                    <a:pt x="751" y="578"/>
                  </a:lnTo>
                  <a:lnTo>
                    <a:pt x="751" y="576"/>
                  </a:lnTo>
                  <a:lnTo>
                    <a:pt x="751" y="574"/>
                  </a:lnTo>
                  <a:lnTo>
                    <a:pt x="751" y="574"/>
                  </a:lnTo>
                  <a:lnTo>
                    <a:pt x="753" y="574"/>
                  </a:lnTo>
                  <a:lnTo>
                    <a:pt x="753" y="576"/>
                  </a:lnTo>
                  <a:lnTo>
                    <a:pt x="755" y="576"/>
                  </a:lnTo>
                  <a:lnTo>
                    <a:pt x="755" y="576"/>
                  </a:lnTo>
                  <a:lnTo>
                    <a:pt x="757" y="576"/>
                  </a:lnTo>
                  <a:lnTo>
                    <a:pt x="757" y="578"/>
                  </a:lnTo>
                  <a:lnTo>
                    <a:pt x="757" y="578"/>
                  </a:lnTo>
                  <a:lnTo>
                    <a:pt x="757" y="580"/>
                  </a:lnTo>
                  <a:lnTo>
                    <a:pt x="757" y="580"/>
                  </a:lnTo>
                  <a:lnTo>
                    <a:pt x="759" y="580"/>
                  </a:lnTo>
                  <a:lnTo>
                    <a:pt x="759" y="580"/>
                  </a:lnTo>
                  <a:lnTo>
                    <a:pt x="759" y="582"/>
                  </a:lnTo>
                  <a:lnTo>
                    <a:pt x="757" y="582"/>
                  </a:lnTo>
                  <a:lnTo>
                    <a:pt x="757" y="584"/>
                  </a:lnTo>
                  <a:lnTo>
                    <a:pt x="755" y="584"/>
                  </a:lnTo>
                  <a:lnTo>
                    <a:pt x="755" y="586"/>
                  </a:lnTo>
                  <a:lnTo>
                    <a:pt x="753" y="586"/>
                  </a:lnTo>
                  <a:lnTo>
                    <a:pt x="753" y="586"/>
                  </a:lnTo>
                  <a:lnTo>
                    <a:pt x="751" y="586"/>
                  </a:lnTo>
                  <a:lnTo>
                    <a:pt x="751" y="588"/>
                  </a:lnTo>
                  <a:lnTo>
                    <a:pt x="749" y="588"/>
                  </a:lnTo>
                  <a:lnTo>
                    <a:pt x="751" y="590"/>
                  </a:lnTo>
                  <a:lnTo>
                    <a:pt x="751" y="590"/>
                  </a:lnTo>
                  <a:lnTo>
                    <a:pt x="749" y="592"/>
                  </a:lnTo>
                  <a:lnTo>
                    <a:pt x="747" y="590"/>
                  </a:lnTo>
                  <a:lnTo>
                    <a:pt x="747" y="592"/>
                  </a:lnTo>
                  <a:lnTo>
                    <a:pt x="747" y="592"/>
                  </a:lnTo>
                  <a:lnTo>
                    <a:pt x="747" y="594"/>
                  </a:lnTo>
                  <a:lnTo>
                    <a:pt x="745" y="594"/>
                  </a:lnTo>
                  <a:lnTo>
                    <a:pt x="745" y="594"/>
                  </a:lnTo>
                  <a:lnTo>
                    <a:pt x="745" y="594"/>
                  </a:lnTo>
                  <a:lnTo>
                    <a:pt x="745" y="594"/>
                  </a:lnTo>
                  <a:lnTo>
                    <a:pt x="747" y="594"/>
                  </a:lnTo>
                  <a:lnTo>
                    <a:pt x="747" y="596"/>
                  </a:lnTo>
                  <a:lnTo>
                    <a:pt x="749" y="598"/>
                  </a:lnTo>
                  <a:lnTo>
                    <a:pt x="749" y="598"/>
                  </a:lnTo>
                  <a:lnTo>
                    <a:pt x="747" y="600"/>
                  </a:lnTo>
                  <a:lnTo>
                    <a:pt x="747" y="600"/>
                  </a:lnTo>
                  <a:lnTo>
                    <a:pt x="747" y="600"/>
                  </a:lnTo>
                  <a:lnTo>
                    <a:pt x="747" y="602"/>
                  </a:lnTo>
                  <a:lnTo>
                    <a:pt x="747" y="602"/>
                  </a:lnTo>
                  <a:lnTo>
                    <a:pt x="747" y="604"/>
                  </a:lnTo>
                  <a:lnTo>
                    <a:pt x="747" y="606"/>
                  </a:lnTo>
                  <a:lnTo>
                    <a:pt x="747" y="606"/>
                  </a:lnTo>
                  <a:lnTo>
                    <a:pt x="747" y="608"/>
                  </a:lnTo>
                  <a:lnTo>
                    <a:pt x="747" y="608"/>
                  </a:lnTo>
                  <a:lnTo>
                    <a:pt x="747" y="608"/>
                  </a:lnTo>
                  <a:lnTo>
                    <a:pt x="747" y="608"/>
                  </a:lnTo>
                  <a:lnTo>
                    <a:pt x="747" y="610"/>
                  </a:lnTo>
                  <a:lnTo>
                    <a:pt x="747" y="610"/>
                  </a:lnTo>
                  <a:lnTo>
                    <a:pt x="749" y="610"/>
                  </a:lnTo>
                  <a:lnTo>
                    <a:pt x="749" y="610"/>
                  </a:lnTo>
                  <a:lnTo>
                    <a:pt x="749" y="612"/>
                  </a:lnTo>
                  <a:lnTo>
                    <a:pt x="747" y="612"/>
                  </a:lnTo>
                  <a:lnTo>
                    <a:pt x="747" y="612"/>
                  </a:lnTo>
                  <a:lnTo>
                    <a:pt x="747" y="612"/>
                  </a:lnTo>
                  <a:lnTo>
                    <a:pt x="747" y="612"/>
                  </a:lnTo>
                  <a:lnTo>
                    <a:pt x="745" y="612"/>
                  </a:lnTo>
                  <a:lnTo>
                    <a:pt x="745" y="612"/>
                  </a:lnTo>
                  <a:lnTo>
                    <a:pt x="745" y="612"/>
                  </a:lnTo>
                  <a:lnTo>
                    <a:pt x="743" y="612"/>
                  </a:lnTo>
                  <a:lnTo>
                    <a:pt x="743" y="612"/>
                  </a:lnTo>
                  <a:lnTo>
                    <a:pt x="743" y="612"/>
                  </a:lnTo>
                  <a:lnTo>
                    <a:pt x="743" y="614"/>
                  </a:lnTo>
                  <a:lnTo>
                    <a:pt x="745" y="614"/>
                  </a:lnTo>
                  <a:lnTo>
                    <a:pt x="745" y="614"/>
                  </a:lnTo>
                  <a:lnTo>
                    <a:pt x="747" y="614"/>
                  </a:lnTo>
                  <a:lnTo>
                    <a:pt x="747" y="614"/>
                  </a:lnTo>
                  <a:lnTo>
                    <a:pt x="747" y="616"/>
                  </a:lnTo>
                  <a:lnTo>
                    <a:pt x="747" y="616"/>
                  </a:lnTo>
                  <a:lnTo>
                    <a:pt x="747" y="616"/>
                  </a:lnTo>
                  <a:lnTo>
                    <a:pt x="747" y="616"/>
                  </a:lnTo>
                  <a:lnTo>
                    <a:pt x="749" y="616"/>
                  </a:lnTo>
                  <a:lnTo>
                    <a:pt x="749" y="616"/>
                  </a:lnTo>
                  <a:lnTo>
                    <a:pt x="749" y="616"/>
                  </a:lnTo>
                  <a:lnTo>
                    <a:pt x="751" y="616"/>
                  </a:lnTo>
                  <a:lnTo>
                    <a:pt x="751" y="616"/>
                  </a:lnTo>
                  <a:lnTo>
                    <a:pt x="753" y="614"/>
                  </a:lnTo>
                  <a:lnTo>
                    <a:pt x="753" y="614"/>
                  </a:lnTo>
                  <a:lnTo>
                    <a:pt x="753" y="612"/>
                  </a:lnTo>
                  <a:lnTo>
                    <a:pt x="753" y="612"/>
                  </a:lnTo>
                  <a:lnTo>
                    <a:pt x="753" y="612"/>
                  </a:lnTo>
                  <a:lnTo>
                    <a:pt x="753" y="610"/>
                  </a:lnTo>
                  <a:lnTo>
                    <a:pt x="753" y="610"/>
                  </a:lnTo>
                  <a:lnTo>
                    <a:pt x="755" y="608"/>
                  </a:lnTo>
                  <a:lnTo>
                    <a:pt x="757" y="608"/>
                  </a:lnTo>
                  <a:lnTo>
                    <a:pt x="757" y="608"/>
                  </a:lnTo>
                  <a:lnTo>
                    <a:pt x="759" y="606"/>
                  </a:lnTo>
                  <a:lnTo>
                    <a:pt x="759" y="606"/>
                  </a:lnTo>
                  <a:lnTo>
                    <a:pt x="761" y="604"/>
                  </a:lnTo>
                  <a:lnTo>
                    <a:pt x="761" y="604"/>
                  </a:lnTo>
                  <a:lnTo>
                    <a:pt x="763" y="604"/>
                  </a:lnTo>
                  <a:lnTo>
                    <a:pt x="765" y="604"/>
                  </a:lnTo>
                  <a:lnTo>
                    <a:pt x="765" y="604"/>
                  </a:lnTo>
                  <a:lnTo>
                    <a:pt x="767" y="604"/>
                  </a:lnTo>
                  <a:lnTo>
                    <a:pt x="767" y="602"/>
                  </a:lnTo>
                  <a:lnTo>
                    <a:pt x="767" y="604"/>
                  </a:lnTo>
                  <a:lnTo>
                    <a:pt x="769" y="604"/>
                  </a:lnTo>
                  <a:lnTo>
                    <a:pt x="769" y="604"/>
                  </a:lnTo>
                  <a:lnTo>
                    <a:pt x="769" y="602"/>
                  </a:lnTo>
                  <a:lnTo>
                    <a:pt x="769" y="602"/>
                  </a:lnTo>
                  <a:lnTo>
                    <a:pt x="771" y="602"/>
                  </a:lnTo>
                  <a:lnTo>
                    <a:pt x="771" y="600"/>
                  </a:lnTo>
                  <a:lnTo>
                    <a:pt x="771" y="598"/>
                  </a:lnTo>
                  <a:lnTo>
                    <a:pt x="773" y="596"/>
                  </a:lnTo>
                  <a:lnTo>
                    <a:pt x="773" y="594"/>
                  </a:lnTo>
                  <a:lnTo>
                    <a:pt x="773" y="594"/>
                  </a:lnTo>
                  <a:lnTo>
                    <a:pt x="771" y="590"/>
                  </a:lnTo>
                  <a:lnTo>
                    <a:pt x="773" y="584"/>
                  </a:lnTo>
                  <a:lnTo>
                    <a:pt x="775" y="580"/>
                  </a:lnTo>
                  <a:lnTo>
                    <a:pt x="781" y="576"/>
                  </a:lnTo>
                  <a:lnTo>
                    <a:pt x="783" y="574"/>
                  </a:lnTo>
                  <a:lnTo>
                    <a:pt x="785" y="572"/>
                  </a:lnTo>
                  <a:lnTo>
                    <a:pt x="787" y="574"/>
                  </a:lnTo>
                  <a:lnTo>
                    <a:pt x="789" y="574"/>
                  </a:lnTo>
                  <a:lnTo>
                    <a:pt x="789" y="572"/>
                  </a:lnTo>
                  <a:lnTo>
                    <a:pt x="791" y="572"/>
                  </a:lnTo>
                  <a:lnTo>
                    <a:pt x="791" y="572"/>
                  </a:lnTo>
                  <a:lnTo>
                    <a:pt x="791" y="574"/>
                  </a:lnTo>
                  <a:lnTo>
                    <a:pt x="793" y="574"/>
                  </a:lnTo>
                  <a:lnTo>
                    <a:pt x="793" y="574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3" y="572"/>
                  </a:lnTo>
                  <a:lnTo>
                    <a:pt x="791" y="570"/>
                  </a:lnTo>
                  <a:lnTo>
                    <a:pt x="791" y="570"/>
                  </a:lnTo>
                  <a:lnTo>
                    <a:pt x="791" y="570"/>
                  </a:lnTo>
                  <a:lnTo>
                    <a:pt x="789" y="568"/>
                  </a:lnTo>
                  <a:lnTo>
                    <a:pt x="783" y="556"/>
                  </a:lnTo>
                  <a:lnTo>
                    <a:pt x="781" y="552"/>
                  </a:lnTo>
                  <a:lnTo>
                    <a:pt x="779" y="548"/>
                  </a:lnTo>
                  <a:lnTo>
                    <a:pt x="779" y="544"/>
                  </a:lnTo>
                  <a:lnTo>
                    <a:pt x="779" y="542"/>
                  </a:lnTo>
                  <a:lnTo>
                    <a:pt x="779" y="540"/>
                  </a:lnTo>
                  <a:lnTo>
                    <a:pt x="781" y="538"/>
                  </a:lnTo>
                  <a:lnTo>
                    <a:pt x="781" y="536"/>
                  </a:lnTo>
                  <a:lnTo>
                    <a:pt x="781" y="536"/>
                  </a:lnTo>
                  <a:lnTo>
                    <a:pt x="781" y="534"/>
                  </a:lnTo>
                  <a:lnTo>
                    <a:pt x="781" y="532"/>
                  </a:lnTo>
                  <a:lnTo>
                    <a:pt x="781" y="528"/>
                  </a:lnTo>
                  <a:lnTo>
                    <a:pt x="783" y="528"/>
                  </a:lnTo>
                  <a:lnTo>
                    <a:pt x="785" y="522"/>
                  </a:lnTo>
                  <a:lnTo>
                    <a:pt x="787" y="514"/>
                  </a:lnTo>
                  <a:lnTo>
                    <a:pt x="787" y="514"/>
                  </a:lnTo>
                  <a:lnTo>
                    <a:pt x="789" y="510"/>
                  </a:lnTo>
                  <a:lnTo>
                    <a:pt x="789" y="510"/>
                  </a:lnTo>
                  <a:lnTo>
                    <a:pt x="789" y="510"/>
                  </a:lnTo>
                  <a:lnTo>
                    <a:pt x="789" y="508"/>
                  </a:lnTo>
                  <a:lnTo>
                    <a:pt x="789" y="508"/>
                  </a:lnTo>
                  <a:lnTo>
                    <a:pt x="791" y="508"/>
                  </a:lnTo>
                  <a:lnTo>
                    <a:pt x="791" y="508"/>
                  </a:lnTo>
                  <a:lnTo>
                    <a:pt x="791" y="506"/>
                  </a:lnTo>
                  <a:lnTo>
                    <a:pt x="793" y="506"/>
                  </a:lnTo>
                  <a:lnTo>
                    <a:pt x="793" y="506"/>
                  </a:lnTo>
                  <a:lnTo>
                    <a:pt x="795" y="506"/>
                  </a:lnTo>
                  <a:lnTo>
                    <a:pt x="795" y="506"/>
                  </a:lnTo>
                  <a:lnTo>
                    <a:pt x="797" y="504"/>
                  </a:lnTo>
                  <a:lnTo>
                    <a:pt x="797" y="502"/>
                  </a:lnTo>
                  <a:lnTo>
                    <a:pt x="797" y="496"/>
                  </a:lnTo>
                  <a:lnTo>
                    <a:pt x="799" y="496"/>
                  </a:lnTo>
                  <a:lnTo>
                    <a:pt x="799" y="494"/>
                  </a:lnTo>
                  <a:lnTo>
                    <a:pt x="799" y="490"/>
                  </a:lnTo>
                  <a:lnTo>
                    <a:pt x="799" y="488"/>
                  </a:lnTo>
                  <a:lnTo>
                    <a:pt x="799" y="486"/>
                  </a:lnTo>
                  <a:lnTo>
                    <a:pt x="801" y="482"/>
                  </a:lnTo>
                  <a:lnTo>
                    <a:pt x="801" y="480"/>
                  </a:lnTo>
                  <a:lnTo>
                    <a:pt x="799" y="466"/>
                  </a:lnTo>
                  <a:lnTo>
                    <a:pt x="799" y="466"/>
                  </a:lnTo>
                  <a:lnTo>
                    <a:pt x="799" y="464"/>
                  </a:lnTo>
                  <a:lnTo>
                    <a:pt x="799" y="464"/>
                  </a:lnTo>
                  <a:lnTo>
                    <a:pt x="799" y="464"/>
                  </a:lnTo>
                  <a:lnTo>
                    <a:pt x="799" y="464"/>
                  </a:lnTo>
                  <a:lnTo>
                    <a:pt x="799" y="462"/>
                  </a:lnTo>
                  <a:lnTo>
                    <a:pt x="799" y="462"/>
                  </a:lnTo>
                  <a:lnTo>
                    <a:pt x="799" y="460"/>
                  </a:lnTo>
                  <a:lnTo>
                    <a:pt x="799" y="460"/>
                  </a:lnTo>
                  <a:lnTo>
                    <a:pt x="799" y="460"/>
                  </a:lnTo>
                  <a:lnTo>
                    <a:pt x="799" y="458"/>
                  </a:lnTo>
                  <a:lnTo>
                    <a:pt x="797" y="454"/>
                  </a:lnTo>
                  <a:lnTo>
                    <a:pt x="795" y="452"/>
                  </a:lnTo>
                  <a:lnTo>
                    <a:pt x="795" y="452"/>
                  </a:lnTo>
                  <a:lnTo>
                    <a:pt x="795" y="448"/>
                  </a:lnTo>
                  <a:lnTo>
                    <a:pt x="795" y="446"/>
                  </a:lnTo>
                  <a:lnTo>
                    <a:pt x="795" y="444"/>
                  </a:lnTo>
                  <a:lnTo>
                    <a:pt x="797" y="436"/>
                  </a:lnTo>
                  <a:lnTo>
                    <a:pt x="797" y="434"/>
                  </a:lnTo>
                  <a:lnTo>
                    <a:pt x="799" y="432"/>
                  </a:lnTo>
                  <a:lnTo>
                    <a:pt x="801" y="430"/>
                  </a:lnTo>
                  <a:lnTo>
                    <a:pt x="801" y="430"/>
                  </a:lnTo>
                  <a:lnTo>
                    <a:pt x="801" y="430"/>
                  </a:lnTo>
                  <a:lnTo>
                    <a:pt x="801" y="430"/>
                  </a:lnTo>
                  <a:lnTo>
                    <a:pt x="803" y="430"/>
                  </a:lnTo>
                  <a:lnTo>
                    <a:pt x="801" y="428"/>
                  </a:lnTo>
                  <a:lnTo>
                    <a:pt x="801" y="428"/>
                  </a:lnTo>
                  <a:lnTo>
                    <a:pt x="801" y="428"/>
                  </a:lnTo>
                  <a:lnTo>
                    <a:pt x="801" y="428"/>
                  </a:lnTo>
                  <a:lnTo>
                    <a:pt x="801" y="428"/>
                  </a:lnTo>
                  <a:lnTo>
                    <a:pt x="801" y="426"/>
                  </a:lnTo>
                  <a:lnTo>
                    <a:pt x="801" y="426"/>
                  </a:lnTo>
                  <a:lnTo>
                    <a:pt x="803" y="426"/>
                  </a:lnTo>
                  <a:lnTo>
                    <a:pt x="803" y="426"/>
                  </a:lnTo>
                  <a:lnTo>
                    <a:pt x="803" y="426"/>
                  </a:lnTo>
                  <a:lnTo>
                    <a:pt x="803" y="426"/>
                  </a:lnTo>
                  <a:lnTo>
                    <a:pt x="805" y="426"/>
                  </a:lnTo>
                  <a:lnTo>
                    <a:pt x="805" y="428"/>
                  </a:lnTo>
                  <a:lnTo>
                    <a:pt x="805" y="428"/>
                  </a:lnTo>
                  <a:lnTo>
                    <a:pt x="805" y="428"/>
                  </a:lnTo>
                  <a:lnTo>
                    <a:pt x="807" y="428"/>
                  </a:lnTo>
                  <a:lnTo>
                    <a:pt x="807" y="426"/>
                  </a:lnTo>
                  <a:lnTo>
                    <a:pt x="807" y="426"/>
                  </a:lnTo>
                  <a:lnTo>
                    <a:pt x="807" y="424"/>
                  </a:lnTo>
                  <a:lnTo>
                    <a:pt x="809" y="424"/>
                  </a:lnTo>
                  <a:lnTo>
                    <a:pt x="811" y="424"/>
                  </a:lnTo>
                  <a:lnTo>
                    <a:pt x="813" y="424"/>
                  </a:lnTo>
                  <a:lnTo>
                    <a:pt x="815" y="424"/>
                  </a:lnTo>
                  <a:lnTo>
                    <a:pt x="815" y="424"/>
                  </a:lnTo>
                  <a:lnTo>
                    <a:pt x="815" y="424"/>
                  </a:lnTo>
                  <a:lnTo>
                    <a:pt x="817" y="426"/>
                  </a:lnTo>
                  <a:lnTo>
                    <a:pt x="817" y="426"/>
                  </a:lnTo>
                  <a:lnTo>
                    <a:pt x="817" y="424"/>
                  </a:lnTo>
                  <a:lnTo>
                    <a:pt x="817" y="424"/>
                  </a:lnTo>
                  <a:lnTo>
                    <a:pt x="817" y="426"/>
                  </a:lnTo>
                  <a:lnTo>
                    <a:pt x="817" y="426"/>
                  </a:lnTo>
                  <a:lnTo>
                    <a:pt x="817" y="428"/>
                  </a:lnTo>
                  <a:lnTo>
                    <a:pt x="819" y="428"/>
                  </a:lnTo>
                  <a:lnTo>
                    <a:pt x="819" y="428"/>
                  </a:lnTo>
                  <a:lnTo>
                    <a:pt x="819" y="428"/>
                  </a:lnTo>
                  <a:lnTo>
                    <a:pt x="819" y="428"/>
                  </a:lnTo>
                  <a:lnTo>
                    <a:pt x="819" y="430"/>
                  </a:lnTo>
                  <a:lnTo>
                    <a:pt x="819" y="430"/>
                  </a:lnTo>
                  <a:lnTo>
                    <a:pt x="819" y="430"/>
                  </a:lnTo>
                  <a:lnTo>
                    <a:pt x="819" y="430"/>
                  </a:lnTo>
                  <a:lnTo>
                    <a:pt x="821" y="430"/>
                  </a:lnTo>
                  <a:lnTo>
                    <a:pt x="821" y="432"/>
                  </a:lnTo>
                  <a:lnTo>
                    <a:pt x="821" y="432"/>
                  </a:lnTo>
                  <a:lnTo>
                    <a:pt x="823" y="430"/>
                  </a:lnTo>
                  <a:lnTo>
                    <a:pt x="823" y="430"/>
                  </a:lnTo>
                  <a:lnTo>
                    <a:pt x="821" y="428"/>
                  </a:lnTo>
                  <a:lnTo>
                    <a:pt x="821" y="428"/>
                  </a:lnTo>
                  <a:lnTo>
                    <a:pt x="821" y="426"/>
                  </a:lnTo>
                  <a:lnTo>
                    <a:pt x="821" y="426"/>
                  </a:lnTo>
                  <a:lnTo>
                    <a:pt x="821" y="424"/>
                  </a:lnTo>
                  <a:lnTo>
                    <a:pt x="821" y="424"/>
                  </a:lnTo>
                  <a:lnTo>
                    <a:pt x="823" y="424"/>
                  </a:lnTo>
                  <a:lnTo>
                    <a:pt x="823" y="424"/>
                  </a:lnTo>
                  <a:lnTo>
                    <a:pt x="823" y="424"/>
                  </a:lnTo>
                  <a:lnTo>
                    <a:pt x="821" y="424"/>
                  </a:lnTo>
                  <a:lnTo>
                    <a:pt x="821" y="424"/>
                  </a:lnTo>
                  <a:lnTo>
                    <a:pt x="821" y="424"/>
                  </a:lnTo>
                  <a:lnTo>
                    <a:pt x="819" y="424"/>
                  </a:lnTo>
                  <a:lnTo>
                    <a:pt x="819" y="424"/>
                  </a:lnTo>
                  <a:lnTo>
                    <a:pt x="819" y="422"/>
                  </a:lnTo>
                  <a:lnTo>
                    <a:pt x="819" y="422"/>
                  </a:lnTo>
                  <a:lnTo>
                    <a:pt x="819" y="422"/>
                  </a:lnTo>
                  <a:lnTo>
                    <a:pt x="819" y="422"/>
                  </a:lnTo>
                  <a:lnTo>
                    <a:pt x="821" y="422"/>
                  </a:lnTo>
                  <a:lnTo>
                    <a:pt x="821" y="420"/>
                  </a:lnTo>
                  <a:lnTo>
                    <a:pt x="821" y="420"/>
                  </a:lnTo>
                  <a:lnTo>
                    <a:pt x="821" y="420"/>
                  </a:lnTo>
                  <a:lnTo>
                    <a:pt x="821" y="420"/>
                  </a:lnTo>
                  <a:lnTo>
                    <a:pt x="821" y="420"/>
                  </a:lnTo>
                  <a:lnTo>
                    <a:pt x="821" y="418"/>
                  </a:lnTo>
                  <a:lnTo>
                    <a:pt x="821" y="418"/>
                  </a:lnTo>
                  <a:lnTo>
                    <a:pt x="821" y="418"/>
                  </a:lnTo>
                  <a:lnTo>
                    <a:pt x="821" y="420"/>
                  </a:lnTo>
                  <a:lnTo>
                    <a:pt x="823" y="420"/>
                  </a:lnTo>
                  <a:lnTo>
                    <a:pt x="823" y="418"/>
                  </a:lnTo>
                  <a:lnTo>
                    <a:pt x="823" y="418"/>
                  </a:lnTo>
                  <a:lnTo>
                    <a:pt x="823" y="416"/>
                  </a:lnTo>
                  <a:lnTo>
                    <a:pt x="821" y="416"/>
                  </a:lnTo>
                  <a:lnTo>
                    <a:pt x="821" y="416"/>
                  </a:lnTo>
                  <a:lnTo>
                    <a:pt x="821" y="416"/>
                  </a:lnTo>
                  <a:lnTo>
                    <a:pt x="819" y="414"/>
                  </a:lnTo>
                  <a:lnTo>
                    <a:pt x="819" y="414"/>
                  </a:lnTo>
                  <a:lnTo>
                    <a:pt x="821" y="412"/>
                  </a:lnTo>
                  <a:lnTo>
                    <a:pt x="821" y="412"/>
                  </a:lnTo>
                  <a:lnTo>
                    <a:pt x="821" y="412"/>
                  </a:lnTo>
                  <a:lnTo>
                    <a:pt x="823" y="410"/>
                  </a:lnTo>
                  <a:lnTo>
                    <a:pt x="821" y="410"/>
                  </a:lnTo>
                  <a:lnTo>
                    <a:pt x="819" y="410"/>
                  </a:lnTo>
                  <a:lnTo>
                    <a:pt x="819" y="410"/>
                  </a:lnTo>
                  <a:lnTo>
                    <a:pt x="819" y="410"/>
                  </a:lnTo>
                  <a:lnTo>
                    <a:pt x="819" y="410"/>
                  </a:lnTo>
                  <a:lnTo>
                    <a:pt x="819" y="408"/>
                  </a:lnTo>
                  <a:lnTo>
                    <a:pt x="821" y="408"/>
                  </a:lnTo>
                  <a:lnTo>
                    <a:pt x="821" y="408"/>
                  </a:lnTo>
                  <a:lnTo>
                    <a:pt x="821" y="408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6"/>
                  </a:lnTo>
                  <a:lnTo>
                    <a:pt x="823" y="404"/>
                  </a:lnTo>
                  <a:lnTo>
                    <a:pt x="823" y="404"/>
                  </a:lnTo>
                  <a:lnTo>
                    <a:pt x="821" y="404"/>
                  </a:lnTo>
                  <a:lnTo>
                    <a:pt x="821" y="404"/>
                  </a:lnTo>
                  <a:lnTo>
                    <a:pt x="821" y="402"/>
                  </a:lnTo>
                  <a:lnTo>
                    <a:pt x="823" y="400"/>
                  </a:lnTo>
                  <a:lnTo>
                    <a:pt x="825" y="400"/>
                  </a:lnTo>
                  <a:lnTo>
                    <a:pt x="825" y="400"/>
                  </a:lnTo>
                  <a:lnTo>
                    <a:pt x="825" y="400"/>
                  </a:lnTo>
                  <a:lnTo>
                    <a:pt x="825" y="398"/>
                  </a:lnTo>
                  <a:lnTo>
                    <a:pt x="825" y="398"/>
                  </a:lnTo>
                  <a:lnTo>
                    <a:pt x="825" y="396"/>
                  </a:lnTo>
                  <a:lnTo>
                    <a:pt x="825" y="396"/>
                  </a:lnTo>
                  <a:lnTo>
                    <a:pt x="825" y="396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7" y="396"/>
                  </a:lnTo>
                  <a:lnTo>
                    <a:pt x="827" y="398"/>
                  </a:lnTo>
                  <a:lnTo>
                    <a:pt x="827" y="398"/>
                  </a:lnTo>
                  <a:lnTo>
                    <a:pt x="829" y="398"/>
                  </a:lnTo>
                  <a:lnTo>
                    <a:pt x="829" y="398"/>
                  </a:lnTo>
                  <a:lnTo>
                    <a:pt x="827" y="394"/>
                  </a:lnTo>
                  <a:lnTo>
                    <a:pt x="827" y="392"/>
                  </a:lnTo>
                  <a:lnTo>
                    <a:pt x="827" y="390"/>
                  </a:lnTo>
                  <a:lnTo>
                    <a:pt x="827" y="390"/>
                  </a:lnTo>
                  <a:lnTo>
                    <a:pt x="829" y="390"/>
                  </a:lnTo>
                  <a:lnTo>
                    <a:pt x="829" y="390"/>
                  </a:lnTo>
                  <a:lnTo>
                    <a:pt x="829" y="392"/>
                  </a:lnTo>
                  <a:lnTo>
                    <a:pt x="829" y="392"/>
                  </a:lnTo>
                  <a:lnTo>
                    <a:pt x="829" y="392"/>
                  </a:lnTo>
                  <a:lnTo>
                    <a:pt x="829" y="392"/>
                  </a:lnTo>
                  <a:lnTo>
                    <a:pt x="831" y="392"/>
                  </a:lnTo>
                  <a:lnTo>
                    <a:pt x="831" y="392"/>
                  </a:lnTo>
                  <a:lnTo>
                    <a:pt x="831" y="392"/>
                  </a:lnTo>
                  <a:lnTo>
                    <a:pt x="831" y="392"/>
                  </a:lnTo>
                  <a:lnTo>
                    <a:pt x="829" y="392"/>
                  </a:lnTo>
                  <a:lnTo>
                    <a:pt x="831" y="390"/>
                  </a:lnTo>
                  <a:lnTo>
                    <a:pt x="831" y="390"/>
                  </a:lnTo>
                  <a:lnTo>
                    <a:pt x="831" y="390"/>
                  </a:lnTo>
                  <a:lnTo>
                    <a:pt x="831" y="390"/>
                  </a:lnTo>
                  <a:lnTo>
                    <a:pt x="831" y="390"/>
                  </a:lnTo>
                  <a:lnTo>
                    <a:pt x="831" y="388"/>
                  </a:lnTo>
                  <a:lnTo>
                    <a:pt x="831" y="388"/>
                  </a:lnTo>
                  <a:lnTo>
                    <a:pt x="831" y="388"/>
                  </a:lnTo>
                  <a:lnTo>
                    <a:pt x="833" y="388"/>
                  </a:lnTo>
                  <a:lnTo>
                    <a:pt x="835" y="388"/>
                  </a:lnTo>
                  <a:lnTo>
                    <a:pt x="835" y="388"/>
                  </a:lnTo>
                  <a:lnTo>
                    <a:pt x="837" y="388"/>
                  </a:lnTo>
                  <a:lnTo>
                    <a:pt x="835" y="388"/>
                  </a:lnTo>
                  <a:lnTo>
                    <a:pt x="835" y="388"/>
                  </a:lnTo>
                  <a:lnTo>
                    <a:pt x="835" y="388"/>
                  </a:lnTo>
                  <a:lnTo>
                    <a:pt x="835" y="386"/>
                  </a:lnTo>
                  <a:lnTo>
                    <a:pt x="835" y="386"/>
                  </a:lnTo>
                  <a:lnTo>
                    <a:pt x="835" y="386"/>
                  </a:lnTo>
                  <a:lnTo>
                    <a:pt x="837" y="386"/>
                  </a:lnTo>
                  <a:lnTo>
                    <a:pt x="837" y="386"/>
                  </a:lnTo>
                  <a:lnTo>
                    <a:pt x="837" y="386"/>
                  </a:lnTo>
                  <a:lnTo>
                    <a:pt x="835" y="384"/>
                  </a:lnTo>
                  <a:lnTo>
                    <a:pt x="835" y="384"/>
                  </a:lnTo>
                  <a:lnTo>
                    <a:pt x="837" y="384"/>
                  </a:lnTo>
                  <a:lnTo>
                    <a:pt x="839" y="384"/>
                  </a:lnTo>
                  <a:lnTo>
                    <a:pt x="839" y="384"/>
                  </a:lnTo>
                  <a:lnTo>
                    <a:pt x="837" y="382"/>
                  </a:lnTo>
                  <a:lnTo>
                    <a:pt x="835" y="382"/>
                  </a:lnTo>
                  <a:lnTo>
                    <a:pt x="837" y="382"/>
                  </a:lnTo>
                  <a:lnTo>
                    <a:pt x="839" y="380"/>
                  </a:lnTo>
                  <a:lnTo>
                    <a:pt x="839" y="380"/>
                  </a:lnTo>
                  <a:lnTo>
                    <a:pt x="839" y="380"/>
                  </a:lnTo>
                  <a:lnTo>
                    <a:pt x="837" y="380"/>
                  </a:lnTo>
                  <a:lnTo>
                    <a:pt x="837" y="380"/>
                  </a:lnTo>
                  <a:lnTo>
                    <a:pt x="837" y="378"/>
                  </a:lnTo>
                  <a:lnTo>
                    <a:pt x="839" y="378"/>
                  </a:lnTo>
                  <a:lnTo>
                    <a:pt x="839" y="378"/>
                  </a:lnTo>
                  <a:lnTo>
                    <a:pt x="841" y="378"/>
                  </a:lnTo>
                  <a:lnTo>
                    <a:pt x="841" y="376"/>
                  </a:lnTo>
                  <a:lnTo>
                    <a:pt x="841" y="376"/>
                  </a:lnTo>
                  <a:lnTo>
                    <a:pt x="839" y="376"/>
                  </a:lnTo>
                  <a:lnTo>
                    <a:pt x="839" y="376"/>
                  </a:lnTo>
                  <a:lnTo>
                    <a:pt x="839" y="376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39" y="374"/>
                  </a:lnTo>
                  <a:lnTo>
                    <a:pt x="841" y="372"/>
                  </a:lnTo>
                  <a:lnTo>
                    <a:pt x="841" y="372"/>
                  </a:lnTo>
                  <a:lnTo>
                    <a:pt x="841" y="370"/>
                  </a:lnTo>
                  <a:lnTo>
                    <a:pt x="841" y="370"/>
                  </a:lnTo>
                  <a:lnTo>
                    <a:pt x="841" y="372"/>
                  </a:lnTo>
                  <a:lnTo>
                    <a:pt x="839" y="372"/>
                  </a:lnTo>
                  <a:lnTo>
                    <a:pt x="839" y="372"/>
                  </a:lnTo>
                  <a:lnTo>
                    <a:pt x="839" y="370"/>
                  </a:lnTo>
                  <a:lnTo>
                    <a:pt x="841" y="370"/>
                  </a:lnTo>
                  <a:lnTo>
                    <a:pt x="841" y="368"/>
                  </a:lnTo>
                  <a:lnTo>
                    <a:pt x="839" y="368"/>
                  </a:lnTo>
                  <a:lnTo>
                    <a:pt x="841" y="368"/>
                  </a:lnTo>
                  <a:lnTo>
                    <a:pt x="841" y="366"/>
                  </a:lnTo>
                  <a:lnTo>
                    <a:pt x="841" y="366"/>
                  </a:lnTo>
                  <a:lnTo>
                    <a:pt x="843" y="366"/>
                  </a:lnTo>
                  <a:lnTo>
                    <a:pt x="843" y="366"/>
                  </a:lnTo>
                  <a:lnTo>
                    <a:pt x="843" y="366"/>
                  </a:lnTo>
                  <a:lnTo>
                    <a:pt x="845" y="366"/>
                  </a:lnTo>
                  <a:lnTo>
                    <a:pt x="845" y="366"/>
                  </a:lnTo>
                  <a:lnTo>
                    <a:pt x="845" y="364"/>
                  </a:lnTo>
                  <a:lnTo>
                    <a:pt x="845" y="364"/>
                  </a:lnTo>
                  <a:lnTo>
                    <a:pt x="845" y="364"/>
                  </a:lnTo>
                  <a:lnTo>
                    <a:pt x="845" y="364"/>
                  </a:lnTo>
                  <a:lnTo>
                    <a:pt x="845" y="362"/>
                  </a:lnTo>
                  <a:lnTo>
                    <a:pt x="845" y="362"/>
                  </a:lnTo>
                  <a:lnTo>
                    <a:pt x="843" y="362"/>
                  </a:lnTo>
                  <a:lnTo>
                    <a:pt x="843" y="364"/>
                  </a:lnTo>
                  <a:lnTo>
                    <a:pt x="843" y="364"/>
                  </a:lnTo>
                  <a:lnTo>
                    <a:pt x="841" y="364"/>
                  </a:lnTo>
                  <a:lnTo>
                    <a:pt x="841" y="364"/>
                  </a:lnTo>
                  <a:lnTo>
                    <a:pt x="841" y="364"/>
                  </a:lnTo>
                  <a:lnTo>
                    <a:pt x="843" y="362"/>
                  </a:lnTo>
                  <a:lnTo>
                    <a:pt x="843" y="362"/>
                  </a:lnTo>
                  <a:lnTo>
                    <a:pt x="845" y="360"/>
                  </a:lnTo>
                  <a:lnTo>
                    <a:pt x="845" y="360"/>
                  </a:lnTo>
                  <a:lnTo>
                    <a:pt x="845" y="360"/>
                  </a:lnTo>
                  <a:lnTo>
                    <a:pt x="845" y="360"/>
                  </a:lnTo>
                  <a:lnTo>
                    <a:pt x="845" y="360"/>
                  </a:lnTo>
                  <a:lnTo>
                    <a:pt x="845" y="358"/>
                  </a:lnTo>
                  <a:lnTo>
                    <a:pt x="845" y="358"/>
                  </a:lnTo>
                  <a:lnTo>
                    <a:pt x="845" y="358"/>
                  </a:lnTo>
                  <a:close/>
                  <a:moveTo>
                    <a:pt x="617" y="636"/>
                  </a:moveTo>
                  <a:lnTo>
                    <a:pt x="617" y="636"/>
                  </a:lnTo>
                  <a:lnTo>
                    <a:pt x="615" y="636"/>
                  </a:lnTo>
                  <a:lnTo>
                    <a:pt x="615" y="636"/>
                  </a:lnTo>
                  <a:lnTo>
                    <a:pt x="615" y="638"/>
                  </a:lnTo>
                  <a:lnTo>
                    <a:pt x="615" y="636"/>
                  </a:lnTo>
                  <a:lnTo>
                    <a:pt x="617" y="636"/>
                  </a:lnTo>
                  <a:lnTo>
                    <a:pt x="617" y="636"/>
                  </a:lnTo>
                  <a:lnTo>
                    <a:pt x="617" y="636"/>
                  </a:lnTo>
                  <a:lnTo>
                    <a:pt x="617" y="636"/>
                  </a:lnTo>
                  <a:lnTo>
                    <a:pt x="617" y="636"/>
                  </a:lnTo>
                  <a:close/>
                  <a:moveTo>
                    <a:pt x="733" y="658"/>
                  </a:moveTo>
                  <a:lnTo>
                    <a:pt x="731" y="660"/>
                  </a:lnTo>
                  <a:lnTo>
                    <a:pt x="731" y="660"/>
                  </a:lnTo>
                  <a:lnTo>
                    <a:pt x="733" y="662"/>
                  </a:lnTo>
                  <a:lnTo>
                    <a:pt x="733" y="662"/>
                  </a:lnTo>
                  <a:lnTo>
                    <a:pt x="735" y="662"/>
                  </a:lnTo>
                  <a:lnTo>
                    <a:pt x="735" y="660"/>
                  </a:lnTo>
                  <a:lnTo>
                    <a:pt x="735" y="658"/>
                  </a:lnTo>
                  <a:lnTo>
                    <a:pt x="733" y="658"/>
                  </a:lnTo>
                  <a:close/>
                  <a:moveTo>
                    <a:pt x="747" y="710"/>
                  </a:moveTo>
                  <a:lnTo>
                    <a:pt x="745" y="710"/>
                  </a:lnTo>
                  <a:lnTo>
                    <a:pt x="745" y="710"/>
                  </a:lnTo>
                  <a:lnTo>
                    <a:pt x="743" y="710"/>
                  </a:lnTo>
                  <a:lnTo>
                    <a:pt x="743" y="710"/>
                  </a:lnTo>
                  <a:lnTo>
                    <a:pt x="743" y="710"/>
                  </a:lnTo>
                  <a:lnTo>
                    <a:pt x="743" y="710"/>
                  </a:lnTo>
                  <a:lnTo>
                    <a:pt x="745" y="712"/>
                  </a:lnTo>
                  <a:lnTo>
                    <a:pt x="745" y="714"/>
                  </a:lnTo>
                  <a:lnTo>
                    <a:pt x="745" y="714"/>
                  </a:lnTo>
                  <a:lnTo>
                    <a:pt x="747" y="714"/>
                  </a:lnTo>
                  <a:lnTo>
                    <a:pt x="747" y="714"/>
                  </a:lnTo>
                  <a:lnTo>
                    <a:pt x="747" y="714"/>
                  </a:lnTo>
                  <a:lnTo>
                    <a:pt x="749" y="714"/>
                  </a:lnTo>
                  <a:lnTo>
                    <a:pt x="749" y="712"/>
                  </a:lnTo>
                  <a:lnTo>
                    <a:pt x="749" y="712"/>
                  </a:lnTo>
                  <a:lnTo>
                    <a:pt x="747" y="710"/>
                  </a:lnTo>
                  <a:close/>
                  <a:moveTo>
                    <a:pt x="743" y="746"/>
                  </a:moveTo>
                  <a:lnTo>
                    <a:pt x="745" y="746"/>
                  </a:lnTo>
                  <a:lnTo>
                    <a:pt x="743" y="744"/>
                  </a:lnTo>
                  <a:lnTo>
                    <a:pt x="743" y="746"/>
                  </a:lnTo>
                  <a:close/>
                  <a:moveTo>
                    <a:pt x="737" y="670"/>
                  </a:moveTo>
                  <a:lnTo>
                    <a:pt x="737" y="670"/>
                  </a:lnTo>
                  <a:lnTo>
                    <a:pt x="737" y="670"/>
                  </a:lnTo>
                  <a:lnTo>
                    <a:pt x="735" y="670"/>
                  </a:lnTo>
                  <a:lnTo>
                    <a:pt x="735" y="672"/>
                  </a:lnTo>
                  <a:lnTo>
                    <a:pt x="737" y="672"/>
                  </a:lnTo>
                  <a:lnTo>
                    <a:pt x="737" y="672"/>
                  </a:lnTo>
                  <a:lnTo>
                    <a:pt x="737" y="672"/>
                  </a:lnTo>
                  <a:lnTo>
                    <a:pt x="737" y="672"/>
                  </a:lnTo>
                  <a:lnTo>
                    <a:pt x="737" y="672"/>
                  </a:lnTo>
                  <a:lnTo>
                    <a:pt x="737" y="670"/>
                  </a:lnTo>
                  <a:lnTo>
                    <a:pt x="737" y="670"/>
                  </a:lnTo>
                  <a:close/>
                  <a:moveTo>
                    <a:pt x="757" y="798"/>
                  </a:moveTo>
                  <a:lnTo>
                    <a:pt x="757" y="798"/>
                  </a:lnTo>
                  <a:lnTo>
                    <a:pt x="757" y="798"/>
                  </a:lnTo>
                  <a:lnTo>
                    <a:pt x="757" y="798"/>
                  </a:lnTo>
                  <a:lnTo>
                    <a:pt x="757" y="798"/>
                  </a:lnTo>
                  <a:close/>
                  <a:moveTo>
                    <a:pt x="767" y="846"/>
                  </a:moveTo>
                  <a:lnTo>
                    <a:pt x="767" y="848"/>
                  </a:lnTo>
                  <a:lnTo>
                    <a:pt x="767" y="848"/>
                  </a:lnTo>
                  <a:lnTo>
                    <a:pt x="767" y="848"/>
                  </a:lnTo>
                  <a:lnTo>
                    <a:pt x="769" y="848"/>
                  </a:lnTo>
                  <a:lnTo>
                    <a:pt x="769" y="848"/>
                  </a:lnTo>
                  <a:lnTo>
                    <a:pt x="769" y="846"/>
                  </a:lnTo>
                  <a:lnTo>
                    <a:pt x="767" y="846"/>
                  </a:lnTo>
                  <a:close/>
                  <a:moveTo>
                    <a:pt x="617" y="638"/>
                  </a:moveTo>
                  <a:lnTo>
                    <a:pt x="615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lnTo>
                    <a:pt x="617" y="638"/>
                  </a:lnTo>
                  <a:close/>
                  <a:moveTo>
                    <a:pt x="757" y="798"/>
                  </a:moveTo>
                  <a:lnTo>
                    <a:pt x="757" y="798"/>
                  </a:lnTo>
                  <a:lnTo>
                    <a:pt x="757" y="798"/>
                  </a:lnTo>
                  <a:lnTo>
                    <a:pt x="757" y="798"/>
                  </a:lnTo>
                  <a:close/>
                  <a:moveTo>
                    <a:pt x="989" y="124"/>
                  </a:moveTo>
                  <a:lnTo>
                    <a:pt x="987" y="124"/>
                  </a:lnTo>
                  <a:lnTo>
                    <a:pt x="987" y="124"/>
                  </a:lnTo>
                  <a:lnTo>
                    <a:pt x="987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89" y="124"/>
                  </a:lnTo>
                  <a:lnTo>
                    <a:pt x="991" y="122"/>
                  </a:lnTo>
                  <a:lnTo>
                    <a:pt x="991" y="122"/>
                  </a:lnTo>
                  <a:lnTo>
                    <a:pt x="991" y="122"/>
                  </a:lnTo>
                  <a:lnTo>
                    <a:pt x="991" y="122"/>
                  </a:lnTo>
                  <a:lnTo>
                    <a:pt x="989" y="120"/>
                  </a:lnTo>
                  <a:lnTo>
                    <a:pt x="989" y="120"/>
                  </a:lnTo>
                  <a:lnTo>
                    <a:pt x="985" y="120"/>
                  </a:lnTo>
                  <a:lnTo>
                    <a:pt x="991" y="122"/>
                  </a:lnTo>
                  <a:lnTo>
                    <a:pt x="989" y="122"/>
                  </a:lnTo>
                  <a:lnTo>
                    <a:pt x="989" y="124"/>
                  </a:lnTo>
                  <a:close/>
                  <a:moveTo>
                    <a:pt x="851" y="1014"/>
                  </a:moveTo>
                  <a:lnTo>
                    <a:pt x="851" y="1016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lnTo>
                    <a:pt x="851" y="1014"/>
                  </a:lnTo>
                  <a:close/>
                  <a:moveTo>
                    <a:pt x="853" y="1018"/>
                  </a:moveTo>
                  <a:lnTo>
                    <a:pt x="851" y="1018"/>
                  </a:lnTo>
                  <a:lnTo>
                    <a:pt x="851" y="1018"/>
                  </a:lnTo>
                  <a:lnTo>
                    <a:pt x="851" y="1018"/>
                  </a:lnTo>
                  <a:lnTo>
                    <a:pt x="851" y="1018"/>
                  </a:lnTo>
                  <a:lnTo>
                    <a:pt x="853" y="1018"/>
                  </a:lnTo>
                  <a:lnTo>
                    <a:pt x="853" y="1020"/>
                  </a:lnTo>
                  <a:lnTo>
                    <a:pt x="851" y="1018"/>
                  </a:lnTo>
                  <a:lnTo>
                    <a:pt x="851" y="1020"/>
                  </a:lnTo>
                  <a:lnTo>
                    <a:pt x="853" y="1020"/>
                  </a:lnTo>
                  <a:lnTo>
                    <a:pt x="853" y="1020"/>
                  </a:lnTo>
                  <a:lnTo>
                    <a:pt x="853" y="1018"/>
                  </a:lnTo>
                  <a:lnTo>
                    <a:pt x="853" y="1018"/>
                  </a:lnTo>
                  <a:lnTo>
                    <a:pt x="853" y="1018"/>
                  </a:lnTo>
                  <a:close/>
                  <a:moveTo>
                    <a:pt x="1009" y="132"/>
                  </a:moveTo>
                  <a:lnTo>
                    <a:pt x="1009" y="132"/>
                  </a:lnTo>
                  <a:lnTo>
                    <a:pt x="1009" y="132"/>
                  </a:lnTo>
                  <a:lnTo>
                    <a:pt x="1009" y="132"/>
                  </a:lnTo>
                  <a:lnTo>
                    <a:pt x="1009" y="132"/>
                  </a:lnTo>
                  <a:lnTo>
                    <a:pt x="1009" y="132"/>
                  </a:lnTo>
                  <a:lnTo>
                    <a:pt x="1009" y="132"/>
                  </a:lnTo>
                  <a:lnTo>
                    <a:pt x="1007" y="134"/>
                  </a:lnTo>
                  <a:lnTo>
                    <a:pt x="1007" y="134"/>
                  </a:lnTo>
                  <a:lnTo>
                    <a:pt x="1005" y="134"/>
                  </a:lnTo>
                  <a:lnTo>
                    <a:pt x="1005" y="134"/>
                  </a:lnTo>
                  <a:lnTo>
                    <a:pt x="1005" y="134"/>
                  </a:lnTo>
                  <a:lnTo>
                    <a:pt x="1003" y="134"/>
                  </a:lnTo>
                  <a:lnTo>
                    <a:pt x="1003" y="134"/>
                  </a:lnTo>
                  <a:lnTo>
                    <a:pt x="1003" y="134"/>
                  </a:lnTo>
                  <a:lnTo>
                    <a:pt x="1003" y="136"/>
                  </a:lnTo>
                  <a:lnTo>
                    <a:pt x="1001" y="136"/>
                  </a:lnTo>
                  <a:lnTo>
                    <a:pt x="1001" y="136"/>
                  </a:lnTo>
                  <a:lnTo>
                    <a:pt x="999" y="138"/>
                  </a:lnTo>
                  <a:lnTo>
                    <a:pt x="997" y="140"/>
                  </a:lnTo>
                  <a:lnTo>
                    <a:pt x="997" y="140"/>
                  </a:lnTo>
                  <a:lnTo>
                    <a:pt x="997" y="140"/>
                  </a:lnTo>
                  <a:lnTo>
                    <a:pt x="999" y="142"/>
                  </a:lnTo>
                  <a:lnTo>
                    <a:pt x="999" y="142"/>
                  </a:lnTo>
                  <a:lnTo>
                    <a:pt x="999" y="142"/>
                  </a:lnTo>
                  <a:lnTo>
                    <a:pt x="997" y="142"/>
                  </a:lnTo>
                  <a:lnTo>
                    <a:pt x="997" y="140"/>
                  </a:lnTo>
                  <a:lnTo>
                    <a:pt x="993" y="140"/>
                  </a:lnTo>
                  <a:lnTo>
                    <a:pt x="991" y="140"/>
                  </a:lnTo>
                  <a:lnTo>
                    <a:pt x="989" y="140"/>
                  </a:lnTo>
                  <a:lnTo>
                    <a:pt x="989" y="138"/>
                  </a:lnTo>
                  <a:lnTo>
                    <a:pt x="989" y="138"/>
                  </a:lnTo>
                  <a:lnTo>
                    <a:pt x="989" y="138"/>
                  </a:lnTo>
                  <a:lnTo>
                    <a:pt x="989" y="138"/>
                  </a:lnTo>
                  <a:lnTo>
                    <a:pt x="987" y="138"/>
                  </a:lnTo>
                  <a:lnTo>
                    <a:pt x="987" y="138"/>
                  </a:lnTo>
                  <a:lnTo>
                    <a:pt x="987" y="136"/>
                  </a:lnTo>
                  <a:lnTo>
                    <a:pt x="987" y="136"/>
                  </a:lnTo>
                  <a:lnTo>
                    <a:pt x="987" y="136"/>
                  </a:lnTo>
                  <a:lnTo>
                    <a:pt x="989" y="136"/>
                  </a:lnTo>
                  <a:lnTo>
                    <a:pt x="991" y="138"/>
                  </a:lnTo>
                  <a:lnTo>
                    <a:pt x="993" y="138"/>
                  </a:lnTo>
                  <a:lnTo>
                    <a:pt x="991" y="136"/>
                  </a:lnTo>
                  <a:lnTo>
                    <a:pt x="989" y="134"/>
                  </a:lnTo>
                  <a:lnTo>
                    <a:pt x="989" y="132"/>
                  </a:lnTo>
                  <a:lnTo>
                    <a:pt x="987" y="126"/>
                  </a:lnTo>
                  <a:lnTo>
                    <a:pt x="987" y="126"/>
                  </a:lnTo>
                  <a:lnTo>
                    <a:pt x="987" y="124"/>
                  </a:lnTo>
                  <a:lnTo>
                    <a:pt x="985" y="124"/>
                  </a:lnTo>
                  <a:lnTo>
                    <a:pt x="985" y="124"/>
                  </a:lnTo>
                  <a:lnTo>
                    <a:pt x="985" y="122"/>
                  </a:lnTo>
                  <a:lnTo>
                    <a:pt x="985" y="120"/>
                  </a:lnTo>
                  <a:lnTo>
                    <a:pt x="985" y="120"/>
                  </a:lnTo>
                  <a:lnTo>
                    <a:pt x="985" y="118"/>
                  </a:lnTo>
                  <a:lnTo>
                    <a:pt x="981" y="116"/>
                  </a:lnTo>
                  <a:lnTo>
                    <a:pt x="981" y="114"/>
                  </a:lnTo>
                  <a:lnTo>
                    <a:pt x="979" y="110"/>
                  </a:lnTo>
                  <a:lnTo>
                    <a:pt x="979" y="110"/>
                  </a:lnTo>
                  <a:lnTo>
                    <a:pt x="979" y="110"/>
                  </a:lnTo>
                  <a:lnTo>
                    <a:pt x="979" y="108"/>
                  </a:lnTo>
                  <a:lnTo>
                    <a:pt x="979" y="108"/>
                  </a:lnTo>
                  <a:lnTo>
                    <a:pt x="979" y="106"/>
                  </a:lnTo>
                  <a:lnTo>
                    <a:pt x="981" y="106"/>
                  </a:lnTo>
                  <a:lnTo>
                    <a:pt x="981" y="104"/>
                  </a:lnTo>
                  <a:lnTo>
                    <a:pt x="981" y="102"/>
                  </a:lnTo>
                  <a:lnTo>
                    <a:pt x="981" y="100"/>
                  </a:lnTo>
                  <a:lnTo>
                    <a:pt x="981" y="98"/>
                  </a:lnTo>
                  <a:lnTo>
                    <a:pt x="983" y="96"/>
                  </a:lnTo>
                  <a:lnTo>
                    <a:pt x="987" y="92"/>
                  </a:lnTo>
                  <a:lnTo>
                    <a:pt x="987" y="90"/>
                  </a:lnTo>
                  <a:lnTo>
                    <a:pt x="987" y="88"/>
                  </a:lnTo>
                  <a:lnTo>
                    <a:pt x="989" y="86"/>
                  </a:lnTo>
                  <a:lnTo>
                    <a:pt x="991" y="82"/>
                  </a:lnTo>
                  <a:lnTo>
                    <a:pt x="991" y="80"/>
                  </a:lnTo>
                  <a:lnTo>
                    <a:pt x="991" y="78"/>
                  </a:lnTo>
                  <a:lnTo>
                    <a:pt x="991" y="76"/>
                  </a:lnTo>
                  <a:lnTo>
                    <a:pt x="991" y="76"/>
                  </a:lnTo>
                  <a:lnTo>
                    <a:pt x="991" y="74"/>
                  </a:lnTo>
                  <a:lnTo>
                    <a:pt x="991" y="74"/>
                  </a:lnTo>
                  <a:lnTo>
                    <a:pt x="989" y="74"/>
                  </a:lnTo>
                  <a:lnTo>
                    <a:pt x="989" y="74"/>
                  </a:lnTo>
                  <a:lnTo>
                    <a:pt x="989" y="76"/>
                  </a:lnTo>
                  <a:lnTo>
                    <a:pt x="989" y="78"/>
                  </a:lnTo>
                  <a:lnTo>
                    <a:pt x="987" y="78"/>
                  </a:lnTo>
                  <a:lnTo>
                    <a:pt x="985" y="82"/>
                  </a:lnTo>
                  <a:lnTo>
                    <a:pt x="983" y="84"/>
                  </a:lnTo>
                  <a:lnTo>
                    <a:pt x="983" y="84"/>
                  </a:lnTo>
                  <a:lnTo>
                    <a:pt x="981" y="86"/>
                  </a:lnTo>
                  <a:lnTo>
                    <a:pt x="977" y="88"/>
                  </a:lnTo>
                  <a:lnTo>
                    <a:pt x="977" y="88"/>
                  </a:lnTo>
                  <a:lnTo>
                    <a:pt x="973" y="94"/>
                  </a:lnTo>
                  <a:lnTo>
                    <a:pt x="967" y="98"/>
                  </a:lnTo>
                  <a:lnTo>
                    <a:pt x="967" y="100"/>
                  </a:lnTo>
                  <a:lnTo>
                    <a:pt x="963" y="100"/>
                  </a:lnTo>
                  <a:lnTo>
                    <a:pt x="957" y="100"/>
                  </a:lnTo>
                  <a:lnTo>
                    <a:pt x="951" y="98"/>
                  </a:lnTo>
                  <a:lnTo>
                    <a:pt x="949" y="98"/>
                  </a:lnTo>
                  <a:lnTo>
                    <a:pt x="947" y="98"/>
                  </a:lnTo>
                  <a:lnTo>
                    <a:pt x="947" y="96"/>
                  </a:lnTo>
                  <a:lnTo>
                    <a:pt x="945" y="96"/>
                  </a:lnTo>
                  <a:lnTo>
                    <a:pt x="945" y="96"/>
                  </a:lnTo>
                  <a:lnTo>
                    <a:pt x="945" y="94"/>
                  </a:lnTo>
                  <a:lnTo>
                    <a:pt x="945" y="94"/>
                  </a:lnTo>
                  <a:lnTo>
                    <a:pt x="943" y="94"/>
                  </a:lnTo>
                  <a:lnTo>
                    <a:pt x="943" y="92"/>
                  </a:lnTo>
                  <a:lnTo>
                    <a:pt x="943" y="90"/>
                  </a:lnTo>
                  <a:lnTo>
                    <a:pt x="943" y="88"/>
                  </a:lnTo>
                  <a:lnTo>
                    <a:pt x="941" y="88"/>
                  </a:lnTo>
                  <a:lnTo>
                    <a:pt x="941" y="88"/>
                  </a:lnTo>
                  <a:lnTo>
                    <a:pt x="941" y="90"/>
                  </a:lnTo>
                  <a:lnTo>
                    <a:pt x="939" y="92"/>
                  </a:lnTo>
                  <a:lnTo>
                    <a:pt x="939" y="92"/>
                  </a:lnTo>
                  <a:lnTo>
                    <a:pt x="939" y="94"/>
                  </a:lnTo>
                  <a:lnTo>
                    <a:pt x="939" y="94"/>
                  </a:lnTo>
                  <a:lnTo>
                    <a:pt x="937" y="94"/>
                  </a:lnTo>
                  <a:lnTo>
                    <a:pt x="937" y="94"/>
                  </a:lnTo>
                  <a:lnTo>
                    <a:pt x="935" y="94"/>
                  </a:lnTo>
                  <a:lnTo>
                    <a:pt x="937" y="90"/>
                  </a:lnTo>
                  <a:lnTo>
                    <a:pt x="937" y="90"/>
                  </a:lnTo>
                  <a:lnTo>
                    <a:pt x="939" y="90"/>
                  </a:lnTo>
                  <a:lnTo>
                    <a:pt x="939" y="90"/>
                  </a:lnTo>
                  <a:lnTo>
                    <a:pt x="939" y="88"/>
                  </a:lnTo>
                  <a:lnTo>
                    <a:pt x="937" y="88"/>
                  </a:lnTo>
                  <a:lnTo>
                    <a:pt x="937" y="88"/>
                  </a:lnTo>
                  <a:lnTo>
                    <a:pt x="931" y="88"/>
                  </a:lnTo>
                  <a:lnTo>
                    <a:pt x="931" y="88"/>
                  </a:lnTo>
                  <a:lnTo>
                    <a:pt x="929" y="88"/>
                  </a:lnTo>
                  <a:lnTo>
                    <a:pt x="929" y="90"/>
                  </a:lnTo>
                  <a:lnTo>
                    <a:pt x="929" y="90"/>
                  </a:lnTo>
                  <a:lnTo>
                    <a:pt x="921" y="90"/>
                  </a:lnTo>
                  <a:lnTo>
                    <a:pt x="921" y="90"/>
                  </a:lnTo>
                  <a:lnTo>
                    <a:pt x="921" y="88"/>
                  </a:lnTo>
                  <a:lnTo>
                    <a:pt x="919" y="88"/>
                  </a:lnTo>
                  <a:lnTo>
                    <a:pt x="919" y="88"/>
                  </a:lnTo>
                  <a:lnTo>
                    <a:pt x="919" y="88"/>
                  </a:lnTo>
                  <a:lnTo>
                    <a:pt x="919" y="86"/>
                  </a:lnTo>
                  <a:lnTo>
                    <a:pt x="919" y="86"/>
                  </a:lnTo>
                  <a:lnTo>
                    <a:pt x="917" y="84"/>
                  </a:lnTo>
                  <a:lnTo>
                    <a:pt x="917" y="84"/>
                  </a:lnTo>
                  <a:lnTo>
                    <a:pt x="917" y="84"/>
                  </a:lnTo>
                  <a:lnTo>
                    <a:pt x="921" y="84"/>
                  </a:lnTo>
                  <a:lnTo>
                    <a:pt x="921" y="84"/>
                  </a:lnTo>
                  <a:lnTo>
                    <a:pt x="911" y="80"/>
                  </a:lnTo>
                  <a:lnTo>
                    <a:pt x="905" y="76"/>
                  </a:lnTo>
                  <a:lnTo>
                    <a:pt x="905" y="76"/>
                  </a:lnTo>
                  <a:lnTo>
                    <a:pt x="903" y="74"/>
                  </a:lnTo>
                  <a:lnTo>
                    <a:pt x="903" y="74"/>
                  </a:lnTo>
                  <a:lnTo>
                    <a:pt x="903" y="72"/>
                  </a:lnTo>
                  <a:lnTo>
                    <a:pt x="901" y="72"/>
                  </a:lnTo>
                  <a:lnTo>
                    <a:pt x="901" y="72"/>
                  </a:lnTo>
                  <a:lnTo>
                    <a:pt x="899" y="70"/>
                  </a:lnTo>
                  <a:lnTo>
                    <a:pt x="897" y="68"/>
                  </a:lnTo>
                  <a:lnTo>
                    <a:pt x="897" y="68"/>
                  </a:lnTo>
                  <a:lnTo>
                    <a:pt x="895" y="68"/>
                  </a:lnTo>
                  <a:lnTo>
                    <a:pt x="893" y="64"/>
                  </a:lnTo>
                  <a:lnTo>
                    <a:pt x="889" y="62"/>
                  </a:lnTo>
                  <a:lnTo>
                    <a:pt x="887" y="60"/>
                  </a:lnTo>
                  <a:lnTo>
                    <a:pt x="885" y="56"/>
                  </a:lnTo>
                  <a:lnTo>
                    <a:pt x="883" y="56"/>
                  </a:lnTo>
                  <a:lnTo>
                    <a:pt x="875" y="46"/>
                  </a:lnTo>
                  <a:lnTo>
                    <a:pt x="873" y="42"/>
                  </a:lnTo>
                  <a:lnTo>
                    <a:pt x="871" y="40"/>
                  </a:lnTo>
                  <a:lnTo>
                    <a:pt x="869" y="40"/>
                  </a:lnTo>
                  <a:lnTo>
                    <a:pt x="867" y="32"/>
                  </a:lnTo>
                  <a:lnTo>
                    <a:pt x="853" y="14"/>
                  </a:lnTo>
                  <a:lnTo>
                    <a:pt x="851" y="14"/>
                  </a:lnTo>
                  <a:lnTo>
                    <a:pt x="847" y="10"/>
                  </a:lnTo>
                  <a:lnTo>
                    <a:pt x="845" y="8"/>
                  </a:lnTo>
                  <a:lnTo>
                    <a:pt x="843" y="6"/>
                  </a:lnTo>
                  <a:lnTo>
                    <a:pt x="843" y="4"/>
                  </a:lnTo>
                  <a:lnTo>
                    <a:pt x="843" y="4"/>
                  </a:lnTo>
                  <a:lnTo>
                    <a:pt x="841" y="4"/>
                  </a:lnTo>
                  <a:lnTo>
                    <a:pt x="841" y="2"/>
                  </a:lnTo>
                  <a:lnTo>
                    <a:pt x="841" y="0"/>
                  </a:lnTo>
                  <a:lnTo>
                    <a:pt x="839" y="2"/>
                  </a:lnTo>
                  <a:lnTo>
                    <a:pt x="837" y="2"/>
                  </a:lnTo>
                  <a:lnTo>
                    <a:pt x="837" y="4"/>
                  </a:lnTo>
                  <a:lnTo>
                    <a:pt x="837" y="4"/>
                  </a:lnTo>
                  <a:lnTo>
                    <a:pt x="837" y="4"/>
                  </a:lnTo>
                  <a:lnTo>
                    <a:pt x="837" y="6"/>
                  </a:lnTo>
                  <a:lnTo>
                    <a:pt x="837" y="6"/>
                  </a:lnTo>
                  <a:lnTo>
                    <a:pt x="837" y="6"/>
                  </a:lnTo>
                  <a:lnTo>
                    <a:pt x="835" y="8"/>
                  </a:lnTo>
                  <a:lnTo>
                    <a:pt x="833" y="8"/>
                  </a:lnTo>
                  <a:lnTo>
                    <a:pt x="831" y="8"/>
                  </a:lnTo>
                  <a:lnTo>
                    <a:pt x="829" y="8"/>
                  </a:lnTo>
                  <a:lnTo>
                    <a:pt x="829" y="8"/>
                  </a:lnTo>
                  <a:lnTo>
                    <a:pt x="829" y="8"/>
                  </a:lnTo>
                  <a:lnTo>
                    <a:pt x="829" y="6"/>
                  </a:lnTo>
                  <a:lnTo>
                    <a:pt x="829" y="6"/>
                  </a:lnTo>
                  <a:lnTo>
                    <a:pt x="829" y="6"/>
                  </a:lnTo>
                  <a:lnTo>
                    <a:pt x="827" y="6"/>
                  </a:lnTo>
                  <a:lnTo>
                    <a:pt x="827" y="6"/>
                  </a:lnTo>
                  <a:lnTo>
                    <a:pt x="827" y="8"/>
                  </a:lnTo>
                  <a:lnTo>
                    <a:pt x="827" y="8"/>
                  </a:lnTo>
                  <a:lnTo>
                    <a:pt x="827" y="10"/>
                  </a:lnTo>
                  <a:lnTo>
                    <a:pt x="827" y="12"/>
                  </a:lnTo>
                  <a:lnTo>
                    <a:pt x="827" y="12"/>
                  </a:lnTo>
                  <a:lnTo>
                    <a:pt x="827" y="14"/>
                  </a:lnTo>
                  <a:lnTo>
                    <a:pt x="827" y="14"/>
                  </a:lnTo>
                  <a:lnTo>
                    <a:pt x="825" y="16"/>
                  </a:lnTo>
                  <a:lnTo>
                    <a:pt x="825" y="16"/>
                  </a:lnTo>
                  <a:lnTo>
                    <a:pt x="825" y="16"/>
                  </a:lnTo>
                  <a:lnTo>
                    <a:pt x="825" y="18"/>
                  </a:lnTo>
                  <a:lnTo>
                    <a:pt x="825" y="18"/>
                  </a:lnTo>
                  <a:lnTo>
                    <a:pt x="823" y="20"/>
                  </a:lnTo>
                  <a:lnTo>
                    <a:pt x="825" y="24"/>
                  </a:lnTo>
                  <a:lnTo>
                    <a:pt x="831" y="36"/>
                  </a:lnTo>
                  <a:lnTo>
                    <a:pt x="831" y="40"/>
                  </a:lnTo>
                  <a:lnTo>
                    <a:pt x="833" y="48"/>
                  </a:lnTo>
                  <a:lnTo>
                    <a:pt x="833" y="56"/>
                  </a:lnTo>
                  <a:lnTo>
                    <a:pt x="833" y="58"/>
                  </a:lnTo>
                  <a:lnTo>
                    <a:pt x="831" y="70"/>
                  </a:lnTo>
                  <a:lnTo>
                    <a:pt x="827" y="76"/>
                  </a:lnTo>
                  <a:lnTo>
                    <a:pt x="827" y="78"/>
                  </a:lnTo>
                  <a:lnTo>
                    <a:pt x="829" y="92"/>
                  </a:lnTo>
                  <a:lnTo>
                    <a:pt x="827" y="94"/>
                  </a:lnTo>
                  <a:lnTo>
                    <a:pt x="827" y="96"/>
                  </a:lnTo>
                  <a:lnTo>
                    <a:pt x="827" y="100"/>
                  </a:lnTo>
                  <a:lnTo>
                    <a:pt x="825" y="102"/>
                  </a:lnTo>
                  <a:lnTo>
                    <a:pt x="825" y="104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21" y="106"/>
                  </a:lnTo>
                  <a:lnTo>
                    <a:pt x="819" y="106"/>
                  </a:lnTo>
                  <a:lnTo>
                    <a:pt x="817" y="106"/>
                  </a:lnTo>
                  <a:lnTo>
                    <a:pt x="817" y="108"/>
                  </a:lnTo>
                  <a:lnTo>
                    <a:pt x="815" y="108"/>
                  </a:lnTo>
                  <a:lnTo>
                    <a:pt x="815" y="110"/>
                  </a:lnTo>
                  <a:lnTo>
                    <a:pt x="813" y="112"/>
                  </a:lnTo>
                  <a:lnTo>
                    <a:pt x="813" y="112"/>
                  </a:lnTo>
                  <a:lnTo>
                    <a:pt x="813" y="114"/>
                  </a:lnTo>
                  <a:lnTo>
                    <a:pt x="815" y="118"/>
                  </a:lnTo>
                  <a:lnTo>
                    <a:pt x="815" y="118"/>
                  </a:lnTo>
                  <a:lnTo>
                    <a:pt x="815" y="118"/>
                  </a:lnTo>
                  <a:lnTo>
                    <a:pt x="815" y="122"/>
                  </a:lnTo>
                  <a:lnTo>
                    <a:pt x="815" y="122"/>
                  </a:lnTo>
                  <a:lnTo>
                    <a:pt x="815" y="124"/>
                  </a:lnTo>
                  <a:lnTo>
                    <a:pt x="815" y="124"/>
                  </a:lnTo>
                  <a:lnTo>
                    <a:pt x="815" y="126"/>
                  </a:lnTo>
                  <a:lnTo>
                    <a:pt x="817" y="130"/>
                  </a:lnTo>
                  <a:lnTo>
                    <a:pt x="817" y="132"/>
                  </a:lnTo>
                  <a:lnTo>
                    <a:pt x="817" y="134"/>
                  </a:lnTo>
                  <a:lnTo>
                    <a:pt x="817" y="138"/>
                  </a:lnTo>
                  <a:lnTo>
                    <a:pt x="817" y="140"/>
                  </a:lnTo>
                  <a:lnTo>
                    <a:pt x="815" y="142"/>
                  </a:lnTo>
                  <a:lnTo>
                    <a:pt x="811" y="144"/>
                  </a:lnTo>
                  <a:lnTo>
                    <a:pt x="809" y="146"/>
                  </a:lnTo>
                  <a:lnTo>
                    <a:pt x="807" y="148"/>
                  </a:lnTo>
                  <a:lnTo>
                    <a:pt x="807" y="148"/>
                  </a:lnTo>
                  <a:lnTo>
                    <a:pt x="805" y="148"/>
                  </a:lnTo>
                  <a:lnTo>
                    <a:pt x="805" y="148"/>
                  </a:lnTo>
                  <a:lnTo>
                    <a:pt x="805" y="148"/>
                  </a:lnTo>
                  <a:lnTo>
                    <a:pt x="803" y="146"/>
                  </a:lnTo>
                  <a:lnTo>
                    <a:pt x="801" y="146"/>
                  </a:lnTo>
                  <a:lnTo>
                    <a:pt x="799" y="146"/>
                  </a:lnTo>
                  <a:lnTo>
                    <a:pt x="799" y="146"/>
                  </a:lnTo>
                  <a:lnTo>
                    <a:pt x="799" y="144"/>
                  </a:lnTo>
                  <a:lnTo>
                    <a:pt x="799" y="144"/>
                  </a:lnTo>
                  <a:lnTo>
                    <a:pt x="799" y="142"/>
                  </a:lnTo>
                  <a:lnTo>
                    <a:pt x="799" y="142"/>
                  </a:lnTo>
                  <a:lnTo>
                    <a:pt x="797" y="142"/>
                  </a:lnTo>
                  <a:lnTo>
                    <a:pt x="795" y="144"/>
                  </a:lnTo>
                  <a:lnTo>
                    <a:pt x="791" y="144"/>
                  </a:lnTo>
                  <a:lnTo>
                    <a:pt x="789" y="144"/>
                  </a:lnTo>
                  <a:lnTo>
                    <a:pt x="789" y="144"/>
                  </a:lnTo>
                  <a:lnTo>
                    <a:pt x="789" y="144"/>
                  </a:lnTo>
                  <a:lnTo>
                    <a:pt x="787" y="142"/>
                  </a:lnTo>
                  <a:lnTo>
                    <a:pt x="785" y="142"/>
                  </a:lnTo>
                  <a:lnTo>
                    <a:pt x="783" y="140"/>
                  </a:lnTo>
                  <a:lnTo>
                    <a:pt x="783" y="138"/>
                  </a:lnTo>
                  <a:lnTo>
                    <a:pt x="781" y="138"/>
                  </a:lnTo>
                  <a:lnTo>
                    <a:pt x="777" y="136"/>
                  </a:lnTo>
                  <a:lnTo>
                    <a:pt x="777" y="134"/>
                  </a:lnTo>
                  <a:lnTo>
                    <a:pt x="777" y="134"/>
                  </a:lnTo>
                  <a:lnTo>
                    <a:pt x="777" y="134"/>
                  </a:lnTo>
                  <a:lnTo>
                    <a:pt x="775" y="134"/>
                  </a:lnTo>
                  <a:lnTo>
                    <a:pt x="775" y="134"/>
                  </a:lnTo>
                  <a:lnTo>
                    <a:pt x="775" y="134"/>
                  </a:lnTo>
                  <a:lnTo>
                    <a:pt x="775" y="134"/>
                  </a:lnTo>
                  <a:lnTo>
                    <a:pt x="775" y="136"/>
                  </a:lnTo>
                  <a:lnTo>
                    <a:pt x="775" y="136"/>
                  </a:lnTo>
                  <a:lnTo>
                    <a:pt x="773" y="136"/>
                  </a:lnTo>
                  <a:lnTo>
                    <a:pt x="773" y="136"/>
                  </a:lnTo>
                  <a:lnTo>
                    <a:pt x="771" y="136"/>
                  </a:lnTo>
                  <a:lnTo>
                    <a:pt x="769" y="142"/>
                  </a:lnTo>
                  <a:lnTo>
                    <a:pt x="769" y="144"/>
                  </a:lnTo>
                  <a:lnTo>
                    <a:pt x="771" y="146"/>
                  </a:lnTo>
                  <a:lnTo>
                    <a:pt x="773" y="146"/>
                  </a:lnTo>
                  <a:lnTo>
                    <a:pt x="773" y="148"/>
                  </a:lnTo>
                  <a:lnTo>
                    <a:pt x="775" y="152"/>
                  </a:lnTo>
                  <a:lnTo>
                    <a:pt x="777" y="152"/>
                  </a:lnTo>
                  <a:lnTo>
                    <a:pt x="777" y="154"/>
                  </a:lnTo>
                  <a:lnTo>
                    <a:pt x="777" y="154"/>
                  </a:lnTo>
                  <a:lnTo>
                    <a:pt x="777" y="156"/>
                  </a:lnTo>
                  <a:lnTo>
                    <a:pt x="777" y="156"/>
                  </a:lnTo>
                  <a:lnTo>
                    <a:pt x="777" y="158"/>
                  </a:lnTo>
                  <a:lnTo>
                    <a:pt x="775" y="158"/>
                  </a:lnTo>
                  <a:lnTo>
                    <a:pt x="771" y="162"/>
                  </a:lnTo>
                  <a:lnTo>
                    <a:pt x="771" y="162"/>
                  </a:lnTo>
                  <a:lnTo>
                    <a:pt x="769" y="166"/>
                  </a:lnTo>
                  <a:lnTo>
                    <a:pt x="769" y="166"/>
                  </a:lnTo>
                  <a:lnTo>
                    <a:pt x="769" y="166"/>
                  </a:lnTo>
                  <a:lnTo>
                    <a:pt x="767" y="168"/>
                  </a:lnTo>
                  <a:lnTo>
                    <a:pt x="767" y="168"/>
                  </a:lnTo>
                  <a:lnTo>
                    <a:pt x="767" y="170"/>
                  </a:lnTo>
                  <a:lnTo>
                    <a:pt x="767" y="170"/>
                  </a:lnTo>
                  <a:lnTo>
                    <a:pt x="765" y="170"/>
                  </a:lnTo>
                  <a:lnTo>
                    <a:pt x="765" y="170"/>
                  </a:lnTo>
                  <a:lnTo>
                    <a:pt x="765" y="168"/>
                  </a:lnTo>
                  <a:lnTo>
                    <a:pt x="763" y="168"/>
                  </a:lnTo>
                  <a:lnTo>
                    <a:pt x="763" y="168"/>
                  </a:lnTo>
                  <a:lnTo>
                    <a:pt x="761" y="168"/>
                  </a:lnTo>
                  <a:lnTo>
                    <a:pt x="761" y="170"/>
                  </a:lnTo>
                  <a:lnTo>
                    <a:pt x="761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9" y="172"/>
                  </a:lnTo>
                  <a:lnTo>
                    <a:pt x="757" y="174"/>
                  </a:lnTo>
                  <a:lnTo>
                    <a:pt x="755" y="176"/>
                  </a:lnTo>
                  <a:lnTo>
                    <a:pt x="755" y="176"/>
                  </a:lnTo>
                  <a:lnTo>
                    <a:pt x="751" y="176"/>
                  </a:lnTo>
                  <a:lnTo>
                    <a:pt x="749" y="176"/>
                  </a:lnTo>
                  <a:lnTo>
                    <a:pt x="747" y="178"/>
                  </a:lnTo>
                  <a:lnTo>
                    <a:pt x="747" y="180"/>
                  </a:lnTo>
                  <a:lnTo>
                    <a:pt x="747" y="186"/>
                  </a:lnTo>
                  <a:lnTo>
                    <a:pt x="747" y="188"/>
                  </a:lnTo>
                  <a:lnTo>
                    <a:pt x="747" y="190"/>
                  </a:lnTo>
                  <a:lnTo>
                    <a:pt x="747" y="192"/>
                  </a:lnTo>
                  <a:lnTo>
                    <a:pt x="745" y="196"/>
                  </a:lnTo>
                  <a:lnTo>
                    <a:pt x="745" y="196"/>
                  </a:lnTo>
                  <a:lnTo>
                    <a:pt x="743" y="198"/>
                  </a:lnTo>
                  <a:lnTo>
                    <a:pt x="745" y="200"/>
                  </a:lnTo>
                  <a:lnTo>
                    <a:pt x="745" y="202"/>
                  </a:lnTo>
                  <a:lnTo>
                    <a:pt x="745" y="202"/>
                  </a:lnTo>
                  <a:lnTo>
                    <a:pt x="747" y="204"/>
                  </a:lnTo>
                  <a:lnTo>
                    <a:pt x="749" y="204"/>
                  </a:lnTo>
                  <a:lnTo>
                    <a:pt x="749" y="204"/>
                  </a:lnTo>
                  <a:lnTo>
                    <a:pt x="749" y="206"/>
                  </a:lnTo>
                  <a:lnTo>
                    <a:pt x="751" y="206"/>
                  </a:lnTo>
                  <a:lnTo>
                    <a:pt x="751" y="206"/>
                  </a:lnTo>
                  <a:lnTo>
                    <a:pt x="751" y="208"/>
                  </a:lnTo>
                  <a:lnTo>
                    <a:pt x="755" y="210"/>
                  </a:lnTo>
                  <a:lnTo>
                    <a:pt x="757" y="212"/>
                  </a:lnTo>
                  <a:lnTo>
                    <a:pt x="759" y="216"/>
                  </a:lnTo>
                  <a:lnTo>
                    <a:pt x="761" y="218"/>
                  </a:lnTo>
                  <a:lnTo>
                    <a:pt x="761" y="218"/>
                  </a:lnTo>
                  <a:lnTo>
                    <a:pt x="761" y="220"/>
                  </a:lnTo>
                  <a:lnTo>
                    <a:pt x="761" y="220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1" y="222"/>
                  </a:lnTo>
                  <a:lnTo>
                    <a:pt x="761" y="224"/>
                  </a:lnTo>
                  <a:lnTo>
                    <a:pt x="761" y="224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59" y="224"/>
                  </a:lnTo>
                  <a:lnTo>
                    <a:pt x="759" y="226"/>
                  </a:lnTo>
                  <a:lnTo>
                    <a:pt x="759" y="226"/>
                  </a:lnTo>
                  <a:lnTo>
                    <a:pt x="759" y="228"/>
                  </a:lnTo>
                  <a:lnTo>
                    <a:pt x="759" y="228"/>
                  </a:lnTo>
                  <a:lnTo>
                    <a:pt x="759" y="228"/>
                  </a:lnTo>
                  <a:lnTo>
                    <a:pt x="759" y="228"/>
                  </a:lnTo>
                  <a:lnTo>
                    <a:pt x="757" y="228"/>
                  </a:lnTo>
                  <a:lnTo>
                    <a:pt x="757" y="230"/>
                  </a:lnTo>
                  <a:lnTo>
                    <a:pt x="755" y="234"/>
                  </a:lnTo>
                  <a:lnTo>
                    <a:pt x="755" y="238"/>
                  </a:lnTo>
                  <a:lnTo>
                    <a:pt x="753" y="240"/>
                  </a:lnTo>
                  <a:lnTo>
                    <a:pt x="753" y="240"/>
                  </a:lnTo>
                  <a:lnTo>
                    <a:pt x="753" y="242"/>
                  </a:lnTo>
                  <a:lnTo>
                    <a:pt x="755" y="246"/>
                  </a:lnTo>
                  <a:lnTo>
                    <a:pt x="755" y="248"/>
                  </a:lnTo>
                  <a:lnTo>
                    <a:pt x="755" y="248"/>
                  </a:lnTo>
                  <a:lnTo>
                    <a:pt x="757" y="250"/>
                  </a:lnTo>
                  <a:lnTo>
                    <a:pt x="757" y="250"/>
                  </a:lnTo>
                  <a:lnTo>
                    <a:pt x="759" y="250"/>
                  </a:lnTo>
                  <a:lnTo>
                    <a:pt x="759" y="250"/>
                  </a:lnTo>
                  <a:lnTo>
                    <a:pt x="759" y="250"/>
                  </a:lnTo>
                  <a:lnTo>
                    <a:pt x="759" y="250"/>
                  </a:lnTo>
                  <a:lnTo>
                    <a:pt x="761" y="250"/>
                  </a:lnTo>
                  <a:lnTo>
                    <a:pt x="763" y="252"/>
                  </a:lnTo>
                  <a:lnTo>
                    <a:pt x="763" y="252"/>
                  </a:lnTo>
                  <a:lnTo>
                    <a:pt x="763" y="250"/>
                  </a:lnTo>
                  <a:lnTo>
                    <a:pt x="765" y="250"/>
                  </a:lnTo>
                  <a:lnTo>
                    <a:pt x="765" y="248"/>
                  </a:lnTo>
                  <a:lnTo>
                    <a:pt x="765" y="248"/>
                  </a:lnTo>
                  <a:lnTo>
                    <a:pt x="767" y="246"/>
                  </a:lnTo>
                  <a:lnTo>
                    <a:pt x="771" y="244"/>
                  </a:lnTo>
                  <a:lnTo>
                    <a:pt x="773" y="244"/>
                  </a:lnTo>
                  <a:lnTo>
                    <a:pt x="773" y="242"/>
                  </a:lnTo>
                  <a:lnTo>
                    <a:pt x="773" y="238"/>
                  </a:lnTo>
                  <a:lnTo>
                    <a:pt x="775" y="234"/>
                  </a:lnTo>
                  <a:lnTo>
                    <a:pt x="775" y="234"/>
                  </a:lnTo>
                  <a:lnTo>
                    <a:pt x="777" y="234"/>
                  </a:lnTo>
                  <a:lnTo>
                    <a:pt x="777" y="234"/>
                  </a:lnTo>
                  <a:lnTo>
                    <a:pt x="779" y="234"/>
                  </a:lnTo>
                  <a:lnTo>
                    <a:pt x="781" y="232"/>
                  </a:lnTo>
                  <a:lnTo>
                    <a:pt x="781" y="230"/>
                  </a:lnTo>
                  <a:lnTo>
                    <a:pt x="783" y="228"/>
                  </a:lnTo>
                  <a:lnTo>
                    <a:pt x="783" y="226"/>
                  </a:lnTo>
                  <a:lnTo>
                    <a:pt x="783" y="226"/>
                  </a:lnTo>
                  <a:lnTo>
                    <a:pt x="785" y="226"/>
                  </a:lnTo>
                  <a:lnTo>
                    <a:pt x="785" y="226"/>
                  </a:lnTo>
                  <a:lnTo>
                    <a:pt x="787" y="228"/>
                  </a:lnTo>
                  <a:lnTo>
                    <a:pt x="787" y="228"/>
                  </a:lnTo>
                  <a:lnTo>
                    <a:pt x="787" y="228"/>
                  </a:lnTo>
                  <a:lnTo>
                    <a:pt x="785" y="230"/>
                  </a:lnTo>
                  <a:lnTo>
                    <a:pt x="785" y="230"/>
                  </a:lnTo>
                  <a:lnTo>
                    <a:pt x="785" y="232"/>
                  </a:lnTo>
                  <a:lnTo>
                    <a:pt x="787" y="230"/>
                  </a:lnTo>
                  <a:lnTo>
                    <a:pt x="789" y="230"/>
                  </a:lnTo>
                  <a:lnTo>
                    <a:pt x="791" y="230"/>
                  </a:lnTo>
                  <a:lnTo>
                    <a:pt x="793" y="230"/>
                  </a:lnTo>
                  <a:lnTo>
                    <a:pt x="797" y="232"/>
                  </a:lnTo>
                  <a:lnTo>
                    <a:pt x="799" y="234"/>
                  </a:lnTo>
                  <a:lnTo>
                    <a:pt x="801" y="232"/>
                  </a:lnTo>
                  <a:lnTo>
                    <a:pt x="803" y="230"/>
                  </a:lnTo>
                  <a:lnTo>
                    <a:pt x="803" y="230"/>
                  </a:lnTo>
                  <a:lnTo>
                    <a:pt x="805" y="228"/>
                  </a:lnTo>
                  <a:lnTo>
                    <a:pt x="807" y="228"/>
                  </a:lnTo>
                  <a:lnTo>
                    <a:pt x="807" y="228"/>
                  </a:lnTo>
                  <a:lnTo>
                    <a:pt x="807" y="226"/>
                  </a:lnTo>
                  <a:lnTo>
                    <a:pt x="803" y="224"/>
                  </a:lnTo>
                  <a:lnTo>
                    <a:pt x="803" y="222"/>
                  </a:lnTo>
                  <a:lnTo>
                    <a:pt x="801" y="222"/>
                  </a:lnTo>
                  <a:lnTo>
                    <a:pt x="799" y="222"/>
                  </a:lnTo>
                  <a:lnTo>
                    <a:pt x="799" y="222"/>
                  </a:lnTo>
                  <a:lnTo>
                    <a:pt x="799" y="222"/>
                  </a:lnTo>
                  <a:lnTo>
                    <a:pt x="797" y="222"/>
                  </a:lnTo>
                  <a:lnTo>
                    <a:pt x="795" y="218"/>
                  </a:lnTo>
                  <a:lnTo>
                    <a:pt x="793" y="216"/>
                  </a:lnTo>
                  <a:lnTo>
                    <a:pt x="791" y="216"/>
                  </a:lnTo>
                  <a:lnTo>
                    <a:pt x="791" y="214"/>
                  </a:lnTo>
                  <a:lnTo>
                    <a:pt x="789" y="212"/>
                  </a:lnTo>
                  <a:lnTo>
                    <a:pt x="789" y="210"/>
                  </a:lnTo>
                  <a:lnTo>
                    <a:pt x="785" y="208"/>
                  </a:lnTo>
                  <a:lnTo>
                    <a:pt x="785" y="208"/>
                  </a:lnTo>
                  <a:lnTo>
                    <a:pt x="785" y="208"/>
                  </a:lnTo>
                  <a:lnTo>
                    <a:pt x="781" y="210"/>
                  </a:lnTo>
                  <a:lnTo>
                    <a:pt x="779" y="210"/>
                  </a:lnTo>
                  <a:lnTo>
                    <a:pt x="779" y="210"/>
                  </a:lnTo>
                  <a:lnTo>
                    <a:pt x="777" y="210"/>
                  </a:lnTo>
                  <a:lnTo>
                    <a:pt x="775" y="206"/>
                  </a:lnTo>
                  <a:lnTo>
                    <a:pt x="773" y="204"/>
                  </a:lnTo>
                  <a:lnTo>
                    <a:pt x="769" y="202"/>
                  </a:lnTo>
                  <a:lnTo>
                    <a:pt x="767" y="200"/>
                  </a:lnTo>
                  <a:lnTo>
                    <a:pt x="767" y="198"/>
                  </a:lnTo>
                  <a:lnTo>
                    <a:pt x="767" y="196"/>
                  </a:lnTo>
                  <a:lnTo>
                    <a:pt x="767" y="192"/>
                  </a:lnTo>
                  <a:lnTo>
                    <a:pt x="769" y="190"/>
                  </a:lnTo>
                  <a:lnTo>
                    <a:pt x="771" y="186"/>
                  </a:lnTo>
                  <a:lnTo>
                    <a:pt x="773" y="184"/>
                  </a:lnTo>
                  <a:lnTo>
                    <a:pt x="775" y="182"/>
                  </a:lnTo>
                  <a:lnTo>
                    <a:pt x="777" y="182"/>
                  </a:lnTo>
                  <a:lnTo>
                    <a:pt x="777" y="182"/>
                  </a:lnTo>
                  <a:lnTo>
                    <a:pt x="781" y="182"/>
                  </a:lnTo>
                  <a:lnTo>
                    <a:pt x="783" y="182"/>
                  </a:lnTo>
                  <a:lnTo>
                    <a:pt x="785" y="182"/>
                  </a:lnTo>
                  <a:lnTo>
                    <a:pt x="787" y="182"/>
                  </a:lnTo>
                  <a:lnTo>
                    <a:pt x="795" y="190"/>
                  </a:lnTo>
                  <a:lnTo>
                    <a:pt x="795" y="194"/>
                  </a:lnTo>
                  <a:lnTo>
                    <a:pt x="795" y="194"/>
                  </a:lnTo>
                  <a:lnTo>
                    <a:pt x="795" y="194"/>
                  </a:lnTo>
                  <a:lnTo>
                    <a:pt x="797" y="196"/>
                  </a:lnTo>
                  <a:lnTo>
                    <a:pt x="797" y="196"/>
                  </a:lnTo>
                  <a:lnTo>
                    <a:pt x="797" y="196"/>
                  </a:lnTo>
                  <a:lnTo>
                    <a:pt x="797" y="196"/>
                  </a:lnTo>
                  <a:lnTo>
                    <a:pt x="797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5" y="196"/>
                  </a:lnTo>
                  <a:lnTo>
                    <a:pt x="797" y="198"/>
                  </a:lnTo>
                  <a:lnTo>
                    <a:pt x="797" y="198"/>
                  </a:lnTo>
                  <a:lnTo>
                    <a:pt x="797" y="198"/>
                  </a:lnTo>
                  <a:lnTo>
                    <a:pt x="797" y="198"/>
                  </a:lnTo>
                  <a:lnTo>
                    <a:pt x="797" y="198"/>
                  </a:lnTo>
                  <a:lnTo>
                    <a:pt x="799" y="198"/>
                  </a:lnTo>
                  <a:lnTo>
                    <a:pt x="799" y="198"/>
                  </a:lnTo>
                  <a:lnTo>
                    <a:pt x="801" y="194"/>
                  </a:lnTo>
                  <a:lnTo>
                    <a:pt x="803" y="192"/>
                  </a:lnTo>
                  <a:lnTo>
                    <a:pt x="805" y="190"/>
                  </a:lnTo>
                  <a:lnTo>
                    <a:pt x="807" y="190"/>
                  </a:lnTo>
                  <a:lnTo>
                    <a:pt x="807" y="190"/>
                  </a:lnTo>
                  <a:lnTo>
                    <a:pt x="807" y="190"/>
                  </a:lnTo>
                  <a:lnTo>
                    <a:pt x="807" y="190"/>
                  </a:lnTo>
                  <a:lnTo>
                    <a:pt x="809" y="188"/>
                  </a:lnTo>
                  <a:lnTo>
                    <a:pt x="811" y="188"/>
                  </a:lnTo>
                  <a:lnTo>
                    <a:pt x="817" y="182"/>
                  </a:lnTo>
                  <a:lnTo>
                    <a:pt x="823" y="180"/>
                  </a:lnTo>
                  <a:lnTo>
                    <a:pt x="827" y="180"/>
                  </a:lnTo>
                  <a:lnTo>
                    <a:pt x="831" y="180"/>
                  </a:lnTo>
                  <a:lnTo>
                    <a:pt x="835" y="180"/>
                  </a:lnTo>
                  <a:lnTo>
                    <a:pt x="837" y="182"/>
                  </a:lnTo>
                  <a:lnTo>
                    <a:pt x="839" y="182"/>
                  </a:lnTo>
                  <a:lnTo>
                    <a:pt x="839" y="182"/>
                  </a:lnTo>
                  <a:lnTo>
                    <a:pt x="841" y="186"/>
                  </a:lnTo>
                  <a:lnTo>
                    <a:pt x="845" y="188"/>
                  </a:lnTo>
                  <a:lnTo>
                    <a:pt x="851" y="188"/>
                  </a:lnTo>
                  <a:lnTo>
                    <a:pt x="853" y="192"/>
                  </a:lnTo>
                  <a:lnTo>
                    <a:pt x="855" y="194"/>
                  </a:lnTo>
                  <a:lnTo>
                    <a:pt x="863" y="200"/>
                  </a:lnTo>
                  <a:lnTo>
                    <a:pt x="867" y="202"/>
                  </a:lnTo>
                  <a:lnTo>
                    <a:pt x="877" y="206"/>
                  </a:lnTo>
                  <a:lnTo>
                    <a:pt x="885" y="210"/>
                  </a:lnTo>
                  <a:lnTo>
                    <a:pt x="893" y="214"/>
                  </a:lnTo>
                  <a:lnTo>
                    <a:pt x="893" y="216"/>
                  </a:lnTo>
                  <a:lnTo>
                    <a:pt x="895" y="216"/>
                  </a:lnTo>
                  <a:lnTo>
                    <a:pt x="895" y="218"/>
                  </a:lnTo>
                  <a:lnTo>
                    <a:pt x="895" y="218"/>
                  </a:lnTo>
                  <a:lnTo>
                    <a:pt x="895" y="220"/>
                  </a:lnTo>
                  <a:lnTo>
                    <a:pt x="897" y="220"/>
                  </a:lnTo>
                  <a:lnTo>
                    <a:pt x="897" y="220"/>
                  </a:lnTo>
                  <a:lnTo>
                    <a:pt x="899" y="220"/>
                  </a:lnTo>
                  <a:lnTo>
                    <a:pt x="899" y="216"/>
                  </a:lnTo>
                  <a:lnTo>
                    <a:pt x="899" y="216"/>
                  </a:lnTo>
                  <a:lnTo>
                    <a:pt x="901" y="214"/>
                  </a:lnTo>
                  <a:lnTo>
                    <a:pt x="901" y="210"/>
                  </a:lnTo>
                  <a:lnTo>
                    <a:pt x="901" y="208"/>
                  </a:lnTo>
                  <a:lnTo>
                    <a:pt x="901" y="208"/>
                  </a:lnTo>
                  <a:lnTo>
                    <a:pt x="901" y="206"/>
                  </a:lnTo>
                  <a:lnTo>
                    <a:pt x="901" y="202"/>
                  </a:lnTo>
                  <a:lnTo>
                    <a:pt x="901" y="200"/>
                  </a:lnTo>
                  <a:lnTo>
                    <a:pt x="903" y="198"/>
                  </a:lnTo>
                  <a:lnTo>
                    <a:pt x="907" y="188"/>
                  </a:lnTo>
                  <a:lnTo>
                    <a:pt x="913" y="180"/>
                  </a:lnTo>
                  <a:lnTo>
                    <a:pt x="915" y="176"/>
                  </a:lnTo>
                  <a:lnTo>
                    <a:pt x="921" y="170"/>
                  </a:lnTo>
                  <a:lnTo>
                    <a:pt x="927" y="166"/>
                  </a:lnTo>
                  <a:lnTo>
                    <a:pt x="933" y="160"/>
                  </a:lnTo>
                  <a:lnTo>
                    <a:pt x="939" y="158"/>
                  </a:lnTo>
                  <a:lnTo>
                    <a:pt x="945" y="156"/>
                  </a:lnTo>
                  <a:lnTo>
                    <a:pt x="947" y="156"/>
                  </a:lnTo>
                  <a:lnTo>
                    <a:pt x="947" y="156"/>
                  </a:lnTo>
                  <a:lnTo>
                    <a:pt x="947" y="156"/>
                  </a:lnTo>
                  <a:lnTo>
                    <a:pt x="947" y="158"/>
                  </a:lnTo>
                  <a:lnTo>
                    <a:pt x="947" y="158"/>
                  </a:lnTo>
                  <a:lnTo>
                    <a:pt x="949" y="158"/>
                  </a:lnTo>
                  <a:lnTo>
                    <a:pt x="949" y="158"/>
                  </a:lnTo>
                  <a:lnTo>
                    <a:pt x="951" y="160"/>
                  </a:lnTo>
                  <a:lnTo>
                    <a:pt x="953" y="160"/>
                  </a:lnTo>
                  <a:lnTo>
                    <a:pt x="955" y="160"/>
                  </a:lnTo>
                  <a:lnTo>
                    <a:pt x="957" y="160"/>
                  </a:lnTo>
                  <a:lnTo>
                    <a:pt x="965" y="160"/>
                  </a:lnTo>
                  <a:lnTo>
                    <a:pt x="965" y="160"/>
                  </a:lnTo>
                  <a:lnTo>
                    <a:pt x="965" y="160"/>
                  </a:lnTo>
                  <a:lnTo>
                    <a:pt x="965" y="158"/>
                  </a:lnTo>
                  <a:lnTo>
                    <a:pt x="963" y="158"/>
                  </a:lnTo>
                  <a:lnTo>
                    <a:pt x="963" y="158"/>
                  </a:lnTo>
                  <a:lnTo>
                    <a:pt x="963" y="156"/>
                  </a:lnTo>
                  <a:lnTo>
                    <a:pt x="965" y="156"/>
                  </a:lnTo>
                  <a:lnTo>
                    <a:pt x="965" y="156"/>
                  </a:lnTo>
                  <a:lnTo>
                    <a:pt x="965" y="154"/>
                  </a:lnTo>
                  <a:lnTo>
                    <a:pt x="965" y="154"/>
                  </a:lnTo>
                  <a:lnTo>
                    <a:pt x="965" y="154"/>
                  </a:lnTo>
                  <a:lnTo>
                    <a:pt x="967" y="154"/>
                  </a:lnTo>
                  <a:lnTo>
                    <a:pt x="967" y="154"/>
                  </a:lnTo>
                  <a:lnTo>
                    <a:pt x="967" y="154"/>
                  </a:lnTo>
                  <a:lnTo>
                    <a:pt x="967" y="154"/>
                  </a:lnTo>
                  <a:lnTo>
                    <a:pt x="967" y="154"/>
                  </a:lnTo>
                  <a:lnTo>
                    <a:pt x="969" y="154"/>
                  </a:lnTo>
                  <a:lnTo>
                    <a:pt x="969" y="154"/>
                  </a:lnTo>
                  <a:lnTo>
                    <a:pt x="969" y="156"/>
                  </a:lnTo>
                  <a:lnTo>
                    <a:pt x="969" y="156"/>
                  </a:lnTo>
                  <a:lnTo>
                    <a:pt x="969" y="156"/>
                  </a:lnTo>
                  <a:lnTo>
                    <a:pt x="971" y="158"/>
                  </a:lnTo>
                  <a:lnTo>
                    <a:pt x="973" y="158"/>
                  </a:lnTo>
                  <a:lnTo>
                    <a:pt x="975" y="158"/>
                  </a:lnTo>
                  <a:lnTo>
                    <a:pt x="977" y="156"/>
                  </a:lnTo>
                  <a:lnTo>
                    <a:pt x="977" y="156"/>
                  </a:lnTo>
                  <a:lnTo>
                    <a:pt x="977" y="156"/>
                  </a:lnTo>
                  <a:lnTo>
                    <a:pt x="977" y="154"/>
                  </a:lnTo>
                  <a:lnTo>
                    <a:pt x="975" y="154"/>
                  </a:lnTo>
                  <a:lnTo>
                    <a:pt x="977" y="154"/>
                  </a:lnTo>
                  <a:lnTo>
                    <a:pt x="979" y="154"/>
                  </a:lnTo>
                  <a:lnTo>
                    <a:pt x="979" y="154"/>
                  </a:lnTo>
                  <a:lnTo>
                    <a:pt x="981" y="154"/>
                  </a:lnTo>
                  <a:lnTo>
                    <a:pt x="981" y="152"/>
                  </a:lnTo>
                  <a:lnTo>
                    <a:pt x="981" y="152"/>
                  </a:lnTo>
                  <a:lnTo>
                    <a:pt x="983" y="152"/>
                  </a:lnTo>
                  <a:lnTo>
                    <a:pt x="983" y="152"/>
                  </a:lnTo>
                  <a:lnTo>
                    <a:pt x="983" y="152"/>
                  </a:lnTo>
                  <a:lnTo>
                    <a:pt x="983" y="152"/>
                  </a:lnTo>
                  <a:lnTo>
                    <a:pt x="981" y="152"/>
                  </a:lnTo>
                  <a:lnTo>
                    <a:pt x="981" y="150"/>
                  </a:lnTo>
                  <a:lnTo>
                    <a:pt x="981" y="150"/>
                  </a:lnTo>
                  <a:lnTo>
                    <a:pt x="981" y="148"/>
                  </a:lnTo>
                  <a:lnTo>
                    <a:pt x="981" y="148"/>
                  </a:lnTo>
                  <a:lnTo>
                    <a:pt x="983" y="148"/>
                  </a:lnTo>
                  <a:lnTo>
                    <a:pt x="985" y="148"/>
                  </a:lnTo>
                  <a:lnTo>
                    <a:pt x="987" y="148"/>
                  </a:lnTo>
                  <a:lnTo>
                    <a:pt x="987" y="146"/>
                  </a:lnTo>
                  <a:lnTo>
                    <a:pt x="989" y="146"/>
                  </a:lnTo>
                  <a:lnTo>
                    <a:pt x="993" y="146"/>
                  </a:lnTo>
                  <a:lnTo>
                    <a:pt x="995" y="146"/>
                  </a:lnTo>
                  <a:lnTo>
                    <a:pt x="995" y="146"/>
                  </a:lnTo>
                  <a:lnTo>
                    <a:pt x="997" y="146"/>
                  </a:lnTo>
                  <a:lnTo>
                    <a:pt x="997" y="146"/>
                  </a:lnTo>
                  <a:lnTo>
                    <a:pt x="999" y="146"/>
                  </a:lnTo>
                  <a:lnTo>
                    <a:pt x="999" y="146"/>
                  </a:lnTo>
                  <a:lnTo>
                    <a:pt x="999" y="146"/>
                  </a:lnTo>
                  <a:lnTo>
                    <a:pt x="999" y="144"/>
                  </a:lnTo>
                  <a:lnTo>
                    <a:pt x="999" y="144"/>
                  </a:lnTo>
                  <a:lnTo>
                    <a:pt x="1001" y="142"/>
                  </a:lnTo>
                  <a:lnTo>
                    <a:pt x="1001" y="142"/>
                  </a:lnTo>
                  <a:lnTo>
                    <a:pt x="1001" y="140"/>
                  </a:lnTo>
                  <a:lnTo>
                    <a:pt x="1001" y="140"/>
                  </a:lnTo>
                  <a:lnTo>
                    <a:pt x="1003" y="140"/>
                  </a:lnTo>
                  <a:lnTo>
                    <a:pt x="1003" y="138"/>
                  </a:lnTo>
                  <a:lnTo>
                    <a:pt x="1003" y="138"/>
                  </a:lnTo>
                  <a:lnTo>
                    <a:pt x="1003" y="138"/>
                  </a:lnTo>
                  <a:lnTo>
                    <a:pt x="1003" y="138"/>
                  </a:lnTo>
                  <a:lnTo>
                    <a:pt x="1005" y="138"/>
                  </a:lnTo>
                  <a:lnTo>
                    <a:pt x="1005" y="138"/>
                  </a:lnTo>
                  <a:lnTo>
                    <a:pt x="1007" y="136"/>
                  </a:lnTo>
                  <a:lnTo>
                    <a:pt x="1007" y="136"/>
                  </a:lnTo>
                  <a:lnTo>
                    <a:pt x="1009" y="136"/>
                  </a:lnTo>
                  <a:lnTo>
                    <a:pt x="1009" y="136"/>
                  </a:lnTo>
                  <a:lnTo>
                    <a:pt x="1009" y="134"/>
                  </a:lnTo>
                  <a:lnTo>
                    <a:pt x="1011" y="134"/>
                  </a:lnTo>
                  <a:lnTo>
                    <a:pt x="1011" y="134"/>
                  </a:lnTo>
                  <a:lnTo>
                    <a:pt x="1011" y="134"/>
                  </a:lnTo>
                  <a:lnTo>
                    <a:pt x="1011" y="134"/>
                  </a:lnTo>
                  <a:lnTo>
                    <a:pt x="1011" y="134"/>
                  </a:lnTo>
                  <a:lnTo>
                    <a:pt x="1009" y="132"/>
                  </a:lnTo>
                  <a:close/>
                  <a:moveTo>
                    <a:pt x="1373" y="1154"/>
                  </a:moveTo>
                  <a:lnTo>
                    <a:pt x="1373" y="1154"/>
                  </a:lnTo>
                  <a:lnTo>
                    <a:pt x="1373" y="1154"/>
                  </a:lnTo>
                  <a:lnTo>
                    <a:pt x="1373" y="1154"/>
                  </a:lnTo>
                  <a:lnTo>
                    <a:pt x="1373" y="1154"/>
                  </a:lnTo>
                  <a:lnTo>
                    <a:pt x="1373" y="1154"/>
                  </a:lnTo>
                  <a:lnTo>
                    <a:pt x="1373" y="1154"/>
                  </a:lnTo>
                  <a:close/>
                  <a:moveTo>
                    <a:pt x="1371" y="1154"/>
                  </a:moveTo>
                  <a:lnTo>
                    <a:pt x="1371" y="1154"/>
                  </a:lnTo>
                  <a:lnTo>
                    <a:pt x="1373" y="1154"/>
                  </a:lnTo>
                  <a:lnTo>
                    <a:pt x="1371" y="1154"/>
                  </a:lnTo>
                  <a:lnTo>
                    <a:pt x="1371" y="1154"/>
                  </a:lnTo>
                  <a:close/>
                  <a:moveTo>
                    <a:pt x="613" y="618"/>
                  </a:moveTo>
                  <a:lnTo>
                    <a:pt x="613" y="618"/>
                  </a:lnTo>
                  <a:lnTo>
                    <a:pt x="613" y="618"/>
                  </a:lnTo>
                  <a:lnTo>
                    <a:pt x="613" y="620"/>
                  </a:lnTo>
                  <a:lnTo>
                    <a:pt x="613" y="620"/>
                  </a:lnTo>
                  <a:lnTo>
                    <a:pt x="613" y="618"/>
                  </a:lnTo>
                  <a:lnTo>
                    <a:pt x="613" y="618"/>
                  </a:lnTo>
                  <a:lnTo>
                    <a:pt x="613" y="618"/>
                  </a:lnTo>
                  <a:close/>
                  <a:moveTo>
                    <a:pt x="847" y="986"/>
                  </a:moveTo>
                  <a:lnTo>
                    <a:pt x="847" y="986"/>
                  </a:lnTo>
                  <a:lnTo>
                    <a:pt x="847" y="986"/>
                  </a:lnTo>
                  <a:lnTo>
                    <a:pt x="847" y="986"/>
                  </a:lnTo>
                  <a:lnTo>
                    <a:pt x="847" y="986"/>
                  </a:lnTo>
                  <a:close/>
                  <a:moveTo>
                    <a:pt x="623" y="494"/>
                  </a:moveTo>
                  <a:lnTo>
                    <a:pt x="623" y="492"/>
                  </a:lnTo>
                  <a:lnTo>
                    <a:pt x="623" y="494"/>
                  </a:lnTo>
                  <a:lnTo>
                    <a:pt x="623" y="494"/>
                  </a:lnTo>
                  <a:lnTo>
                    <a:pt x="621" y="494"/>
                  </a:lnTo>
                  <a:lnTo>
                    <a:pt x="621" y="494"/>
                  </a:lnTo>
                  <a:lnTo>
                    <a:pt x="621" y="494"/>
                  </a:lnTo>
                  <a:lnTo>
                    <a:pt x="621" y="494"/>
                  </a:lnTo>
                  <a:lnTo>
                    <a:pt x="621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9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7" y="494"/>
                  </a:lnTo>
                  <a:lnTo>
                    <a:pt x="619" y="496"/>
                  </a:lnTo>
                  <a:lnTo>
                    <a:pt x="619" y="496"/>
                  </a:lnTo>
                  <a:lnTo>
                    <a:pt x="619" y="496"/>
                  </a:lnTo>
                  <a:lnTo>
                    <a:pt x="619" y="496"/>
                  </a:lnTo>
                  <a:lnTo>
                    <a:pt x="621" y="496"/>
                  </a:lnTo>
                  <a:lnTo>
                    <a:pt x="621" y="496"/>
                  </a:lnTo>
                  <a:lnTo>
                    <a:pt x="621" y="496"/>
                  </a:lnTo>
                  <a:lnTo>
                    <a:pt x="623" y="496"/>
                  </a:lnTo>
                  <a:lnTo>
                    <a:pt x="623" y="496"/>
                  </a:lnTo>
                  <a:lnTo>
                    <a:pt x="623" y="494"/>
                  </a:lnTo>
                  <a:lnTo>
                    <a:pt x="623" y="494"/>
                  </a:lnTo>
                  <a:lnTo>
                    <a:pt x="623" y="494"/>
                  </a:lnTo>
                  <a:lnTo>
                    <a:pt x="623" y="494"/>
                  </a:lnTo>
                  <a:close/>
                  <a:moveTo>
                    <a:pt x="543" y="642"/>
                  </a:moveTo>
                  <a:lnTo>
                    <a:pt x="545" y="640"/>
                  </a:lnTo>
                  <a:lnTo>
                    <a:pt x="543" y="640"/>
                  </a:lnTo>
                  <a:lnTo>
                    <a:pt x="543" y="642"/>
                  </a:lnTo>
                  <a:lnTo>
                    <a:pt x="543" y="642"/>
                  </a:lnTo>
                  <a:lnTo>
                    <a:pt x="543" y="642"/>
                  </a:lnTo>
                  <a:close/>
                  <a:moveTo>
                    <a:pt x="847" y="986"/>
                  </a:moveTo>
                  <a:lnTo>
                    <a:pt x="847" y="986"/>
                  </a:lnTo>
                  <a:lnTo>
                    <a:pt x="847" y="986"/>
                  </a:lnTo>
                  <a:lnTo>
                    <a:pt x="847" y="986"/>
                  </a:lnTo>
                  <a:lnTo>
                    <a:pt x="847" y="986"/>
                  </a:lnTo>
                  <a:close/>
                  <a:moveTo>
                    <a:pt x="851" y="992"/>
                  </a:moveTo>
                  <a:lnTo>
                    <a:pt x="851" y="992"/>
                  </a:lnTo>
                  <a:lnTo>
                    <a:pt x="851" y="992"/>
                  </a:lnTo>
                  <a:lnTo>
                    <a:pt x="851" y="992"/>
                  </a:lnTo>
                  <a:lnTo>
                    <a:pt x="851" y="992"/>
                  </a:lnTo>
                  <a:close/>
                  <a:moveTo>
                    <a:pt x="851" y="1040"/>
                  </a:moveTo>
                  <a:lnTo>
                    <a:pt x="851" y="1040"/>
                  </a:lnTo>
                  <a:lnTo>
                    <a:pt x="851" y="1040"/>
                  </a:lnTo>
                  <a:lnTo>
                    <a:pt x="851" y="1040"/>
                  </a:lnTo>
                  <a:lnTo>
                    <a:pt x="851" y="1038"/>
                  </a:lnTo>
                  <a:lnTo>
                    <a:pt x="851" y="1038"/>
                  </a:lnTo>
                  <a:lnTo>
                    <a:pt x="851" y="1038"/>
                  </a:lnTo>
                  <a:lnTo>
                    <a:pt x="851" y="1038"/>
                  </a:lnTo>
                  <a:lnTo>
                    <a:pt x="851" y="1038"/>
                  </a:lnTo>
                  <a:lnTo>
                    <a:pt x="849" y="1038"/>
                  </a:lnTo>
                  <a:lnTo>
                    <a:pt x="849" y="1038"/>
                  </a:lnTo>
                  <a:lnTo>
                    <a:pt x="851" y="1038"/>
                  </a:lnTo>
                  <a:lnTo>
                    <a:pt x="851" y="1038"/>
                  </a:lnTo>
                  <a:lnTo>
                    <a:pt x="849" y="1038"/>
                  </a:lnTo>
                  <a:lnTo>
                    <a:pt x="849" y="1036"/>
                  </a:lnTo>
                  <a:lnTo>
                    <a:pt x="849" y="1036"/>
                  </a:lnTo>
                  <a:lnTo>
                    <a:pt x="849" y="1036"/>
                  </a:lnTo>
                  <a:lnTo>
                    <a:pt x="849" y="1036"/>
                  </a:lnTo>
                  <a:lnTo>
                    <a:pt x="847" y="1036"/>
                  </a:lnTo>
                  <a:lnTo>
                    <a:pt x="847" y="1036"/>
                  </a:lnTo>
                  <a:lnTo>
                    <a:pt x="849" y="1038"/>
                  </a:lnTo>
                  <a:lnTo>
                    <a:pt x="849" y="1040"/>
                  </a:lnTo>
                  <a:lnTo>
                    <a:pt x="851" y="1042"/>
                  </a:lnTo>
                  <a:lnTo>
                    <a:pt x="851" y="1040"/>
                  </a:lnTo>
                  <a:lnTo>
                    <a:pt x="851" y="1040"/>
                  </a:lnTo>
                  <a:lnTo>
                    <a:pt x="851" y="1040"/>
                  </a:lnTo>
                  <a:lnTo>
                    <a:pt x="851" y="1040"/>
                  </a:lnTo>
                  <a:lnTo>
                    <a:pt x="851" y="1040"/>
                  </a:lnTo>
                  <a:lnTo>
                    <a:pt x="851" y="1040"/>
                  </a:lnTo>
                  <a:close/>
                  <a:moveTo>
                    <a:pt x="443" y="652"/>
                  </a:moveTo>
                  <a:lnTo>
                    <a:pt x="443" y="652"/>
                  </a:lnTo>
                  <a:lnTo>
                    <a:pt x="443" y="652"/>
                  </a:lnTo>
                  <a:lnTo>
                    <a:pt x="443" y="654"/>
                  </a:lnTo>
                  <a:lnTo>
                    <a:pt x="443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7" y="652"/>
                  </a:lnTo>
                  <a:lnTo>
                    <a:pt x="447" y="652"/>
                  </a:lnTo>
                  <a:lnTo>
                    <a:pt x="447" y="650"/>
                  </a:lnTo>
                  <a:lnTo>
                    <a:pt x="445" y="648"/>
                  </a:lnTo>
                  <a:lnTo>
                    <a:pt x="445" y="648"/>
                  </a:lnTo>
                  <a:lnTo>
                    <a:pt x="443" y="650"/>
                  </a:lnTo>
                  <a:lnTo>
                    <a:pt x="443" y="650"/>
                  </a:lnTo>
                  <a:lnTo>
                    <a:pt x="443" y="650"/>
                  </a:lnTo>
                  <a:lnTo>
                    <a:pt x="443" y="650"/>
                  </a:lnTo>
                  <a:lnTo>
                    <a:pt x="445" y="652"/>
                  </a:lnTo>
                  <a:lnTo>
                    <a:pt x="445" y="652"/>
                  </a:lnTo>
                  <a:lnTo>
                    <a:pt x="443" y="652"/>
                  </a:lnTo>
                  <a:close/>
                  <a:moveTo>
                    <a:pt x="425" y="730"/>
                  </a:moveTo>
                  <a:lnTo>
                    <a:pt x="425" y="730"/>
                  </a:lnTo>
                  <a:lnTo>
                    <a:pt x="425" y="730"/>
                  </a:lnTo>
                  <a:lnTo>
                    <a:pt x="425" y="730"/>
                  </a:lnTo>
                  <a:lnTo>
                    <a:pt x="425" y="730"/>
                  </a:lnTo>
                  <a:lnTo>
                    <a:pt x="425" y="730"/>
                  </a:lnTo>
                  <a:lnTo>
                    <a:pt x="425" y="732"/>
                  </a:lnTo>
                  <a:lnTo>
                    <a:pt x="425" y="732"/>
                  </a:lnTo>
                  <a:lnTo>
                    <a:pt x="425" y="732"/>
                  </a:lnTo>
                  <a:lnTo>
                    <a:pt x="425" y="732"/>
                  </a:lnTo>
                  <a:lnTo>
                    <a:pt x="425" y="732"/>
                  </a:lnTo>
                  <a:lnTo>
                    <a:pt x="425" y="732"/>
                  </a:lnTo>
                  <a:lnTo>
                    <a:pt x="425" y="730"/>
                  </a:lnTo>
                  <a:lnTo>
                    <a:pt x="425" y="730"/>
                  </a:lnTo>
                  <a:close/>
                  <a:moveTo>
                    <a:pt x="321" y="756"/>
                  </a:moveTo>
                  <a:lnTo>
                    <a:pt x="321" y="756"/>
                  </a:lnTo>
                  <a:lnTo>
                    <a:pt x="321" y="756"/>
                  </a:lnTo>
                  <a:lnTo>
                    <a:pt x="321" y="756"/>
                  </a:lnTo>
                  <a:lnTo>
                    <a:pt x="321" y="756"/>
                  </a:lnTo>
                  <a:lnTo>
                    <a:pt x="323" y="756"/>
                  </a:lnTo>
                  <a:lnTo>
                    <a:pt x="323" y="756"/>
                  </a:lnTo>
                  <a:lnTo>
                    <a:pt x="323" y="754"/>
                  </a:lnTo>
                  <a:lnTo>
                    <a:pt x="323" y="754"/>
                  </a:lnTo>
                  <a:lnTo>
                    <a:pt x="323" y="754"/>
                  </a:lnTo>
                  <a:lnTo>
                    <a:pt x="323" y="754"/>
                  </a:lnTo>
                  <a:lnTo>
                    <a:pt x="321" y="754"/>
                  </a:lnTo>
                  <a:lnTo>
                    <a:pt x="321" y="754"/>
                  </a:lnTo>
                  <a:lnTo>
                    <a:pt x="321" y="754"/>
                  </a:lnTo>
                  <a:lnTo>
                    <a:pt x="321" y="754"/>
                  </a:lnTo>
                  <a:lnTo>
                    <a:pt x="321" y="754"/>
                  </a:lnTo>
                  <a:lnTo>
                    <a:pt x="321" y="754"/>
                  </a:lnTo>
                  <a:lnTo>
                    <a:pt x="321" y="756"/>
                  </a:lnTo>
                  <a:close/>
                  <a:moveTo>
                    <a:pt x="421" y="658"/>
                  </a:moveTo>
                  <a:lnTo>
                    <a:pt x="421" y="660"/>
                  </a:lnTo>
                  <a:lnTo>
                    <a:pt x="421" y="660"/>
                  </a:lnTo>
                  <a:lnTo>
                    <a:pt x="423" y="660"/>
                  </a:lnTo>
                  <a:lnTo>
                    <a:pt x="425" y="660"/>
                  </a:lnTo>
                  <a:lnTo>
                    <a:pt x="425" y="660"/>
                  </a:lnTo>
                  <a:lnTo>
                    <a:pt x="425" y="658"/>
                  </a:lnTo>
                  <a:lnTo>
                    <a:pt x="425" y="658"/>
                  </a:lnTo>
                  <a:lnTo>
                    <a:pt x="425" y="658"/>
                  </a:lnTo>
                  <a:lnTo>
                    <a:pt x="425" y="658"/>
                  </a:lnTo>
                  <a:lnTo>
                    <a:pt x="425" y="658"/>
                  </a:lnTo>
                  <a:lnTo>
                    <a:pt x="425" y="656"/>
                  </a:lnTo>
                  <a:lnTo>
                    <a:pt x="423" y="656"/>
                  </a:lnTo>
                  <a:lnTo>
                    <a:pt x="425" y="656"/>
                  </a:lnTo>
                  <a:lnTo>
                    <a:pt x="425" y="656"/>
                  </a:lnTo>
                  <a:lnTo>
                    <a:pt x="425" y="656"/>
                  </a:lnTo>
                  <a:lnTo>
                    <a:pt x="425" y="656"/>
                  </a:lnTo>
                  <a:lnTo>
                    <a:pt x="425" y="654"/>
                  </a:lnTo>
                  <a:lnTo>
                    <a:pt x="423" y="654"/>
                  </a:lnTo>
                  <a:lnTo>
                    <a:pt x="423" y="654"/>
                  </a:lnTo>
                  <a:lnTo>
                    <a:pt x="423" y="656"/>
                  </a:lnTo>
                  <a:lnTo>
                    <a:pt x="423" y="656"/>
                  </a:lnTo>
                  <a:lnTo>
                    <a:pt x="423" y="658"/>
                  </a:lnTo>
                  <a:lnTo>
                    <a:pt x="423" y="658"/>
                  </a:lnTo>
                  <a:lnTo>
                    <a:pt x="421" y="658"/>
                  </a:lnTo>
                  <a:close/>
                  <a:moveTo>
                    <a:pt x="413" y="652"/>
                  </a:moveTo>
                  <a:lnTo>
                    <a:pt x="415" y="650"/>
                  </a:lnTo>
                  <a:lnTo>
                    <a:pt x="415" y="650"/>
                  </a:lnTo>
                  <a:lnTo>
                    <a:pt x="415" y="648"/>
                  </a:lnTo>
                  <a:lnTo>
                    <a:pt x="415" y="648"/>
                  </a:lnTo>
                  <a:lnTo>
                    <a:pt x="415" y="648"/>
                  </a:lnTo>
                  <a:lnTo>
                    <a:pt x="415" y="648"/>
                  </a:lnTo>
                  <a:lnTo>
                    <a:pt x="415" y="648"/>
                  </a:lnTo>
                  <a:lnTo>
                    <a:pt x="413" y="648"/>
                  </a:lnTo>
                  <a:lnTo>
                    <a:pt x="413" y="650"/>
                  </a:lnTo>
                  <a:lnTo>
                    <a:pt x="413" y="650"/>
                  </a:lnTo>
                  <a:lnTo>
                    <a:pt x="413" y="652"/>
                  </a:lnTo>
                  <a:lnTo>
                    <a:pt x="413" y="652"/>
                  </a:lnTo>
                  <a:lnTo>
                    <a:pt x="413" y="652"/>
                  </a:lnTo>
                  <a:close/>
                  <a:moveTo>
                    <a:pt x="329" y="742"/>
                  </a:moveTo>
                  <a:lnTo>
                    <a:pt x="329" y="742"/>
                  </a:lnTo>
                  <a:lnTo>
                    <a:pt x="329" y="742"/>
                  </a:lnTo>
                  <a:lnTo>
                    <a:pt x="329" y="742"/>
                  </a:lnTo>
                  <a:lnTo>
                    <a:pt x="327" y="742"/>
                  </a:lnTo>
                  <a:lnTo>
                    <a:pt x="327" y="742"/>
                  </a:lnTo>
                  <a:lnTo>
                    <a:pt x="325" y="742"/>
                  </a:lnTo>
                  <a:lnTo>
                    <a:pt x="325" y="744"/>
                  </a:lnTo>
                  <a:lnTo>
                    <a:pt x="323" y="744"/>
                  </a:lnTo>
                  <a:lnTo>
                    <a:pt x="323" y="746"/>
                  </a:lnTo>
                  <a:lnTo>
                    <a:pt x="323" y="746"/>
                  </a:lnTo>
                  <a:lnTo>
                    <a:pt x="321" y="746"/>
                  </a:lnTo>
                  <a:lnTo>
                    <a:pt x="321" y="746"/>
                  </a:lnTo>
                  <a:lnTo>
                    <a:pt x="321" y="746"/>
                  </a:lnTo>
                  <a:lnTo>
                    <a:pt x="321" y="746"/>
                  </a:lnTo>
                  <a:lnTo>
                    <a:pt x="321" y="748"/>
                  </a:lnTo>
                  <a:lnTo>
                    <a:pt x="323" y="748"/>
                  </a:lnTo>
                  <a:lnTo>
                    <a:pt x="323" y="748"/>
                  </a:lnTo>
                  <a:lnTo>
                    <a:pt x="325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48"/>
                  </a:lnTo>
                  <a:lnTo>
                    <a:pt x="327" y="750"/>
                  </a:lnTo>
                  <a:lnTo>
                    <a:pt x="327" y="750"/>
                  </a:lnTo>
                  <a:lnTo>
                    <a:pt x="329" y="748"/>
                  </a:lnTo>
                  <a:lnTo>
                    <a:pt x="331" y="744"/>
                  </a:lnTo>
                  <a:lnTo>
                    <a:pt x="333" y="742"/>
                  </a:lnTo>
                  <a:lnTo>
                    <a:pt x="331" y="742"/>
                  </a:lnTo>
                  <a:lnTo>
                    <a:pt x="331" y="742"/>
                  </a:lnTo>
                  <a:lnTo>
                    <a:pt x="329" y="742"/>
                  </a:lnTo>
                  <a:lnTo>
                    <a:pt x="329" y="742"/>
                  </a:lnTo>
                  <a:lnTo>
                    <a:pt x="329" y="742"/>
                  </a:lnTo>
                  <a:close/>
                  <a:moveTo>
                    <a:pt x="411" y="666"/>
                  </a:moveTo>
                  <a:lnTo>
                    <a:pt x="409" y="668"/>
                  </a:lnTo>
                  <a:lnTo>
                    <a:pt x="409" y="668"/>
                  </a:lnTo>
                  <a:lnTo>
                    <a:pt x="409" y="670"/>
                  </a:lnTo>
                  <a:lnTo>
                    <a:pt x="409" y="670"/>
                  </a:lnTo>
                  <a:lnTo>
                    <a:pt x="409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11" y="672"/>
                  </a:lnTo>
                  <a:lnTo>
                    <a:pt x="413" y="672"/>
                  </a:lnTo>
                  <a:lnTo>
                    <a:pt x="413" y="672"/>
                  </a:lnTo>
                  <a:lnTo>
                    <a:pt x="413" y="672"/>
                  </a:lnTo>
                  <a:lnTo>
                    <a:pt x="413" y="670"/>
                  </a:lnTo>
                  <a:lnTo>
                    <a:pt x="413" y="670"/>
                  </a:lnTo>
                  <a:lnTo>
                    <a:pt x="413" y="670"/>
                  </a:lnTo>
                  <a:lnTo>
                    <a:pt x="415" y="670"/>
                  </a:lnTo>
                  <a:lnTo>
                    <a:pt x="415" y="670"/>
                  </a:lnTo>
                  <a:lnTo>
                    <a:pt x="415" y="672"/>
                  </a:lnTo>
                  <a:lnTo>
                    <a:pt x="415" y="672"/>
                  </a:lnTo>
                  <a:lnTo>
                    <a:pt x="415" y="672"/>
                  </a:lnTo>
                  <a:lnTo>
                    <a:pt x="415" y="672"/>
                  </a:lnTo>
                  <a:lnTo>
                    <a:pt x="417" y="672"/>
                  </a:lnTo>
                  <a:lnTo>
                    <a:pt x="417" y="672"/>
                  </a:lnTo>
                  <a:lnTo>
                    <a:pt x="417" y="672"/>
                  </a:lnTo>
                  <a:lnTo>
                    <a:pt x="417" y="672"/>
                  </a:lnTo>
                  <a:lnTo>
                    <a:pt x="417" y="670"/>
                  </a:lnTo>
                  <a:lnTo>
                    <a:pt x="417" y="670"/>
                  </a:lnTo>
                  <a:lnTo>
                    <a:pt x="417" y="670"/>
                  </a:lnTo>
                  <a:lnTo>
                    <a:pt x="419" y="670"/>
                  </a:lnTo>
                  <a:lnTo>
                    <a:pt x="419" y="670"/>
                  </a:lnTo>
                  <a:lnTo>
                    <a:pt x="419" y="670"/>
                  </a:lnTo>
                  <a:lnTo>
                    <a:pt x="421" y="668"/>
                  </a:lnTo>
                  <a:lnTo>
                    <a:pt x="421" y="668"/>
                  </a:lnTo>
                  <a:lnTo>
                    <a:pt x="421" y="668"/>
                  </a:lnTo>
                  <a:lnTo>
                    <a:pt x="419" y="668"/>
                  </a:lnTo>
                  <a:lnTo>
                    <a:pt x="419" y="668"/>
                  </a:lnTo>
                  <a:lnTo>
                    <a:pt x="419" y="668"/>
                  </a:lnTo>
                  <a:lnTo>
                    <a:pt x="419" y="668"/>
                  </a:lnTo>
                  <a:lnTo>
                    <a:pt x="417" y="668"/>
                  </a:lnTo>
                  <a:lnTo>
                    <a:pt x="417" y="668"/>
                  </a:lnTo>
                  <a:lnTo>
                    <a:pt x="417" y="668"/>
                  </a:lnTo>
                  <a:lnTo>
                    <a:pt x="417" y="668"/>
                  </a:lnTo>
                  <a:lnTo>
                    <a:pt x="415" y="670"/>
                  </a:lnTo>
                  <a:lnTo>
                    <a:pt x="415" y="670"/>
                  </a:lnTo>
                  <a:lnTo>
                    <a:pt x="415" y="670"/>
                  </a:lnTo>
                  <a:lnTo>
                    <a:pt x="413" y="668"/>
                  </a:lnTo>
                  <a:lnTo>
                    <a:pt x="413" y="668"/>
                  </a:lnTo>
                  <a:lnTo>
                    <a:pt x="411" y="666"/>
                  </a:lnTo>
                  <a:lnTo>
                    <a:pt x="411" y="666"/>
                  </a:lnTo>
                  <a:close/>
                  <a:moveTo>
                    <a:pt x="521" y="672"/>
                  </a:moveTo>
                  <a:lnTo>
                    <a:pt x="519" y="674"/>
                  </a:lnTo>
                  <a:lnTo>
                    <a:pt x="519" y="672"/>
                  </a:lnTo>
                  <a:lnTo>
                    <a:pt x="519" y="672"/>
                  </a:lnTo>
                  <a:lnTo>
                    <a:pt x="521" y="672"/>
                  </a:lnTo>
                  <a:lnTo>
                    <a:pt x="521" y="672"/>
                  </a:lnTo>
                  <a:lnTo>
                    <a:pt x="521" y="672"/>
                  </a:lnTo>
                  <a:lnTo>
                    <a:pt x="517" y="672"/>
                  </a:lnTo>
                  <a:lnTo>
                    <a:pt x="517" y="672"/>
                  </a:lnTo>
                  <a:lnTo>
                    <a:pt x="517" y="670"/>
                  </a:lnTo>
                  <a:lnTo>
                    <a:pt x="519" y="670"/>
                  </a:lnTo>
                  <a:lnTo>
                    <a:pt x="519" y="670"/>
                  </a:lnTo>
                  <a:lnTo>
                    <a:pt x="519" y="670"/>
                  </a:lnTo>
                  <a:lnTo>
                    <a:pt x="519" y="670"/>
                  </a:lnTo>
                  <a:lnTo>
                    <a:pt x="519" y="668"/>
                  </a:lnTo>
                  <a:lnTo>
                    <a:pt x="519" y="668"/>
                  </a:lnTo>
                  <a:lnTo>
                    <a:pt x="519" y="668"/>
                  </a:lnTo>
                  <a:lnTo>
                    <a:pt x="519" y="666"/>
                  </a:lnTo>
                  <a:lnTo>
                    <a:pt x="519" y="666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17" y="664"/>
                  </a:lnTo>
                  <a:lnTo>
                    <a:pt x="515" y="664"/>
                  </a:lnTo>
                  <a:lnTo>
                    <a:pt x="515" y="664"/>
                  </a:lnTo>
                  <a:lnTo>
                    <a:pt x="515" y="664"/>
                  </a:lnTo>
                  <a:lnTo>
                    <a:pt x="515" y="662"/>
                  </a:lnTo>
                  <a:lnTo>
                    <a:pt x="515" y="662"/>
                  </a:lnTo>
                  <a:lnTo>
                    <a:pt x="515" y="662"/>
                  </a:lnTo>
                  <a:lnTo>
                    <a:pt x="515" y="660"/>
                  </a:lnTo>
                  <a:lnTo>
                    <a:pt x="515" y="660"/>
                  </a:lnTo>
                  <a:lnTo>
                    <a:pt x="515" y="660"/>
                  </a:lnTo>
                  <a:lnTo>
                    <a:pt x="515" y="658"/>
                  </a:lnTo>
                  <a:lnTo>
                    <a:pt x="517" y="658"/>
                  </a:lnTo>
                  <a:lnTo>
                    <a:pt x="517" y="656"/>
                  </a:lnTo>
                  <a:lnTo>
                    <a:pt x="517" y="656"/>
                  </a:lnTo>
                  <a:lnTo>
                    <a:pt x="517" y="656"/>
                  </a:lnTo>
                  <a:lnTo>
                    <a:pt x="517" y="654"/>
                  </a:lnTo>
                  <a:lnTo>
                    <a:pt x="517" y="654"/>
                  </a:lnTo>
                  <a:lnTo>
                    <a:pt x="517" y="654"/>
                  </a:lnTo>
                  <a:lnTo>
                    <a:pt x="515" y="654"/>
                  </a:lnTo>
                  <a:lnTo>
                    <a:pt x="517" y="654"/>
                  </a:lnTo>
                  <a:lnTo>
                    <a:pt x="517" y="654"/>
                  </a:lnTo>
                  <a:lnTo>
                    <a:pt x="517" y="654"/>
                  </a:lnTo>
                  <a:lnTo>
                    <a:pt x="517" y="654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7" y="652"/>
                  </a:lnTo>
                  <a:lnTo>
                    <a:pt x="515" y="652"/>
                  </a:lnTo>
                  <a:lnTo>
                    <a:pt x="515" y="652"/>
                  </a:lnTo>
                  <a:lnTo>
                    <a:pt x="515" y="652"/>
                  </a:lnTo>
                  <a:lnTo>
                    <a:pt x="515" y="652"/>
                  </a:lnTo>
                  <a:lnTo>
                    <a:pt x="515" y="650"/>
                  </a:lnTo>
                  <a:lnTo>
                    <a:pt x="515" y="652"/>
                  </a:lnTo>
                  <a:lnTo>
                    <a:pt x="515" y="652"/>
                  </a:lnTo>
                  <a:lnTo>
                    <a:pt x="513" y="652"/>
                  </a:lnTo>
                  <a:lnTo>
                    <a:pt x="511" y="652"/>
                  </a:lnTo>
                  <a:lnTo>
                    <a:pt x="509" y="654"/>
                  </a:lnTo>
                  <a:lnTo>
                    <a:pt x="509" y="654"/>
                  </a:lnTo>
                  <a:lnTo>
                    <a:pt x="507" y="652"/>
                  </a:lnTo>
                  <a:lnTo>
                    <a:pt x="507" y="652"/>
                  </a:lnTo>
                  <a:lnTo>
                    <a:pt x="507" y="652"/>
                  </a:lnTo>
                  <a:lnTo>
                    <a:pt x="507" y="650"/>
                  </a:lnTo>
                  <a:lnTo>
                    <a:pt x="505" y="650"/>
                  </a:lnTo>
                  <a:lnTo>
                    <a:pt x="505" y="652"/>
                  </a:lnTo>
                  <a:lnTo>
                    <a:pt x="503" y="650"/>
                  </a:lnTo>
                  <a:lnTo>
                    <a:pt x="503" y="650"/>
                  </a:lnTo>
                  <a:lnTo>
                    <a:pt x="503" y="650"/>
                  </a:lnTo>
                  <a:lnTo>
                    <a:pt x="501" y="650"/>
                  </a:lnTo>
                  <a:lnTo>
                    <a:pt x="501" y="648"/>
                  </a:lnTo>
                  <a:lnTo>
                    <a:pt x="501" y="646"/>
                  </a:lnTo>
                  <a:lnTo>
                    <a:pt x="501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9" y="646"/>
                  </a:lnTo>
                  <a:lnTo>
                    <a:pt x="497" y="646"/>
                  </a:lnTo>
                  <a:lnTo>
                    <a:pt x="497" y="648"/>
                  </a:lnTo>
                  <a:lnTo>
                    <a:pt x="497" y="646"/>
                  </a:lnTo>
                  <a:lnTo>
                    <a:pt x="495" y="646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5" y="644"/>
                  </a:lnTo>
                  <a:lnTo>
                    <a:pt x="493" y="644"/>
                  </a:lnTo>
                  <a:lnTo>
                    <a:pt x="493" y="644"/>
                  </a:lnTo>
                  <a:lnTo>
                    <a:pt x="493" y="646"/>
                  </a:lnTo>
                  <a:lnTo>
                    <a:pt x="493" y="646"/>
                  </a:lnTo>
                  <a:lnTo>
                    <a:pt x="491" y="646"/>
                  </a:lnTo>
                  <a:lnTo>
                    <a:pt x="491" y="646"/>
                  </a:lnTo>
                  <a:lnTo>
                    <a:pt x="489" y="646"/>
                  </a:lnTo>
                  <a:lnTo>
                    <a:pt x="489" y="646"/>
                  </a:lnTo>
                  <a:lnTo>
                    <a:pt x="489" y="646"/>
                  </a:lnTo>
                  <a:lnTo>
                    <a:pt x="489" y="644"/>
                  </a:lnTo>
                  <a:lnTo>
                    <a:pt x="487" y="644"/>
                  </a:lnTo>
                  <a:lnTo>
                    <a:pt x="487" y="644"/>
                  </a:lnTo>
                  <a:lnTo>
                    <a:pt x="487" y="644"/>
                  </a:lnTo>
                  <a:lnTo>
                    <a:pt x="485" y="644"/>
                  </a:lnTo>
                  <a:lnTo>
                    <a:pt x="485" y="644"/>
                  </a:lnTo>
                  <a:lnTo>
                    <a:pt x="485" y="644"/>
                  </a:lnTo>
                  <a:lnTo>
                    <a:pt x="485" y="644"/>
                  </a:lnTo>
                  <a:lnTo>
                    <a:pt x="483" y="646"/>
                  </a:lnTo>
                  <a:lnTo>
                    <a:pt x="483" y="646"/>
                  </a:lnTo>
                  <a:lnTo>
                    <a:pt x="483" y="646"/>
                  </a:lnTo>
                  <a:lnTo>
                    <a:pt x="481" y="648"/>
                  </a:lnTo>
                  <a:lnTo>
                    <a:pt x="479" y="648"/>
                  </a:lnTo>
                  <a:lnTo>
                    <a:pt x="477" y="650"/>
                  </a:lnTo>
                  <a:lnTo>
                    <a:pt x="477" y="650"/>
                  </a:lnTo>
                  <a:lnTo>
                    <a:pt x="475" y="652"/>
                  </a:lnTo>
                  <a:lnTo>
                    <a:pt x="475" y="652"/>
                  </a:lnTo>
                  <a:lnTo>
                    <a:pt x="473" y="652"/>
                  </a:lnTo>
                  <a:lnTo>
                    <a:pt x="473" y="652"/>
                  </a:lnTo>
                  <a:lnTo>
                    <a:pt x="471" y="652"/>
                  </a:lnTo>
                  <a:lnTo>
                    <a:pt x="471" y="650"/>
                  </a:lnTo>
                  <a:lnTo>
                    <a:pt x="469" y="650"/>
                  </a:lnTo>
                  <a:lnTo>
                    <a:pt x="469" y="652"/>
                  </a:lnTo>
                  <a:lnTo>
                    <a:pt x="471" y="652"/>
                  </a:lnTo>
                  <a:lnTo>
                    <a:pt x="471" y="652"/>
                  </a:lnTo>
                  <a:lnTo>
                    <a:pt x="471" y="652"/>
                  </a:lnTo>
                  <a:lnTo>
                    <a:pt x="473" y="654"/>
                  </a:lnTo>
                  <a:lnTo>
                    <a:pt x="473" y="654"/>
                  </a:lnTo>
                  <a:lnTo>
                    <a:pt x="473" y="656"/>
                  </a:lnTo>
                  <a:lnTo>
                    <a:pt x="473" y="658"/>
                  </a:lnTo>
                  <a:lnTo>
                    <a:pt x="473" y="660"/>
                  </a:lnTo>
                  <a:lnTo>
                    <a:pt x="473" y="660"/>
                  </a:lnTo>
                  <a:lnTo>
                    <a:pt x="471" y="662"/>
                  </a:lnTo>
                  <a:lnTo>
                    <a:pt x="471" y="664"/>
                  </a:lnTo>
                  <a:lnTo>
                    <a:pt x="469" y="664"/>
                  </a:lnTo>
                  <a:lnTo>
                    <a:pt x="469" y="664"/>
                  </a:lnTo>
                  <a:lnTo>
                    <a:pt x="469" y="666"/>
                  </a:lnTo>
                  <a:lnTo>
                    <a:pt x="467" y="666"/>
                  </a:lnTo>
                  <a:lnTo>
                    <a:pt x="467" y="666"/>
                  </a:lnTo>
                  <a:lnTo>
                    <a:pt x="465" y="666"/>
                  </a:lnTo>
                  <a:lnTo>
                    <a:pt x="463" y="666"/>
                  </a:lnTo>
                  <a:lnTo>
                    <a:pt x="463" y="664"/>
                  </a:lnTo>
                  <a:lnTo>
                    <a:pt x="461" y="666"/>
                  </a:lnTo>
                  <a:lnTo>
                    <a:pt x="459" y="664"/>
                  </a:lnTo>
                  <a:lnTo>
                    <a:pt x="459" y="664"/>
                  </a:lnTo>
                  <a:lnTo>
                    <a:pt x="457" y="666"/>
                  </a:lnTo>
                  <a:lnTo>
                    <a:pt x="457" y="666"/>
                  </a:lnTo>
                  <a:lnTo>
                    <a:pt x="455" y="666"/>
                  </a:lnTo>
                  <a:lnTo>
                    <a:pt x="455" y="666"/>
                  </a:lnTo>
                  <a:lnTo>
                    <a:pt x="453" y="666"/>
                  </a:lnTo>
                  <a:lnTo>
                    <a:pt x="453" y="668"/>
                  </a:lnTo>
                  <a:lnTo>
                    <a:pt x="451" y="668"/>
                  </a:lnTo>
                  <a:lnTo>
                    <a:pt x="451" y="668"/>
                  </a:lnTo>
                  <a:lnTo>
                    <a:pt x="449" y="668"/>
                  </a:lnTo>
                  <a:lnTo>
                    <a:pt x="449" y="666"/>
                  </a:lnTo>
                  <a:lnTo>
                    <a:pt x="447" y="666"/>
                  </a:lnTo>
                  <a:lnTo>
                    <a:pt x="447" y="666"/>
                  </a:lnTo>
                  <a:lnTo>
                    <a:pt x="447" y="664"/>
                  </a:lnTo>
                  <a:lnTo>
                    <a:pt x="445" y="662"/>
                  </a:lnTo>
                  <a:lnTo>
                    <a:pt x="443" y="658"/>
                  </a:lnTo>
                  <a:lnTo>
                    <a:pt x="443" y="658"/>
                  </a:lnTo>
                  <a:lnTo>
                    <a:pt x="443" y="658"/>
                  </a:lnTo>
                  <a:lnTo>
                    <a:pt x="443" y="658"/>
                  </a:lnTo>
                  <a:lnTo>
                    <a:pt x="441" y="656"/>
                  </a:lnTo>
                  <a:lnTo>
                    <a:pt x="441" y="658"/>
                  </a:lnTo>
                  <a:lnTo>
                    <a:pt x="441" y="658"/>
                  </a:lnTo>
                  <a:lnTo>
                    <a:pt x="439" y="658"/>
                  </a:lnTo>
                  <a:lnTo>
                    <a:pt x="439" y="658"/>
                  </a:lnTo>
                  <a:lnTo>
                    <a:pt x="441" y="658"/>
                  </a:lnTo>
                  <a:lnTo>
                    <a:pt x="441" y="658"/>
                  </a:lnTo>
                  <a:lnTo>
                    <a:pt x="441" y="660"/>
                  </a:lnTo>
                  <a:lnTo>
                    <a:pt x="441" y="660"/>
                  </a:lnTo>
                  <a:lnTo>
                    <a:pt x="441" y="660"/>
                  </a:lnTo>
                  <a:lnTo>
                    <a:pt x="439" y="662"/>
                  </a:lnTo>
                  <a:lnTo>
                    <a:pt x="437" y="662"/>
                  </a:lnTo>
                  <a:lnTo>
                    <a:pt x="435" y="664"/>
                  </a:lnTo>
                  <a:lnTo>
                    <a:pt x="435" y="664"/>
                  </a:lnTo>
                  <a:lnTo>
                    <a:pt x="435" y="666"/>
                  </a:lnTo>
                  <a:lnTo>
                    <a:pt x="433" y="668"/>
                  </a:lnTo>
                  <a:lnTo>
                    <a:pt x="433" y="668"/>
                  </a:lnTo>
                  <a:lnTo>
                    <a:pt x="431" y="670"/>
                  </a:lnTo>
                  <a:lnTo>
                    <a:pt x="431" y="670"/>
                  </a:lnTo>
                  <a:lnTo>
                    <a:pt x="431" y="672"/>
                  </a:lnTo>
                  <a:lnTo>
                    <a:pt x="431" y="674"/>
                  </a:lnTo>
                  <a:lnTo>
                    <a:pt x="431" y="676"/>
                  </a:lnTo>
                  <a:lnTo>
                    <a:pt x="431" y="678"/>
                  </a:lnTo>
                  <a:lnTo>
                    <a:pt x="431" y="680"/>
                  </a:lnTo>
                  <a:lnTo>
                    <a:pt x="429" y="680"/>
                  </a:lnTo>
                  <a:lnTo>
                    <a:pt x="427" y="682"/>
                  </a:lnTo>
                  <a:lnTo>
                    <a:pt x="427" y="682"/>
                  </a:lnTo>
                  <a:lnTo>
                    <a:pt x="423" y="684"/>
                  </a:lnTo>
                  <a:lnTo>
                    <a:pt x="421" y="684"/>
                  </a:lnTo>
                  <a:lnTo>
                    <a:pt x="421" y="686"/>
                  </a:lnTo>
                  <a:lnTo>
                    <a:pt x="419" y="686"/>
                  </a:lnTo>
                  <a:lnTo>
                    <a:pt x="419" y="688"/>
                  </a:lnTo>
                  <a:lnTo>
                    <a:pt x="419" y="688"/>
                  </a:lnTo>
                  <a:lnTo>
                    <a:pt x="419" y="688"/>
                  </a:lnTo>
                  <a:lnTo>
                    <a:pt x="413" y="692"/>
                  </a:lnTo>
                  <a:lnTo>
                    <a:pt x="411" y="692"/>
                  </a:lnTo>
                  <a:lnTo>
                    <a:pt x="411" y="692"/>
                  </a:lnTo>
                  <a:lnTo>
                    <a:pt x="409" y="694"/>
                  </a:lnTo>
                  <a:lnTo>
                    <a:pt x="409" y="694"/>
                  </a:lnTo>
                  <a:lnTo>
                    <a:pt x="407" y="694"/>
                  </a:lnTo>
                  <a:lnTo>
                    <a:pt x="407" y="694"/>
                  </a:lnTo>
                  <a:lnTo>
                    <a:pt x="407" y="694"/>
                  </a:lnTo>
                  <a:lnTo>
                    <a:pt x="407" y="694"/>
                  </a:lnTo>
                  <a:lnTo>
                    <a:pt x="407" y="696"/>
                  </a:lnTo>
                  <a:lnTo>
                    <a:pt x="407" y="694"/>
                  </a:lnTo>
                  <a:lnTo>
                    <a:pt x="405" y="696"/>
                  </a:lnTo>
                  <a:lnTo>
                    <a:pt x="403" y="698"/>
                  </a:lnTo>
                  <a:lnTo>
                    <a:pt x="401" y="698"/>
                  </a:lnTo>
                  <a:lnTo>
                    <a:pt x="401" y="698"/>
                  </a:lnTo>
                  <a:lnTo>
                    <a:pt x="401" y="698"/>
                  </a:lnTo>
                  <a:lnTo>
                    <a:pt x="403" y="698"/>
                  </a:lnTo>
                  <a:lnTo>
                    <a:pt x="405" y="696"/>
                  </a:lnTo>
                  <a:lnTo>
                    <a:pt x="405" y="698"/>
                  </a:lnTo>
                  <a:lnTo>
                    <a:pt x="405" y="698"/>
                  </a:lnTo>
                  <a:lnTo>
                    <a:pt x="405" y="698"/>
                  </a:lnTo>
                  <a:lnTo>
                    <a:pt x="407" y="698"/>
                  </a:lnTo>
                  <a:lnTo>
                    <a:pt x="407" y="696"/>
                  </a:lnTo>
                  <a:lnTo>
                    <a:pt x="409" y="696"/>
                  </a:lnTo>
                  <a:lnTo>
                    <a:pt x="409" y="694"/>
                  </a:lnTo>
                  <a:lnTo>
                    <a:pt x="411" y="694"/>
                  </a:lnTo>
                  <a:lnTo>
                    <a:pt x="413" y="694"/>
                  </a:lnTo>
                  <a:lnTo>
                    <a:pt x="413" y="692"/>
                  </a:lnTo>
                  <a:lnTo>
                    <a:pt x="415" y="692"/>
                  </a:lnTo>
                  <a:lnTo>
                    <a:pt x="415" y="692"/>
                  </a:lnTo>
                  <a:lnTo>
                    <a:pt x="415" y="692"/>
                  </a:lnTo>
                  <a:lnTo>
                    <a:pt x="417" y="692"/>
                  </a:lnTo>
                  <a:lnTo>
                    <a:pt x="417" y="692"/>
                  </a:lnTo>
                  <a:lnTo>
                    <a:pt x="419" y="694"/>
                  </a:lnTo>
                  <a:lnTo>
                    <a:pt x="419" y="694"/>
                  </a:lnTo>
                  <a:lnTo>
                    <a:pt x="419" y="694"/>
                  </a:lnTo>
                  <a:lnTo>
                    <a:pt x="417" y="694"/>
                  </a:lnTo>
                  <a:lnTo>
                    <a:pt x="417" y="694"/>
                  </a:lnTo>
                  <a:lnTo>
                    <a:pt x="419" y="694"/>
                  </a:lnTo>
                  <a:lnTo>
                    <a:pt x="419" y="696"/>
                  </a:lnTo>
                  <a:lnTo>
                    <a:pt x="417" y="696"/>
                  </a:lnTo>
                  <a:lnTo>
                    <a:pt x="417" y="698"/>
                  </a:lnTo>
                  <a:lnTo>
                    <a:pt x="417" y="698"/>
                  </a:lnTo>
                  <a:lnTo>
                    <a:pt x="419" y="698"/>
                  </a:lnTo>
                  <a:lnTo>
                    <a:pt x="419" y="698"/>
                  </a:lnTo>
                  <a:lnTo>
                    <a:pt x="419" y="700"/>
                  </a:lnTo>
                  <a:lnTo>
                    <a:pt x="419" y="700"/>
                  </a:lnTo>
                  <a:lnTo>
                    <a:pt x="417" y="700"/>
                  </a:lnTo>
                  <a:lnTo>
                    <a:pt x="417" y="700"/>
                  </a:lnTo>
                  <a:lnTo>
                    <a:pt x="417" y="700"/>
                  </a:lnTo>
                  <a:lnTo>
                    <a:pt x="417" y="700"/>
                  </a:lnTo>
                  <a:lnTo>
                    <a:pt x="417" y="700"/>
                  </a:lnTo>
                  <a:lnTo>
                    <a:pt x="419" y="702"/>
                  </a:lnTo>
                  <a:lnTo>
                    <a:pt x="421" y="700"/>
                  </a:lnTo>
                  <a:lnTo>
                    <a:pt x="423" y="700"/>
                  </a:lnTo>
                  <a:lnTo>
                    <a:pt x="423" y="700"/>
                  </a:lnTo>
                  <a:lnTo>
                    <a:pt x="423" y="702"/>
                  </a:lnTo>
                  <a:lnTo>
                    <a:pt x="421" y="702"/>
                  </a:lnTo>
                  <a:lnTo>
                    <a:pt x="421" y="702"/>
                  </a:lnTo>
                  <a:lnTo>
                    <a:pt x="421" y="702"/>
                  </a:lnTo>
                  <a:lnTo>
                    <a:pt x="423" y="702"/>
                  </a:lnTo>
                  <a:lnTo>
                    <a:pt x="423" y="704"/>
                  </a:lnTo>
                  <a:lnTo>
                    <a:pt x="423" y="704"/>
                  </a:lnTo>
                  <a:lnTo>
                    <a:pt x="425" y="704"/>
                  </a:lnTo>
                  <a:lnTo>
                    <a:pt x="423" y="704"/>
                  </a:lnTo>
                  <a:lnTo>
                    <a:pt x="423" y="704"/>
                  </a:lnTo>
                  <a:lnTo>
                    <a:pt x="425" y="706"/>
                  </a:lnTo>
                  <a:lnTo>
                    <a:pt x="423" y="706"/>
                  </a:lnTo>
                  <a:lnTo>
                    <a:pt x="423" y="706"/>
                  </a:lnTo>
                  <a:lnTo>
                    <a:pt x="423" y="706"/>
                  </a:lnTo>
                  <a:lnTo>
                    <a:pt x="423" y="708"/>
                  </a:lnTo>
                  <a:lnTo>
                    <a:pt x="421" y="708"/>
                  </a:lnTo>
                  <a:lnTo>
                    <a:pt x="421" y="708"/>
                  </a:lnTo>
                  <a:lnTo>
                    <a:pt x="421" y="706"/>
                  </a:lnTo>
                  <a:lnTo>
                    <a:pt x="421" y="706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17" y="706"/>
                  </a:lnTo>
                  <a:lnTo>
                    <a:pt x="417" y="708"/>
                  </a:lnTo>
                  <a:lnTo>
                    <a:pt x="419" y="708"/>
                  </a:lnTo>
                  <a:lnTo>
                    <a:pt x="419" y="706"/>
                  </a:lnTo>
                  <a:lnTo>
                    <a:pt x="419" y="706"/>
                  </a:lnTo>
                  <a:lnTo>
                    <a:pt x="421" y="708"/>
                  </a:lnTo>
                  <a:lnTo>
                    <a:pt x="421" y="708"/>
                  </a:lnTo>
                  <a:lnTo>
                    <a:pt x="419" y="708"/>
                  </a:lnTo>
                  <a:lnTo>
                    <a:pt x="419" y="708"/>
                  </a:lnTo>
                  <a:lnTo>
                    <a:pt x="419" y="710"/>
                  </a:lnTo>
                  <a:lnTo>
                    <a:pt x="421" y="710"/>
                  </a:lnTo>
                  <a:lnTo>
                    <a:pt x="421" y="710"/>
                  </a:lnTo>
                  <a:lnTo>
                    <a:pt x="421" y="710"/>
                  </a:lnTo>
                  <a:lnTo>
                    <a:pt x="421" y="710"/>
                  </a:lnTo>
                  <a:lnTo>
                    <a:pt x="421" y="710"/>
                  </a:lnTo>
                  <a:lnTo>
                    <a:pt x="421" y="710"/>
                  </a:lnTo>
                  <a:lnTo>
                    <a:pt x="421" y="712"/>
                  </a:lnTo>
                  <a:lnTo>
                    <a:pt x="421" y="710"/>
                  </a:lnTo>
                  <a:lnTo>
                    <a:pt x="421" y="712"/>
                  </a:lnTo>
                  <a:lnTo>
                    <a:pt x="421" y="712"/>
                  </a:lnTo>
                  <a:lnTo>
                    <a:pt x="421" y="712"/>
                  </a:lnTo>
                  <a:lnTo>
                    <a:pt x="421" y="712"/>
                  </a:lnTo>
                  <a:lnTo>
                    <a:pt x="421" y="714"/>
                  </a:lnTo>
                  <a:lnTo>
                    <a:pt x="421" y="714"/>
                  </a:lnTo>
                  <a:lnTo>
                    <a:pt x="421" y="714"/>
                  </a:lnTo>
                  <a:lnTo>
                    <a:pt x="421" y="714"/>
                  </a:lnTo>
                  <a:lnTo>
                    <a:pt x="419" y="714"/>
                  </a:lnTo>
                  <a:lnTo>
                    <a:pt x="417" y="714"/>
                  </a:lnTo>
                  <a:lnTo>
                    <a:pt x="417" y="714"/>
                  </a:lnTo>
                  <a:lnTo>
                    <a:pt x="417" y="716"/>
                  </a:lnTo>
                  <a:lnTo>
                    <a:pt x="417" y="716"/>
                  </a:lnTo>
                  <a:lnTo>
                    <a:pt x="419" y="714"/>
                  </a:lnTo>
                  <a:lnTo>
                    <a:pt x="419" y="714"/>
                  </a:lnTo>
                  <a:lnTo>
                    <a:pt x="421" y="714"/>
                  </a:lnTo>
                  <a:lnTo>
                    <a:pt x="421" y="716"/>
                  </a:lnTo>
                  <a:lnTo>
                    <a:pt x="423" y="718"/>
                  </a:lnTo>
                  <a:lnTo>
                    <a:pt x="423" y="718"/>
                  </a:lnTo>
                  <a:lnTo>
                    <a:pt x="421" y="718"/>
                  </a:lnTo>
                  <a:lnTo>
                    <a:pt x="423" y="720"/>
                  </a:lnTo>
                  <a:lnTo>
                    <a:pt x="421" y="720"/>
                  </a:lnTo>
                  <a:lnTo>
                    <a:pt x="421" y="722"/>
                  </a:lnTo>
                  <a:lnTo>
                    <a:pt x="423" y="722"/>
                  </a:lnTo>
                  <a:lnTo>
                    <a:pt x="423" y="722"/>
                  </a:lnTo>
                  <a:lnTo>
                    <a:pt x="423" y="722"/>
                  </a:lnTo>
                  <a:lnTo>
                    <a:pt x="423" y="722"/>
                  </a:lnTo>
                  <a:lnTo>
                    <a:pt x="423" y="722"/>
                  </a:lnTo>
                  <a:lnTo>
                    <a:pt x="423" y="722"/>
                  </a:lnTo>
                  <a:lnTo>
                    <a:pt x="423" y="720"/>
                  </a:lnTo>
                  <a:lnTo>
                    <a:pt x="423" y="720"/>
                  </a:lnTo>
                  <a:lnTo>
                    <a:pt x="425" y="720"/>
                  </a:lnTo>
                  <a:lnTo>
                    <a:pt x="425" y="722"/>
                  </a:lnTo>
                  <a:lnTo>
                    <a:pt x="425" y="720"/>
                  </a:lnTo>
                  <a:lnTo>
                    <a:pt x="425" y="720"/>
                  </a:lnTo>
                  <a:lnTo>
                    <a:pt x="427" y="722"/>
                  </a:lnTo>
                  <a:lnTo>
                    <a:pt x="427" y="722"/>
                  </a:lnTo>
                  <a:lnTo>
                    <a:pt x="429" y="722"/>
                  </a:lnTo>
                  <a:lnTo>
                    <a:pt x="431" y="722"/>
                  </a:lnTo>
                  <a:lnTo>
                    <a:pt x="431" y="722"/>
                  </a:lnTo>
                  <a:lnTo>
                    <a:pt x="431" y="724"/>
                  </a:lnTo>
                  <a:lnTo>
                    <a:pt x="429" y="724"/>
                  </a:lnTo>
                  <a:lnTo>
                    <a:pt x="429" y="726"/>
                  </a:lnTo>
                  <a:lnTo>
                    <a:pt x="427" y="728"/>
                  </a:lnTo>
                  <a:lnTo>
                    <a:pt x="427" y="728"/>
                  </a:lnTo>
                  <a:lnTo>
                    <a:pt x="427" y="730"/>
                  </a:lnTo>
                  <a:lnTo>
                    <a:pt x="429" y="728"/>
                  </a:lnTo>
                  <a:lnTo>
                    <a:pt x="431" y="728"/>
                  </a:lnTo>
                  <a:lnTo>
                    <a:pt x="433" y="728"/>
                  </a:lnTo>
                  <a:lnTo>
                    <a:pt x="433" y="730"/>
                  </a:lnTo>
                  <a:lnTo>
                    <a:pt x="435" y="730"/>
                  </a:lnTo>
                  <a:lnTo>
                    <a:pt x="435" y="730"/>
                  </a:lnTo>
                  <a:lnTo>
                    <a:pt x="437" y="730"/>
                  </a:lnTo>
                  <a:lnTo>
                    <a:pt x="437" y="730"/>
                  </a:lnTo>
                  <a:lnTo>
                    <a:pt x="437" y="730"/>
                  </a:lnTo>
                  <a:lnTo>
                    <a:pt x="439" y="730"/>
                  </a:lnTo>
                  <a:lnTo>
                    <a:pt x="439" y="730"/>
                  </a:lnTo>
                  <a:lnTo>
                    <a:pt x="439" y="730"/>
                  </a:lnTo>
                  <a:lnTo>
                    <a:pt x="439" y="728"/>
                  </a:lnTo>
                  <a:lnTo>
                    <a:pt x="441" y="728"/>
                  </a:lnTo>
                  <a:lnTo>
                    <a:pt x="441" y="730"/>
                  </a:lnTo>
                  <a:lnTo>
                    <a:pt x="443" y="730"/>
                  </a:lnTo>
                  <a:lnTo>
                    <a:pt x="443" y="730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3" y="732"/>
                  </a:lnTo>
                  <a:lnTo>
                    <a:pt x="445" y="732"/>
                  </a:lnTo>
                  <a:lnTo>
                    <a:pt x="445" y="732"/>
                  </a:lnTo>
                  <a:lnTo>
                    <a:pt x="445" y="730"/>
                  </a:lnTo>
                  <a:lnTo>
                    <a:pt x="445" y="730"/>
                  </a:lnTo>
                  <a:lnTo>
                    <a:pt x="445" y="728"/>
                  </a:lnTo>
                  <a:lnTo>
                    <a:pt x="443" y="728"/>
                  </a:lnTo>
                  <a:lnTo>
                    <a:pt x="443" y="728"/>
                  </a:lnTo>
                  <a:lnTo>
                    <a:pt x="443" y="728"/>
                  </a:lnTo>
                  <a:lnTo>
                    <a:pt x="443" y="726"/>
                  </a:lnTo>
                  <a:lnTo>
                    <a:pt x="443" y="726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3" y="724"/>
                  </a:lnTo>
                  <a:lnTo>
                    <a:pt x="445" y="724"/>
                  </a:lnTo>
                  <a:lnTo>
                    <a:pt x="445" y="722"/>
                  </a:lnTo>
                  <a:lnTo>
                    <a:pt x="445" y="720"/>
                  </a:lnTo>
                  <a:lnTo>
                    <a:pt x="445" y="718"/>
                  </a:lnTo>
                  <a:lnTo>
                    <a:pt x="445" y="716"/>
                  </a:lnTo>
                  <a:lnTo>
                    <a:pt x="447" y="714"/>
                  </a:lnTo>
                  <a:lnTo>
                    <a:pt x="447" y="716"/>
                  </a:lnTo>
                  <a:lnTo>
                    <a:pt x="449" y="716"/>
                  </a:lnTo>
                  <a:lnTo>
                    <a:pt x="449" y="716"/>
                  </a:lnTo>
                  <a:lnTo>
                    <a:pt x="449" y="716"/>
                  </a:lnTo>
                  <a:lnTo>
                    <a:pt x="449" y="714"/>
                  </a:lnTo>
                  <a:lnTo>
                    <a:pt x="449" y="714"/>
                  </a:lnTo>
                  <a:lnTo>
                    <a:pt x="451" y="712"/>
                  </a:lnTo>
                  <a:lnTo>
                    <a:pt x="451" y="710"/>
                  </a:lnTo>
                  <a:lnTo>
                    <a:pt x="453" y="708"/>
                  </a:lnTo>
                  <a:lnTo>
                    <a:pt x="453" y="708"/>
                  </a:lnTo>
                  <a:lnTo>
                    <a:pt x="453" y="710"/>
                  </a:lnTo>
                  <a:lnTo>
                    <a:pt x="455" y="708"/>
                  </a:lnTo>
                  <a:lnTo>
                    <a:pt x="455" y="708"/>
                  </a:lnTo>
                  <a:lnTo>
                    <a:pt x="453" y="708"/>
                  </a:lnTo>
                  <a:lnTo>
                    <a:pt x="455" y="706"/>
                  </a:lnTo>
                  <a:lnTo>
                    <a:pt x="455" y="706"/>
                  </a:lnTo>
                  <a:lnTo>
                    <a:pt x="455" y="706"/>
                  </a:lnTo>
                  <a:lnTo>
                    <a:pt x="455" y="704"/>
                  </a:lnTo>
                  <a:lnTo>
                    <a:pt x="455" y="704"/>
                  </a:lnTo>
                  <a:lnTo>
                    <a:pt x="457" y="704"/>
                  </a:lnTo>
                  <a:lnTo>
                    <a:pt x="457" y="704"/>
                  </a:lnTo>
                  <a:lnTo>
                    <a:pt x="457" y="704"/>
                  </a:lnTo>
                  <a:lnTo>
                    <a:pt x="457" y="704"/>
                  </a:lnTo>
                  <a:lnTo>
                    <a:pt x="457" y="702"/>
                  </a:lnTo>
                  <a:lnTo>
                    <a:pt x="457" y="702"/>
                  </a:lnTo>
                  <a:lnTo>
                    <a:pt x="455" y="702"/>
                  </a:lnTo>
                  <a:lnTo>
                    <a:pt x="455" y="702"/>
                  </a:lnTo>
                  <a:lnTo>
                    <a:pt x="455" y="702"/>
                  </a:lnTo>
                  <a:lnTo>
                    <a:pt x="455" y="700"/>
                  </a:lnTo>
                  <a:lnTo>
                    <a:pt x="455" y="700"/>
                  </a:lnTo>
                  <a:lnTo>
                    <a:pt x="457" y="698"/>
                  </a:lnTo>
                  <a:lnTo>
                    <a:pt x="457" y="698"/>
                  </a:lnTo>
                  <a:lnTo>
                    <a:pt x="459" y="698"/>
                  </a:lnTo>
                  <a:lnTo>
                    <a:pt x="459" y="698"/>
                  </a:lnTo>
                  <a:lnTo>
                    <a:pt x="459" y="698"/>
                  </a:lnTo>
                  <a:lnTo>
                    <a:pt x="459" y="698"/>
                  </a:lnTo>
                  <a:lnTo>
                    <a:pt x="459" y="698"/>
                  </a:lnTo>
                  <a:lnTo>
                    <a:pt x="459" y="698"/>
                  </a:lnTo>
                  <a:lnTo>
                    <a:pt x="461" y="696"/>
                  </a:lnTo>
                  <a:lnTo>
                    <a:pt x="461" y="696"/>
                  </a:lnTo>
                  <a:lnTo>
                    <a:pt x="461" y="696"/>
                  </a:lnTo>
                  <a:lnTo>
                    <a:pt x="461" y="696"/>
                  </a:lnTo>
                  <a:lnTo>
                    <a:pt x="463" y="696"/>
                  </a:lnTo>
                  <a:lnTo>
                    <a:pt x="463" y="696"/>
                  </a:lnTo>
                  <a:lnTo>
                    <a:pt x="465" y="696"/>
                  </a:lnTo>
                  <a:lnTo>
                    <a:pt x="465" y="694"/>
                  </a:lnTo>
                  <a:lnTo>
                    <a:pt x="465" y="694"/>
                  </a:lnTo>
                  <a:lnTo>
                    <a:pt x="469" y="692"/>
                  </a:lnTo>
                  <a:lnTo>
                    <a:pt x="471" y="690"/>
                  </a:lnTo>
                  <a:lnTo>
                    <a:pt x="471" y="690"/>
                  </a:lnTo>
                  <a:lnTo>
                    <a:pt x="475" y="690"/>
                  </a:lnTo>
                  <a:lnTo>
                    <a:pt x="477" y="688"/>
                  </a:lnTo>
                  <a:lnTo>
                    <a:pt x="479" y="690"/>
                  </a:lnTo>
                  <a:lnTo>
                    <a:pt x="483" y="690"/>
                  </a:lnTo>
                  <a:lnTo>
                    <a:pt x="485" y="692"/>
                  </a:lnTo>
                  <a:lnTo>
                    <a:pt x="487" y="692"/>
                  </a:lnTo>
                  <a:lnTo>
                    <a:pt x="487" y="694"/>
                  </a:lnTo>
                  <a:lnTo>
                    <a:pt x="489" y="694"/>
                  </a:lnTo>
                  <a:lnTo>
                    <a:pt x="489" y="696"/>
                  </a:lnTo>
                  <a:lnTo>
                    <a:pt x="491" y="696"/>
                  </a:lnTo>
                  <a:lnTo>
                    <a:pt x="493" y="700"/>
                  </a:lnTo>
                  <a:lnTo>
                    <a:pt x="493" y="700"/>
                  </a:lnTo>
                  <a:lnTo>
                    <a:pt x="493" y="702"/>
                  </a:lnTo>
                  <a:lnTo>
                    <a:pt x="495" y="702"/>
                  </a:lnTo>
                  <a:lnTo>
                    <a:pt x="495" y="702"/>
                  </a:lnTo>
                  <a:lnTo>
                    <a:pt x="495" y="702"/>
                  </a:lnTo>
                  <a:lnTo>
                    <a:pt x="497" y="704"/>
                  </a:lnTo>
                  <a:lnTo>
                    <a:pt x="497" y="704"/>
                  </a:lnTo>
                  <a:lnTo>
                    <a:pt x="497" y="702"/>
                  </a:lnTo>
                  <a:lnTo>
                    <a:pt x="497" y="702"/>
                  </a:lnTo>
                  <a:lnTo>
                    <a:pt x="497" y="700"/>
                  </a:lnTo>
                  <a:lnTo>
                    <a:pt x="497" y="700"/>
                  </a:lnTo>
                  <a:lnTo>
                    <a:pt x="499" y="698"/>
                  </a:lnTo>
                  <a:lnTo>
                    <a:pt x="499" y="692"/>
                  </a:lnTo>
                  <a:lnTo>
                    <a:pt x="501" y="690"/>
                  </a:lnTo>
                  <a:lnTo>
                    <a:pt x="501" y="690"/>
                  </a:lnTo>
                  <a:lnTo>
                    <a:pt x="503" y="688"/>
                  </a:lnTo>
                  <a:lnTo>
                    <a:pt x="503" y="688"/>
                  </a:lnTo>
                  <a:lnTo>
                    <a:pt x="503" y="686"/>
                  </a:lnTo>
                  <a:lnTo>
                    <a:pt x="503" y="686"/>
                  </a:lnTo>
                  <a:lnTo>
                    <a:pt x="503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6"/>
                  </a:lnTo>
                  <a:lnTo>
                    <a:pt x="505" y="684"/>
                  </a:lnTo>
                  <a:lnTo>
                    <a:pt x="505" y="684"/>
                  </a:lnTo>
                  <a:lnTo>
                    <a:pt x="507" y="682"/>
                  </a:lnTo>
                  <a:lnTo>
                    <a:pt x="509" y="682"/>
                  </a:lnTo>
                  <a:lnTo>
                    <a:pt x="513" y="680"/>
                  </a:lnTo>
                  <a:lnTo>
                    <a:pt x="513" y="678"/>
                  </a:lnTo>
                  <a:lnTo>
                    <a:pt x="513" y="678"/>
                  </a:lnTo>
                  <a:lnTo>
                    <a:pt x="515" y="676"/>
                  </a:lnTo>
                  <a:lnTo>
                    <a:pt x="515" y="676"/>
                  </a:lnTo>
                  <a:lnTo>
                    <a:pt x="515" y="676"/>
                  </a:lnTo>
                  <a:lnTo>
                    <a:pt x="517" y="676"/>
                  </a:lnTo>
                  <a:lnTo>
                    <a:pt x="519" y="674"/>
                  </a:lnTo>
                  <a:lnTo>
                    <a:pt x="519" y="674"/>
                  </a:lnTo>
                  <a:lnTo>
                    <a:pt x="521" y="674"/>
                  </a:lnTo>
                  <a:lnTo>
                    <a:pt x="521" y="672"/>
                  </a:lnTo>
                  <a:lnTo>
                    <a:pt x="521" y="672"/>
                  </a:lnTo>
                  <a:lnTo>
                    <a:pt x="521" y="672"/>
                  </a:lnTo>
                  <a:close/>
                  <a:moveTo>
                    <a:pt x="729" y="624"/>
                  </a:moveTo>
                  <a:lnTo>
                    <a:pt x="729" y="622"/>
                  </a:lnTo>
                  <a:lnTo>
                    <a:pt x="729" y="622"/>
                  </a:lnTo>
                  <a:lnTo>
                    <a:pt x="727" y="622"/>
                  </a:lnTo>
                  <a:lnTo>
                    <a:pt x="725" y="622"/>
                  </a:lnTo>
                  <a:lnTo>
                    <a:pt x="725" y="624"/>
                  </a:lnTo>
                  <a:lnTo>
                    <a:pt x="725" y="626"/>
                  </a:lnTo>
                  <a:lnTo>
                    <a:pt x="725" y="626"/>
                  </a:lnTo>
                  <a:lnTo>
                    <a:pt x="729" y="628"/>
                  </a:lnTo>
                  <a:lnTo>
                    <a:pt x="729" y="628"/>
                  </a:lnTo>
                  <a:lnTo>
                    <a:pt x="731" y="628"/>
                  </a:lnTo>
                  <a:lnTo>
                    <a:pt x="731" y="628"/>
                  </a:lnTo>
                  <a:lnTo>
                    <a:pt x="731" y="626"/>
                  </a:lnTo>
                  <a:lnTo>
                    <a:pt x="731" y="624"/>
                  </a:lnTo>
                  <a:lnTo>
                    <a:pt x="729" y="624"/>
                  </a:lnTo>
                  <a:close/>
                  <a:moveTo>
                    <a:pt x="339" y="850"/>
                  </a:moveTo>
                  <a:lnTo>
                    <a:pt x="337" y="850"/>
                  </a:lnTo>
                  <a:lnTo>
                    <a:pt x="335" y="850"/>
                  </a:lnTo>
                  <a:lnTo>
                    <a:pt x="333" y="848"/>
                  </a:lnTo>
                  <a:lnTo>
                    <a:pt x="333" y="848"/>
                  </a:lnTo>
                  <a:lnTo>
                    <a:pt x="333" y="848"/>
                  </a:lnTo>
                  <a:lnTo>
                    <a:pt x="333" y="850"/>
                  </a:lnTo>
                  <a:lnTo>
                    <a:pt x="331" y="850"/>
                  </a:lnTo>
                  <a:lnTo>
                    <a:pt x="331" y="852"/>
                  </a:lnTo>
                  <a:lnTo>
                    <a:pt x="329" y="852"/>
                  </a:lnTo>
                  <a:lnTo>
                    <a:pt x="329" y="852"/>
                  </a:lnTo>
                  <a:lnTo>
                    <a:pt x="329" y="854"/>
                  </a:lnTo>
                  <a:lnTo>
                    <a:pt x="329" y="854"/>
                  </a:lnTo>
                  <a:lnTo>
                    <a:pt x="329" y="858"/>
                  </a:lnTo>
                  <a:lnTo>
                    <a:pt x="331" y="858"/>
                  </a:lnTo>
                  <a:lnTo>
                    <a:pt x="331" y="860"/>
                  </a:lnTo>
                  <a:lnTo>
                    <a:pt x="333" y="860"/>
                  </a:lnTo>
                  <a:lnTo>
                    <a:pt x="335" y="860"/>
                  </a:lnTo>
                  <a:lnTo>
                    <a:pt x="335" y="860"/>
                  </a:lnTo>
                  <a:lnTo>
                    <a:pt x="337" y="860"/>
                  </a:lnTo>
                  <a:lnTo>
                    <a:pt x="339" y="860"/>
                  </a:lnTo>
                  <a:lnTo>
                    <a:pt x="341" y="858"/>
                  </a:lnTo>
                  <a:lnTo>
                    <a:pt x="341" y="854"/>
                  </a:lnTo>
                  <a:lnTo>
                    <a:pt x="341" y="852"/>
                  </a:lnTo>
                  <a:lnTo>
                    <a:pt x="339" y="852"/>
                  </a:lnTo>
                  <a:lnTo>
                    <a:pt x="339" y="850"/>
                  </a:lnTo>
                  <a:close/>
                  <a:moveTo>
                    <a:pt x="367" y="1078"/>
                  </a:moveTo>
                  <a:lnTo>
                    <a:pt x="367" y="1078"/>
                  </a:lnTo>
                  <a:lnTo>
                    <a:pt x="367" y="1078"/>
                  </a:lnTo>
                  <a:lnTo>
                    <a:pt x="365" y="1078"/>
                  </a:lnTo>
                  <a:lnTo>
                    <a:pt x="365" y="1080"/>
                  </a:lnTo>
                  <a:lnTo>
                    <a:pt x="365" y="1080"/>
                  </a:lnTo>
                  <a:lnTo>
                    <a:pt x="367" y="1080"/>
                  </a:lnTo>
                  <a:lnTo>
                    <a:pt x="367" y="1080"/>
                  </a:lnTo>
                  <a:lnTo>
                    <a:pt x="367" y="1080"/>
                  </a:lnTo>
                  <a:lnTo>
                    <a:pt x="367" y="1080"/>
                  </a:lnTo>
                  <a:lnTo>
                    <a:pt x="367" y="1080"/>
                  </a:lnTo>
                  <a:lnTo>
                    <a:pt x="367" y="1078"/>
                  </a:lnTo>
                  <a:lnTo>
                    <a:pt x="367" y="1078"/>
                  </a:lnTo>
                  <a:lnTo>
                    <a:pt x="369" y="1078"/>
                  </a:lnTo>
                  <a:lnTo>
                    <a:pt x="367" y="1078"/>
                  </a:lnTo>
                  <a:lnTo>
                    <a:pt x="367" y="1078"/>
                  </a:lnTo>
                  <a:close/>
                  <a:moveTo>
                    <a:pt x="369" y="1074"/>
                  </a:moveTo>
                  <a:lnTo>
                    <a:pt x="369" y="1074"/>
                  </a:lnTo>
                  <a:lnTo>
                    <a:pt x="369" y="1074"/>
                  </a:lnTo>
                  <a:lnTo>
                    <a:pt x="369" y="1076"/>
                  </a:lnTo>
                  <a:lnTo>
                    <a:pt x="369" y="1076"/>
                  </a:lnTo>
                  <a:lnTo>
                    <a:pt x="369" y="1076"/>
                  </a:lnTo>
                  <a:lnTo>
                    <a:pt x="371" y="1076"/>
                  </a:lnTo>
                  <a:lnTo>
                    <a:pt x="371" y="1074"/>
                  </a:lnTo>
                  <a:lnTo>
                    <a:pt x="371" y="1074"/>
                  </a:lnTo>
                  <a:lnTo>
                    <a:pt x="369" y="1074"/>
                  </a:lnTo>
                  <a:close/>
                  <a:moveTo>
                    <a:pt x="403" y="720"/>
                  </a:moveTo>
                  <a:lnTo>
                    <a:pt x="401" y="720"/>
                  </a:lnTo>
                  <a:lnTo>
                    <a:pt x="401" y="720"/>
                  </a:lnTo>
                  <a:lnTo>
                    <a:pt x="401" y="720"/>
                  </a:lnTo>
                  <a:lnTo>
                    <a:pt x="401" y="720"/>
                  </a:lnTo>
                  <a:lnTo>
                    <a:pt x="401" y="720"/>
                  </a:lnTo>
                  <a:lnTo>
                    <a:pt x="401" y="720"/>
                  </a:lnTo>
                  <a:lnTo>
                    <a:pt x="399" y="720"/>
                  </a:lnTo>
                  <a:lnTo>
                    <a:pt x="399" y="720"/>
                  </a:lnTo>
                  <a:lnTo>
                    <a:pt x="399" y="720"/>
                  </a:lnTo>
                  <a:lnTo>
                    <a:pt x="399" y="720"/>
                  </a:lnTo>
                  <a:lnTo>
                    <a:pt x="399" y="720"/>
                  </a:lnTo>
                  <a:lnTo>
                    <a:pt x="397" y="720"/>
                  </a:lnTo>
                  <a:lnTo>
                    <a:pt x="397" y="720"/>
                  </a:lnTo>
                  <a:lnTo>
                    <a:pt x="397" y="718"/>
                  </a:lnTo>
                  <a:lnTo>
                    <a:pt x="395" y="718"/>
                  </a:lnTo>
                  <a:lnTo>
                    <a:pt x="397" y="716"/>
                  </a:lnTo>
                  <a:lnTo>
                    <a:pt x="397" y="716"/>
                  </a:lnTo>
                  <a:lnTo>
                    <a:pt x="397" y="714"/>
                  </a:lnTo>
                  <a:lnTo>
                    <a:pt x="397" y="714"/>
                  </a:lnTo>
                  <a:lnTo>
                    <a:pt x="399" y="714"/>
                  </a:lnTo>
                  <a:lnTo>
                    <a:pt x="401" y="714"/>
                  </a:lnTo>
                  <a:lnTo>
                    <a:pt x="401" y="714"/>
                  </a:lnTo>
                  <a:lnTo>
                    <a:pt x="401" y="712"/>
                  </a:lnTo>
                  <a:lnTo>
                    <a:pt x="399" y="714"/>
                  </a:lnTo>
                  <a:lnTo>
                    <a:pt x="399" y="714"/>
                  </a:lnTo>
                  <a:lnTo>
                    <a:pt x="399" y="714"/>
                  </a:lnTo>
                  <a:lnTo>
                    <a:pt x="399" y="714"/>
                  </a:lnTo>
                  <a:lnTo>
                    <a:pt x="399" y="714"/>
                  </a:lnTo>
                  <a:lnTo>
                    <a:pt x="399" y="714"/>
                  </a:lnTo>
                  <a:lnTo>
                    <a:pt x="397" y="712"/>
                  </a:lnTo>
                  <a:lnTo>
                    <a:pt x="397" y="712"/>
                  </a:lnTo>
                  <a:lnTo>
                    <a:pt x="397" y="712"/>
                  </a:lnTo>
                  <a:lnTo>
                    <a:pt x="397" y="714"/>
                  </a:lnTo>
                  <a:lnTo>
                    <a:pt x="397" y="714"/>
                  </a:lnTo>
                  <a:lnTo>
                    <a:pt x="397" y="712"/>
                  </a:lnTo>
                  <a:lnTo>
                    <a:pt x="395" y="712"/>
                  </a:lnTo>
                  <a:lnTo>
                    <a:pt x="395" y="714"/>
                  </a:lnTo>
                  <a:lnTo>
                    <a:pt x="395" y="712"/>
                  </a:lnTo>
                  <a:lnTo>
                    <a:pt x="395" y="712"/>
                  </a:lnTo>
                  <a:lnTo>
                    <a:pt x="395" y="712"/>
                  </a:lnTo>
                  <a:lnTo>
                    <a:pt x="397" y="710"/>
                  </a:lnTo>
                  <a:lnTo>
                    <a:pt x="395" y="710"/>
                  </a:lnTo>
                  <a:lnTo>
                    <a:pt x="395" y="710"/>
                  </a:lnTo>
                  <a:lnTo>
                    <a:pt x="393" y="712"/>
                  </a:lnTo>
                  <a:lnTo>
                    <a:pt x="391" y="710"/>
                  </a:lnTo>
                  <a:lnTo>
                    <a:pt x="393" y="708"/>
                  </a:lnTo>
                  <a:lnTo>
                    <a:pt x="393" y="708"/>
                  </a:lnTo>
                  <a:lnTo>
                    <a:pt x="393" y="708"/>
                  </a:lnTo>
                  <a:lnTo>
                    <a:pt x="395" y="706"/>
                  </a:lnTo>
                  <a:lnTo>
                    <a:pt x="395" y="706"/>
                  </a:lnTo>
                  <a:lnTo>
                    <a:pt x="395" y="706"/>
                  </a:lnTo>
                  <a:lnTo>
                    <a:pt x="395" y="704"/>
                  </a:lnTo>
                  <a:lnTo>
                    <a:pt x="395" y="704"/>
                  </a:lnTo>
                  <a:lnTo>
                    <a:pt x="395" y="702"/>
                  </a:lnTo>
                  <a:lnTo>
                    <a:pt x="393" y="704"/>
                  </a:lnTo>
                  <a:lnTo>
                    <a:pt x="393" y="704"/>
                  </a:lnTo>
                  <a:lnTo>
                    <a:pt x="389" y="704"/>
                  </a:lnTo>
                  <a:lnTo>
                    <a:pt x="387" y="702"/>
                  </a:lnTo>
                  <a:lnTo>
                    <a:pt x="387" y="704"/>
                  </a:lnTo>
                  <a:lnTo>
                    <a:pt x="385" y="702"/>
                  </a:lnTo>
                  <a:lnTo>
                    <a:pt x="383" y="704"/>
                  </a:lnTo>
                  <a:lnTo>
                    <a:pt x="381" y="704"/>
                  </a:lnTo>
                  <a:lnTo>
                    <a:pt x="379" y="704"/>
                  </a:lnTo>
                  <a:lnTo>
                    <a:pt x="379" y="702"/>
                  </a:lnTo>
                  <a:lnTo>
                    <a:pt x="377" y="700"/>
                  </a:lnTo>
                  <a:lnTo>
                    <a:pt x="379" y="698"/>
                  </a:lnTo>
                  <a:lnTo>
                    <a:pt x="379" y="698"/>
                  </a:lnTo>
                  <a:lnTo>
                    <a:pt x="381" y="698"/>
                  </a:lnTo>
                  <a:lnTo>
                    <a:pt x="381" y="698"/>
                  </a:lnTo>
                  <a:lnTo>
                    <a:pt x="381" y="698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3" y="698"/>
                  </a:lnTo>
                  <a:lnTo>
                    <a:pt x="385" y="698"/>
                  </a:lnTo>
                  <a:lnTo>
                    <a:pt x="385" y="696"/>
                  </a:lnTo>
                  <a:lnTo>
                    <a:pt x="385" y="696"/>
                  </a:lnTo>
                  <a:lnTo>
                    <a:pt x="385" y="696"/>
                  </a:lnTo>
                  <a:lnTo>
                    <a:pt x="385" y="694"/>
                  </a:lnTo>
                  <a:lnTo>
                    <a:pt x="385" y="696"/>
                  </a:lnTo>
                  <a:lnTo>
                    <a:pt x="387" y="696"/>
                  </a:lnTo>
                  <a:lnTo>
                    <a:pt x="387" y="696"/>
                  </a:lnTo>
                  <a:lnTo>
                    <a:pt x="387" y="694"/>
                  </a:lnTo>
                  <a:lnTo>
                    <a:pt x="389" y="692"/>
                  </a:lnTo>
                  <a:lnTo>
                    <a:pt x="389" y="692"/>
                  </a:lnTo>
                  <a:lnTo>
                    <a:pt x="389" y="690"/>
                  </a:lnTo>
                  <a:lnTo>
                    <a:pt x="389" y="688"/>
                  </a:lnTo>
                  <a:lnTo>
                    <a:pt x="389" y="688"/>
                  </a:lnTo>
                  <a:lnTo>
                    <a:pt x="389" y="686"/>
                  </a:lnTo>
                  <a:lnTo>
                    <a:pt x="387" y="686"/>
                  </a:lnTo>
                  <a:lnTo>
                    <a:pt x="387" y="684"/>
                  </a:lnTo>
                  <a:lnTo>
                    <a:pt x="385" y="682"/>
                  </a:lnTo>
                  <a:lnTo>
                    <a:pt x="385" y="682"/>
                  </a:lnTo>
                  <a:lnTo>
                    <a:pt x="383" y="682"/>
                  </a:lnTo>
                  <a:lnTo>
                    <a:pt x="383" y="682"/>
                  </a:lnTo>
                  <a:lnTo>
                    <a:pt x="383" y="682"/>
                  </a:lnTo>
                  <a:lnTo>
                    <a:pt x="381" y="682"/>
                  </a:lnTo>
                  <a:lnTo>
                    <a:pt x="381" y="682"/>
                  </a:lnTo>
                  <a:lnTo>
                    <a:pt x="379" y="682"/>
                  </a:lnTo>
                  <a:lnTo>
                    <a:pt x="377" y="682"/>
                  </a:lnTo>
                  <a:lnTo>
                    <a:pt x="377" y="682"/>
                  </a:lnTo>
                  <a:lnTo>
                    <a:pt x="377" y="684"/>
                  </a:lnTo>
                  <a:lnTo>
                    <a:pt x="377" y="684"/>
                  </a:lnTo>
                  <a:lnTo>
                    <a:pt x="375" y="686"/>
                  </a:lnTo>
                  <a:lnTo>
                    <a:pt x="375" y="686"/>
                  </a:lnTo>
                  <a:lnTo>
                    <a:pt x="373" y="686"/>
                  </a:lnTo>
                  <a:lnTo>
                    <a:pt x="371" y="686"/>
                  </a:lnTo>
                  <a:lnTo>
                    <a:pt x="369" y="686"/>
                  </a:lnTo>
                  <a:lnTo>
                    <a:pt x="367" y="686"/>
                  </a:lnTo>
                  <a:lnTo>
                    <a:pt x="365" y="684"/>
                  </a:lnTo>
                  <a:lnTo>
                    <a:pt x="365" y="684"/>
                  </a:lnTo>
                  <a:lnTo>
                    <a:pt x="363" y="684"/>
                  </a:lnTo>
                  <a:lnTo>
                    <a:pt x="361" y="684"/>
                  </a:lnTo>
                  <a:lnTo>
                    <a:pt x="361" y="684"/>
                  </a:lnTo>
                  <a:lnTo>
                    <a:pt x="359" y="684"/>
                  </a:lnTo>
                  <a:lnTo>
                    <a:pt x="359" y="682"/>
                  </a:lnTo>
                  <a:lnTo>
                    <a:pt x="359" y="682"/>
                  </a:lnTo>
                  <a:lnTo>
                    <a:pt x="357" y="678"/>
                  </a:lnTo>
                  <a:lnTo>
                    <a:pt x="357" y="678"/>
                  </a:lnTo>
                  <a:lnTo>
                    <a:pt x="357" y="676"/>
                  </a:lnTo>
                  <a:lnTo>
                    <a:pt x="357" y="676"/>
                  </a:lnTo>
                  <a:lnTo>
                    <a:pt x="357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4"/>
                  </a:lnTo>
                  <a:lnTo>
                    <a:pt x="355" y="672"/>
                  </a:lnTo>
                  <a:lnTo>
                    <a:pt x="355" y="672"/>
                  </a:lnTo>
                  <a:lnTo>
                    <a:pt x="355" y="672"/>
                  </a:lnTo>
                  <a:lnTo>
                    <a:pt x="355" y="672"/>
                  </a:lnTo>
                  <a:lnTo>
                    <a:pt x="355" y="670"/>
                  </a:lnTo>
                  <a:lnTo>
                    <a:pt x="355" y="670"/>
                  </a:lnTo>
                  <a:lnTo>
                    <a:pt x="357" y="670"/>
                  </a:lnTo>
                  <a:lnTo>
                    <a:pt x="355" y="670"/>
                  </a:lnTo>
                  <a:lnTo>
                    <a:pt x="357" y="668"/>
                  </a:lnTo>
                  <a:lnTo>
                    <a:pt x="357" y="668"/>
                  </a:lnTo>
                  <a:lnTo>
                    <a:pt x="357" y="668"/>
                  </a:lnTo>
                  <a:lnTo>
                    <a:pt x="357" y="668"/>
                  </a:lnTo>
                  <a:lnTo>
                    <a:pt x="357" y="666"/>
                  </a:lnTo>
                  <a:lnTo>
                    <a:pt x="357" y="666"/>
                  </a:lnTo>
                  <a:lnTo>
                    <a:pt x="355" y="666"/>
                  </a:lnTo>
                  <a:lnTo>
                    <a:pt x="353" y="668"/>
                  </a:lnTo>
                  <a:lnTo>
                    <a:pt x="353" y="668"/>
                  </a:lnTo>
                  <a:lnTo>
                    <a:pt x="353" y="670"/>
                  </a:lnTo>
                  <a:lnTo>
                    <a:pt x="353" y="670"/>
                  </a:lnTo>
                  <a:lnTo>
                    <a:pt x="351" y="670"/>
                  </a:lnTo>
                  <a:lnTo>
                    <a:pt x="351" y="670"/>
                  </a:lnTo>
                  <a:lnTo>
                    <a:pt x="351" y="668"/>
                  </a:lnTo>
                  <a:lnTo>
                    <a:pt x="349" y="668"/>
                  </a:lnTo>
                  <a:lnTo>
                    <a:pt x="349" y="668"/>
                  </a:lnTo>
                  <a:lnTo>
                    <a:pt x="349" y="668"/>
                  </a:lnTo>
                  <a:lnTo>
                    <a:pt x="349" y="668"/>
                  </a:lnTo>
                  <a:lnTo>
                    <a:pt x="347" y="668"/>
                  </a:lnTo>
                  <a:lnTo>
                    <a:pt x="345" y="668"/>
                  </a:lnTo>
                  <a:lnTo>
                    <a:pt x="345" y="668"/>
                  </a:lnTo>
                  <a:lnTo>
                    <a:pt x="343" y="668"/>
                  </a:lnTo>
                  <a:lnTo>
                    <a:pt x="343" y="668"/>
                  </a:lnTo>
                  <a:lnTo>
                    <a:pt x="343" y="668"/>
                  </a:lnTo>
                  <a:lnTo>
                    <a:pt x="341" y="668"/>
                  </a:lnTo>
                  <a:lnTo>
                    <a:pt x="341" y="670"/>
                  </a:lnTo>
                  <a:lnTo>
                    <a:pt x="339" y="670"/>
                  </a:lnTo>
                  <a:lnTo>
                    <a:pt x="339" y="670"/>
                  </a:lnTo>
                  <a:lnTo>
                    <a:pt x="337" y="670"/>
                  </a:lnTo>
                  <a:lnTo>
                    <a:pt x="335" y="670"/>
                  </a:lnTo>
                  <a:lnTo>
                    <a:pt x="335" y="670"/>
                  </a:lnTo>
                  <a:lnTo>
                    <a:pt x="335" y="672"/>
                  </a:lnTo>
                  <a:lnTo>
                    <a:pt x="335" y="672"/>
                  </a:lnTo>
                  <a:lnTo>
                    <a:pt x="335" y="672"/>
                  </a:lnTo>
                  <a:lnTo>
                    <a:pt x="333" y="672"/>
                  </a:lnTo>
                  <a:lnTo>
                    <a:pt x="333" y="672"/>
                  </a:lnTo>
                  <a:lnTo>
                    <a:pt x="333" y="674"/>
                  </a:lnTo>
                  <a:lnTo>
                    <a:pt x="333" y="674"/>
                  </a:lnTo>
                  <a:lnTo>
                    <a:pt x="333" y="674"/>
                  </a:lnTo>
                  <a:lnTo>
                    <a:pt x="331" y="674"/>
                  </a:lnTo>
                  <a:lnTo>
                    <a:pt x="331" y="674"/>
                  </a:lnTo>
                  <a:lnTo>
                    <a:pt x="331" y="676"/>
                  </a:lnTo>
                  <a:lnTo>
                    <a:pt x="331" y="676"/>
                  </a:lnTo>
                  <a:lnTo>
                    <a:pt x="333" y="676"/>
                  </a:lnTo>
                  <a:lnTo>
                    <a:pt x="333" y="676"/>
                  </a:lnTo>
                  <a:lnTo>
                    <a:pt x="333" y="678"/>
                  </a:lnTo>
                  <a:lnTo>
                    <a:pt x="331" y="678"/>
                  </a:lnTo>
                  <a:lnTo>
                    <a:pt x="331" y="680"/>
                  </a:lnTo>
                  <a:lnTo>
                    <a:pt x="331" y="680"/>
                  </a:lnTo>
                  <a:lnTo>
                    <a:pt x="331" y="680"/>
                  </a:lnTo>
                  <a:lnTo>
                    <a:pt x="329" y="680"/>
                  </a:lnTo>
                  <a:lnTo>
                    <a:pt x="329" y="682"/>
                  </a:lnTo>
                  <a:lnTo>
                    <a:pt x="327" y="682"/>
                  </a:lnTo>
                  <a:lnTo>
                    <a:pt x="327" y="682"/>
                  </a:lnTo>
                  <a:lnTo>
                    <a:pt x="325" y="682"/>
                  </a:lnTo>
                  <a:lnTo>
                    <a:pt x="325" y="680"/>
                  </a:lnTo>
                  <a:lnTo>
                    <a:pt x="325" y="680"/>
                  </a:lnTo>
                  <a:lnTo>
                    <a:pt x="325" y="682"/>
                  </a:lnTo>
                  <a:lnTo>
                    <a:pt x="325" y="682"/>
                  </a:lnTo>
                  <a:lnTo>
                    <a:pt x="325" y="682"/>
                  </a:lnTo>
                  <a:lnTo>
                    <a:pt x="325" y="682"/>
                  </a:lnTo>
                  <a:lnTo>
                    <a:pt x="327" y="682"/>
                  </a:lnTo>
                  <a:lnTo>
                    <a:pt x="327" y="682"/>
                  </a:lnTo>
                  <a:lnTo>
                    <a:pt x="327" y="684"/>
                  </a:lnTo>
                  <a:lnTo>
                    <a:pt x="327" y="682"/>
                  </a:lnTo>
                  <a:lnTo>
                    <a:pt x="329" y="682"/>
                  </a:lnTo>
                  <a:lnTo>
                    <a:pt x="329" y="682"/>
                  </a:lnTo>
                  <a:lnTo>
                    <a:pt x="329" y="682"/>
                  </a:lnTo>
                  <a:lnTo>
                    <a:pt x="329" y="682"/>
                  </a:lnTo>
                  <a:lnTo>
                    <a:pt x="329" y="684"/>
                  </a:lnTo>
                  <a:lnTo>
                    <a:pt x="329" y="684"/>
                  </a:lnTo>
                  <a:lnTo>
                    <a:pt x="329" y="686"/>
                  </a:lnTo>
                  <a:lnTo>
                    <a:pt x="329" y="686"/>
                  </a:lnTo>
                  <a:lnTo>
                    <a:pt x="327" y="686"/>
                  </a:lnTo>
                  <a:lnTo>
                    <a:pt x="327" y="686"/>
                  </a:lnTo>
                  <a:lnTo>
                    <a:pt x="325" y="686"/>
                  </a:lnTo>
                  <a:lnTo>
                    <a:pt x="325" y="686"/>
                  </a:lnTo>
                  <a:lnTo>
                    <a:pt x="325" y="686"/>
                  </a:lnTo>
                  <a:lnTo>
                    <a:pt x="325" y="686"/>
                  </a:lnTo>
                  <a:lnTo>
                    <a:pt x="325" y="686"/>
                  </a:lnTo>
                  <a:lnTo>
                    <a:pt x="325" y="686"/>
                  </a:lnTo>
                  <a:lnTo>
                    <a:pt x="323" y="686"/>
                  </a:lnTo>
                  <a:lnTo>
                    <a:pt x="323" y="686"/>
                  </a:lnTo>
                  <a:lnTo>
                    <a:pt x="323" y="686"/>
                  </a:lnTo>
                  <a:lnTo>
                    <a:pt x="323" y="684"/>
                  </a:lnTo>
                  <a:lnTo>
                    <a:pt x="323" y="684"/>
                  </a:lnTo>
                  <a:lnTo>
                    <a:pt x="323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3" y="684"/>
                  </a:lnTo>
                  <a:lnTo>
                    <a:pt x="321" y="682"/>
                  </a:lnTo>
                  <a:lnTo>
                    <a:pt x="321" y="682"/>
                  </a:lnTo>
                  <a:lnTo>
                    <a:pt x="321" y="682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21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4"/>
                  </a:lnTo>
                  <a:lnTo>
                    <a:pt x="319" y="686"/>
                  </a:lnTo>
                  <a:lnTo>
                    <a:pt x="317" y="686"/>
                  </a:lnTo>
                  <a:lnTo>
                    <a:pt x="317" y="686"/>
                  </a:lnTo>
                  <a:lnTo>
                    <a:pt x="317" y="686"/>
                  </a:lnTo>
                  <a:lnTo>
                    <a:pt x="317" y="686"/>
                  </a:lnTo>
                  <a:lnTo>
                    <a:pt x="317" y="686"/>
                  </a:lnTo>
                  <a:lnTo>
                    <a:pt x="315" y="686"/>
                  </a:lnTo>
                  <a:lnTo>
                    <a:pt x="315" y="688"/>
                  </a:lnTo>
                  <a:lnTo>
                    <a:pt x="315" y="688"/>
                  </a:lnTo>
                  <a:lnTo>
                    <a:pt x="317" y="688"/>
                  </a:lnTo>
                  <a:lnTo>
                    <a:pt x="317" y="688"/>
                  </a:lnTo>
                  <a:lnTo>
                    <a:pt x="317" y="688"/>
                  </a:lnTo>
                  <a:lnTo>
                    <a:pt x="317" y="688"/>
                  </a:lnTo>
                  <a:lnTo>
                    <a:pt x="319" y="688"/>
                  </a:lnTo>
                  <a:lnTo>
                    <a:pt x="319" y="688"/>
                  </a:lnTo>
                  <a:lnTo>
                    <a:pt x="319" y="688"/>
                  </a:lnTo>
                  <a:lnTo>
                    <a:pt x="319" y="690"/>
                  </a:lnTo>
                  <a:lnTo>
                    <a:pt x="317" y="690"/>
                  </a:lnTo>
                  <a:lnTo>
                    <a:pt x="317" y="690"/>
                  </a:lnTo>
                  <a:lnTo>
                    <a:pt x="317" y="690"/>
                  </a:lnTo>
                  <a:lnTo>
                    <a:pt x="317" y="690"/>
                  </a:lnTo>
                  <a:lnTo>
                    <a:pt x="317" y="690"/>
                  </a:lnTo>
                  <a:lnTo>
                    <a:pt x="315" y="690"/>
                  </a:lnTo>
                  <a:lnTo>
                    <a:pt x="315" y="690"/>
                  </a:lnTo>
                  <a:lnTo>
                    <a:pt x="313" y="692"/>
                  </a:lnTo>
                  <a:lnTo>
                    <a:pt x="313" y="692"/>
                  </a:lnTo>
                  <a:lnTo>
                    <a:pt x="313" y="694"/>
                  </a:lnTo>
                  <a:lnTo>
                    <a:pt x="313" y="694"/>
                  </a:lnTo>
                  <a:lnTo>
                    <a:pt x="311" y="694"/>
                  </a:lnTo>
                  <a:lnTo>
                    <a:pt x="311" y="694"/>
                  </a:lnTo>
                  <a:lnTo>
                    <a:pt x="311" y="692"/>
                  </a:lnTo>
                  <a:lnTo>
                    <a:pt x="311" y="692"/>
                  </a:lnTo>
                  <a:lnTo>
                    <a:pt x="311" y="692"/>
                  </a:lnTo>
                  <a:lnTo>
                    <a:pt x="309" y="692"/>
                  </a:lnTo>
                  <a:lnTo>
                    <a:pt x="309" y="692"/>
                  </a:lnTo>
                  <a:lnTo>
                    <a:pt x="309" y="692"/>
                  </a:lnTo>
                  <a:lnTo>
                    <a:pt x="309" y="690"/>
                  </a:lnTo>
                  <a:lnTo>
                    <a:pt x="309" y="690"/>
                  </a:lnTo>
                  <a:lnTo>
                    <a:pt x="309" y="690"/>
                  </a:lnTo>
                  <a:lnTo>
                    <a:pt x="307" y="688"/>
                  </a:lnTo>
                  <a:lnTo>
                    <a:pt x="307" y="688"/>
                  </a:lnTo>
                  <a:lnTo>
                    <a:pt x="305" y="688"/>
                  </a:lnTo>
                  <a:lnTo>
                    <a:pt x="305" y="688"/>
                  </a:lnTo>
                  <a:lnTo>
                    <a:pt x="305" y="688"/>
                  </a:lnTo>
                  <a:lnTo>
                    <a:pt x="305" y="690"/>
                  </a:lnTo>
                  <a:lnTo>
                    <a:pt x="305" y="692"/>
                  </a:lnTo>
                  <a:lnTo>
                    <a:pt x="305" y="692"/>
                  </a:lnTo>
                  <a:lnTo>
                    <a:pt x="305" y="694"/>
                  </a:lnTo>
                  <a:lnTo>
                    <a:pt x="305" y="694"/>
                  </a:lnTo>
                  <a:lnTo>
                    <a:pt x="305" y="694"/>
                  </a:lnTo>
                  <a:lnTo>
                    <a:pt x="305" y="694"/>
                  </a:lnTo>
                  <a:lnTo>
                    <a:pt x="305" y="692"/>
                  </a:lnTo>
                  <a:lnTo>
                    <a:pt x="303" y="692"/>
                  </a:lnTo>
                  <a:lnTo>
                    <a:pt x="303" y="692"/>
                  </a:lnTo>
                  <a:lnTo>
                    <a:pt x="303" y="692"/>
                  </a:lnTo>
                  <a:lnTo>
                    <a:pt x="303" y="694"/>
                  </a:lnTo>
                  <a:lnTo>
                    <a:pt x="303" y="694"/>
                  </a:lnTo>
                  <a:lnTo>
                    <a:pt x="303" y="694"/>
                  </a:lnTo>
                  <a:lnTo>
                    <a:pt x="305" y="696"/>
                  </a:lnTo>
                  <a:lnTo>
                    <a:pt x="305" y="696"/>
                  </a:lnTo>
                  <a:lnTo>
                    <a:pt x="305" y="698"/>
                  </a:lnTo>
                  <a:lnTo>
                    <a:pt x="305" y="698"/>
                  </a:lnTo>
                  <a:lnTo>
                    <a:pt x="305" y="698"/>
                  </a:lnTo>
                  <a:lnTo>
                    <a:pt x="305" y="700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5" y="702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3" y="700"/>
                  </a:lnTo>
                  <a:lnTo>
                    <a:pt x="303" y="698"/>
                  </a:lnTo>
                  <a:lnTo>
                    <a:pt x="301" y="698"/>
                  </a:lnTo>
                  <a:lnTo>
                    <a:pt x="299" y="698"/>
                  </a:lnTo>
                  <a:lnTo>
                    <a:pt x="297" y="698"/>
                  </a:lnTo>
                  <a:lnTo>
                    <a:pt x="297" y="696"/>
                  </a:lnTo>
                  <a:lnTo>
                    <a:pt x="297" y="696"/>
                  </a:lnTo>
                  <a:lnTo>
                    <a:pt x="295" y="698"/>
                  </a:lnTo>
                  <a:lnTo>
                    <a:pt x="295" y="698"/>
                  </a:lnTo>
                  <a:lnTo>
                    <a:pt x="293" y="696"/>
                  </a:lnTo>
                  <a:lnTo>
                    <a:pt x="293" y="698"/>
                  </a:lnTo>
                  <a:lnTo>
                    <a:pt x="293" y="698"/>
                  </a:lnTo>
                  <a:lnTo>
                    <a:pt x="293" y="700"/>
                  </a:lnTo>
                  <a:lnTo>
                    <a:pt x="293" y="702"/>
                  </a:lnTo>
                  <a:lnTo>
                    <a:pt x="293" y="702"/>
                  </a:lnTo>
                  <a:lnTo>
                    <a:pt x="293" y="702"/>
                  </a:lnTo>
                  <a:lnTo>
                    <a:pt x="293" y="702"/>
                  </a:lnTo>
                  <a:lnTo>
                    <a:pt x="293" y="702"/>
                  </a:lnTo>
                  <a:lnTo>
                    <a:pt x="293" y="702"/>
                  </a:lnTo>
                  <a:lnTo>
                    <a:pt x="293" y="704"/>
                  </a:lnTo>
                  <a:lnTo>
                    <a:pt x="291" y="706"/>
                  </a:lnTo>
                  <a:lnTo>
                    <a:pt x="293" y="706"/>
                  </a:lnTo>
                  <a:lnTo>
                    <a:pt x="293" y="706"/>
                  </a:lnTo>
                  <a:lnTo>
                    <a:pt x="293" y="706"/>
                  </a:lnTo>
                  <a:lnTo>
                    <a:pt x="295" y="706"/>
                  </a:lnTo>
                  <a:lnTo>
                    <a:pt x="295" y="706"/>
                  </a:lnTo>
                  <a:lnTo>
                    <a:pt x="295" y="706"/>
                  </a:lnTo>
                  <a:lnTo>
                    <a:pt x="295" y="706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7" y="708"/>
                  </a:lnTo>
                  <a:lnTo>
                    <a:pt x="297" y="710"/>
                  </a:lnTo>
                  <a:lnTo>
                    <a:pt x="297" y="710"/>
                  </a:lnTo>
                  <a:lnTo>
                    <a:pt x="297" y="710"/>
                  </a:lnTo>
                  <a:lnTo>
                    <a:pt x="297" y="710"/>
                  </a:lnTo>
                  <a:lnTo>
                    <a:pt x="297" y="712"/>
                  </a:lnTo>
                  <a:lnTo>
                    <a:pt x="297" y="712"/>
                  </a:lnTo>
                  <a:lnTo>
                    <a:pt x="297" y="710"/>
                  </a:lnTo>
                  <a:lnTo>
                    <a:pt x="299" y="712"/>
                  </a:lnTo>
                  <a:lnTo>
                    <a:pt x="299" y="712"/>
                  </a:lnTo>
                  <a:lnTo>
                    <a:pt x="299" y="710"/>
                  </a:lnTo>
                  <a:lnTo>
                    <a:pt x="299" y="710"/>
                  </a:lnTo>
                  <a:lnTo>
                    <a:pt x="299" y="708"/>
                  </a:lnTo>
                  <a:lnTo>
                    <a:pt x="299" y="708"/>
                  </a:lnTo>
                  <a:lnTo>
                    <a:pt x="299" y="710"/>
                  </a:lnTo>
                  <a:lnTo>
                    <a:pt x="299" y="710"/>
                  </a:lnTo>
                  <a:lnTo>
                    <a:pt x="299" y="710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0"/>
                  </a:lnTo>
                  <a:lnTo>
                    <a:pt x="301" y="712"/>
                  </a:lnTo>
                  <a:lnTo>
                    <a:pt x="301" y="712"/>
                  </a:lnTo>
                  <a:lnTo>
                    <a:pt x="299" y="712"/>
                  </a:lnTo>
                  <a:lnTo>
                    <a:pt x="301" y="712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3" y="714"/>
                  </a:lnTo>
                  <a:lnTo>
                    <a:pt x="303" y="712"/>
                  </a:lnTo>
                  <a:lnTo>
                    <a:pt x="303" y="714"/>
                  </a:lnTo>
                  <a:lnTo>
                    <a:pt x="303" y="714"/>
                  </a:lnTo>
                  <a:lnTo>
                    <a:pt x="305" y="714"/>
                  </a:lnTo>
                  <a:lnTo>
                    <a:pt x="305" y="714"/>
                  </a:lnTo>
                  <a:lnTo>
                    <a:pt x="307" y="714"/>
                  </a:lnTo>
                  <a:lnTo>
                    <a:pt x="307" y="716"/>
                  </a:lnTo>
                  <a:lnTo>
                    <a:pt x="309" y="716"/>
                  </a:lnTo>
                  <a:lnTo>
                    <a:pt x="309" y="718"/>
                  </a:lnTo>
                  <a:lnTo>
                    <a:pt x="309" y="718"/>
                  </a:lnTo>
                  <a:lnTo>
                    <a:pt x="309" y="720"/>
                  </a:lnTo>
                  <a:lnTo>
                    <a:pt x="309" y="720"/>
                  </a:lnTo>
                  <a:lnTo>
                    <a:pt x="311" y="724"/>
                  </a:lnTo>
                  <a:lnTo>
                    <a:pt x="311" y="726"/>
                  </a:lnTo>
                  <a:lnTo>
                    <a:pt x="311" y="726"/>
                  </a:lnTo>
                  <a:lnTo>
                    <a:pt x="309" y="724"/>
                  </a:lnTo>
                  <a:lnTo>
                    <a:pt x="307" y="724"/>
                  </a:lnTo>
                  <a:lnTo>
                    <a:pt x="307" y="724"/>
                  </a:lnTo>
                  <a:lnTo>
                    <a:pt x="305" y="724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5" y="726"/>
                  </a:lnTo>
                  <a:lnTo>
                    <a:pt x="305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4"/>
                  </a:lnTo>
                  <a:lnTo>
                    <a:pt x="303" y="722"/>
                  </a:lnTo>
                  <a:lnTo>
                    <a:pt x="303" y="722"/>
                  </a:lnTo>
                  <a:lnTo>
                    <a:pt x="303" y="722"/>
                  </a:lnTo>
                  <a:lnTo>
                    <a:pt x="303" y="720"/>
                  </a:lnTo>
                  <a:lnTo>
                    <a:pt x="303" y="720"/>
                  </a:lnTo>
                  <a:lnTo>
                    <a:pt x="303" y="722"/>
                  </a:lnTo>
                  <a:lnTo>
                    <a:pt x="303" y="722"/>
                  </a:lnTo>
                  <a:lnTo>
                    <a:pt x="303" y="722"/>
                  </a:lnTo>
                  <a:lnTo>
                    <a:pt x="303" y="720"/>
                  </a:lnTo>
                  <a:lnTo>
                    <a:pt x="303" y="720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03" y="718"/>
                  </a:lnTo>
                  <a:lnTo>
                    <a:pt x="303" y="716"/>
                  </a:lnTo>
                  <a:lnTo>
                    <a:pt x="301" y="716"/>
                  </a:lnTo>
                  <a:lnTo>
                    <a:pt x="301" y="718"/>
                  </a:lnTo>
                  <a:lnTo>
                    <a:pt x="301" y="718"/>
                  </a:lnTo>
                  <a:lnTo>
                    <a:pt x="299" y="716"/>
                  </a:lnTo>
                  <a:lnTo>
                    <a:pt x="301" y="716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301" y="714"/>
                  </a:lnTo>
                  <a:lnTo>
                    <a:pt x="299" y="714"/>
                  </a:lnTo>
                  <a:lnTo>
                    <a:pt x="299" y="714"/>
                  </a:lnTo>
                  <a:lnTo>
                    <a:pt x="299" y="714"/>
                  </a:lnTo>
                  <a:lnTo>
                    <a:pt x="299" y="714"/>
                  </a:lnTo>
                  <a:lnTo>
                    <a:pt x="299" y="712"/>
                  </a:lnTo>
                  <a:lnTo>
                    <a:pt x="297" y="712"/>
                  </a:lnTo>
                  <a:lnTo>
                    <a:pt x="297" y="714"/>
                  </a:lnTo>
                  <a:lnTo>
                    <a:pt x="297" y="714"/>
                  </a:lnTo>
                  <a:lnTo>
                    <a:pt x="297" y="716"/>
                  </a:lnTo>
                  <a:lnTo>
                    <a:pt x="297" y="716"/>
                  </a:lnTo>
                  <a:lnTo>
                    <a:pt x="297" y="716"/>
                  </a:lnTo>
                  <a:lnTo>
                    <a:pt x="297" y="718"/>
                  </a:lnTo>
                  <a:lnTo>
                    <a:pt x="295" y="718"/>
                  </a:lnTo>
                  <a:lnTo>
                    <a:pt x="295" y="720"/>
                  </a:lnTo>
                  <a:lnTo>
                    <a:pt x="295" y="720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7" y="722"/>
                  </a:lnTo>
                  <a:lnTo>
                    <a:pt x="297" y="724"/>
                  </a:lnTo>
                  <a:lnTo>
                    <a:pt x="297" y="724"/>
                  </a:lnTo>
                  <a:lnTo>
                    <a:pt x="297" y="724"/>
                  </a:lnTo>
                  <a:lnTo>
                    <a:pt x="299" y="726"/>
                  </a:lnTo>
                  <a:lnTo>
                    <a:pt x="299" y="726"/>
                  </a:lnTo>
                  <a:lnTo>
                    <a:pt x="299" y="728"/>
                  </a:lnTo>
                  <a:lnTo>
                    <a:pt x="301" y="726"/>
                  </a:lnTo>
                  <a:lnTo>
                    <a:pt x="301" y="726"/>
                  </a:lnTo>
                  <a:lnTo>
                    <a:pt x="301" y="726"/>
                  </a:lnTo>
                  <a:lnTo>
                    <a:pt x="301" y="728"/>
                  </a:lnTo>
                  <a:lnTo>
                    <a:pt x="301" y="728"/>
                  </a:lnTo>
                  <a:lnTo>
                    <a:pt x="303" y="728"/>
                  </a:lnTo>
                  <a:lnTo>
                    <a:pt x="303" y="728"/>
                  </a:lnTo>
                  <a:lnTo>
                    <a:pt x="303" y="728"/>
                  </a:lnTo>
                  <a:lnTo>
                    <a:pt x="303" y="730"/>
                  </a:lnTo>
                  <a:lnTo>
                    <a:pt x="303" y="732"/>
                  </a:lnTo>
                  <a:lnTo>
                    <a:pt x="305" y="732"/>
                  </a:lnTo>
                  <a:lnTo>
                    <a:pt x="305" y="732"/>
                  </a:lnTo>
                  <a:lnTo>
                    <a:pt x="305" y="734"/>
                  </a:lnTo>
                  <a:lnTo>
                    <a:pt x="303" y="732"/>
                  </a:lnTo>
                  <a:lnTo>
                    <a:pt x="303" y="732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4"/>
                  </a:lnTo>
                  <a:lnTo>
                    <a:pt x="303" y="736"/>
                  </a:lnTo>
                  <a:lnTo>
                    <a:pt x="303" y="736"/>
                  </a:lnTo>
                  <a:lnTo>
                    <a:pt x="303" y="738"/>
                  </a:lnTo>
                  <a:lnTo>
                    <a:pt x="301" y="738"/>
                  </a:lnTo>
                  <a:lnTo>
                    <a:pt x="301" y="738"/>
                  </a:lnTo>
                  <a:lnTo>
                    <a:pt x="301" y="738"/>
                  </a:lnTo>
                  <a:lnTo>
                    <a:pt x="299" y="738"/>
                  </a:lnTo>
                  <a:lnTo>
                    <a:pt x="301" y="740"/>
                  </a:lnTo>
                  <a:lnTo>
                    <a:pt x="301" y="740"/>
                  </a:lnTo>
                  <a:lnTo>
                    <a:pt x="301" y="740"/>
                  </a:lnTo>
                  <a:lnTo>
                    <a:pt x="301" y="740"/>
                  </a:lnTo>
                  <a:lnTo>
                    <a:pt x="303" y="740"/>
                  </a:lnTo>
                  <a:lnTo>
                    <a:pt x="303" y="738"/>
                  </a:lnTo>
                  <a:lnTo>
                    <a:pt x="303" y="738"/>
                  </a:lnTo>
                  <a:lnTo>
                    <a:pt x="305" y="738"/>
                  </a:lnTo>
                  <a:lnTo>
                    <a:pt x="305" y="736"/>
                  </a:lnTo>
                  <a:lnTo>
                    <a:pt x="305" y="736"/>
                  </a:lnTo>
                  <a:lnTo>
                    <a:pt x="305" y="736"/>
                  </a:lnTo>
                  <a:lnTo>
                    <a:pt x="307" y="736"/>
                  </a:lnTo>
                  <a:lnTo>
                    <a:pt x="307" y="734"/>
                  </a:lnTo>
                  <a:lnTo>
                    <a:pt x="307" y="734"/>
                  </a:lnTo>
                  <a:lnTo>
                    <a:pt x="307" y="732"/>
                  </a:lnTo>
                  <a:lnTo>
                    <a:pt x="309" y="732"/>
                  </a:lnTo>
                  <a:lnTo>
                    <a:pt x="309" y="730"/>
                  </a:lnTo>
                  <a:lnTo>
                    <a:pt x="309" y="730"/>
                  </a:lnTo>
                  <a:lnTo>
                    <a:pt x="309" y="730"/>
                  </a:lnTo>
                  <a:lnTo>
                    <a:pt x="309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11" y="730"/>
                  </a:lnTo>
                  <a:lnTo>
                    <a:pt x="313" y="730"/>
                  </a:lnTo>
                  <a:lnTo>
                    <a:pt x="313" y="730"/>
                  </a:lnTo>
                  <a:lnTo>
                    <a:pt x="313" y="728"/>
                  </a:lnTo>
                  <a:lnTo>
                    <a:pt x="315" y="728"/>
                  </a:lnTo>
                  <a:lnTo>
                    <a:pt x="315" y="728"/>
                  </a:lnTo>
                  <a:lnTo>
                    <a:pt x="317" y="728"/>
                  </a:lnTo>
                  <a:lnTo>
                    <a:pt x="317" y="728"/>
                  </a:lnTo>
                  <a:lnTo>
                    <a:pt x="319" y="728"/>
                  </a:lnTo>
                  <a:lnTo>
                    <a:pt x="319" y="728"/>
                  </a:lnTo>
                  <a:lnTo>
                    <a:pt x="321" y="728"/>
                  </a:lnTo>
                  <a:lnTo>
                    <a:pt x="319" y="728"/>
                  </a:lnTo>
                  <a:lnTo>
                    <a:pt x="319" y="730"/>
                  </a:lnTo>
                  <a:lnTo>
                    <a:pt x="319" y="730"/>
                  </a:lnTo>
                  <a:lnTo>
                    <a:pt x="321" y="730"/>
                  </a:lnTo>
                  <a:lnTo>
                    <a:pt x="321" y="730"/>
                  </a:lnTo>
                  <a:lnTo>
                    <a:pt x="321" y="730"/>
                  </a:lnTo>
                  <a:lnTo>
                    <a:pt x="321" y="732"/>
                  </a:lnTo>
                  <a:lnTo>
                    <a:pt x="321" y="732"/>
                  </a:lnTo>
                  <a:lnTo>
                    <a:pt x="319" y="732"/>
                  </a:lnTo>
                  <a:lnTo>
                    <a:pt x="319" y="732"/>
                  </a:lnTo>
                  <a:lnTo>
                    <a:pt x="319" y="734"/>
                  </a:lnTo>
                  <a:lnTo>
                    <a:pt x="317" y="734"/>
                  </a:lnTo>
                  <a:lnTo>
                    <a:pt x="317" y="734"/>
                  </a:lnTo>
                  <a:lnTo>
                    <a:pt x="317" y="734"/>
                  </a:lnTo>
                  <a:lnTo>
                    <a:pt x="317" y="736"/>
                  </a:lnTo>
                  <a:lnTo>
                    <a:pt x="319" y="736"/>
                  </a:lnTo>
                  <a:lnTo>
                    <a:pt x="319" y="736"/>
                  </a:lnTo>
                  <a:lnTo>
                    <a:pt x="319" y="736"/>
                  </a:lnTo>
                  <a:lnTo>
                    <a:pt x="319" y="738"/>
                  </a:lnTo>
                  <a:lnTo>
                    <a:pt x="319" y="738"/>
                  </a:lnTo>
                  <a:lnTo>
                    <a:pt x="319" y="738"/>
                  </a:lnTo>
                  <a:lnTo>
                    <a:pt x="321" y="738"/>
                  </a:lnTo>
                  <a:lnTo>
                    <a:pt x="321" y="738"/>
                  </a:lnTo>
                  <a:lnTo>
                    <a:pt x="321" y="738"/>
                  </a:lnTo>
                  <a:lnTo>
                    <a:pt x="323" y="736"/>
                  </a:lnTo>
                  <a:lnTo>
                    <a:pt x="323" y="736"/>
                  </a:lnTo>
                  <a:lnTo>
                    <a:pt x="323" y="736"/>
                  </a:lnTo>
                  <a:lnTo>
                    <a:pt x="323" y="736"/>
                  </a:lnTo>
                  <a:lnTo>
                    <a:pt x="323" y="736"/>
                  </a:lnTo>
                  <a:lnTo>
                    <a:pt x="325" y="736"/>
                  </a:lnTo>
                  <a:lnTo>
                    <a:pt x="327" y="734"/>
                  </a:lnTo>
                  <a:lnTo>
                    <a:pt x="327" y="734"/>
                  </a:lnTo>
                  <a:lnTo>
                    <a:pt x="327" y="732"/>
                  </a:lnTo>
                  <a:lnTo>
                    <a:pt x="327" y="732"/>
                  </a:lnTo>
                  <a:lnTo>
                    <a:pt x="329" y="730"/>
                  </a:lnTo>
                  <a:lnTo>
                    <a:pt x="329" y="730"/>
                  </a:lnTo>
                  <a:lnTo>
                    <a:pt x="329" y="728"/>
                  </a:lnTo>
                  <a:lnTo>
                    <a:pt x="329" y="728"/>
                  </a:lnTo>
                  <a:lnTo>
                    <a:pt x="327" y="726"/>
                  </a:lnTo>
                  <a:lnTo>
                    <a:pt x="327" y="724"/>
                  </a:lnTo>
                  <a:lnTo>
                    <a:pt x="325" y="724"/>
                  </a:lnTo>
                  <a:lnTo>
                    <a:pt x="323" y="724"/>
                  </a:lnTo>
                  <a:lnTo>
                    <a:pt x="321" y="726"/>
                  </a:lnTo>
                  <a:lnTo>
                    <a:pt x="319" y="726"/>
                  </a:lnTo>
                  <a:lnTo>
                    <a:pt x="319" y="726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4"/>
                  </a:lnTo>
                  <a:lnTo>
                    <a:pt x="317" y="722"/>
                  </a:lnTo>
                  <a:lnTo>
                    <a:pt x="319" y="722"/>
                  </a:lnTo>
                  <a:lnTo>
                    <a:pt x="319" y="722"/>
                  </a:lnTo>
                  <a:lnTo>
                    <a:pt x="321" y="722"/>
                  </a:lnTo>
                  <a:lnTo>
                    <a:pt x="321" y="720"/>
                  </a:lnTo>
                  <a:lnTo>
                    <a:pt x="321" y="720"/>
                  </a:lnTo>
                  <a:lnTo>
                    <a:pt x="321" y="720"/>
                  </a:lnTo>
                  <a:lnTo>
                    <a:pt x="321" y="718"/>
                  </a:lnTo>
                  <a:lnTo>
                    <a:pt x="321" y="718"/>
                  </a:lnTo>
                  <a:lnTo>
                    <a:pt x="319" y="714"/>
                  </a:lnTo>
                  <a:lnTo>
                    <a:pt x="319" y="712"/>
                  </a:lnTo>
                  <a:lnTo>
                    <a:pt x="317" y="712"/>
                  </a:lnTo>
                  <a:lnTo>
                    <a:pt x="317" y="710"/>
                  </a:lnTo>
                  <a:lnTo>
                    <a:pt x="319" y="712"/>
                  </a:lnTo>
                  <a:lnTo>
                    <a:pt x="319" y="710"/>
                  </a:lnTo>
                  <a:lnTo>
                    <a:pt x="321" y="708"/>
                  </a:lnTo>
                  <a:lnTo>
                    <a:pt x="323" y="708"/>
                  </a:lnTo>
                  <a:lnTo>
                    <a:pt x="323" y="708"/>
                  </a:lnTo>
                  <a:lnTo>
                    <a:pt x="325" y="710"/>
                  </a:lnTo>
                  <a:lnTo>
                    <a:pt x="325" y="710"/>
                  </a:lnTo>
                  <a:lnTo>
                    <a:pt x="325" y="710"/>
                  </a:lnTo>
                  <a:lnTo>
                    <a:pt x="327" y="710"/>
                  </a:lnTo>
                  <a:lnTo>
                    <a:pt x="327" y="710"/>
                  </a:lnTo>
                  <a:lnTo>
                    <a:pt x="327" y="710"/>
                  </a:lnTo>
                  <a:lnTo>
                    <a:pt x="327" y="710"/>
                  </a:lnTo>
                  <a:lnTo>
                    <a:pt x="329" y="710"/>
                  </a:lnTo>
                  <a:lnTo>
                    <a:pt x="329" y="712"/>
                  </a:lnTo>
                  <a:lnTo>
                    <a:pt x="329" y="712"/>
                  </a:lnTo>
                  <a:lnTo>
                    <a:pt x="329" y="712"/>
                  </a:lnTo>
                  <a:lnTo>
                    <a:pt x="329" y="712"/>
                  </a:lnTo>
                  <a:lnTo>
                    <a:pt x="331" y="712"/>
                  </a:lnTo>
                  <a:lnTo>
                    <a:pt x="331" y="712"/>
                  </a:lnTo>
                  <a:lnTo>
                    <a:pt x="331" y="712"/>
                  </a:lnTo>
                  <a:lnTo>
                    <a:pt x="331" y="714"/>
                  </a:lnTo>
                  <a:lnTo>
                    <a:pt x="331" y="714"/>
                  </a:lnTo>
                  <a:lnTo>
                    <a:pt x="331" y="716"/>
                  </a:lnTo>
                  <a:lnTo>
                    <a:pt x="331" y="720"/>
                  </a:lnTo>
                  <a:lnTo>
                    <a:pt x="331" y="722"/>
                  </a:lnTo>
                  <a:lnTo>
                    <a:pt x="333" y="722"/>
                  </a:lnTo>
                  <a:lnTo>
                    <a:pt x="335" y="724"/>
                  </a:lnTo>
                  <a:lnTo>
                    <a:pt x="337" y="726"/>
                  </a:lnTo>
                  <a:lnTo>
                    <a:pt x="339" y="728"/>
                  </a:lnTo>
                  <a:lnTo>
                    <a:pt x="339" y="728"/>
                  </a:lnTo>
                  <a:lnTo>
                    <a:pt x="339" y="728"/>
                  </a:lnTo>
                  <a:lnTo>
                    <a:pt x="339" y="728"/>
                  </a:lnTo>
                  <a:lnTo>
                    <a:pt x="339" y="728"/>
                  </a:lnTo>
                  <a:lnTo>
                    <a:pt x="339" y="730"/>
                  </a:lnTo>
                  <a:lnTo>
                    <a:pt x="337" y="730"/>
                  </a:lnTo>
                  <a:lnTo>
                    <a:pt x="337" y="730"/>
                  </a:lnTo>
                  <a:lnTo>
                    <a:pt x="337" y="730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9" y="732"/>
                  </a:lnTo>
                  <a:lnTo>
                    <a:pt x="337" y="732"/>
                  </a:lnTo>
                  <a:lnTo>
                    <a:pt x="337" y="732"/>
                  </a:lnTo>
                  <a:lnTo>
                    <a:pt x="337" y="734"/>
                  </a:lnTo>
                  <a:lnTo>
                    <a:pt x="335" y="734"/>
                  </a:lnTo>
                  <a:lnTo>
                    <a:pt x="333" y="736"/>
                  </a:lnTo>
                  <a:lnTo>
                    <a:pt x="331" y="736"/>
                  </a:lnTo>
                  <a:lnTo>
                    <a:pt x="331" y="736"/>
                  </a:lnTo>
                  <a:lnTo>
                    <a:pt x="333" y="738"/>
                  </a:lnTo>
                  <a:lnTo>
                    <a:pt x="333" y="736"/>
                  </a:lnTo>
                  <a:lnTo>
                    <a:pt x="341" y="736"/>
                  </a:lnTo>
                  <a:lnTo>
                    <a:pt x="341" y="736"/>
                  </a:lnTo>
                  <a:lnTo>
                    <a:pt x="341" y="736"/>
                  </a:lnTo>
                  <a:lnTo>
                    <a:pt x="341" y="738"/>
                  </a:lnTo>
                  <a:lnTo>
                    <a:pt x="337" y="740"/>
                  </a:lnTo>
                  <a:lnTo>
                    <a:pt x="337" y="740"/>
                  </a:lnTo>
                  <a:lnTo>
                    <a:pt x="337" y="742"/>
                  </a:lnTo>
                  <a:lnTo>
                    <a:pt x="337" y="742"/>
                  </a:lnTo>
                  <a:lnTo>
                    <a:pt x="339" y="742"/>
                  </a:lnTo>
                  <a:lnTo>
                    <a:pt x="337" y="742"/>
                  </a:lnTo>
                  <a:lnTo>
                    <a:pt x="337" y="744"/>
                  </a:lnTo>
                  <a:lnTo>
                    <a:pt x="337" y="744"/>
                  </a:lnTo>
                  <a:lnTo>
                    <a:pt x="337" y="744"/>
                  </a:lnTo>
                  <a:lnTo>
                    <a:pt x="337" y="746"/>
                  </a:lnTo>
                  <a:lnTo>
                    <a:pt x="337" y="746"/>
                  </a:lnTo>
                  <a:lnTo>
                    <a:pt x="335" y="748"/>
                  </a:lnTo>
                  <a:lnTo>
                    <a:pt x="335" y="750"/>
                  </a:lnTo>
                  <a:lnTo>
                    <a:pt x="335" y="750"/>
                  </a:lnTo>
                  <a:lnTo>
                    <a:pt x="335" y="752"/>
                  </a:lnTo>
                  <a:lnTo>
                    <a:pt x="335" y="752"/>
                  </a:lnTo>
                  <a:lnTo>
                    <a:pt x="333" y="752"/>
                  </a:lnTo>
                  <a:lnTo>
                    <a:pt x="333" y="752"/>
                  </a:lnTo>
                  <a:lnTo>
                    <a:pt x="333" y="752"/>
                  </a:lnTo>
                  <a:lnTo>
                    <a:pt x="333" y="752"/>
                  </a:lnTo>
                  <a:lnTo>
                    <a:pt x="333" y="752"/>
                  </a:lnTo>
                  <a:lnTo>
                    <a:pt x="333" y="754"/>
                  </a:lnTo>
                  <a:lnTo>
                    <a:pt x="333" y="754"/>
                  </a:lnTo>
                  <a:lnTo>
                    <a:pt x="331" y="754"/>
                  </a:lnTo>
                  <a:lnTo>
                    <a:pt x="331" y="754"/>
                  </a:lnTo>
                  <a:lnTo>
                    <a:pt x="331" y="754"/>
                  </a:lnTo>
                  <a:lnTo>
                    <a:pt x="331" y="756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0"/>
                  </a:lnTo>
                  <a:lnTo>
                    <a:pt x="327" y="762"/>
                  </a:lnTo>
                  <a:lnTo>
                    <a:pt x="327" y="762"/>
                  </a:lnTo>
                  <a:lnTo>
                    <a:pt x="325" y="764"/>
                  </a:lnTo>
                  <a:lnTo>
                    <a:pt x="325" y="764"/>
                  </a:lnTo>
                  <a:lnTo>
                    <a:pt x="325" y="764"/>
                  </a:lnTo>
                  <a:lnTo>
                    <a:pt x="323" y="762"/>
                  </a:lnTo>
                  <a:lnTo>
                    <a:pt x="321" y="762"/>
                  </a:lnTo>
                  <a:lnTo>
                    <a:pt x="319" y="764"/>
                  </a:lnTo>
                  <a:lnTo>
                    <a:pt x="321" y="766"/>
                  </a:lnTo>
                  <a:lnTo>
                    <a:pt x="321" y="766"/>
                  </a:lnTo>
                  <a:lnTo>
                    <a:pt x="319" y="768"/>
                  </a:lnTo>
                  <a:lnTo>
                    <a:pt x="319" y="768"/>
                  </a:lnTo>
                  <a:lnTo>
                    <a:pt x="319" y="770"/>
                  </a:lnTo>
                  <a:lnTo>
                    <a:pt x="321" y="770"/>
                  </a:lnTo>
                  <a:lnTo>
                    <a:pt x="321" y="770"/>
                  </a:lnTo>
                  <a:lnTo>
                    <a:pt x="321" y="770"/>
                  </a:lnTo>
                  <a:lnTo>
                    <a:pt x="321" y="772"/>
                  </a:lnTo>
                  <a:lnTo>
                    <a:pt x="321" y="772"/>
                  </a:lnTo>
                  <a:lnTo>
                    <a:pt x="321" y="776"/>
                  </a:lnTo>
                  <a:lnTo>
                    <a:pt x="321" y="776"/>
                  </a:lnTo>
                  <a:lnTo>
                    <a:pt x="321" y="778"/>
                  </a:lnTo>
                  <a:lnTo>
                    <a:pt x="323" y="778"/>
                  </a:lnTo>
                  <a:lnTo>
                    <a:pt x="321" y="778"/>
                  </a:lnTo>
                  <a:lnTo>
                    <a:pt x="321" y="778"/>
                  </a:lnTo>
                  <a:lnTo>
                    <a:pt x="319" y="778"/>
                  </a:lnTo>
                  <a:lnTo>
                    <a:pt x="319" y="780"/>
                  </a:lnTo>
                  <a:lnTo>
                    <a:pt x="319" y="782"/>
                  </a:lnTo>
                  <a:lnTo>
                    <a:pt x="319" y="782"/>
                  </a:lnTo>
                  <a:lnTo>
                    <a:pt x="321" y="782"/>
                  </a:lnTo>
                  <a:lnTo>
                    <a:pt x="323" y="784"/>
                  </a:lnTo>
                  <a:lnTo>
                    <a:pt x="323" y="784"/>
                  </a:lnTo>
                  <a:lnTo>
                    <a:pt x="325" y="786"/>
                  </a:lnTo>
                  <a:lnTo>
                    <a:pt x="327" y="788"/>
                  </a:lnTo>
                  <a:lnTo>
                    <a:pt x="327" y="788"/>
                  </a:lnTo>
                  <a:lnTo>
                    <a:pt x="327" y="790"/>
                  </a:lnTo>
                  <a:lnTo>
                    <a:pt x="327" y="790"/>
                  </a:lnTo>
                  <a:lnTo>
                    <a:pt x="327" y="792"/>
                  </a:lnTo>
                  <a:lnTo>
                    <a:pt x="327" y="794"/>
                  </a:lnTo>
                  <a:lnTo>
                    <a:pt x="325" y="796"/>
                  </a:lnTo>
                  <a:lnTo>
                    <a:pt x="325" y="796"/>
                  </a:lnTo>
                  <a:lnTo>
                    <a:pt x="325" y="798"/>
                  </a:lnTo>
                  <a:lnTo>
                    <a:pt x="323" y="800"/>
                  </a:lnTo>
                  <a:lnTo>
                    <a:pt x="321" y="802"/>
                  </a:lnTo>
                  <a:lnTo>
                    <a:pt x="321" y="800"/>
                  </a:lnTo>
                  <a:lnTo>
                    <a:pt x="321" y="800"/>
                  </a:lnTo>
                  <a:lnTo>
                    <a:pt x="319" y="800"/>
                  </a:lnTo>
                  <a:lnTo>
                    <a:pt x="319" y="800"/>
                  </a:lnTo>
                  <a:lnTo>
                    <a:pt x="319" y="800"/>
                  </a:lnTo>
                  <a:lnTo>
                    <a:pt x="319" y="800"/>
                  </a:lnTo>
                  <a:lnTo>
                    <a:pt x="319" y="800"/>
                  </a:lnTo>
                  <a:lnTo>
                    <a:pt x="317" y="800"/>
                  </a:lnTo>
                  <a:lnTo>
                    <a:pt x="317" y="800"/>
                  </a:lnTo>
                  <a:lnTo>
                    <a:pt x="319" y="802"/>
                  </a:lnTo>
                  <a:lnTo>
                    <a:pt x="321" y="802"/>
                  </a:lnTo>
                  <a:lnTo>
                    <a:pt x="321" y="804"/>
                  </a:lnTo>
                  <a:lnTo>
                    <a:pt x="321" y="804"/>
                  </a:lnTo>
                  <a:lnTo>
                    <a:pt x="321" y="804"/>
                  </a:lnTo>
                  <a:lnTo>
                    <a:pt x="319" y="804"/>
                  </a:lnTo>
                  <a:lnTo>
                    <a:pt x="321" y="804"/>
                  </a:lnTo>
                  <a:lnTo>
                    <a:pt x="321" y="806"/>
                  </a:lnTo>
                  <a:lnTo>
                    <a:pt x="321" y="806"/>
                  </a:lnTo>
                  <a:lnTo>
                    <a:pt x="321" y="808"/>
                  </a:lnTo>
                  <a:lnTo>
                    <a:pt x="321" y="808"/>
                  </a:lnTo>
                  <a:lnTo>
                    <a:pt x="323" y="808"/>
                  </a:lnTo>
                  <a:lnTo>
                    <a:pt x="323" y="808"/>
                  </a:lnTo>
                  <a:lnTo>
                    <a:pt x="325" y="808"/>
                  </a:lnTo>
                  <a:lnTo>
                    <a:pt x="331" y="808"/>
                  </a:lnTo>
                  <a:lnTo>
                    <a:pt x="333" y="810"/>
                  </a:lnTo>
                  <a:lnTo>
                    <a:pt x="335" y="810"/>
                  </a:lnTo>
                  <a:lnTo>
                    <a:pt x="335" y="812"/>
                  </a:lnTo>
                  <a:lnTo>
                    <a:pt x="335" y="812"/>
                  </a:lnTo>
                  <a:lnTo>
                    <a:pt x="335" y="812"/>
                  </a:lnTo>
                  <a:lnTo>
                    <a:pt x="335" y="812"/>
                  </a:lnTo>
                  <a:lnTo>
                    <a:pt x="337" y="812"/>
                  </a:lnTo>
                  <a:lnTo>
                    <a:pt x="337" y="812"/>
                  </a:lnTo>
                  <a:lnTo>
                    <a:pt x="337" y="812"/>
                  </a:lnTo>
                  <a:lnTo>
                    <a:pt x="337" y="812"/>
                  </a:lnTo>
                  <a:lnTo>
                    <a:pt x="339" y="812"/>
                  </a:lnTo>
                  <a:lnTo>
                    <a:pt x="339" y="812"/>
                  </a:lnTo>
                  <a:lnTo>
                    <a:pt x="339" y="812"/>
                  </a:lnTo>
                  <a:lnTo>
                    <a:pt x="341" y="810"/>
                  </a:lnTo>
                  <a:lnTo>
                    <a:pt x="341" y="810"/>
                  </a:lnTo>
                  <a:lnTo>
                    <a:pt x="341" y="808"/>
                  </a:lnTo>
                  <a:lnTo>
                    <a:pt x="341" y="806"/>
                  </a:lnTo>
                  <a:lnTo>
                    <a:pt x="339" y="806"/>
                  </a:lnTo>
                  <a:lnTo>
                    <a:pt x="339" y="806"/>
                  </a:lnTo>
                  <a:lnTo>
                    <a:pt x="337" y="806"/>
                  </a:lnTo>
                  <a:lnTo>
                    <a:pt x="337" y="804"/>
                  </a:lnTo>
                  <a:lnTo>
                    <a:pt x="337" y="804"/>
                  </a:lnTo>
                  <a:lnTo>
                    <a:pt x="337" y="802"/>
                  </a:lnTo>
                  <a:lnTo>
                    <a:pt x="335" y="798"/>
                  </a:lnTo>
                  <a:lnTo>
                    <a:pt x="335" y="798"/>
                  </a:lnTo>
                  <a:lnTo>
                    <a:pt x="335" y="796"/>
                  </a:lnTo>
                  <a:lnTo>
                    <a:pt x="335" y="794"/>
                  </a:lnTo>
                  <a:lnTo>
                    <a:pt x="335" y="792"/>
                  </a:lnTo>
                  <a:lnTo>
                    <a:pt x="337" y="792"/>
                  </a:lnTo>
                  <a:lnTo>
                    <a:pt x="337" y="790"/>
                  </a:lnTo>
                  <a:lnTo>
                    <a:pt x="337" y="790"/>
                  </a:lnTo>
                  <a:lnTo>
                    <a:pt x="339" y="788"/>
                  </a:lnTo>
                  <a:lnTo>
                    <a:pt x="339" y="788"/>
                  </a:lnTo>
                  <a:lnTo>
                    <a:pt x="339" y="786"/>
                  </a:lnTo>
                  <a:lnTo>
                    <a:pt x="339" y="786"/>
                  </a:lnTo>
                  <a:lnTo>
                    <a:pt x="341" y="784"/>
                  </a:lnTo>
                  <a:lnTo>
                    <a:pt x="343" y="784"/>
                  </a:lnTo>
                  <a:lnTo>
                    <a:pt x="345" y="784"/>
                  </a:lnTo>
                  <a:lnTo>
                    <a:pt x="347" y="784"/>
                  </a:lnTo>
                  <a:lnTo>
                    <a:pt x="347" y="786"/>
                  </a:lnTo>
                  <a:lnTo>
                    <a:pt x="347" y="788"/>
                  </a:lnTo>
                  <a:lnTo>
                    <a:pt x="347" y="790"/>
                  </a:lnTo>
                  <a:lnTo>
                    <a:pt x="347" y="790"/>
                  </a:lnTo>
                  <a:lnTo>
                    <a:pt x="345" y="792"/>
                  </a:lnTo>
                  <a:lnTo>
                    <a:pt x="345" y="792"/>
                  </a:lnTo>
                  <a:lnTo>
                    <a:pt x="345" y="792"/>
                  </a:lnTo>
                  <a:lnTo>
                    <a:pt x="343" y="792"/>
                  </a:lnTo>
                  <a:lnTo>
                    <a:pt x="343" y="792"/>
                  </a:lnTo>
                  <a:lnTo>
                    <a:pt x="343" y="790"/>
                  </a:lnTo>
                  <a:lnTo>
                    <a:pt x="343" y="790"/>
                  </a:lnTo>
                  <a:lnTo>
                    <a:pt x="343" y="788"/>
                  </a:lnTo>
                  <a:lnTo>
                    <a:pt x="341" y="790"/>
                  </a:lnTo>
                  <a:lnTo>
                    <a:pt x="339" y="788"/>
                  </a:lnTo>
                  <a:lnTo>
                    <a:pt x="339" y="790"/>
                  </a:lnTo>
                  <a:lnTo>
                    <a:pt x="337" y="790"/>
                  </a:lnTo>
                  <a:lnTo>
                    <a:pt x="339" y="792"/>
                  </a:lnTo>
                  <a:lnTo>
                    <a:pt x="339" y="792"/>
                  </a:lnTo>
                  <a:lnTo>
                    <a:pt x="339" y="792"/>
                  </a:lnTo>
                  <a:lnTo>
                    <a:pt x="339" y="792"/>
                  </a:lnTo>
                  <a:lnTo>
                    <a:pt x="343" y="792"/>
                  </a:lnTo>
                  <a:lnTo>
                    <a:pt x="343" y="794"/>
                  </a:lnTo>
                  <a:lnTo>
                    <a:pt x="343" y="796"/>
                  </a:lnTo>
                  <a:lnTo>
                    <a:pt x="343" y="798"/>
                  </a:lnTo>
                  <a:lnTo>
                    <a:pt x="345" y="798"/>
                  </a:lnTo>
                  <a:lnTo>
                    <a:pt x="345" y="800"/>
                  </a:lnTo>
                  <a:lnTo>
                    <a:pt x="347" y="802"/>
                  </a:lnTo>
                  <a:lnTo>
                    <a:pt x="347" y="804"/>
                  </a:lnTo>
                  <a:lnTo>
                    <a:pt x="347" y="804"/>
                  </a:lnTo>
                  <a:lnTo>
                    <a:pt x="347" y="806"/>
                  </a:lnTo>
                  <a:lnTo>
                    <a:pt x="347" y="808"/>
                  </a:lnTo>
                  <a:lnTo>
                    <a:pt x="345" y="810"/>
                  </a:lnTo>
                  <a:lnTo>
                    <a:pt x="345" y="812"/>
                  </a:lnTo>
                  <a:lnTo>
                    <a:pt x="345" y="814"/>
                  </a:lnTo>
                  <a:lnTo>
                    <a:pt x="343" y="816"/>
                  </a:lnTo>
                  <a:lnTo>
                    <a:pt x="343" y="816"/>
                  </a:lnTo>
                  <a:lnTo>
                    <a:pt x="341" y="818"/>
                  </a:lnTo>
                  <a:lnTo>
                    <a:pt x="341" y="820"/>
                  </a:lnTo>
                  <a:lnTo>
                    <a:pt x="341" y="820"/>
                  </a:lnTo>
                  <a:lnTo>
                    <a:pt x="343" y="820"/>
                  </a:lnTo>
                  <a:lnTo>
                    <a:pt x="343" y="818"/>
                  </a:lnTo>
                  <a:lnTo>
                    <a:pt x="345" y="818"/>
                  </a:lnTo>
                  <a:lnTo>
                    <a:pt x="345" y="818"/>
                  </a:lnTo>
                  <a:lnTo>
                    <a:pt x="347" y="816"/>
                  </a:lnTo>
                  <a:lnTo>
                    <a:pt x="347" y="816"/>
                  </a:lnTo>
                  <a:lnTo>
                    <a:pt x="349" y="816"/>
                  </a:lnTo>
                  <a:lnTo>
                    <a:pt x="351" y="816"/>
                  </a:lnTo>
                  <a:lnTo>
                    <a:pt x="351" y="816"/>
                  </a:lnTo>
                  <a:lnTo>
                    <a:pt x="353" y="816"/>
                  </a:lnTo>
                  <a:lnTo>
                    <a:pt x="353" y="814"/>
                  </a:lnTo>
                  <a:lnTo>
                    <a:pt x="353" y="814"/>
                  </a:lnTo>
                  <a:lnTo>
                    <a:pt x="355" y="814"/>
                  </a:lnTo>
                  <a:lnTo>
                    <a:pt x="355" y="812"/>
                  </a:lnTo>
                  <a:lnTo>
                    <a:pt x="355" y="812"/>
                  </a:lnTo>
                  <a:lnTo>
                    <a:pt x="357" y="810"/>
                  </a:lnTo>
                  <a:lnTo>
                    <a:pt x="357" y="810"/>
                  </a:lnTo>
                  <a:lnTo>
                    <a:pt x="357" y="810"/>
                  </a:lnTo>
                  <a:lnTo>
                    <a:pt x="359" y="810"/>
                  </a:lnTo>
                  <a:lnTo>
                    <a:pt x="361" y="806"/>
                  </a:lnTo>
                  <a:lnTo>
                    <a:pt x="361" y="806"/>
                  </a:lnTo>
                  <a:lnTo>
                    <a:pt x="361" y="806"/>
                  </a:lnTo>
                  <a:lnTo>
                    <a:pt x="359" y="806"/>
                  </a:lnTo>
                  <a:lnTo>
                    <a:pt x="359" y="806"/>
                  </a:lnTo>
                  <a:lnTo>
                    <a:pt x="361" y="804"/>
                  </a:lnTo>
                  <a:lnTo>
                    <a:pt x="361" y="804"/>
                  </a:lnTo>
                  <a:lnTo>
                    <a:pt x="361" y="804"/>
                  </a:lnTo>
                  <a:lnTo>
                    <a:pt x="359" y="804"/>
                  </a:lnTo>
                  <a:lnTo>
                    <a:pt x="359" y="804"/>
                  </a:lnTo>
                  <a:lnTo>
                    <a:pt x="357" y="802"/>
                  </a:lnTo>
                  <a:lnTo>
                    <a:pt x="357" y="802"/>
                  </a:lnTo>
                  <a:lnTo>
                    <a:pt x="357" y="800"/>
                  </a:lnTo>
                  <a:lnTo>
                    <a:pt x="357" y="798"/>
                  </a:lnTo>
                  <a:lnTo>
                    <a:pt x="359" y="798"/>
                  </a:lnTo>
                  <a:lnTo>
                    <a:pt x="359" y="798"/>
                  </a:lnTo>
                  <a:lnTo>
                    <a:pt x="361" y="796"/>
                  </a:lnTo>
                  <a:lnTo>
                    <a:pt x="361" y="796"/>
                  </a:lnTo>
                  <a:lnTo>
                    <a:pt x="363" y="796"/>
                  </a:lnTo>
                  <a:lnTo>
                    <a:pt x="363" y="796"/>
                  </a:lnTo>
                  <a:lnTo>
                    <a:pt x="363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5" y="798"/>
                  </a:lnTo>
                  <a:lnTo>
                    <a:pt x="367" y="798"/>
                  </a:lnTo>
                  <a:lnTo>
                    <a:pt x="367" y="800"/>
                  </a:lnTo>
                  <a:lnTo>
                    <a:pt x="367" y="800"/>
                  </a:lnTo>
                  <a:lnTo>
                    <a:pt x="367" y="800"/>
                  </a:lnTo>
                  <a:lnTo>
                    <a:pt x="367" y="800"/>
                  </a:lnTo>
                  <a:lnTo>
                    <a:pt x="367" y="802"/>
                  </a:lnTo>
                  <a:lnTo>
                    <a:pt x="369" y="802"/>
                  </a:lnTo>
                  <a:lnTo>
                    <a:pt x="371" y="800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2"/>
                  </a:lnTo>
                  <a:lnTo>
                    <a:pt x="371" y="800"/>
                  </a:lnTo>
                  <a:lnTo>
                    <a:pt x="371" y="800"/>
                  </a:lnTo>
                  <a:lnTo>
                    <a:pt x="373" y="800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73" y="796"/>
                  </a:lnTo>
                  <a:lnTo>
                    <a:pt x="373" y="794"/>
                  </a:lnTo>
                  <a:lnTo>
                    <a:pt x="373" y="794"/>
                  </a:lnTo>
                  <a:lnTo>
                    <a:pt x="373" y="794"/>
                  </a:lnTo>
                  <a:lnTo>
                    <a:pt x="373" y="794"/>
                  </a:lnTo>
                  <a:lnTo>
                    <a:pt x="373" y="794"/>
                  </a:lnTo>
                  <a:lnTo>
                    <a:pt x="373" y="792"/>
                  </a:lnTo>
                  <a:lnTo>
                    <a:pt x="373" y="792"/>
                  </a:lnTo>
                  <a:lnTo>
                    <a:pt x="373" y="792"/>
                  </a:lnTo>
                  <a:lnTo>
                    <a:pt x="375" y="790"/>
                  </a:lnTo>
                  <a:lnTo>
                    <a:pt x="375" y="790"/>
                  </a:lnTo>
                  <a:lnTo>
                    <a:pt x="377" y="788"/>
                  </a:lnTo>
                  <a:lnTo>
                    <a:pt x="375" y="788"/>
                  </a:lnTo>
                  <a:lnTo>
                    <a:pt x="377" y="782"/>
                  </a:lnTo>
                  <a:lnTo>
                    <a:pt x="377" y="782"/>
                  </a:lnTo>
                  <a:lnTo>
                    <a:pt x="377" y="780"/>
                  </a:lnTo>
                  <a:lnTo>
                    <a:pt x="377" y="780"/>
                  </a:lnTo>
                  <a:lnTo>
                    <a:pt x="377" y="780"/>
                  </a:lnTo>
                  <a:lnTo>
                    <a:pt x="377" y="778"/>
                  </a:lnTo>
                  <a:lnTo>
                    <a:pt x="375" y="778"/>
                  </a:lnTo>
                  <a:lnTo>
                    <a:pt x="375" y="776"/>
                  </a:lnTo>
                  <a:lnTo>
                    <a:pt x="375" y="776"/>
                  </a:lnTo>
                  <a:lnTo>
                    <a:pt x="377" y="774"/>
                  </a:lnTo>
                  <a:lnTo>
                    <a:pt x="377" y="768"/>
                  </a:lnTo>
                  <a:lnTo>
                    <a:pt x="379" y="764"/>
                  </a:lnTo>
                  <a:lnTo>
                    <a:pt x="381" y="760"/>
                  </a:lnTo>
                  <a:lnTo>
                    <a:pt x="381" y="758"/>
                  </a:lnTo>
                  <a:lnTo>
                    <a:pt x="381" y="756"/>
                  </a:lnTo>
                  <a:lnTo>
                    <a:pt x="383" y="754"/>
                  </a:lnTo>
                  <a:lnTo>
                    <a:pt x="383" y="752"/>
                  </a:lnTo>
                  <a:lnTo>
                    <a:pt x="383" y="752"/>
                  </a:lnTo>
                  <a:lnTo>
                    <a:pt x="383" y="752"/>
                  </a:lnTo>
                  <a:lnTo>
                    <a:pt x="383" y="752"/>
                  </a:lnTo>
                  <a:lnTo>
                    <a:pt x="383" y="750"/>
                  </a:lnTo>
                  <a:lnTo>
                    <a:pt x="383" y="750"/>
                  </a:lnTo>
                  <a:lnTo>
                    <a:pt x="383" y="748"/>
                  </a:lnTo>
                  <a:lnTo>
                    <a:pt x="385" y="748"/>
                  </a:lnTo>
                  <a:lnTo>
                    <a:pt x="385" y="748"/>
                  </a:lnTo>
                  <a:lnTo>
                    <a:pt x="385" y="748"/>
                  </a:lnTo>
                  <a:lnTo>
                    <a:pt x="387" y="748"/>
                  </a:lnTo>
                  <a:lnTo>
                    <a:pt x="385" y="746"/>
                  </a:lnTo>
                  <a:lnTo>
                    <a:pt x="385" y="746"/>
                  </a:lnTo>
                  <a:lnTo>
                    <a:pt x="385" y="744"/>
                  </a:lnTo>
                  <a:lnTo>
                    <a:pt x="385" y="744"/>
                  </a:lnTo>
                  <a:lnTo>
                    <a:pt x="387" y="744"/>
                  </a:lnTo>
                  <a:lnTo>
                    <a:pt x="387" y="744"/>
                  </a:lnTo>
                  <a:lnTo>
                    <a:pt x="389" y="744"/>
                  </a:lnTo>
                  <a:lnTo>
                    <a:pt x="387" y="742"/>
                  </a:lnTo>
                  <a:lnTo>
                    <a:pt x="387" y="742"/>
                  </a:lnTo>
                  <a:lnTo>
                    <a:pt x="387" y="742"/>
                  </a:lnTo>
                  <a:lnTo>
                    <a:pt x="387" y="742"/>
                  </a:lnTo>
                  <a:lnTo>
                    <a:pt x="387" y="742"/>
                  </a:lnTo>
                  <a:lnTo>
                    <a:pt x="387" y="740"/>
                  </a:lnTo>
                  <a:lnTo>
                    <a:pt x="387" y="738"/>
                  </a:lnTo>
                  <a:lnTo>
                    <a:pt x="387" y="738"/>
                  </a:lnTo>
                  <a:lnTo>
                    <a:pt x="389" y="738"/>
                  </a:lnTo>
                  <a:lnTo>
                    <a:pt x="389" y="738"/>
                  </a:lnTo>
                  <a:lnTo>
                    <a:pt x="389" y="738"/>
                  </a:lnTo>
                  <a:lnTo>
                    <a:pt x="389" y="736"/>
                  </a:lnTo>
                  <a:lnTo>
                    <a:pt x="391" y="736"/>
                  </a:lnTo>
                  <a:lnTo>
                    <a:pt x="389" y="736"/>
                  </a:lnTo>
                  <a:lnTo>
                    <a:pt x="389" y="736"/>
                  </a:lnTo>
                  <a:lnTo>
                    <a:pt x="389" y="736"/>
                  </a:lnTo>
                  <a:lnTo>
                    <a:pt x="391" y="736"/>
                  </a:lnTo>
                  <a:lnTo>
                    <a:pt x="391" y="736"/>
                  </a:lnTo>
                  <a:lnTo>
                    <a:pt x="391" y="734"/>
                  </a:lnTo>
                  <a:lnTo>
                    <a:pt x="391" y="734"/>
                  </a:lnTo>
                  <a:lnTo>
                    <a:pt x="393" y="734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3" y="734"/>
                  </a:lnTo>
                  <a:lnTo>
                    <a:pt x="393" y="734"/>
                  </a:lnTo>
                  <a:lnTo>
                    <a:pt x="393" y="732"/>
                  </a:lnTo>
                  <a:lnTo>
                    <a:pt x="393" y="732"/>
                  </a:lnTo>
                  <a:lnTo>
                    <a:pt x="395" y="732"/>
                  </a:lnTo>
                  <a:lnTo>
                    <a:pt x="395" y="732"/>
                  </a:lnTo>
                  <a:lnTo>
                    <a:pt x="395" y="732"/>
                  </a:lnTo>
                  <a:lnTo>
                    <a:pt x="395" y="732"/>
                  </a:lnTo>
                  <a:lnTo>
                    <a:pt x="395" y="730"/>
                  </a:lnTo>
                  <a:lnTo>
                    <a:pt x="395" y="730"/>
                  </a:lnTo>
                  <a:lnTo>
                    <a:pt x="395" y="728"/>
                  </a:lnTo>
                  <a:lnTo>
                    <a:pt x="397" y="728"/>
                  </a:lnTo>
                  <a:lnTo>
                    <a:pt x="397" y="728"/>
                  </a:lnTo>
                  <a:lnTo>
                    <a:pt x="399" y="728"/>
                  </a:lnTo>
                  <a:lnTo>
                    <a:pt x="399" y="728"/>
                  </a:lnTo>
                  <a:lnTo>
                    <a:pt x="401" y="726"/>
                  </a:lnTo>
                  <a:lnTo>
                    <a:pt x="401" y="726"/>
                  </a:lnTo>
                  <a:lnTo>
                    <a:pt x="401" y="726"/>
                  </a:lnTo>
                  <a:lnTo>
                    <a:pt x="399" y="726"/>
                  </a:lnTo>
                  <a:lnTo>
                    <a:pt x="399" y="726"/>
                  </a:lnTo>
                  <a:lnTo>
                    <a:pt x="399" y="726"/>
                  </a:lnTo>
                  <a:lnTo>
                    <a:pt x="399" y="726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401" y="724"/>
                  </a:lnTo>
                  <a:lnTo>
                    <a:pt x="399" y="724"/>
                  </a:lnTo>
                  <a:lnTo>
                    <a:pt x="399" y="724"/>
                  </a:lnTo>
                  <a:lnTo>
                    <a:pt x="399" y="722"/>
                  </a:lnTo>
                  <a:lnTo>
                    <a:pt x="399" y="722"/>
                  </a:lnTo>
                  <a:lnTo>
                    <a:pt x="401" y="722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3" y="720"/>
                  </a:lnTo>
                  <a:lnTo>
                    <a:pt x="403" y="720"/>
                  </a:lnTo>
                  <a:close/>
                  <a:moveTo>
                    <a:pt x="331" y="738"/>
                  </a:moveTo>
                  <a:lnTo>
                    <a:pt x="331" y="738"/>
                  </a:lnTo>
                  <a:lnTo>
                    <a:pt x="331" y="736"/>
                  </a:lnTo>
                  <a:lnTo>
                    <a:pt x="331" y="738"/>
                  </a:lnTo>
                  <a:lnTo>
                    <a:pt x="331" y="738"/>
                  </a:lnTo>
                  <a:lnTo>
                    <a:pt x="331" y="738"/>
                  </a:lnTo>
                  <a:lnTo>
                    <a:pt x="331" y="738"/>
                  </a:lnTo>
                  <a:lnTo>
                    <a:pt x="329" y="738"/>
                  </a:lnTo>
                  <a:lnTo>
                    <a:pt x="329" y="738"/>
                  </a:lnTo>
                  <a:lnTo>
                    <a:pt x="329" y="738"/>
                  </a:lnTo>
                  <a:lnTo>
                    <a:pt x="329" y="738"/>
                  </a:lnTo>
                  <a:lnTo>
                    <a:pt x="329" y="740"/>
                  </a:lnTo>
                  <a:lnTo>
                    <a:pt x="329" y="740"/>
                  </a:lnTo>
                  <a:lnTo>
                    <a:pt x="329" y="740"/>
                  </a:lnTo>
                  <a:lnTo>
                    <a:pt x="331" y="742"/>
                  </a:lnTo>
                  <a:lnTo>
                    <a:pt x="331" y="742"/>
                  </a:lnTo>
                  <a:lnTo>
                    <a:pt x="331" y="740"/>
                  </a:lnTo>
                  <a:lnTo>
                    <a:pt x="331" y="740"/>
                  </a:lnTo>
                  <a:lnTo>
                    <a:pt x="331" y="740"/>
                  </a:lnTo>
                  <a:lnTo>
                    <a:pt x="331" y="740"/>
                  </a:lnTo>
                  <a:lnTo>
                    <a:pt x="331" y="740"/>
                  </a:lnTo>
                  <a:lnTo>
                    <a:pt x="331" y="738"/>
                  </a:lnTo>
                  <a:lnTo>
                    <a:pt x="331" y="738"/>
                  </a:lnTo>
                  <a:lnTo>
                    <a:pt x="331" y="738"/>
                  </a:lnTo>
                  <a:lnTo>
                    <a:pt x="331" y="738"/>
                  </a:lnTo>
                  <a:close/>
                  <a:moveTo>
                    <a:pt x="359" y="832"/>
                  </a:moveTo>
                  <a:lnTo>
                    <a:pt x="359" y="832"/>
                  </a:lnTo>
                  <a:lnTo>
                    <a:pt x="359" y="830"/>
                  </a:lnTo>
                  <a:lnTo>
                    <a:pt x="359" y="830"/>
                  </a:lnTo>
                  <a:lnTo>
                    <a:pt x="359" y="830"/>
                  </a:lnTo>
                  <a:lnTo>
                    <a:pt x="357" y="830"/>
                  </a:lnTo>
                  <a:lnTo>
                    <a:pt x="357" y="830"/>
                  </a:lnTo>
                  <a:lnTo>
                    <a:pt x="357" y="830"/>
                  </a:lnTo>
                  <a:lnTo>
                    <a:pt x="357" y="832"/>
                  </a:lnTo>
                  <a:lnTo>
                    <a:pt x="357" y="832"/>
                  </a:lnTo>
                  <a:lnTo>
                    <a:pt x="355" y="834"/>
                  </a:lnTo>
                  <a:lnTo>
                    <a:pt x="355" y="834"/>
                  </a:lnTo>
                  <a:lnTo>
                    <a:pt x="355" y="834"/>
                  </a:lnTo>
                  <a:lnTo>
                    <a:pt x="355" y="836"/>
                  </a:lnTo>
                  <a:lnTo>
                    <a:pt x="353" y="838"/>
                  </a:lnTo>
                  <a:lnTo>
                    <a:pt x="353" y="838"/>
                  </a:lnTo>
                  <a:lnTo>
                    <a:pt x="353" y="838"/>
                  </a:lnTo>
                  <a:lnTo>
                    <a:pt x="353" y="838"/>
                  </a:lnTo>
                  <a:lnTo>
                    <a:pt x="353" y="840"/>
                  </a:lnTo>
                  <a:lnTo>
                    <a:pt x="353" y="840"/>
                  </a:lnTo>
                  <a:lnTo>
                    <a:pt x="353" y="842"/>
                  </a:lnTo>
                  <a:lnTo>
                    <a:pt x="353" y="842"/>
                  </a:lnTo>
                  <a:lnTo>
                    <a:pt x="353" y="844"/>
                  </a:lnTo>
                  <a:lnTo>
                    <a:pt x="351" y="846"/>
                  </a:lnTo>
                  <a:lnTo>
                    <a:pt x="351" y="848"/>
                  </a:lnTo>
                  <a:lnTo>
                    <a:pt x="351" y="848"/>
                  </a:lnTo>
                  <a:lnTo>
                    <a:pt x="349" y="848"/>
                  </a:lnTo>
                  <a:lnTo>
                    <a:pt x="349" y="848"/>
                  </a:lnTo>
                  <a:lnTo>
                    <a:pt x="349" y="848"/>
                  </a:lnTo>
                  <a:lnTo>
                    <a:pt x="349" y="850"/>
                  </a:lnTo>
                  <a:lnTo>
                    <a:pt x="349" y="850"/>
                  </a:lnTo>
                  <a:lnTo>
                    <a:pt x="349" y="852"/>
                  </a:lnTo>
                  <a:lnTo>
                    <a:pt x="349" y="852"/>
                  </a:lnTo>
                  <a:lnTo>
                    <a:pt x="349" y="854"/>
                  </a:lnTo>
                  <a:lnTo>
                    <a:pt x="351" y="854"/>
                  </a:lnTo>
                  <a:lnTo>
                    <a:pt x="351" y="854"/>
                  </a:lnTo>
                  <a:lnTo>
                    <a:pt x="351" y="854"/>
                  </a:lnTo>
                  <a:lnTo>
                    <a:pt x="351" y="854"/>
                  </a:lnTo>
                  <a:lnTo>
                    <a:pt x="351" y="854"/>
                  </a:lnTo>
                  <a:lnTo>
                    <a:pt x="353" y="854"/>
                  </a:lnTo>
                  <a:lnTo>
                    <a:pt x="353" y="852"/>
                  </a:lnTo>
                  <a:lnTo>
                    <a:pt x="355" y="852"/>
                  </a:lnTo>
                  <a:lnTo>
                    <a:pt x="355" y="852"/>
                  </a:lnTo>
                  <a:lnTo>
                    <a:pt x="355" y="852"/>
                  </a:lnTo>
                  <a:lnTo>
                    <a:pt x="355" y="850"/>
                  </a:lnTo>
                  <a:lnTo>
                    <a:pt x="355" y="850"/>
                  </a:lnTo>
                  <a:lnTo>
                    <a:pt x="355" y="850"/>
                  </a:lnTo>
                  <a:lnTo>
                    <a:pt x="355" y="850"/>
                  </a:lnTo>
                  <a:lnTo>
                    <a:pt x="355" y="848"/>
                  </a:lnTo>
                  <a:lnTo>
                    <a:pt x="355" y="848"/>
                  </a:lnTo>
                  <a:lnTo>
                    <a:pt x="355" y="848"/>
                  </a:lnTo>
                  <a:lnTo>
                    <a:pt x="355" y="846"/>
                  </a:lnTo>
                  <a:lnTo>
                    <a:pt x="355" y="846"/>
                  </a:lnTo>
                  <a:lnTo>
                    <a:pt x="355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4"/>
                  </a:lnTo>
                  <a:lnTo>
                    <a:pt x="357" y="842"/>
                  </a:lnTo>
                  <a:lnTo>
                    <a:pt x="357" y="842"/>
                  </a:lnTo>
                  <a:lnTo>
                    <a:pt x="359" y="842"/>
                  </a:lnTo>
                  <a:lnTo>
                    <a:pt x="359" y="840"/>
                  </a:lnTo>
                  <a:lnTo>
                    <a:pt x="359" y="840"/>
                  </a:lnTo>
                  <a:lnTo>
                    <a:pt x="359" y="838"/>
                  </a:lnTo>
                  <a:lnTo>
                    <a:pt x="359" y="836"/>
                  </a:lnTo>
                  <a:lnTo>
                    <a:pt x="359" y="834"/>
                  </a:lnTo>
                  <a:lnTo>
                    <a:pt x="359" y="832"/>
                  </a:lnTo>
                  <a:lnTo>
                    <a:pt x="359" y="832"/>
                  </a:lnTo>
                  <a:close/>
                  <a:moveTo>
                    <a:pt x="495" y="638"/>
                  </a:moveTo>
                  <a:lnTo>
                    <a:pt x="497" y="640"/>
                  </a:lnTo>
                  <a:lnTo>
                    <a:pt x="497" y="640"/>
                  </a:lnTo>
                  <a:lnTo>
                    <a:pt x="497" y="640"/>
                  </a:lnTo>
                  <a:lnTo>
                    <a:pt x="499" y="640"/>
                  </a:lnTo>
                  <a:lnTo>
                    <a:pt x="499" y="640"/>
                  </a:lnTo>
                  <a:lnTo>
                    <a:pt x="499" y="640"/>
                  </a:lnTo>
                  <a:lnTo>
                    <a:pt x="499" y="642"/>
                  </a:lnTo>
                  <a:lnTo>
                    <a:pt x="501" y="642"/>
                  </a:lnTo>
                  <a:lnTo>
                    <a:pt x="501" y="642"/>
                  </a:lnTo>
                  <a:lnTo>
                    <a:pt x="501" y="640"/>
                  </a:lnTo>
                  <a:lnTo>
                    <a:pt x="501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3" y="640"/>
                  </a:lnTo>
                  <a:lnTo>
                    <a:pt x="505" y="642"/>
                  </a:lnTo>
                  <a:lnTo>
                    <a:pt x="505" y="638"/>
                  </a:lnTo>
                  <a:lnTo>
                    <a:pt x="505" y="636"/>
                  </a:lnTo>
                  <a:lnTo>
                    <a:pt x="505" y="636"/>
                  </a:lnTo>
                  <a:lnTo>
                    <a:pt x="505" y="636"/>
                  </a:lnTo>
                  <a:lnTo>
                    <a:pt x="505" y="636"/>
                  </a:lnTo>
                  <a:lnTo>
                    <a:pt x="505" y="634"/>
                  </a:lnTo>
                  <a:lnTo>
                    <a:pt x="505" y="634"/>
                  </a:lnTo>
                  <a:lnTo>
                    <a:pt x="503" y="636"/>
                  </a:lnTo>
                  <a:lnTo>
                    <a:pt x="501" y="636"/>
                  </a:lnTo>
                  <a:lnTo>
                    <a:pt x="501" y="636"/>
                  </a:lnTo>
                  <a:lnTo>
                    <a:pt x="499" y="636"/>
                  </a:lnTo>
                  <a:lnTo>
                    <a:pt x="497" y="636"/>
                  </a:lnTo>
                  <a:lnTo>
                    <a:pt x="497" y="636"/>
                  </a:lnTo>
                  <a:lnTo>
                    <a:pt x="497" y="638"/>
                  </a:lnTo>
                  <a:lnTo>
                    <a:pt x="497" y="638"/>
                  </a:lnTo>
                  <a:lnTo>
                    <a:pt x="497" y="638"/>
                  </a:lnTo>
                  <a:lnTo>
                    <a:pt x="495" y="638"/>
                  </a:lnTo>
                  <a:close/>
                  <a:moveTo>
                    <a:pt x="475" y="646"/>
                  </a:moveTo>
                  <a:lnTo>
                    <a:pt x="475" y="646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7" y="644"/>
                  </a:lnTo>
                  <a:lnTo>
                    <a:pt x="475" y="644"/>
                  </a:lnTo>
                  <a:lnTo>
                    <a:pt x="475" y="644"/>
                  </a:lnTo>
                  <a:lnTo>
                    <a:pt x="475" y="644"/>
                  </a:lnTo>
                  <a:lnTo>
                    <a:pt x="475" y="644"/>
                  </a:lnTo>
                  <a:lnTo>
                    <a:pt x="475" y="646"/>
                  </a:lnTo>
                  <a:lnTo>
                    <a:pt x="475" y="646"/>
                  </a:lnTo>
                  <a:lnTo>
                    <a:pt x="475" y="646"/>
                  </a:lnTo>
                  <a:close/>
                  <a:moveTo>
                    <a:pt x="491" y="638"/>
                  </a:moveTo>
                  <a:lnTo>
                    <a:pt x="491" y="640"/>
                  </a:lnTo>
                  <a:lnTo>
                    <a:pt x="491" y="640"/>
                  </a:lnTo>
                  <a:lnTo>
                    <a:pt x="493" y="640"/>
                  </a:lnTo>
                  <a:lnTo>
                    <a:pt x="493" y="640"/>
                  </a:lnTo>
                  <a:lnTo>
                    <a:pt x="493" y="638"/>
                  </a:lnTo>
                  <a:lnTo>
                    <a:pt x="493" y="638"/>
                  </a:lnTo>
                  <a:lnTo>
                    <a:pt x="493" y="638"/>
                  </a:lnTo>
                  <a:lnTo>
                    <a:pt x="493" y="638"/>
                  </a:lnTo>
                  <a:lnTo>
                    <a:pt x="493" y="638"/>
                  </a:lnTo>
                  <a:lnTo>
                    <a:pt x="493" y="638"/>
                  </a:lnTo>
                  <a:lnTo>
                    <a:pt x="491" y="638"/>
                  </a:lnTo>
                  <a:lnTo>
                    <a:pt x="491" y="638"/>
                  </a:lnTo>
                  <a:lnTo>
                    <a:pt x="491" y="638"/>
                  </a:lnTo>
                  <a:lnTo>
                    <a:pt x="491" y="638"/>
                  </a:lnTo>
                  <a:lnTo>
                    <a:pt x="491" y="638"/>
                  </a:lnTo>
                  <a:lnTo>
                    <a:pt x="491" y="638"/>
                  </a:lnTo>
                  <a:lnTo>
                    <a:pt x="491" y="638"/>
                  </a:lnTo>
                  <a:close/>
                  <a:moveTo>
                    <a:pt x="533" y="632"/>
                  </a:moveTo>
                  <a:lnTo>
                    <a:pt x="533" y="632"/>
                  </a:lnTo>
                  <a:lnTo>
                    <a:pt x="531" y="634"/>
                  </a:lnTo>
                  <a:lnTo>
                    <a:pt x="531" y="634"/>
                  </a:lnTo>
                  <a:lnTo>
                    <a:pt x="529" y="636"/>
                  </a:lnTo>
                  <a:lnTo>
                    <a:pt x="527" y="636"/>
                  </a:lnTo>
                  <a:lnTo>
                    <a:pt x="527" y="638"/>
                  </a:lnTo>
                  <a:lnTo>
                    <a:pt x="527" y="638"/>
                  </a:lnTo>
                  <a:lnTo>
                    <a:pt x="527" y="638"/>
                  </a:lnTo>
                  <a:lnTo>
                    <a:pt x="527" y="638"/>
                  </a:lnTo>
                  <a:lnTo>
                    <a:pt x="525" y="640"/>
                  </a:lnTo>
                  <a:lnTo>
                    <a:pt x="525" y="640"/>
                  </a:lnTo>
                  <a:lnTo>
                    <a:pt x="525" y="640"/>
                  </a:lnTo>
                  <a:lnTo>
                    <a:pt x="521" y="646"/>
                  </a:lnTo>
                  <a:lnTo>
                    <a:pt x="519" y="646"/>
                  </a:lnTo>
                  <a:lnTo>
                    <a:pt x="519" y="646"/>
                  </a:lnTo>
                  <a:lnTo>
                    <a:pt x="519" y="648"/>
                  </a:lnTo>
                  <a:lnTo>
                    <a:pt x="517" y="648"/>
                  </a:lnTo>
                  <a:lnTo>
                    <a:pt x="519" y="650"/>
                  </a:lnTo>
                  <a:lnTo>
                    <a:pt x="519" y="652"/>
                  </a:lnTo>
                  <a:lnTo>
                    <a:pt x="521" y="650"/>
                  </a:lnTo>
                  <a:lnTo>
                    <a:pt x="521" y="652"/>
                  </a:lnTo>
                  <a:lnTo>
                    <a:pt x="519" y="652"/>
                  </a:lnTo>
                  <a:lnTo>
                    <a:pt x="519" y="652"/>
                  </a:lnTo>
                  <a:lnTo>
                    <a:pt x="521" y="654"/>
                  </a:lnTo>
                  <a:lnTo>
                    <a:pt x="521" y="654"/>
                  </a:lnTo>
                  <a:lnTo>
                    <a:pt x="521" y="654"/>
                  </a:lnTo>
                  <a:lnTo>
                    <a:pt x="525" y="654"/>
                  </a:lnTo>
                  <a:lnTo>
                    <a:pt x="525" y="652"/>
                  </a:lnTo>
                  <a:lnTo>
                    <a:pt x="527" y="652"/>
                  </a:lnTo>
                  <a:lnTo>
                    <a:pt x="527" y="652"/>
                  </a:lnTo>
                  <a:lnTo>
                    <a:pt x="529" y="650"/>
                  </a:lnTo>
                  <a:lnTo>
                    <a:pt x="531" y="650"/>
                  </a:lnTo>
                  <a:lnTo>
                    <a:pt x="531" y="650"/>
                  </a:lnTo>
                  <a:lnTo>
                    <a:pt x="531" y="648"/>
                  </a:lnTo>
                  <a:lnTo>
                    <a:pt x="529" y="648"/>
                  </a:lnTo>
                  <a:lnTo>
                    <a:pt x="529" y="648"/>
                  </a:lnTo>
                  <a:lnTo>
                    <a:pt x="529" y="646"/>
                  </a:lnTo>
                  <a:lnTo>
                    <a:pt x="529" y="646"/>
                  </a:lnTo>
                  <a:lnTo>
                    <a:pt x="529" y="644"/>
                  </a:lnTo>
                  <a:lnTo>
                    <a:pt x="529" y="644"/>
                  </a:lnTo>
                  <a:lnTo>
                    <a:pt x="529" y="644"/>
                  </a:lnTo>
                  <a:lnTo>
                    <a:pt x="529" y="642"/>
                  </a:lnTo>
                  <a:lnTo>
                    <a:pt x="529" y="640"/>
                  </a:lnTo>
                  <a:lnTo>
                    <a:pt x="531" y="638"/>
                  </a:lnTo>
                  <a:lnTo>
                    <a:pt x="533" y="638"/>
                  </a:lnTo>
                  <a:lnTo>
                    <a:pt x="533" y="636"/>
                  </a:lnTo>
                  <a:lnTo>
                    <a:pt x="533" y="634"/>
                  </a:lnTo>
                  <a:lnTo>
                    <a:pt x="533" y="634"/>
                  </a:lnTo>
                  <a:lnTo>
                    <a:pt x="535" y="634"/>
                  </a:lnTo>
                  <a:lnTo>
                    <a:pt x="535" y="632"/>
                  </a:lnTo>
                  <a:lnTo>
                    <a:pt x="533" y="632"/>
                  </a:lnTo>
                  <a:close/>
                  <a:moveTo>
                    <a:pt x="723" y="682"/>
                  </a:moveTo>
                  <a:lnTo>
                    <a:pt x="723" y="682"/>
                  </a:lnTo>
                  <a:lnTo>
                    <a:pt x="723" y="682"/>
                  </a:lnTo>
                  <a:lnTo>
                    <a:pt x="723" y="682"/>
                  </a:lnTo>
                  <a:close/>
                  <a:moveTo>
                    <a:pt x="723" y="642"/>
                  </a:moveTo>
                  <a:lnTo>
                    <a:pt x="723" y="642"/>
                  </a:lnTo>
                  <a:lnTo>
                    <a:pt x="721" y="644"/>
                  </a:lnTo>
                  <a:lnTo>
                    <a:pt x="721" y="644"/>
                  </a:lnTo>
                  <a:lnTo>
                    <a:pt x="721" y="646"/>
                  </a:lnTo>
                  <a:lnTo>
                    <a:pt x="721" y="646"/>
                  </a:lnTo>
                  <a:lnTo>
                    <a:pt x="721" y="648"/>
                  </a:lnTo>
                  <a:lnTo>
                    <a:pt x="723" y="646"/>
                  </a:lnTo>
                  <a:lnTo>
                    <a:pt x="723" y="644"/>
                  </a:lnTo>
                  <a:lnTo>
                    <a:pt x="723" y="642"/>
                  </a:lnTo>
                  <a:lnTo>
                    <a:pt x="723" y="642"/>
                  </a:lnTo>
                  <a:lnTo>
                    <a:pt x="723" y="642"/>
                  </a:lnTo>
                  <a:close/>
                  <a:moveTo>
                    <a:pt x="323" y="848"/>
                  </a:moveTo>
                  <a:lnTo>
                    <a:pt x="321" y="848"/>
                  </a:lnTo>
                  <a:lnTo>
                    <a:pt x="321" y="848"/>
                  </a:lnTo>
                  <a:lnTo>
                    <a:pt x="321" y="848"/>
                  </a:lnTo>
                  <a:lnTo>
                    <a:pt x="319" y="848"/>
                  </a:lnTo>
                  <a:lnTo>
                    <a:pt x="317" y="848"/>
                  </a:lnTo>
                  <a:lnTo>
                    <a:pt x="319" y="848"/>
                  </a:lnTo>
                  <a:lnTo>
                    <a:pt x="319" y="848"/>
                  </a:lnTo>
                  <a:lnTo>
                    <a:pt x="319" y="848"/>
                  </a:lnTo>
                  <a:lnTo>
                    <a:pt x="321" y="848"/>
                  </a:lnTo>
                  <a:lnTo>
                    <a:pt x="321" y="848"/>
                  </a:lnTo>
                  <a:lnTo>
                    <a:pt x="321" y="850"/>
                  </a:lnTo>
                  <a:lnTo>
                    <a:pt x="321" y="850"/>
                  </a:lnTo>
                  <a:lnTo>
                    <a:pt x="321" y="850"/>
                  </a:lnTo>
                  <a:lnTo>
                    <a:pt x="323" y="850"/>
                  </a:lnTo>
                  <a:lnTo>
                    <a:pt x="323" y="850"/>
                  </a:lnTo>
                  <a:lnTo>
                    <a:pt x="323" y="850"/>
                  </a:lnTo>
                  <a:lnTo>
                    <a:pt x="323" y="848"/>
                  </a:lnTo>
                  <a:close/>
                  <a:moveTo>
                    <a:pt x="433" y="656"/>
                  </a:moveTo>
                  <a:lnTo>
                    <a:pt x="433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3" y="656"/>
                  </a:lnTo>
                  <a:lnTo>
                    <a:pt x="433" y="654"/>
                  </a:lnTo>
                  <a:lnTo>
                    <a:pt x="433" y="654"/>
                  </a:lnTo>
                  <a:lnTo>
                    <a:pt x="433" y="654"/>
                  </a:lnTo>
                  <a:lnTo>
                    <a:pt x="433" y="654"/>
                  </a:lnTo>
                  <a:lnTo>
                    <a:pt x="431" y="654"/>
                  </a:lnTo>
                  <a:lnTo>
                    <a:pt x="431" y="654"/>
                  </a:lnTo>
                  <a:lnTo>
                    <a:pt x="431" y="654"/>
                  </a:lnTo>
                  <a:lnTo>
                    <a:pt x="431" y="654"/>
                  </a:lnTo>
                  <a:lnTo>
                    <a:pt x="433" y="656"/>
                  </a:lnTo>
                  <a:close/>
                  <a:moveTo>
                    <a:pt x="427" y="666"/>
                  </a:moveTo>
                  <a:lnTo>
                    <a:pt x="429" y="666"/>
                  </a:lnTo>
                  <a:lnTo>
                    <a:pt x="429" y="666"/>
                  </a:lnTo>
                  <a:lnTo>
                    <a:pt x="429" y="666"/>
                  </a:lnTo>
                  <a:lnTo>
                    <a:pt x="429" y="666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9" y="664"/>
                  </a:lnTo>
                  <a:lnTo>
                    <a:pt x="427" y="664"/>
                  </a:lnTo>
                  <a:lnTo>
                    <a:pt x="427" y="664"/>
                  </a:lnTo>
                  <a:lnTo>
                    <a:pt x="427" y="664"/>
                  </a:lnTo>
                  <a:lnTo>
                    <a:pt x="427" y="664"/>
                  </a:lnTo>
                  <a:lnTo>
                    <a:pt x="427" y="666"/>
                  </a:lnTo>
                  <a:lnTo>
                    <a:pt x="427" y="666"/>
                  </a:lnTo>
                  <a:lnTo>
                    <a:pt x="427" y="666"/>
                  </a:lnTo>
                  <a:lnTo>
                    <a:pt x="427" y="666"/>
                  </a:lnTo>
                  <a:lnTo>
                    <a:pt x="427" y="666"/>
                  </a:lnTo>
                  <a:close/>
                  <a:moveTo>
                    <a:pt x="439" y="654"/>
                  </a:moveTo>
                  <a:lnTo>
                    <a:pt x="439" y="654"/>
                  </a:lnTo>
                  <a:lnTo>
                    <a:pt x="441" y="652"/>
                  </a:lnTo>
                  <a:lnTo>
                    <a:pt x="441" y="652"/>
                  </a:lnTo>
                  <a:lnTo>
                    <a:pt x="441" y="652"/>
                  </a:lnTo>
                  <a:lnTo>
                    <a:pt x="441" y="650"/>
                  </a:lnTo>
                  <a:lnTo>
                    <a:pt x="441" y="650"/>
                  </a:lnTo>
                  <a:lnTo>
                    <a:pt x="441" y="650"/>
                  </a:lnTo>
                  <a:lnTo>
                    <a:pt x="441" y="650"/>
                  </a:lnTo>
                  <a:lnTo>
                    <a:pt x="441" y="650"/>
                  </a:lnTo>
                  <a:lnTo>
                    <a:pt x="439" y="650"/>
                  </a:lnTo>
                  <a:lnTo>
                    <a:pt x="439" y="650"/>
                  </a:lnTo>
                  <a:lnTo>
                    <a:pt x="439" y="652"/>
                  </a:lnTo>
                  <a:lnTo>
                    <a:pt x="437" y="652"/>
                  </a:lnTo>
                  <a:lnTo>
                    <a:pt x="437" y="652"/>
                  </a:lnTo>
                  <a:lnTo>
                    <a:pt x="437" y="652"/>
                  </a:lnTo>
                  <a:lnTo>
                    <a:pt x="437" y="652"/>
                  </a:lnTo>
                  <a:lnTo>
                    <a:pt x="439" y="654"/>
                  </a:lnTo>
                  <a:close/>
                  <a:moveTo>
                    <a:pt x="411" y="676"/>
                  </a:moveTo>
                  <a:lnTo>
                    <a:pt x="411" y="674"/>
                  </a:lnTo>
                  <a:lnTo>
                    <a:pt x="409" y="674"/>
                  </a:lnTo>
                  <a:lnTo>
                    <a:pt x="409" y="676"/>
                  </a:lnTo>
                  <a:lnTo>
                    <a:pt x="409" y="676"/>
                  </a:lnTo>
                  <a:lnTo>
                    <a:pt x="409" y="676"/>
                  </a:lnTo>
                  <a:lnTo>
                    <a:pt x="411" y="676"/>
                  </a:lnTo>
                  <a:lnTo>
                    <a:pt x="411" y="676"/>
                  </a:lnTo>
                  <a:lnTo>
                    <a:pt x="413" y="676"/>
                  </a:lnTo>
                  <a:lnTo>
                    <a:pt x="413" y="676"/>
                  </a:lnTo>
                  <a:lnTo>
                    <a:pt x="411" y="676"/>
                  </a:lnTo>
                  <a:lnTo>
                    <a:pt x="411" y="676"/>
                  </a:lnTo>
                  <a:close/>
                  <a:moveTo>
                    <a:pt x="445" y="656"/>
                  </a:moveTo>
                  <a:lnTo>
                    <a:pt x="445" y="656"/>
                  </a:lnTo>
                  <a:lnTo>
                    <a:pt x="445" y="656"/>
                  </a:lnTo>
                  <a:lnTo>
                    <a:pt x="445" y="658"/>
                  </a:lnTo>
                  <a:lnTo>
                    <a:pt x="445" y="658"/>
                  </a:lnTo>
                  <a:lnTo>
                    <a:pt x="447" y="658"/>
                  </a:lnTo>
                  <a:lnTo>
                    <a:pt x="449" y="656"/>
                  </a:lnTo>
                  <a:lnTo>
                    <a:pt x="449" y="656"/>
                  </a:lnTo>
                  <a:lnTo>
                    <a:pt x="449" y="654"/>
                  </a:lnTo>
                  <a:lnTo>
                    <a:pt x="449" y="654"/>
                  </a:lnTo>
                  <a:lnTo>
                    <a:pt x="449" y="654"/>
                  </a:lnTo>
                  <a:lnTo>
                    <a:pt x="447" y="654"/>
                  </a:lnTo>
                  <a:lnTo>
                    <a:pt x="447" y="654"/>
                  </a:lnTo>
                  <a:lnTo>
                    <a:pt x="447" y="654"/>
                  </a:lnTo>
                  <a:lnTo>
                    <a:pt x="445" y="654"/>
                  </a:lnTo>
                  <a:lnTo>
                    <a:pt x="445" y="654"/>
                  </a:lnTo>
                  <a:lnTo>
                    <a:pt x="445" y="656"/>
                  </a:lnTo>
                  <a:lnTo>
                    <a:pt x="447" y="656"/>
                  </a:lnTo>
                  <a:lnTo>
                    <a:pt x="445" y="656"/>
                  </a:lnTo>
                  <a:lnTo>
                    <a:pt x="445" y="656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3" name="Freeform 91"/>
            <p:cNvSpPr>
              <a:spLocks noEditPoints="1"/>
            </p:cNvSpPr>
            <p:nvPr/>
          </p:nvSpPr>
          <p:spPr bwMode="auto">
            <a:xfrm>
              <a:off x="3536284" y="3152508"/>
              <a:ext cx="2624574" cy="2937396"/>
            </a:xfrm>
            <a:custGeom>
              <a:avLst/>
              <a:gdLst>
                <a:gd name="T0" fmla="*/ 884 w 1292"/>
                <a:gd name="T1" fmla="*/ 690 h 1382"/>
                <a:gd name="T2" fmla="*/ 1114 w 1292"/>
                <a:gd name="T3" fmla="*/ 1330 h 1382"/>
                <a:gd name="T4" fmla="*/ 1270 w 1292"/>
                <a:gd name="T5" fmla="*/ 372 h 1382"/>
                <a:gd name="T6" fmla="*/ 1158 w 1292"/>
                <a:gd name="T7" fmla="*/ 340 h 1382"/>
                <a:gd name="T8" fmla="*/ 1046 w 1292"/>
                <a:gd name="T9" fmla="*/ 408 h 1382"/>
                <a:gd name="T10" fmla="*/ 960 w 1292"/>
                <a:gd name="T11" fmla="*/ 460 h 1382"/>
                <a:gd name="T12" fmla="*/ 886 w 1292"/>
                <a:gd name="T13" fmla="*/ 400 h 1382"/>
                <a:gd name="T14" fmla="*/ 834 w 1292"/>
                <a:gd name="T15" fmla="*/ 468 h 1382"/>
                <a:gd name="T16" fmla="*/ 714 w 1292"/>
                <a:gd name="T17" fmla="*/ 428 h 1382"/>
                <a:gd name="T18" fmla="*/ 576 w 1292"/>
                <a:gd name="T19" fmla="*/ 378 h 1382"/>
                <a:gd name="T20" fmla="*/ 540 w 1292"/>
                <a:gd name="T21" fmla="*/ 312 h 1382"/>
                <a:gd name="T22" fmla="*/ 490 w 1292"/>
                <a:gd name="T23" fmla="*/ 234 h 1382"/>
                <a:gd name="T24" fmla="*/ 484 w 1292"/>
                <a:gd name="T25" fmla="*/ 172 h 1382"/>
                <a:gd name="T26" fmla="*/ 386 w 1292"/>
                <a:gd name="T27" fmla="*/ 2 h 1382"/>
                <a:gd name="T28" fmla="*/ 258 w 1292"/>
                <a:gd name="T29" fmla="*/ 100 h 1382"/>
                <a:gd name="T30" fmla="*/ 294 w 1292"/>
                <a:gd name="T31" fmla="*/ 196 h 1382"/>
                <a:gd name="T32" fmla="*/ 228 w 1292"/>
                <a:gd name="T33" fmla="*/ 306 h 1382"/>
                <a:gd name="T34" fmla="*/ 114 w 1292"/>
                <a:gd name="T35" fmla="*/ 530 h 1382"/>
                <a:gd name="T36" fmla="*/ 8 w 1292"/>
                <a:gd name="T37" fmla="*/ 594 h 1382"/>
                <a:gd name="T38" fmla="*/ 12 w 1292"/>
                <a:gd name="T39" fmla="*/ 616 h 1382"/>
                <a:gd name="T40" fmla="*/ 90 w 1292"/>
                <a:gd name="T41" fmla="*/ 642 h 1382"/>
                <a:gd name="T42" fmla="*/ 60 w 1292"/>
                <a:gd name="T43" fmla="*/ 670 h 1382"/>
                <a:gd name="T44" fmla="*/ 132 w 1292"/>
                <a:gd name="T45" fmla="*/ 746 h 1382"/>
                <a:gd name="T46" fmla="*/ 172 w 1292"/>
                <a:gd name="T47" fmla="*/ 692 h 1382"/>
                <a:gd name="T48" fmla="*/ 202 w 1292"/>
                <a:gd name="T49" fmla="*/ 680 h 1382"/>
                <a:gd name="T50" fmla="*/ 198 w 1292"/>
                <a:gd name="T51" fmla="*/ 718 h 1382"/>
                <a:gd name="T52" fmla="*/ 204 w 1292"/>
                <a:gd name="T53" fmla="*/ 770 h 1382"/>
                <a:gd name="T54" fmla="*/ 206 w 1292"/>
                <a:gd name="T55" fmla="*/ 820 h 1382"/>
                <a:gd name="T56" fmla="*/ 212 w 1292"/>
                <a:gd name="T57" fmla="*/ 850 h 1382"/>
                <a:gd name="T58" fmla="*/ 224 w 1292"/>
                <a:gd name="T59" fmla="*/ 908 h 1382"/>
                <a:gd name="T60" fmla="*/ 236 w 1292"/>
                <a:gd name="T61" fmla="*/ 966 h 1382"/>
                <a:gd name="T62" fmla="*/ 270 w 1292"/>
                <a:gd name="T63" fmla="*/ 1018 h 1382"/>
                <a:gd name="T64" fmla="*/ 290 w 1292"/>
                <a:gd name="T65" fmla="*/ 1074 h 1382"/>
                <a:gd name="T66" fmla="*/ 318 w 1292"/>
                <a:gd name="T67" fmla="*/ 1154 h 1382"/>
                <a:gd name="T68" fmla="*/ 368 w 1292"/>
                <a:gd name="T69" fmla="*/ 1258 h 1382"/>
                <a:gd name="T70" fmla="*/ 372 w 1292"/>
                <a:gd name="T71" fmla="*/ 1286 h 1382"/>
                <a:gd name="T72" fmla="*/ 494 w 1292"/>
                <a:gd name="T73" fmla="*/ 1270 h 1382"/>
                <a:gd name="T74" fmla="*/ 516 w 1292"/>
                <a:gd name="T75" fmla="*/ 1176 h 1382"/>
                <a:gd name="T76" fmla="*/ 538 w 1292"/>
                <a:gd name="T77" fmla="*/ 1084 h 1382"/>
                <a:gd name="T78" fmla="*/ 564 w 1292"/>
                <a:gd name="T79" fmla="*/ 968 h 1382"/>
                <a:gd name="T80" fmla="*/ 624 w 1292"/>
                <a:gd name="T81" fmla="*/ 926 h 1382"/>
                <a:gd name="T82" fmla="*/ 732 w 1292"/>
                <a:gd name="T83" fmla="*/ 830 h 1382"/>
                <a:gd name="T84" fmla="*/ 758 w 1292"/>
                <a:gd name="T85" fmla="*/ 792 h 1382"/>
                <a:gd name="T86" fmla="*/ 824 w 1292"/>
                <a:gd name="T87" fmla="*/ 764 h 1382"/>
                <a:gd name="T88" fmla="*/ 882 w 1292"/>
                <a:gd name="T89" fmla="*/ 678 h 1382"/>
                <a:gd name="T90" fmla="*/ 902 w 1292"/>
                <a:gd name="T91" fmla="*/ 708 h 1382"/>
                <a:gd name="T92" fmla="*/ 918 w 1292"/>
                <a:gd name="T93" fmla="*/ 704 h 1382"/>
                <a:gd name="T94" fmla="*/ 908 w 1292"/>
                <a:gd name="T95" fmla="*/ 628 h 1382"/>
                <a:gd name="T96" fmla="*/ 890 w 1292"/>
                <a:gd name="T97" fmla="*/ 550 h 1382"/>
                <a:gd name="T98" fmla="*/ 888 w 1292"/>
                <a:gd name="T99" fmla="*/ 486 h 1382"/>
                <a:gd name="T100" fmla="*/ 926 w 1292"/>
                <a:gd name="T101" fmla="*/ 480 h 1382"/>
                <a:gd name="T102" fmla="*/ 972 w 1292"/>
                <a:gd name="T103" fmla="*/ 534 h 1382"/>
                <a:gd name="T104" fmla="*/ 1066 w 1292"/>
                <a:gd name="T105" fmla="*/ 552 h 1382"/>
                <a:gd name="T106" fmla="*/ 1028 w 1292"/>
                <a:gd name="T107" fmla="*/ 628 h 1382"/>
                <a:gd name="T108" fmla="*/ 1074 w 1292"/>
                <a:gd name="T109" fmla="*/ 650 h 1382"/>
                <a:gd name="T110" fmla="*/ 1114 w 1292"/>
                <a:gd name="T111" fmla="*/ 638 h 1382"/>
                <a:gd name="T112" fmla="*/ 1176 w 1292"/>
                <a:gd name="T113" fmla="*/ 542 h 1382"/>
                <a:gd name="T114" fmla="*/ 1258 w 1292"/>
                <a:gd name="T115" fmla="*/ 430 h 1382"/>
                <a:gd name="T116" fmla="*/ 1132 w 1292"/>
                <a:gd name="T117" fmla="*/ 1364 h 1382"/>
                <a:gd name="T118" fmla="*/ 1102 w 1292"/>
                <a:gd name="T119" fmla="*/ 1314 h 1382"/>
                <a:gd name="T120" fmla="*/ 1102 w 1292"/>
                <a:gd name="T121" fmla="*/ 1086 h 1382"/>
                <a:gd name="T122" fmla="*/ 1084 w 1292"/>
                <a:gd name="T123" fmla="*/ 1148 h 1382"/>
                <a:gd name="T124" fmla="*/ 1092 w 1292"/>
                <a:gd name="T125" fmla="*/ 1142 h 138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1292" h="1382">
                  <a:moveTo>
                    <a:pt x="1066" y="1168"/>
                  </a:moveTo>
                  <a:lnTo>
                    <a:pt x="1066" y="1168"/>
                  </a:lnTo>
                  <a:lnTo>
                    <a:pt x="1066" y="1166"/>
                  </a:lnTo>
                  <a:lnTo>
                    <a:pt x="1064" y="1166"/>
                  </a:lnTo>
                  <a:lnTo>
                    <a:pt x="1064" y="1168"/>
                  </a:lnTo>
                  <a:lnTo>
                    <a:pt x="1066" y="1168"/>
                  </a:lnTo>
                  <a:lnTo>
                    <a:pt x="1066" y="1170"/>
                  </a:lnTo>
                  <a:lnTo>
                    <a:pt x="1066" y="1170"/>
                  </a:lnTo>
                  <a:lnTo>
                    <a:pt x="1068" y="1170"/>
                  </a:lnTo>
                  <a:lnTo>
                    <a:pt x="1068" y="1170"/>
                  </a:lnTo>
                  <a:lnTo>
                    <a:pt x="1068" y="1168"/>
                  </a:lnTo>
                  <a:lnTo>
                    <a:pt x="1068" y="1168"/>
                  </a:lnTo>
                  <a:lnTo>
                    <a:pt x="1066" y="1168"/>
                  </a:lnTo>
                  <a:close/>
                  <a:moveTo>
                    <a:pt x="218" y="1314"/>
                  </a:moveTo>
                  <a:lnTo>
                    <a:pt x="218" y="1314"/>
                  </a:lnTo>
                  <a:lnTo>
                    <a:pt x="218" y="1314"/>
                  </a:lnTo>
                  <a:lnTo>
                    <a:pt x="218" y="1314"/>
                  </a:lnTo>
                  <a:lnTo>
                    <a:pt x="218" y="1314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6" y="1316"/>
                  </a:lnTo>
                  <a:lnTo>
                    <a:pt x="218" y="1316"/>
                  </a:lnTo>
                  <a:lnTo>
                    <a:pt x="218" y="1314"/>
                  </a:lnTo>
                  <a:lnTo>
                    <a:pt x="218" y="1314"/>
                  </a:lnTo>
                  <a:lnTo>
                    <a:pt x="218" y="1314"/>
                  </a:lnTo>
                  <a:close/>
                  <a:moveTo>
                    <a:pt x="244" y="1232"/>
                  </a:move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lnTo>
                    <a:pt x="244" y="1232"/>
                  </a:lnTo>
                  <a:close/>
                  <a:moveTo>
                    <a:pt x="242" y="1234"/>
                  </a:moveTo>
                  <a:lnTo>
                    <a:pt x="242" y="1234"/>
                  </a:lnTo>
                  <a:lnTo>
                    <a:pt x="242" y="1234"/>
                  </a:lnTo>
                  <a:lnTo>
                    <a:pt x="242" y="1234"/>
                  </a:lnTo>
                  <a:lnTo>
                    <a:pt x="242" y="1236"/>
                  </a:lnTo>
                  <a:lnTo>
                    <a:pt x="242" y="1236"/>
                  </a:lnTo>
                  <a:lnTo>
                    <a:pt x="242" y="1236"/>
                  </a:lnTo>
                  <a:lnTo>
                    <a:pt x="242" y="1236"/>
                  </a:lnTo>
                  <a:lnTo>
                    <a:pt x="242" y="1236"/>
                  </a:lnTo>
                  <a:lnTo>
                    <a:pt x="242" y="1234"/>
                  </a:lnTo>
                  <a:lnTo>
                    <a:pt x="244" y="1234"/>
                  </a:lnTo>
                  <a:lnTo>
                    <a:pt x="242" y="1234"/>
                  </a:lnTo>
                  <a:lnTo>
                    <a:pt x="242" y="1234"/>
                  </a:lnTo>
                  <a:close/>
                  <a:moveTo>
                    <a:pt x="568" y="976"/>
                  </a:moveTo>
                  <a:lnTo>
                    <a:pt x="566" y="976"/>
                  </a:lnTo>
                  <a:lnTo>
                    <a:pt x="564" y="974"/>
                  </a:lnTo>
                  <a:lnTo>
                    <a:pt x="564" y="974"/>
                  </a:lnTo>
                  <a:lnTo>
                    <a:pt x="562" y="976"/>
                  </a:lnTo>
                  <a:lnTo>
                    <a:pt x="564" y="978"/>
                  </a:lnTo>
                  <a:lnTo>
                    <a:pt x="566" y="980"/>
                  </a:lnTo>
                  <a:lnTo>
                    <a:pt x="566" y="980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68" y="976"/>
                  </a:lnTo>
                  <a:close/>
                  <a:moveTo>
                    <a:pt x="884" y="694"/>
                  </a:moveTo>
                  <a:lnTo>
                    <a:pt x="882" y="698"/>
                  </a:lnTo>
                  <a:lnTo>
                    <a:pt x="880" y="702"/>
                  </a:lnTo>
                  <a:lnTo>
                    <a:pt x="880" y="704"/>
                  </a:lnTo>
                  <a:lnTo>
                    <a:pt x="880" y="704"/>
                  </a:lnTo>
                  <a:lnTo>
                    <a:pt x="880" y="704"/>
                  </a:lnTo>
                  <a:lnTo>
                    <a:pt x="880" y="706"/>
                  </a:lnTo>
                  <a:lnTo>
                    <a:pt x="880" y="706"/>
                  </a:lnTo>
                  <a:lnTo>
                    <a:pt x="882" y="706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6"/>
                  </a:lnTo>
                  <a:lnTo>
                    <a:pt x="884" y="704"/>
                  </a:lnTo>
                  <a:lnTo>
                    <a:pt x="884" y="704"/>
                  </a:lnTo>
                  <a:lnTo>
                    <a:pt x="886" y="702"/>
                  </a:lnTo>
                  <a:lnTo>
                    <a:pt x="886" y="700"/>
                  </a:lnTo>
                  <a:lnTo>
                    <a:pt x="884" y="694"/>
                  </a:lnTo>
                  <a:lnTo>
                    <a:pt x="884" y="694"/>
                  </a:lnTo>
                  <a:close/>
                  <a:moveTo>
                    <a:pt x="918" y="708"/>
                  </a:moveTo>
                  <a:lnTo>
                    <a:pt x="918" y="708"/>
                  </a:lnTo>
                  <a:lnTo>
                    <a:pt x="916" y="708"/>
                  </a:lnTo>
                  <a:lnTo>
                    <a:pt x="916" y="706"/>
                  </a:lnTo>
                  <a:lnTo>
                    <a:pt x="914" y="708"/>
                  </a:lnTo>
                  <a:lnTo>
                    <a:pt x="916" y="710"/>
                  </a:lnTo>
                  <a:lnTo>
                    <a:pt x="916" y="710"/>
                  </a:lnTo>
                  <a:lnTo>
                    <a:pt x="918" y="710"/>
                  </a:lnTo>
                  <a:lnTo>
                    <a:pt x="918" y="710"/>
                  </a:lnTo>
                  <a:lnTo>
                    <a:pt x="918" y="710"/>
                  </a:lnTo>
                  <a:lnTo>
                    <a:pt x="918" y="710"/>
                  </a:lnTo>
                  <a:lnTo>
                    <a:pt x="918" y="708"/>
                  </a:lnTo>
                  <a:lnTo>
                    <a:pt x="918" y="708"/>
                  </a:lnTo>
                  <a:close/>
                  <a:moveTo>
                    <a:pt x="906" y="692"/>
                  </a:moveTo>
                  <a:lnTo>
                    <a:pt x="906" y="692"/>
                  </a:lnTo>
                  <a:lnTo>
                    <a:pt x="906" y="694"/>
                  </a:lnTo>
                  <a:lnTo>
                    <a:pt x="904" y="694"/>
                  </a:lnTo>
                  <a:lnTo>
                    <a:pt x="904" y="696"/>
                  </a:lnTo>
                  <a:lnTo>
                    <a:pt x="904" y="696"/>
                  </a:lnTo>
                  <a:lnTo>
                    <a:pt x="904" y="696"/>
                  </a:lnTo>
                  <a:lnTo>
                    <a:pt x="904" y="698"/>
                  </a:lnTo>
                  <a:lnTo>
                    <a:pt x="904" y="698"/>
                  </a:lnTo>
                  <a:lnTo>
                    <a:pt x="904" y="698"/>
                  </a:lnTo>
                  <a:lnTo>
                    <a:pt x="906" y="698"/>
                  </a:lnTo>
                  <a:lnTo>
                    <a:pt x="906" y="698"/>
                  </a:lnTo>
                  <a:lnTo>
                    <a:pt x="906" y="696"/>
                  </a:lnTo>
                  <a:lnTo>
                    <a:pt x="908" y="694"/>
                  </a:lnTo>
                  <a:lnTo>
                    <a:pt x="908" y="694"/>
                  </a:lnTo>
                  <a:lnTo>
                    <a:pt x="908" y="692"/>
                  </a:lnTo>
                  <a:lnTo>
                    <a:pt x="908" y="692"/>
                  </a:lnTo>
                  <a:lnTo>
                    <a:pt x="906" y="692"/>
                  </a:lnTo>
                  <a:close/>
                  <a:moveTo>
                    <a:pt x="882" y="694"/>
                  </a:moveTo>
                  <a:lnTo>
                    <a:pt x="884" y="694"/>
                  </a:lnTo>
                  <a:lnTo>
                    <a:pt x="884" y="692"/>
                  </a:lnTo>
                  <a:lnTo>
                    <a:pt x="884" y="690"/>
                  </a:lnTo>
                  <a:lnTo>
                    <a:pt x="882" y="690"/>
                  </a:lnTo>
                  <a:lnTo>
                    <a:pt x="882" y="692"/>
                  </a:lnTo>
                  <a:lnTo>
                    <a:pt x="882" y="692"/>
                  </a:lnTo>
                  <a:lnTo>
                    <a:pt x="882" y="692"/>
                  </a:lnTo>
                  <a:lnTo>
                    <a:pt x="882" y="694"/>
                  </a:lnTo>
                  <a:lnTo>
                    <a:pt x="882" y="694"/>
                  </a:lnTo>
                  <a:lnTo>
                    <a:pt x="882" y="694"/>
                  </a:lnTo>
                  <a:lnTo>
                    <a:pt x="882" y="696"/>
                  </a:lnTo>
                  <a:lnTo>
                    <a:pt x="882" y="694"/>
                  </a:lnTo>
                  <a:close/>
                  <a:moveTo>
                    <a:pt x="244" y="1202"/>
                  </a:moveTo>
                  <a:lnTo>
                    <a:pt x="244" y="1202"/>
                  </a:lnTo>
                  <a:lnTo>
                    <a:pt x="244" y="1202"/>
                  </a:lnTo>
                  <a:lnTo>
                    <a:pt x="244" y="1202"/>
                  </a:lnTo>
                  <a:lnTo>
                    <a:pt x="244" y="1202"/>
                  </a:lnTo>
                  <a:lnTo>
                    <a:pt x="244" y="1202"/>
                  </a:lnTo>
                  <a:lnTo>
                    <a:pt x="244" y="1202"/>
                  </a:lnTo>
                  <a:lnTo>
                    <a:pt x="244" y="1202"/>
                  </a:lnTo>
                  <a:close/>
                  <a:moveTo>
                    <a:pt x="194" y="1204"/>
                  </a:moveTo>
                  <a:lnTo>
                    <a:pt x="194" y="1204"/>
                  </a:lnTo>
                  <a:lnTo>
                    <a:pt x="194" y="1204"/>
                  </a:lnTo>
                  <a:lnTo>
                    <a:pt x="194" y="1204"/>
                  </a:lnTo>
                  <a:lnTo>
                    <a:pt x="194" y="1204"/>
                  </a:lnTo>
                  <a:lnTo>
                    <a:pt x="194" y="1204"/>
                  </a:lnTo>
                  <a:close/>
                  <a:moveTo>
                    <a:pt x="214" y="1172"/>
                  </a:moveTo>
                  <a:lnTo>
                    <a:pt x="214" y="1172"/>
                  </a:lnTo>
                  <a:lnTo>
                    <a:pt x="214" y="1172"/>
                  </a:lnTo>
                  <a:lnTo>
                    <a:pt x="214" y="1172"/>
                  </a:lnTo>
                  <a:lnTo>
                    <a:pt x="214" y="1172"/>
                  </a:lnTo>
                  <a:lnTo>
                    <a:pt x="216" y="1172"/>
                  </a:lnTo>
                  <a:lnTo>
                    <a:pt x="214" y="1172"/>
                  </a:lnTo>
                  <a:lnTo>
                    <a:pt x="214" y="1172"/>
                  </a:lnTo>
                  <a:close/>
                  <a:moveTo>
                    <a:pt x="178" y="1200"/>
                  </a:moveTo>
                  <a:lnTo>
                    <a:pt x="178" y="1200"/>
                  </a:lnTo>
                  <a:lnTo>
                    <a:pt x="178" y="1200"/>
                  </a:lnTo>
                  <a:lnTo>
                    <a:pt x="178" y="1202"/>
                  </a:lnTo>
                  <a:lnTo>
                    <a:pt x="178" y="1202"/>
                  </a:lnTo>
                  <a:lnTo>
                    <a:pt x="178" y="1200"/>
                  </a:lnTo>
                  <a:lnTo>
                    <a:pt x="180" y="1200"/>
                  </a:lnTo>
                  <a:lnTo>
                    <a:pt x="180" y="1200"/>
                  </a:lnTo>
                  <a:lnTo>
                    <a:pt x="178" y="1200"/>
                  </a:lnTo>
                  <a:lnTo>
                    <a:pt x="178" y="1200"/>
                  </a:lnTo>
                  <a:close/>
                  <a:moveTo>
                    <a:pt x="198" y="1212"/>
                  </a:moveTo>
                  <a:lnTo>
                    <a:pt x="198" y="1214"/>
                  </a:lnTo>
                  <a:lnTo>
                    <a:pt x="198" y="1214"/>
                  </a:lnTo>
                  <a:lnTo>
                    <a:pt x="198" y="1214"/>
                  </a:lnTo>
                  <a:lnTo>
                    <a:pt x="198" y="1214"/>
                  </a:lnTo>
                  <a:lnTo>
                    <a:pt x="198" y="1214"/>
                  </a:lnTo>
                  <a:lnTo>
                    <a:pt x="198" y="1214"/>
                  </a:lnTo>
                  <a:lnTo>
                    <a:pt x="198" y="1212"/>
                  </a:lnTo>
                  <a:lnTo>
                    <a:pt x="198" y="1212"/>
                  </a:lnTo>
                  <a:lnTo>
                    <a:pt x="198" y="1212"/>
                  </a:lnTo>
                  <a:lnTo>
                    <a:pt x="198" y="1212"/>
                  </a:lnTo>
                  <a:lnTo>
                    <a:pt x="198" y="1212"/>
                  </a:lnTo>
                  <a:close/>
                  <a:moveTo>
                    <a:pt x="204" y="1184"/>
                  </a:moveTo>
                  <a:lnTo>
                    <a:pt x="204" y="1184"/>
                  </a:lnTo>
                  <a:lnTo>
                    <a:pt x="204" y="1184"/>
                  </a:lnTo>
                  <a:lnTo>
                    <a:pt x="204" y="1186"/>
                  </a:lnTo>
                  <a:lnTo>
                    <a:pt x="204" y="1186"/>
                  </a:lnTo>
                  <a:lnTo>
                    <a:pt x="204" y="1184"/>
                  </a:lnTo>
                  <a:lnTo>
                    <a:pt x="206" y="1184"/>
                  </a:lnTo>
                  <a:lnTo>
                    <a:pt x="206" y="1182"/>
                  </a:lnTo>
                  <a:lnTo>
                    <a:pt x="206" y="1182"/>
                  </a:lnTo>
                  <a:lnTo>
                    <a:pt x="206" y="1182"/>
                  </a:lnTo>
                  <a:lnTo>
                    <a:pt x="206" y="1182"/>
                  </a:lnTo>
                  <a:lnTo>
                    <a:pt x="206" y="1182"/>
                  </a:lnTo>
                  <a:lnTo>
                    <a:pt x="206" y="1182"/>
                  </a:lnTo>
                  <a:lnTo>
                    <a:pt x="204" y="1184"/>
                  </a:lnTo>
                  <a:close/>
                  <a:moveTo>
                    <a:pt x="202" y="1162"/>
                  </a:move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lnTo>
                    <a:pt x="202" y="1162"/>
                  </a:lnTo>
                  <a:close/>
                  <a:moveTo>
                    <a:pt x="204" y="1188"/>
                  </a:moveTo>
                  <a:lnTo>
                    <a:pt x="202" y="1188"/>
                  </a:lnTo>
                  <a:lnTo>
                    <a:pt x="202" y="1188"/>
                  </a:lnTo>
                  <a:lnTo>
                    <a:pt x="204" y="1188"/>
                  </a:lnTo>
                  <a:lnTo>
                    <a:pt x="204" y="1188"/>
                  </a:lnTo>
                  <a:lnTo>
                    <a:pt x="204" y="1188"/>
                  </a:lnTo>
                  <a:lnTo>
                    <a:pt x="204" y="1188"/>
                  </a:lnTo>
                  <a:lnTo>
                    <a:pt x="204" y="1188"/>
                  </a:lnTo>
                  <a:lnTo>
                    <a:pt x="204" y="1188"/>
                  </a:lnTo>
                  <a:close/>
                  <a:moveTo>
                    <a:pt x="1138" y="1136"/>
                  </a:moveTo>
                  <a:lnTo>
                    <a:pt x="1138" y="1136"/>
                  </a:lnTo>
                  <a:lnTo>
                    <a:pt x="1138" y="1138"/>
                  </a:lnTo>
                  <a:lnTo>
                    <a:pt x="1138" y="1136"/>
                  </a:lnTo>
                  <a:lnTo>
                    <a:pt x="1138" y="1136"/>
                  </a:lnTo>
                  <a:close/>
                  <a:moveTo>
                    <a:pt x="1124" y="1328"/>
                  </a:moveTo>
                  <a:lnTo>
                    <a:pt x="1124" y="1326"/>
                  </a:lnTo>
                  <a:lnTo>
                    <a:pt x="1124" y="1326"/>
                  </a:lnTo>
                  <a:lnTo>
                    <a:pt x="1124" y="1326"/>
                  </a:lnTo>
                  <a:lnTo>
                    <a:pt x="1124" y="1328"/>
                  </a:lnTo>
                  <a:lnTo>
                    <a:pt x="1122" y="1328"/>
                  </a:lnTo>
                  <a:lnTo>
                    <a:pt x="1122" y="1328"/>
                  </a:lnTo>
                  <a:lnTo>
                    <a:pt x="1122" y="1328"/>
                  </a:lnTo>
                  <a:lnTo>
                    <a:pt x="1122" y="1328"/>
                  </a:lnTo>
                  <a:lnTo>
                    <a:pt x="1124" y="1330"/>
                  </a:lnTo>
                  <a:lnTo>
                    <a:pt x="1124" y="1328"/>
                  </a:lnTo>
                  <a:lnTo>
                    <a:pt x="1124" y="1328"/>
                  </a:lnTo>
                  <a:lnTo>
                    <a:pt x="1124" y="1328"/>
                  </a:lnTo>
                  <a:close/>
                  <a:moveTo>
                    <a:pt x="1118" y="1330"/>
                  </a:moveTo>
                  <a:lnTo>
                    <a:pt x="1118" y="1330"/>
                  </a:lnTo>
                  <a:lnTo>
                    <a:pt x="1118" y="1330"/>
                  </a:lnTo>
                  <a:lnTo>
                    <a:pt x="1118" y="1328"/>
                  </a:lnTo>
                  <a:lnTo>
                    <a:pt x="1116" y="1328"/>
                  </a:lnTo>
                  <a:lnTo>
                    <a:pt x="1116" y="1328"/>
                  </a:lnTo>
                  <a:lnTo>
                    <a:pt x="1116" y="1328"/>
                  </a:lnTo>
                  <a:lnTo>
                    <a:pt x="1116" y="1326"/>
                  </a:lnTo>
                  <a:lnTo>
                    <a:pt x="1116" y="1326"/>
                  </a:lnTo>
                  <a:lnTo>
                    <a:pt x="1114" y="1326"/>
                  </a:lnTo>
                  <a:lnTo>
                    <a:pt x="1114" y="1328"/>
                  </a:lnTo>
                  <a:lnTo>
                    <a:pt x="1114" y="1328"/>
                  </a:lnTo>
                  <a:lnTo>
                    <a:pt x="1112" y="1330"/>
                  </a:lnTo>
                  <a:lnTo>
                    <a:pt x="1112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4" y="1330"/>
                  </a:lnTo>
                  <a:lnTo>
                    <a:pt x="1114" y="1332"/>
                  </a:lnTo>
                  <a:lnTo>
                    <a:pt x="1114" y="1332"/>
                  </a:lnTo>
                  <a:lnTo>
                    <a:pt x="1114" y="1332"/>
                  </a:lnTo>
                  <a:lnTo>
                    <a:pt x="1116" y="1332"/>
                  </a:lnTo>
                  <a:lnTo>
                    <a:pt x="1116" y="1332"/>
                  </a:lnTo>
                  <a:lnTo>
                    <a:pt x="1116" y="1332"/>
                  </a:lnTo>
                  <a:lnTo>
                    <a:pt x="1116" y="1332"/>
                  </a:lnTo>
                  <a:lnTo>
                    <a:pt x="1118" y="1332"/>
                  </a:lnTo>
                  <a:lnTo>
                    <a:pt x="1118" y="1332"/>
                  </a:lnTo>
                  <a:lnTo>
                    <a:pt x="1118" y="1332"/>
                  </a:lnTo>
                  <a:lnTo>
                    <a:pt x="1118" y="1332"/>
                  </a:lnTo>
                  <a:lnTo>
                    <a:pt x="1120" y="1334"/>
                  </a:lnTo>
                  <a:lnTo>
                    <a:pt x="1120" y="1334"/>
                  </a:lnTo>
                  <a:lnTo>
                    <a:pt x="1120" y="1332"/>
                  </a:lnTo>
                  <a:lnTo>
                    <a:pt x="1120" y="1332"/>
                  </a:lnTo>
                  <a:lnTo>
                    <a:pt x="1120" y="1332"/>
                  </a:lnTo>
                  <a:lnTo>
                    <a:pt x="1118" y="1330"/>
                  </a:lnTo>
                  <a:close/>
                  <a:moveTo>
                    <a:pt x="1126" y="1302"/>
                  </a:moveTo>
                  <a:lnTo>
                    <a:pt x="1126" y="1304"/>
                  </a:lnTo>
                  <a:lnTo>
                    <a:pt x="1126" y="1304"/>
                  </a:lnTo>
                  <a:lnTo>
                    <a:pt x="1126" y="1306"/>
                  </a:lnTo>
                  <a:lnTo>
                    <a:pt x="1126" y="1308"/>
                  </a:lnTo>
                  <a:lnTo>
                    <a:pt x="1126" y="1308"/>
                  </a:lnTo>
                  <a:lnTo>
                    <a:pt x="1126" y="1308"/>
                  </a:lnTo>
                  <a:lnTo>
                    <a:pt x="1126" y="1308"/>
                  </a:lnTo>
                  <a:lnTo>
                    <a:pt x="1128" y="1306"/>
                  </a:lnTo>
                  <a:lnTo>
                    <a:pt x="1128" y="1306"/>
                  </a:lnTo>
                  <a:lnTo>
                    <a:pt x="1128" y="1304"/>
                  </a:lnTo>
                  <a:lnTo>
                    <a:pt x="1126" y="1304"/>
                  </a:lnTo>
                  <a:lnTo>
                    <a:pt x="1126" y="1304"/>
                  </a:lnTo>
                  <a:lnTo>
                    <a:pt x="1126" y="1302"/>
                  </a:lnTo>
                  <a:lnTo>
                    <a:pt x="1126" y="1302"/>
                  </a:lnTo>
                  <a:close/>
                  <a:moveTo>
                    <a:pt x="1122" y="1326"/>
                  </a:moveTo>
                  <a:lnTo>
                    <a:pt x="1122" y="1326"/>
                  </a:lnTo>
                  <a:lnTo>
                    <a:pt x="1122" y="1326"/>
                  </a:lnTo>
                  <a:lnTo>
                    <a:pt x="1124" y="1326"/>
                  </a:lnTo>
                  <a:lnTo>
                    <a:pt x="1124" y="1324"/>
                  </a:lnTo>
                  <a:lnTo>
                    <a:pt x="1122" y="1324"/>
                  </a:lnTo>
                  <a:lnTo>
                    <a:pt x="1122" y="1322"/>
                  </a:lnTo>
                  <a:lnTo>
                    <a:pt x="1122" y="1320"/>
                  </a:lnTo>
                  <a:lnTo>
                    <a:pt x="1122" y="1320"/>
                  </a:lnTo>
                  <a:lnTo>
                    <a:pt x="1122" y="1320"/>
                  </a:lnTo>
                  <a:lnTo>
                    <a:pt x="1122" y="1318"/>
                  </a:lnTo>
                  <a:lnTo>
                    <a:pt x="1122" y="1318"/>
                  </a:lnTo>
                  <a:lnTo>
                    <a:pt x="1122" y="1318"/>
                  </a:lnTo>
                  <a:lnTo>
                    <a:pt x="1122" y="1318"/>
                  </a:lnTo>
                  <a:lnTo>
                    <a:pt x="1120" y="1318"/>
                  </a:lnTo>
                  <a:lnTo>
                    <a:pt x="1120" y="1318"/>
                  </a:lnTo>
                  <a:lnTo>
                    <a:pt x="1120" y="1318"/>
                  </a:lnTo>
                  <a:lnTo>
                    <a:pt x="1120" y="1320"/>
                  </a:lnTo>
                  <a:lnTo>
                    <a:pt x="1120" y="1320"/>
                  </a:lnTo>
                  <a:lnTo>
                    <a:pt x="1120" y="1320"/>
                  </a:lnTo>
                  <a:lnTo>
                    <a:pt x="1120" y="1320"/>
                  </a:lnTo>
                  <a:lnTo>
                    <a:pt x="1120" y="1324"/>
                  </a:lnTo>
                  <a:lnTo>
                    <a:pt x="1120" y="1324"/>
                  </a:lnTo>
                  <a:lnTo>
                    <a:pt x="1120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4"/>
                  </a:lnTo>
                  <a:lnTo>
                    <a:pt x="1122" y="1326"/>
                  </a:lnTo>
                  <a:lnTo>
                    <a:pt x="1122" y="1326"/>
                  </a:lnTo>
                  <a:lnTo>
                    <a:pt x="1120" y="1326"/>
                  </a:lnTo>
                  <a:lnTo>
                    <a:pt x="1120" y="1326"/>
                  </a:lnTo>
                  <a:lnTo>
                    <a:pt x="1120" y="1328"/>
                  </a:lnTo>
                  <a:lnTo>
                    <a:pt x="1120" y="1328"/>
                  </a:lnTo>
                  <a:lnTo>
                    <a:pt x="1122" y="1328"/>
                  </a:lnTo>
                  <a:lnTo>
                    <a:pt x="1122" y="1326"/>
                  </a:lnTo>
                  <a:lnTo>
                    <a:pt x="1122" y="1326"/>
                  </a:lnTo>
                  <a:lnTo>
                    <a:pt x="1122" y="1326"/>
                  </a:lnTo>
                  <a:close/>
                  <a:moveTo>
                    <a:pt x="1130" y="1358"/>
                  </a:moveTo>
                  <a:lnTo>
                    <a:pt x="1132" y="1358"/>
                  </a:lnTo>
                  <a:lnTo>
                    <a:pt x="1132" y="1356"/>
                  </a:lnTo>
                  <a:lnTo>
                    <a:pt x="1132" y="1356"/>
                  </a:lnTo>
                  <a:lnTo>
                    <a:pt x="1132" y="1356"/>
                  </a:lnTo>
                  <a:lnTo>
                    <a:pt x="1132" y="1354"/>
                  </a:lnTo>
                  <a:lnTo>
                    <a:pt x="1130" y="1354"/>
                  </a:lnTo>
                  <a:lnTo>
                    <a:pt x="1130" y="1354"/>
                  </a:lnTo>
                  <a:lnTo>
                    <a:pt x="1130" y="1354"/>
                  </a:lnTo>
                  <a:lnTo>
                    <a:pt x="1130" y="1352"/>
                  </a:lnTo>
                  <a:lnTo>
                    <a:pt x="1130" y="1354"/>
                  </a:lnTo>
                  <a:lnTo>
                    <a:pt x="1130" y="1354"/>
                  </a:lnTo>
                  <a:lnTo>
                    <a:pt x="1128" y="1354"/>
                  </a:lnTo>
                  <a:lnTo>
                    <a:pt x="1128" y="1356"/>
                  </a:lnTo>
                  <a:lnTo>
                    <a:pt x="1126" y="1356"/>
                  </a:lnTo>
                  <a:lnTo>
                    <a:pt x="1126" y="1356"/>
                  </a:lnTo>
                  <a:lnTo>
                    <a:pt x="1126" y="1358"/>
                  </a:lnTo>
                  <a:lnTo>
                    <a:pt x="1126" y="1358"/>
                  </a:lnTo>
                  <a:lnTo>
                    <a:pt x="1126" y="1358"/>
                  </a:lnTo>
                  <a:lnTo>
                    <a:pt x="1126" y="1358"/>
                  </a:lnTo>
                  <a:lnTo>
                    <a:pt x="1126" y="1360"/>
                  </a:lnTo>
                  <a:lnTo>
                    <a:pt x="1126" y="1360"/>
                  </a:lnTo>
                  <a:lnTo>
                    <a:pt x="1126" y="1360"/>
                  </a:lnTo>
                  <a:lnTo>
                    <a:pt x="1128" y="1360"/>
                  </a:lnTo>
                  <a:lnTo>
                    <a:pt x="1128" y="1360"/>
                  </a:lnTo>
                  <a:lnTo>
                    <a:pt x="1130" y="1358"/>
                  </a:lnTo>
                  <a:lnTo>
                    <a:pt x="1130" y="1358"/>
                  </a:lnTo>
                  <a:close/>
                  <a:moveTo>
                    <a:pt x="1292" y="396"/>
                  </a:moveTo>
                  <a:lnTo>
                    <a:pt x="1290" y="394"/>
                  </a:lnTo>
                  <a:lnTo>
                    <a:pt x="1290" y="392"/>
                  </a:lnTo>
                  <a:lnTo>
                    <a:pt x="1290" y="390"/>
                  </a:lnTo>
                  <a:lnTo>
                    <a:pt x="1290" y="388"/>
                  </a:lnTo>
                  <a:lnTo>
                    <a:pt x="1290" y="386"/>
                  </a:lnTo>
                  <a:lnTo>
                    <a:pt x="1290" y="384"/>
                  </a:lnTo>
                  <a:lnTo>
                    <a:pt x="1286" y="382"/>
                  </a:lnTo>
                  <a:lnTo>
                    <a:pt x="1286" y="382"/>
                  </a:lnTo>
                  <a:lnTo>
                    <a:pt x="1286" y="382"/>
                  </a:lnTo>
                  <a:lnTo>
                    <a:pt x="1286" y="382"/>
                  </a:lnTo>
                  <a:lnTo>
                    <a:pt x="1284" y="382"/>
                  </a:lnTo>
                  <a:lnTo>
                    <a:pt x="1284" y="380"/>
                  </a:lnTo>
                  <a:lnTo>
                    <a:pt x="1282" y="378"/>
                  </a:lnTo>
                  <a:lnTo>
                    <a:pt x="1280" y="378"/>
                  </a:lnTo>
                  <a:lnTo>
                    <a:pt x="1278" y="378"/>
                  </a:lnTo>
                  <a:lnTo>
                    <a:pt x="1276" y="380"/>
                  </a:lnTo>
                  <a:lnTo>
                    <a:pt x="1274" y="380"/>
                  </a:lnTo>
                  <a:lnTo>
                    <a:pt x="1274" y="380"/>
                  </a:lnTo>
                  <a:lnTo>
                    <a:pt x="1272" y="378"/>
                  </a:lnTo>
                  <a:lnTo>
                    <a:pt x="1272" y="376"/>
                  </a:lnTo>
                  <a:lnTo>
                    <a:pt x="1270" y="372"/>
                  </a:lnTo>
                  <a:lnTo>
                    <a:pt x="1266" y="370"/>
                  </a:lnTo>
                  <a:lnTo>
                    <a:pt x="1264" y="368"/>
                  </a:lnTo>
                  <a:lnTo>
                    <a:pt x="1260" y="366"/>
                  </a:lnTo>
                  <a:lnTo>
                    <a:pt x="1256" y="368"/>
                  </a:lnTo>
                  <a:lnTo>
                    <a:pt x="1256" y="370"/>
                  </a:lnTo>
                  <a:lnTo>
                    <a:pt x="1256" y="372"/>
                  </a:lnTo>
                  <a:lnTo>
                    <a:pt x="1254" y="376"/>
                  </a:lnTo>
                  <a:lnTo>
                    <a:pt x="1254" y="376"/>
                  </a:lnTo>
                  <a:lnTo>
                    <a:pt x="1252" y="372"/>
                  </a:lnTo>
                  <a:lnTo>
                    <a:pt x="1252" y="370"/>
                  </a:lnTo>
                  <a:lnTo>
                    <a:pt x="1252" y="368"/>
                  </a:lnTo>
                  <a:lnTo>
                    <a:pt x="1252" y="366"/>
                  </a:lnTo>
                  <a:lnTo>
                    <a:pt x="1254" y="364"/>
                  </a:lnTo>
                  <a:lnTo>
                    <a:pt x="1258" y="362"/>
                  </a:lnTo>
                  <a:lnTo>
                    <a:pt x="1258" y="358"/>
                  </a:lnTo>
                  <a:lnTo>
                    <a:pt x="1258" y="356"/>
                  </a:lnTo>
                  <a:lnTo>
                    <a:pt x="1256" y="354"/>
                  </a:lnTo>
                  <a:lnTo>
                    <a:pt x="1254" y="352"/>
                  </a:lnTo>
                  <a:lnTo>
                    <a:pt x="1254" y="350"/>
                  </a:lnTo>
                  <a:lnTo>
                    <a:pt x="1254" y="350"/>
                  </a:lnTo>
                  <a:lnTo>
                    <a:pt x="1254" y="348"/>
                  </a:lnTo>
                  <a:lnTo>
                    <a:pt x="1252" y="348"/>
                  </a:lnTo>
                  <a:lnTo>
                    <a:pt x="1252" y="348"/>
                  </a:lnTo>
                  <a:lnTo>
                    <a:pt x="1252" y="348"/>
                  </a:lnTo>
                  <a:lnTo>
                    <a:pt x="1252" y="346"/>
                  </a:lnTo>
                  <a:lnTo>
                    <a:pt x="1248" y="344"/>
                  </a:lnTo>
                  <a:lnTo>
                    <a:pt x="1248" y="342"/>
                  </a:lnTo>
                  <a:lnTo>
                    <a:pt x="1244" y="342"/>
                  </a:lnTo>
                  <a:lnTo>
                    <a:pt x="1240" y="346"/>
                  </a:lnTo>
                  <a:lnTo>
                    <a:pt x="1240" y="342"/>
                  </a:lnTo>
                  <a:lnTo>
                    <a:pt x="1240" y="340"/>
                  </a:lnTo>
                  <a:lnTo>
                    <a:pt x="1240" y="340"/>
                  </a:lnTo>
                  <a:lnTo>
                    <a:pt x="1242" y="340"/>
                  </a:lnTo>
                  <a:lnTo>
                    <a:pt x="1246" y="338"/>
                  </a:lnTo>
                  <a:lnTo>
                    <a:pt x="1246" y="338"/>
                  </a:lnTo>
                  <a:lnTo>
                    <a:pt x="1248" y="336"/>
                  </a:lnTo>
                  <a:lnTo>
                    <a:pt x="1248" y="334"/>
                  </a:lnTo>
                  <a:lnTo>
                    <a:pt x="1248" y="334"/>
                  </a:lnTo>
                  <a:lnTo>
                    <a:pt x="1248" y="332"/>
                  </a:lnTo>
                  <a:lnTo>
                    <a:pt x="1248" y="332"/>
                  </a:lnTo>
                  <a:lnTo>
                    <a:pt x="1246" y="332"/>
                  </a:lnTo>
                  <a:lnTo>
                    <a:pt x="1246" y="334"/>
                  </a:lnTo>
                  <a:lnTo>
                    <a:pt x="1244" y="334"/>
                  </a:lnTo>
                  <a:lnTo>
                    <a:pt x="1242" y="334"/>
                  </a:lnTo>
                  <a:lnTo>
                    <a:pt x="1242" y="334"/>
                  </a:lnTo>
                  <a:lnTo>
                    <a:pt x="1240" y="332"/>
                  </a:lnTo>
                  <a:lnTo>
                    <a:pt x="1240" y="332"/>
                  </a:lnTo>
                  <a:lnTo>
                    <a:pt x="1238" y="328"/>
                  </a:lnTo>
                  <a:lnTo>
                    <a:pt x="1238" y="328"/>
                  </a:lnTo>
                  <a:lnTo>
                    <a:pt x="1236" y="328"/>
                  </a:lnTo>
                  <a:lnTo>
                    <a:pt x="1230" y="328"/>
                  </a:lnTo>
                  <a:lnTo>
                    <a:pt x="1226" y="330"/>
                  </a:lnTo>
                  <a:lnTo>
                    <a:pt x="1224" y="328"/>
                  </a:lnTo>
                  <a:lnTo>
                    <a:pt x="1222" y="330"/>
                  </a:lnTo>
                  <a:lnTo>
                    <a:pt x="1220" y="330"/>
                  </a:lnTo>
                  <a:lnTo>
                    <a:pt x="1220" y="332"/>
                  </a:lnTo>
                  <a:lnTo>
                    <a:pt x="1220" y="336"/>
                  </a:lnTo>
                  <a:lnTo>
                    <a:pt x="1216" y="336"/>
                  </a:lnTo>
                  <a:lnTo>
                    <a:pt x="1214" y="334"/>
                  </a:lnTo>
                  <a:lnTo>
                    <a:pt x="1214" y="334"/>
                  </a:lnTo>
                  <a:lnTo>
                    <a:pt x="1214" y="334"/>
                  </a:lnTo>
                  <a:lnTo>
                    <a:pt x="1212" y="334"/>
                  </a:lnTo>
                  <a:lnTo>
                    <a:pt x="1212" y="334"/>
                  </a:lnTo>
                  <a:lnTo>
                    <a:pt x="1212" y="334"/>
                  </a:lnTo>
                  <a:lnTo>
                    <a:pt x="1212" y="336"/>
                  </a:lnTo>
                  <a:lnTo>
                    <a:pt x="1212" y="336"/>
                  </a:lnTo>
                  <a:lnTo>
                    <a:pt x="1210" y="336"/>
                  </a:lnTo>
                  <a:lnTo>
                    <a:pt x="1210" y="336"/>
                  </a:lnTo>
                  <a:lnTo>
                    <a:pt x="1212" y="338"/>
                  </a:lnTo>
                  <a:lnTo>
                    <a:pt x="1212" y="340"/>
                  </a:lnTo>
                  <a:lnTo>
                    <a:pt x="1210" y="340"/>
                  </a:lnTo>
                  <a:lnTo>
                    <a:pt x="1208" y="340"/>
                  </a:lnTo>
                  <a:lnTo>
                    <a:pt x="1208" y="340"/>
                  </a:lnTo>
                  <a:lnTo>
                    <a:pt x="1208" y="340"/>
                  </a:lnTo>
                  <a:lnTo>
                    <a:pt x="1208" y="338"/>
                  </a:lnTo>
                  <a:lnTo>
                    <a:pt x="1206" y="338"/>
                  </a:lnTo>
                  <a:lnTo>
                    <a:pt x="1206" y="340"/>
                  </a:lnTo>
                  <a:lnTo>
                    <a:pt x="1204" y="340"/>
                  </a:lnTo>
                  <a:lnTo>
                    <a:pt x="1202" y="340"/>
                  </a:lnTo>
                  <a:lnTo>
                    <a:pt x="1200" y="340"/>
                  </a:lnTo>
                  <a:lnTo>
                    <a:pt x="1200" y="344"/>
                  </a:lnTo>
                  <a:lnTo>
                    <a:pt x="1198" y="344"/>
                  </a:lnTo>
                  <a:lnTo>
                    <a:pt x="1198" y="344"/>
                  </a:lnTo>
                  <a:lnTo>
                    <a:pt x="1198" y="342"/>
                  </a:lnTo>
                  <a:lnTo>
                    <a:pt x="1198" y="342"/>
                  </a:lnTo>
                  <a:lnTo>
                    <a:pt x="1198" y="342"/>
                  </a:lnTo>
                  <a:lnTo>
                    <a:pt x="1196" y="342"/>
                  </a:lnTo>
                  <a:lnTo>
                    <a:pt x="1196" y="342"/>
                  </a:lnTo>
                  <a:lnTo>
                    <a:pt x="1194" y="342"/>
                  </a:lnTo>
                  <a:lnTo>
                    <a:pt x="1192" y="340"/>
                  </a:lnTo>
                  <a:lnTo>
                    <a:pt x="1190" y="340"/>
                  </a:lnTo>
                  <a:lnTo>
                    <a:pt x="1188" y="338"/>
                  </a:lnTo>
                  <a:lnTo>
                    <a:pt x="1186" y="338"/>
                  </a:lnTo>
                  <a:lnTo>
                    <a:pt x="1186" y="338"/>
                  </a:lnTo>
                  <a:lnTo>
                    <a:pt x="1186" y="338"/>
                  </a:lnTo>
                  <a:lnTo>
                    <a:pt x="1188" y="340"/>
                  </a:lnTo>
                  <a:lnTo>
                    <a:pt x="1188" y="340"/>
                  </a:lnTo>
                  <a:lnTo>
                    <a:pt x="1186" y="340"/>
                  </a:lnTo>
                  <a:lnTo>
                    <a:pt x="1184" y="338"/>
                  </a:lnTo>
                  <a:lnTo>
                    <a:pt x="1182" y="338"/>
                  </a:lnTo>
                  <a:lnTo>
                    <a:pt x="1180" y="338"/>
                  </a:lnTo>
                  <a:lnTo>
                    <a:pt x="1180" y="338"/>
                  </a:lnTo>
                  <a:lnTo>
                    <a:pt x="1178" y="338"/>
                  </a:lnTo>
                  <a:lnTo>
                    <a:pt x="1178" y="338"/>
                  </a:lnTo>
                  <a:lnTo>
                    <a:pt x="1178" y="336"/>
                  </a:lnTo>
                  <a:lnTo>
                    <a:pt x="1178" y="334"/>
                  </a:lnTo>
                  <a:lnTo>
                    <a:pt x="1174" y="332"/>
                  </a:lnTo>
                  <a:lnTo>
                    <a:pt x="1174" y="332"/>
                  </a:lnTo>
                  <a:lnTo>
                    <a:pt x="1172" y="330"/>
                  </a:lnTo>
                  <a:lnTo>
                    <a:pt x="1170" y="330"/>
                  </a:lnTo>
                  <a:lnTo>
                    <a:pt x="1170" y="332"/>
                  </a:lnTo>
                  <a:lnTo>
                    <a:pt x="1168" y="334"/>
                  </a:lnTo>
                  <a:lnTo>
                    <a:pt x="1166" y="336"/>
                  </a:lnTo>
                  <a:lnTo>
                    <a:pt x="1166" y="336"/>
                  </a:lnTo>
                  <a:lnTo>
                    <a:pt x="1164" y="336"/>
                  </a:lnTo>
                  <a:lnTo>
                    <a:pt x="1162" y="336"/>
                  </a:lnTo>
                  <a:lnTo>
                    <a:pt x="1162" y="336"/>
                  </a:lnTo>
                  <a:lnTo>
                    <a:pt x="1160" y="336"/>
                  </a:lnTo>
                  <a:lnTo>
                    <a:pt x="1160" y="338"/>
                  </a:lnTo>
                  <a:lnTo>
                    <a:pt x="1160" y="338"/>
                  </a:lnTo>
                  <a:lnTo>
                    <a:pt x="1158" y="340"/>
                  </a:lnTo>
                  <a:lnTo>
                    <a:pt x="1158" y="340"/>
                  </a:lnTo>
                  <a:lnTo>
                    <a:pt x="1156" y="340"/>
                  </a:lnTo>
                  <a:lnTo>
                    <a:pt x="1156" y="342"/>
                  </a:lnTo>
                  <a:lnTo>
                    <a:pt x="1158" y="344"/>
                  </a:lnTo>
                  <a:lnTo>
                    <a:pt x="1160" y="346"/>
                  </a:lnTo>
                  <a:lnTo>
                    <a:pt x="1156" y="348"/>
                  </a:lnTo>
                  <a:lnTo>
                    <a:pt x="1154" y="350"/>
                  </a:lnTo>
                  <a:lnTo>
                    <a:pt x="1152" y="350"/>
                  </a:lnTo>
                  <a:lnTo>
                    <a:pt x="1150" y="352"/>
                  </a:lnTo>
                  <a:lnTo>
                    <a:pt x="1148" y="352"/>
                  </a:lnTo>
                  <a:lnTo>
                    <a:pt x="1144" y="354"/>
                  </a:lnTo>
                  <a:lnTo>
                    <a:pt x="1144" y="354"/>
                  </a:lnTo>
                  <a:lnTo>
                    <a:pt x="1144" y="354"/>
                  </a:lnTo>
                  <a:lnTo>
                    <a:pt x="1142" y="354"/>
                  </a:lnTo>
                  <a:lnTo>
                    <a:pt x="1142" y="354"/>
                  </a:lnTo>
                  <a:lnTo>
                    <a:pt x="1140" y="354"/>
                  </a:lnTo>
                  <a:lnTo>
                    <a:pt x="1140" y="354"/>
                  </a:lnTo>
                  <a:lnTo>
                    <a:pt x="1140" y="356"/>
                  </a:lnTo>
                  <a:lnTo>
                    <a:pt x="1140" y="356"/>
                  </a:lnTo>
                  <a:lnTo>
                    <a:pt x="1140" y="356"/>
                  </a:lnTo>
                  <a:lnTo>
                    <a:pt x="1140" y="356"/>
                  </a:lnTo>
                  <a:lnTo>
                    <a:pt x="1140" y="356"/>
                  </a:lnTo>
                  <a:lnTo>
                    <a:pt x="1140" y="356"/>
                  </a:lnTo>
                  <a:lnTo>
                    <a:pt x="1138" y="356"/>
                  </a:lnTo>
                  <a:lnTo>
                    <a:pt x="1138" y="356"/>
                  </a:lnTo>
                  <a:lnTo>
                    <a:pt x="1138" y="358"/>
                  </a:lnTo>
                  <a:lnTo>
                    <a:pt x="1138" y="358"/>
                  </a:lnTo>
                  <a:lnTo>
                    <a:pt x="1136" y="358"/>
                  </a:lnTo>
                  <a:lnTo>
                    <a:pt x="1134" y="360"/>
                  </a:lnTo>
                  <a:lnTo>
                    <a:pt x="1132" y="362"/>
                  </a:lnTo>
                  <a:lnTo>
                    <a:pt x="1130" y="362"/>
                  </a:lnTo>
                  <a:lnTo>
                    <a:pt x="1130" y="362"/>
                  </a:lnTo>
                  <a:lnTo>
                    <a:pt x="1130" y="362"/>
                  </a:lnTo>
                  <a:lnTo>
                    <a:pt x="1128" y="362"/>
                  </a:lnTo>
                  <a:lnTo>
                    <a:pt x="1128" y="362"/>
                  </a:lnTo>
                  <a:lnTo>
                    <a:pt x="1128" y="364"/>
                  </a:lnTo>
                  <a:lnTo>
                    <a:pt x="1126" y="364"/>
                  </a:lnTo>
                  <a:lnTo>
                    <a:pt x="1124" y="362"/>
                  </a:lnTo>
                  <a:lnTo>
                    <a:pt x="1120" y="364"/>
                  </a:lnTo>
                  <a:lnTo>
                    <a:pt x="1116" y="366"/>
                  </a:lnTo>
                  <a:lnTo>
                    <a:pt x="1114" y="366"/>
                  </a:lnTo>
                  <a:lnTo>
                    <a:pt x="1112" y="368"/>
                  </a:lnTo>
                  <a:lnTo>
                    <a:pt x="1110" y="370"/>
                  </a:lnTo>
                  <a:lnTo>
                    <a:pt x="1108" y="370"/>
                  </a:lnTo>
                  <a:lnTo>
                    <a:pt x="1106" y="372"/>
                  </a:lnTo>
                  <a:lnTo>
                    <a:pt x="1106" y="374"/>
                  </a:lnTo>
                  <a:lnTo>
                    <a:pt x="1106" y="376"/>
                  </a:lnTo>
                  <a:lnTo>
                    <a:pt x="1104" y="378"/>
                  </a:lnTo>
                  <a:lnTo>
                    <a:pt x="1104" y="378"/>
                  </a:lnTo>
                  <a:lnTo>
                    <a:pt x="1100" y="382"/>
                  </a:lnTo>
                  <a:lnTo>
                    <a:pt x="1098" y="382"/>
                  </a:lnTo>
                  <a:lnTo>
                    <a:pt x="1098" y="384"/>
                  </a:lnTo>
                  <a:lnTo>
                    <a:pt x="1096" y="384"/>
                  </a:lnTo>
                  <a:lnTo>
                    <a:pt x="1096" y="384"/>
                  </a:lnTo>
                  <a:lnTo>
                    <a:pt x="1094" y="384"/>
                  </a:lnTo>
                  <a:lnTo>
                    <a:pt x="1094" y="386"/>
                  </a:lnTo>
                  <a:lnTo>
                    <a:pt x="1092" y="388"/>
                  </a:lnTo>
                  <a:lnTo>
                    <a:pt x="1092" y="388"/>
                  </a:lnTo>
                  <a:lnTo>
                    <a:pt x="1092" y="388"/>
                  </a:lnTo>
                  <a:lnTo>
                    <a:pt x="1090" y="388"/>
                  </a:lnTo>
                  <a:lnTo>
                    <a:pt x="1090" y="388"/>
                  </a:lnTo>
                  <a:lnTo>
                    <a:pt x="1090" y="388"/>
                  </a:lnTo>
                  <a:lnTo>
                    <a:pt x="1090" y="388"/>
                  </a:lnTo>
                  <a:lnTo>
                    <a:pt x="1090" y="386"/>
                  </a:lnTo>
                  <a:lnTo>
                    <a:pt x="1090" y="388"/>
                  </a:lnTo>
                  <a:lnTo>
                    <a:pt x="1086" y="388"/>
                  </a:lnTo>
                  <a:lnTo>
                    <a:pt x="1086" y="390"/>
                  </a:lnTo>
                  <a:lnTo>
                    <a:pt x="1084" y="392"/>
                  </a:lnTo>
                  <a:lnTo>
                    <a:pt x="1084" y="394"/>
                  </a:lnTo>
                  <a:lnTo>
                    <a:pt x="1084" y="394"/>
                  </a:lnTo>
                  <a:lnTo>
                    <a:pt x="1084" y="394"/>
                  </a:lnTo>
                  <a:lnTo>
                    <a:pt x="1086" y="394"/>
                  </a:lnTo>
                  <a:lnTo>
                    <a:pt x="1086" y="394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6"/>
                  </a:lnTo>
                  <a:lnTo>
                    <a:pt x="1086" y="398"/>
                  </a:lnTo>
                  <a:lnTo>
                    <a:pt x="1084" y="400"/>
                  </a:lnTo>
                  <a:lnTo>
                    <a:pt x="1082" y="400"/>
                  </a:lnTo>
                  <a:lnTo>
                    <a:pt x="1082" y="402"/>
                  </a:lnTo>
                  <a:lnTo>
                    <a:pt x="1080" y="402"/>
                  </a:lnTo>
                  <a:lnTo>
                    <a:pt x="1080" y="402"/>
                  </a:lnTo>
                  <a:lnTo>
                    <a:pt x="1078" y="404"/>
                  </a:lnTo>
                  <a:lnTo>
                    <a:pt x="1078" y="404"/>
                  </a:lnTo>
                  <a:lnTo>
                    <a:pt x="1076" y="404"/>
                  </a:lnTo>
                  <a:lnTo>
                    <a:pt x="1074" y="406"/>
                  </a:lnTo>
                  <a:lnTo>
                    <a:pt x="1074" y="406"/>
                  </a:lnTo>
                  <a:lnTo>
                    <a:pt x="1074" y="406"/>
                  </a:lnTo>
                  <a:lnTo>
                    <a:pt x="1074" y="404"/>
                  </a:lnTo>
                  <a:lnTo>
                    <a:pt x="1072" y="404"/>
                  </a:lnTo>
                  <a:lnTo>
                    <a:pt x="1072" y="404"/>
                  </a:lnTo>
                  <a:lnTo>
                    <a:pt x="1072" y="406"/>
                  </a:lnTo>
                  <a:lnTo>
                    <a:pt x="1072" y="406"/>
                  </a:lnTo>
                  <a:lnTo>
                    <a:pt x="1070" y="406"/>
                  </a:lnTo>
                  <a:lnTo>
                    <a:pt x="1070" y="406"/>
                  </a:lnTo>
                  <a:lnTo>
                    <a:pt x="1070" y="406"/>
                  </a:lnTo>
                  <a:lnTo>
                    <a:pt x="1070" y="404"/>
                  </a:lnTo>
                  <a:lnTo>
                    <a:pt x="1070" y="406"/>
                  </a:lnTo>
                  <a:lnTo>
                    <a:pt x="1068" y="408"/>
                  </a:lnTo>
                  <a:lnTo>
                    <a:pt x="1068" y="406"/>
                  </a:lnTo>
                  <a:lnTo>
                    <a:pt x="1068" y="406"/>
                  </a:lnTo>
                  <a:lnTo>
                    <a:pt x="1066" y="404"/>
                  </a:lnTo>
                  <a:lnTo>
                    <a:pt x="1066" y="404"/>
                  </a:lnTo>
                  <a:lnTo>
                    <a:pt x="1066" y="404"/>
                  </a:lnTo>
                  <a:lnTo>
                    <a:pt x="1066" y="404"/>
                  </a:lnTo>
                  <a:lnTo>
                    <a:pt x="1066" y="404"/>
                  </a:lnTo>
                  <a:lnTo>
                    <a:pt x="1066" y="406"/>
                  </a:lnTo>
                  <a:lnTo>
                    <a:pt x="1066" y="406"/>
                  </a:lnTo>
                  <a:lnTo>
                    <a:pt x="1066" y="406"/>
                  </a:lnTo>
                  <a:lnTo>
                    <a:pt x="1064" y="406"/>
                  </a:lnTo>
                  <a:lnTo>
                    <a:pt x="1064" y="406"/>
                  </a:lnTo>
                  <a:lnTo>
                    <a:pt x="1060" y="406"/>
                  </a:lnTo>
                  <a:lnTo>
                    <a:pt x="1060" y="406"/>
                  </a:lnTo>
                  <a:lnTo>
                    <a:pt x="1058" y="406"/>
                  </a:lnTo>
                  <a:lnTo>
                    <a:pt x="1056" y="410"/>
                  </a:lnTo>
                  <a:lnTo>
                    <a:pt x="1054" y="410"/>
                  </a:lnTo>
                  <a:lnTo>
                    <a:pt x="1054" y="410"/>
                  </a:lnTo>
                  <a:lnTo>
                    <a:pt x="1052" y="410"/>
                  </a:lnTo>
                  <a:lnTo>
                    <a:pt x="1050" y="410"/>
                  </a:lnTo>
                  <a:lnTo>
                    <a:pt x="1048" y="410"/>
                  </a:lnTo>
                  <a:lnTo>
                    <a:pt x="1046" y="408"/>
                  </a:lnTo>
                  <a:lnTo>
                    <a:pt x="1046" y="408"/>
                  </a:lnTo>
                  <a:lnTo>
                    <a:pt x="1038" y="408"/>
                  </a:lnTo>
                  <a:lnTo>
                    <a:pt x="1038" y="410"/>
                  </a:lnTo>
                  <a:lnTo>
                    <a:pt x="1036" y="414"/>
                  </a:lnTo>
                  <a:lnTo>
                    <a:pt x="1036" y="416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38" y="420"/>
                  </a:lnTo>
                  <a:lnTo>
                    <a:pt x="1040" y="422"/>
                  </a:lnTo>
                  <a:lnTo>
                    <a:pt x="1040" y="422"/>
                  </a:lnTo>
                  <a:lnTo>
                    <a:pt x="1042" y="422"/>
                  </a:lnTo>
                  <a:lnTo>
                    <a:pt x="1042" y="424"/>
                  </a:lnTo>
                  <a:lnTo>
                    <a:pt x="1044" y="424"/>
                  </a:lnTo>
                  <a:lnTo>
                    <a:pt x="1044" y="424"/>
                  </a:lnTo>
                  <a:lnTo>
                    <a:pt x="1044" y="424"/>
                  </a:lnTo>
                  <a:lnTo>
                    <a:pt x="1044" y="426"/>
                  </a:lnTo>
                  <a:lnTo>
                    <a:pt x="1044" y="426"/>
                  </a:lnTo>
                  <a:lnTo>
                    <a:pt x="1046" y="426"/>
                  </a:lnTo>
                  <a:lnTo>
                    <a:pt x="1048" y="424"/>
                  </a:lnTo>
                  <a:lnTo>
                    <a:pt x="1050" y="424"/>
                  </a:lnTo>
                  <a:lnTo>
                    <a:pt x="1052" y="424"/>
                  </a:lnTo>
                  <a:lnTo>
                    <a:pt x="1052" y="424"/>
                  </a:lnTo>
                  <a:lnTo>
                    <a:pt x="1054" y="424"/>
                  </a:lnTo>
                  <a:lnTo>
                    <a:pt x="1054" y="422"/>
                  </a:lnTo>
                  <a:lnTo>
                    <a:pt x="1056" y="424"/>
                  </a:lnTo>
                  <a:lnTo>
                    <a:pt x="1058" y="432"/>
                  </a:lnTo>
                  <a:lnTo>
                    <a:pt x="1060" y="432"/>
                  </a:lnTo>
                  <a:lnTo>
                    <a:pt x="1058" y="432"/>
                  </a:lnTo>
                  <a:lnTo>
                    <a:pt x="1058" y="434"/>
                  </a:lnTo>
                  <a:lnTo>
                    <a:pt x="1056" y="434"/>
                  </a:lnTo>
                  <a:lnTo>
                    <a:pt x="1056" y="436"/>
                  </a:lnTo>
                  <a:lnTo>
                    <a:pt x="1056" y="436"/>
                  </a:lnTo>
                  <a:lnTo>
                    <a:pt x="1056" y="436"/>
                  </a:lnTo>
                  <a:lnTo>
                    <a:pt x="1056" y="436"/>
                  </a:lnTo>
                  <a:lnTo>
                    <a:pt x="1056" y="438"/>
                  </a:lnTo>
                  <a:lnTo>
                    <a:pt x="1056" y="438"/>
                  </a:lnTo>
                  <a:lnTo>
                    <a:pt x="1056" y="438"/>
                  </a:lnTo>
                  <a:lnTo>
                    <a:pt x="1054" y="438"/>
                  </a:lnTo>
                  <a:lnTo>
                    <a:pt x="1054" y="440"/>
                  </a:lnTo>
                  <a:lnTo>
                    <a:pt x="1054" y="440"/>
                  </a:lnTo>
                  <a:lnTo>
                    <a:pt x="1054" y="442"/>
                  </a:lnTo>
                  <a:lnTo>
                    <a:pt x="1056" y="442"/>
                  </a:lnTo>
                  <a:lnTo>
                    <a:pt x="1058" y="444"/>
                  </a:lnTo>
                  <a:lnTo>
                    <a:pt x="1058" y="446"/>
                  </a:lnTo>
                  <a:lnTo>
                    <a:pt x="1058" y="450"/>
                  </a:lnTo>
                  <a:lnTo>
                    <a:pt x="1058" y="450"/>
                  </a:lnTo>
                  <a:lnTo>
                    <a:pt x="1058" y="452"/>
                  </a:lnTo>
                  <a:lnTo>
                    <a:pt x="1056" y="454"/>
                  </a:lnTo>
                  <a:lnTo>
                    <a:pt x="1054" y="454"/>
                  </a:lnTo>
                  <a:lnTo>
                    <a:pt x="1054" y="454"/>
                  </a:lnTo>
                  <a:lnTo>
                    <a:pt x="1052" y="452"/>
                  </a:lnTo>
                  <a:lnTo>
                    <a:pt x="1052" y="452"/>
                  </a:lnTo>
                  <a:lnTo>
                    <a:pt x="1050" y="452"/>
                  </a:lnTo>
                  <a:lnTo>
                    <a:pt x="1050" y="452"/>
                  </a:lnTo>
                  <a:lnTo>
                    <a:pt x="1050" y="454"/>
                  </a:lnTo>
                  <a:lnTo>
                    <a:pt x="1050" y="454"/>
                  </a:lnTo>
                  <a:lnTo>
                    <a:pt x="1050" y="454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50" y="456"/>
                  </a:lnTo>
                  <a:lnTo>
                    <a:pt x="1048" y="456"/>
                  </a:lnTo>
                  <a:lnTo>
                    <a:pt x="1048" y="454"/>
                  </a:lnTo>
                  <a:lnTo>
                    <a:pt x="1048" y="454"/>
                  </a:lnTo>
                  <a:lnTo>
                    <a:pt x="1048" y="454"/>
                  </a:lnTo>
                  <a:lnTo>
                    <a:pt x="1046" y="454"/>
                  </a:lnTo>
                  <a:lnTo>
                    <a:pt x="1044" y="456"/>
                  </a:lnTo>
                  <a:lnTo>
                    <a:pt x="1042" y="456"/>
                  </a:lnTo>
                  <a:lnTo>
                    <a:pt x="1040" y="456"/>
                  </a:lnTo>
                  <a:lnTo>
                    <a:pt x="1040" y="456"/>
                  </a:lnTo>
                  <a:lnTo>
                    <a:pt x="1038" y="456"/>
                  </a:lnTo>
                  <a:lnTo>
                    <a:pt x="1036" y="456"/>
                  </a:lnTo>
                  <a:lnTo>
                    <a:pt x="1034" y="456"/>
                  </a:lnTo>
                  <a:lnTo>
                    <a:pt x="1034" y="456"/>
                  </a:lnTo>
                  <a:lnTo>
                    <a:pt x="1034" y="456"/>
                  </a:lnTo>
                  <a:lnTo>
                    <a:pt x="1032" y="454"/>
                  </a:lnTo>
                  <a:lnTo>
                    <a:pt x="1032" y="452"/>
                  </a:lnTo>
                  <a:lnTo>
                    <a:pt x="1032" y="452"/>
                  </a:lnTo>
                  <a:lnTo>
                    <a:pt x="1030" y="452"/>
                  </a:lnTo>
                  <a:lnTo>
                    <a:pt x="1028" y="452"/>
                  </a:lnTo>
                  <a:lnTo>
                    <a:pt x="1028" y="454"/>
                  </a:lnTo>
                  <a:lnTo>
                    <a:pt x="1028" y="454"/>
                  </a:lnTo>
                  <a:lnTo>
                    <a:pt x="1028" y="454"/>
                  </a:lnTo>
                  <a:lnTo>
                    <a:pt x="1026" y="456"/>
                  </a:lnTo>
                  <a:lnTo>
                    <a:pt x="1026" y="456"/>
                  </a:lnTo>
                  <a:lnTo>
                    <a:pt x="1026" y="456"/>
                  </a:lnTo>
                  <a:lnTo>
                    <a:pt x="1024" y="458"/>
                  </a:lnTo>
                  <a:lnTo>
                    <a:pt x="1024" y="458"/>
                  </a:lnTo>
                  <a:lnTo>
                    <a:pt x="1024" y="458"/>
                  </a:lnTo>
                  <a:lnTo>
                    <a:pt x="1022" y="458"/>
                  </a:lnTo>
                  <a:lnTo>
                    <a:pt x="1022" y="456"/>
                  </a:lnTo>
                  <a:lnTo>
                    <a:pt x="1020" y="456"/>
                  </a:lnTo>
                  <a:lnTo>
                    <a:pt x="1016" y="456"/>
                  </a:lnTo>
                  <a:lnTo>
                    <a:pt x="1014" y="456"/>
                  </a:lnTo>
                  <a:lnTo>
                    <a:pt x="1014" y="456"/>
                  </a:lnTo>
                  <a:lnTo>
                    <a:pt x="1012" y="456"/>
                  </a:lnTo>
                  <a:lnTo>
                    <a:pt x="1012" y="458"/>
                  </a:lnTo>
                  <a:lnTo>
                    <a:pt x="1008" y="458"/>
                  </a:lnTo>
                  <a:lnTo>
                    <a:pt x="998" y="458"/>
                  </a:lnTo>
                  <a:lnTo>
                    <a:pt x="992" y="458"/>
                  </a:lnTo>
                  <a:lnTo>
                    <a:pt x="988" y="454"/>
                  </a:lnTo>
                  <a:lnTo>
                    <a:pt x="984" y="452"/>
                  </a:lnTo>
                  <a:lnTo>
                    <a:pt x="982" y="452"/>
                  </a:lnTo>
                  <a:lnTo>
                    <a:pt x="982" y="452"/>
                  </a:lnTo>
                  <a:lnTo>
                    <a:pt x="980" y="452"/>
                  </a:lnTo>
                  <a:lnTo>
                    <a:pt x="980" y="452"/>
                  </a:lnTo>
                  <a:lnTo>
                    <a:pt x="980" y="454"/>
                  </a:lnTo>
                  <a:lnTo>
                    <a:pt x="978" y="454"/>
                  </a:lnTo>
                  <a:lnTo>
                    <a:pt x="976" y="454"/>
                  </a:lnTo>
                  <a:lnTo>
                    <a:pt x="976" y="454"/>
                  </a:lnTo>
                  <a:lnTo>
                    <a:pt x="974" y="454"/>
                  </a:lnTo>
                  <a:lnTo>
                    <a:pt x="974" y="458"/>
                  </a:lnTo>
                  <a:lnTo>
                    <a:pt x="972" y="458"/>
                  </a:lnTo>
                  <a:lnTo>
                    <a:pt x="970" y="460"/>
                  </a:lnTo>
                  <a:lnTo>
                    <a:pt x="966" y="460"/>
                  </a:lnTo>
                  <a:lnTo>
                    <a:pt x="962" y="460"/>
                  </a:lnTo>
                  <a:lnTo>
                    <a:pt x="962" y="460"/>
                  </a:lnTo>
                  <a:lnTo>
                    <a:pt x="962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60" y="460"/>
                  </a:lnTo>
                  <a:lnTo>
                    <a:pt x="958" y="460"/>
                  </a:lnTo>
                  <a:lnTo>
                    <a:pt x="958" y="462"/>
                  </a:lnTo>
                  <a:lnTo>
                    <a:pt x="958" y="462"/>
                  </a:lnTo>
                  <a:lnTo>
                    <a:pt x="958" y="462"/>
                  </a:lnTo>
                  <a:lnTo>
                    <a:pt x="958" y="462"/>
                  </a:lnTo>
                  <a:lnTo>
                    <a:pt x="958" y="462"/>
                  </a:lnTo>
                  <a:lnTo>
                    <a:pt x="956" y="462"/>
                  </a:lnTo>
                  <a:lnTo>
                    <a:pt x="956" y="462"/>
                  </a:lnTo>
                  <a:lnTo>
                    <a:pt x="956" y="460"/>
                  </a:lnTo>
                  <a:lnTo>
                    <a:pt x="952" y="460"/>
                  </a:lnTo>
                  <a:lnTo>
                    <a:pt x="952" y="460"/>
                  </a:lnTo>
                  <a:lnTo>
                    <a:pt x="950" y="460"/>
                  </a:lnTo>
                  <a:lnTo>
                    <a:pt x="950" y="460"/>
                  </a:lnTo>
                  <a:lnTo>
                    <a:pt x="948" y="460"/>
                  </a:lnTo>
                  <a:lnTo>
                    <a:pt x="950" y="458"/>
                  </a:lnTo>
                  <a:lnTo>
                    <a:pt x="950" y="458"/>
                  </a:lnTo>
                  <a:lnTo>
                    <a:pt x="948" y="456"/>
                  </a:lnTo>
                  <a:lnTo>
                    <a:pt x="946" y="456"/>
                  </a:lnTo>
                  <a:lnTo>
                    <a:pt x="944" y="456"/>
                  </a:lnTo>
                  <a:lnTo>
                    <a:pt x="942" y="456"/>
                  </a:lnTo>
                  <a:lnTo>
                    <a:pt x="940" y="456"/>
                  </a:lnTo>
                  <a:lnTo>
                    <a:pt x="938" y="454"/>
                  </a:lnTo>
                  <a:lnTo>
                    <a:pt x="938" y="454"/>
                  </a:lnTo>
                  <a:lnTo>
                    <a:pt x="936" y="454"/>
                  </a:lnTo>
                  <a:lnTo>
                    <a:pt x="936" y="454"/>
                  </a:lnTo>
                  <a:lnTo>
                    <a:pt x="934" y="454"/>
                  </a:lnTo>
                  <a:lnTo>
                    <a:pt x="934" y="454"/>
                  </a:lnTo>
                  <a:lnTo>
                    <a:pt x="934" y="454"/>
                  </a:lnTo>
                  <a:lnTo>
                    <a:pt x="934" y="456"/>
                  </a:lnTo>
                  <a:lnTo>
                    <a:pt x="932" y="456"/>
                  </a:lnTo>
                  <a:lnTo>
                    <a:pt x="930" y="456"/>
                  </a:lnTo>
                  <a:lnTo>
                    <a:pt x="928" y="456"/>
                  </a:lnTo>
                  <a:lnTo>
                    <a:pt x="926" y="456"/>
                  </a:lnTo>
                  <a:lnTo>
                    <a:pt x="926" y="454"/>
                  </a:lnTo>
                  <a:lnTo>
                    <a:pt x="926" y="454"/>
                  </a:lnTo>
                  <a:lnTo>
                    <a:pt x="926" y="452"/>
                  </a:lnTo>
                  <a:lnTo>
                    <a:pt x="924" y="452"/>
                  </a:lnTo>
                  <a:lnTo>
                    <a:pt x="924" y="450"/>
                  </a:lnTo>
                  <a:lnTo>
                    <a:pt x="922" y="450"/>
                  </a:lnTo>
                  <a:lnTo>
                    <a:pt x="922" y="450"/>
                  </a:lnTo>
                  <a:lnTo>
                    <a:pt x="920" y="450"/>
                  </a:lnTo>
                  <a:lnTo>
                    <a:pt x="920" y="450"/>
                  </a:lnTo>
                  <a:lnTo>
                    <a:pt x="920" y="450"/>
                  </a:lnTo>
                  <a:lnTo>
                    <a:pt x="920" y="450"/>
                  </a:lnTo>
                  <a:lnTo>
                    <a:pt x="920" y="450"/>
                  </a:lnTo>
                  <a:lnTo>
                    <a:pt x="920" y="450"/>
                  </a:lnTo>
                  <a:lnTo>
                    <a:pt x="920" y="448"/>
                  </a:lnTo>
                  <a:lnTo>
                    <a:pt x="920" y="448"/>
                  </a:lnTo>
                  <a:lnTo>
                    <a:pt x="918" y="448"/>
                  </a:lnTo>
                  <a:lnTo>
                    <a:pt x="918" y="448"/>
                  </a:lnTo>
                  <a:lnTo>
                    <a:pt x="916" y="448"/>
                  </a:lnTo>
                  <a:lnTo>
                    <a:pt x="916" y="448"/>
                  </a:lnTo>
                  <a:lnTo>
                    <a:pt x="916" y="446"/>
                  </a:lnTo>
                  <a:lnTo>
                    <a:pt x="916" y="444"/>
                  </a:lnTo>
                  <a:lnTo>
                    <a:pt x="916" y="442"/>
                  </a:lnTo>
                  <a:lnTo>
                    <a:pt x="914" y="442"/>
                  </a:lnTo>
                  <a:lnTo>
                    <a:pt x="914" y="440"/>
                  </a:lnTo>
                  <a:lnTo>
                    <a:pt x="912" y="440"/>
                  </a:lnTo>
                  <a:lnTo>
                    <a:pt x="910" y="438"/>
                  </a:lnTo>
                  <a:lnTo>
                    <a:pt x="910" y="438"/>
                  </a:lnTo>
                  <a:lnTo>
                    <a:pt x="910" y="438"/>
                  </a:lnTo>
                  <a:lnTo>
                    <a:pt x="912" y="436"/>
                  </a:lnTo>
                  <a:lnTo>
                    <a:pt x="912" y="434"/>
                  </a:lnTo>
                  <a:lnTo>
                    <a:pt x="914" y="434"/>
                  </a:lnTo>
                  <a:lnTo>
                    <a:pt x="916" y="432"/>
                  </a:lnTo>
                  <a:lnTo>
                    <a:pt x="916" y="432"/>
                  </a:lnTo>
                  <a:lnTo>
                    <a:pt x="918" y="432"/>
                  </a:lnTo>
                  <a:lnTo>
                    <a:pt x="918" y="430"/>
                  </a:lnTo>
                  <a:lnTo>
                    <a:pt x="916" y="430"/>
                  </a:lnTo>
                  <a:lnTo>
                    <a:pt x="916" y="430"/>
                  </a:lnTo>
                  <a:lnTo>
                    <a:pt x="914" y="428"/>
                  </a:lnTo>
                  <a:lnTo>
                    <a:pt x="914" y="428"/>
                  </a:lnTo>
                  <a:lnTo>
                    <a:pt x="914" y="428"/>
                  </a:lnTo>
                  <a:lnTo>
                    <a:pt x="914" y="428"/>
                  </a:lnTo>
                  <a:lnTo>
                    <a:pt x="912" y="426"/>
                  </a:lnTo>
                  <a:lnTo>
                    <a:pt x="912" y="424"/>
                  </a:lnTo>
                  <a:lnTo>
                    <a:pt x="912" y="424"/>
                  </a:lnTo>
                  <a:lnTo>
                    <a:pt x="912" y="422"/>
                  </a:lnTo>
                  <a:lnTo>
                    <a:pt x="912" y="420"/>
                  </a:lnTo>
                  <a:lnTo>
                    <a:pt x="910" y="420"/>
                  </a:lnTo>
                  <a:lnTo>
                    <a:pt x="910" y="420"/>
                  </a:lnTo>
                  <a:lnTo>
                    <a:pt x="912" y="418"/>
                  </a:lnTo>
                  <a:lnTo>
                    <a:pt x="912" y="418"/>
                  </a:lnTo>
                  <a:lnTo>
                    <a:pt x="912" y="416"/>
                  </a:lnTo>
                  <a:lnTo>
                    <a:pt x="914" y="414"/>
                  </a:lnTo>
                  <a:lnTo>
                    <a:pt x="916" y="404"/>
                  </a:lnTo>
                  <a:lnTo>
                    <a:pt x="916" y="404"/>
                  </a:lnTo>
                  <a:lnTo>
                    <a:pt x="916" y="402"/>
                  </a:lnTo>
                  <a:lnTo>
                    <a:pt x="916" y="402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400"/>
                  </a:lnTo>
                  <a:lnTo>
                    <a:pt x="914" y="398"/>
                  </a:lnTo>
                  <a:lnTo>
                    <a:pt x="914" y="396"/>
                  </a:lnTo>
                  <a:lnTo>
                    <a:pt x="914" y="396"/>
                  </a:lnTo>
                  <a:lnTo>
                    <a:pt x="914" y="396"/>
                  </a:lnTo>
                  <a:lnTo>
                    <a:pt x="914" y="396"/>
                  </a:lnTo>
                  <a:lnTo>
                    <a:pt x="912" y="396"/>
                  </a:lnTo>
                  <a:lnTo>
                    <a:pt x="910" y="394"/>
                  </a:lnTo>
                  <a:lnTo>
                    <a:pt x="910" y="394"/>
                  </a:lnTo>
                  <a:lnTo>
                    <a:pt x="908" y="394"/>
                  </a:lnTo>
                  <a:lnTo>
                    <a:pt x="906" y="392"/>
                  </a:lnTo>
                  <a:lnTo>
                    <a:pt x="906" y="392"/>
                  </a:lnTo>
                  <a:lnTo>
                    <a:pt x="904" y="392"/>
                  </a:lnTo>
                  <a:lnTo>
                    <a:pt x="902" y="392"/>
                  </a:lnTo>
                  <a:lnTo>
                    <a:pt x="902" y="394"/>
                  </a:lnTo>
                  <a:lnTo>
                    <a:pt x="902" y="394"/>
                  </a:lnTo>
                  <a:lnTo>
                    <a:pt x="900" y="396"/>
                  </a:lnTo>
                  <a:lnTo>
                    <a:pt x="900" y="394"/>
                  </a:lnTo>
                  <a:lnTo>
                    <a:pt x="898" y="396"/>
                  </a:lnTo>
                  <a:lnTo>
                    <a:pt x="896" y="396"/>
                  </a:lnTo>
                  <a:lnTo>
                    <a:pt x="896" y="396"/>
                  </a:lnTo>
                  <a:lnTo>
                    <a:pt x="896" y="396"/>
                  </a:lnTo>
                  <a:lnTo>
                    <a:pt x="894" y="398"/>
                  </a:lnTo>
                  <a:lnTo>
                    <a:pt x="886" y="398"/>
                  </a:lnTo>
                  <a:lnTo>
                    <a:pt x="886" y="400"/>
                  </a:lnTo>
                  <a:lnTo>
                    <a:pt x="886" y="400"/>
                  </a:lnTo>
                  <a:lnTo>
                    <a:pt x="884" y="400"/>
                  </a:lnTo>
                  <a:lnTo>
                    <a:pt x="884" y="400"/>
                  </a:lnTo>
                  <a:lnTo>
                    <a:pt x="884" y="400"/>
                  </a:lnTo>
                  <a:lnTo>
                    <a:pt x="882" y="400"/>
                  </a:lnTo>
                  <a:lnTo>
                    <a:pt x="882" y="402"/>
                  </a:lnTo>
                  <a:lnTo>
                    <a:pt x="882" y="402"/>
                  </a:lnTo>
                  <a:lnTo>
                    <a:pt x="884" y="404"/>
                  </a:lnTo>
                  <a:lnTo>
                    <a:pt x="884" y="404"/>
                  </a:lnTo>
                  <a:lnTo>
                    <a:pt x="886" y="404"/>
                  </a:lnTo>
                  <a:lnTo>
                    <a:pt x="886" y="404"/>
                  </a:lnTo>
                  <a:lnTo>
                    <a:pt x="886" y="404"/>
                  </a:lnTo>
                  <a:lnTo>
                    <a:pt x="886" y="406"/>
                  </a:lnTo>
                  <a:lnTo>
                    <a:pt x="886" y="408"/>
                  </a:lnTo>
                  <a:lnTo>
                    <a:pt x="884" y="410"/>
                  </a:lnTo>
                  <a:lnTo>
                    <a:pt x="884" y="410"/>
                  </a:lnTo>
                  <a:lnTo>
                    <a:pt x="884" y="414"/>
                  </a:lnTo>
                  <a:lnTo>
                    <a:pt x="880" y="420"/>
                  </a:lnTo>
                  <a:lnTo>
                    <a:pt x="880" y="422"/>
                  </a:lnTo>
                  <a:lnTo>
                    <a:pt x="880" y="422"/>
                  </a:lnTo>
                  <a:lnTo>
                    <a:pt x="880" y="422"/>
                  </a:lnTo>
                  <a:lnTo>
                    <a:pt x="880" y="424"/>
                  </a:lnTo>
                  <a:lnTo>
                    <a:pt x="880" y="424"/>
                  </a:lnTo>
                  <a:lnTo>
                    <a:pt x="880" y="424"/>
                  </a:lnTo>
                  <a:lnTo>
                    <a:pt x="880" y="424"/>
                  </a:lnTo>
                  <a:lnTo>
                    <a:pt x="880" y="426"/>
                  </a:lnTo>
                  <a:lnTo>
                    <a:pt x="880" y="426"/>
                  </a:lnTo>
                  <a:lnTo>
                    <a:pt x="880" y="426"/>
                  </a:lnTo>
                  <a:lnTo>
                    <a:pt x="880" y="426"/>
                  </a:lnTo>
                  <a:lnTo>
                    <a:pt x="878" y="428"/>
                  </a:lnTo>
                  <a:lnTo>
                    <a:pt x="878" y="428"/>
                  </a:lnTo>
                  <a:lnTo>
                    <a:pt x="878" y="428"/>
                  </a:lnTo>
                  <a:lnTo>
                    <a:pt x="880" y="428"/>
                  </a:lnTo>
                  <a:lnTo>
                    <a:pt x="880" y="430"/>
                  </a:lnTo>
                  <a:lnTo>
                    <a:pt x="880" y="430"/>
                  </a:lnTo>
                  <a:lnTo>
                    <a:pt x="880" y="432"/>
                  </a:lnTo>
                  <a:lnTo>
                    <a:pt x="878" y="434"/>
                  </a:lnTo>
                  <a:lnTo>
                    <a:pt x="878" y="436"/>
                  </a:lnTo>
                  <a:lnTo>
                    <a:pt x="878" y="438"/>
                  </a:lnTo>
                  <a:lnTo>
                    <a:pt x="876" y="440"/>
                  </a:lnTo>
                  <a:lnTo>
                    <a:pt x="876" y="440"/>
                  </a:lnTo>
                  <a:lnTo>
                    <a:pt x="876" y="442"/>
                  </a:lnTo>
                  <a:lnTo>
                    <a:pt x="878" y="442"/>
                  </a:lnTo>
                  <a:lnTo>
                    <a:pt x="878" y="442"/>
                  </a:lnTo>
                  <a:lnTo>
                    <a:pt x="878" y="444"/>
                  </a:lnTo>
                  <a:lnTo>
                    <a:pt x="880" y="444"/>
                  </a:lnTo>
                  <a:lnTo>
                    <a:pt x="880" y="444"/>
                  </a:lnTo>
                  <a:lnTo>
                    <a:pt x="880" y="446"/>
                  </a:lnTo>
                  <a:lnTo>
                    <a:pt x="882" y="446"/>
                  </a:lnTo>
                  <a:lnTo>
                    <a:pt x="882" y="448"/>
                  </a:lnTo>
                  <a:lnTo>
                    <a:pt x="884" y="450"/>
                  </a:lnTo>
                  <a:lnTo>
                    <a:pt x="884" y="450"/>
                  </a:lnTo>
                  <a:lnTo>
                    <a:pt x="884" y="452"/>
                  </a:lnTo>
                  <a:lnTo>
                    <a:pt x="884" y="454"/>
                  </a:lnTo>
                  <a:lnTo>
                    <a:pt x="886" y="454"/>
                  </a:lnTo>
                  <a:lnTo>
                    <a:pt x="886" y="456"/>
                  </a:lnTo>
                  <a:lnTo>
                    <a:pt x="886" y="458"/>
                  </a:lnTo>
                  <a:lnTo>
                    <a:pt x="886" y="458"/>
                  </a:lnTo>
                  <a:lnTo>
                    <a:pt x="886" y="460"/>
                  </a:lnTo>
                  <a:lnTo>
                    <a:pt x="886" y="460"/>
                  </a:lnTo>
                  <a:lnTo>
                    <a:pt x="884" y="462"/>
                  </a:lnTo>
                  <a:lnTo>
                    <a:pt x="882" y="466"/>
                  </a:lnTo>
                  <a:lnTo>
                    <a:pt x="882" y="468"/>
                  </a:lnTo>
                  <a:lnTo>
                    <a:pt x="882" y="470"/>
                  </a:lnTo>
                  <a:lnTo>
                    <a:pt x="882" y="470"/>
                  </a:lnTo>
                  <a:lnTo>
                    <a:pt x="882" y="472"/>
                  </a:lnTo>
                  <a:lnTo>
                    <a:pt x="882" y="474"/>
                  </a:lnTo>
                  <a:lnTo>
                    <a:pt x="880" y="476"/>
                  </a:lnTo>
                  <a:lnTo>
                    <a:pt x="878" y="478"/>
                  </a:lnTo>
                  <a:lnTo>
                    <a:pt x="878" y="478"/>
                  </a:lnTo>
                  <a:lnTo>
                    <a:pt x="876" y="476"/>
                  </a:lnTo>
                  <a:lnTo>
                    <a:pt x="876" y="476"/>
                  </a:lnTo>
                  <a:lnTo>
                    <a:pt x="874" y="476"/>
                  </a:lnTo>
                  <a:lnTo>
                    <a:pt x="874" y="474"/>
                  </a:lnTo>
                  <a:lnTo>
                    <a:pt x="874" y="474"/>
                  </a:lnTo>
                  <a:lnTo>
                    <a:pt x="874" y="474"/>
                  </a:lnTo>
                  <a:lnTo>
                    <a:pt x="874" y="474"/>
                  </a:lnTo>
                  <a:lnTo>
                    <a:pt x="872" y="472"/>
                  </a:lnTo>
                  <a:lnTo>
                    <a:pt x="872" y="472"/>
                  </a:lnTo>
                  <a:lnTo>
                    <a:pt x="872" y="472"/>
                  </a:lnTo>
                  <a:lnTo>
                    <a:pt x="870" y="474"/>
                  </a:lnTo>
                  <a:lnTo>
                    <a:pt x="870" y="474"/>
                  </a:lnTo>
                  <a:lnTo>
                    <a:pt x="868" y="474"/>
                  </a:lnTo>
                  <a:lnTo>
                    <a:pt x="868" y="474"/>
                  </a:lnTo>
                  <a:lnTo>
                    <a:pt x="868" y="474"/>
                  </a:lnTo>
                  <a:lnTo>
                    <a:pt x="868" y="474"/>
                  </a:lnTo>
                  <a:lnTo>
                    <a:pt x="866" y="476"/>
                  </a:lnTo>
                  <a:lnTo>
                    <a:pt x="866" y="476"/>
                  </a:lnTo>
                  <a:lnTo>
                    <a:pt x="866" y="476"/>
                  </a:lnTo>
                  <a:lnTo>
                    <a:pt x="864" y="476"/>
                  </a:lnTo>
                  <a:lnTo>
                    <a:pt x="864" y="474"/>
                  </a:lnTo>
                  <a:lnTo>
                    <a:pt x="864" y="474"/>
                  </a:lnTo>
                  <a:lnTo>
                    <a:pt x="862" y="476"/>
                  </a:lnTo>
                  <a:lnTo>
                    <a:pt x="862" y="476"/>
                  </a:lnTo>
                  <a:lnTo>
                    <a:pt x="860" y="476"/>
                  </a:lnTo>
                  <a:lnTo>
                    <a:pt x="858" y="476"/>
                  </a:lnTo>
                  <a:lnTo>
                    <a:pt x="856" y="474"/>
                  </a:lnTo>
                  <a:lnTo>
                    <a:pt x="854" y="474"/>
                  </a:lnTo>
                  <a:lnTo>
                    <a:pt x="852" y="474"/>
                  </a:lnTo>
                  <a:lnTo>
                    <a:pt x="850" y="474"/>
                  </a:lnTo>
                  <a:lnTo>
                    <a:pt x="850" y="476"/>
                  </a:lnTo>
                  <a:lnTo>
                    <a:pt x="850" y="476"/>
                  </a:lnTo>
                  <a:lnTo>
                    <a:pt x="848" y="478"/>
                  </a:lnTo>
                  <a:lnTo>
                    <a:pt x="848" y="478"/>
                  </a:lnTo>
                  <a:lnTo>
                    <a:pt x="848" y="478"/>
                  </a:lnTo>
                  <a:lnTo>
                    <a:pt x="846" y="478"/>
                  </a:lnTo>
                  <a:lnTo>
                    <a:pt x="844" y="478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4" y="476"/>
                  </a:lnTo>
                  <a:lnTo>
                    <a:pt x="842" y="476"/>
                  </a:lnTo>
                  <a:lnTo>
                    <a:pt x="840" y="476"/>
                  </a:lnTo>
                  <a:lnTo>
                    <a:pt x="838" y="476"/>
                  </a:lnTo>
                  <a:lnTo>
                    <a:pt x="838" y="474"/>
                  </a:lnTo>
                  <a:lnTo>
                    <a:pt x="836" y="472"/>
                  </a:lnTo>
                  <a:lnTo>
                    <a:pt x="836" y="472"/>
                  </a:lnTo>
                  <a:lnTo>
                    <a:pt x="836" y="472"/>
                  </a:lnTo>
                  <a:lnTo>
                    <a:pt x="836" y="468"/>
                  </a:lnTo>
                  <a:lnTo>
                    <a:pt x="836" y="468"/>
                  </a:lnTo>
                  <a:lnTo>
                    <a:pt x="836" y="466"/>
                  </a:lnTo>
                  <a:lnTo>
                    <a:pt x="836" y="466"/>
                  </a:lnTo>
                  <a:lnTo>
                    <a:pt x="834" y="468"/>
                  </a:lnTo>
                  <a:lnTo>
                    <a:pt x="834" y="468"/>
                  </a:lnTo>
                  <a:lnTo>
                    <a:pt x="832" y="470"/>
                  </a:lnTo>
                  <a:lnTo>
                    <a:pt x="832" y="470"/>
                  </a:lnTo>
                  <a:lnTo>
                    <a:pt x="830" y="470"/>
                  </a:lnTo>
                  <a:lnTo>
                    <a:pt x="828" y="472"/>
                  </a:lnTo>
                  <a:lnTo>
                    <a:pt x="828" y="472"/>
                  </a:lnTo>
                  <a:lnTo>
                    <a:pt x="828" y="474"/>
                  </a:lnTo>
                  <a:lnTo>
                    <a:pt x="826" y="474"/>
                  </a:lnTo>
                  <a:lnTo>
                    <a:pt x="824" y="474"/>
                  </a:lnTo>
                  <a:lnTo>
                    <a:pt x="824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4"/>
                  </a:lnTo>
                  <a:lnTo>
                    <a:pt x="822" y="476"/>
                  </a:lnTo>
                  <a:lnTo>
                    <a:pt x="820" y="474"/>
                  </a:lnTo>
                  <a:lnTo>
                    <a:pt x="818" y="474"/>
                  </a:lnTo>
                  <a:lnTo>
                    <a:pt x="814" y="472"/>
                  </a:lnTo>
                  <a:lnTo>
                    <a:pt x="814" y="472"/>
                  </a:lnTo>
                  <a:lnTo>
                    <a:pt x="814" y="472"/>
                  </a:lnTo>
                  <a:lnTo>
                    <a:pt x="812" y="470"/>
                  </a:lnTo>
                  <a:lnTo>
                    <a:pt x="812" y="470"/>
                  </a:lnTo>
                  <a:lnTo>
                    <a:pt x="812" y="470"/>
                  </a:lnTo>
                  <a:lnTo>
                    <a:pt x="810" y="470"/>
                  </a:lnTo>
                  <a:lnTo>
                    <a:pt x="810" y="468"/>
                  </a:lnTo>
                  <a:lnTo>
                    <a:pt x="806" y="468"/>
                  </a:lnTo>
                  <a:lnTo>
                    <a:pt x="806" y="466"/>
                  </a:lnTo>
                  <a:lnTo>
                    <a:pt x="804" y="466"/>
                  </a:lnTo>
                  <a:lnTo>
                    <a:pt x="804" y="466"/>
                  </a:lnTo>
                  <a:lnTo>
                    <a:pt x="804" y="466"/>
                  </a:lnTo>
                  <a:lnTo>
                    <a:pt x="804" y="466"/>
                  </a:lnTo>
                  <a:lnTo>
                    <a:pt x="804" y="466"/>
                  </a:lnTo>
                  <a:lnTo>
                    <a:pt x="804" y="466"/>
                  </a:lnTo>
                  <a:lnTo>
                    <a:pt x="802" y="466"/>
                  </a:lnTo>
                  <a:lnTo>
                    <a:pt x="802" y="466"/>
                  </a:lnTo>
                  <a:lnTo>
                    <a:pt x="800" y="466"/>
                  </a:lnTo>
                  <a:lnTo>
                    <a:pt x="798" y="466"/>
                  </a:lnTo>
                  <a:lnTo>
                    <a:pt x="798" y="466"/>
                  </a:lnTo>
                  <a:lnTo>
                    <a:pt x="798" y="466"/>
                  </a:lnTo>
                  <a:lnTo>
                    <a:pt x="798" y="466"/>
                  </a:lnTo>
                  <a:lnTo>
                    <a:pt x="798" y="466"/>
                  </a:lnTo>
                  <a:lnTo>
                    <a:pt x="798" y="466"/>
                  </a:lnTo>
                  <a:lnTo>
                    <a:pt x="796" y="466"/>
                  </a:lnTo>
                  <a:lnTo>
                    <a:pt x="796" y="466"/>
                  </a:lnTo>
                  <a:lnTo>
                    <a:pt x="796" y="466"/>
                  </a:lnTo>
                  <a:lnTo>
                    <a:pt x="796" y="466"/>
                  </a:lnTo>
                  <a:lnTo>
                    <a:pt x="794" y="466"/>
                  </a:lnTo>
                  <a:lnTo>
                    <a:pt x="794" y="466"/>
                  </a:lnTo>
                  <a:lnTo>
                    <a:pt x="792" y="464"/>
                  </a:lnTo>
                  <a:lnTo>
                    <a:pt x="790" y="464"/>
                  </a:lnTo>
                  <a:lnTo>
                    <a:pt x="788" y="464"/>
                  </a:lnTo>
                  <a:lnTo>
                    <a:pt x="788" y="464"/>
                  </a:lnTo>
                  <a:lnTo>
                    <a:pt x="786" y="464"/>
                  </a:lnTo>
                  <a:lnTo>
                    <a:pt x="784" y="466"/>
                  </a:lnTo>
                  <a:lnTo>
                    <a:pt x="782" y="468"/>
                  </a:lnTo>
                  <a:lnTo>
                    <a:pt x="782" y="468"/>
                  </a:lnTo>
                  <a:lnTo>
                    <a:pt x="782" y="468"/>
                  </a:lnTo>
                  <a:lnTo>
                    <a:pt x="782" y="468"/>
                  </a:lnTo>
                  <a:lnTo>
                    <a:pt x="782" y="466"/>
                  </a:lnTo>
                  <a:lnTo>
                    <a:pt x="782" y="466"/>
                  </a:lnTo>
                  <a:lnTo>
                    <a:pt x="782" y="466"/>
                  </a:lnTo>
                  <a:lnTo>
                    <a:pt x="780" y="466"/>
                  </a:lnTo>
                  <a:lnTo>
                    <a:pt x="780" y="466"/>
                  </a:lnTo>
                  <a:lnTo>
                    <a:pt x="780" y="466"/>
                  </a:lnTo>
                  <a:lnTo>
                    <a:pt x="778" y="464"/>
                  </a:lnTo>
                  <a:lnTo>
                    <a:pt x="776" y="464"/>
                  </a:lnTo>
                  <a:lnTo>
                    <a:pt x="776" y="462"/>
                  </a:lnTo>
                  <a:lnTo>
                    <a:pt x="776" y="458"/>
                  </a:lnTo>
                  <a:lnTo>
                    <a:pt x="776" y="456"/>
                  </a:lnTo>
                  <a:lnTo>
                    <a:pt x="776" y="456"/>
                  </a:lnTo>
                  <a:lnTo>
                    <a:pt x="772" y="454"/>
                  </a:lnTo>
                  <a:lnTo>
                    <a:pt x="772" y="454"/>
                  </a:lnTo>
                  <a:lnTo>
                    <a:pt x="768" y="454"/>
                  </a:lnTo>
                  <a:lnTo>
                    <a:pt x="766" y="456"/>
                  </a:lnTo>
                  <a:lnTo>
                    <a:pt x="764" y="456"/>
                  </a:lnTo>
                  <a:lnTo>
                    <a:pt x="764" y="458"/>
                  </a:lnTo>
                  <a:lnTo>
                    <a:pt x="764" y="456"/>
                  </a:lnTo>
                  <a:lnTo>
                    <a:pt x="762" y="456"/>
                  </a:lnTo>
                  <a:lnTo>
                    <a:pt x="762" y="458"/>
                  </a:lnTo>
                  <a:lnTo>
                    <a:pt x="762" y="458"/>
                  </a:lnTo>
                  <a:lnTo>
                    <a:pt x="762" y="458"/>
                  </a:lnTo>
                  <a:lnTo>
                    <a:pt x="760" y="458"/>
                  </a:lnTo>
                  <a:lnTo>
                    <a:pt x="758" y="460"/>
                  </a:lnTo>
                  <a:lnTo>
                    <a:pt x="758" y="460"/>
                  </a:lnTo>
                  <a:lnTo>
                    <a:pt x="754" y="458"/>
                  </a:lnTo>
                  <a:lnTo>
                    <a:pt x="752" y="456"/>
                  </a:lnTo>
                  <a:lnTo>
                    <a:pt x="752" y="456"/>
                  </a:lnTo>
                  <a:lnTo>
                    <a:pt x="752" y="454"/>
                  </a:lnTo>
                  <a:lnTo>
                    <a:pt x="750" y="452"/>
                  </a:lnTo>
                  <a:lnTo>
                    <a:pt x="750" y="454"/>
                  </a:lnTo>
                  <a:lnTo>
                    <a:pt x="748" y="454"/>
                  </a:lnTo>
                  <a:lnTo>
                    <a:pt x="746" y="454"/>
                  </a:lnTo>
                  <a:lnTo>
                    <a:pt x="746" y="454"/>
                  </a:lnTo>
                  <a:lnTo>
                    <a:pt x="746" y="452"/>
                  </a:lnTo>
                  <a:lnTo>
                    <a:pt x="746" y="452"/>
                  </a:lnTo>
                  <a:lnTo>
                    <a:pt x="744" y="452"/>
                  </a:lnTo>
                  <a:lnTo>
                    <a:pt x="744" y="452"/>
                  </a:lnTo>
                  <a:lnTo>
                    <a:pt x="744" y="452"/>
                  </a:lnTo>
                  <a:lnTo>
                    <a:pt x="742" y="450"/>
                  </a:lnTo>
                  <a:lnTo>
                    <a:pt x="742" y="450"/>
                  </a:lnTo>
                  <a:lnTo>
                    <a:pt x="742" y="448"/>
                  </a:lnTo>
                  <a:lnTo>
                    <a:pt x="742" y="448"/>
                  </a:lnTo>
                  <a:lnTo>
                    <a:pt x="738" y="448"/>
                  </a:lnTo>
                  <a:lnTo>
                    <a:pt x="738" y="446"/>
                  </a:lnTo>
                  <a:lnTo>
                    <a:pt x="738" y="446"/>
                  </a:lnTo>
                  <a:lnTo>
                    <a:pt x="738" y="446"/>
                  </a:lnTo>
                  <a:lnTo>
                    <a:pt x="736" y="446"/>
                  </a:lnTo>
                  <a:lnTo>
                    <a:pt x="736" y="446"/>
                  </a:lnTo>
                  <a:lnTo>
                    <a:pt x="736" y="446"/>
                  </a:lnTo>
                  <a:lnTo>
                    <a:pt x="734" y="446"/>
                  </a:lnTo>
                  <a:lnTo>
                    <a:pt x="730" y="444"/>
                  </a:lnTo>
                  <a:lnTo>
                    <a:pt x="728" y="444"/>
                  </a:lnTo>
                  <a:lnTo>
                    <a:pt x="728" y="444"/>
                  </a:lnTo>
                  <a:lnTo>
                    <a:pt x="730" y="442"/>
                  </a:lnTo>
                  <a:lnTo>
                    <a:pt x="730" y="442"/>
                  </a:lnTo>
                  <a:lnTo>
                    <a:pt x="730" y="440"/>
                  </a:lnTo>
                  <a:lnTo>
                    <a:pt x="730" y="438"/>
                  </a:lnTo>
                  <a:lnTo>
                    <a:pt x="730" y="436"/>
                  </a:lnTo>
                  <a:lnTo>
                    <a:pt x="730" y="434"/>
                  </a:lnTo>
                  <a:lnTo>
                    <a:pt x="730" y="432"/>
                  </a:lnTo>
                  <a:lnTo>
                    <a:pt x="728" y="430"/>
                  </a:lnTo>
                  <a:lnTo>
                    <a:pt x="726" y="430"/>
                  </a:lnTo>
                  <a:lnTo>
                    <a:pt x="714" y="428"/>
                  </a:lnTo>
                  <a:lnTo>
                    <a:pt x="714" y="428"/>
                  </a:lnTo>
                  <a:lnTo>
                    <a:pt x="712" y="426"/>
                  </a:lnTo>
                  <a:lnTo>
                    <a:pt x="712" y="424"/>
                  </a:lnTo>
                  <a:lnTo>
                    <a:pt x="712" y="424"/>
                  </a:lnTo>
                  <a:lnTo>
                    <a:pt x="710" y="424"/>
                  </a:lnTo>
                  <a:lnTo>
                    <a:pt x="710" y="424"/>
                  </a:lnTo>
                  <a:lnTo>
                    <a:pt x="708" y="424"/>
                  </a:lnTo>
                  <a:lnTo>
                    <a:pt x="708" y="422"/>
                  </a:lnTo>
                  <a:lnTo>
                    <a:pt x="708" y="422"/>
                  </a:lnTo>
                  <a:lnTo>
                    <a:pt x="706" y="422"/>
                  </a:lnTo>
                  <a:lnTo>
                    <a:pt x="706" y="422"/>
                  </a:lnTo>
                  <a:lnTo>
                    <a:pt x="706" y="420"/>
                  </a:lnTo>
                  <a:lnTo>
                    <a:pt x="706" y="420"/>
                  </a:lnTo>
                  <a:lnTo>
                    <a:pt x="704" y="422"/>
                  </a:lnTo>
                  <a:lnTo>
                    <a:pt x="702" y="424"/>
                  </a:lnTo>
                  <a:lnTo>
                    <a:pt x="702" y="424"/>
                  </a:lnTo>
                  <a:lnTo>
                    <a:pt x="700" y="424"/>
                  </a:lnTo>
                  <a:lnTo>
                    <a:pt x="698" y="424"/>
                  </a:lnTo>
                  <a:lnTo>
                    <a:pt x="698" y="424"/>
                  </a:lnTo>
                  <a:lnTo>
                    <a:pt x="698" y="424"/>
                  </a:lnTo>
                  <a:lnTo>
                    <a:pt x="696" y="424"/>
                  </a:lnTo>
                  <a:lnTo>
                    <a:pt x="694" y="424"/>
                  </a:lnTo>
                  <a:lnTo>
                    <a:pt x="694" y="424"/>
                  </a:lnTo>
                  <a:lnTo>
                    <a:pt x="694" y="426"/>
                  </a:lnTo>
                  <a:lnTo>
                    <a:pt x="696" y="428"/>
                  </a:lnTo>
                  <a:lnTo>
                    <a:pt x="696" y="428"/>
                  </a:lnTo>
                  <a:lnTo>
                    <a:pt x="696" y="428"/>
                  </a:lnTo>
                  <a:lnTo>
                    <a:pt x="696" y="428"/>
                  </a:lnTo>
                  <a:lnTo>
                    <a:pt x="696" y="428"/>
                  </a:lnTo>
                  <a:lnTo>
                    <a:pt x="696" y="428"/>
                  </a:lnTo>
                  <a:lnTo>
                    <a:pt x="694" y="430"/>
                  </a:lnTo>
                  <a:lnTo>
                    <a:pt x="694" y="430"/>
                  </a:lnTo>
                  <a:lnTo>
                    <a:pt x="694" y="428"/>
                  </a:lnTo>
                  <a:lnTo>
                    <a:pt x="692" y="428"/>
                  </a:lnTo>
                  <a:lnTo>
                    <a:pt x="686" y="424"/>
                  </a:lnTo>
                  <a:lnTo>
                    <a:pt x="684" y="424"/>
                  </a:lnTo>
                  <a:lnTo>
                    <a:pt x="678" y="424"/>
                  </a:lnTo>
                  <a:lnTo>
                    <a:pt x="674" y="422"/>
                  </a:lnTo>
                  <a:lnTo>
                    <a:pt x="672" y="424"/>
                  </a:lnTo>
                  <a:lnTo>
                    <a:pt x="672" y="424"/>
                  </a:lnTo>
                  <a:lnTo>
                    <a:pt x="672" y="424"/>
                  </a:lnTo>
                  <a:lnTo>
                    <a:pt x="672" y="426"/>
                  </a:lnTo>
                  <a:lnTo>
                    <a:pt x="674" y="426"/>
                  </a:lnTo>
                  <a:lnTo>
                    <a:pt x="674" y="426"/>
                  </a:lnTo>
                  <a:lnTo>
                    <a:pt x="672" y="428"/>
                  </a:lnTo>
                  <a:lnTo>
                    <a:pt x="672" y="428"/>
                  </a:lnTo>
                  <a:lnTo>
                    <a:pt x="672" y="430"/>
                  </a:lnTo>
                  <a:lnTo>
                    <a:pt x="670" y="430"/>
                  </a:lnTo>
                  <a:lnTo>
                    <a:pt x="670" y="430"/>
                  </a:lnTo>
                  <a:lnTo>
                    <a:pt x="668" y="430"/>
                  </a:lnTo>
                  <a:lnTo>
                    <a:pt x="668" y="430"/>
                  </a:lnTo>
                  <a:lnTo>
                    <a:pt x="668" y="428"/>
                  </a:lnTo>
                  <a:lnTo>
                    <a:pt x="668" y="428"/>
                  </a:lnTo>
                  <a:lnTo>
                    <a:pt x="666" y="426"/>
                  </a:lnTo>
                  <a:lnTo>
                    <a:pt x="664" y="424"/>
                  </a:lnTo>
                  <a:lnTo>
                    <a:pt x="662" y="424"/>
                  </a:lnTo>
                  <a:lnTo>
                    <a:pt x="658" y="424"/>
                  </a:lnTo>
                  <a:lnTo>
                    <a:pt x="654" y="424"/>
                  </a:lnTo>
                  <a:lnTo>
                    <a:pt x="652" y="422"/>
                  </a:lnTo>
                  <a:lnTo>
                    <a:pt x="652" y="422"/>
                  </a:lnTo>
                  <a:lnTo>
                    <a:pt x="646" y="422"/>
                  </a:lnTo>
                  <a:lnTo>
                    <a:pt x="644" y="420"/>
                  </a:lnTo>
                  <a:lnTo>
                    <a:pt x="644" y="418"/>
                  </a:lnTo>
                  <a:lnTo>
                    <a:pt x="644" y="416"/>
                  </a:lnTo>
                  <a:lnTo>
                    <a:pt x="644" y="414"/>
                  </a:lnTo>
                  <a:lnTo>
                    <a:pt x="642" y="412"/>
                  </a:lnTo>
                  <a:lnTo>
                    <a:pt x="642" y="412"/>
                  </a:lnTo>
                  <a:lnTo>
                    <a:pt x="642" y="412"/>
                  </a:lnTo>
                  <a:lnTo>
                    <a:pt x="636" y="412"/>
                  </a:lnTo>
                  <a:lnTo>
                    <a:pt x="632" y="414"/>
                  </a:lnTo>
                  <a:lnTo>
                    <a:pt x="630" y="412"/>
                  </a:lnTo>
                  <a:lnTo>
                    <a:pt x="628" y="410"/>
                  </a:lnTo>
                  <a:lnTo>
                    <a:pt x="624" y="408"/>
                  </a:lnTo>
                  <a:lnTo>
                    <a:pt x="620" y="404"/>
                  </a:lnTo>
                  <a:lnTo>
                    <a:pt x="618" y="404"/>
                  </a:lnTo>
                  <a:lnTo>
                    <a:pt x="616" y="404"/>
                  </a:lnTo>
                  <a:lnTo>
                    <a:pt x="616" y="402"/>
                  </a:lnTo>
                  <a:lnTo>
                    <a:pt x="614" y="402"/>
                  </a:lnTo>
                  <a:lnTo>
                    <a:pt x="614" y="402"/>
                  </a:lnTo>
                  <a:lnTo>
                    <a:pt x="612" y="400"/>
                  </a:lnTo>
                  <a:lnTo>
                    <a:pt x="610" y="402"/>
                  </a:lnTo>
                  <a:lnTo>
                    <a:pt x="608" y="404"/>
                  </a:lnTo>
                  <a:lnTo>
                    <a:pt x="608" y="404"/>
                  </a:lnTo>
                  <a:lnTo>
                    <a:pt x="606" y="404"/>
                  </a:lnTo>
                  <a:lnTo>
                    <a:pt x="606" y="404"/>
                  </a:lnTo>
                  <a:lnTo>
                    <a:pt x="604" y="402"/>
                  </a:lnTo>
                  <a:lnTo>
                    <a:pt x="602" y="402"/>
                  </a:lnTo>
                  <a:lnTo>
                    <a:pt x="600" y="400"/>
                  </a:lnTo>
                  <a:lnTo>
                    <a:pt x="598" y="398"/>
                  </a:lnTo>
                  <a:lnTo>
                    <a:pt x="598" y="398"/>
                  </a:lnTo>
                  <a:lnTo>
                    <a:pt x="596" y="398"/>
                  </a:lnTo>
                  <a:lnTo>
                    <a:pt x="594" y="396"/>
                  </a:lnTo>
                  <a:lnTo>
                    <a:pt x="594" y="396"/>
                  </a:lnTo>
                  <a:lnTo>
                    <a:pt x="594" y="396"/>
                  </a:lnTo>
                  <a:lnTo>
                    <a:pt x="594" y="396"/>
                  </a:lnTo>
                  <a:lnTo>
                    <a:pt x="594" y="396"/>
                  </a:lnTo>
                  <a:lnTo>
                    <a:pt x="590" y="394"/>
                  </a:lnTo>
                  <a:lnTo>
                    <a:pt x="588" y="392"/>
                  </a:lnTo>
                  <a:lnTo>
                    <a:pt x="588" y="392"/>
                  </a:lnTo>
                  <a:lnTo>
                    <a:pt x="588" y="392"/>
                  </a:lnTo>
                  <a:lnTo>
                    <a:pt x="588" y="392"/>
                  </a:lnTo>
                  <a:lnTo>
                    <a:pt x="588" y="390"/>
                  </a:lnTo>
                  <a:lnTo>
                    <a:pt x="586" y="390"/>
                  </a:lnTo>
                  <a:lnTo>
                    <a:pt x="586" y="388"/>
                  </a:lnTo>
                  <a:lnTo>
                    <a:pt x="584" y="388"/>
                  </a:lnTo>
                  <a:lnTo>
                    <a:pt x="584" y="388"/>
                  </a:lnTo>
                  <a:lnTo>
                    <a:pt x="584" y="388"/>
                  </a:lnTo>
                  <a:lnTo>
                    <a:pt x="584" y="390"/>
                  </a:lnTo>
                  <a:lnTo>
                    <a:pt x="584" y="390"/>
                  </a:lnTo>
                  <a:lnTo>
                    <a:pt x="582" y="390"/>
                  </a:lnTo>
                  <a:lnTo>
                    <a:pt x="582" y="390"/>
                  </a:lnTo>
                  <a:lnTo>
                    <a:pt x="582" y="390"/>
                  </a:lnTo>
                  <a:lnTo>
                    <a:pt x="582" y="390"/>
                  </a:lnTo>
                  <a:lnTo>
                    <a:pt x="580" y="390"/>
                  </a:lnTo>
                  <a:lnTo>
                    <a:pt x="580" y="388"/>
                  </a:lnTo>
                  <a:lnTo>
                    <a:pt x="580" y="388"/>
                  </a:lnTo>
                  <a:lnTo>
                    <a:pt x="582" y="388"/>
                  </a:lnTo>
                  <a:lnTo>
                    <a:pt x="580" y="388"/>
                  </a:lnTo>
                  <a:lnTo>
                    <a:pt x="578" y="384"/>
                  </a:lnTo>
                  <a:lnTo>
                    <a:pt x="578" y="382"/>
                  </a:lnTo>
                  <a:lnTo>
                    <a:pt x="576" y="380"/>
                  </a:lnTo>
                  <a:lnTo>
                    <a:pt x="576" y="378"/>
                  </a:lnTo>
                  <a:lnTo>
                    <a:pt x="574" y="378"/>
                  </a:lnTo>
                  <a:lnTo>
                    <a:pt x="570" y="378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68" y="376"/>
                  </a:lnTo>
                  <a:lnTo>
                    <a:pt x="568" y="374"/>
                  </a:lnTo>
                  <a:lnTo>
                    <a:pt x="566" y="376"/>
                  </a:lnTo>
                  <a:lnTo>
                    <a:pt x="566" y="376"/>
                  </a:lnTo>
                  <a:lnTo>
                    <a:pt x="564" y="374"/>
                  </a:lnTo>
                  <a:lnTo>
                    <a:pt x="564" y="374"/>
                  </a:lnTo>
                  <a:lnTo>
                    <a:pt x="564" y="374"/>
                  </a:lnTo>
                  <a:lnTo>
                    <a:pt x="564" y="374"/>
                  </a:lnTo>
                  <a:lnTo>
                    <a:pt x="564" y="372"/>
                  </a:lnTo>
                  <a:lnTo>
                    <a:pt x="562" y="372"/>
                  </a:lnTo>
                  <a:lnTo>
                    <a:pt x="562" y="372"/>
                  </a:lnTo>
                  <a:lnTo>
                    <a:pt x="560" y="372"/>
                  </a:lnTo>
                  <a:lnTo>
                    <a:pt x="560" y="372"/>
                  </a:lnTo>
                  <a:lnTo>
                    <a:pt x="558" y="370"/>
                  </a:lnTo>
                  <a:lnTo>
                    <a:pt x="558" y="370"/>
                  </a:lnTo>
                  <a:lnTo>
                    <a:pt x="556" y="368"/>
                  </a:lnTo>
                  <a:lnTo>
                    <a:pt x="554" y="368"/>
                  </a:lnTo>
                  <a:lnTo>
                    <a:pt x="554" y="368"/>
                  </a:lnTo>
                  <a:lnTo>
                    <a:pt x="554" y="368"/>
                  </a:lnTo>
                  <a:lnTo>
                    <a:pt x="552" y="366"/>
                  </a:lnTo>
                  <a:lnTo>
                    <a:pt x="552" y="366"/>
                  </a:lnTo>
                  <a:lnTo>
                    <a:pt x="550" y="364"/>
                  </a:lnTo>
                  <a:lnTo>
                    <a:pt x="550" y="364"/>
                  </a:lnTo>
                  <a:lnTo>
                    <a:pt x="550" y="364"/>
                  </a:lnTo>
                  <a:lnTo>
                    <a:pt x="548" y="364"/>
                  </a:lnTo>
                  <a:lnTo>
                    <a:pt x="548" y="364"/>
                  </a:lnTo>
                  <a:lnTo>
                    <a:pt x="548" y="362"/>
                  </a:lnTo>
                  <a:lnTo>
                    <a:pt x="548" y="362"/>
                  </a:lnTo>
                  <a:lnTo>
                    <a:pt x="548" y="362"/>
                  </a:lnTo>
                  <a:lnTo>
                    <a:pt x="548" y="362"/>
                  </a:lnTo>
                  <a:lnTo>
                    <a:pt x="546" y="364"/>
                  </a:lnTo>
                  <a:lnTo>
                    <a:pt x="546" y="364"/>
                  </a:lnTo>
                  <a:lnTo>
                    <a:pt x="546" y="364"/>
                  </a:lnTo>
                  <a:lnTo>
                    <a:pt x="546" y="368"/>
                  </a:lnTo>
                  <a:lnTo>
                    <a:pt x="546" y="368"/>
                  </a:lnTo>
                  <a:lnTo>
                    <a:pt x="544" y="368"/>
                  </a:lnTo>
                  <a:lnTo>
                    <a:pt x="544" y="366"/>
                  </a:lnTo>
                  <a:lnTo>
                    <a:pt x="542" y="366"/>
                  </a:lnTo>
                  <a:lnTo>
                    <a:pt x="542" y="366"/>
                  </a:lnTo>
                  <a:lnTo>
                    <a:pt x="540" y="366"/>
                  </a:lnTo>
                  <a:lnTo>
                    <a:pt x="540" y="366"/>
                  </a:lnTo>
                  <a:lnTo>
                    <a:pt x="538" y="366"/>
                  </a:lnTo>
                  <a:lnTo>
                    <a:pt x="538" y="364"/>
                  </a:lnTo>
                  <a:lnTo>
                    <a:pt x="538" y="362"/>
                  </a:lnTo>
                  <a:lnTo>
                    <a:pt x="536" y="362"/>
                  </a:lnTo>
                  <a:lnTo>
                    <a:pt x="536" y="362"/>
                  </a:lnTo>
                  <a:lnTo>
                    <a:pt x="536" y="362"/>
                  </a:lnTo>
                  <a:lnTo>
                    <a:pt x="536" y="362"/>
                  </a:lnTo>
                  <a:lnTo>
                    <a:pt x="534" y="360"/>
                  </a:lnTo>
                  <a:lnTo>
                    <a:pt x="534" y="360"/>
                  </a:lnTo>
                  <a:lnTo>
                    <a:pt x="534" y="360"/>
                  </a:lnTo>
                  <a:lnTo>
                    <a:pt x="532" y="360"/>
                  </a:lnTo>
                  <a:lnTo>
                    <a:pt x="532" y="358"/>
                  </a:lnTo>
                  <a:lnTo>
                    <a:pt x="530" y="358"/>
                  </a:lnTo>
                  <a:lnTo>
                    <a:pt x="530" y="356"/>
                  </a:lnTo>
                  <a:lnTo>
                    <a:pt x="528" y="356"/>
                  </a:lnTo>
                  <a:lnTo>
                    <a:pt x="528" y="356"/>
                  </a:lnTo>
                  <a:lnTo>
                    <a:pt x="526" y="356"/>
                  </a:lnTo>
                  <a:lnTo>
                    <a:pt x="526" y="354"/>
                  </a:lnTo>
                  <a:lnTo>
                    <a:pt x="526" y="352"/>
                  </a:lnTo>
                  <a:lnTo>
                    <a:pt x="526" y="352"/>
                  </a:lnTo>
                  <a:lnTo>
                    <a:pt x="526" y="350"/>
                  </a:lnTo>
                  <a:lnTo>
                    <a:pt x="526" y="350"/>
                  </a:lnTo>
                  <a:lnTo>
                    <a:pt x="526" y="350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8"/>
                  </a:lnTo>
                  <a:lnTo>
                    <a:pt x="528" y="346"/>
                  </a:lnTo>
                  <a:lnTo>
                    <a:pt x="528" y="346"/>
                  </a:lnTo>
                  <a:lnTo>
                    <a:pt x="528" y="346"/>
                  </a:lnTo>
                  <a:lnTo>
                    <a:pt x="530" y="342"/>
                  </a:lnTo>
                  <a:lnTo>
                    <a:pt x="530" y="342"/>
                  </a:lnTo>
                  <a:lnTo>
                    <a:pt x="532" y="340"/>
                  </a:lnTo>
                  <a:lnTo>
                    <a:pt x="532" y="340"/>
                  </a:lnTo>
                  <a:lnTo>
                    <a:pt x="534" y="340"/>
                  </a:lnTo>
                  <a:lnTo>
                    <a:pt x="534" y="340"/>
                  </a:lnTo>
                  <a:lnTo>
                    <a:pt x="534" y="340"/>
                  </a:lnTo>
                  <a:lnTo>
                    <a:pt x="534" y="338"/>
                  </a:lnTo>
                  <a:lnTo>
                    <a:pt x="534" y="336"/>
                  </a:lnTo>
                  <a:lnTo>
                    <a:pt x="534" y="336"/>
                  </a:lnTo>
                  <a:lnTo>
                    <a:pt x="534" y="336"/>
                  </a:lnTo>
                  <a:lnTo>
                    <a:pt x="536" y="336"/>
                  </a:lnTo>
                  <a:lnTo>
                    <a:pt x="536" y="336"/>
                  </a:lnTo>
                  <a:lnTo>
                    <a:pt x="536" y="334"/>
                  </a:lnTo>
                  <a:lnTo>
                    <a:pt x="536" y="332"/>
                  </a:lnTo>
                  <a:lnTo>
                    <a:pt x="536" y="330"/>
                  </a:lnTo>
                  <a:lnTo>
                    <a:pt x="536" y="330"/>
                  </a:lnTo>
                  <a:lnTo>
                    <a:pt x="536" y="330"/>
                  </a:lnTo>
                  <a:lnTo>
                    <a:pt x="536" y="330"/>
                  </a:lnTo>
                  <a:lnTo>
                    <a:pt x="536" y="330"/>
                  </a:lnTo>
                  <a:lnTo>
                    <a:pt x="534" y="328"/>
                  </a:lnTo>
                  <a:lnTo>
                    <a:pt x="534" y="326"/>
                  </a:lnTo>
                  <a:lnTo>
                    <a:pt x="534" y="326"/>
                  </a:lnTo>
                  <a:lnTo>
                    <a:pt x="534" y="324"/>
                  </a:lnTo>
                  <a:lnTo>
                    <a:pt x="534" y="324"/>
                  </a:lnTo>
                  <a:lnTo>
                    <a:pt x="536" y="324"/>
                  </a:lnTo>
                  <a:lnTo>
                    <a:pt x="536" y="324"/>
                  </a:lnTo>
                  <a:lnTo>
                    <a:pt x="536" y="322"/>
                  </a:lnTo>
                  <a:lnTo>
                    <a:pt x="536" y="322"/>
                  </a:lnTo>
                  <a:lnTo>
                    <a:pt x="536" y="322"/>
                  </a:lnTo>
                  <a:lnTo>
                    <a:pt x="538" y="322"/>
                  </a:lnTo>
                  <a:lnTo>
                    <a:pt x="538" y="322"/>
                  </a:lnTo>
                  <a:lnTo>
                    <a:pt x="538" y="320"/>
                  </a:lnTo>
                  <a:lnTo>
                    <a:pt x="538" y="320"/>
                  </a:lnTo>
                  <a:lnTo>
                    <a:pt x="538" y="320"/>
                  </a:lnTo>
                  <a:lnTo>
                    <a:pt x="538" y="320"/>
                  </a:lnTo>
                  <a:lnTo>
                    <a:pt x="538" y="320"/>
                  </a:lnTo>
                  <a:lnTo>
                    <a:pt x="538" y="320"/>
                  </a:lnTo>
                  <a:lnTo>
                    <a:pt x="538" y="318"/>
                  </a:lnTo>
                  <a:lnTo>
                    <a:pt x="538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0" y="318"/>
                  </a:lnTo>
                  <a:lnTo>
                    <a:pt x="542" y="316"/>
                  </a:lnTo>
                  <a:lnTo>
                    <a:pt x="542" y="314"/>
                  </a:lnTo>
                  <a:lnTo>
                    <a:pt x="540" y="314"/>
                  </a:lnTo>
                  <a:lnTo>
                    <a:pt x="540" y="312"/>
                  </a:lnTo>
                  <a:lnTo>
                    <a:pt x="540" y="310"/>
                  </a:lnTo>
                  <a:lnTo>
                    <a:pt x="540" y="310"/>
                  </a:lnTo>
                  <a:lnTo>
                    <a:pt x="540" y="308"/>
                  </a:lnTo>
                  <a:lnTo>
                    <a:pt x="542" y="308"/>
                  </a:lnTo>
                  <a:lnTo>
                    <a:pt x="544" y="306"/>
                  </a:lnTo>
                  <a:lnTo>
                    <a:pt x="546" y="306"/>
                  </a:lnTo>
                  <a:lnTo>
                    <a:pt x="548" y="302"/>
                  </a:lnTo>
                  <a:lnTo>
                    <a:pt x="548" y="302"/>
                  </a:lnTo>
                  <a:lnTo>
                    <a:pt x="550" y="300"/>
                  </a:lnTo>
                  <a:lnTo>
                    <a:pt x="550" y="298"/>
                  </a:lnTo>
                  <a:lnTo>
                    <a:pt x="550" y="298"/>
                  </a:lnTo>
                  <a:lnTo>
                    <a:pt x="552" y="298"/>
                  </a:lnTo>
                  <a:lnTo>
                    <a:pt x="552" y="298"/>
                  </a:lnTo>
                  <a:lnTo>
                    <a:pt x="554" y="298"/>
                  </a:lnTo>
                  <a:lnTo>
                    <a:pt x="554" y="296"/>
                  </a:lnTo>
                  <a:lnTo>
                    <a:pt x="556" y="296"/>
                  </a:lnTo>
                  <a:lnTo>
                    <a:pt x="556" y="294"/>
                  </a:lnTo>
                  <a:lnTo>
                    <a:pt x="558" y="292"/>
                  </a:lnTo>
                  <a:lnTo>
                    <a:pt x="558" y="292"/>
                  </a:lnTo>
                  <a:lnTo>
                    <a:pt x="560" y="290"/>
                  </a:lnTo>
                  <a:lnTo>
                    <a:pt x="562" y="288"/>
                  </a:lnTo>
                  <a:lnTo>
                    <a:pt x="562" y="288"/>
                  </a:lnTo>
                  <a:lnTo>
                    <a:pt x="562" y="286"/>
                  </a:lnTo>
                  <a:lnTo>
                    <a:pt x="562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4" y="286"/>
                  </a:lnTo>
                  <a:lnTo>
                    <a:pt x="568" y="286"/>
                  </a:lnTo>
                  <a:lnTo>
                    <a:pt x="568" y="286"/>
                  </a:lnTo>
                  <a:lnTo>
                    <a:pt x="568" y="286"/>
                  </a:lnTo>
                  <a:lnTo>
                    <a:pt x="568" y="284"/>
                  </a:lnTo>
                  <a:lnTo>
                    <a:pt x="568" y="282"/>
                  </a:lnTo>
                  <a:lnTo>
                    <a:pt x="566" y="282"/>
                  </a:lnTo>
                  <a:lnTo>
                    <a:pt x="562" y="282"/>
                  </a:lnTo>
                  <a:lnTo>
                    <a:pt x="558" y="280"/>
                  </a:lnTo>
                  <a:lnTo>
                    <a:pt x="558" y="280"/>
                  </a:lnTo>
                  <a:lnTo>
                    <a:pt x="558" y="278"/>
                  </a:lnTo>
                  <a:lnTo>
                    <a:pt x="556" y="276"/>
                  </a:lnTo>
                  <a:lnTo>
                    <a:pt x="556" y="276"/>
                  </a:lnTo>
                  <a:lnTo>
                    <a:pt x="554" y="274"/>
                  </a:lnTo>
                  <a:lnTo>
                    <a:pt x="550" y="272"/>
                  </a:lnTo>
                  <a:lnTo>
                    <a:pt x="550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8" y="272"/>
                  </a:lnTo>
                  <a:lnTo>
                    <a:pt x="546" y="272"/>
                  </a:lnTo>
                  <a:lnTo>
                    <a:pt x="546" y="272"/>
                  </a:lnTo>
                  <a:lnTo>
                    <a:pt x="542" y="270"/>
                  </a:lnTo>
                  <a:lnTo>
                    <a:pt x="538" y="268"/>
                  </a:lnTo>
                  <a:lnTo>
                    <a:pt x="536" y="268"/>
                  </a:lnTo>
                  <a:lnTo>
                    <a:pt x="534" y="268"/>
                  </a:lnTo>
                  <a:lnTo>
                    <a:pt x="532" y="268"/>
                  </a:lnTo>
                  <a:lnTo>
                    <a:pt x="532" y="266"/>
                  </a:lnTo>
                  <a:lnTo>
                    <a:pt x="532" y="266"/>
                  </a:lnTo>
                  <a:lnTo>
                    <a:pt x="534" y="266"/>
                  </a:lnTo>
                  <a:lnTo>
                    <a:pt x="534" y="264"/>
                  </a:lnTo>
                  <a:lnTo>
                    <a:pt x="532" y="264"/>
                  </a:lnTo>
                  <a:lnTo>
                    <a:pt x="532" y="262"/>
                  </a:lnTo>
                  <a:lnTo>
                    <a:pt x="532" y="262"/>
                  </a:lnTo>
                  <a:lnTo>
                    <a:pt x="532" y="262"/>
                  </a:lnTo>
                  <a:lnTo>
                    <a:pt x="532" y="262"/>
                  </a:lnTo>
                  <a:lnTo>
                    <a:pt x="532" y="262"/>
                  </a:lnTo>
                  <a:lnTo>
                    <a:pt x="532" y="262"/>
                  </a:lnTo>
                  <a:lnTo>
                    <a:pt x="534" y="262"/>
                  </a:lnTo>
                  <a:lnTo>
                    <a:pt x="534" y="260"/>
                  </a:lnTo>
                  <a:lnTo>
                    <a:pt x="534" y="258"/>
                  </a:lnTo>
                  <a:lnTo>
                    <a:pt x="534" y="258"/>
                  </a:lnTo>
                  <a:lnTo>
                    <a:pt x="532" y="258"/>
                  </a:lnTo>
                  <a:lnTo>
                    <a:pt x="532" y="256"/>
                  </a:lnTo>
                  <a:lnTo>
                    <a:pt x="532" y="256"/>
                  </a:lnTo>
                  <a:lnTo>
                    <a:pt x="530" y="256"/>
                  </a:lnTo>
                  <a:lnTo>
                    <a:pt x="530" y="256"/>
                  </a:lnTo>
                  <a:lnTo>
                    <a:pt x="528" y="256"/>
                  </a:lnTo>
                  <a:lnTo>
                    <a:pt x="526" y="256"/>
                  </a:lnTo>
                  <a:lnTo>
                    <a:pt x="526" y="254"/>
                  </a:lnTo>
                  <a:lnTo>
                    <a:pt x="526" y="254"/>
                  </a:lnTo>
                  <a:lnTo>
                    <a:pt x="524" y="252"/>
                  </a:lnTo>
                  <a:lnTo>
                    <a:pt x="522" y="252"/>
                  </a:lnTo>
                  <a:lnTo>
                    <a:pt x="520" y="250"/>
                  </a:lnTo>
                  <a:lnTo>
                    <a:pt x="520" y="250"/>
                  </a:lnTo>
                  <a:lnTo>
                    <a:pt x="520" y="250"/>
                  </a:lnTo>
                  <a:lnTo>
                    <a:pt x="518" y="250"/>
                  </a:lnTo>
                  <a:lnTo>
                    <a:pt x="518" y="248"/>
                  </a:lnTo>
                  <a:lnTo>
                    <a:pt x="518" y="248"/>
                  </a:lnTo>
                  <a:lnTo>
                    <a:pt x="516" y="246"/>
                  </a:lnTo>
                  <a:lnTo>
                    <a:pt x="514" y="246"/>
                  </a:lnTo>
                  <a:lnTo>
                    <a:pt x="512" y="246"/>
                  </a:lnTo>
                  <a:lnTo>
                    <a:pt x="510" y="246"/>
                  </a:lnTo>
                  <a:lnTo>
                    <a:pt x="508" y="246"/>
                  </a:lnTo>
                  <a:lnTo>
                    <a:pt x="508" y="246"/>
                  </a:lnTo>
                  <a:lnTo>
                    <a:pt x="506" y="248"/>
                  </a:lnTo>
                  <a:lnTo>
                    <a:pt x="506" y="248"/>
                  </a:lnTo>
                  <a:lnTo>
                    <a:pt x="504" y="248"/>
                  </a:lnTo>
                  <a:lnTo>
                    <a:pt x="504" y="248"/>
                  </a:lnTo>
                  <a:lnTo>
                    <a:pt x="504" y="248"/>
                  </a:lnTo>
                  <a:lnTo>
                    <a:pt x="502" y="246"/>
                  </a:lnTo>
                  <a:lnTo>
                    <a:pt x="502" y="246"/>
                  </a:lnTo>
                  <a:lnTo>
                    <a:pt x="502" y="246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2" y="244"/>
                  </a:lnTo>
                  <a:lnTo>
                    <a:pt x="500" y="244"/>
                  </a:lnTo>
                  <a:lnTo>
                    <a:pt x="500" y="244"/>
                  </a:lnTo>
                  <a:lnTo>
                    <a:pt x="498" y="244"/>
                  </a:lnTo>
                  <a:lnTo>
                    <a:pt x="498" y="244"/>
                  </a:lnTo>
                  <a:lnTo>
                    <a:pt x="498" y="244"/>
                  </a:lnTo>
                  <a:lnTo>
                    <a:pt x="498" y="242"/>
                  </a:lnTo>
                  <a:lnTo>
                    <a:pt x="498" y="242"/>
                  </a:lnTo>
                  <a:lnTo>
                    <a:pt x="496" y="240"/>
                  </a:lnTo>
                  <a:lnTo>
                    <a:pt x="496" y="240"/>
                  </a:lnTo>
                  <a:lnTo>
                    <a:pt x="496" y="240"/>
                  </a:lnTo>
                  <a:lnTo>
                    <a:pt x="494" y="240"/>
                  </a:lnTo>
                  <a:lnTo>
                    <a:pt x="494" y="238"/>
                  </a:lnTo>
                  <a:lnTo>
                    <a:pt x="492" y="238"/>
                  </a:lnTo>
                  <a:lnTo>
                    <a:pt x="492" y="236"/>
                  </a:lnTo>
                  <a:lnTo>
                    <a:pt x="492" y="236"/>
                  </a:lnTo>
                  <a:lnTo>
                    <a:pt x="492" y="236"/>
                  </a:lnTo>
                  <a:lnTo>
                    <a:pt x="492" y="234"/>
                  </a:lnTo>
                  <a:lnTo>
                    <a:pt x="492" y="234"/>
                  </a:lnTo>
                  <a:lnTo>
                    <a:pt x="490" y="234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90" y="232"/>
                  </a:lnTo>
                  <a:lnTo>
                    <a:pt x="490" y="230"/>
                  </a:lnTo>
                  <a:lnTo>
                    <a:pt x="488" y="230"/>
                  </a:lnTo>
                  <a:lnTo>
                    <a:pt x="488" y="230"/>
                  </a:lnTo>
                  <a:lnTo>
                    <a:pt x="488" y="230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8" y="228"/>
                  </a:lnTo>
                  <a:lnTo>
                    <a:pt x="486" y="226"/>
                  </a:lnTo>
                  <a:lnTo>
                    <a:pt x="486" y="226"/>
                  </a:lnTo>
                  <a:lnTo>
                    <a:pt x="486" y="224"/>
                  </a:lnTo>
                  <a:lnTo>
                    <a:pt x="484" y="224"/>
                  </a:lnTo>
                  <a:lnTo>
                    <a:pt x="484" y="222"/>
                  </a:lnTo>
                  <a:lnTo>
                    <a:pt x="482" y="222"/>
                  </a:lnTo>
                  <a:lnTo>
                    <a:pt x="480" y="222"/>
                  </a:lnTo>
                  <a:lnTo>
                    <a:pt x="480" y="224"/>
                  </a:lnTo>
                  <a:lnTo>
                    <a:pt x="480" y="228"/>
                  </a:lnTo>
                  <a:lnTo>
                    <a:pt x="478" y="228"/>
                  </a:lnTo>
                  <a:lnTo>
                    <a:pt x="478" y="228"/>
                  </a:lnTo>
                  <a:lnTo>
                    <a:pt x="478" y="226"/>
                  </a:lnTo>
                  <a:lnTo>
                    <a:pt x="476" y="226"/>
                  </a:lnTo>
                  <a:lnTo>
                    <a:pt x="476" y="228"/>
                  </a:lnTo>
                  <a:lnTo>
                    <a:pt x="476" y="228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4" y="230"/>
                  </a:lnTo>
                  <a:lnTo>
                    <a:pt x="472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70" y="230"/>
                  </a:lnTo>
                  <a:lnTo>
                    <a:pt x="468" y="230"/>
                  </a:lnTo>
                  <a:lnTo>
                    <a:pt x="468" y="228"/>
                  </a:lnTo>
                  <a:lnTo>
                    <a:pt x="468" y="228"/>
                  </a:lnTo>
                  <a:lnTo>
                    <a:pt x="468" y="226"/>
                  </a:lnTo>
                  <a:lnTo>
                    <a:pt x="470" y="224"/>
                  </a:lnTo>
                  <a:lnTo>
                    <a:pt x="470" y="222"/>
                  </a:lnTo>
                  <a:lnTo>
                    <a:pt x="468" y="220"/>
                  </a:lnTo>
                  <a:lnTo>
                    <a:pt x="466" y="220"/>
                  </a:lnTo>
                  <a:lnTo>
                    <a:pt x="466" y="218"/>
                  </a:lnTo>
                  <a:lnTo>
                    <a:pt x="470" y="216"/>
                  </a:lnTo>
                  <a:lnTo>
                    <a:pt x="472" y="214"/>
                  </a:lnTo>
                  <a:lnTo>
                    <a:pt x="472" y="214"/>
                  </a:lnTo>
                  <a:lnTo>
                    <a:pt x="470" y="212"/>
                  </a:lnTo>
                  <a:lnTo>
                    <a:pt x="470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10"/>
                  </a:lnTo>
                  <a:lnTo>
                    <a:pt x="468" y="208"/>
                  </a:lnTo>
                  <a:lnTo>
                    <a:pt x="466" y="208"/>
                  </a:lnTo>
                  <a:lnTo>
                    <a:pt x="466" y="208"/>
                  </a:lnTo>
                  <a:lnTo>
                    <a:pt x="466" y="208"/>
                  </a:lnTo>
                  <a:lnTo>
                    <a:pt x="466" y="206"/>
                  </a:lnTo>
                  <a:lnTo>
                    <a:pt x="466" y="206"/>
                  </a:lnTo>
                  <a:lnTo>
                    <a:pt x="466" y="206"/>
                  </a:lnTo>
                  <a:lnTo>
                    <a:pt x="466" y="204"/>
                  </a:lnTo>
                  <a:lnTo>
                    <a:pt x="466" y="202"/>
                  </a:lnTo>
                  <a:lnTo>
                    <a:pt x="466" y="202"/>
                  </a:lnTo>
                  <a:lnTo>
                    <a:pt x="468" y="200"/>
                  </a:lnTo>
                  <a:lnTo>
                    <a:pt x="468" y="198"/>
                  </a:lnTo>
                  <a:lnTo>
                    <a:pt x="468" y="196"/>
                  </a:lnTo>
                  <a:lnTo>
                    <a:pt x="468" y="196"/>
                  </a:lnTo>
                  <a:lnTo>
                    <a:pt x="468" y="194"/>
                  </a:lnTo>
                  <a:lnTo>
                    <a:pt x="468" y="194"/>
                  </a:lnTo>
                  <a:lnTo>
                    <a:pt x="466" y="192"/>
                  </a:lnTo>
                  <a:lnTo>
                    <a:pt x="464" y="192"/>
                  </a:lnTo>
                  <a:lnTo>
                    <a:pt x="460" y="186"/>
                  </a:lnTo>
                  <a:lnTo>
                    <a:pt x="460" y="184"/>
                  </a:lnTo>
                  <a:lnTo>
                    <a:pt x="458" y="182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56" y="182"/>
                  </a:lnTo>
                  <a:lnTo>
                    <a:pt x="456" y="180"/>
                  </a:lnTo>
                  <a:lnTo>
                    <a:pt x="456" y="180"/>
                  </a:lnTo>
                  <a:lnTo>
                    <a:pt x="456" y="178"/>
                  </a:lnTo>
                  <a:lnTo>
                    <a:pt x="456" y="174"/>
                  </a:lnTo>
                  <a:lnTo>
                    <a:pt x="454" y="174"/>
                  </a:lnTo>
                  <a:lnTo>
                    <a:pt x="454" y="174"/>
                  </a:lnTo>
                  <a:lnTo>
                    <a:pt x="454" y="172"/>
                  </a:lnTo>
                  <a:lnTo>
                    <a:pt x="456" y="172"/>
                  </a:lnTo>
                  <a:lnTo>
                    <a:pt x="456" y="172"/>
                  </a:lnTo>
                  <a:lnTo>
                    <a:pt x="456" y="172"/>
                  </a:lnTo>
                  <a:lnTo>
                    <a:pt x="456" y="172"/>
                  </a:lnTo>
                  <a:lnTo>
                    <a:pt x="454" y="168"/>
                  </a:lnTo>
                  <a:lnTo>
                    <a:pt x="452" y="166"/>
                  </a:lnTo>
                  <a:lnTo>
                    <a:pt x="452" y="164"/>
                  </a:lnTo>
                  <a:lnTo>
                    <a:pt x="454" y="164"/>
                  </a:lnTo>
                  <a:lnTo>
                    <a:pt x="456" y="164"/>
                  </a:lnTo>
                  <a:lnTo>
                    <a:pt x="462" y="164"/>
                  </a:lnTo>
                  <a:lnTo>
                    <a:pt x="464" y="164"/>
                  </a:lnTo>
                  <a:lnTo>
                    <a:pt x="464" y="162"/>
                  </a:lnTo>
                  <a:lnTo>
                    <a:pt x="466" y="162"/>
                  </a:lnTo>
                  <a:lnTo>
                    <a:pt x="466" y="160"/>
                  </a:lnTo>
                  <a:lnTo>
                    <a:pt x="468" y="160"/>
                  </a:lnTo>
                  <a:lnTo>
                    <a:pt x="468" y="160"/>
                  </a:lnTo>
                  <a:lnTo>
                    <a:pt x="468" y="162"/>
                  </a:lnTo>
                  <a:lnTo>
                    <a:pt x="468" y="162"/>
                  </a:lnTo>
                  <a:lnTo>
                    <a:pt x="468" y="164"/>
                  </a:lnTo>
                  <a:lnTo>
                    <a:pt x="468" y="164"/>
                  </a:lnTo>
                  <a:lnTo>
                    <a:pt x="468" y="164"/>
                  </a:lnTo>
                  <a:lnTo>
                    <a:pt x="470" y="168"/>
                  </a:lnTo>
                  <a:lnTo>
                    <a:pt x="470" y="170"/>
                  </a:lnTo>
                  <a:lnTo>
                    <a:pt x="474" y="172"/>
                  </a:lnTo>
                  <a:lnTo>
                    <a:pt x="474" y="174"/>
                  </a:lnTo>
                  <a:lnTo>
                    <a:pt x="476" y="174"/>
                  </a:lnTo>
                  <a:lnTo>
                    <a:pt x="478" y="176"/>
                  </a:lnTo>
                  <a:lnTo>
                    <a:pt x="478" y="174"/>
                  </a:lnTo>
                  <a:lnTo>
                    <a:pt x="480" y="174"/>
                  </a:lnTo>
                  <a:lnTo>
                    <a:pt x="480" y="174"/>
                  </a:lnTo>
                  <a:lnTo>
                    <a:pt x="482" y="174"/>
                  </a:lnTo>
                  <a:lnTo>
                    <a:pt x="482" y="174"/>
                  </a:lnTo>
                  <a:lnTo>
                    <a:pt x="482" y="174"/>
                  </a:lnTo>
                  <a:lnTo>
                    <a:pt x="484" y="174"/>
                  </a:lnTo>
                  <a:lnTo>
                    <a:pt x="484" y="172"/>
                  </a:lnTo>
                  <a:lnTo>
                    <a:pt x="484" y="170"/>
                  </a:lnTo>
                  <a:lnTo>
                    <a:pt x="484" y="168"/>
                  </a:lnTo>
                  <a:lnTo>
                    <a:pt x="486" y="168"/>
                  </a:lnTo>
                  <a:lnTo>
                    <a:pt x="488" y="168"/>
                  </a:lnTo>
                  <a:lnTo>
                    <a:pt x="488" y="166"/>
                  </a:lnTo>
                  <a:lnTo>
                    <a:pt x="490" y="166"/>
                  </a:lnTo>
                  <a:lnTo>
                    <a:pt x="490" y="166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2" y="168"/>
                  </a:lnTo>
                  <a:lnTo>
                    <a:pt x="494" y="166"/>
                  </a:lnTo>
                  <a:lnTo>
                    <a:pt x="500" y="162"/>
                  </a:lnTo>
                  <a:lnTo>
                    <a:pt x="502" y="160"/>
                  </a:lnTo>
                  <a:lnTo>
                    <a:pt x="502" y="158"/>
                  </a:lnTo>
                  <a:lnTo>
                    <a:pt x="502" y="156"/>
                  </a:lnTo>
                  <a:lnTo>
                    <a:pt x="502" y="154"/>
                  </a:lnTo>
                  <a:lnTo>
                    <a:pt x="502" y="154"/>
                  </a:lnTo>
                  <a:lnTo>
                    <a:pt x="500" y="152"/>
                  </a:lnTo>
                  <a:lnTo>
                    <a:pt x="500" y="150"/>
                  </a:lnTo>
                  <a:lnTo>
                    <a:pt x="500" y="148"/>
                  </a:lnTo>
                  <a:lnTo>
                    <a:pt x="498" y="146"/>
                  </a:lnTo>
                  <a:lnTo>
                    <a:pt x="496" y="144"/>
                  </a:lnTo>
                  <a:lnTo>
                    <a:pt x="494" y="144"/>
                  </a:lnTo>
                  <a:lnTo>
                    <a:pt x="494" y="142"/>
                  </a:lnTo>
                  <a:lnTo>
                    <a:pt x="494" y="140"/>
                  </a:lnTo>
                  <a:lnTo>
                    <a:pt x="496" y="138"/>
                  </a:lnTo>
                  <a:lnTo>
                    <a:pt x="496" y="136"/>
                  </a:lnTo>
                  <a:lnTo>
                    <a:pt x="496" y="136"/>
                  </a:lnTo>
                  <a:lnTo>
                    <a:pt x="496" y="134"/>
                  </a:lnTo>
                  <a:lnTo>
                    <a:pt x="496" y="132"/>
                  </a:lnTo>
                  <a:lnTo>
                    <a:pt x="496" y="132"/>
                  </a:lnTo>
                  <a:lnTo>
                    <a:pt x="492" y="132"/>
                  </a:lnTo>
                  <a:lnTo>
                    <a:pt x="490" y="130"/>
                  </a:lnTo>
                  <a:lnTo>
                    <a:pt x="486" y="130"/>
                  </a:lnTo>
                  <a:lnTo>
                    <a:pt x="486" y="128"/>
                  </a:lnTo>
                  <a:lnTo>
                    <a:pt x="484" y="130"/>
                  </a:lnTo>
                  <a:lnTo>
                    <a:pt x="484" y="130"/>
                  </a:lnTo>
                  <a:lnTo>
                    <a:pt x="484" y="128"/>
                  </a:lnTo>
                  <a:lnTo>
                    <a:pt x="484" y="128"/>
                  </a:lnTo>
                  <a:lnTo>
                    <a:pt x="482" y="126"/>
                  </a:lnTo>
                  <a:lnTo>
                    <a:pt x="482" y="126"/>
                  </a:lnTo>
                  <a:lnTo>
                    <a:pt x="482" y="126"/>
                  </a:lnTo>
                  <a:lnTo>
                    <a:pt x="480" y="126"/>
                  </a:lnTo>
                  <a:lnTo>
                    <a:pt x="478" y="124"/>
                  </a:lnTo>
                  <a:lnTo>
                    <a:pt x="476" y="120"/>
                  </a:lnTo>
                  <a:lnTo>
                    <a:pt x="476" y="120"/>
                  </a:lnTo>
                  <a:lnTo>
                    <a:pt x="472" y="116"/>
                  </a:lnTo>
                  <a:lnTo>
                    <a:pt x="472" y="114"/>
                  </a:lnTo>
                  <a:lnTo>
                    <a:pt x="470" y="112"/>
                  </a:lnTo>
                  <a:lnTo>
                    <a:pt x="470" y="102"/>
                  </a:lnTo>
                  <a:lnTo>
                    <a:pt x="470" y="98"/>
                  </a:lnTo>
                  <a:lnTo>
                    <a:pt x="470" y="94"/>
                  </a:lnTo>
                  <a:lnTo>
                    <a:pt x="468" y="88"/>
                  </a:lnTo>
                  <a:lnTo>
                    <a:pt x="468" y="84"/>
                  </a:lnTo>
                  <a:lnTo>
                    <a:pt x="472" y="82"/>
                  </a:lnTo>
                  <a:lnTo>
                    <a:pt x="476" y="80"/>
                  </a:lnTo>
                  <a:lnTo>
                    <a:pt x="478" y="76"/>
                  </a:lnTo>
                  <a:lnTo>
                    <a:pt x="480" y="76"/>
                  </a:lnTo>
                  <a:lnTo>
                    <a:pt x="480" y="74"/>
                  </a:lnTo>
                  <a:lnTo>
                    <a:pt x="480" y="72"/>
                  </a:lnTo>
                  <a:lnTo>
                    <a:pt x="478" y="72"/>
                  </a:lnTo>
                  <a:lnTo>
                    <a:pt x="478" y="70"/>
                  </a:lnTo>
                  <a:lnTo>
                    <a:pt x="478" y="70"/>
                  </a:lnTo>
                  <a:lnTo>
                    <a:pt x="476" y="68"/>
                  </a:lnTo>
                  <a:lnTo>
                    <a:pt x="474" y="68"/>
                  </a:lnTo>
                  <a:lnTo>
                    <a:pt x="472" y="68"/>
                  </a:lnTo>
                  <a:lnTo>
                    <a:pt x="472" y="66"/>
                  </a:lnTo>
                  <a:lnTo>
                    <a:pt x="468" y="64"/>
                  </a:lnTo>
                  <a:lnTo>
                    <a:pt x="466" y="60"/>
                  </a:lnTo>
                  <a:lnTo>
                    <a:pt x="462" y="60"/>
                  </a:lnTo>
                  <a:lnTo>
                    <a:pt x="452" y="58"/>
                  </a:lnTo>
                  <a:lnTo>
                    <a:pt x="450" y="56"/>
                  </a:lnTo>
                  <a:lnTo>
                    <a:pt x="448" y="54"/>
                  </a:lnTo>
                  <a:lnTo>
                    <a:pt x="448" y="54"/>
                  </a:lnTo>
                  <a:lnTo>
                    <a:pt x="446" y="42"/>
                  </a:lnTo>
                  <a:lnTo>
                    <a:pt x="444" y="42"/>
                  </a:lnTo>
                  <a:lnTo>
                    <a:pt x="442" y="40"/>
                  </a:lnTo>
                  <a:lnTo>
                    <a:pt x="442" y="38"/>
                  </a:lnTo>
                  <a:lnTo>
                    <a:pt x="442" y="34"/>
                  </a:lnTo>
                  <a:lnTo>
                    <a:pt x="442" y="32"/>
                  </a:lnTo>
                  <a:lnTo>
                    <a:pt x="438" y="24"/>
                  </a:lnTo>
                  <a:lnTo>
                    <a:pt x="436" y="20"/>
                  </a:lnTo>
                  <a:lnTo>
                    <a:pt x="436" y="16"/>
                  </a:lnTo>
                  <a:lnTo>
                    <a:pt x="438" y="14"/>
                  </a:lnTo>
                  <a:lnTo>
                    <a:pt x="438" y="10"/>
                  </a:lnTo>
                  <a:lnTo>
                    <a:pt x="438" y="8"/>
                  </a:lnTo>
                  <a:lnTo>
                    <a:pt x="436" y="8"/>
                  </a:lnTo>
                  <a:lnTo>
                    <a:pt x="434" y="8"/>
                  </a:lnTo>
                  <a:lnTo>
                    <a:pt x="432" y="10"/>
                  </a:lnTo>
                  <a:lnTo>
                    <a:pt x="430" y="12"/>
                  </a:lnTo>
                  <a:lnTo>
                    <a:pt x="430" y="12"/>
                  </a:lnTo>
                  <a:lnTo>
                    <a:pt x="428" y="10"/>
                  </a:lnTo>
                  <a:lnTo>
                    <a:pt x="428" y="10"/>
                  </a:lnTo>
                  <a:lnTo>
                    <a:pt x="426" y="8"/>
                  </a:lnTo>
                  <a:lnTo>
                    <a:pt x="426" y="8"/>
                  </a:lnTo>
                  <a:lnTo>
                    <a:pt x="426" y="8"/>
                  </a:lnTo>
                  <a:lnTo>
                    <a:pt x="424" y="8"/>
                  </a:lnTo>
                  <a:lnTo>
                    <a:pt x="424" y="10"/>
                  </a:lnTo>
                  <a:lnTo>
                    <a:pt x="422" y="10"/>
                  </a:lnTo>
                  <a:lnTo>
                    <a:pt x="420" y="10"/>
                  </a:lnTo>
                  <a:lnTo>
                    <a:pt x="414" y="8"/>
                  </a:lnTo>
                  <a:lnTo>
                    <a:pt x="414" y="8"/>
                  </a:lnTo>
                  <a:lnTo>
                    <a:pt x="412" y="10"/>
                  </a:lnTo>
                  <a:lnTo>
                    <a:pt x="410" y="10"/>
                  </a:lnTo>
                  <a:lnTo>
                    <a:pt x="408" y="10"/>
                  </a:lnTo>
                  <a:lnTo>
                    <a:pt x="406" y="8"/>
                  </a:lnTo>
                  <a:lnTo>
                    <a:pt x="404" y="6"/>
                  </a:lnTo>
                  <a:lnTo>
                    <a:pt x="404" y="6"/>
                  </a:lnTo>
                  <a:lnTo>
                    <a:pt x="402" y="6"/>
                  </a:lnTo>
                  <a:lnTo>
                    <a:pt x="400" y="6"/>
                  </a:lnTo>
                  <a:lnTo>
                    <a:pt x="398" y="6"/>
                  </a:lnTo>
                  <a:lnTo>
                    <a:pt x="396" y="6"/>
                  </a:lnTo>
                  <a:lnTo>
                    <a:pt x="396" y="6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4" y="4"/>
                  </a:lnTo>
                  <a:lnTo>
                    <a:pt x="392" y="4"/>
                  </a:lnTo>
                  <a:lnTo>
                    <a:pt x="390" y="4"/>
                  </a:lnTo>
                  <a:lnTo>
                    <a:pt x="388" y="4"/>
                  </a:lnTo>
                  <a:lnTo>
                    <a:pt x="388" y="4"/>
                  </a:lnTo>
                  <a:lnTo>
                    <a:pt x="386" y="2"/>
                  </a:lnTo>
                  <a:lnTo>
                    <a:pt x="386" y="2"/>
                  </a:lnTo>
                  <a:lnTo>
                    <a:pt x="386" y="0"/>
                  </a:lnTo>
                  <a:lnTo>
                    <a:pt x="384" y="0"/>
                  </a:lnTo>
                  <a:lnTo>
                    <a:pt x="384" y="0"/>
                  </a:lnTo>
                  <a:lnTo>
                    <a:pt x="382" y="0"/>
                  </a:lnTo>
                  <a:lnTo>
                    <a:pt x="382" y="0"/>
                  </a:lnTo>
                  <a:lnTo>
                    <a:pt x="388" y="14"/>
                  </a:lnTo>
                  <a:lnTo>
                    <a:pt x="394" y="28"/>
                  </a:lnTo>
                  <a:lnTo>
                    <a:pt x="394" y="28"/>
                  </a:lnTo>
                  <a:lnTo>
                    <a:pt x="392" y="30"/>
                  </a:lnTo>
                  <a:lnTo>
                    <a:pt x="392" y="32"/>
                  </a:lnTo>
                  <a:lnTo>
                    <a:pt x="392" y="32"/>
                  </a:lnTo>
                  <a:lnTo>
                    <a:pt x="392" y="34"/>
                  </a:lnTo>
                  <a:lnTo>
                    <a:pt x="392" y="36"/>
                  </a:lnTo>
                  <a:lnTo>
                    <a:pt x="390" y="38"/>
                  </a:lnTo>
                  <a:lnTo>
                    <a:pt x="388" y="38"/>
                  </a:lnTo>
                  <a:lnTo>
                    <a:pt x="388" y="40"/>
                  </a:lnTo>
                  <a:lnTo>
                    <a:pt x="388" y="38"/>
                  </a:lnTo>
                  <a:lnTo>
                    <a:pt x="386" y="38"/>
                  </a:lnTo>
                  <a:lnTo>
                    <a:pt x="384" y="38"/>
                  </a:lnTo>
                  <a:lnTo>
                    <a:pt x="384" y="38"/>
                  </a:lnTo>
                  <a:lnTo>
                    <a:pt x="382" y="38"/>
                  </a:lnTo>
                  <a:lnTo>
                    <a:pt x="380" y="40"/>
                  </a:lnTo>
                  <a:lnTo>
                    <a:pt x="380" y="40"/>
                  </a:lnTo>
                  <a:lnTo>
                    <a:pt x="380" y="44"/>
                  </a:lnTo>
                  <a:lnTo>
                    <a:pt x="380" y="44"/>
                  </a:lnTo>
                  <a:lnTo>
                    <a:pt x="376" y="48"/>
                  </a:lnTo>
                  <a:lnTo>
                    <a:pt x="376" y="48"/>
                  </a:lnTo>
                  <a:lnTo>
                    <a:pt x="372" y="50"/>
                  </a:lnTo>
                  <a:lnTo>
                    <a:pt x="370" y="50"/>
                  </a:lnTo>
                  <a:lnTo>
                    <a:pt x="370" y="50"/>
                  </a:lnTo>
                  <a:lnTo>
                    <a:pt x="368" y="48"/>
                  </a:lnTo>
                  <a:lnTo>
                    <a:pt x="366" y="48"/>
                  </a:lnTo>
                  <a:lnTo>
                    <a:pt x="364" y="48"/>
                  </a:lnTo>
                  <a:lnTo>
                    <a:pt x="358" y="52"/>
                  </a:lnTo>
                  <a:lnTo>
                    <a:pt x="354" y="52"/>
                  </a:lnTo>
                  <a:lnTo>
                    <a:pt x="352" y="52"/>
                  </a:lnTo>
                  <a:lnTo>
                    <a:pt x="350" y="52"/>
                  </a:lnTo>
                  <a:lnTo>
                    <a:pt x="348" y="52"/>
                  </a:lnTo>
                  <a:lnTo>
                    <a:pt x="348" y="52"/>
                  </a:lnTo>
                  <a:lnTo>
                    <a:pt x="346" y="54"/>
                  </a:lnTo>
                  <a:lnTo>
                    <a:pt x="346" y="56"/>
                  </a:lnTo>
                  <a:lnTo>
                    <a:pt x="346" y="56"/>
                  </a:lnTo>
                  <a:lnTo>
                    <a:pt x="344" y="56"/>
                  </a:lnTo>
                  <a:lnTo>
                    <a:pt x="342" y="58"/>
                  </a:lnTo>
                  <a:lnTo>
                    <a:pt x="340" y="60"/>
                  </a:lnTo>
                  <a:lnTo>
                    <a:pt x="338" y="62"/>
                  </a:lnTo>
                  <a:lnTo>
                    <a:pt x="338" y="62"/>
                  </a:lnTo>
                  <a:lnTo>
                    <a:pt x="336" y="62"/>
                  </a:lnTo>
                  <a:lnTo>
                    <a:pt x="334" y="62"/>
                  </a:lnTo>
                  <a:lnTo>
                    <a:pt x="332" y="62"/>
                  </a:lnTo>
                  <a:lnTo>
                    <a:pt x="330" y="62"/>
                  </a:lnTo>
                  <a:lnTo>
                    <a:pt x="318" y="58"/>
                  </a:lnTo>
                  <a:lnTo>
                    <a:pt x="316" y="58"/>
                  </a:lnTo>
                  <a:lnTo>
                    <a:pt x="314" y="56"/>
                  </a:lnTo>
                  <a:lnTo>
                    <a:pt x="314" y="56"/>
                  </a:lnTo>
                  <a:lnTo>
                    <a:pt x="314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2" y="54"/>
                  </a:lnTo>
                  <a:lnTo>
                    <a:pt x="310" y="54"/>
                  </a:lnTo>
                  <a:lnTo>
                    <a:pt x="308" y="54"/>
                  </a:lnTo>
                  <a:lnTo>
                    <a:pt x="304" y="54"/>
                  </a:lnTo>
                  <a:lnTo>
                    <a:pt x="288" y="52"/>
                  </a:lnTo>
                  <a:lnTo>
                    <a:pt x="276" y="48"/>
                  </a:lnTo>
                  <a:lnTo>
                    <a:pt x="274" y="46"/>
                  </a:lnTo>
                  <a:lnTo>
                    <a:pt x="272" y="48"/>
                  </a:lnTo>
                  <a:lnTo>
                    <a:pt x="268" y="48"/>
                  </a:lnTo>
                  <a:lnTo>
                    <a:pt x="266" y="50"/>
                  </a:lnTo>
                  <a:lnTo>
                    <a:pt x="264" y="52"/>
                  </a:lnTo>
                  <a:lnTo>
                    <a:pt x="258" y="52"/>
                  </a:lnTo>
                  <a:lnTo>
                    <a:pt x="256" y="52"/>
                  </a:lnTo>
                  <a:lnTo>
                    <a:pt x="256" y="54"/>
                  </a:lnTo>
                  <a:lnTo>
                    <a:pt x="256" y="56"/>
                  </a:lnTo>
                  <a:lnTo>
                    <a:pt x="256" y="56"/>
                  </a:lnTo>
                  <a:lnTo>
                    <a:pt x="256" y="58"/>
                  </a:lnTo>
                  <a:lnTo>
                    <a:pt x="254" y="60"/>
                  </a:lnTo>
                  <a:lnTo>
                    <a:pt x="252" y="60"/>
                  </a:lnTo>
                  <a:lnTo>
                    <a:pt x="252" y="62"/>
                  </a:lnTo>
                  <a:lnTo>
                    <a:pt x="252" y="62"/>
                  </a:lnTo>
                  <a:lnTo>
                    <a:pt x="252" y="64"/>
                  </a:lnTo>
                  <a:lnTo>
                    <a:pt x="252" y="64"/>
                  </a:lnTo>
                  <a:lnTo>
                    <a:pt x="252" y="64"/>
                  </a:lnTo>
                  <a:lnTo>
                    <a:pt x="250" y="66"/>
                  </a:lnTo>
                  <a:lnTo>
                    <a:pt x="250" y="66"/>
                  </a:lnTo>
                  <a:lnTo>
                    <a:pt x="248" y="68"/>
                  </a:lnTo>
                  <a:lnTo>
                    <a:pt x="248" y="68"/>
                  </a:lnTo>
                  <a:lnTo>
                    <a:pt x="250" y="70"/>
                  </a:lnTo>
                  <a:lnTo>
                    <a:pt x="250" y="70"/>
                  </a:lnTo>
                  <a:lnTo>
                    <a:pt x="252" y="72"/>
                  </a:lnTo>
                  <a:lnTo>
                    <a:pt x="252" y="72"/>
                  </a:lnTo>
                  <a:lnTo>
                    <a:pt x="254" y="72"/>
                  </a:lnTo>
                  <a:lnTo>
                    <a:pt x="254" y="72"/>
                  </a:lnTo>
                  <a:lnTo>
                    <a:pt x="256" y="72"/>
                  </a:lnTo>
                  <a:lnTo>
                    <a:pt x="256" y="72"/>
                  </a:lnTo>
                  <a:lnTo>
                    <a:pt x="258" y="76"/>
                  </a:lnTo>
                  <a:lnTo>
                    <a:pt x="258" y="76"/>
                  </a:lnTo>
                  <a:lnTo>
                    <a:pt x="258" y="78"/>
                  </a:lnTo>
                  <a:lnTo>
                    <a:pt x="258" y="78"/>
                  </a:lnTo>
                  <a:lnTo>
                    <a:pt x="258" y="80"/>
                  </a:lnTo>
                  <a:lnTo>
                    <a:pt x="254" y="82"/>
                  </a:lnTo>
                  <a:lnTo>
                    <a:pt x="254" y="82"/>
                  </a:lnTo>
                  <a:lnTo>
                    <a:pt x="254" y="84"/>
                  </a:lnTo>
                  <a:lnTo>
                    <a:pt x="254" y="86"/>
                  </a:lnTo>
                  <a:lnTo>
                    <a:pt x="254" y="86"/>
                  </a:lnTo>
                  <a:lnTo>
                    <a:pt x="256" y="88"/>
                  </a:lnTo>
                  <a:lnTo>
                    <a:pt x="258" y="88"/>
                  </a:lnTo>
                  <a:lnTo>
                    <a:pt x="260" y="88"/>
                  </a:lnTo>
                  <a:lnTo>
                    <a:pt x="262" y="88"/>
                  </a:lnTo>
                  <a:lnTo>
                    <a:pt x="264" y="88"/>
                  </a:lnTo>
                  <a:lnTo>
                    <a:pt x="266" y="88"/>
                  </a:lnTo>
                  <a:lnTo>
                    <a:pt x="268" y="88"/>
                  </a:lnTo>
                  <a:lnTo>
                    <a:pt x="268" y="88"/>
                  </a:lnTo>
                  <a:lnTo>
                    <a:pt x="270" y="88"/>
                  </a:lnTo>
                  <a:lnTo>
                    <a:pt x="270" y="90"/>
                  </a:lnTo>
                  <a:lnTo>
                    <a:pt x="270" y="92"/>
                  </a:lnTo>
                  <a:lnTo>
                    <a:pt x="270" y="94"/>
                  </a:lnTo>
                  <a:lnTo>
                    <a:pt x="268" y="94"/>
                  </a:lnTo>
                  <a:lnTo>
                    <a:pt x="266" y="96"/>
                  </a:lnTo>
                  <a:lnTo>
                    <a:pt x="264" y="96"/>
                  </a:lnTo>
                  <a:lnTo>
                    <a:pt x="260" y="98"/>
                  </a:lnTo>
                  <a:lnTo>
                    <a:pt x="260" y="98"/>
                  </a:lnTo>
                  <a:lnTo>
                    <a:pt x="258" y="100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8" y="102"/>
                  </a:lnTo>
                  <a:lnTo>
                    <a:pt x="256" y="104"/>
                  </a:lnTo>
                  <a:lnTo>
                    <a:pt x="258" y="106"/>
                  </a:lnTo>
                  <a:lnTo>
                    <a:pt x="258" y="106"/>
                  </a:lnTo>
                  <a:lnTo>
                    <a:pt x="258" y="106"/>
                  </a:lnTo>
                  <a:lnTo>
                    <a:pt x="260" y="108"/>
                  </a:lnTo>
                  <a:lnTo>
                    <a:pt x="262" y="110"/>
                  </a:lnTo>
                  <a:lnTo>
                    <a:pt x="264" y="112"/>
                  </a:lnTo>
                  <a:lnTo>
                    <a:pt x="266" y="114"/>
                  </a:lnTo>
                  <a:lnTo>
                    <a:pt x="264" y="120"/>
                  </a:lnTo>
                  <a:lnTo>
                    <a:pt x="264" y="122"/>
                  </a:lnTo>
                  <a:lnTo>
                    <a:pt x="262" y="124"/>
                  </a:lnTo>
                  <a:lnTo>
                    <a:pt x="262" y="124"/>
                  </a:lnTo>
                  <a:lnTo>
                    <a:pt x="262" y="126"/>
                  </a:lnTo>
                  <a:lnTo>
                    <a:pt x="262" y="126"/>
                  </a:lnTo>
                  <a:lnTo>
                    <a:pt x="260" y="126"/>
                  </a:lnTo>
                  <a:lnTo>
                    <a:pt x="258" y="126"/>
                  </a:lnTo>
                  <a:lnTo>
                    <a:pt x="258" y="128"/>
                  </a:lnTo>
                  <a:lnTo>
                    <a:pt x="258" y="130"/>
                  </a:lnTo>
                  <a:lnTo>
                    <a:pt x="258" y="132"/>
                  </a:lnTo>
                  <a:lnTo>
                    <a:pt x="260" y="132"/>
                  </a:lnTo>
                  <a:lnTo>
                    <a:pt x="262" y="134"/>
                  </a:lnTo>
                  <a:lnTo>
                    <a:pt x="264" y="136"/>
                  </a:lnTo>
                  <a:lnTo>
                    <a:pt x="266" y="138"/>
                  </a:lnTo>
                  <a:lnTo>
                    <a:pt x="268" y="140"/>
                  </a:lnTo>
                  <a:lnTo>
                    <a:pt x="272" y="140"/>
                  </a:lnTo>
                  <a:lnTo>
                    <a:pt x="272" y="142"/>
                  </a:lnTo>
                  <a:lnTo>
                    <a:pt x="272" y="142"/>
                  </a:lnTo>
                  <a:lnTo>
                    <a:pt x="274" y="146"/>
                  </a:lnTo>
                  <a:lnTo>
                    <a:pt x="274" y="148"/>
                  </a:lnTo>
                  <a:lnTo>
                    <a:pt x="274" y="148"/>
                  </a:lnTo>
                  <a:lnTo>
                    <a:pt x="272" y="150"/>
                  </a:lnTo>
                  <a:lnTo>
                    <a:pt x="272" y="150"/>
                  </a:lnTo>
                  <a:lnTo>
                    <a:pt x="272" y="150"/>
                  </a:lnTo>
                  <a:lnTo>
                    <a:pt x="272" y="150"/>
                  </a:lnTo>
                  <a:lnTo>
                    <a:pt x="272" y="152"/>
                  </a:lnTo>
                  <a:lnTo>
                    <a:pt x="274" y="152"/>
                  </a:lnTo>
                  <a:lnTo>
                    <a:pt x="274" y="154"/>
                  </a:lnTo>
                  <a:lnTo>
                    <a:pt x="274" y="154"/>
                  </a:lnTo>
                  <a:lnTo>
                    <a:pt x="276" y="154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78" y="152"/>
                  </a:lnTo>
                  <a:lnTo>
                    <a:pt x="280" y="154"/>
                  </a:lnTo>
                  <a:lnTo>
                    <a:pt x="280" y="154"/>
                  </a:lnTo>
                  <a:lnTo>
                    <a:pt x="282" y="154"/>
                  </a:lnTo>
                  <a:lnTo>
                    <a:pt x="284" y="154"/>
                  </a:lnTo>
                  <a:lnTo>
                    <a:pt x="284" y="154"/>
                  </a:lnTo>
                  <a:lnTo>
                    <a:pt x="286" y="154"/>
                  </a:lnTo>
                  <a:lnTo>
                    <a:pt x="286" y="152"/>
                  </a:lnTo>
                  <a:lnTo>
                    <a:pt x="286" y="152"/>
                  </a:lnTo>
                  <a:lnTo>
                    <a:pt x="286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88" y="150"/>
                  </a:lnTo>
                  <a:lnTo>
                    <a:pt x="290" y="152"/>
                  </a:lnTo>
                  <a:lnTo>
                    <a:pt x="288" y="152"/>
                  </a:lnTo>
                  <a:lnTo>
                    <a:pt x="288" y="154"/>
                  </a:lnTo>
                  <a:lnTo>
                    <a:pt x="288" y="156"/>
                  </a:lnTo>
                  <a:lnTo>
                    <a:pt x="288" y="156"/>
                  </a:lnTo>
                  <a:lnTo>
                    <a:pt x="288" y="158"/>
                  </a:lnTo>
                  <a:lnTo>
                    <a:pt x="288" y="160"/>
                  </a:lnTo>
                  <a:lnTo>
                    <a:pt x="288" y="160"/>
                  </a:lnTo>
                  <a:lnTo>
                    <a:pt x="286" y="162"/>
                  </a:lnTo>
                  <a:lnTo>
                    <a:pt x="286" y="162"/>
                  </a:lnTo>
                  <a:lnTo>
                    <a:pt x="286" y="164"/>
                  </a:lnTo>
                  <a:lnTo>
                    <a:pt x="288" y="168"/>
                  </a:lnTo>
                  <a:lnTo>
                    <a:pt x="290" y="168"/>
                  </a:lnTo>
                  <a:lnTo>
                    <a:pt x="290" y="170"/>
                  </a:lnTo>
                  <a:lnTo>
                    <a:pt x="292" y="170"/>
                  </a:lnTo>
                  <a:lnTo>
                    <a:pt x="294" y="168"/>
                  </a:lnTo>
                  <a:lnTo>
                    <a:pt x="296" y="168"/>
                  </a:lnTo>
                  <a:lnTo>
                    <a:pt x="298" y="170"/>
                  </a:lnTo>
                  <a:lnTo>
                    <a:pt x="300" y="170"/>
                  </a:lnTo>
                  <a:lnTo>
                    <a:pt x="302" y="170"/>
                  </a:lnTo>
                  <a:lnTo>
                    <a:pt x="304" y="168"/>
                  </a:lnTo>
                  <a:lnTo>
                    <a:pt x="306" y="170"/>
                  </a:lnTo>
                  <a:lnTo>
                    <a:pt x="308" y="170"/>
                  </a:lnTo>
                  <a:lnTo>
                    <a:pt x="308" y="172"/>
                  </a:lnTo>
                  <a:lnTo>
                    <a:pt x="312" y="172"/>
                  </a:lnTo>
                  <a:lnTo>
                    <a:pt x="314" y="174"/>
                  </a:lnTo>
                  <a:lnTo>
                    <a:pt x="316" y="176"/>
                  </a:lnTo>
                  <a:lnTo>
                    <a:pt x="318" y="176"/>
                  </a:lnTo>
                  <a:lnTo>
                    <a:pt x="318" y="178"/>
                  </a:lnTo>
                  <a:lnTo>
                    <a:pt x="318" y="180"/>
                  </a:lnTo>
                  <a:lnTo>
                    <a:pt x="318" y="180"/>
                  </a:lnTo>
                  <a:lnTo>
                    <a:pt x="316" y="182"/>
                  </a:lnTo>
                  <a:lnTo>
                    <a:pt x="316" y="184"/>
                  </a:lnTo>
                  <a:lnTo>
                    <a:pt x="316" y="184"/>
                  </a:lnTo>
                  <a:lnTo>
                    <a:pt x="316" y="186"/>
                  </a:lnTo>
                  <a:lnTo>
                    <a:pt x="314" y="186"/>
                  </a:lnTo>
                  <a:lnTo>
                    <a:pt x="314" y="186"/>
                  </a:lnTo>
                  <a:lnTo>
                    <a:pt x="312" y="186"/>
                  </a:lnTo>
                  <a:lnTo>
                    <a:pt x="312" y="186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10" y="188"/>
                  </a:lnTo>
                  <a:lnTo>
                    <a:pt x="308" y="188"/>
                  </a:lnTo>
                  <a:lnTo>
                    <a:pt x="308" y="190"/>
                  </a:lnTo>
                  <a:lnTo>
                    <a:pt x="308" y="190"/>
                  </a:lnTo>
                  <a:lnTo>
                    <a:pt x="308" y="190"/>
                  </a:lnTo>
                  <a:lnTo>
                    <a:pt x="304" y="188"/>
                  </a:lnTo>
                  <a:lnTo>
                    <a:pt x="304" y="188"/>
                  </a:lnTo>
                  <a:lnTo>
                    <a:pt x="304" y="190"/>
                  </a:lnTo>
                  <a:lnTo>
                    <a:pt x="304" y="190"/>
                  </a:lnTo>
                  <a:lnTo>
                    <a:pt x="302" y="190"/>
                  </a:lnTo>
                  <a:lnTo>
                    <a:pt x="302" y="190"/>
                  </a:lnTo>
                  <a:lnTo>
                    <a:pt x="302" y="190"/>
                  </a:lnTo>
                  <a:lnTo>
                    <a:pt x="302" y="190"/>
                  </a:lnTo>
                  <a:lnTo>
                    <a:pt x="302" y="192"/>
                  </a:lnTo>
                  <a:lnTo>
                    <a:pt x="300" y="192"/>
                  </a:lnTo>
                  <a:lnTo>
                    <a:pt x="300" y="192"/>
                  </a:lnTo>
                  <a:lnTo>
                    <a:pt x="298" y="192"/>
                  </a:lnTo>
                  <a:lnTo>
                    <a:pt x="298" y="192"/>
                  </a:lnTo>
                  <a:lnTo>
                    <a:pt x="298" y="192"/>
                  </a:lnTo>
                  <a:lnTo>
                    <a:pt x="296" y="192"/>
                  </a:lnTo>
                  <a:lnTo>
                    <a:pt x="294" y="194"/>
                  </a:lnTo>
                  <a:lnTo>
                    <a:pt x="294" y="194"/>
                  </a:lnTo>
                  <a:lnTo>
                    <a:pt x="294" y="196"/>
                  </a:lnTo>
                  <a:lnTo>
                    <a:pt x="292" y="196"/>
                  </a:lnTo>
                  <a:lnTo>
                    <a:pt x="290" y="196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8" y="198"/>
                  </a:lnTo>
                  <a:lnTo>
                    <a:pt x="284" y="202"/>
                  </a:lnTo>
                  <a:lnTo>
                    <a:pt x="284" y="202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2" y="204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6"/>
                  </a:lnTo>
                  <a:lnTo>
                    <a:pt x="282" y="208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0" y="208"/>
                  </a:lnTo>
                  <a:lnTo>
                    <a:pt x="284" y="214"/>
                  </a:lnTo>
                  <a:lnTo>
                    <a:pt x="284" y="218"/>
                  </a:lnTo>
                  <a:lnTo>
                    <a:pt x="286" y="220"/>
                  </a:lnTo>
                  <a:lnTo>
                    <a:pt x="286" y="222"/>
                  </a:lnTo>
                  <a:lnTo>
                    <a:pt x="286" y="222"/>
                  </a:lnTo>
                  <a:lnTo>
                    <a:pt x="286" y="224"/>
                  </a:lnTo>
                  <a:lnTo>
                    <a:pt x="284" y="224"/>
                  </a:lnTo>
                  <a:lnTo>
                    <a:pt x="284" y="224"/>
                  </a:lnTo>
                  <a:lnTo>
                    <a:pt x="282" y="230"/>
                  </a:lnTo>
                  <a:lnTo>
                    <a:pt x="282" y="230"/>
                  </a:lnTo>
                  <a:lnTo>
                    <a:pt x="282" y="232"/>
                  </a:lnTo>
                  <a:lnTo>
                    <a:pt x="282" y="234"/>
                  </a:lnTo>
                  <a:lnTo>
                    <a:pt x="282" y="236"/>
                  </a:lnTo>
                  <a:lnTo>
                    <a:pt x="282" y="236"/>
                  </a:lnTo>
                  <a:lnTo>
                    <a:pt x="282" y="238"/>
                  </a:lnTo>
                  <a:lnTo>
                    <a:pt x="282" y="238"/>
                  </a:lnTo>
                  <a:lnTo>
                    <a:pt x="282" y="238"/>
                  </a:lnTo>
                  <a:lnTo>
                    <a:pt x="284" y="240"/>
                  </a:lnTo>
                  <a:lnTo>
                    <a:pt x="286" y="238"/>
                  </a:lnTo>
                  <a:lnTo>
                    <a:pt x="286" y="238"/>
                  </a:lnTo>
                  <a:lnTo>
                    <a:pt x="286" y="240"/>
                  </a:lnTo>
                  <a:lnTo>
                    <a:pt x="288" y="240"/>
                  </a:lnTo>
                  <a:lnTo>
                    <a:pt x="288" y="240"/>
                  </a:lnTo>
                  <a:lnTo>
                    <a:pt x="286" y="242"/>
                  </a:lnTo>
                  <a:lnTo>
                    <a:pt x="284" y="242"/>
                  </a:lnTo>
                  <a:lnTo>
                    <a:pt x="284" y="244"/>
                  </a:lnTo>
                  <a:lnTo>
                    <a:pt x="284" y="244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2" y="246"/>
                  </a:lnTo>
                  <a:lnTo>
                    <a:pt x="280" y="248"/>
                  </a:lnTo>
                  <a:lnTo>
                    <a:pt x="280" y="248"/>
                  </a:lnTo>
                  <a:lnTo>
                    <a:pt x="278" y="248"/>
                  </a:lnTo>
                  <a:lnTo>
                    <a:pt x="278" y="248"/>
                  </a:lnTo>
                  <a:lnTo>
                    <a:pt x="278" y="248"/>
                  </a:lnTo>
                  <a:lnTo>
                    <a:pt x="276" y="250"/>
                  </a:lnTo>
                  <a:lnTo>
                    <a:pt x="276" y="250"/>
                  </a:lnTo>
                  <a:lnTo>
                    <a:pt x="276" y="250"/>
                  </a:lnTo>
                  <a:lnTo>
                    <a:pt x="276" y="250"/>
                  </a:lnTo>
                  <a:lnTo>
                    <a:pt x="274" y="250"/>
                  </a:lnTo>
                  <a:lnTo>
                    <a:pt x="274" y="250"/>
                  </a:lnTo>
                  <a:lnTo>
                    <a:pt x="274" y="250"/>
                  </a:lnTo>
                  <a:lnTo>
                    <a:pt x="272" y="250"/>
                  </a:lnTo>
                  <a:lnTo>
                    <a:pt x="272" y="250"/>
                  </a:lnTo>
                  <a:lnTo>
                    <a:pt x="272" y="252"/>
                  </a:lnTo>
                  <a:lnTo>
                    <a:pt x="272" y="252"/>
                  </a:lnTo>
                  <a:lnTo>
                    <a:pt x="272" y="254"/>
                  </a:lnTo>
                  <a:lnTo>
                    <a:pt x="272" y="254"/>
                  </a:lnTo>
                  <a:lnTo>
                    <a:pt x="270" y="254"/>
                  </a:lnTo>
                  <a:lnTo>
                    <a:pt x="270" y="254"/>
                  </a:lnTo>
                  <a:lnTo>
                    <a:pt x="270" y="256"/>
                  </a:lnTo>
                  <a:lnTo>
                    <a:pt x="270" y="256"/>
                  </a:lnTo>
                  <a:lnTo>
                    <a:pt x="270" y="256"/>
                  </a:lnTo>
                  <a:lnTo>
                    <a:pt x="270" y="256"/>
                  </a:lnTo>
                  <a:lnTo>
                    <a:pt x="270" y="256"/>
                  </a:lnTo>
                  <a:lnTo>
                    <a:pt x="268" y="258"/>
                  </a:lnTo>
                  <a:lnTo>
                    <a:pt x="268" y="258"/>
                  </a:lnTo>
                  <a:lnTo>
                    <a:pt x="268" y="260"/>
                  </a:lnTo>
                  <a:lnTo>
                    <a:pt x="266" y="260"/>
                  </a:lnTo>
                  <a:lnTo>
                    <a:pt x="266" y="260"/>
                  </a:lnTo>
                  <a:lnTo>
                    <a:pt x="266" y="262"/>
                  </a:lnTo>
                  <a:lnTo>
                    <a:pt x="266" y="262"/>
                  </a:lnTo>
                  <a:lnTo>
                    <a:pt x="266" y="262"/>
                  </a:lnTo>
                  <a:lnTo>
                    <a:pt x="264" y="262"/>
                  </a:lnTo>
                  <a:lnTo>
                    <a:pt x="264" y="264"/>
                  </a:lnTo>
                  <a:lnTo>
                    <a:pt x="262" y="264"/>
                  </a:lnTo>
                  <a:lnTo>
                    <a:pt x="262" y="264"/>
                  </a:lnTo>
                  <a:lnTo>
                    <a:pt x="262" y="264"/>
                  </a:lnTo>
                  <a:lnTo>
                    <a:pt x="262" y="266"/>
                  </a:lnTo>
                  <a:lnTo>
                    <a:pt x="262" y="266"/>
                  </a:lnTo>
                  <a:lnTo>
                    <a:pt x="262" y="268"/>
                  </a:lnTo>
                  <a:lnTo>
                    <a:pt x="262" y="268"/>
                  </a:lnTo>
                  <a:lnTo>
                    <a:pt x="260" y="270"/>
                  </a:lnTo>
                  <a:lnTo>
                    <a:pt x="258" y="270"/>
                  </a:lnTo>
                  <a:lnTo>
                    <a:pt x="258" y="270"/>
                  </a:lnTo>
                  <a:lnTo>
                    <a:pt x="258" y="272"/>
                  </a:lnTo>
                  <a:lnTo>
                    <a:pt x="256" y="274"/>
                  </a:lnTo>
                  <a:lnTo>
                    <a:pt x="256" y="274"/>
                  </a:lnTo>
                  <a:lnTo>
                    <a:pt x="254" y="274"/>
                  </a:lnTo>
                  <a:lnTo>
                    <a:pt x="254" y="274"/>
                  </a:lnTo>
                  <a:lnTo>
                    <a:pt x="254" y="274"/>
                  </a:lnTo>
                  <a:lnTo>
                    <a:pt x="254" y="276"/>
                  </a:lnTo>
                  <a:lnTo>
                    <a:pt x="254" y="276"/>
                  </a:lnTo>
                  <a:lnTo>
                    <a:pt x="254" y="276"/>
                  </a:lnTo>
                  <a:lnTo>
                    <a:pt x="252" y="276"/>
                  </a:lnTo>
                  <a:lnTo>
                    <a:pt x="252" y="276"/>
                  </a:lnTo>
                  <a:lnTo>
                    <a:pt x="252" y="278"/>
                  </a:lnTo>
                  <a:lnTo>
                    <a:pt x="252" y="278"/>
                  </a:lnTo>
                  <a:lnTo>
                    <a:pt x="254" y="280"/>
                  </a:lnTo>
                  <a:lnTo>
                    <a:pt x="254" y="280"/>
                  </a:lnTo>
                  <a:lnTo>
                    <a:pt x="256" y="282"/>
                  </a:lnTo>
                  <a:lnTo>
                    <a:pt x="256" y="284"/>
                  </a:lnTo>
                  <a:lnTo>
                    <a:pt x="256" y="286"/>
                  </a:lnTo>
                  <a:lnTo>
                    <a:pt x="256" y="286"/>
                  </a:lnTo>
                  <a:lnTo>
                    <a:pt x="248" y="292"/>
                  </a:lnTo>
                  <a:lnTo>
                    <a:pt x="248" y="294"/>
                  </a:lnTo>
                  <a:lnTo>
                    <a:pt x="240" y="296"/>
                  </a:lnTo>
                  <a:lnTo>
                    <a:pt x="232" y="298"/>
                  </a:lnTo>
                  <a:lnTo>
                    <a:pt x="230" y="300"/>
                  </a:lnTo>
                  <a:lnTo>
                    <a:pt x="228" y="306"/>
                  </a:lnTo>
                  <a:lnTo>
                    <a:pt x="228" y="312"/>
                  </a:lnTo>
                  <a:lnTo>
                    <a:pt x="224" y="320"/>
                  </a:lnTo>
                  <a:lnTo>
                    <a:pt x="222" y="324"/>
                  </a:lnTo>
                  <a:lnTo>
                    <a:pt x="220" y="328"/>
                  </a:lnTo>
                  <a:lnTo>
                    <a:pt x="216" y="336"/>
                  </a:lnTo>
                  <a:lnTo>
                    <a:pt x="214" y="338"/>
                  </a:lnTo>
                  <a:lnTo>
                    <a:pt x="212" y="340"/>
                  </a:lnTo>
                  <a:lnTo>
                    <a:pt x="212" y="344"/>
                  </a:lnTo>
                  <a:lnTo>
                    <a:pt x="210" y="344"/>
                  </a:lnTo>
                  <a:lnTo>
                    <a:pt x="210" y="346"/>
                  </a:lnTo>
                  <a:lnTo>
                    <a:pt x="204" y="348"/>
                  </a:lnTo>
                  <a:lnTo>
                    <a:pt x="200" y="352"/>
                  </a:lnTo>
                  <a:lnTo>
                    <a:pt x="194" y="354"/>
                  </a:lnTo>
                  <a:lnTo>
                    <a:pt x="188" y="358"/>
                  </a:lnTo>
                  <a:lnTo>
                    <a:pt x="186" y="358"/>
                  </a:lnTo>
                  <a:lnTo>
                    <a:pt x="182" y="362"/>
                  </a:lnTo>
                  <a:lnTo>
                    <a:pt x="182" y="364"/>
                  </a:lnTo>
                  <a:lnTo>
                    <a:pt x="178" y="374"/>
                  </a:lnTo>
                  <a:lnTo>
                    <a:pt x="178" y="376"/>
                  </a:lnTo>
                  <a:lnTo>
                    <a:pt x="176" y="378"/>
                  </a:lnTo>
                  <a:lnTo>
                    <a:pt x="176" y="380"/>
                  </a:lnTo>
                  <a:lnTo>
                    <a:pt x="170" y="386"/>
                  </a:lnTo>
                  <a:lnTo>
                    <a:pt x="166" y="390"/>
                  </a:lnTo>
                  <a:lnTo>
                    <a:pt x="166" y="390"/>
                  </a:lnTo>
                  <a:lnTo>
                    <a:pt x="166" y="392"/>
                  </a:lnTo>
                  <a:lnTo>
                    <a:pt x="164" y="398"/>
                  </a:lnTo>
                  <a:lnTo>
                    <a:pt x="164" y="398"/>
                  </a:lnTo>
                  <a:lnTo>
                    <a:pt x="164" y="400"/>
                  </a:lnTo>
                  <a:lnTo>
                    <a:pt x="156" y="402"/>
                  </a:lnTo>
                  <a:lnTo>
                    <a:pt x="150" y="404"/>
                  </a:lnTo>
                  <a:lnTo>
                    <a:pt x="148" y="404"/>
                  </a:lnTo>
                  <a:lnTo>
                    <a:pt x="144" y="404"/>
                  </a:lnTo>
                  <a:lnTo>
                    <a:pt x="140" y="404"/>
                  </a:lnTo>
                  <a:lnTo>
                    <a:pt x="136" y="404"/>
                  </a:lnTo>
                  <a:lnTo>
                    <a:pt x="132" y="406"/>
                  </a:lnTo>
                  <a:lnTo>
                    <a:pt x="128" y="408"/>
                  </a:lnTo>
                  <a:lnTo>
                    <a:pt x="122" y="410"/>
                  </a:lnTo>
                  <a:lnTo>
                    <a:pt x="118" y="412"/>
                  </a:lnTo>
                  <a:lnTo>
                    <a:pt x="116" y="412"/>
                  </a:lnTo>
                  <a:lnTo>
                    <a:pt x="114" y="410"/>
                  </a:lnTo>
                  <a:lnTo>
                    <a:pt x="112" y="408"/>
                  </a:lnTo>
                  <a:lnTo>
                    <a:pt x="110" y="404"/>
                  </a:lnTo>
                  <a:lnTo>
                    <a:pt x="110" y="402"/>
                  </a:lnTo>
                  <a:lnTo>
                    <a:pt x="110" y="402"/>
                  </a:lnTo>
                  <a:lnTo>
                    <a:pt x="110" y="400"/>
                  </a:lnTo>
                  <a:lnTo>
                    <a:pt x="110" y="400"/>
                  </a:lnTo>
                  <a:lnTo>
                    <a:pt x="108" y="398"/>
                  </a:lnTo>
                  <a:lnTo>
                    <a:pt x="106" y="396"/>
                  </a:lnTo>
                  <a:lnTo>
                    <a:pt x="106" y="396"/>
                  </a:lnTo>
                  <a:lnTo>
                    <a:pt x="104" y="396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2" y="394"/>
                  </a:lnTo>
                  <a:lnTo>
                    <a:pt x="100" y="396"/>
                  </a:lnTo>
                  <a:lnTo>
                    <a:pt x="98" y="396"/>
                  </a:lnTo>
                  <a:lnTo>
                    <a:pt x="96" y="396"/>
                  </a:lnTo>
                  <a:lnTo>
                    <a:pt x="96" y="396"/>
                  </a:lnTo>
                  <a:lnTo>
                    <a:pt x="94" y="400"/>
                  </a:lnTo>
                  <a:lnTo>
                    <a:pt x="90" y="402"/>
                  </a:lnTo>
                  <a:lnTo>
                    <a:pt x="90" y="402"/>
                  </a:lnTo>
                  <a:lnTo>
                    <a:pt x="86" y="406"/>
                  </a:lnTo>
                  <a:lnTo>
                    <a:pt x="86" y="406"/>
                  </a:lnTo>
                  <a:lnTo>
                    <a:pt x="82" y="416"/>
                  </a:lnTo>
                  <a:lnTo>
                    <a:pt x="82" y="418"/>
                  </a:lnTo>
                  <a:lnTo>
                    <a:pt x="78" y="422"/>
                  </a:lnTo>
                  <a:lnTo>
                    <a:pt x="74" y="426"/>
                  </a:lnTo>
                  <a:lnTo>
                    <a:pt x="70" y="430"/>
                  </a:lnTo>
                  <a:lnTo>
                    <a:pt x="66" y="432"/>
                  </a:lnTo>
                  <a:lnTo>
                    <a:pt x="62" y="436"/>
                  </a:lnTo>
                  <a:lnTo>
                    <a:pt x="62" y="440"/>
                  </a:lnTo>
                  <a:lnTo>
                    <a:pt x="60" y="444"/>
                  </a:lnTo>
                  <a:lnTo>
                    <a:pt x="58" y="450"/>
                  </a:lnTo>
                  <a:lnTo>
                    <a:pt x="58" y="456"/>
                  </a:lnTo>
                  <a:lnTo>
                    <a:pt x="58" y="458"/>
                  </a:lnTo>
                  <a:lnTo>
                    <a:pt x="60" y="460"/>
                  </a:lnTo>
                  <a:lnTo>
                    <a:pt x="66" y="462"/>
                  </a:lnTo>
                  <a:lnTo>
                    <a:pt x="68" y="464"/>
                  </a:lnTo>
                  <a:lnTo>
                    <a:pt x="72" y="466"/>
                  </a:lnTo>
                  <a:lnTo>
                    <a:pt x="74" y="466"/>
                  </a:lnTo>
                  <a:lnTo>
                    <a:pt x="84" y="466"/>
                  </a:lnTo>
                  <a:lnTo>
                    <a:pt x="86" y="466"/>
                  </a:lnTo>
                  <a:lnTo>
                    <a:pt x="88" y="468"/>
                  </a:lnTo>
                  <a:lnTo>
                    <a:pt x="88" y="470"/>
                  </a:lnTo>
                  <a:lnTo>
                    <a:pt x="88" y="472"/>
                  </a:lnTo>
                  <a:lnTo>
                    <a:pt x="88" y="476"/>
                  </a:lnTo>
                  <a:lnTo>
                    <a:pt x="88" y="478"/>
                  </a:lnTo>
                  <a:lnTo>
                    <a:pt x="88" y="478"/>
                  </a:lnTo>
                  <a:lnTo>
                    <a:pt x="88" y="480"/>
                  </a:lnTo>
                  <a:lnTo>
                    <a:pt x="88" y="480"/>
                  </a:lnTo>
                  <a:lnTo>
                    <a:pt x="88" y="482"/>
                  </a:lnTo>
                  <a:lnTo>
                    <a:pt x="88" y="484"/>
                  </a:lnTo>
                  <a:lnTo>
                    <a:pt x="88" y="484"/>
                  </a:lnTo>
                  <a:lnTo>
                    <a:pt x="88" y="486"/>
                  </a:lnTo>
                  <a:lnTo>
                    <a:pt x="86" y="490"/>
                  </a:lnTo>
                  <a:lnTo>
                    <a:pt x="84" y="492"/>
                  </a:lnTo>
                  <a:lnTo>
                    <a:pt x="84" y="494"/>
                  </a:lnTo>
                  <a:lnTo>
                    <a:pt x="84" y="496"/>
                  </a:lnTo>
                  <a:lnTo>
                    <a:pt x="84" y="496"/>
                  </a:lnTo>
                  <a:lnTo>
                    <a:pt x="86" y="498"/>
                  </a:lnTo>
                  <a:lnTo>
                    <a:pt x="86" y="502"/>
                  </a:lnTo>
                  <a:lnTo>
                    <a:pt x="88" y="504"/>
                  </a:lnTo>
                  <a:lnTo>
                    <a:pt x="90" y="504"/>
                  </a:lnTo>
                  <a:lnTo>
                    <a:pt x="92" y="506"/>
                  </a:lnTo>
                  <a:lnTo>
                    <a:pt x="92" y="508"/>
                  </a:lnTo>
                  <a:lnTo>
                    <a:pt x="92" y="510"/>
                  </a:lnTo>
                  <a:lnTo>
                    <a:pt x="94" y="510"/>
                  </a:lnTo>
                  <a:lnTo>
                    <a:pt x="96" y="510"/>
                  </a:lnTo>
                  <a:lnTo>
                    <a:pt x="98" y="512"/>
                  </a:lnTo>
                  <a:lnTo>
                    <a:pt x="102" y="512"/>
                  </a:lnTo>
                  <a:lnTo>
                    <a:pt x="104" y="510"/>
                  </a:lnTo>
                  <a:lnTo>
                    <a:pt x="106" y="510"/>
                  </a:lnTo>
                  <a:lnTo>
                    <a:pt x="108" y="510"/>
                  </a:lnTo>
                  <a:lnTo>
                    <a:pt x="110" y="510"/>
                  </a:lnTo>
                  <a:lnTo>
                    <a:pt x="110" y="512"/>
                  </a:lnTo>
                  <a:lnTo>
                    <a:pt x="110" y="514"/>
                  </a:lnTo>
                  <a:lnTo>
                    <a:pt x="110" y="518"/>
                  </a:lnTo>
                  <a:lnTo>
                    <a:pt x="110" y="524"/>
                  </a:lnTo>
                  <a:lnTo>
                    <a:pt x="110" y="524"/>
                  </a:lnTo>
                  <a:lnTo>
                    <a:pt x="112" y="526"/>
                  </a:lnTo>
                  <a:lnTo>
                    <a:pt x="114" y="528"/>
                  </a:lnTo>
                  <a:lnTo>
                    <a:pt x="114" y="530"/>
                  </a:lnTo>
                  <a:lnTo>
                    <a:pt x="114" y="530"/>
                  </a:lnTo>
                  <a:lnTo>
                    <a:pt x="114" y="532"/>
                  </a:lnTo>
                  <a:lnTo>
                    <a:pt x="116" y="532"/>
                  </a:lnTo>
                  <a:lnTo>
                    <a:pt x="118" y="536"/>
                  </a:lnTo>
                  <a:lnTo>
                    <a:pt x="120" y="536"/>
                  </a:lnTo>
                  <a:lnTo>
                    <a:pt x="120" y="538"/>
                  </a:lnTo>
                  <a:lnTo>
                    <a:pt x="122" y="544"/>
                  </a:lnTo>
                  <a:lnTo>
                    <a:pt x="122" y="546"/>
                  </a:lnTo>
                  <a:lnTo>
                    <a:pt x="124" y="550"/>
                  </a:lnTo>
                  <a:lnTo>
                    <a:pt x="126" y="554"/>
                  </a:lnTo>
                  <a:lnTo>
                    <a:pt x="128" y="558"/>
                  </a:lnTo>
                  <a:lnTo>
                    <a:pt x="128" y="560"/>
                  </a:lnTo>
                  <a:lnTo>
                    <a:pt x="128" y="560"/>
                  </a:lnTo>
                  <a:lnTo>
                    <a:pt x="128" y="560"/>
                  </a:lnTo>
                  <a:lnTo>
                    <a:pt x="124" y="562"/>
                  </a:lnTo>
                  <a:lnTo>
                    <a:pt x="124" y="562"/>
                  </a:lnTo>
                  <a:lnTo>
                    <a:pt x="124" y="564"/>
                  </a:lnTo>
                  <a:lnTo>
                    <a:pt x="124" y="566"/>
                  </a:lnTo>
                  <a:lnTo>
                    <a:pt x="124" y="566"/>
                  </a:lnTo>
                  <a:lnTo>
                    <a:pt x="126" y="566"/>
                  </a:lnTo>
                  <a:lnTo>
                    <a:pt x="126" y="568"/>
                  </a:lnTo>
                  <a:lnTo>
                    <a:pt x="126" y="568"/>
                  </a:lnTo>
                  <a:lnTo>
                    <a:pt x="124" y="568"/>
                  </a:lnTo>
                  <a:lnTo>
                    <a:pt x="124" y="568"/>
                  </a:lnTo>
                  <a:lnTo>
                    <a:pt x="124" y="570"/>
                  </a:lnTo>
                  <a:lnTo>
                    <a:pt x="124" y="570"/>
                  </a:lnTo>
                  <a:lnTo>
                    <a:pt x="124" y="570"/>
                  </a:lnTo>
                  <a:lnTo>
                    <a:pt x="124" y="570"/>
                  </a:lnTo>
                  <a:lnTo>
                    <a:pt x="126" y="570"/>
                  </a:lnTo>
                  <a:lnTo>
                    <a:pt x="128" y="572"/>
                  </a:lnTo>
                  <a:lnTo>
                    <a:pt x="130" y="572"/>
                  </a:lnTo>
                  <a:lnTo>
                    <a:pt x="130" y="572"/>
                  </a:lnTo>
                  <a:lnTo>
                    <a:pt x="130" y="574"/>
                  </a:lnTo>
                  <a:lnTo>
                    <a:pt x="128" y="574"/>
                  </a:lnTo>
                  <a:lnTo>
                    <a:pt x="126" y="574"/>
                  </a:lnTo>
                  <a:lnTo>
                    <a:pt x="126" y="576"/>
                  </a:lnTo>
                  <a:lnTo>
                    <a:pt x="126" y="576"/>
                  </a:lnTo>
                  <a:lnTo>
                    <a:pt x="124" y="576"/>
                  </a:lnTo>
                  <a:lnTo>
                    <a:pt x="124" y="574"/>
                  </a:lnTo>
                  <a:lnTo>
                    <a:pt x="124" y="574"/>
                  </a:lnTo>
                  <a:lnTo>
                    <a:pt x="122" y="576"/>
                  </a:lnTo>
                  <a:lnTo>
                    <a:pt x="120" y="576"/>
                  </a:lnTo>
                  <a:lnTo>
                    <a:pt x="118" y="578"/>
                  </a:lnTo>
                  <a:lnTo>
                    <a:pt x="120" y="578"/>
                  </a:lnTo>
                  <a:lnTo>
                    <a:pt x="120" y="580"/>
                  </a:lnTo>
                  <a:lnTo>
                    <a:pt x="120" y="580"/>
                  </a:lnTo>
                  <a:lnTo>
                    <a:pt x="118" y="580"/>
                  </a:lnTo>
                  <a:lnTo>
                    <a:pt x="118" y="580"/>
                  </a:lnTo>
                  <a:lnTo>
                    <a:pt x="116" y="582"/>
                  </a:lnTo>
                  <a:lnTo>
                    <a:pt x="116" y="582"/>
                  </a:lnTo>
                  <a:lnTo>
                    <a:pt x="110" y="580"/>
                  </a:lnTo>
                  <a:lnTo>
                    <a:pt x="108" y="580"/>
                  </a:lnTo>
                  <a:lnTo>
                    <a:pt x="106" y="580"/>
                  </a:lnTo>
                  <a:lnTo>
                    <a:pt x="106" y="578"/>
                  </a:lnTo>
                  <a:lnTo>
                    <a:pt x="106" y="576"/>
                  </a:lnTo>
                  <a:lnTo>
                    <a:pt x="106" y="576"/>
                  </a:lnTo>
                  <a:lnTo>
                    <a:pt x="106" y="574"/>
                  </a:lnTo>
                  <a:lnTo>
                    <a:pt x="106" y="574"/>
                  </a:lnTo>
                  <a:lnTo>
                    <a:pt x="106" y="574"/>
                  </a:lnTo>
                  <a:lnTo>
                    <a:pt x="108" y="574"/>
                  </a:lnTo>
                  <a:lnTo>
                    <a:pt x="106" y="572"/>
                  </a:lnTo>
                  <a:lnTo>
                    <a:pt x="104" y="572"/>
                  </a:lnTo>
                  <a:lnTo>
                    <a:pt x="100" y="574"/>
                  </a:lnTo>
                  <a:lnTo>
                    <a:pt x="98" y="574"/>
                  </a:lnTo>
                  <a:lnTo>
                    <a:pt x="98" y="574"/>
                  </a:lnTo>
                  <a:lnTo>
                    <a:pt x="94" y="576"/>
                  </a:lnTo>
                  <a:lnTo>
                    <a:pt x="94" y="576"/>
                  </a:lnTo>
                  <a:lnTo>
                    <a:pt x="92" y="576"/>
                  </a:lnTo>
                  <a:lnTo>
                    <a:pt x="92" y="576"/>
                  </a:lnTo>
                  <a:lnTo>
                    <a:pt x="90" y="576"/>
                  </a:lnTo>
                  <a:lnTo>
                    <a:pt x="88" y="578"/>
                  </a:lnTo>
                  <a:lnTo>
                    <a:pt x="86" y="578"/>
                  </a:lnTo>
                  <a:lnTo>
                    <a:pt x="86" y="578"/>
                  </a:lnTo>
                  <a:lnTo>
                    <a:pt x="86" y="578"/>
                  </a:lnTo>
                  <a:lnTo>
                    <a:pt x="84" y="582"/>
                  </a:lnTo>
                  <a:lnTo>
                    <a:pt x="84" y="582"/>
                  </a:lnTo>
                  <a:lnTo>
                    <a:pt x="82" y="584"/>
                  </a:lnTo>
                  <a:lnTo>
                    <a:pt x="80" y="584"/>
                  </a:lnTo>
                  <a:lnTo>
                    <a:pt x="72" y="584"/>
                  </a:lnTo>
                  <a:lnTo>
                    <a:pt x="70" y="584"/>
                  </a:lnTo>
                  <a:lnTo>
                    <a:pt x="68" y="584"/>
                  </a:lnTo>
                  <a:lnTo>
                    <a:pt x="64" y="580"/>
                  </a:lnTo>
                  <a:lnTo>
                    <a:pt x="62" y="580"/>
                  </a:lnTo>
                  <a:lnTo>
                    <a:pt x="50" y="578"/>
                  </a:lnTo>
                  <a:lnTo>
                    <a:pt x="46" y="580"/>
                  </a:lnTo>
                  <a:lnTo>
                    <a:pt x="44" y="580"/>
                  </a:lnTo>
                  <a:lnTo>
                    <a:pt x="44" y="580"/>
                  </a:lnTo>
                  <a:lnTo>
                    <a:pt x="42" y="578"/>
                  </a:lnTo>
                  <a:lnTo>
                    <a:pt x="40" y="578"/>
                  </a:lnTo>
                  <a:lnTo>
                    <a:pt x="40" y="578"/>
                  </a:lnTo>
                  <a:lnTo>
                    <a:pt x="38" y="580"/>
                  </a:lnTo>
                  <a:lnTo>
                    <a:pt x="36" y="580"/>
                  </a:lnTo>
                  <a:lnTo>
                    <a:pt x="36" y="580"/>
                  </a:lnTo>
                  <a:lnTo>
                    <a:pt x="36" y="580"/>
                  </a:lnTo>
                  <a:lnTo>
                    <a:pt x="34" y="578"/>
                  </a:lnTo>
                  <a:lnTo>
                    <a:pt x="34" y="578"/>
                  </a:lnTo>
                  <a:lnTo>
                    <a:pt x="34" y="578"/>
                  </a:lnTo>
                  <a:lnTo>
                    <a:pt x="34" y="578"/>
                  </a:lnTo>
                  <a:lnTo>
                    <a:pt x="32" y="578"/>
                  </a:lnTo>
                  <a:lnTo>
                    <a:pt x="32" y="578"/>
                  </a:lnTo>
                  <a:lnTo>
                    <a:pt x="32" y="578"/>
                  </a:lnTo>
                  <a:lnTo>
                    <a:pt x="32" y="578"/>
                  </a:lnTo>
                  <a:lnTo>
                    <a:pt x="30" y="580"/>
                  </a:lnTo>
                  <a:lnTo>
                    <a:pt x="30" y="582"/>
                  </a:lnTo>
                  <a:lnTo>
                    <a:pt x="30" y="580"/>
                  </a:lnTo>
                  <a:lnTo>
                    <a:pt x="30" y="578"/>
                  </a:lnTo>
                  <a:lnTo>
                    <a:pt x="28" y="576"/>
                  </a:lnTo>
                  <a:lnTo>
                    <a:pt x="26" y="576"/>
                  </a:lnTo>
                  <a:lnTo>
                    <a:pt x="26" y="578"/>
                  </a:lnTo>
                  <a:lnTo>
                    <a:pt x="26" y="582"/>
                  </a:lnTo>
                  <a:lnTo>
                    <a:pt x="26" y="588"/>
                  </a:lnTo>
                  <a:lnTo>
                    <a:pt x="26" y="594"/>
                  </a:lnTo>
                  <a:lnTo>
                    <a:pt x="22" y="594"/>
                  </a:lnTo>
                  <a:lnTo>
                    <a:pt x="18" y="594"/>
                  </a:lnTo>
                  <a:lnTo>
                    <a:pt x="12" y="594"/>
                  </a:lnTo>
                  <a:lnTo>
                    <a:pt x="10" y="594"/>
                  </a:lnTo>
                  <a:lnTo>
                    <a:pt x="8" y="596"/>
                  </a:lnTo>
                  <a:lnTo>
                    <a:pt x="8" y="596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8" y="594"/>
                  </a:lnTo>
                  <a:lnTo>
                    <a:pt x="8" y="596"/>
                  </a:lnTo>
                  <a:lnTo>
                    <a:pt x="8" y="596"/>
                  </a:lnTo>
                  <a:lnTo>
                    <a:pt x="8" y="596"/>
                  </a:lnTo>
                  <a:lnTo>
                    <a:pt x="8" y="596"/>
                  </a:lnTo>
                  <a:lnTo>
                    <a:pt x="6" y="596"/>
                  </a:lnTo>
                  <a:lnTo>
                    <a:pt x="6" y="596"/>
                  </a:lnTo>
                  <a:lnTo>
                    <a:pt x="6" y="596"/>
                  </a:lnTo>
                  <a:lnTo>
                    <a:pt x="6" y="596"/>
                  </a:lnTo>
                  <a:lnTo>
                    <a:pt x="6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6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4" y="598"/>
                  </a:lnTo>
                  <a:lnTo>
                    <a:pt x="2" y="598"/>
                  </a:lnTo>
                  <a:lnTo>
                    <a:pt x="2" y="598"/>
                  </a:lnTo>
                  <a:lnTo>
                    <a:pt x="2" y="600"/>
                  </a:lnTo>
                  <a:lnTo>
                    <a:pt x="2" y="600"/>
                  </a:lnTo>
                  <a:lnTo>
                    <a:pt x="2" y="600"/>
                  </a:lnTo>
                  <a:lnTo>
                    <a:pt x="2" y="600"/>
                  </a:lnTo>
                  <a:lnTo>
                    <a:pt x="0" y="602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0" y="604"/>
                  </a:lnTo>
                  <a:lnTo>
                    <a:pt x="2" y="604"/>
                  </a:lnTo>
                  <a:lnTo>
                    <a:pt x="2" y="604"/>
                  </a:lnTo>
                  <a:lnTo>
                    <a:pt x="2" y="604"/>
                  </a:lnTo>
                  <a:lnTo>
                    <a:pt x="2" y="606"/>
                  </a:lnTo>
                  <a:lnTo>
                    <a:pt x="2" y="606"/>
                  </a:lnTo>
                  <a:lnTo>
                    <a:pt x="2" y="608"/>
                  </a:lnTo>
                  <a:lnTo>
                    <a:pt x="4" y="608"/>
                  </a:lnTo>
                  <a:lnTo>
                    <a:pt x="4" y="608"/>
                  </a:lnTo>
                  <a:lnTo>
                    <a:pt x="4" y="608"/>
                  </a:lnTo>
                  <a:lnTo>
                    <a:pt x="6" y="608"/>
                  </a:lnTo>
                  <a:lnTo>
                    <a:pt x="6" y="608"/>
                  </a:lnTo>
                  <a:lnTo>
                    <a:pt x="4" y="608"/>
                  </a:lnTo>
                  <a:lnTo>
                    <a:pt x="4" y="608"/>
                  </a:lnTo>
                  <a:lnTo>
                    <a:pt x="4" y="610"/>
                  </a:lnTo>
                  <a:lnTo>
                    <a:pt x="2" y="608"/>
                  </a:lnTo>
                  <a:lnTo>
                    <a:pt x="2" y="608"/>
                  </a:lnTo>
                  <a:lnTo>
                    <a:pt x="2" y="608"/>
                  </a:lnTo>
                  <a:lnTo>
                    <a:pt x="2" y="610"/>
                  </a:lnTo>
                  <a:lnTo>
                    <a:pt x="2" y="610"/>
                  </a:lnTo>
                  <a:lnTo>
                    <a:pt x="2" y="610"/>
                  </a:lnTo>
                  <a:lnTo>
                    <a:pt x="0" y="610"/>
                  </a:lnTo>
                  <a:lnTo>
                    <a:pt x="0" y="610"/>
                  </a:lnTo>
                  <a:lnTo>
                    <a:pt x="0" y="610"/>
                  </a:lnTo>
                  <a:lnTo>
                    <a:pt x="0" y="612"/>
                  </a:lnTo>
                  <a:lnTo>
                    <a:pt x="0" y="612"/>
                  </a:lnTo>
                  <a:lnTo>
                    <a:pt x="2" y="612"/>
                  </a:lnTo>
                  <a:lnTo>
                    <a:pt x="4" y="612"/>
                  </a:lnTo>
                  <a:lnTo>
                    <a:pt x="6" y="612"/>
                  </a:lnTo>
                  <a:lnTo>
                    <a:pt x="6" y="612"/>
                  </a:lnTo>
                  <a:lnTo>
                    <a:pt x="8" y="612"/>
                  </a:lnTo>
                  <a:lnTo>
                    <a:pt x="8" y="612"/>
                  </a:lnTo>
                  <a:lnTo>
                    <a:pt x="8" y="612"/>
                  </a:lnTo>
                  <a:lnTo>
                    <a:pt x="8" y="612"/>
                  </a:lnTo>
                  <a:lnTo>
                    <a:pt x="8" y="612"/>
                  </a:lnTo>
                  <a:lnTo>
                    <a:pt x="8" y="610"/>
                  </a:lnTo>
                  <a:lnTo>
                    <a:pt x="8" y="610"/>
                  </a:lnTo>
                  <a:lnTo>
                    <a:pt x="12" y="606"/>
                  </a:lnTo>
                  <a:lnTo>
                    <a:pt x="12" y="606"/>
                  </a:lnTo>
                  <a:lnTo>
                    <a:pt x="14" y="606"/>
                  </a:lnTo>
                  <a:lnTo>
                    <a:pt x="14" y="606"/>
                  </a:lnTo>
                  <a:lnTo>
                    <a:pt x="16" y="604"/>
                  </a:lnTo>
                  <a:lnTo>
                    <a:pt x="16" y="604"/>
                  </a:lnTo>
                  <a:lnTo>
                    <a:pt x="16" y="604"/>
                  </a:lnTo>
                  <a:lnTo>
                    <a:pt x="18" y="604"/>
                  </a:lnTo>
                  <a:lnTo>
                    <a:pt x="20" y="604"/>
                  </a:lnTo>
                  <a:lnTo>
                    <a:pt x="20" y="604"/>
                  </a:lnTo>
                  <a:lnTo>
                    <a:pt x="20" y="602"/>
                  </a:lnTo>
                  <a:lnTo>
                    <a:pt x="20" y="602"/>
                  </a:lnTo>
                  <a:lnTo>
                    <a:pt x="22" y="600"/>
                  </a:lnTo>
                  <a:lnTo>
                    <a:pt x="22" y="600"/>
                  </a:lnTo>
                  <a:lnTo>
                    <a:pt x="24" y="600"/>
                  </a:lnTo>
                  <a:lnTo>
                    <a:pt x="24" y="600"/>
                  </a:lnTo>
                  <a:lnTo>
                    <a:pt x="26" y="600"/>
                  </a:lnTo>
                  <a:lnTo>
                    <a:pt x="28" y="598"/>
                  </a:lnTo>
                  <a:lnTo>
                    <a:pt x="28" y="598"/>
                  </a:lnTo>
                  <a:lnTo>
                    <a:pt x="28" y="598"/>
                  </a:lnTo>
                  <a:lnTo>
                    <a:pt x="30" y="598"/>
                  </a:lnTo>
                  <a:lnTo>
                    <a:pt x="28" y="600"/>
                  </a:lnTo>
                  <a:lnTo>
                    <a:pt x="26" y="600"/>
                  </a:lnTo>
                  <a:lnTo>
                    <a:pt x="26" y="600"/>
                  </a:lnTo>
                  <a:lnTo>
                    <a:pt x="26" y="602"/>
                  </a:lnTo>
                  <a:lnTo>
                    <a:pt x="24" y="602"/>
                  </a:lnTo>
                  <a:lnTo>
                    <a:pt x="24" y="602"/>
                  </a:lnTo>
                  <a:lnTo>
                    <a:pt x="22" y="602"/>
                  </a:lnTo>
                  <a:lnTo>
                    <a:pt x="22" y="602"/>
                  </a:lnTo>
                  <a:lnTo>
                    <a:pt x="22" y="604"/>
                  </a:lnTo>
                  <a:lnTo>
                    <a:pt x="20" y="604"/>
                  </a:lnTo>
                  <a:lnTo>
                    <a:pt x="18" y="606"/>
                  </a:lnTo>
                  <a:lnTo>
                    <a:pt x="18" y="606"/>
                  </a:lnTo>
                  <a:lnTo>
                    <a:pt x="18" y="608"/>
                  </a:lnTo>
                  <a:lnTo>
                    <a:pt x="16" y="608"/>
                  </a:lnTo>
                  <a:lnTo>
                    <a:pt x="16" y="608"/>
                  </a:lnTo>
                  <a:lnTo>
                    <a:pt x="16" y="608"/>
                  </a:lnTo>
                  <a:lnTo>
                    <a:pt x="14" y="608"/>
                  </a:lnTo>
                  <a:lnTo>
                    <a:pt x="14" y="608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4" y="610"/>
                  </a:lnTo>
                  <a:lnTo>
                    <a:pt x="12" y="610"/>
                  </a:lnTo>
                  <a:lnTo>
                    <a:pt x="12" y="610"/>
                  </a:lnTo>
                  <a:lnTo>
                    <a:pt x="12" y="612"/>
                  </a:lnTo>
                  <a:lnTo>
                    <a:pt x="12" y="614"/>
                  </a:lnTo>
                  <a:lnTo>
                    <a:pt x="12" y="616"/>
                  </a:lnTo>
                  <a:lnTo>
                    <a:pt x="12" y="616"/>
                  </a:lnTo>
                  <a:lnTo>
                    <a:pt x="12" y="616"/>
                  </a:lnTo>
                  <a:lnTo>
                    <a:pt x="12" y="616"/>
                  </a:lnTo>
                  <a:lnTo>
                    <a:pt x="12" y="616"/>
                  </a:lnTo>
                  <a:lnTo>
                    <a:pt x="12" y="616"/>
                  </a:lnTo>
                  <a:lnTo>
                    <a:pt x="12" y="614"/>
                  </a:lnTo>
                  <a:lnTo>
                    <a:pt x="12" y="614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4" y="616"/>
                  </a:lnTo>
                  <a:lnTo>
                    <a:pt x="12" y="618"/>
                  </a:lnTo>
                  <a:lnTo>
                    <a:pt x="12" y="618"/>
                  </a:lnTo>
                  <a:lnTo>
                    <a:pt x="12" y="620"/>
                  </a:lnTo>
                  <a:lnTo>
                    <a:pt x="12" y="620"/>
                  </a:lnTo>
                  <a:lnTo>
                    <a:pt x="12" y="620"/>
                  </a:lnTo>
                  <a:lnTo>
                    <a:pt x="14" y="620"/>
                  </a:lnTo>
                  <a:lnTo>
                    <a:pt x="14" y="620"/>
                  </a:lnTo>
                  <a:lnTo>
                    <a:pt x="14" y="620"/>
                  </a:lnTo>
                  <a:lnTo>
                    <a:pt x="14" y="620"/>
                  </a:lnTo>
                  <a:lnTo>
                    <a:pt x="14" y="620"/>
                  </a:lnTo>
                  <a:lnTo>
                    <a:pt x="14" y="622"/>
                  </a:lnTo>
                  <a:lnTo>
                    <a:pt x="14" y="620"/>
                  </a:lnTo>
                  <a:lnTo>
                    <a:pt x="16" y="620"/>
                  </a:lnTo>
                  <a:lnTo>
                    <a:pt x="16" y="620"/>
                  </a:lnTo>
                  <a:lnTo>
                    <a:pt x="16" y="620"/>
                  </a:lnTo>
                  <a:lnTo>
                    <a:pt x="16" y="620"/>
                  </a:lnTo>
                  <a:lnTo>
                    <a:pt x="16" y="620"/>
                  </a:lnTo>
                  <a:lnTo>
                    <a:pt x="16" y="620"/>
                  </a:lnTo>
                  <a:lnTo>
                    <a:pt x="18" y="620"/>
                  </a:lnTo>
                  <a:lnTo>
                    <a:pt x="16" y="620"/>
                  </a:lnTo>
                  <a:lnTo>
                    <a:pt x="16" y="622"/>
                  </a:lnTo>
                  <a:lnTo>
                    <a:pt x="16" y="622"/>
                  </a:lnTo>
                  <a:lnTo>
                    <a:pt x="16" y="622"/>
                  </a:lnTo>
                  <a:lnTo>
                    <a:pt x="16" y="622"/>
                  </a:lnTo>
                  <a:lnTo>
                    <a:pt x="16" y="622"/>
                  </a:lnTo>
                  <a:lnTo>
                    <a:pt x="16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18" y="624"/>
                  </a:lnTo>
                  <a:lnTo>
                    <a:pt x="20" y="624"/>
                  </a:lnTo>
                  <a:lnTo>
                    <a:pt x="20" y="624"/>
                  </a:lnTo>
                  <a:lnTo>
                    <a:pt x="20" y="624"/>
                  </a:lnTo>
                  <a:lnTo>
                    <a:pt x="20" y="626"/>
                  </a:lnTo>
                  <a:lnTo>
                    <a:pt x="18" y="626"/>
                  </a:lnTo>
                  <a:lnTo>
                    <a:pt x="18" y="626"/>
                  </a:lnTo>
                  <a:lnTo>
                    <a:pt x="18" y="628"/>
                  </a:lnTo>
                  <a:lnTo>
                    <a:pt x="18" y="628"/>
                  </a:lnTo>
                  <a:lnTo>
                    <a:pt x="18" y="628"/>
                  </a:lnTo>
                  <a:lnTo>
                    <a:pt x="20" y="628"/>
                  </a:lnTo>
                  <a:lnTo>
                    <a:pt x="20" y="628"/>
                  </a:lnTo>
                  <a:lnTo>
                    <a:pt x="20" y="628"/>
                  </a:lnTo>
                  <a:lnTo>
                    <a:pt x="20" y="628"/>
                  </a:lnTo>
                  <a:lnTo>
                    <a:pt x="20" y="630"/>
                  </a:lnTo>
                  <a:lnTo>
                    <a:pt x="20" y="630"/>
                  </a:lnTo>
                  <a:lnTo>
                    <a:pt x="20" y="630"/>
                  </a:lnTo>
                  <a:lnTo>
                    <a:pt x="20" y="630"/>
                  </a:lnTo>
                  <a:lnTo>
                    <a:pt x="20" y="630"/>
                  </a:lnTo>
                  <a:lnTo>
                    <a:pt x="20" y="632"/>
                  </a:lnTo>
                  <a:lnTo>
                    <a:pt x="22" y="632"/>
                  </a:lnTo>
                  <a:lnTo>
                    <a:pt x="22" y="632"/>
                  </a:lnTo>
                  <a:lnTo>
                    <a:pt x="22" y="632"/>
                  </a:lnTo>
                  <a:lnTo>
                    <a:pt x="22" y="634"/>
                  </a:lnTo>
                  <a:lnTo>
                    <a:pt x="22" y="634"/>
                  </a:lnTo>
                  <a:lnTo>
                    <a:pt x="24" y="634"/>
                  </a:lnTo>
                  <a:lnTo>
                    <a:pt x="32" y="640"/>
                  </a:lnTo>
                  <a:lnTo>
                    <a:pt x="40" y="642"/>
                  </a:lnTo>
                  <a:lnTo>
                    <a:pt x="44" y="646"/>
                  </a:lnTo>
                  <a:lnTo>
                    <a:pt x="46" y="648"/>
                  </a:lnTo>
                  <a:lnTo>
                    <a:pt x="48" y="648"/>
                  </a:lnTo>
                  <a:lnTo>
                    <a:pt x="52" y="648"/>
                  </a:lnTo>
                  <a:lnTo>
                    <a:pt x="54" y="650"/>
                  </a:lnTo>
                  <a:lnTo>
                    <a:pt x="56" y="650"/>
                  </a:lnTo>
                  <a:lnTo>
                    <a:pt x="56" y="650"/>
                  </a:lnTo>
                  <a:lnTo>
                    <a:pt x="58" y="650"/>
                  </a:lnTo>
                  <a:lnTo>
                    <a:pt x="58" y="650"/>
                  </a:lnTo>
                  <a:lnTo>
                    <a:pt x="58" y="650"/>
                  </a:lnTo>
                  <a:lnTo>
                    <a:pt x="60" y="650"/>
                  </a:lnTo>
                  <a:lnTo>
                    <a:pt x="60" y="650"/>
                  </a:lnTo>
                  <a:lnTo>
                    <a:pt x="60" y="652"/>
                  </a:lnTo>
                  <a:lnTo>
                    <a:pt x="62" y="650"/>
                  </a:lnTo>
                  <a:lnTo>
                    <a:pt x="62" y="652"/>
                  </a:lnTo>
                  <a:lnTo>
                    <a:pt x="62" y="652"/>
                  </a:lnTo>
                  <a:lnTo>
                    <a:pt x="64" y="652"/>
                  </a:lnTo>
                  <a:lnTo>
                    <a:pt x="66" y="652"/>
                  </a:lnTo>
                  <a:lnTo>
                    <a:pt x="68" y="652"/>
                  </a:lnTo>
                  <a:lnTo>
                    <a:pt x="70" y="652"/>
                  </a:lnTo>
                  <a:lnTo>
                    <a:pt x="70" y="652"/>
                  </a:lnTo>
                  <a:lnTo>
                    <a:pt x="72" y="650"/>
                  </a:lnTo>
                  <a:lnTo>
                    <a:pt x="72" y="648"/>
                  </a:lnTo>
                  <a:lnTo>
                    <a:pt x="74" y="648"/>
                  </a:lnTo>
                  <a:lnTo>
                    <a:pt x="74" y="648"/>
                  </a:lnTo>
                  <a:lnTo>
                    <a:pt x="76" y="648"/>
                  </a:lnTo>
                  <a:lnTo>
                    <a:pt x="76" y="646"/>
                  </a:lnTo>
                  <a:lnTo>
                    <a:pt x="80" y="646"/>
                  </a:lnTo>
                  <a:lnTo>
                    <a:pt x="82" y="646"/>
                  </a:lnTo>
                  <a:lnTo>
                    <a:pt x="84" y="644"/>
                  </a:lnTo>
                  <a:lnTo>
                    <a:pt x="86" y="644"/>
                  </a:lnTo>
                  <a:lnTo>
                    <a:pt x="88" y="644"/>
                  </a:lnTo>
                  <a:lnTo>
                    <a:pt x="88" y="644"/>
                  </a:lnTo>
                  <a:lnTo>
                    <a:pt x="88" y="642"/>
                  </a:lnTo>
                  <a:lnTo>
                    <a:pt x="86" y="642"/>
                  </a:lnTo>
                  <a:lnTo>
                    <a:pt x="88" y="640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88" y="642"/>
                  </a:lnTo>
                  <a:lnTo>
                    <a:pt x="90" y="642"/>
                  </a:lnTo>
                  <a:lnTo>
                    <a:pt x="90" y="642"/>
                  </a:lnTo>
                  <a:lnTo>
                    <a:pt x="90" y="642"/>
                  </a:lnTo>
                  <a:lnTo>
                    <a:pt x="90" y="642"/>
                  </a:lnTo>
                  <a:lnTo>
                    <a:pt x="92" y="642"/>
                  </a:lnTo>
                  <a:lnTo>
                    <a:pt x="92" y="642"/>
                  </a:lnTo>
                  <a:lnTo>
                    <a:pt x="92" y="640"/>
                  </a:lnTo>
                  <a:lnTo>
                    <a:pt x="92" y="642"/>
                  </a:lnTo>
                  <a:lnTo>
                    <a:pt x="94" y="642"/>
                  </a:lnTo>
                  <a:lnTo>
                    <a:pt x="94" y="642"/>
                  </a:lnTo>
                  <a:lnTo>
                    <a:pt x="94" y="642"/>
                  </a:lnTo>
                  <a:lnTo>
                    <a:pt x="94" y="642"/>
                  </a:lnTo>
                  <a:lnTo>
                    <a:pt x="94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6" y="644"/>
                  </a:lnTo>
                  <a:lnTo>
                    <a:pt x="98" y="644"/>
                  </a:lnTo>
                  <a:lnTo>
                    <a:pt x="98" y="644"/>
                  </a:lnTo>
                  <a:lnTo>
                    <a:pt x="98" y="644"/>
                  </a:lnTo>
                  <a:lnTo>
                    <a:pt x="98" y="644"/>
                  </a:lnTo>
                  <a:lnTo>
                    <a:pt x="98" y="644"/>
                  </a:lnTo>
                  <a:lnTo>
                    <a:pt x="100" y="644"/>
                  </a:lnTo>
                  <a:lnTo>
                    <a:pt x="100" y="644"/>
                  </a:lnTo>
                  <a:lnTo>
                    <a:pt x="100" y="642"/>
                  </a:lnTo>
                  <a:lnTo>
                    <a:pt x="100" y="642"/>
                  </a:lnTo>
                  <a:lnTo>
                    <a:pt x="100" y="642"/>
                  </a:lnTo>
                  <a:lnTo>
                    <a:pt x="100" y="642"/>
                  </a:lnTo>
                  <a:lnTo>
                    <a:pt x="100" y="640"/>
                  </a:lnTo>
                  <a:lnTo>
                    <a:pt x="100" y="640"/>
                  </a:lnTo>
                  <a:lnTo>
                    <a:pt x="100" y="638"/>
                  </a:lnTo>
                  <a:lnTo>
                    <a:pt x="100" y="638"/>
                  </a:lnTo>
                  <a:lnTo>
                    <a:pt x="100" y="638"/>
                  </a:lnTo>
                  <a:lnTo>
                    <a:pt x="100" y="638"/>
                  </a:lnTo>
                  <a:lnTo>
                    <a:pt x="100" y="636"/>
                  </a:lnTo>
                  <a:lnTo>
                    <a:pt x="102" y="636"/>
                  </a:lnTo>
                  <a:lnTo>
                    <a:pt x="102" y="636"/>
                  </a:lnTo>
                  <a:lnTo>
                    <a:pt x="102" y="634"/>
                  </a:lnTo>
                  <a:lnTo>
                    <a:pt x="104" y="634"/>
                  </a:lnTo>
                  <a:lnTo>
                    <a:pt x="104" y="636"/>
                  </a:lnTo>
                  <a:lnTo>
                    <a:pt x="104" y="636"/>
                  </a:lnTo>
                  <a:lnTo>
                    <a:pt x="104" y="638"/>
                  </a:lnTo>
                  <a:lnTo>
                    <a:pt x="106" y="638"/>
                  </a:lnTo>
                  <a:lnTo>
                    <a:pt x="106" y="640"/>
                  </a:lnTo>
                  <a:lnTo>
                    <a:pt x="104" y="640"/>
                  </a:lnTo>
                  <a:lnTo>
                    <a:pt x="104" y="640"/>
                  </a:lnTo>
                  <a:lnTo>
                    <a:pt x="104" y="642"/>
                  </a:lnTo>
                  <a:lnTo>
                    <a:pt x="104" y="642"/>
                  </a:lnTo>
                  <a:lnTo>
                    <a:pt x="104" y="642"/>
                  </a:lnTo>
                  <a:lnTo>
                    <a:pt x="102" y="642"/>
                  </a:lnTo>
                  <a:lnTo>
                    <a:pt x="102" y="642"/>
                  </a:lnTo>
                  <a:lnTo>
                    <a:pt x="102" y="642"/>
                  </a:lnTo>
                  <a:lnTo>
                    <a:pt x="102" y="642"/>
                  </a:lnTo>
                  <a:lnTo>
                    <a:pt x="100" y="644"/>
                  </a:lnTo>
                  <a:lnTo>
                    <a:pt x="98" y="644"/>
                  </a:lnTo>
                  <a:lnTo>
                    <a:pt x="98" y="646"/>
                  </a:lnTo>
                  <a:lnTo>
                    <a:pt x="96" y="648"/>
                  </a:lnTo>
                  <a:lnTo>
                    <a:pt x="96" y="648"/>
                  </a:lnTo>
                  <a:lnTo>
                    <a:pt x="96" y="650"/>
                  </a:lnTo>
                  <a:lnTo>
                    <a:pt x="96" y="650"/>
                  </a:lnTo>
                  <a:lnTo>
                    <a:pt x="96" y="650"/>
                  </a:lnTo>
                  <a:lnTo>
                    <a:pt x="96" y="652"/>
                  </a:lnTo>
                  <a:lnTo>
                    <a:pt x="94" y="654"/>
                  </a:lnTo>
                  <a:lnTo>
                    <a:pt x="92" y="658"/>
                  </a:lnTo>
                  <a:lnTo>
                    <a:pt x="90" y="658"/>
                  </a:lnTo>
                  <a:lnTo>
                    <a:pt x="90" y="660"/>
                  </a:lnTo>
                  <a:lnTo>
                    <a:pt x="90" y="662"/>
                  </a:lnTo>
                  <a:lnTo>
                    <a:pt x="88" y="662"/>
                  </a:lnTo>
                  <a:lnTo>
                    <a:pt x="84" y="662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82" y="662"/>
                  </a:lnTo>
                  <a:lnTo>
                    <a:pt x="80" y="662"/>
                  </a:lnTo>
                  <a:lnTo>
                    <a:pt x="80" y="662"/>
                  </a:lnTo>
                  <a:lnTo>
                    <a:pt x="80" y="662"/>
                  </a:lnTo>
                  <a:lnTo>
                    <a:pt x="78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6" y="666"/>
                  </a:lnTo>
                  <a:lnTo>
                    <a:pt x="74" y="666"/>
                  </a:lnTo>
                  <a:lnTo>
                    <a:pt x="74" y="666"/>
                  </a:lnTo>
                  <a:lnTo>
                    <a:pt x="74" y="666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4" y="668"/>
                  </a:lnTo>
                  <a:lnTo>
                    <a:pt x="72" y="668"/>
                  </a:lnTo>
                  <a:lnTo>
                    <a:pt x="72" y="668"/>
                  </a:lnTo>
                  <a:lnTo>
                    <a:pt x="70" y="666"/>
                  </a:lnTo>
                  <a:lnTo>
                    <a:pt x="70" y="666"/>
                  </a:lnTo>
                  <a:lnTo>
                    <a:pt x="70" y="666"/>
                  </a:lnTo>
                  <a:lnTo>
                    <a:pt x="68" y="668"/>
                  </a:lnTo>
                  <a:lnTo>
                    <a:pt x="68" y="668"/>
                  </a:lnTo>
                  <a:lnTo>
                    <a:pt x="68" y="668"/>
                  </a:lnTo>
                  <a:lnTo>
                    <a:pt x="68" y="668"/>
                  </a:lnTo>
                  <a:lnTo>
                    <a:pt x="68" y="668"/>
                  </a:lnTo>
                  <a:lnTo>
                    <a:pt x="68" y="668"/>
                  </a:lnTo>
                  <a:lnTo>
                    <a:pt x="66" y="668"/>
                  </a:lnTo>
                  <a:lnTo>
                    <a:pt x="66" y="670"/>
                  </a:lnTo>
                  <a:lnTo>
                    <a:pt x="66" y="670"/>
                  </a:lnTo>
                  <a:lnTo>
                    <a:pt x="66" y="670"/>
                  </a:lnTo>
                  <a:lnTo>
                    <a:pt x="66" y="670"/>
                  </a:lnTo>
                  <a:lnTo>
                    <a:pt x="66" y="670"/>
                  </a:lnTo>
                  <a:lnTo>
                    <a:pt x="66" y="670"/>
                  </a:lnTo>
                  <a:lnTo>
                    <a:pt x="64" y="670"/>
                  </a:lnTo>
                  <a:lnTo>
                    <a:pt x="64" y="670"/>
                  </a:lnTo>
                  <a:lnTo>
                    <a:pt x="64" y="672"/>
                  </a:lnTo>
                  <a:lnTo>
                    <a:pt x="64" y="670"/>
                  </a:lnTo>
                  <a:lnTo>
                    <a:pt x="62" y="670"/>
                  </a:lnTo>
                  <a:lnTo>
                    <a:pt x="62" y="670"/>
                  </a:lnTo>
                  <a:lnTo>
                    <a:pt x="62" y="670"/>
                  </a:lnTo>
                  <a:lnTo>
                    <a:pt x="62" y="668"/>
                  </a:lnTo>
                  <a:lnTo>
                    <a:pt x="62" y="666"/>
                  </a:lnTo>
                  <a:lnTo>
                    <a:pt x="62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6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68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60" y="670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58" y="672"/>
                  </a:lnTo>
                  <a:lnTo>
                    <a:pt x="56" y="672"/>
                  </a:lnTo>
                  <a:lnTo>
                    <a:pt x="54" y="672"/>
                  </a:lnTo>
                  <a:lnTo>
                    <a:pt x="52" y="672"/>
                  </a:lnTo>
                  <a:lnTo>
                    <a:pt x="52" y="674"/>
                  </a:lnTo>
                  <a:lnTo>
                    <a:pt x="50" y="674"/>
                  </a:lnTo>
                  <a:lnTo>
                    <a:pt x="46" y="676"/>
                  </a:lnTo>
                  <a:lnTo>
                    <a:pt x="46" y="674"/>
                  </a:lnTo>
                  <a:lnTo>
                    <a:pt x="46" y="674"/>
                  </a:lnTo>
                  <a:lnTo>
                    <a:pt x="46" y="674"/>
                  </a:lnTo>
                  <a:lnTo>
                    <a:pt x="44" y="672"/>
                  </a:lnTo>
                  <a:lnTo>
                    <a:pt x="46" y="672"/>
                  </a:lnTo>
                  <a:lnTo>
                    <a:pt x="46" y="670"/>
                  </a:lnTo>
                  <a:lnTo>
                    <a:pt x="46" y="670"/>
                  </a:lnTo>
                  <a:lnTo>
                    <a:pt x="46" y="668"/>
                  </a:lnTo>
                  <a:lnTo>
                    <a:pt x="46" y="668"/>
                  </a:lnTo>
                  <a:lnTo>
                    <a:pt x="46" y="668"/>
                  </a:lnTo>
                  <a:lnTo>
                    <a:pt x="44" y="668"/>
                  </a:lnTo>
                  <a:lnTo>
                    <a:pt x="44" y="668"/>
                  </a:lnTo>
                  <a:lnTo>
                    <a:pt x="44" y="668"/>
                  </a:lnTo>
                  <a:lnTo>
                    <a:pt x="44" y="668"/>
                  </a:lnTo>
                  <a:lnTo>
                    <a:pt x="44" y="668"/>
                  </a:lnTo>
                  <a:lnTo>
                    <a:pt x="42" y="668"/>
                  </a:lnTo>
                  <a:lnTo>
                    <a:pt x="42" y="668"/>
                  </a:lnTo>
                  <a:lnTo>
                    <a:pt x="42" y="670"/>
                  </a:lnTo>
                  <a:lnTo>
                    <a:pt x="42" y="670"/>
                  </a:lnTo>
                  <a:lnTo>
                    <a:pt x="40" y="670"/>
                  </a:lnTo>
                  <a:lnTo>
                    <a:pt x="40" y="668"/>
                  </a:lnTo>
                  <a:lnTo>
                    <a:pt x="40" y="668"/>
                  </a:lnTo>
                  <a:lnTo>
                    <a:pt x="40" y="668"/>
                  </a:lnTo>
                  <a:lnTo>
                    <a:pt x="40" y="666"/>
                  </a:lnTo>
                  <a:lnTo>
                    <a:pt x="42" y="666"/>
                  </a:lnTo>
                  <a:lnTo>
                    <a:pt x="42" y="666"/>
                  </a:lnTo>
                  <a:lnTo>
                    <a:pt x="42" y="666"/>
                  </a:lnTo>
                  <a:lnTo>
                    <a:pt x="40" y="666"/>
                  </a:lnTo>
                  <a:lnTo>
                    <a:pt x="40" y="666"/>
                  </a:lnTo>
                  <a:lnTo>
                    <a:pt x="38" y="668"/>
                  </a:lnTo>
                  <a:lnTo>
                    <a:pt x="38" y="668"/>
                  </a:lnTo>
                  <a:lnTo>
                    <a:pt x="36" y="668"/>
                  </a:lnTo>
                  <a:lnTo>
                    <a:pt x="36" y="668"/>
                  </a:lnTo>
                  <a:lnTo>
                    <a:pt x="36" y="670"/>
                  </a:lnTo>
                  <a:lnTo>
                    <a:pt x="36" y="670"/>
                  </a:lnTo>
                  <a:lnTo>
                    <a:pt x="36" y="672"/>
                  </a:lnTo>
                  <a:lnTo>
                    <a:pt x="36" y="672"/>
                  </a:lnTo>
                  <a:lnTo>
                    <a:pt x="34" y="674"/>
                  </a:lnTo>
                  <a:lnTo>
                    <a:pt x="34" y="674"/>
                  </a:lnTo>
                  <a:lnTo>
                    <a:pt x="36" y="676"/>
                  </a:lnTo>
                  <a:lnTo>
                    <a:pt x="36" y="676"/>
                  </a:lnTo>
                  <a:lnTo>
                    <a:pt x="38" y="678"/>
                  </a:lnTo>
                  <a:lnTo>
                    <a:pt x="38" y="680"/>
                  </a:lnTo>
                  <a:lnTo>
                    <a:pt x="40" y="680"/>
                  </a:lnTo>
                  <a:lnTo>
                    <a:pt x="42" y="684"/>
                  </a:lnTo>
                  <a:lnTo>
                    <a:pt x="42" y="684"/>
                  </a:lnTo>
                  <a:lnTo>
                    <a:pt x="42" y="686"/>
                  </a:lnTo>
                  <a:lnTo>
                    <a:pt x="44" y="686"/>
                  </a:lnTo>
                  <a:lnTo>
                    <a:pt x="46" y="690"/>
                  </a:lnTo>
                  <a:lnTo>
                    <a:pt x="46" y="690"/>
                  </a:lnTo>
                  <a:lnTo>
                    <a:pt x="48" y="690"/>
                  </a:lnTo>
                  <a:lnTo>
                    <a:pt x="52" y="694"/>
                  </a:lnTo>
                  <a:lnTo>
                    <a:pt x="54" y="696"/>
                  </a:lnTo>
                  <a:lnTo>
                    <a:pt x="54" y="696"/>
                  </a:lnTo>
                  <a:lnTo>
                    <a:pt x="54" y="694"/>
                  </a:lnTo>
                  <a:lnTo>
                    <a:pt x="54" y="694"/>
                  </a:lnTo>
                  <a:lnTo>
                    <a:pt x="54" y="696"/>
                  </a:lnTo>
                  <a:lnTo>
                    <a:pt x="56" y="696"/>
                  </a:lnTo>
                  <a:lnTo>
                    <a:pt x="56" y="698"/>
                  </a:lnTo>
                  <a:lnTo>
                    <a:pt x="58" y="700"/>
                  </a:lnTo>
                  <a:lnTo>
                    <a:pt x="58" y="700"/>
                  </a:lnTo>
                  <a:lnTo>
                    <a:pt x="60" y="702"/>
                  </a:lnTo>
                  <a:lnTo>
                    <a:pt x="60" y="702"/>
                  </a:lnTo>
                  <a:lnTo>
                    <a:pt x="62" y="704"/>
                  </a:lnTo>
                  <a:lnTo>
                    <a:pt x="62" y="704"/>
                  </a:lnTo>
                  <a:lnTo>
                    <a:pt x="66" y="706"/>
                  </a:lnTo>
                  <a:lnTo>
                    <a:pt x="70" y="712"/>
                  </a:lnTo>
                  <a:lnTo>
                    <a:pt x="72" y="712"/>
                  </a:lnTo>
                  <a:lnTo>
                    <a:pt x="72" y="714"/>
                  </a:lnTo>
                  <a:lnTo>
                    <a:pt x="74" y="714"/>
                  </a:lnTo>
                  <a:lnTo>
                    <a:pt x="74" y="714"/>
                  </a:lnTo>
                  <a:lnTo>
                    <a:pt x="74" y="718"/>
                  </a:lnTo>
                  <a:lnTo>
                    <a:pt x="78" y="720"/>
                  </a:lnTo>
                  <a:lnTo>
                    <a:pt x="80" y="722"/>
                  </a:lnTo>
                  <a:lnTo>
                    <a:pt x="80" y="724"/>
                  </a:lnTo>
                  <a:lnTo>
                    <a:pt x="80" y="724"/>
                  </a:lnTo>
                  <a:lnTo>
                    <a:pt x="84" y="728"/>
                  </a:lnTo>
                  <a:lnTo>
                    <a:pt x="88" y="732"/>
                  </a:lnTo>
                  <a:lnTo>
                    <a:pt x="94" y="736"/>
                  </a:lnTo>
                  <a:lnTo>
                    <a:pt x="94" y="738"/>
                  </a:lnTo>
                  <a:lnTo>
                    <a:pt x="96" y="738"/>
                  </a:lnTo>
                  <a:lnTo>
                    <a:pt x="100" y="740"/>
                  </a:lnTo>
                  <a:lnTo>
                    <a:pt x="100" y="740"/>
                  </a:lnTo>
                  <a:lnTo>
                    <a:pt x="102" y="742"/>
                  </a:lnTo>
                  <a:lnTo>
                    <a:pt x="102" y="742"/>
                  </a:lnTo>
                  <a:lnTo>
                    <a:pt x="104" y="742"/>
                  </a:lnTo>
                  <a:lnTo>
                    <a:pt x="106" y="744"/>
                  </a:lnTo>
                  <a:lnTo>
                    <a:pt x="112" y="748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14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6" y="748"/>
                  </a:lnTo>
                  <a:lnTo>
                    <a:pt x="118" y="750"/>
                  </a:lnTo>
                  <a:lnTo>
                    <a:pt x="118" y="750"/>
                  </a:lnTo>
                  <a:lnTo>
                    <a:pt x="118" y="750"/>
                  </a:lnTo>
                  <a:lnTo>
                    <a:pt x="124" y="750"/>
                  </a:lnTo>
                  <a:lnTo>
                    <a:pt x="126" y="750"/>
                  </a:lnTo>
                  <a:lnTo>
                    <a:pt x="126" y="748"/>
                  </a:lnTo>
                  <a:lnTo>
                    <a:pt x="126" y="748"/>
                  </a:lnTo>
                  <a:lnTo>
                    <a:pt x="126" y="748"/>
                  </a:lnTo>
                  <a:lnTo>
                    <a:pt x="126" y="748"/>
                  </a:lnTo>
                  <a:lnTo>
                    <a:pt x="128" y="748"/>
                  </a:lnTo>
                  <a:lnTo>
                    <a:pt x="128" y="748"/>
                  </a:lnTo>
                  <a:lnTo>
                    <a:pt x="130" y="748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0" y="746"/>
                  </a:lnTo>
                  <a:lnTo>
                    <a:pt x="132" y="746"/>
                  </a:lnTo>
                  <a:lnTo>
                    <a:pt x="132" y="746"/>
                  </a:lnTo>
                  <a:lnTo>
                    <a:pt x="140" y="742"/>
                  </a:lnTo>
                  <a:lnTo>
                    <a:pt x="142" y="742"/>
                  </a:lnTo>
                  <a:lnTo>
                    <a:pt x="146" y="740"/>
                  </a:lnTo>
                  <a:lnTo>
                    <a:pt x="148" y="740"/>
                  </a:lnTo>
                  <a:lnTo>
                    <a:pt x="148" y="740"/>
                  </a:lnTo>
                  <a:lnTo>
                    <a:pt x="148" y="738"/>
                  </a:lnTo>
                  <a:lnTo>
                    <a:pt x="150" y="738"/>
                  </a:lnTo>
                  <a:lnTo>
                    <a:pt x="150" y="736"/>
                  </a:lnTo>
                  <a:lnTo>
                    <a:pt x="152" y="736"/>
                  </a:lnTo>
                  <a:lnTo>
                    <a:pt x="150" y="736"/>
                  </a:lnTo>
                  <a:lnTo>
                    <a:pt x="150" y="738"/>
                  </a:lnTo>
                  <a:lnTo>
                    <a:pt x="150" y="738"/>
                  </a:lnTo>
                  <a:lnTo>
                    <a:pt x="152" y="738"/>
                  </a:lnTo>
                  <a:lnTo>
                    <a:pt x="154" y="736"/>
                  </a:lnTo>
                  <a:lnTo>
                    <a:pt x="156" y="734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58" y="734"/>
                  </a:lnTo>
                  <a:lnTo>
                    <a:pt x="160" y="734"/>
                  </a:lnTo>
                  <a:lnTo>
                    <a:pt x="160" y="734"/>
                  </a:lnTo>
                  <a:lnTo>
                    <a:pt x="162" y="732"/>
                  </a:lnTo>
                  <a:lnTo>
                    <a:pt x="166" y="730"/>
                  </a:lnTo>
                  <a:lnTo>
                    <a:pt x="168" y="730"/>
                  </a:lnTo>
                  <a:lnTo>
                    <a:pt x="170" y="730"/>
                  </a:lnTo>
                  <a:lnTo>
                    <a:pt x="172" y="728"/>
                  </a:lnTo>
                  <a:lnTo>
                    <a:pt x="172" y="728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74" y="726"/>
                  </a:lnTo>
                  <a:lnTo>
                    <a:pt x="174" y="724"/>
                  </a:lnTo>
                  <a:lnTo>
                    <a:pt x="174" y="724"/>
                  </a:lnTo>
                  <a:lnTo>
                    <a:pt x="174" y="724"/>
                  </a:lnTo>
                  <a:lnTo>
                    <a:pt x="174" y="724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4" y="722"/>
                  </a:lnTo>
                  <a:lnTo>
                    <a:pt x="176" y="722"/>
                  </a:lnTo>
                  <a:lnTo>
                    <a:pt x="176" y="722"/>
                  </a:lnTo>
                  <a:lnTo>
                    <a:pt x="174" y="720"/>
                  </a:lnTo>
                  <a:lnTo>
                    <a:pt x="176" y="720"/>
                  </a:lnTo>
                  <a:lnTo>
                    <a:pt x="176" y="718"/>
                  </a:lnTo>
                  <a:lnTo>
                    <a:pt x="178" y="718"/>
                  </a:lnTo>
                  <a:lnTo>
                    <a:pt x="178" y="716"/>
                  </a:lnTo>
                  <a:lnTo>
                    <a:pt x="180" y="714"/>
                  </a:lnTo>
                  <a:lnTo>
                    <a:pt x="180" y="712"/>
                  </a:lnTo>
                  <a:lnTo>
                    <a:pt x="182" y="708"/>
                  </a:lnTo>
                  <a:lnTo>
                    <a:pt x="182" y="708"/>
                  </a:lnTo>
                  <a:lnTo>
                    <a:pt x="184" y="706"/>
                  </a:lnTo>
                  <a:lnTo>
                    <a:pt x="184" y="706"/>
                  </a:lnTo>
                  <a:lnTo>
                    <a:pt x="184" y="706"/>
                  </a:lnTo>
                  <a:lnTo>
                    <a:pt x="184" y="706"/>
                  </a:lnTo>
                  <a:lnTo>
                    <a:pt x="184" y="706"/>
                  </a:lnTo>
                  <a:lnTo>
                    <a:pt x="184" y="704"/>
                  </a:lnTo>
                  <a:lnTo>
                    <a:pt x="184" y="704"/>
                  </a:lnTo>
                  <a:lnTo>
                    <a:pt x="182" y="704"/>
                  </a:lnTo>
                  <a:lnTo>
                    <a:pt x="182" y="704"/>
                  </a:lnTo>
                  <a:lnTo>
                    <a:pt x="182" y="702"/>
                  </a:lnTo>
                  <a:lnTo>
                    <a:pt x="182" y="702"/>
                  </a:lnTo>
                  <a:lnTo>
                    <a:pt x="182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702"/>
                  </a:lnTo>
                  <a:lnTo>
                    <a:pt x="180" y="700"/>
                  </a:lnTo>
                  <a:lnTo>
                    <a:pt x="180" y="700"/>
                  </a:lnTo>
                  <a:lnTo>
                    <a:pt x="178" y="700"/>
                  </a:lnTo>
                  <a:lnTo>
                    <a:pt x="178" y="700"/>
                  </a:lnTo>
                  <a:lnTo>
                    <a:pt x="178" y="698"/>
                  </a:lnTo>
                  <a:lnTo>
                    <a:pt x="178" y="698"/>
                  </a:lnTo>
                  <a:lnTo>
                    <a:pt x="178" y="698"/>
                  </a:lnTo>
                  <a:lnTo>
                    <a:pt x="176" y="698"/>
                  </a:lnTo>
                  <a:lnTo>
                    <a:pt x="174" y="698"/>
                  </a:lnTo>
                  <a:lnTo>
                    <a:pt x="174" y="698"/>
                  </a:lnTo>
                  <a:lnTo>
                    <a:pt x="174" y="698"/>
                  </a:lnTo>
                  <a:lnTo>
                    <a:pt x="172" y="698"/>
                  </a:lnTo>
                  <a:lnTo>
                    <a:pt x="172" y="698"/>
                  </a:lnTo>
                  <a:lnTo>
                    <a:pt x="172" y="698"/>
                  </a:lnTo>
                  <a:lnTo>
                    <a:pt x="172" y="698"/>
                  </a:lnTo>
                  <a:lnTo>
                    <a:pt x="172" y="698"/>
                  </a:lnTo>
                  <a:lnTo>
                    <a:pt x="170" y="698"/>
                  </a:lnTo>
                  <a:lnTo>
                    <a:pt x="170" y="698"/>
                  </a:lnTo>
                  <a:lnTo>
                    <a:pt x="170" y="698"/>
                  </a:lnTo>
                  <a:lnTo>
                    <a:pt x="170" y="698"/>
                  </a:lnTo>
                  <a:lnTo>
                    <a:pt x="170" y="698"/>
                  </a:lnTo>
                  <a:lnTo>
                    <a:pt x="170" y="696"/>
                  </a:lnTo>
                  <a:lnTo>
                    <a:pt x="170" y="696"/>
                  </a:lnTo>
                  <a:lnTo>
                    <a:pt x="170" y="694"/>
                  </a:lnTo>
                  <a:lnTo>
                    <a:pt x="172" y="696"/>
                  </a:lnTo>
                  <a:lnTo>
                    <a:pt x="174" y="696"/>
                  </a:lnTo>
                  <a:lnTo>
                    <a:pt x="174" y="696"/>
                  </a:lnTo>
                  <a:lnTo>
                    <a:pt x="174" y="694"/>
                  </a:lnTo>
                  <a:lnTo>
                    <a:pt x="174" y="694"/>
                  </a:lnTo>
                  <a:lnTo>
                    <a:pt x="174" y="694"/>
                  </a:lnTo>
                  <a:lnTo>
                    <a:pt x="172" y="694"/>
                  </a:lnTo>
                  <a:lnTo>
                    <a:pt x="172" y="694"/>
                  </a:lnTo>
                  <a:lnTo>
                    <a:pt x="172" y="694"/>
                  </a:lnTo>
                  <a:lnTo>
                    <a:pt x="172" y="692"/>
                  </a:lnTo>
                  <a:lnTo>
                    <a:pt x="174" y="694"/>
                  </a:lnTo>
                  <a:lnTo>
                    <a:pt x="174" y="694"/>
                  </a:lnTo>
                  <a:lnTo>
                    <a:pt x="176" y="694"/>
                  </a:lnTo>
                  <a:lnTo>
                    <a:pt x="176" y="696"/>
                  </a:lnTo>
                  <a:lnTo>
                    <a:pt x="176" y="696"/>
                  </a:lnTo>
                  <a:lnTo>
                    <a:pt x="178" y="696"/>
                  </a:lnTo>
                  <a:lnTo>
                    <a:pt x="178" y="696"/>
                  </a:lnTo>
                  <a:lnTo>
                    <a:pt x="178" y="696"/>
                  </a:lnTo>
                  <a:lnTo>
                    <a:pt x="178" y="694"/>
                  </a:lnTo>
                  <a:lnTo>
                    <a:pt x="178" y="694"/>
                  </a:lnTo>
                  <a:lnTo>
                    <a:pt x="178" y="694"/>
                  </a:lnTo>
                  <a:lnTo>
                    <a:pt x="176" y="694"/>
                  </a:lnTo>
                  <a:lnTo>
                    <a:pt x="178" y="692"/>
                  </a:lnTo>
                  <a:lnTo>
                    <a:pt x="176" y="692"/>
                  </a:lnTo>
                  <a:lnTo>
                    <a:pt x="176" y="692"/>
                  </a:lnTo>
                  <a:lnTo>
                    <a:pt x="178" y="692"/>
                  </a:lnTo>
                  <a:lnTo>
                    <a:pt x="176" y="692"/>
                  </a:lnTo>
                  <a:lnTo>
                    <a:pt x="174" y="692"/>
                  </a:lnTo>
                  <a:lnTo>
                    <a:pt x="174" y="692"/>
                  </a:lnTo>
                  <a:lnTo>
                    <a:pt x="172" y="692"/>
                  </a:lnTo>
                  <a:lnTo>
                    <a:pt x="172" y="690"/>
                  </a:lnTo>
                  <a:lnTo>
                    <a:pt x="172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4" y="690"/>
                  </a:lnTo>
                  <a:lnTo>
                    <a:pt x="176" y="690"/>
                  </a:lnTo>
                  <a:lnTo>
                    <a:pt x="176" y="690"/>
                  </a:lnTo>
                  <a:lnTo>
                    <a:pt x="176" y="688"/>
                  </a:lnTo>
                  <a:lnTo>
                    <a:pt x="176" y="688"/>
                  </a:lnTo>
                  <a:lnTo>
                    <a:pt x="174" y="688"/>
                  </a:lnTo>
                  <a:lnTo>
                    <a:pt x="176" y="688"/>
                  </a:lnTo>
                  <a:lnTo>
                    <a:pt x="176" y="688"/>
                  </a:lnTo>
                  <a:lnTo>
                    <a:pt x="176" y="688"/>
                  </a:lnTo>
                  <a:lnTo>
                    <a:pt x="178" y="688"/>
                  </a:lnTo>
                  <a:lnTo>
                    <a:pt x="178" y="690"/>
                  </a:lnTo>
                  <a:lnTo>
                    <a:pt x="178" y="690"/>
                  </a:lnTo>
                  <a:lnTo>
                    <a:pt x="178" y="688"/>
                  </a:lnTo>
                  <a:lnTo>
                    <a:pt x="178" y="688"/>
                  </a:lnTo>
                  <a:lnTo>
                    <a:pt x="178" y="688"/>
                  </a:lnTo>
                  <a:lnTo>
                    <a:pt x="178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0" y="688"/>
                  </a:lnTo>
                  <a:lnTo>
                    <a:pt x="182" y="688"/>
                  </a:lnTo>
                  <a:lnTo>
                    <a:pt x="182" y="688"/>
                  </a:lnTo>
                  <a:lnTo>
                    <a:pt x="182" y="686"/>
                  </a:lnTo>
                  <a:lnTo>
                    <a:pt x="182" y="686"/>
                  </a:lnTo>
                  <a:lnTo>
                    <a:pt x="182" y="686"/>
                  </a:lnTo>
                  <a:lnTo>
                    <a:pt x="184" y="686"/>
                  </a:lnTo>
                  <a:lnTo>
                    <a:pt x="184" y="686"/>
                  </a:lnTo>
                  <a:lnTo>
                    <a:pt x="184" y="686"/>
                  </a:lnTo>
                  <a:lnTo>
                    <a:pt x="184" y="684"/>
                  </a:lnTo>
                  <a:lnTo>
                    <a:pt x="184" y="680"/>
                  </a:lnTo>
                  <a:lnTo>
                    <a:pt x="184" y="678"/>
                  </a:lnTo>
                  <a:lnTo>
                    <a:pt x="182" y="678"/>
                  </a:lnTo>
                  <a:lnTo>
                    <a:pt x="180" y="676"/>
                  </a:lnTo>
                  <a:lnTo>
                    <a:pt x="180" y="676"/>
                  </a:lnTo>
                  <a:lnTo>
                    <a:pt x="180" y="676"/>
                  </a:lnTo>
                  <a:lnTo>
                    <a:pt x="180" y="676"/>
                  </a:lnTo>
                  <a:lnTo>
                    <a:pt x="182" y="676"/>
                  </a:lnTo>
                  <a:lnTo>
                    <a:pt x="180" y="674"/>
                  </a:lnTo>
                  <a:lnTo>
                    <a:pt x="180" y="676"/>
                  </a:lnTo>
                  <a:lnTo>
                    <a:pt x="178" y="676"/>
                  </a:lnTo>
                  <a:lnTo>
                    <a:pt x="178" y="676"/>
                  </a:lnTo>
                  <a:lnTo>
                    <a:pt x="176" y="674"/>
                  </a:lnTo>
                  <a:lnTo>
                    <a:pt x="178" y="674"/>
                  </a:lnTo>
                  <a:lnTo>
                    <a:pt x="180" y="676"/>
                  </a:lnTo>
                  <a:lnTo>
                    <a:pt x="180" y="674"/>
                  </a:lnTo>
                  <a:lnTo>
                    <a:pt x="180" y="674"/>
                  </a:lnTo>
                  <a:lnTo>
                    <a:pt x="180" y="674"/>
                  </a:lnTo>
                  <a:lnTo>
                    <a:pt x="180" y="674"/>
                  </a:lnTo>
                  <a:lnTo>
                    <a:pt x="182" y="674"/>
                  </a:lnTo>
                  <a:lnTo>
                    <a:pt x="182" y="674"/>
                  </a:lnTo>
                  <a:lnTo>
                    <a:pt x="182" y="676"/>
                  </a:lnTo>
                  <a:lnTo>
                    <a:pt x="182" y="676"/>
                  </a:lnTo>
                  <a:lnTo>
                    <a:pt x="182" y="676"/>
                  </a:lnTo>
                  <a:lnTo>
                    <a:pt x="184" y="676"/>
                  </a:lnTo>
                  <a:lnTo>
                    <a:pt x="184" y="676"/>
                  </a:lnTo>
                  <a:lnTo>
                    <a:pt x="186" y="674"/>
                  </a:lnTo>
                  <a:lnTo>
                    <a:pt x="186" y="674"/>
                  </a:lnTo>
                  <a:lnTo>
                    <a:pt x="186" y="672"/>
                  </a:lnTo>
                  <a:lnTo>
                    <a:pt x="186" y="672"/>
                  </a:lnTo>
                  <a:lnTo>
                    <a:pt x="186" y="672"/>
                  </a:lnTo>
                  <a:lnTo>
                    <a:pt x="188" y="670"/>
                  </a:lnTo>
                  <a:lnTo>
                    <a:pt x="188" y="672"/>
                  </a:lnTo>
                  <a:lnTo>
                    <a:pt x="188" y="672"/>
                  </a:lnTo>
                  <a:lnTo>
                    <a:pt x="188" y="672"/>
                  </a:lnTo>
                  <a:lnTo>
                    <a:pt x="188" y="674"/>
                  </a:lnTo>
                  <a:lnTo>
                    <a:pt x="188" y="674"/>
                  </a:lnTo>
                  <a:lnTo>
                    <a:pt x="188" y="676"/>
                  </a:lnTo>
                  <a:lnTo>
                    <a:pt x="188" y="676"/>
                  </a:lnTo>
                  <a:lnTo>
                    <a:pt x="188" y="676"/>
                  </a:lnTo>
                  <a:lnTo>
                    <a:pt x="190" y="676"/>
                  </a:lnTo>
                  <a:lnTo>
                    <a:pt x="190" y="676"/>
                  </a:lnTo>
                  <a:lnTo>
                    <a:pt x="190" y="676"/>
                  </a:lnTo>
                  <a:lnTo>
                    <a:pt x="190" y="676"/>
                  </a:lnTo>
                  <a:lnTo>
                    <a:pt x="190" y="676"/>
                  </a:lnTo>
                  <a:lnTo>
                    <a:pt x="190" y="676"/>
                  </a:lnTo>
                  <a:lnTo>
                    <a:pt x="190" y="678"/>
                  </a:lnTo>
                  <a:lnTo>
                    <a:pt x="192" y="678"/>
                  </a:lnTo>
                  <a:lnTo>
                    <a:pt x="192" y="676"/>
                  </a:lnTo>
                  <a:lnTo>
                    <a:pt x="194" y="676"/>
                  </a:lnTo>
                  <a:lnTo>
                    <a:pt x="194" y="674"/>
                  </a:lnTo>
                  <a:lnTo>
                    <a:pt x="196" y="674"/>
                  </a:lnTo>
                  <a:lnTo>
                    <a:pt x="196" y="674"/>
                  </a:lnTo>
                  <a:lnTo>
                    <a:pt x="198" y="674"/>
                  </a:lnTo>
                  <a:lnTo>
                    <a:pt x="198" y="676"/>
                  </a:lnTo>
                  <a:lnTo>
                    <a:pt x="198" y="676"/>
                  </a:lnTo>
                  <a:lnTo>
                    <a:pt x="198" y="676"/>
                  </a:lnTo>
                  <a:lnTo>
                    <a:pt x="200" y="676"/>
                  </a:lnTo>
                  <a:lnTo>
                    <a:pt x="202" y="676"/>
                  </a:lnTo>
                  <a:lnTo>
                    <a:pt x="204" y="676"/>
                  </a:lnTo>
                  <a:lnTo>
                    <a:pt x="204" y="676"/>
                  </a:lnTo>
                  <a:lnTo>
                    <a:pt x="206" y="676"/>
                  </a:lnTo>
                  <a:lnTo>
                    <a:pt x="206" y="676"/>
                  </a:lnTo>
                  <a:lnTo>
                    <a:pt x="208" y="676"/>
                  </a:lnTo>
                  <a:lnTo>
                    <a:pt x="208" y="676"/>
                  </a:lnTo>
                  <a:lnTo>
                    <a:pt x="208" y="676"/>
                  </a:lnTo>
                  <a:lnTo>
                    <a:pt x="210" y="676"/>
                  </a:lnTo>
                  <a:lnTo>
                    <a:pt x="210" y="676"/>
                  </a:lnTo>
                  <a:lnTo>
                    <a:pt x="210" y="674"/>
                  </a:lnTo>
                  <a:lnTo>
                    <a:pt x="210" y="676"/>
                  </a:lnTo>
                  <a:lnTo>
                    <a:pt x="212" y="676"/>
                  </a:lnTo>
                  <a:lnTo>
                    <a:pt x="210" y="676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10" y="678"/>
                  </a:lnTo>
                  <a:lnTo>
                    <a:pt x="208" y="678"/>
                  </a:lnTo>
                  <a:lnTo>
                    <a:pt x="208" y="676"/>
                  </a:lnTo>
                  <a:lnTo>
                    <a:pt x="206" y="678"/>
                  </a:lnTo>
                  <a:lnTo>
                    <a:pt x="206" y="678"/>
                  </a:lnTo>
                  <a:lnTo>
                    <a:pt x="204" y="680"/>
                  </a:lnTo>
                  <a:lnTo>
                    <a:pt x="202" y="680"/>
                  </a:lnTo>
                  <a:lnTo>
                    <a:pt x="202" y="680"/>
                  </a:lnTo>
                  <a:lnTo>
                    <a:pt x="202" y="680"/>
                  </a:lnTo>
                  <a:lnTo>
                    <a:pt x="202" y="680"/>
                  </a:lnTo>
                  <a:lnTo>
                    <a:pt x="200" y="680"/>
                  </a:lnTo>
                  <a:lnTo>
                    <a:pt x="200" y="680"/>
                  </a:lnTo>
                  <a:lnTo>
                    <a:pt x="200" y="680"/>
                  </a:lnTo>
                  <a:lnTo>
                    <a:pt x="200" y="678"/>
                  </a:lnTo>
                  <a:lnTo>
                    <a:pt x="198" y="678"/>
                  </a:lnTo>
                  <a:lnTo>
                    <a:pt x="198" y="678"/>
                  </a:lnTo>
                  <a:lnTo>
                    <a:pt x="196" y="678"/>
                  </a:lnTo>
                  <a:lnTo>
                    <a:pt x="196" y="678"/>
                  </a:lnTo>
                  <a:lnTo>
                    <a:pt x="194" y="680"/>
                  </a:lnTo>
                  <a:lnTo>
                    <a:pt x="194" y="680"/>
                  </a:lnTo>
                  <a:lnTo>
                    <a:pt x="194" y="682"/>
                  </a:lnTo>
                  <a:lnTo>
                    <a:pt x="194" y="682"/>
                  </a:lnTo>
                  <a:lnTo>
                    <a:pt x="194" y="684"/>
                  </a:lnTo>
                  <a:lnTo>
                    <a:pt x="194" y="684"/>
                  </a:lnTo>
                  <a:lnTo>
                    <a:pt x="194" y="684"/>
                  </a:lnTo>
                  <a:lnTo>
                    <a:pt x="194" y="686"/>
                  </a:lnTo>
                  <a:lnTo>
                    <a:pt x="194" y="686"/>
                  </a:lnTo>
                  <a:lnTo>
                    <a:pt x="194" y="686"/>
                  </a:lnTo>
                  <a:lnTo>
                    <a:pt x="192" y="688"/>
                  </a:lnTo>
                  <a:lnTo>
                    <a:pt x="192" y="690"/>
                  </a:lnTo>
                  <a:lnTo>
                    <a:pt x="192" y="690"/>
                  </a:lnTo>
                  <a:lnTo>
                    <a:pt x="194" y="692"/>
                  </a:lnTo>
                  <a:lnTo>
                    <a:pt x="194" y="692"/>
                  </a:lnTo>
                  <a:lnTo>
                    <a:pt x="194" y="692"/>
                  </a:lnTo>
                  <a:lnTo>
                    <a:pt x="196" y="692"/>
                  </a:lnTo>
                  <a:lnTo>
                    <a:pt x="196" y="690"/>
                  </a:lnTo>
                  <a:lnTo>
                    <a:pt x="198" y="690"/>
                  </a:lnTo>
                  <a:lnTo>
                    <a:pt x="198" y="690"/>
                  </a:lnTo>
                  <a:lnTo>
                    <a:pt x="200" y="690"/>
                  </a:lnTo>
                  <a:lnTo>
                    <a:pt x="200" y="690"/>
                  </a:lnTo>
                  <a:lnTo>
                    <a:pt x="202" y="690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88"/>
                  </a:lnTo>
                  <a:lnTo>
                    <a:pt x="202" y="690"/>
                  </a:lnTo>
                  <a:lnTo>
                    <a:pt x="202" y="690"/>
                  </a:lnTo>
                  <a:lnTo>
                    <a:pt x="200" y="692"/>
                  </a:lnTo>
                  <a:lnTo>
                    <a:pt x="200" y="690"/>
                  </a:lnTo>
                  <a:lnTo>
                    <a:pt x="198" y="692"/>
                  </a:lnTo>
                  <a:lnTo>
                    <a:pt x="198" y="692"/>
                  </a:lnTo>
                  <a:lnTo>
                    <a:pt x="196" y="694"/>
                  </a:lnTo>
                  <a:lnTo>
                    <a:pt x="196" y="694"/>
                  </a:lnTo>
                  <a:lnTo>
                    <a:pt x="196" y="696"/>
                  </a:lnTo>
                  <a:lnTo>
                    <a:pt x="196" y="696"/>
                  </a:lnTo>
                  <a:lnTo>
                    <a:pt x="194" y="698"/>
                  </a:lnTo>
                  <a:lnTo>
                    <a:pt x="194" y="700"/>
                  </a:lnTo>
                  <a:lnTo>
                    <a:pt x="194" y="702"/>
                  </a:lnTo>
                  <a:lnTo>
                    <a:pt x="194" y="702"/>
                  </a:lnTo>
                  <a:lnTo>
                    <a:pt x="194" y="704"/>
                  </a:lnTo>
                  <a:lnTo>
                    <a:pt x="194" y="704"/>
                  </a:lnTo>
                  <a:lnTo>
                    <a:pt x="196" y="704"/>
                  </a:lnTo>
                  <a:lnTo>
                    <a:pt x="198" y="704"/>
                  </a:lnTo>
                  <a:lnTo>
                    <a:pt x="198" y="704"/>
                  </a:lnTo>
                  <a:lnTo>
                    <a:pt x="200" y="704"/>
                  </a:lnTo>
                  <a:lnTo>
                    <a:pt x="200" y="704"/>
                  </a:lnTo>
                  <a:lnTo>
                    <a:pt x="202" y="702"/>
                  </a:lnTo>
                  <a:lnTo>
                    <a:pt x="204" y="704"/>
                  </a:lnTo>
                  <a:lnTo>
                    <a:pt x="206" y="704"/>
                  </a:lnTo>
                  <a:lnTo>
                    <a:pt x="206" y="704"/>
                  </a:lnTo>
                  <a:lnTo>
                    <a:pt x="208" y="702"/>
                  </a:lnTo>
                  <a:lnTo>
                    <a:pt x="208" y="702"/>
                  </a:lnTo>
                  <a:lnTo>
                    <a:pt x="210" y="702"/>
                  </a:lnTo>
                  <a:lnTo>
                    <a:pt x="212" y="704"/>
                  </a:lnTo>
                  <a:lnTo>
                    <a:pt x="212" y="702"/>
                  </a:lnTo>
                  <a:lnTo>
                    <a:pt x="214" y="702"/>
                  </a:lnTo>
                  <a:lnTo>
                    <a:pt x="214" y="702"/>
                  </a:lnTo>
                  <a:lnTo>
                    <a:pt x="216" y="702"/>
                  </a:lnTo>
                  <a:lnTo>
                    <a:pt x="216" y="700"/>
                  </a:lnTo>
                  <a:lnTo>
                    <a:pt x="216" y="700"/>
                  </a:lnTo>
                  <a:lnTo>
                    <a:pt x="218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20" y="700"/>
                  </a:lnTo>
                  <a:lnTo>
                    <a:pt x="218" y="700"/>
                  </a:lnTo>
                  <a:lnTo>
                    <a:pt x="216" y="702"/>
                  </a:lnTo>
                  <a:lnTo>
                    <a:pt x="212" y="704"/>
                  </a:lnTo>
                  <a:lnTo>
                    <a:pt x="212" y="704"/>
                  </a:lnTo>
                  <a:lnTo>
                    <a:pt x="210" y="706"/>
                  </a:lnTo>
                  <a:lnTo>
                    <a:pt x="208" y="706"/>
                  </a:lnTo>
                  <a:lnTo>
                    <a:pt x="208" y="706"/>
                  </a:lnTo>
                  <a:lnTo>
                    <a:pt x="208" y="706"/>
                  </a:lnTo>
                  <a:lnTo>
                    <a:pt x="206" y="706"/>
                  </a:lnTo>
                  <a:lnTo>
                    <a:pt x="206" y="706"/>
                  </a:lnTo>
                  <a:lnTo>
                    <a:pt x="206" y="708"/>
                  </a:lnTo>
                  <a:lnTo>
                    <a:pt x="204" y="708"/>
                  </a:lnTo>
                  <a:lnTo>
                    <a:pt x="204" y="708"/>
                  </a:lnTo>
                  <a:lnTo>
                    <a:pt x="202" y="710"/>
                  </a:lnTo>
                  <a:lnTo>
                    <a:pt x="202" y="710"/>
                  </a:lnTo>
                  <a:lnTo>
                    <a:pt x="200" y="710"/>
                  </a:lnTo>
                  <a:lnTo>
                    <a:pt x="198" y="712"/>
                  </a:lnTo>
                  <a:lnTo>
                    <a:pt x="198" y="712"/>
                  </a:lnTo>
                  <a:lnTo>
                    <a:pt x="198" y="712"/>
                  </a:lnTo>
                  <a:lnTo>
                    <a:pt x="196" y="716"/>
                  </a:lnTo>
                  <a:lnTo>
                    <a:pt x="196" y="716"/>
                  </a:lnTo>
                  <a:lnTo>
                    <a:pt x="198" y="716"/>
                  </a:lnTo>
                  <a:lnTo>
                    <a:pt x="200" y="714"/>
                  </a:lnTo>
                  <a:lnTo>
                    <a:pt x="200" y="714"/>
                  </a:lnTo>
                  <a:lnTo>
                    <a:pt x="202" y="712"/>
                  </a:lnTo>
                  <a:lnTo>
                    <a:pt x="204" y="712"/>
                  </a:lnTo>
                  <a:lnTo>
                    <a:pt x="204" y="714"/>
                  </a:lnTo>
                  <a:lnTo>
                    <a:pt x="204" y="714"/>
                  </a:lnTo>
                  <a:lnTo>
                    <a:pt x="202" y="714"/>
                  </a:lnTo>
                  <a:lnTo>
                    <a:pt x="200" y="716"/>
                  </a:lnTo>
                  <a:lnTo>
                    <a:pt x="200" y="716"/>
                  </a:lnTo>
                  <a:lnTo>
                    <a:pt x="198" y="716"/>
                  </a:lnTo>
                  <a:lnTo>
                    <a:pt x="196" y="718"/>
                  </a:lnTo>
                  <a:lnTo>
                    <a:pt x="196" y="718"/>
                  </a:lnTo>
                  <a:lnTo>
                    <a:pt x="196" y="718"/>
                  </a:lnTo>
                  <a:lnTo>
                    <a:pt x="196" y="718"/>
                  </a:lnTo>
                  <a:lnTo>
                    <a:pt x="196" y="718"/>
                  </a:lnTo>
                  <a:lnTo>
                    <a:pt x="198" y="718"/>
                  </a:lnTo>
                  <a:lnTo>
                    <a:pt x="198" y="718"/>
                  </a:lnTo>
                  <a:lnTo>
                    <a:pt x="198" y="718"/>
                  </a:lnTo>
                  <a:lnTo>
                    <a:pt x="198" y="718"/>
                  </a:lnTo>
                  <a:lnTo>
                    <a:pt x="196" y="718"/>
                  </a:lnTo>
                  <a:lnTo>
                    <a:pt x="196" y="720"/>
                  </a:lnTo>
                  <a:lnTo>
                    <a:pt x="196" y="720"/>
                  </a:lnTo>
                  <a:lnTo>
                    <a:pt x="196" y="720"/>
                  </a:lnTo>
                  <a:lnTo>
                    <a:pt x="196" y="720"/>
                  </a:lnTo>
                  <a:lnTo>
                    <a:pt x="196" y="722"/>
                  </a:lnTo>
                  <a:lnTo>
                    <a:pt x="196" y="722"/>
                  </a:lnTo>
                  <a:lnTo>
                    <a:pt x="198" y="724"/>
                  </a:lnTo>
                  <a:lnTo>
                    <a:pt x="198" y="724"/>
                  </a:lnTo>
                  <a:lnTo>
                    <a:pt x="198" y="722"/>
                  </a:lnTo>
                  <a:lnTo>
                    <a:pt x="198" y="724"/>
                  </a:lnTo>
                  <a:lnTo>
                    <a:pt x="200" y="724"/>
                  </a:lnTo>
                  <a:lnTo>
                    <a:pt x="200" y="724"/>
                  </a:lnTo>
                  <a:lnTo>
                    <a:pt x="200" y="724"/>
                  </a:lnTo>
                  <a:lnTo>
                    <a:pt x="200" y="726"/>
                  </a:lnTo>
                  <a:lnTo>
                    <a:pt x="202" y="726"/>
                  </a:lnTo>
                  <a:lnTo>
                    <a:pt x="202" y="726"/>
                  </a:lnTo>
                  <a:lnTo>
                    <a:pt x="202" y="726"/>
                  </a:lnTo>
                  <a:lnTo>
                    <a:pt x="202" y="726"/>
                  </a:lnTo>
                  <a:lnTo>
                    <a:pt x="200" y="728"/>
                  </a:lnTo>
                  <a:lnTo>
                    <a:pt x="198" y="730"/>
                  </a:lnTo>
                  <a:lnTo>
                    <a:pt x="198" y="730"/>
                  </a:lnTo>
                  <a:lnTo>
                    <a:pt x="198" y="730"/>
                  </a:lnTo>
                  <a:lnTo>
                    <a:pt x="198" y="732"/>
                  </a:lnTo>
                  <a:lnTo>
                    <a:pt x="198" y="732"/>
                  </a:lnTo>
                  <a:lnTo>
                    <a:pt x="200" y="730"/>
                  </a:lnTo>
                  <a:lnTo>
                    <a:pt x="200" y="730"/>
                  </a:lnTo>
                  <a:lnTo>
                    <a:pt x="200" y="730"/>
                  </a:lnTo>
                  <a:lnTo>
                    <a:pt x="200" y="730"/>
                  </a:lnTo>
                  <a:lnTo>
                    <a:pt x="200" y="730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0" y="728"/>
                  </a:lnTo>
                  <a:lnTo>
                    <a:pt x="202" y="728"/>
                  </a:lnTo>
                  <a:lnTo>
                    <a:pt x="202" y="728"/>
                  </a:lnTo>
                  <a:lnTo>
                    <a:pt x="202" y="728"/>
                  </a:lnTo>
                  <a:lnTo>
                    <a:pt x="202" y="730"/>
                  </a:lnTo>
                  <a:lnTo>
                    <a:pt x="202" y="730"/>
                  </a:lnTo>
                  <a:lnTo>
                    <a:pt x="202" y="732"/>
                  </a:lnTo>
                  <a:lnTo>
                    <a:pt x="202" y="732"/>
                  </a:lnTo>
                  <a:lnTo>
                    <a:pt x="202" y="732"/>
                  </a:lnTo>
                  <a:lnTo>
                    <a:pt x="202" y="730"/>
                  </a:lnTo>
                  <a:lnTo>
                    <a:pt x="202" y="730"/>
                  </a:lnTo>
                  <a:lnTo>
                    <a:pt x="204" y="730"/>
                  </a:lnTo>
                  <a:lnTo>
                    <a:pt x="204" y="730"/>
                  </a:lnTo>
                  <a:lnTo>
                    <a:pt x="204" y="730"/>
                  </a:lnTo>
                  <a:lnTo>
                    <a:pt x="204" y="730"/>
                  </a:lnTo>
                  <a:lnTo>
                    <a:pt x="206" y="730"/>
                  </a:lnTo>
                  <a:lnTo>
                    <a:pt x="206" y="730"/>
                  </a:lnTo>
                  <a:lnTo>
                    <a:pt x="206" y="730"/>
                  </a:lnTo>
                  <a:lnTo>
                    <a:pt x="208" y="734"/>
                  </a:lnTo>
                  <a:lnTo>
                    <a:pt x="208" y="734"/>
                  </a:lnTo>
                  <a:lnTo>
                    <a:pt x="206" y="734"/>
                  </a:lnTo>
                  <a:lnTo>
                    <a:pt x="204" y="734"/>
                  </a:lnTo>
                  <a:lnTo>
                    <a:pt x="204" y="734"/>
                  </a:lnTo>
                  <a:lnTo>
                    <a:pt x="204" y="734"/>
                  </a:lnTo>
                  <a:lnTo>
                    <a:pt x="204" y="734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6" y="736"/>
                  </a:lnTo>
                  <a:lnTo>
                    <a:pt x="208" y="736"/>
                  </a:lnTo>
                  <a:lnTo>
                    <a:pt x="208" y="736"/>
                  </a:lnTo>
                  <a:lnTo>
                    <a:pt x="208" y="736"/>
                  </a:lnTo>
                  <a:lnTo>
                    <a:pt x="210" y="736"/>
                  </a:lnTo>
                  <a:lnTo>
                    <a:pt x="210" y="738"/>
                  </a:lnTo>
                  <a:lnTo>
                    <a:pt x="208" y="738"/>
                  </a:lnTo>
                  <a:lnTo>
                    <a:pt x="208" y="738"/>
                  </a:lnTo>
                  <a:lnTo>
                    <a:pt x="208" y="740"/>
                  </a:lnTo>
                  <a:lnTo>
                    <a:pt x="208" y="740"/>
                  </a:lnTo>
                  <a:lnTo>
                    <a:pt x="208" y="742"/>
                  </a:lnTo>
                  <a:lnTo>
                    <a:pt x="208" y="744"/>
                  </a:lnTo>
                  <a:lnTo>
                    <a:pt x="208" y="742"/>
                  </a:lnTo>
                  <a:lnTo>
                    <a:pt x="210" y="742"/>
                  </a:lnTo>
                  <a:lnTo>
                    <a:pt x="210" y="742"/>
                  </a:lnTo>
                  <a:lnTo>
                    <a:pt x="210" y="742"/>
                  </a:lnTo>
                  <a:lnTo>
                    <a:pt x="210" y="742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0" y="744"/>
                  </a:lnTo>
                  <a:lnTo>
                    <a:pt x="212" y="744"/>
                  </a:lnTo>
                  <a:lnTo>
                    <a:pt x="212" y="744"/>
                  </a:lnTo>
                  <a:lnTo>
                    <a:pt x="210" y="746"/>
                  </a:lnTo>
                  <a:lnTo>
                    <a:pt x="210" y="746"/>
                  </a:lnTo>
                  <a:lnTo>
                    <a:pt x="212" y="746"/>
                  </a:lnTo>
                  <a:lnTo>
                    <a:pt x="212" y="746"/>
                  </a:lnTo>
                  <a:lnTo>
                    <a:pt x="212" y="746"/>
                  </a:lnTo>
                  <a:lnTo>
                    <a:pt x="212" y="746"/>
                  </a:lnTo>
                  <a:lnTo>
                    <a:pt x="212" y="746"/>
                  </a:lnTo>
                  <a:lnTo>
                    <a:pt x="210" y="748"/>
                  </a:lnTo>
                  <a:lnTo>
                    <a:pt x="210" y="748"/>
                  </a:lnTo>
                  <a:lnTo>
                    <a:pt x="210" y="750"/>
                  </a:lnTo>
                  <a:lnTo>
                    <a:pt x="210" y="752"/>
                  </a:lnTo>
                  <a:lnTo>
                    <a:pt x="210" y="752"/>
                  </a:lnTo>
                  <a:lnTo>
                    <a:pt x="210" y="752"/>
                  </a:lnTo>
                  <a:lnTo>
                    <a:pt x="210" y="754"/>
                  </a:lnTo>
                  <a:lnTo>
                    <a:pt x="210" y="754"/>
                  </a:lnTo>
                  <a:lnTo>
                    <a:pt x="210" y="754"/>
                  </a:lnTo>
                  <a:lnTo>
                    <a:pt x="210" y="756"/>
                  </a:lnTo>
                  <a:lnTo>
                    <a:pt x="210" y="756"/>
                  </a:lnTo>
                  <a:lnTo>
                    <a:pt x="210" y="758"/>
                  </a:lnTo>
                  <a:lnTo>
                    <a:pt x="210" y="758"/>
                  </a:lnTo>
                  <a:lnTo>
                    <a:pt x="208" y="760"/>
                  </a:lnTo>
                  <a:lnTo>
                    <a:pt x="206" y="762"/>
                  </a:lnTo>
                  <a:lnTo>
                    <a:pt x="206" y="762"/>
                  </a:lnTo>
                  <a:lnTo>
                    <a:pt x="206" y="764"/>
                  </a:lnTo>
                  <a:lnTo>
                    <a:pt x="206" y="764"/>
                  </a:lnTo>
                  <a:lnTo>
                    <a:pt x="206" y="766"/>
                  </a:lnTo>
                  <a:lnTo>
                    <a:pt x="206" y="766"/>
                  </a:lnTo>
                  <a:lnTo>
                    <a:pt x="204" y="766"/>
                  </a:lnTo>
                  <a:lnTo>
                    <a:pt x="204" y="766"/>
                  </a:lnTo>
                  <a:lnTo>
                    <a:pt x="204" y="766"/>
                  </a:lnTo>
                  <a:lnTo>
                    <a:pt x="204" y="768"/>
                  </a:lnTo>
                  <a:lnTo>
                    <a:pt x="204" y="768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4" y="770"/>
                  </a:lnTo>
                  <a:lnTo>
                    <a:pt x="204" y="772"/>
                  </a:lnTo>
                  <a:lnTo>
                    <a:pt x="204" y="772"/>
                  </a:lnTo>
                  <a:lnTo>
                    <a:pt x="204" y="772"/>
                  </a:lnTo>
                  <a:lnTo>
                    <a:pt x="204" y="772"/>
                  </a:lnTo>
                  <a:lnTo>
                    <a:pt x="204" y="772"/>
                  </a:lnTo>
                  <a:lnTo>
                    <a:pt x="204" y="772"/>
                  </a:lnTo>
                  <a:lnTo>
                    <a:pt x="202" y="774"/>
                  </a:lnTo>
                  <a:lnTo>
                    <a:pt x="202" y="774"/>
                  </a:lnTo>
                  <a:lnTo>
                    <a:pt x="202" y="776"/>
                  </a:lnTo>
                  <a:lnTo>
                    <a:pt x="202" y="778"/>
                  </a:lnTo>
                  <a:lnTo>
                    <a:pt x="202" y="780"/>
                  </a:lnTo>
                  <a:lnTo>
                    <a:pt x="202" y="782"/>
                  </a:lnTo>
                  <a:lnTo>
                    <a:pt x="202" y="782"/>
                  </a:lnTo>
                  <a:lnTo>
                    <a:pt x="200" y="784"/>
                  </a:lnTo>
                  <a:lnTo>
                    <a:pt x="200" y="784"/>
                  </a:lnTo>
                  <a:lnTo>
                    <a:pt x="200" y="784"/>
                  </a:lnTo>
                  <a:lnTo>
                    <a:pt x="200" y="784"/>
                  </a:lnTo>
                  <a:lnTo>
                    <a:pt x="200" y="786"/>
                  </a:lnTo>
                  <a:lnTo>
                    <a:pt x="200" y="786"/>
                  </a:lnTo>
                  <a:lnTo>
                    <a:pt x="200" y="788"/>
                  </a:lnTo>
                  <a:lnTo>
                    <a:pt x="200" y="788"/>
                  </a:lnTo>
                  <a:lnTo>
                    <a:pt x="198" y="790"/>
                  </a:lnTo>
                  <a:lnTo>
                    <a:pt x="198" y="790"/>
                  </a:lnTo>
                  <a:lnTo>
                    <a:pt x="200" y="792"/>
                  </a:lnTo>
                  <a:lnTo>
                    <a:pt x="200" y="792"/>
                  </a:lnTo>
                  <a:lnTo>
                    <a:pt x="200" y="794"/>
                  </a:lnTo>
                  <a:lnTo>
                    <a:pt x="200" y="794"/>
                  </a:lnTo>
                  <a:lnTo>
                    <a:pt x="200" y="794"/>
                  </a:lnTo>
                  <a:lnTo>
                    <a:pt x="202" y="792"/>
                  </a:lnTo>
                  <a:lnTo>
                    <a:pt x="202" y="792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4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2" y="796"/>
                  </a:lnTo>
                  <a:lnTo>
                    <a:pt x="200" y="796"/>
                  </a:lnTo>
                  <a:lnTo>
                    <a:pt x="200" y="796"/>
                  </a:lnTo>
                  <a:lnTo>
                    <a:pt x="202" y="798"/>
                  </a:lnTo>
                  <a:lnTo>
                    <a:pt x="202" y="800"/>
                  </a:lnTo>
                  <a:lnTo>
                    <a:pt x="202" y="802"/>
                  </a:lnTo>
                  <a:lnTo>
                    <a:pt x="202" y="804"/>
                  </a:lnTo>
                  <a:lnTo>
                    <a:pt x="202" y="806"/>
                  </a:lnTo>
                  <a:lnTo>
                    <a:pt x="204" y="806"/>
                  </a:lnTo>
                  <a:lnTo>
                    <a:pt x="204" y="804"/>
                  </a:lnTo>
                  <a:lnTo>
                    <a:pt x="204" y="804"/>
                  </a:lnTo>
                  <a:lnTo>
                    <a:pt x="204" y="804"/>
                  </a:lnTo>
                  <a:lnTo>
                    <a:pt x="202" y="804"/>
                  </a:lnTo>
                  <a:lnTo>
                    <a:pt x="202" y="804"/>
                  </a:lnTo>
                  <a:lnTo>
                    <a:pt x="202" y="802"/>
                  </a:lnTo>
                  <a:lnTo>
                    <a:pt x="202" y="802"/>
                  </a:lnTo>
                  <a:lnTo>
                    <a:pt x="202" y="802"/>
                  </a:lnTo>
                  <a:lnTo>
                    <a:pt x="204" y="802"/>
                  </a:lnTo>
                  <a:lnTo>
                    <a:pt x="204" y="802"/>
                  </a:lnTo>
                  <a:lnTo>
                    <a:pt x="204" y="802"/>
                  </a:lnTo>
                  <a:lnTo>
                    <a:pt x="204" y="804"/>
                  </a:lnTo>
                  <a:lnTo>
                    <a:pt x="204" y="804"/>
                  </a:lnTo>
                  <a:lnTo>
                    <a:pt x="204" y="804"/>
                  </a:lnTo>
                  <a:lnTo>
                    <a:pt x="206" y="804"/>
                  </a:lnTo>
                  <a:lnTo>
                    <a:pt x="206" y="804"/>
                  </a:lnTo>
                  <a:lnTo>
                    <a:pt x="206" y="804"/>
                  </a:lnTo>
                  <a:lnTo>
                    <a:pt x="208" y="804"/>
                  </a:lnTo>
                  <a:lnTo>
                    <a:pt x="208" y="804"/>
                  </a:lnTo>
                  <a:lnTo>
                    <a:pt x="210" y="804"/>
                  </a:lnTo>
                  <a:lnTo>
                    <a:pt x="204" y="806"/>
                  </a:lnTo>
                  <a:lnTo>
                    <a:pt x="204" y="806"/>
                  </a:lnTo>
                  <a:lnTo>
                    <a:pt x="204" y="808"/>
                  </a:lnTo>
                  <a:lnTo>
                    <a:pt x="204" y="808"/>
                  </a:lnTo>
                  <a:lnTo>
                    <a:pt x="204" y="810"/>
                  </a:lnTo>
                  <a:lnTo>
                    <a:pt x="204" y="812"/>
                  </a:lnTo>
                  <a:lnTo>
                    <a:pt x="206" y="814"/>
                  </a:lnTo>
                  <a:lnTo>
                    <a:pt x="206" y="814"/>
                  </a:lnTo>
                  <a:lnTo>
                    <a:pt x="206" y="814"/>
                  </a:lnTo>
                  <a:lnTo>
                    <a:pt x="208" y="812"/>
                  </a:lnTo>
                  <a:lnTo>
                    <a:pt x="208" y="81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10" y="814"/>
                  </a:lnTo>
                  <a:lnTo>
                    <a:pt x="214" y="814"/>
                  </a:lnTo>
                  <a:lnTo>
                    <a:pt x="214" y="816"/>
                  </a:lnTo>
                  <a:lnTo>
                    <a:pt x="214" y="816"/>
                  </a:lnTo>
                  <a:lnTo>
                    <a:pt x="214" y="816"/>
                  </a:lnTo>
                  <a:lnTo>
                    <a:pt x="216" y="816"/>
                  </a:lnTo>
                  <a:lnTo>
                    <a:pt x="216" y="818"/>
                  </a:lnTo>
                  <a:lnTo>
                    <a:pt x="216" y="818"/>
                  </a:lnTo>
                  <a:lnTo>
                    <a:pt x="216" y="818"/>
                  </a:lnTo>
                  <a:lnTo>
                    <a:pt x="216" y="818"/>
                  </a:lnTo>
                  <a:lnTo>
                    <a:pt x="216" y="820"/>
                  </a:lnTo>
                  <a:lnTo>
                    <a:pt x="214" y="818"/>
                  </a:lnTo>
                  <a:lnTo>
                    <a:pt x="214" y="816"/>
                  </a:lnTo>
                  <a:lnTo>
                    <a:pt x="214" y="816"/>
                  </a:lnTo>
                  <a:lnTo>
                    <a:pt x="212" y="816"/>
                  </a:lnTo>
                  <a:lnTo>
                    <a:pt x="212" y="816"/>
                  </a:lnTo>
                  <a:lnTo>
                    <a:pt x="212" y="816"/>
                  </a:lnTo>
                  <a:lnTo>
                    <a:pt x="210" y="816"/>
                  </a:lnTo>
                  <a:lnTo>
                    <a:pt x="210" y="816"/>
                  </a:lnTo>
                  <a:lnTo>
                    <a:pt x="208" y="814"/>
                  </a:lnTo>
                  <a:lnTo>
                    <a:pt x="208" y="814"/>
                  </a:lnTo>
                  <a:lnTo>
                    <a:pt x="204" y="814"/>
                  </a:lnTo>
                  <a:lnTo>
                    <a:pt x="204" y="816"/>
                  </a:lnTo>
                  <a:lnTo>
                    <a:pt x="204" y="816"/>
                  </a:lnTo>
                  <a:lnTo>
                    <a:pt x="204" y="820"/>
                  </a:lnTo>
                  <a:lnTo>
                    <a:pt x="206" y="818"/>
                  </a:lnTo>
                  <a:lnTo>
                    <a:pt x="206" y="818"/>
                  </a:lnTo>
                  <a:lnTo>
                    <a:pt x="206" y="818"/>
                  </a:lnTo>
                  <a:lnTo>
                    <a:pt x="206" y="818"/>
                  </a:lnTo>
                  <a:lnTo>
                    <a:pt x="206" y="818"/>
                  </a:lnTo>
                  <a:lnTo>
                    <a:pt x="206" y="820"/>
                  </a:lnTo>
                  <a:lnTo>
                    <a:pt x="204" y="822"/>
                  </a:lnTo>
                  <a:lnTo>
                    <a:pt x="204" y="822"/>
                  </a:lnTo>
                  <a:lnTo>
                    <a:pt x="204" y="822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0"/>
                  </a:lnTo>
                  <a:lnTo>
                    <a:pt x="206" y="820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2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4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6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28"/>
                  </a:lnTo>
                  <a:lnTo>
                    <a:pt x="206" y="830"/>
                  </a:lnTo>
                  <a:lnTo>
                    <a:pt x="206" y="830"/>
                  </a:lnTo>
                  <a:lnTo>
                    <a:pt x="204" y="830"/>
                  </a:lnTo>
                  <a:lnTo>
                    <a:pt x="204" y="832"/>
                  </a:lnTo>
                  <a:lnTo>
                    <a:pt x="204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2"/>
                  </a:lnTo>
                  <a:lnTo>
                    <a:pt x="206" y="834"/>
                  </a:lnTo>
                  <a:lnTo>
                    <a:pt x="206" y="834"/>
                  </a:lnTo>
                  <a:lnTo>
                    <a:pt x="206" y="834"/>
                  </a:lnTo>
                  <a:lnTo>
                    <a:pt x="206" y="832"/>
                  </a:lnTo>
                  <a:lnTo>
                    <a:pt x="208" y="830"/>
                  </a:lnTo>
                  <a:lnTo>
                    <a:pt x="208" y="830"/>
                  </a:lnTo>
                  <a:lnTo>
                    <a:pt x="208" y="828"/>
                  </a:lnTo>
                  <a:lnTo>
                    <a:pt x="210" y="828"/>
                  </a:lnTo>
                  <a:lnTo>
                    <a:pt x="210" y="830"/>
                  </a:lnTo>
                  <a:lnTo>
                    <a:pt x="210" y="830"/>
                  </a:lnTo>
                  <a:lnTo>
                    <a:pt x="212" y="828"/>
                  </a:lnTo>
                  <a:lnTo>
                    <a:pt x="212" y="826"/>
                  </a:lnTo>
                  <a:lnTo>
                    <a:pt x="212" y="826"/>
                  </a:lnTo>
                  <a:lnTo>
                    <a:pt x="212" y="826"/>
                  </a:lnTo>
                  <a:lnTo>
                    <a:pt x="212" y="824"/>
                  </a:lnTo>
                  <a:lnTo>
                    <a:pt x="212" y="824"/>
                  </a:lnTo>
                  <a:lnTo>
                    <a:pt x="212" y="822"/>
                  </a:lnTo>
                  <a:lnTo>
                    <a:pt x="214" y="822"/>
                  </a:lnTo>
                  <a:lnTo>
                    <a:pt x="212" y="824"/>
                  </a:lnTo>
                  <a:lnTo>
                    <a:pt x="214" y="826"/>
                  </a:lnTo>
                  <a:lnTo>
                    <a:pt x="214" y="826"/>
                  </a:lnTo>
                  <a:lnTo>
                    <a:pt x="214" y="826"/>
                  </a:lnTo>
                  <a:lnTo>
                    <a:pt x="214" y="826"/>
                  </a:lnTo>
                  <a:lnTo>
                    <a:pt x="214" y="828"/>
                  </a:lnTo>
                  <a:lnTo>
                    <a:pt x="214" y="828"/>
                  </a:lnTo>
                  <a:lnTo>
                    <a:pt x="214" y="830"/>
                  </a:lnTo>
                  <a:lnTo>
                    <a:pt x="214" y="828"/>
                  </a:lnTo>
                  <a:lnTo>
                    <a:pt x="216" y="828"/>
                  </a:lnTo>
                  <a:lnTo>
                    <a:pt x="216" y="828"/>
                  </a:lnTo>
                  <a:lnTo>
                    <a:pt x="216" y="830"/>
                  </a:lnTo>
                  <a:lnTo>
                    <a:pt x="216" y="830"/>
                  </a:lnTo>
                  <a:lnTo>
                    <a:pt x="214" y="830"/>
                  </a:lnTo>
                  <a:lnTo>
                    <a:pt x="214" y="830"/>
                  </a:lnTo>
                  <a:lnTo>
                    <a:pt x="212" y="830"/>
                  </a:lnTo>
                  <a:lnTo>
                    <a:pt x="212" y="830"/>
                  </a:lnTo>
                  <a:lnTo>
                    <a:pt x="214" y="830"/>
                  </a:lnTo>
                  <a:lnTo>
                    <a:pt x="214" y="832"/>
                  </a:lnTo>
                  <a:lnTo>
                    <a:pt x="212" y="832"/>
                  </a:lnTo>
                  <a:lnTo>
                    <a:pt x="212" y="832"/>
                  </a:lnTo>
                  <a:lnTo>
                    <a:pt x="212" y="832"/>
                  </a:lnTo>
                  <a:lnTo>
                    <a:pt x="212" y="832"/>
                  </a:lnTo>
                  <a:lnTo>
                    <a:pt x="212" y="834"/>
                  </a:lnTo>
                  <a:lnTo>
                    <a:pt x="210" y="832"/>
                  </a:lnTo>
                  <a:lnTo>
                    <a:pt x="210" y="834"/>
                  </a:lnTo>
                  <a:lnTo>
                    <a:pt x="210" y="836"/>
                  </a:lnTo>
                  <a:lnTo>
                    <a:pt x="212" y="836"/>
                  </a:lnTo>
                  <a:lnTo>
                    <a:pt x="212" y="836"/>
                  </a:lnTo>
                  <a:lnTo>
                    <a:pt x="212" y="836"/>
                  </a:lnTo>
                  <a:lnTo>
                    <a:pt x="212" y="836"/>
                  </a:lnTo>
                  <a:lnTo>
                    <a:pt x="214" y="834"/>
                  </a:lnTo>
                  <a:lnTo>
                    <a:pt x="214" y="834"/>
                  </a:lnTo>
                  <a:lnTo>
                    <a:pt x="214" y="836"/>
                  </a:lnTo>
                  <a:lnTo>
                    <a:pt x="214" y="836"/>
                  </a:lnTo>
                  <a:lnTo>
                    <a:pt x="214" y="836"/>
                  </a:lnTo>
                  <a:lnTo>
                    <a:pt x="214" y="836"/>
                  </a:lnTo>
                  <a:lnTo>
                    <a:pt x="214" y="836"/>
                  </a:lnTo>
                  <a:lnTo>
                    <a:pt x="214" y="838"/>
                  </a:lnTo>
                  <a:lnTo>
                    <a:pt x="216" y="838"/>
                  </a:lnTo>
                  <a:lnTo>
                    <a:pt x="214" y="838"/>
                  </a:lnTo>
                  <a:lnTo>
                    <a:pt x="214" y="840"/>
                  </a:lnTo>
                  <a:lnTo>
                    <a:pt x="214" y="840"/>
                  </a:lnTo>
                  <a:lnTo>
                    <a:pt x="214" y="842"/>
                  </a:lnTo>
                  <a:lnTo>
                    <a:pt x="214" y="842"/>
                  </a:lnTo>
                  <a:lnTo>
                    <a:pt x="214" y="840"/>
                  </a:lnTo>
                  <a:lnTo>
                    <a:pt x="212" y="840"/>
                  </a:lnTo>
                  <a:lnTo>
                    <a:pt x="214" y="840"/>
                  </a:lnTo>
                  <a:lnTo>
                    <a:pt x="212" y="838"/>
                  </a:lnTo>
                  <a:lnTo>
                    <a:pt x="212" y="838"/>
                  </a:lnTo>
                  <a:lnTo>
                    <a:pt x="210" y="838"/>
                  </a:lnTo>
                  <a:lnTo>
                    <a:pt x="210" y="838"/>
                  </a:lnTo>
                  <a:lnTo>
                    <a:pt x="210" y="838"/>
                  </a:lnTo>
                  <a:lnTo>
                    <a:pt x="210" y="838"/>
                  </a:lnTo>
                  <a:lnTo>
                    <a:pt x="208" y="838"/>
                  </a:lnTo>
                  <a:lnTo>
                    <a:pt x="208" y="840"/>
                  </a:lnTo>
                  <a:lnTo>
                    <a:pt x="208" y="840"/>
                  </a:lnTo>
                  <a:lnTo>
                    <a:pt x="208" y="842"/>
                  </a:lnTo>
                  <a:lnTo>
                    <a:pt x="208" y="844"/>
                  </a:lnTo>
                  <a:lnTo>
                    <a:pt x="208" y="846"/>
                  </a:lnTo>
                  <a:lnTo>
                    <a:pt x="210" y="846"/>
                  </a:lnTo>
                  <a:lnTo>
                    <a:pt x="210" y="848"/>
                  </a:lnTo>
                  <a:lnTo>
                    <a:pt x="210" y="850"/>
                  </a:lnTo>
                  <a:lnTo>
                    <a:pt x="210" y="850"/>
                  </a:lnTo>
                  <a:lnTo>
                    <a:pt x="212" y="850"/>
                  </a:lnTo>
                  <a:lnTo>
                    <a:pt x="212" y="850"/>
                  </a:lnTo>
                  <a:lnTo>
                    <a:pt x="214" y="850"/>
                  </a:lnTo>
                  <a:lnTo>
                    <a:pt x="214" y="852"/>
                  </a:lnTo>
                  <a:lnTo>
                    <a:pt x="214" y="852"/>
                  </a:lnTo>
                  <a:lnTo>
                    <a:pt x="214" y="852"/>
                  </a:lnTo>
                  <a:lnTo>
                    <a:pt x="214" y="854"/>
                  </a:lnTo>
                  <a:lnTo>
                    <a:pt x="216" y="854"/>
                  </a:lnTo>
                  <a:lnTo>
                    <a:pt x="214" y="854"/>
                  </a:lnTo>
                  <a:lnTo>
                    <a:pt x="214" y="854"/>
                  </a:lnTo>
                  <a:lnTo>
                    <a:pt x="212" y="852"/>
                  </a:lnTo>
                  <a:lnTo>
                    <a:pt x="212" y="850"/>
                  </a:lnTo>
                  <a:lnTo>
                    <a:pt x="212" y="850"/>
                  </a:lnTo>
                  <a:lnTo>
                    <a:pt x="210" y="852"/>
                  </a:lnTo>
                  <a:lnTo>
                    <a:pt x="210" y="852"/>
                  </a:lnTo>
                  <a:lnTo>
                    <a:pt x="210" y="854"/>
                  </a:lnTo>
                  <a:lnTo>
                    <a:pt x="210" y="856"/>
                  </a:lnTo>
                  <a:lnTo>
                    <a:pt x="210" y="856"/>
                  </a:lnTo>
                  <a:lnTo>
                    <a:pt x="210" y="856"/>
                  </a:lnTo>
                  <a:lnTo>
                    <a:pt x="210" y="856"/>
                  </a:lnTo>
                  <a:lnTo>
                    <a:pt x="210" y="856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0" y="858"/>
                  </a:lnTo>
                  <a:lnTo>
                    <a:pt x="212" y="858"/>
                  </a:lnTo>
                  <a:lnTo>
                    <a:pt x="212" y="860"/>
                  </a:lnTo>
                  <a:lnTo>
                    <a:pt x="212" y="860"/>
                  </a:lnTo>
                  <a:lnTo>
                    <a:pt x="212" y="860"/>
                  </a:lnTo>
                  <a:lnTo>
                    <a:pt x="214" y="860"/>
                  </a:lnTo>
                  <a:lnTo>
                    <a:pt x="214" y="862"/>
                  </a:lnTo>
                  <a:lnTo>
                    <a:pt x="214" y="862"/>
                  </a:lnTo>
                  <a:lnTo>
                    <a:pt x="214" y="862"/>
                  </a:lnTo>
                  <a:lnTo>
                    <a:pt x="214" y="862"/>
                  </a:lnTo>
                  <a:lnTo>
                    <a:pt x="216" y="862"/>
                  </a:lnTo>
                  <a:lnTo>
                    <a:pt x="216" y="862"/>
                  </a:lnTo>
                  <a:lnTo>
                    <a:pt x="218" y="862"/>
                  </a:lnTo>
                  <a:lnTo>
                    <a:pt x="218" y="864"/>
                  </a:lnTo>
                  <a:lnTo>
                    <a:pt x="218" y="866"/>
                  </a:lnTo>
                  <a:lnTo>
                    <a:pt x="218" y="866"/>
                  </a:lnTo>
                  <a:lnTo>
                    <a:pt x="216" y="866"/>
                  </a:lnTo>
                  <a:lnTo>
                    <a:pt x="216" y="866"/>
                  </a:lnTo>
                  <a:lnTo>
                    <a:pt x="216" y="866"/>
                  </a:lnTo>
                  <a:lnTo>
                    <a:pt x="218" y="866"/>
                  </a:lnTo>
                  <a:lnTo>
                    <a:pt x="216" y="864"/>
                  </a:lnTo>
                  <a:lnTo>
                    <a:pt x="216" y="864"/>
                  </a:lnTo>
                  <a:lnTo>
                    <a:pt x="214" y="864"/>
                  </a:lnTo>
                  <a:lnTo>
                    <a:pt x="214" y="864"/>
                  </a:lnTo>
                  <a:lnTo>
                    <a:pt x="214" y="864"/>
                  </a:lnTo>
                  <a:lnTo>
                    <a:pt x="214" y="864"/>
                  </a:lnTo>
                  <a:lnTo>
                    <a:pt x="214" y="864"/>
                  </a:lnTo>
                  <a:lnTo>
                    <a:pt x="212" y="864"/>
                  </a:lnTo>
                  <a:lnTo>
                    <a:pt x="212" y="864"/>
                  </a:lnTo>
                  <a:lnTo>
                    <a:pt x="212" y="862"/>
                  </a:lnTo>
                  <a:lnTo>
                    <a:pt x="212" y="862"/>
                  </a:lnTo>
                  <a:lnTo>
                    <a:pt x="212" y="862"/>
                  </a:lnTo>
                  <a:lnTo>
                    <a:pt x="212" y="862"/>
                  </a:lnTo>
                  <a:lnTo>
                    <a:pt x="212" y="864"/>
                  </a:lnTo>
                  <a:lnTo>
                    <a:pt x="212" y="864"/>
                  </a:lnTo>
                  <a:lnTo>
                    <a:pt x="212" y="864"/>
                  </a:lnTo>
                  <a:lnTo>
                    <a:pt x="212" y="864"/>
                  </a:lnTo>
                  <a:lnTo>
                    <a:pt x="212" y="866"/>
                  </a:lnTo>
                  <a:lnTo>
                    <a:pt x="212" y="866"/>
                  </a:lnTo>
                  <a:lnTo>
                    <a:pt x="212" y="866"/>
                  </a:lnTo>
                  <a:lnTo>
                    <a:pt x="214" y="870"/>
                  </a:lnTo>
                  <a:lnTo>
                    <a:pt x="214" y="870"/>
                  </a:lnTo>
                  <a:lnTo>
                    <a:pt x="214" y="870"/>
                  </a:lnTo>
                  <a:lnTo>
                    <a:pt x="214" y="872"/>
                  </a:lnTo>
                  <a:lnTo>
                    <a:pt x="214" y="872"/>
                  </a:lnTo>
                  <a:lnTo>
                    <a:pt x="214" y="872"/>
                  </a:lnTo>
                  <a:lnTo>
                    <a:pt x="214" y="872"/>
                  </a:lnTo>
                  <a:lnTo>
                    <a:pt x="214" y="872"/>
                  </a:lnTo>
                  <a:lnTo>
                    <a:pt x="214" y="874"/>
                  </a:lnTo>
                  <a:lnTo>
                    <a:pt x="214" y="874"/>
                  </a:lnTo>
                  <a:lnTo>
                    <a:pt x="216" y="874"/>
                  </a:lnTo>
                  <a:lnTo>
                    <a:pt x="216" y="872"/>
                  </a:lnTo>
                  <a:lnTo>
                    <a:pt x="216" y="872"/>
                  </a:lnTo>
                  <a:lnTo>
                    <a:pt x="216" y="872"/>
                  </a:lnTo>
                  <a:lnTo>
                    <a:pt x="216" y="874"/>
                  </a:lnTo>
                  <a:lnTo>
                    <a:pt x="216" y="874"/>
                  </a:lnTo>
                  <a:lnTo>
                    <a:pt x="216" y="874"/>
                  </a:lnTo>
                  <a:lnTo>
                    <a:pt x="214" y="874"/>
                  </a:lnTo>
                  <a:lnTo>
                    <a:pt x="214" y="874"/>
                  </a:lnTo>
                  <a:lnTo>
                    <a:pt x="214" y="876"/>
                  </a:lnTo>
                  <a:lnTo>
                    <a:pt x="216" y="876"/>
                  </a:lnTo>
                  <a:lnTo>
                    <a:pt x="216" y="876"/>
                  </a:lnTo>
                  <a:lnTo>
                    <a:pt x="216" y="876"/>
                  </a:lnTo>
                  <a:lnTo>
                    <a:pt x="216" y="878"/>
                  </a:lnTo>
                  <a:lnTo>
                    <a:pt x="218" y="882"/>
                  </a:lnTo>
                  <a:lnTo>
                    <a:pt x="218" y="882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18" y="884"/>
                  </a:lnTo>
                  <a:lnTo>
                    <a:pt x="220" y="886"/>
                  </a:lnTo>
                  <a:lnTo>
                    <a:pt x="220" y="886"/>
                  </a:lnTo>
                  <a:lnTo>
                    <a:pt x="220" y="888"/>
                  </a:lnTo>
                  <a:lnTo>
                    <a:pt x="220" y="888"/>
                  </a:lnTo>
                  <a:lnTo>
                    <a:pt x="220" y="888"/>
                  </a:lnTo>
                  <a:lnTo>
                    <a:pt x="220" y="888"/>
                  </a:lnTo>
                  <a:lnTo>
                    <a:pt x="220" y="890"/>
                  </a:lnTo>
                  <a:lnTo>
                    <a:pt x="220" y="890"/>
                  </a:lnTo>
                  <a:lnTo>
                    <a:pt x="220" y="890"/>
                  </a:lnTo>
                  <a:lnTo>
                    <a:pt x="220" y="892"/>
                  </a:lnTo>
                  <a:lnTo>
                    <a:pt x="220" y="892"/>
                  </a:lnTo>
                  <a:lnTo>
                    <a:pt x="220" y="892"/>
                  </a:lnTo>
                  <a:lnTo>
                    <a:pt x="220" y="892"/>
                  </a:lnTo>
                  <a:lnTo>
                    <a:pt x="220" y="894"/>
                  </a:lnTo>
                  <a:lnTo>
                    <a:pt x="220" y="894"/>
                  </a:lnTo>
                  <a:lnTo>
                    <a:pt x="222" y="894"/>
                  </a:lnTo>
                  <a:lnTo>
                    <a:pt x="222" y="894"/>
                  </a:lnTo>
                  <a:lnTo>
                    <a:pt x="224" y="894"/>
                  </a:lnTo>
                  <a:lnTo>
                    <a:pt x="222" y="896"/>
                  </a:lnTo>
                  <a:lnTo>
                    <a:pt x="222" y="896"/>
                  </a:lnTo>
                  <a:lnTo>
                    <a:pt x="220" y="896"/>
                  </a:lnTo>
                  <a:lnTo>
                    <a:pt x="220" y="896"/>
                  </a:lnTo>
                  <a:lnTo>
                    <a:pt x="220" y="896"/>
                  </a:lnTo>
                  <a:lnTo>
                    <a:pt x="220" y="896"/>
                  </a:lnTo>
                  <a:lnTo>
                    <a:pt x="222" y="898"/>
                  </a:lnTo>
                  <a:lnTo>
                    <a:pt x="222" y="900"/>
                  </a:lnTo>
                  <a:lnTo>
                    <a:pt x="222" y="900"/>
                  </a:lnTo>
                  <a:lnTo>
                    <a:pt x="222" y="902"/>
                  </a:lnTo>
                  <a:lnTo>
                    <a:pt x="222" y="902"/>
                  </a:lnTo>
                  <a:lnTo>
                    <a:pt x="222" y="902"/>
                  </a:lnTo>
                  <a:lnTo>
                    <a:pt x="222" y="904"/>
                  </a:lnTo>
                  <a:lnTo>
                    <a:pt x="222" y="904"/>
                  </a:lnTo>
                  <a:lnTo>
                    <a:pt x="224" y="904"/>
                  </a:lnTo>
                  <a:lnTo>
                    <a:pt x="224" y="906"/>
                  </a:lnTo>
                  <a:lnTo>
                    <a:pt x="224" y="908"/>
                  </a:lnTo>
                  <a:lnTo>
                    <a:pt x="226" y="908"/>
                  </a:lnTo>
                  <a:lnTo>
                    <a:pt x="224" y="908"/>
                  </a:lnTo>
                  <a:lnTo>
                    <a:pt x="224" y="908"/>
                  </a:lnTo>
                  <a:lnTo>
                    <a:pt x="224" y="908"/>
                  </a:lnTo>
                  <a:lnTo>
                    <a:pt x="222" y="908"/>
                  </a:lnTo>
                  <a:lnTo>
                    <a:pt x="222" y="908"/>
                  </a:lnTo>
                  <a:lnTo>
                    <a:pt x="224" y="908"/>
                  </a:lnTo>
                  <a:lnTo>
                    <a:pt x="224" y="910"/>
                  </a:lnTo>
                  <a:lnTo>
                    <a:pt x="224" y="910"/>
                  </a:lnTo>
                  <a:lnTo>
                    <a:pt x="224" y="912"/>
                  </a:lnTo>
                  <a:lnTo>
                    <a:pt x="224" y="912"/>
                  </a:lnTo>
                  <a:lnTo>
                    <a:pt x="226" y="914"/>
                  </a:lnTo>
                  <a:lnTo>
                    <a:pt x="226" y="914"/>
                  </a:lnTo>
                  <a:lnTo>
                    <a:pt x="226" y="916"/>
                  </a:lnTo>
                  <a:lnTo>
                    <a:pt x="226" y="916"/>
                  </a:lnTo>
                  <a:lnTo>
                    <a:pt x="226" y="916"/>
                  </a:lnTo>
                  <a:lnTo>
                    <a:pt x="226" y="918"/>
                  </a:lnTo>
                  <a:lnTo>
                    <a:pt x="226" y="920"/>
                  </a:lnTo>
                  <a:lnTo>
                    <a:pt x="226" y="920"/>
                  </a:lnTo>
                  <a:lnTo>
                    <a:pt x="226" y="920"/>
                  </a:lnTo>
                  <a:lnTo>
                    <a:pt x="226" y="920"/>
                  </a:lnTo>
                  <a:lnTo>
                    <a:pt x="226" y="920"/>
                  </a:lnTo>
                  <a:lnTo>
                    <a:pt x="226" y="920"/>
                  </a:lnTo>
                  <a:lnTo>
                    <a:pt x="226" y="922"/>
                  </a:lnTo>
                  <a:lnTo>
                    <a:pt x="226" y="922"/>
                  </a:lnTo>
                  <a:lnTo>
                    <a:pt x="228" y="922"/>
                  </a:lnTo>
                  <a:lnTo>
                    <a:pt x="226" y="924"/>
                  </a:lnTo>
                  <a:lnTo>
                    <a:pt x="226" y="924"/>
                  </a:lnTo>
                  <a:lnTo>
                    <a:pt x="226" y="924"/>
                  </a:lnTo>
                  <a:lnTo>
                    <a:pt x="226" y="926"/>
                  </a:lnTo>
                  <a:lnTo>
                    <a:pt x="226" y="926"/>
                  </a:lnTo>
                  <a:lnTo>
                    <a:pt x="226" y="928"/>
                  </a:lnTo>
                  <a:lnTo>
                    <a:pt x="226" y="928"/>
                  </a:lnTo>
                  <a:lnTo>
                    <a:pt x="228" y="930"/>
                  </a:lnTo>
                  <a:lnTo>
                    <a:pt x="228" y="930"/>
                  </a:lnTo>
                  <a:lnTo>
                    <a:pt x="228" y="930"/>
                  </a:lnTo>
                  <a:lnTo>
                    <a:pt x="228" y="932"/>
                  </a:lnTo>
                  <a:lnTo>
                    <a:pt x="228" y="932"/>
                  </a:lnTo>
                  <a:lnTo>
                    <a:pt x="228" y="934"/>
                  </a:lnTo>
                  <a:lnTo>
                    <a:pt x="228" y="934"/>
                  </a:lnTo>
                  <a:lnTo>
                    <a:pt x="228" y="936"/>
                  </a:lnTo>
                  <a:lnTo>
                    <a:pt x="228" y="936"/>
                  </a:lnTo>
                  <a:lnTo>
                    <a:pt x="228" y="936"/>
                  </a:lnTo>
                  <a:lnTo>
                    <a:pt x="228" y="936"/>
                  </a:lnTo>
                  <a:lnTo>
                    <a:pt x="228" y="938"/>
                  </a:lnTo>
                  <a:lnTo>
                    <a:pt x="228" y="938"/>
                  </a:lnTo>
                  <a:lnTo>
                    <a:pt x="228" y="938"/>
                  </a:lnTo>
                  <a:lnTo>
                    <a:pt x="228" y="940"/>
                  </a:lnTo>
                  <a:lnTo>
                    <a:pt x="230" y="938"/>
                  </a:lnTo>
                  <a:lnTo>
                    <a:pt x="230" y="938"/>
                  </a:lnTo>
                  <a:lnTo>
                    <a:pt x="230" y="938"/>
                  </a:lnTo>
                  <a:lnTo>
                    <a:pt x="230" y="940"/>
                  </a:lnTo>
                  <a:lnTo>
                    <a:pt x="230" y="940"/>
                  </a:lnTo>
                  <a:lnTo>
                    <a:pt x="230" y="940"/>
                  </a:lnTo>
                  <a:lnTo>
                    <a:pt x="230" y="940"/>
                  </a:lnTo>
                  <a:lnTo>
                    <a:pt x="230" y="940"/>
                  </a:lnTo>
                  <a:lnTo>
                    <a:pt x="228" y="940"/>
                  </a:lnTo>
                  <a:lnTo>
                    <a:pt x="228" y="940"/>
                  </a:lnTo>
                  <a:lnTo>
                    <a:pt x="228" y="940"/>
                  </a:lnTo>
                  <a:lnTo>
                    <a:pt x="228" y="940"/>
                  </a:lnTo>
                  <a:lnTo>
                    <a:pt x="228" y="940"/>
                  </a:lnTo>
                  <a:lnTo>
                    <a:pt x="228" y="940"/>
                  </a:lnTo>
                  <a:lnTo>
                    <a:pt x="228" y="942"/>
                  </a:lnTo>
                  <a:lnTo>
                    <a:pt x="230" y="942"/>
                  </a:lnTo>
                  <a:lnTo>
                    <a:pt x="230" y="942"/>
                  </a:lnTo>
                  <a:lnTo>
                    <a:pt x="230" y="942"/>
                  </a:lnTo>
                  <a:lnTo>
                    <a:pt x="230" y="942"/>
                  </a:lnTo>
                  <a:lnTo>
                    <a:pt x="230" y="942"/>
                  </a:lnTo>
                  <a:lnTo>
                    <a:pt x="230" y="942"/>
                  </a:lnTo>
                  <a:lnTo>
                    <a:pt x="230" y="944"/>
                  </a:lnTo>
                  <a:lnTo>
                    <a:pt x="230" y="944"/>
                  </a:lnTo>
                  <a:lnTo>
                    <a:pt x="230" y="944"/>
                  </a:lnTo>
                  <a:lnTo>
                    <a:pt x="232" y="944"/>
                  </a:lnTo>
                  <a:lnTo>
                    <a:pt x="230" y="944"/>
                  </a:lnTo>
                  <a:lnTo>
                    <a:pt x="230" y="944"/>
                  </a:lnTo>
                  <a:lnTo>
                    <a:pt x="228" y="942"/>
                  </a:lnTo>
                  <a:lnTo>
                    <a:pt x="228" y="942"/>
                  </a:lnTo>
                  <a:lnTo>
                    <a:pt x="228" y="942"/>
                  </a:lnTo>
                  <a:lnTo>
                    <a:pt x="228" y="942"/>
                  </a:lnTo>
                  <a:lnTo>
                    <a:pt x="228" y="942"/>
                  </a:lnTo>
                  <a:lnTo>
                    <a:pt x="228" y="944"/>
                  </a:lnTo>
                  <a:lnTo>
                    <a:pt x="228" y="944"/>
                  </a:lnTo>
                  <a:lnTo>
                    <a:pt x="228" y="944"/>
                  </a:lnTo>
                  <a:lnTo>
                    <a:pt x="228" y="944"/>
                  </a:lnTo>
                  <a:lnTo>
                    <a:pt x="230" y="946"/>
                  </a:lnTo>
                  <a:lnTo>
                    <a:pt x="230" y="948"/>
                  </a:lnTo>
                  <a:lnTo>
                    <a:pt x="230" y="948"/>
                  </a:lnTo>
                  <a:lnTo>
                    <a:pt x="230" y="948"/>
                  </a:lnTo>
                  <a:lnTo>
                    <a:pt x="232" y="950"/>
                  </a:lnTo>
                  <a:lnTo>
                    <a:pt x="230" y="950"/>
                  </a:lnTo>
                  <a:lnTo>
                    <a:pt x="230" y="950"/>
                  </a:lnTo>
                  <a:lnTo>
                    <a:pt x="230" y="950"/>
                  </a:lnTo>
                  <a:lnTo>
                    <a:pt x="230" y="950"/>
                  </a:lnTo>
                  <a:lnTo>
                    <a:pt x="232" y="950"/>
                  </a:lnTo>
                  <a:lnTo>
                    <a:pt x="232" y="952"/>
                  </a:lnTo>
                  <a:lnTo>
                    <a:pt x="232" y="952"/>
                  </a:lnTo>
                  <a:lnTo>
                    <a:pt x="232" y="952"/>
                  </a:lnTo>
                  <a:lnTo>
                    <a:pt x="232" y="956"/>
                  </a:lnTo>
                  <a:lnTo>
                    <a:pt x="232" y="956"/>
                  </a:lnTo>
                  <a:lnTo>
                    <a:pt x="232" y="958"/>
                  </a:lnTo>
                  <a:lnTo>
                    <a:pt x="232" y="958"/>
                  </a:lnTo>
                  <a:lnTo>
                    <a:pt x="234" y="958"/>
                  </a:lnTo>
                  <a:lnTo>
                    <a:pt x="234" y="958"/>
                  </a:lnTo>
                  <a:lnTo>
                    <a:pt x="234" y="958"/>
                  </a:lnTo>
                  <a:lnTo>
                    <a:pt x="234" y="958"/>
                  </a:lnTo>
                  <a:lnTo>
                    <a:pt x="234" y="960"/>
                  </a:lnTo>
                  <a:lnTo>
                    <a:pt x="234" y="962"/>
                  </a:lnTo>
                  <a:lnTo>
                    <a:pt x="234" y="960"/>
                  </a:lnTo>
                  <a:lnTo>
                    <a:pt x="234" y="960"/>
                  </a:lnTo>
                  <a:lnTo>
                    <a:pt x="234" y="960"/>
                  </a:lnTo>
                  <a:lnTo>
                    <a:pt x="236" y="958"/>
                  </a:lnTo>
                  <a:lnTo>
                    <a:pt x="236" y="960"/>
                  </a:lnTo>
                  <a:lnTo>
                    <a:pt x="236" y="960"/>
                  </a:lnTo>
                  <a:lnTo>
                    <a:pt x="234" y="960"/>
                  </a:lnTo>
                  <a:lnTo>
                    <a:pt x="234" y="960"/>
                  </a:lnTo>
                  <a:lnTo>
                    <a:pt x="234" y="964"/>
                  </a:lnTo>
                  <a:lnTo>
                    <a:pt x="234" y="964"/>
                  </a:lnTo>
                  <a:lnTo>
                    <a:pt x="234" y="964"/>
                  </a:lnTo>
                  <a:lnTo>
                    <a:pt x="234" y="964"/>
                  </a:lnTo>
                  <a:lnTo>
                    <a:pt x="234" y="964"/>
                  </a:lnTo>
                  <a:lnTo>
                    <a:pt x="234" y="964"/>
                  </a:lnTo>
                  <a:lnTo>
                    <a:pt x="234" y="966"/>
                  </a:lnTo>
                  <a:lnTo>
                    <a:pt x="236" y="966"/>
                  </a:lnTo>
                  <a:lnTo>
                    <a:pt x="236" y="966"/>
                  </a:lnTo>
                  <a:lnTo>
                    <a:pt x="236" y="966"/>
                  </a:lnTo>
                  <a:lnTo>
                    <a:pt x="236" y="966"/>
                  </a:lnTo>
                  <a:lnTo>
                    <a:pt x="238" y="966"/>
                  </a:lnTo>
                  <a:lnTo>
                    <a:pt x="238" y="966"/>
                  </a:lnTo>
                  <a:lnTo>
                    <a:pt x="236" y="966"/>
                  </a:lnTo>
                  <a:lnTo>
                    <a:pt x="236" y="968"/>
                  </a:lnTo>
                  <a:lnTo>
                    <a:pt x="236" y="968"/>
                  </a:lnTo>
                  <a:lnTo>
                    <a:pt x="238" y="970"/>
                  </a:lnTo>
                  <a:lnTo>
                    <a:pt x="240" y="972"/>
                  </a:lnTo>
                  <a:lnTo>
                    <a:pt x="242" y="972"/>
                  </a:lnTo>
                  <a:lnTo>
                    <a:pt x="242" y="976"/>
                  </a:lnTo>
                  <a:lnTo>
                    <a:pt x="244" y="976"/>
                  </a:lnTo>
                  <a:lnTo>
                    <a:pt x="242" y="978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6" y="980"/>
                  </a:lnTo>
                  <a:lnTo>
                    <a:pt x="244" y="980"/>
                  </a:lnTo>
                  <a:lnTo>
                    <a:pt x="244" y="980"/>
                  </a:lnTo>
                  <a:lnTo>
                    <a:pt x="244" y="982"/>
                  </a:lnTo>
                  <a:lnTo>
                    <a:pt x="246" y="982"/>
                  </a:lnTo>
                  <a:lnTo>
                    <a:pt x="246" y="984"/>
                  </a:lnTo>
                  <a:lnTo>
                    <a:pt x="246" y="984"/>
                  </a:lnTo>
                  <a:lnTo>
                    <a:pt x="246" y="984"/>
                  </a:lnTo>
                  <a:lnTo>
                    <a:pt x="246" y="984"/>
                  </a:lnTo>
                  <a:lnTo>
                    <a:pt x="248" y="984"/>
                  </a:lnTo>
                  <a:lnTo>
                    <a:pt x="248" y="984"/>
                  </a:lnTo>
                  <a:lnTo>
                    <a:pt x="250" y="984"/>
                  </a:lnTo>
                  <a:lnTo>
                    <a:pt x="250" y="982"/>
                  </a:lnTo>
                  <a:lnTo>
                    <a:pt x="252" y="982"/>
                  </a:lnTo>
                  <a:lnTo>
                    <a:pt x="252" y="984"/>
                  </a:lnTo>
                  <a:lnTo>
                    <a:pt x="250" y="984"/>
                  </a:lnTo>
                  <a:lnTo>
                    <a:pt x="248" y="984"/>
                  </a:lnTo>
                  <a:lnTo>
                    <a:pt x="248" y="984"/>
                  </a:lnTo>
                  <a:lnTo>
                    <a:pt x="248" y="986"/>
                  </a:lnTo>
                  <a:lnTo>
                    <a:pt x="248" y="986"/>
                  </a:lnTo>
                  <a:lnTo>
                    <a:pt x="248" y="986"/>
                  </a:lnTo>
                  <a:lnTo>
                    <a:pt x="246" y="986"/>
                  </a:lnTo>
                  <a:lnTo>
                    <a:pt x="248" y="988"/>
                  </a:lnTo>
                  <a:lnTo>
                    <a:pt x="248" y="988"/>
                  </a:lnTo>
                  <a:lnTo>
                    <a:pt x="248" y="988"/>
                  </a:lnTo>
                  <a:lnTo>
                    <a:pt x="248" y="990"/>
                  </a:lnTo>
                  <a:lnTo>
                    <a:pt x="248" y="990"/>
                  </a:lnTo>
                  <a:lnTo>
                    <a:pt x="250" y="990"/>
                  </a:lnTo>
                  <a:lnTo>
                    <a:pt x="250" y="990"/>
                  </a:lnTo>
                  <a:lnTo>
                    <a:pt x="252" y="988"/>
                  </a:lnTo>
                  <a:lnTo>
                    <a:pt x="252" y="988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2" y="990"/>
                  </a:lnTo>
                  <a:lnTo>
                    <a:pt x="254" y="990"/>
                  </a:lnTo>
                  <a:lnTo>
                    <a:pt x="252" y="990"/>
                  </a:lnTo>
                  <a:lnTo>
                    <a:pt x="250" y="990"/>
                  </a:lnTo>
                  <a:lnTo>
                    <a:pt x="250" y="990"/>
                  </a:lnTo>
                  <a:lnTo>
                    <a:pt x="250" y="992"/>
                  </a:lnTo>
                  <a:lnTo>
                    <a:pt x="250" y="992"/>
                  </a:lnTo>
                  <a:lnTo>
                    <a:pt x="250" y="992"/>
                  </a:lnTo>
                  <a:lnTo>
                    <a:pt x="250" y="992"/>
                  </a:lnTo>
                  <a:lnTo>
                    <a:pt x="252" y="992"/>
                  </a:lnTo>
                  <a:lnTo>
                    <a:pt x="252" y="992"/>
                  </a:lnTo>
                  <a:lnTo>
                    <a:pt x="252" y="994"/>
                  </a:lnTo>
                  <a:lnTo>
                    <a:pt x="252" y="994"/>
                  </a:lnTo>
                  <a:lnTo>
                    <a:pt x="252" y="994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256" y="994"/>
                  </a:lnTo>
                  <a:lnTo>
                    <a:pt x="256" y="994"/>
                  </a:lnTo>
                  <a:lnTo>
                    <a:pt x="256" y="996"/>
                  </a:lnTo>
                  <a:lnTo>
                    <a:pt x="258" y="996"/>
                  </a:lnTo>
                  <a:lnTo>
                    <a:pt x="258" y="996"/>
                  </a:lnTo>
                  <a:lnTo>
                    <a:pt x="256" y="996"/>
                  </a:lnTo>
                  <a:lnTo>
                    <a:pt x="256" y="996"/>
                  </a:lnTo>
                  <a:lnTo>
                    <a:pt x="256" y="996"/>
                  </a:lnTo>
                  <a:lnTo>
                    <a:pt x="256" y="996"/>
                  </a:lnTo>
                  <a:lnTo>
                    <a:pt x="256" y="996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254" y="994"/>
                  </a:lnTo>
                  <a:lnTo>
                    <a:pt x="252" y="994"/>
                  </a:lnTo>
                  <a:lnTo>
                    <a:pt x="252" y="994"/>
                  </a:lnTo>
                  <a:lnTo>
                    <a:pt x="252" y="994"/>
                  </a:lnTo>
                  <a:lnTo>
                    <a:pt x="250" y="994"/>
                  </a:lnTo>
                  <a:lnTo>
                    <a:pt x="250" y="996"/>
                  </a:lnTo>
                  <a:lnTo>
                    <a:pt x="252" y="996"/>
                  </a:lnTo>
                  <a:lnTo>
                    <a:pt x="252" y="996"/>
                  </a:lnTo>
                  <a:lnTo>
                    <a:pt x="252" y="996"/>
                  </a:lnTo>
                  <a:lnTo>
                    <a:pt x="254" y="996"/>
                  </a:lnTo>
                  <a:lnTo>
                    <a:pt x="254" y="998"/>
                  </a:lnTo>
                  <a:lnTo>
                    <a:pt x="256" y="1006"/>
                  </a:lnTo>
                  <a:lnTo>
                    <a:pt x="256" y="1006"/>
                  </a:lnTo>
                  <a:lnTo>
                    <a:pt x="256" y="1006"/>
                  </a:lnTo>
                  <a:lnTo>
                    <a:pt x="256" y="1006"/>
                  </a:lnTo>
                  <a:lnTo>
                    <a:pt x="256" y="1008"/>
                  </a:lnTo>
                  <a:lnTo>
                    <a:pt x="256" y="1008"/>
                  </a:lnTo>
                  <a:lnTo>
                    <a:pt x="256" y="1008"/>
                  </a:lnTo>
                  <a:lnTo>
                    <a:pt x="254" y="1010"/>
                  </a:lnTo>
                  <a:lnTo>
                    <a:pt x="258" y="1010"/>
                  </a:lnTo>
                  <a:lnTo>
                    <a:pt x="258" y="1010"/>
                  </a:lnTo>
                  <a:lnTo>
                    <a:pt x="258" y="1012"/>
                  </a:lnTo>
                  <a:lnTo>
                    <a:pt x="258" y="1012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0" y="1014"/>
                  </a:lnTo>
                  <a:lnTo>
                    <a:pt x="260" y="1016"/>
                  </a:lnTo>
                  <a:lnTo>
                    <a:pt x="260" y="1016"/>
                  </a:lnTo>
                  <a:lnTo>
                    <a:pt x="260" y="1016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2" y="1018"/>
                  </a:lnTo>
                  <a:lnTo>
                    <a:pt x="264" y="1020"/>
                  </a:lnTo>
                  <a:lnTo>
                    <a:pt x="264" y="1020"/>
                  </a:lnTo>
                  <a:lnTo>
                    <a:pt x="264" y="1020"/>
                  </a:lnTo>
                  <a:lnTo>
                    <a:pt x="264" y="1020"/>
                  </a:lnTo>
                  <a:lnTo>
                    <a:pt x="266" y="1020"/>
                  </a:lnTo>
                  <a:lnTo>
                    <a:pt x="266" y="1020"/>
                  </a:lnTo>
                  <a:lnTo>
                    <a:pt x="266" y="1018"/>
                  </a:lnTo>
                  <a:lnTo>
                    <a:pt x="268" y="1018"/>
                  </a:lnTo>
                  <a:lnTo>
                    <a:pt x="268" y="1018"/>
                  </a:lnTo>
                  <a:lnTo>
                    <a:pt x="268" y="1018"/>
                  </a:lnTo>
                  <a:lnTo>
                    <a:pt x="268" y="1018"/>
                  </a:lnTo>
                  <a:lnTo>
                    <a:pt x="268" y="1018"/>
                  </a:lnTo>
                  <a:lnTo>
                    <a:pt x="270" y="1018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8" y="1020"/>
                  </a:lnTo>
                  <a:lnTo>
                    <a:pt x="266" y="1020"/>
                  </a:lnTo>
                  <a:lnTo>
                    <a:pt x="266" y="1020"/>
                  </a:lnTo>
                  <a:lnTo>
                    <a:pt x="266" y="1022"/>
                  </a:lnTo>
                  <a:lnTo>
                    <a:pt x="266" y="1020"/>
                  </a:lnTo>
                  <a:lnTo>
                    <a:pt x="264" y="1020"/>
                  </a:lnTo>
                  <a:lnTo>
                    <a:pt x="264" y="1020"/>
                  </a:lnTo>
                  <a:lnTo>
                    <a:pt x="264" y="1020"/>
                  </a:lnTo>
                  <a:lnTo>
                    <a:pt x="264" y="1022"/>
                  </a:lnTo>
                  <a:lnTo>
                    <a:pt x="264" y="1022"/>
                  </a:lnTo>
                  <a:lnTo>
                    <a:pt x="264" y="1022"/>
                  </a:lnTo>
                  <a:lnTo>
                    <a:pt x="262" y="1022"/>
                  </a:lnTo>
                  <a:lnTo>
                    <a:pt x="262" y="1022"/>
                  </a:lnTo>
                  <a:lnTo>
                    <a:pt x="264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6" y="1024"/>
                  </a:lnTo>
                  <a:lnTo>
                    <a:pt x="268" y="1026"/>
                  </a:lnTo>
                  <a:lnTo>
                    <a:pt x="268" y="1026"/>
                  </a:lnTo>
                  <a:lnTo>
                    <a:pt x="268" y="1026"/>
                  </a:lnTo>
                  <a:lnTo>
                    <a:pt x="270" y="1026"/>
                  </a:lnTo>
                  <a:lnTo>
                    <a:pt x="270" y="1026"/>
                  </a:lnTo>
                  <a:lnTo>
                    <a:pt x="270" y="1026"/>
                  </a:lnTo>
                  <a:lnTo>
                    <a:pt x="270" y="1028"/>
                  </a:lnTo>
                  <a:lnTo>
                    <a:pt x="270" y="1030"/>
                  </a:lnTo>
                  <a:lnTo>
                    <a:pt x="270" y="1030"/>
                  </a:lnTo>
                  <a:lnTo>
                    <a:pt x="270" y="1030"/>
                  </a:lnTo>
                  <a:lnTo>
                    <a:pt x="270" y="1030"/>
                  </a:lnTo>
                  <a:lnTo>
                    <a:pt x="272" y="1032"/>
                  </a:lnTo>
                  <a:lnTo>
                    <a:pt x="272" y="1030"/>
                  </a:lnTo>
                  <a:lnTo>
                    <a:pt x="272" y="1030"/>
                  </a:lnTo>
                  <a:lnTo>
                    <a:pt x="274" y="1030"/>
                  </a:lnTo>
                  <a:lnTo>
                    <a:pt x="274" y="1030"/>
                  </a:lnTo>
                  <a:lnTo>
                    <a:pt x="274" y="1032"/>
                  </a:lnTo>
                  <a:lnTo>
                    <a:pt x="272" y="1032"/>
                  </a:lnTo>
                  <a:lnTo>
                    <a:pt x="272" y="1032"/>
                  </a:lnTo>
                  <a:lnTo>
                    <a:pt x="272" y="1032"/>
                  </a:lnTo>
                  <a:lnTo>
                    <a:pt x="272" y="1034"/>
                  </a:lnTo>
                  <a:lnTo>
                    <a:pt x="272" y="1034"/>
                  </a:lnTo>
                  <a:lnTo>
                    <a:pt x="272" y="1034"/>
                  </a:lnTo>
                  <a:lnTo>
                    <a:pt x="274" y="1036"/>
                  </a:lnTo>
                  <a:lnTo>
                    <a:pt x="274" y="1034"/>
                  </a:lnTo>
                  <a:lnTo>
                    <a:pt x="274" y="1034"/>
                  </a:lnTo>
                  <a:lnTo>
                    <a:pt x="274" y="1034"/>
                  </a:lnTo>
                  <a:lnTo>
                    <a:pt x="274" y="1032"/>
                  </a:lnTo>
                  <a:lnTo>
                    <a:pt x="274" y="1032"/>
                  </a:lnTo>
                  <a:lnTo>
                    <a:pt x="274" y="1032"/>
                  </a:lnTo>
                  <a:lnTo>
                    <a:pt x="274" y="1034"/>
                  </a:lnTo>
                  <a:lnTo>
                    <a:pt x="274" y="1034"/>
                  </a:lnTo>
                  <a:lnTo>
                    <a:pt x="274" y="1034"/>
                  </a:lnTo>
                  <a:lnTo>
                    <a:pt x="274" y="1034"/>
                  </a:lnTo>
                  <a:lnTo>
                    <a:pt x="276" y="1034"/>
                  </a:lnTo>
                  <a:lnTo>
                    <a:pt x="276" y="1034"/>
                  </a:lnTo>
                  <a:lnTo>
                    <a:pt x="276" y="1034"/>
                  </a:lnTo>
                  <a:lnTo>
                    <a:pt x="276" y="1034"/>
                  </a:lnTo>
                  <a:lnTo>
                    <a:pt x="276" y="1034"/>
                  </a:lnTo>
                  <a:lnTo>
                    <a:pt x="278" y="1036"/>
                  </a:lnTo>
                  <a:lnTo>
                    <a:pt x="276" y="1036"/>
                  </a:lnTo>
                  <a:lnTo>
                    <a:pt x="276" y="1036"/>
                  </a:lnTo>
                  <a:lnTo>
                    <a:pt x="276" y="1038"/>
                  </a:lnTo>
                  <a:lnTo>
                    <a:pt x="276" y="1038"/>
                  </a:lnTo>
                  <a:lnTo>
                    <a:pt x="276" y="1036"/>
                  </a:lnTo>
                  <a:lnTo>
                    <a:pt x="274" y="1036"/>
                  </a:lnTo>
                  <a:lnTo>
                    <a:pt x="274" y="1034"/>
                  </a:lnTo>
                  <a:lnTo>
                    <a:pt x="274" y="1036"/>
                  </a:lnTo>
                  <a:lnTo>
                    <a:pt x="276" y="1038"/>
                  </a:lnTo>
                  <a:lnTo>
                    <a:pt x="276" y="1038"/>
                  </a:lnTo>
                  <a:lnTo>
                    <a:pt x="276" y="1040"/>
                  </a:lnTo>
                  <a:lnTo>
                    <a:pt x="276" y="1040"/>
                  </a:lnTo>
                  <a:lnTo>
                    <a:pt x="276" y="1040"/>
                  </a:lnTo>
                  <a:lnTo>
                    <a:pt x="276" y="1042"/>
                  </a:lnTo>
                  <a:lnTo>
                    <a:pt x="276" y="1042"/>
                  </a:lnTo>
                  <a:lnTo>
                    <a:pt x="276" y="1042"/>
                  </a:lnTo>
                  <a:lnTo>
                    <a:pt x="276" y="1042"/>
                  </a:lnTo>
                  <a:lnTo>
                    <a:pt x="278" y="1044"/>
                  </a:lnTo>
                  <a:lnTo>
                    <a:pt x="278" y="1046"/>
                  </a:lnTo>
                  <a:lnTo>
                    <a:pt x="278" y="1046"/>
                  </a:lnTo>
                  <a:lnTo>
                    <a:pt x="280" y="1046"/>
                  </a:lnTo>
                  <a:lnTo>
                    <a:pt x="282" y="1048"/>
                  </a:lnTo>
                  <a:lnTo>
                    <a:pt x="280" y="1048"/>
                  </a:lnTo>
                  <a:lnTo>
                    <a:pt x="280" y="1048"/>
                  </a:lnTo>
                  <a:lnTo>
                    <a:pt x="278" y="1046"/>
                  </a:lnTo>
                  <a:lnTo>
                    <a:pt x="278" y="1046"/>
                  </a:lnTo>
                  <a:lnTo>
                    <a:pt x="278" y="1048"/>
                  </a:lnTo>
                  <a:lnTo>
                    <a:pt x="278" y="1048"/>
                  </a:lnTo>
                  <a:lnTo>
                    <a:pt x="280" y="1050"/>
                  </a:lnTo>
                  <a:lnTo>
                    <a:pt x="280" y="1052"/>
                  </a:lnTo>
                  <a:lnTo>
                    <a:pt x="280" y="1054"/>
                  </a:lnTo>
                  <a:lnTo>
                    <a:pt x="280" y="1054"/>
                  </a:lnTo>
                  <a:lnTo>
                    <a:pt x="280" y="1054"/>
                  </a:lnTo>
                  <a:lnTo>
                    <a:pt x="280" y="1056"/>
                  </a:lnTo>
                  <a:lnTo>
                    <a:pt x="280" y="1056"/>
                  </a:lnTo>
                  <a:lnTo>
                    <a:pt x="280" y="1056"/>
                  </a:lnTo>
                  <a:lnTo>
                    <a:pt x="280" y="1058"/>
                  </a:lnTo>
                  <a:lnTo>
                    <a:pt x="282" y="1058"/>
                  </a:lnTo>
                  <a:lnTo>
                    <a:pt x="282" y="1060"/>
                  </a:lnTo>
                  <a:lnTo>
                    <a:pt x="284" y="1060"/>
                  </a:lnTo>
                  <a:lnTo>
                    <a:pt x="284" y="1062"/>
                  </a:lnTo>
                  <a:lnTo>
                    <a:pt x="286" y="1064"/>
                  </a:lnTo>
                  <a:lnTo>
                    <a:pt x="286" y="1066"/>
                  </a:lnTo>
                  <a:lnTo>
                    <a:pt x="286" y="1068"/>
                  </a:lnTo>
                  <a:lnTo>
                    <a:pt x="288" y="1072"/>
                  </a:lnTo>
                  <a:lnTo>
                    <a:pt x="288" y="1074"/>
                  </a:lnTo>
                  <a:lnTo>
                    <a:pt x="288" y="1072"/>
                  </a:lnTo>
                  <a:lnTo>
                    <a:pt x="290" y="1072"/>
                  </a:lnTo>
                  <a:lnTo>
                    <a:pt x="290" y="1072"/>
                  </a:lnTo>
                  <a:lnTo>
                    <a:pt x="290" y="1072"/>
                  </a:lnTo>
                  <a:lnTo>
                    <a:pt x="290" y="1072"/>
                  </a:lnTo>
                  <a:lnTo>
                    <a:pt x="290" y="1074"/>
                  </a:lnTo>
                  <a:lnTo>
                    <a:pt x="290" y="1074"/>
                  </a:lnTo>
                  <a:lnTo>
                    <a:pt x="290" y="1074"/>
                  </a:lnTo>
                  <a:lnTo>
                    <a:pt x="292" y="1074"/>
                  </a:lnTo>
                  <a:lnTo>
                    <a:pt x="290" y="1074"/>
                  </a:lnTo>
                  <a:lnTo>
                    <a:pt x="290" y="1074"/>
                  </a:lnTo>
                  <a:lnTo>
                    <a:pt x="290" y="1074"/>
                  </a:lnTo>
                  <a:lnTo>
                    <a:pt x="290" y="1074"/>
                  </a:lnTo>
                  <a:lnTo>
                    <a:pt x="288" y="1074"/>
                  </a:lnTo>
                  <a:lnTo>
                    <a:pt x="288" y="1074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6"/>
                  </a:lnTo>
                  <a:lnTo>
                    <a:pt x="288" y="1078"/>
                  </a:lnTo>
                  <a:lnTo>
                    <a:pt x="288" y="1080"/>
                  </a:lnTo>
                  <a:lnTo>
                    <a:pt x="290" y="1082"/>
                  </a:lnTo>
                  <a:lnTo>
                    <a:pt x="290" y="1084"/>
                  </a:lnTo>
                  <a:lnTo>
                    <a:pt x="290" y="1084"/>
                  </a:lnTo>
                  <a:lnTo>
                    <a:pt x="290" y="1086"/>
                  </a:lnTo>
                  <a:lnTo>
                    <a:pt x="290" y="1084"/>
                  </a:lnTo>
                  <a:lnTo>
                    <a:pt x="290" y="1084"/>
                  </a:lnTo>
                  <a:lnTo>
                    <a:pt x="288" y="1082"/>
                  </a:lnTo>
                  <a:lnTo>
                    <a:pt x="288" y="1084"/>
                  </a:lnTo>
                  <a:lnTo>
                    <a:pt x="290" y="1086"/>
                  </a:lnTo>
                  <a:lnTo>
                    <a:pt x="290" y="1086"/>
                  </a:lnTo>
                  <a:lnTo>
                    <a:pt x="290" y="1086"/>
                  </a:lnTo>
                  <a:lnTo>
                    <a:pt x="290" y="1088"/>
                  </a:lnTo>
                  <a:lnTo>
                    <a:pt x="290" y="1088"/>
                  </a:lnTo>
                  <a:lnTo>
                    <a:pt x="290" y="1088"/>
                  </a:lnTo>
                  <a:lnTo>
                    <a:pt x="292" y="1092"/>
                  </a:lnTo>
                  <a:lnTo>
                    <a:pt x="292" y="1094"/>
                  </a:lnTo>
                  <a:lnTo>
                    <a:pt x="292" y="1096"/>
                  </a:lnTo>
                  <a:lnTo>
                    <a:pt x="292" y="1096"/>
                  </a:lnTo>
                  <a:lnTo>
                    <a:pt x="292" y="1096"/>
                  </a:lnTo>
                  <a:lnTo>
                    <a:pt x="292" y="1098"/>
                  </a:lnTo>
                  <a:lnTo>
                    <a:pt x="292" y="1098"/>
                  </a:lnTo>
                  <a:lnTo>
                    <a:pt x="292" y="1100"/>
                  </a:lnTo>
                  <a:lnTo>
                    <a:pt x="292" y="1100"/>
                  </a:lnTo>
                  <a:lnTo>
                    <a:pt x="294" y="1100"/>
                  </a:lnTo>
                  <a:lnTo>
                    <a:pt x="292" y="1102"/>
                  </a:lnTo>
                  <a:lnTo>
                    <a:pt x="294" y="1110"/>
                  </a:lnTo>
                  <a:lnTo>
                    <a:pt x="296" y="1110"/>
                  </a:lnTo>
                  <a:lnTo>
                    <a:pt x="298" y="1110"/>
                  </a:lnTo>
                  <a:lnTo>
                    <a:pt x="300" y="1110"/>
                  </a:lnTo>
                  <a:lnTo>
                    <a:pt x="300" y="1110"/>
                  </a:lnTo>
                  <a:lnTo>
                    <a:pt x="300" y="1110"/>
                  </a:lnTo>
                  <a:lnTo>
                    <a:pt x="298" y="1110"/>
                  </a:lnTo>
                  <a:lnTo>
                    <a:pt x="298" y="1110"/>
                  </a:lnTo>
                  <a:lnTo>
                    <a:pt x="298" y="1110"/>
                  </a:lnTo>
                  <a:lnTo>
                    <a:pt x="298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2"/>
                  </a:lnTo>
                  <a:lnTo>
                    <a:pt x="296" y="1114"/>
                  </a:lnTo>
                  <a:lnTo>
                    <a:pt x="296" y="1114"/>
                  </a:lnTo>
                  <a:lnTo>
                    <a:pt x="296" y="1114"/>
                  </a:lnTo>
                  <a:lnTo>
                    <a:pt x="298" y="1116"/>
                  </a:lnTo>
                  <a:lnTo>
                    <a:pt x="298" y="1116"/>
                  </a:lnTo>
                  <a:lnTo>
                    <a:pt x="300" y="1124"/>
                  </a:lnTo>
                  <a:lnTo>
                    <a:pt x="302" y="1126"/>
                  </a:lnTo>
                  <a:lnTo>
                    <a:pt x="302" y="1126"/>
                  </a:lnTo>
                  <a:lnTo>
                    <a:pt x="302" y="1128"/>
                  </a:lnTo>
                  <a:lnTo>
                    <a:pt x="302" y="1128"/>
                  </a:lnTo>
                  <a:lnTo>
                    <a:pt x="302" y="1128"/>
                  </a:lnTo>
                  <a:lnTo>
                    <a:pt x="304" y="1128"/>
                  </a:lnTo>
                  <a:lnTo>
                    <a:pt x="304" y="1128"/>
                  </a:lnTo>
                  <a:lnTo>
                    <a:pt x="304" y="1130"/>
                  </a:lnTo>
                  <a:lnTo>
                    <a:pt x="304" y="1130"/>
                  </a:lnTo>
                  <a:lnTo>
                    <a:pt x="306" y="1136"/>
                  </a:lnTo>
                  <a:lnTo>
                    <a:pt x="308" y="1136"/>
                  </a:lnTo>
                  <a:lnTo>
                    <a:pt x="308" y="1138"/>
                  </a:lnTo>
                  <a:lnTo>
                    <a:pt x="308" y="1138"/>
                  </a:lnTo>
                  <a:lnTo>
                    <a:pt x="308" y="1138"/>
                  </a:lnTo>
                  <a:lnTo>
                    <a:pt x="308" y="1138"/>
                  </a:lnTo>
                  <a:lnTo>
                    <a:pt x="308" y="1138"/>
                  </a:lnTo>
                  <a:lnTo>
                    <a:pt x="308" y="1138"/>
                  </a:lnTo>
                  <a:lnTo>
                    <a:pt x="310" y="1138"/>
                  </a:lnTo>
                  <a:lnTo>
                    <a:pt x="310" y="1138"/>
                  </a:lnTo>
                  <a:lnTo>
                    <a:pt x="308" y="1140"/>
                  </a:lnTo>
                  <a:lnTo>
                    <a:pt x="310" y="1142"/>
                  </a:lnTo>
                  <a:lnTo>
                    <a:pt x="310" y="1146"/>
                  </a:lnTo>
                  <a:lnTo>
                    <a:pt x="312" y="1146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2" y="1148"/>
                  </a:lnTo>
                  <a:lnTo>
                    <a:pt x="314" y="1148"/>
                  </a:lnTo>
                  <a:lnTo>
                    <a:pt x="314" y="1148"/>
                  </a:lnTo>
                  <a:lnTo>
                    <a:pt x="314" y="1148"/>
                  </a:lnTo>
                  <a:lnTo>
                    <a:pt x="314" y="1148"/>
                  </a:lnTo>
                  <a:lnTo>
                    <a:pt x="316" y="1150"/>
                  </a:lnTo>
                  <a:lnTo>
                    <a:pt x="314" y="1148"/>
                  </a:lnTo>
                  <a:lnTo>
                    <a:pt x="314" y="1148"/>
                  </a:lnTo>
                  <a:lnTo>
                    <a:pt x="316" y="1146"/>
                  </a:lnTo>
                  <a:lnTo>
                    <a:pt x="316" y="1146"/>
                  </a:lnTo>
                  <a:lnTo>
                    <a:pt x="318" y="1148"/>
                  </a:lnTo>
                  <a:lnTo>
                    <a:pt x="318" y="1148"/>
                  </a:lnTo>
                  <a:lnTo>
                    <a:pt x="316" y="1148"/>
                  </a:lnTo>
                  <a:lnTo>
                    <a:pt x="316" y="1148"/>
                  </a:lnTo>
                  <a:lnTo>
                    <a:pt x="316" y="1148"/>
                  </a:lnTo>
                  <a:lnTo>
                    <a:pt x="316" y="1150"/>
                  </a:lnTo>
                  <a:lnTo>
                    <a:pt x="316" y="1150"/>
                  </a:lnTo>
                  <a:lnTo>
                    <a:pt x="316" y="1150"/>
                  </a:lnTo>
                  <a:lnTo>
                    <a:pt x="318" y="1152"/>
                  </a:lnTo>
                  <a:lnTo>
                    <a:pt x="318" y="1152"/>
                  </a:lnTo>
                  <a:lnTo>
                    <a:pt x="318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0"/>
                  </a:lnTo>
                  <a:lnTo>
                    <a:pt x="320" y="1152"/>
                  </a:lnTo>
                  <a:lnTo>
                    <a:pt x="320" y="1152"/>
                  </a:lnTo>
                  <a:lnTo>
                    <a:pt x="320" y="1152"/>
                  </a:lnTo>
                  <a:lnTo>
                    <a:pt x="320" y="1152"/>
                  </a:lnTo>
                  <a:lnTo>
                    <a:pt x="318" y="1152"/>
                  </a:lnTo>
                  <a:lnTo>
                    <a:pt x="316" y="1152"/>
                  </a:lnTo>
                  <a:lnTo>
                    <a:pt x="318" y="1154"/>
                  </a:lnTo>
                  <a:lnTo>
                    <a:pt x="318" y="1154"/>
                  </a:lnTo>
                  <a:lnTo>
                    <a:pt x="318" y="1154"/>
                  </a:lnTo>
                  <a:lnTo>
                    <a:pt x="318" y="1156"/>
                  </a:lnTo>
                  <a:lnTo>
                    <a:pt x="320" y="1154"/>
                  </a:lnTo>
                  <a:lnTo>
                    <a:pt x="320" y="1154"/>
                  </a:lnTo>
                  <a:lnTo>
                    <a:pt x="326" y="1162"/>
                  </a:lnTo>
                  <a:lnTo>
                    <a:pt x="326" y="1162"/>
                  </a:lnTo>
                  <a:lnTo>
                    <a:pt x="328" y="1168"/>
                  </a:lnTo>
                  <a:lnTo>
                    <a:pt x="328" y="1168"/>
                  </a:lnTo>
                  <a:lnTo>
                    <a:pt x="330" y="1170"/>
                  </a:lnTo>
                  <a:lnTo>
                    <a:pt x="330" y="1170"/>
                  </a:lnTo>
                  <a:lnTo>
                    <a:pt x="330" y="1172"/>
                  </a:lnTo>
                  <a:lnTo>
                    <a:pt x="330" y="1172"/>
                  </a:lnTo>
                  <a:lnTo>
                    <a:pt x="330" y="1172"/>
                  </a:lnTo>
                  <a:lnTo>
                    <a:pt x="332" y="1172"/>
                  </a:lnTo>
                  <a:lnTo>
                    <a:pt x="332" y="1172"/>
                  </a:lnTo>
                  <a:lnTo>
                    <a:pt x="332" y="1174"/>
                  </a:lnTo>
                  <a:lnTo>
                    <a:pt x="334" y="1174"/>
                  </a:lnTo>
                  <a:lnTo>
                    <a:pt x="334" y="1176"/>
                  </a:lnTo>
                  <a:lnTo>
                    <a:pt x="334" y="1178"/>
                  </a:lnTo>
                  <a:lnTo>
                    <a:pt x="336" y="1176"/>
                  </a:lnTo>
                  <a:lnTo>
                    <a:pt x="336" y="1178"/>
                  </a:lnTo>
                  <a:lnTo>
                    <a:pt x="336" y="1178"/>
                  </a:lnTo>
                  <a:lnTo>
                    <a:pt x="336" y="1178"/>
                  </a:lnTo>
                  <a:lnTo>
                    <a:pt x="336" y="1178"/>
                  </a:lnTo>
                  <a:lnTo>
                    <a:pt x="336" y="1180"/>
                  </a:lnTo>
                  <a:lnTo>
                    <a:pt x="336" y="1180"/>
                  </a:lnTo>
                  <a:lnTo>
                    <a:pt x="336" y="1180"/>
                  </a:lnTo>
                  <a:lnTo>
                    <a:pt x="340" y="1190"/>
                  </a:lnTo>
                  <a:lnTo>
                    <a:pt x="342" y="1196"/>
                  </a:lnTo>
                  <a:lnTo>
                    <a:pt x="342" y="1200"/>
                  </a:lnTo>
                  <a:lnTo>
                    <a:pt x="344" y="1202"/>
                  </a:lnTo>
                  <a:lnTo>
                    <a:pt x="344" y="1202"/>
                  </a:lnTo>
                  <a:lnTo>
                    <a:pt x="344" y="1204"/>
                  </a:lnTo>
                  <a:lnTo>
                    <a:pt x="344" y="1204"/>
                  </a:lnTo>
                  <a:lnTo>
                    <a:pt x="344" y="1204"/>
                  </a:lnTo>
                  <a:lnTo>
                    <a:pt x="344" y="1204"/>
                  </a:lnTo>
                  <a:lnTo>
                    <a:pt x="344" y="1204"/>
                  </a:lnTo>
                  <a:lnTo>
                    <a:pt x="344" y="1204"/>
                  </a:lnTo>
                  <a:lnTo>
                    <a:pt x="344" y="1206"/>
                  </a:lnTo>
                  <a:lnTo>
                    <a:pt x="344" y="1206"/>
                  </a:lnTo>
                  <a:lnTo>
                    <a:pt x="348" y="1212"/>
                  </a:lnTo>
                  <a:lnTo>
                    <a:pt x="348" y="1214"/>
                  </a:lnTo>
                  <a:lnTo>
                    <a:pt x="348" y="1214"/>
                  </a:lnTo>
                  <a:lnTo>
                    <a:pt x="350" y="1214"/>
                  </a:lnTo>
                  <a:lnTo>
                    <a:pt x="350" y="1216"/>
                  </a:lnTo>
                  <a:lnTo>
                    <a:pt x="350" y="1218"/>
                  </a:lnTo>
                  <a:lnTo>
                    <a:pt x="350" y="1218"/>
                  </a:lnTo>
                  <a:lnTo>
                    <a:pt x="350" y="1220"/>
                  </a:lnTo>
                  <a:lnTo>
                    <a:pt x="352" y="1222"/>
                  </a:lnTo>
                  <a:lnTo>
                    <a:pt x="352" y="1224"/>
                  </a:lnTo>
                  <a:lnTo>
                    <a:pt x="354" y="1226"/>
                  </a:lnTo>
                  <a:lnTo>
                    <a:pt x="354" y="1228"/>
                  </a:lnTo>
                  <a:lnTo>
                    <a:pt x="354" y="1230"/>
                  </a:lnTo>
                  <a:lnTo>
                    <a:pt x="354" y="1230"/>
                  </a:lnTo>
                  <a:lnTo>
                    <a:pt x="356" y="1230"/>
                  </a:lnTo>
                  <a:lnTo>
                    <a:pt x="356" y="1230"/>
                  </a:lnTo>
                  <a:lnTo>
                    <a:pt x="356" y="1228"/>
                  </a:lnTo>
                  <a:lnTo>
                    <a:pt x="356" y="1228"/>
                  </a:lnTo>
                  <a:lnTo>
                    <a:pt x="356" y="1226"/>
                  </a:lnTo>
                  <a:lnTo>
                    <a:pt x="356" y="1226"/>
                  </a:lnTo>
                  <a:lnTo>
                    <a:pt x="356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28"/>
                  </a:lnTo>
                  <a:lnTo>
                    <a:pt x="358" y="1230"/>
                  </a:lnTo>
                  <a:lnTo>
                    <a:pt x="356" y="1230"/>
                  </a:lnTo>
                  <a:lnTo>
                    <a:pt x="356" y="1232"/>
                  </a:lnTo>
                  <a:lnTo>
                    <a:pt x="356" y="1232"/>
                  </a:lnTo>
                  <a:lnTo>
                    <a:pt x="356" y="1232"/>
                  </a:lnTo>
                  <a:lnTo>
                    <a:pt x="356" y="1232"/>
                  </a:lnTo>
                  <a:lnTo>
                    <a:pt x="356" y="1234"/>
                  </a:lnTo>
                  <a:lnTo>
                    <a:pt x="356" y="1238"/>
                  </a:lnTo>
                  <a:lnTo>
                    <a:pt x="358" y="1238"/>
                  </a:lnTo>
                  <a:lnTo>
                    <a:pt x="358" y="1238"/>
                  </a:lnTo>
                  <a:lnTo>
                    <a:pt x="358" y="1238"/>
                  </a:lnTo>
                  <a:lnTo>
                    <a:pt x="358" y="1238"/>
                  </a:lnTo>
                  <a:lnTo>
                    <a:pt x="358" y="1236"/>
                  </a:lnTo>
                  <a:lnTo>
                    <a:pt x="358" y="1234"/>
                  </a:lnTo>
                  <a:lnTo>
                    <a:pt x="356" y="1234"/>
                  </a:lnTo>
                  <a:lnTo>
                    <a:pt x="356" y="1234"/>
                  </a:lnTo>
                  <a:lnTo>
                    <a:pt x="356" y="1232"/>
                  </a:lnTo>
                  <a:lnTo>
                    <a:pt x="358" y="1234"/>
                  </a:lnTo>
                  <a:lnTo>
                    <a:pt x="358" y="1234"/>
                  </a:lnTo>
                  <a:lnTo>
                    <a:pt x="358" y="1234"/>
                  </a:lnTo>
                  <a:lnTo>
                    <a:pt x="358" y="1234"/>
                  </a:lnTo>
                  <a:lnTo>
                    <a:pt x="358" y="1236"/>
                  </a:lnTo>
                  <a:lnTo>
                    <a:pt x="360" y="1236"/>
                  </a:lnTo>
                  <a:lnTo>
                    <a:pt x="360" y="1238"/>
                  </a:lnTo>
                  <a:lnTo>
                    <a:pt x="360" y="1240"/>
                  </a:lnTo>
                  <a:lnTo>
                    <a:pt x="360" y="1240"/>
                  </a:lnTo>
                  <a:lnTo>
                    <a:pt x="360" y="1240"/>
                  </a:lnTo>
                  <a:lnTo>
                    <a:pt x="362" y="1240"/>
                  </a:lnTo>
                  <a:lnTo>
                    <a:pt x="364" y="1242"/>
                  </a:lnTo>
                  <a:lnTo>
                    <a:pt x="364" y="1242"/>
                  </a:lnTo>
                  <a:lnTo>
                    <a:pt x="364" y="1244"/>
                  </a:lnTo>
                  <a:lnTo>
                    <a:pt x="364" y="1246"/>
                  </a:lnTo>
                  <a:lnTo>
                    <a:pt x="364" y="1246"/>
                  </a:lnTo>
                  <a:lnTo>
                    <a:pt x="364" y="1246"/>
                  </a:lnTo>
                  <a:lnTo>
                    <a:pt x="364" y="1248"/>
                  </a:lnTo>
                  <a:lnTo>
                    <a:pt x="364" y="1248"/>
                  </a:lnTo>
                  <a:lnTo>
                    <a:pt x="364" y="1248"/>
                  </a:lnTo>
                  <a:lnTo>
                    <a:pt x="364" y="1250"/>
                  </a:lnTo>
                  <a:lnTo>
                    <a:pt x="364" y="1250"/>
                  </a:lnTo>
                  <a:lnTo>
                    <a:pt x="364" y="1250"/>
                  </a:lnTo>
                  <a:lnTo>
                    <a:pt x="364" y="1250"/>
                  </a:lnTo>
                  <a:lnTo>
                    <a:pt x="364" y="1252"/>
                  </a:lnTo>
                  <a:lnTo>
                    <a:pt x="364" y="1252"/>
                  </a:lnTo>
                  <a:lnTo>
                    <a:pt x="366" y="1252"/>
                  </a:lnTo>
                  <a:lnTo>
                    <a:pt x="366" y="1252"/>
                  </a:lnTo>
                  <a:lnTo>
                    <a:pt x="366" y="1254"/>
                  </a:lnTo>
                  <a:lnTo>
                    <a:pt x="366" y="1256"/>
                  </a:lnTo>
                  <a:lnTo>
                    <a:pt x="366" y="1256"/>
                  </a:lnTo>
                  <a:lnTo>
                    <a:pt x="366" y="1258"/>
                  </a:lnTo>
                  <a:lnTo>
                    <a:pt x="366" y="1258"/>
                  </a:lnTo>
                  <a:lnTo>
                    <a:pt x="366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68" y="1258"/>
                  </a:lnTo>
                  <a:lnTo>
                    <a:pt x="370" y="1260"/>
                  </a:lnTo>
                  <a:lnTo>
                    <a:pt x="368" y="1260"/>
                  </a:lnTo>
                  <a:lnTo>
                    <a:pt x="368" y="1260"/>
                  </a:lnTo>
                  <a:lnTo>
                    <a:pt x="366" y="1260"/>
                  </a:lnTo>
                  <a:lnTo>
                    <a:pt x="366" y="1260"/>
                  </a:lnTo>
                  <a:lnTo>
                    <a:pt x="364" y="1260"/>
                  </a:lnTo>
                  <a:lnTo>
                    <a:pt x="362" y="1260"/>
                  </a:lnTo>
                  <a:lnTo>
                    <a:pt x="362" y="1260"/>
                  </a:lnTo>
                  <a:lnTo>
                    <a:pt x="364" y="1256"/>
                  </a:lnTo>
                  <a:lnTo>
                    <a:pt x="364" y="1254"/>
                  </a:lnTo>
                  <a:lnTo>
                    <a:pt x="364" y="1254"/>
                  </a:lnTo>
                  <a:lnTo>
                    <a:pt x="364" y="1254"/>
                  </a:lnTo>
                  <a:lnTo>
                    <a:pt x="364" y="1252"/>
                  </a:lnTo>
                  <a:lnTo>
                    <a:pt x="364" y="1252"/>
                  </a:lnTo>
                  <a:lnTo>
                    <a:pt x="364" y="1252"/>
                  </a:lnTo>
                  <a:lnTo>
                    <a:pt x="364" y="1248"/>
                  </a:lnTo>
                  <a:lnTo>
                    <a:pt x="364" y="1248"/>
                  </a:lnTo>
                  <a:lnTo>
                    <a:pt x="364" y="1248"/>
                  </a:lnTo>
                  <a:lnTo>
                    <a:pt x="364" y="1246"/>
                  </a:lnTo>
                  <a:lnTo>
                    <a:pt x="362" y="1246"/>
                  </a:lnTo>
                  <a:lnTo>
                    <a:pt x="362" y="1244"/>
                  </a:lnTo>
                  <a:lnTo>
                    <a:pt x="362" y="1244"/>
                  </a:lnTo>
                  <a:lnTo>
                    <a:pt x="362" y="1244"/>
                  </a:lnTo>
                  <a:lnTo>
                    <a:pt x="362" y="1246"/>
                  </a:lnTo>
                  <a:lnTo>
                    <a:pt x="362" y="1246"/>
                  </a:lnTo>
                  <a:lnTo>
                    <a:pt x="362" y="1248"/>
                  </a:lnTo>
                  <a:lnTo>
                    <a:pt x="362" y="1250"/>
                  </a:lnTo>
                  <a:lnTo>
                    <a:pt x="362" y="1252"/>
                  </a:lnTo>
                  <a:lnTo>
                    <a:pt x="362" y="1252"/>
                  </a:lnTo>
                  <a:lnTo>
                    <a:pt x="362" y="1244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60" y="1246"/>
                  </a:lnTo>
                  <a:lnTo>
                    <a:pt x="360" y="1246"/>
                  </a:lnTo>
                  <a:lnTo>
                    <a:pt x="360" y="1246"/>
                  </a:lnTo>
                  <a:lnTo>
                    <a:pt x="360" y="1246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60" y="1244"/>
                  </a:lnTo>
                  <a:lnTo>
                    <a:pt x="358" y="1244"/>
                  </a:lnTo>
                  <a:lnTo>
                    <a:pt x="358" y="1244"/>
                  </a:lnTo>
                  <a:lnTo>
                    <a:pt x="358" y="1242"/>
                  </a:lnTo>
                  <a:lnTo>
                    <a:pt x="358" y="1242"/>
                  </a:lnTo>
                  <a:lnTo>
                    <a:pt x="358" y="1242"/>
                  </a:lnTo>
                  <a:lnTo>
                    <a:pt x="360" y="1242"/>
                  </a:lnTo>
                  <a:lnTo>
                    <a:pt x="360" y="1242"/>
                  </a:lnTo>
                  <a:lnTo>
                    <a:pt x="360" y="1242"/>
                  </a:lnTo>
                  <a:lnTo>
                    <a:pt x="360" y="1240"/>
                  </a:lnTo>
                  <a:lnTo>
                    <a:pt x="358" y="1240"/>
                  </a:lnTo>
                  <a:lnTo>
                    <a:pt x="358" y="1240"/>
                  </a:lnTo>
                  <a:lnTo>
                    <a:pt x="358" y="1242"/>
                  </a:lnTo>
                  <a:lnTo>
                    <a:pt x="358" y="1244"/>
                  </a:lnTo>
                  <a:lnTo>
                    <a:pt x="358" y="1244"/>
                  </a:lnTo>
                  <a:lnTo>
                    <a:pt x="360" y="1246"/>
                  </a:lnTo>
                  <a:lnTo>
                    <a:pt x="360" y="1254"/>
                  </a:lnTo>
                  <a:lnTo>
                    <a:pt x="360" y="1254"/>
                  </a:lnTo>
                  <a:lnTo>
                    <a:pt x="360" y="1260"/>
                  </a:lnTo>
                  <a:lnTo>
                    <a:pt x="364" y="1268"/>
                  </a:lnTo>
                  <a:lnTo>
                    <a:pt x="366" y="1276"/>
                  </a:lnTo>
                  <a:lnTo>
                    <a:pt x="368" y="1276"/>
                  </a:lnTo>
                  <a:lnTo>
                    <a:pt x="366" y="1276"/>
                  </a:lnTo>
                  <a:lnTo>
                    <a:pt x="366" y="1272"/>
                  </a:lnTo>
                  <a:lnTo>
                    <a:pt x="366" y="1272"/>
                  </a:lnTo>
                  <a:lnTo>
                    <a:pt x="366" y="1272"/>
                  </a:lnTo>
                  <a:lnTo>
                    <a:pt x="366" y="1274"/>
                  </a:lnTo>
                  <a:lnTo>
                    <a:pt x="368" y="1276"/>
                  </a:lnTo>
                  <a:lnTo>
                    <a:pt x="368" y="1276"/>
                  </a:lnTo>
                  <a:lnTo>
                    <a:pt x="368" y="1276"/>
                  </a:lnTo>
                  <a:lnTo>
                    <a:pt x="368" y="1276"/>
                  </a:lnTo>
                  <a:lnTo>
                    <a:pt x="368" y="1276"/>
                  </a:lnTo>
                  <a:lnTo>
                    <a:pt x="368" y="1278"/>
                  </a:lnTo>
                  <a:lnTo>
                    <a:pt x="368" y="1278"/>
                  </a:lnTo>
                  <a:lnTo>
                    <a:pt x="368" y="1278"/>
                  </a:lnTo>
                  <a:lnTo>
                    <a:pt x="368" y="1278"/>
                  </a:lnTo>
                  <a:lnTo>
                    <a:pt x="368" y="1278"/>
                  </a:lnTo>
                  <a:lnTo>
                    <a:pt x="368" y="1278"/>
                  </a:lnTo>
                  <a:lnTo>
                    <a:pt x="368" y="1276"/>
                  </a:lnTo>
                  <a:lnTo>
                    <a:pt x="368" y="1278"/>
                  </a:lnTo>
                  <a:lnTo>
                    <a:pt x="368" y="1280"/>
                  </a:lnTo>
                  <a:lnTo>
                    <a:pt x="370" y="1282"/>
                  </a:lnTo>
                  <a:lnTo>
                    <a:pt x="370" y="1282"/>
                  </a:lnTo>
                  <a:lnTo>
                    <a:pt x="370" y="1284"/>
                  </a:lnTo>
                  <a:lnTo>
                    <a:pt x="370" y="1284"/>
                  </a:lnTo>
                  <a:lnTo>
                    <a:pt x="370" y="1284"/>
                  </a:lnTo>
                  <a:lnTo>
                    <a:pt x="370" y="1286"/>
                  </a:lnTo>
                  <a:lnTo>
                    <a:pt x="370" y="1286"/>
                  </a:lnTo>
                  <a:lnTo>
                    <a:pt x="370" y="1284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6"/>
                  </a:lnTo>
                  <a:lnTo>
                    <a:pt x="372" y="1284"/>
                  </a:lnTo>
                  <a:lnTo>
                    <a:pt x="372" y="1284"/>
                  </a:lnTo>
                  <a:lnTo>
                    <a:pt x="372" y="1282"/>
                  </a:lnTo>
                  <a:lnTo>
                    <a:pt x="374" y="1284"/>
                  </a:lnTo>
                  <a:lnTo>
                    <a:pt x="374" y="1284"/>
                  </a:lnTo>
                  <a:lnTo>
                    <a:pt x="374" y="1284"/>
                  </a:lnTo>
                  <a:lnTo>
                    <a:pt x="376" y="1282"/>
                  </a:lnTo>
                  <a:lnTo>
                    <a:pt x="376" y="1282"/>
                  </a:lnTo>
                  <a:lnTo>
                    <a:pt x="376" y="1282"/>
                  </a:lnTo>
                  <a:lnTo>
                    <a:pt x="376" y="1282"/>
                  </a:lnTo>
                  <a:lnTo>
                    <a:pt x="376" y="1282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6" y="1284"/>
                  </a:lnTo>
                  <a:lnTo>
                    <a:pt x="374" y="1284"/>
                  </a:lnTo>
                  <a:lnTo>
                    <a:pt x="374" y="1284"/>
                  </a:lnTo>
                  <a:lnTo>
                    <a:pt x="372" y="1284"/>
                  </a:lnTo>
                  <a:lnTo>
                    <a:pt x="372" y="1286"/>
                  </a:lnTo>
                  <a:lnTo>
                    <a:pt x="372" y="1286"/>
                  </a:lnTo>
                  <a:lnTo>
                    <a:pt x="372" y="1286"/>
                  </a:lnTo>
                  <a:lnTo>
                    <a:pt x="374" y="1286"/>
                  </a:lnTo>
                  <a:lnTo>
                    <a:pt x="374" y="1286"/>
                  </a:lnTo>
                  <a:lnTo>
                    <a:pt x="374" y="1286"/>
                  </a:lnTo>
                  <a:lnTo>
                    <a:pt x="374" y="1286"/>
                  </a:lnTo>
                  <a:lnTo>
                    <a:pt x="374" y="1288"/>
                  </a:lnTo>
                  <a:lnTo>
                    <a:pt x="372" y="1288"/>
                  </a:lnTo>
                  <a:lnTo>
                    <a:pt x="372" y="1286"/>
                  </a:lnTo>
                  <a:lnTo>
                    <a:pt x="372" y="1286"/>
                  </a:lnTo>
                  <a:lnTo>
                    <a:pt x="372" y="1286"/>
                  </a:lnTo>
                  <a:lnTo>
                    <a:pt x="372" y="1288"/>
                  </a:lnTo>
                  <a:lnTo>
                    <a:pt x="376" y="1290"/>
                  </a:lnTo>
                  <a:lnTo>
                    <a:pt x="376" y="1292"/>
                  </a:lnTo>
                  <a:lnTo>
                    <a:pt x="378" y="1294"/>
                  </a:lnTo>
                  <a:lnTo>
                    <a:pt x="380" y="1296"/>
                  </a:lnTo>
                  <a:lnTo>
                    <a:pt x="380" y="1296"/>
                  </a:lnTo>
                  <a:lnTo>
                    <a:pt x="384" y="1300"/>
                  </a:lnTo>
                  <a:lnTo>
                    <a:pt x="384" y="1302"/>
                  </a:lnTo>
                  <a:lnTo>
                    <a:pt x="386" y="1304"/>
                  </a:lnTo>
                  <a:lnTo>
                    <a:pt x="390" y="1310"/>
                  </a:lnTo>
                  <a:lnTo>
                    <a:pt x="392" y="1312"/>
                  </a:lnTo>
                  <a:lnTo>
                    <a:pt x="396" y="1314"/>
                  </a:lnTo>
                  <a:lnTo>
                    <a:pt x="398" y="1316"/>
                  </a:lnTo>
                  <a:lnTo>
                    <a:pt x="402" y="1320"/>
                  </a:lnTo>
                  <a:lnTo>
                    <a:pt x="402" y="1320"/>
                  </a:lnTo>
                  <a:lnTo>
                    <a:pt x="404" y="1320"/>
                  </a:lnTo>
                  <a:lnTo>
                    <a:pt x="404" y="1320"/>
                  </a:lnTo>
                  <a:lnTo>
                    <a:pt x="404" y="1320"/>
                  </a:lnTo>
                  <a:lnTo>
                    <a:pt x="406" y="1322"/>
                  </a:lnTo>
                  <a:lnTo>
                    <a:pt x="406" y="1322"/>
                  </a:lnTo>
                  <a:lnTo>
                    <a:pt x="412" y="1324"/>
                  </a:lnTo>
                  <a:lnTo>
                    <a:pt x="414" y="1324"/>
                  </a:lnTo>
                  <a:lnTo>
                    <a:pt x="416" y="1324"/>
                  </a:lnTo>
                  <a:lnTo>
                    <a:pt x="416" y="1322"/>
                  </a:lnTo>
                  <a:lnTo>
                    <a:pt x="418" y="1322"/>
                  </a:lnTo>
                  <a:lnTo>
                    <a:pt x="420" y="1320"/>
                  </a:lnTo>
                  <a:lnTo>
                    <a:pt x="424" y="1320"/>
                  </a:lnTo>
                  <a:lnTo>
                    <a:pt x="426" y="1320"/>
                  </a:lnTo>
                  <a:lnTo>
                    <a:pt x="426" y="1318"/>
                  </a:lnTo>
                  <a:lnTo>
                    <a:pt x="428" y="1318"/>
                  </a:lnTo>
                  <a:lnTo>
                    <a:pt x="436" y="1312"/>
                  </a:lnTo>
                  <a:lnTo>
                    <a:pt x="438" y="1312"/>
                  </a:lnTo>
                  <a:lnTo>
                    <a:pt x="438" y="1312"/>
                  </a:lnTo>
                  <a:lnTo>
                    <a:pt x="438" y="1310"/>
                  </a:lnTo>
                  <a:lnTo>
                    <a:pt x="440" y="1308"/>
                  </a:lnTo>
                  <a:lnTo>
                    <a:pt x="440" y="1308"/>
                  </a:lnTo>
                  <a:lnTo>
                    <a:pt x="440" y="1306"/>
                  </a:lnTo>
                  <a:lnTo>
                    <a:pt x="442" y="1306"/>
                  </a:lnTo>
                  <a:lnTo>
                    <a:pt x="442" y="1306"/>
                  </a:lnTo>
                  <a:lnTo>
                    <a:pt x="442" y="1302"/>
                  </a:lnTo>
                  <a:lnTo>
                    <a:pt x="442" y="1300"/>
                  </a:lnTo>
                  <a:lnTo>
                    <a:pt x="440" y="1298"/>
                  </a:lnTo>
                  <a:lnTo>
                    <a:pt x="442" y="1298"/>
                  </a:lnTo>
                  <a:lnTo>
                    <a:pt x="442" y="1298"/>
                  </a:lnTo>
                  <a:lnTo>
                    <a:pt x="442" y="1298"/>
                  </a:lnTo>
                  <a:lnTo>
                    <a:pt x="442" y="1296"/>
                  </a:lnTo>
                  <a:lnTo>
                    <a:pt x="442" y="1296"/>
                  </a:lnTo>
                  <a:lnTo>
                    <a:pt x="444" y="1294"/>
                  </a:lnTo>
                  <a:lnTo>
                    <a:pt x="444" y="1294"/>
                  </a:lnTo>
                  <a:lnTo>
                    <a:pt x="444" y="1294"/>
                  </a:lnTo>
                  <a:lnTo>
                    <a:pt x="446" y="1294"/>
                  </a:lnTo>
                  <a:lnTo>
                    <a:pt x="444" y="1292"/>
                  </a:lnTo>
                  <a:lnTo>
                    <a:pt x="444" y="1294"/>
                  </a:lnTo>
                  <a:lnTo>
                    <a:pt x="444" y="1294"/>
                  </a:lnTo>
                  <a:lnTo>
                    <a:pt x="444" y="1294"/>
                  </a:lnTo>
                  <a:lnTo>
                    <a:pt x="442" y="1294"/>
                  </a:lnTo>
                  <a:lnTo>
                    <a:pt x="444" y="1294"/>
                  </a:lnTo>
                  <a:lnTo>
                    <a:pt x="444" y="1292"/>
                  </a:lnTo>
                  <a:lnTo>
                    <a:pt x="444" y="1290"/>
                  </a:lnTo>
                  <a:lnTo>
                    <a:pt x="444" y="1288"/>
                  </a:lnTo>
                  <a:lnTo>
                    <a:pt x="446" y="1286"/>
                  </a:lnTo>
                  <a:lnTo>
                    <a:pt x="446" y="1284"/>
                  </a:lnTo>
                  <a:lnTo>
                    <a:pt x="452" y="1280"/>
                  </a:lnTo>
                  <a:lnTo>
                    <a:pt x="454" y="1278"/>
                  </a:lnTo>
                  <a:lnTo>
                    <a:pt x="456" y="1278"/>
                  </a:lnTo>
                  <a:lnTo>
                    <a:pt x="458" y="1278"/>
                  </a:lnTo>
                  <a:lnTo>
                    <a:pt x="464" y="1276"/>
                  </a:lnTo>
                  <a:lnTo>
                    <a:pt x="464" y="1276"/>
                  </a:lnTo>
                  <a:lnTo>
                    <a:pt x="464" y="1276"/>
                  </a:lnTo>
                  <a:lnTo>
                    <a:pt x="464" y="1276"/>
                  </a:lnTo>
                  <a:lnTo>
                    <a:pt x="464" y="1276"/>
                  </a:lnTo>
                  <a:lnTo>
                    <a:pt x="466" y="1274"/>
                  </a:lnTo>
                  <a:lnTo>
                    <a:pt x="468" y="1274"/>
                  </a:lnTo>
                  <a:lnTo>
                    <a:pt x="468" y="1274"/>
                  </a:lnTo>
                  <a:lnTo>
                    <a:pt x="468" y="1274"/>
                  </a:lnTo>
                  <a:lnTo>
                    <a:pt x="470" y="1274"/>
                  </a:lnTo>
                  <a:lnTo>
                    <a:pt x="470" y="1274"/>
                  </a:lnTo>
                  <a:lnTo>
                    <a:pt x="472" y="1272"/>
                  </a:lnTo>
                  <a:lnTo>
                    <a:pt x="474" y="1272"/>
                  </a:lnTo>
                  <a:lnTo>
                    <a:pt x="474" y="1272"/>
                  </a:lnTo>
                  <a:lnTo>
                    <a:pt x="476" y="1272"/>
                  </a:lnTo>
                  <a:lnTo>
                    <a:pt x="476" y="1272"/>
                  </a:lnTo>
                  <a:lnTo>
                    <a:pt x="476" y="1272"/>
                  </a:lnTo>
                  <a:lnTo>
                    <a:pt x="476" y="1272"/>
                  </a:lnTo>
                  <a:lnTo>
                    <a:pt x="476" y="1272"/>
                  </a:lnTo>
                  <a:lnTo>
                    <a:pt x="478" y="1270"/>
                  </a:lnTo>
                  <a:lnTo>
                    <a:pt x="478" y="1270"/>
                  </a:lnTo>
                  <a:lnTo>
                    <a:pt x="480" y="1270"/>
                  </a:lnTo>
                  <a:lnTo>
                    <a:pt x="482" y="1270"/>
                  </a:lnTo>
                  <a:lnTo>
                    <a:pt x="482" y="1272"/>
                  </a:lnTo>
                  <a:lnTo>
                    <a:pt x="484" y="1272"/>
                  </a:lnTo>
                  <a:lnTo>
                    <a:pt x="484" y="1272"/>
                  </a:lnTo>
                  <a:lnTo>
                    <a:pt x="486" y="1272"/>
                  </a:lnTo>
                  <a:lnTo>
                    <a:pt x="488" y="1270"/>
                  </a:lnTo>
                  <a:lnTo>
                    <a:pt x="488" y="1270"/>
                  </a:lnTo>
                  <a:lnTo>
                    <a:pt x="488" y="1272"/>
                  </a:lnTo>
                  <a:lnTo>
                    <a:pt x="490" y="1272"/>
                  </a:lnTo>
                  <a:lnTo>
                    <a:pt x="490" y="1272"/>
                  </a:lnTo>
                  <a:lnTo>
                    <a:pt x="492" y="1272"/>
                  </a:lnTo>
                  <a:lnTo>
                    <a:pt x="496" y="1274"/>
                  </a:lnTo>
                  <a:lnTo>
                    <a:pt x="498" y="1276"/>
                  </a:lnTo>
                  <a:lnTo>
                    <a:pt x="500" y="1276"/>
                  </a:lnTo>
                  <a:lnTo>
                    <a:pt x="500" y="1276"/>
                  </a:lnTo>
                  <a:lnTo>
                    <a:pt x="500" y="1276"/>
                  </a:lnTo>
                  <a:lnTo>
                    <a:pt x="496" y="1272"/>
                  </a:lnTo>
                  <a:lnTo>
                    <a:pt x="496" y="1272"/>
                  </a:lnTo>
                  <a:lnTo>
                    <a:pt x="496" y="1272"/>
                  </a:lnTo>
                  <a:lnTo>
                    <a:pt x="496" y="1272"/>
                  </a:lnTo>
                  <a:lnTo>
                    <a:pt x="494" y="1272"/>
                  </a:lnTo>
                  <a:lnTo>
                    <a:pt x="494" y="1272"/>
                  </a:lnTo>
                  <a:lnTo>
                    <a:pt x="494" y="1270"/>
                  </a:lnTo>
                  <a:lnTo>
                    <a:pt x="494" y="1270"/>
                  </a:lnTo>
                  <a:lnTo>
                    <a:pt x="496" y="1270"/>
                  </a:lnTo>
                  <a:lnTo>
                    <a:pt x="496" y="1270"/>
                  </a:lnTo>
                  <a:lnTo>
                    <a:pt x="496" y="1268"/>
                  </a:lnTo>
                  <a:lnTo>
                    <a:pt x="494" y="1268"/>
                  </a:lnTo>
                  <a:lnTo>
                    <a:pt x="494" y="1268"/>
                  </a:lnTo>
                  <a:lnTo>
                    <a:pt x="492" y="1270"/>
                  </a:lnTo>
                  <a:lnTo>
                    <a:pt x="492" y="1270"/>
                  </a:lnTo>
                  <a:lnTo>
                    <a:pt x="486" y="1270"/>
                  </a:lnTo>
                  <a:lnTo>
                    <a:pt x="484" y="1270"/>
                  </a:lnTo>
                  <a:lnTo>
                    <a:pt x="482" y="1268"/>
                  </a:lnTo>
                  <a:lnTo>
                    <a:pt x="478" y="1266"/>
                  </a:lnTo>
                  <a:lnTo>
                    <a:pt x="476" y="1264"/>
                  </a:lnTo>
                  <a:lnTo>
                    <a:pt x="476" y="1262"/>
                  </a:lnTo>
                  <a:lnTo>
                    <a:pt x="476" y="1262"/>
                  </a:lnTo>
                  <a:lnTo>
                    <a:pt x="476" y="1260"/>
                  </a:lnTo>
                  <a:lnTo>
                    <a:pt x="476" y="1258"/>
                  </a:lnTo>
                  <a:lnTo>
                    <a:pt x="478" y="1256"/>
                  </a:lnTo>
                  <a:lnTo>
                    <a:pt x="478" y="1256"/>
                  </a:lnTo>
                  <a:lnTo>
                    <a:pt x="478" y="1256"/>
                  </a:lnTo>
                  <a:lnTo>
                    <a:pt x="478" y="1256"/>
                  </a:lnTo>
                  <a:lnTo>
                    <a:pt x="478" y="1254"/>
                  </a:lnTo>
                  <a:lnTo>
                    <a:pt x="478" y="1254"/>
                  </a:lnTo>
                  <a:lnTo>
                    <a:pt x="480" y="1254"/>
                  </a:lnTo>
                  <a:lnTo>
                    <a:pt x="480" y="1254"/>
                  </a:lnTo>
                  <a:lnTo>
                    <a:pt x="480" y="1254"/>
                  </a:lnTo>
                  <a:lnTo>
                    <a:pt x="482" y="1250"/>
                  </a:lnTo>
                  <a:lnTo>
                    <a:pt x="484" y="1248"/>
                  </a:lnTo>
                  <a:lnTo>
                    <a:pt x="484" y="1248"/>
                  </a:lnTo>
                  <a:lnTo>
                    <a:pt x="484" y="1246"/>
                  </a:lnTo>
                  <a:lnTo>
                    <a:pt x="484" y="1246"/>
                  </a:lnTo>
                  <a:lnTo>
                    <a:pt x="486" y="1246"/>
                  </a:lnTo>
                  <a:lnTo>
                    <a:pt x="486" y="1244"/>
                  </a:lnTo>
                  <a:lnTo>
                    <a:pt x="488" y="1240"/>
                  </a:lnTo>
                  <a:lnTo>
                    <a:pt x="490" y="1238"/>
                  </a:lnTo>
                  <a:lnTo>
                    <a:pt x="492" y="1236"/>
                  </a:lnTo>
                  <a:lnTo>
                    <a:pt x="492" y="1236"/>
                  </a:lnTo>
                  <a:lnTo>
                    <a:pt x="490" y="1234"/>
                  </a:lnTo>
                  <a:lnTo>
                    <a:pt x="490" y="1232"/>
                  </a:lnTo>
                  <a:lnTo>
                    <a:pt x="490" y="1230"/>
                  </a:lnTo>
                  <a:lnTo>
                    <a:pt x="490" y="1230"/>
                  </a:lnTo>
                  <a:lnTo>
                    <a:pt x="490" y="1230"/>
                  </a:lnTo>
                  <a:lnTo>
                    <a:pt x="492" y="1230"/>
                  </a:lnTo>
                  <a:lnTo>
                    <a:pt x="492" y="1230"/>
                  </a:lnTo>
                  <a:lnTo>
                    <a:pt x="492" y="1228"/>
                  </a:lnTo>
                  <a:lnTo>
                    <a:pt x="492" y="1228"/>
                  </a:lnTo>
                  <a:lnTo>
                    <a:pt x="492" y="1228"/>
                  </a:lnTo>
                  <a:lnTo>
                    <a:pt x="492" y="1228"/>
                  </a:lnTo>
                  <a:lnTo>
                    <a:pt x="494" y="1226"/>
                  </a:lnTo>
                  <a:lnTo>
                    <a:pt x="496" y="1224"/>
                  </a:lnTo>
                  <a:lnTo>
                    <a:pt x="496" y="1224"/>
                  </a:lnTo>
                  <a:lnTo>
                    <a:pt x="498" y="1224"/>
                  </a:lnTo>
                  <a:lnTo>
                    <a:pt x="498" y="1224"/>
                  </a:lnTo>
                  <a:lnTo>
                    <a:pt x="500" y="1224"/>
                  </a:lnTo>
                  <a:lnTo>
                    <a:pt x="500" y="1224"/>
                  </a:lnTo>
                  <a:lnTo>
                    <a:pt x="502" y="1224"/>
                  </a:lnTo>
                  <a:lnTo>
                    <a:pt x="504" y="1224"/>
                  </a:lnTo>
                  <a:lnTo>
                    <a:pt x="504" y="1224"/>
                  </a:lnTo>
                  <a:lnTo>
                    <a:pt x="504" y="1224"/>
                  </a:lnTo>
                  <a:lnTo>
                    <a:pt x="506" y="1224"/>
                  </a:lnTo>
                  <a:lnTo>
                    <a:pt x="506" y="1222"/>
                  </a:lnTo>
                  <a:lnTo>
                    <a:pt x="506" y="1224"/>
                  </a:lnTo>
                  <a:lnTo>
                    <a:pt x="506" y="1224"/>
                  </a:lnTo>
                  <a:lnTo>
                    <a:pt x="506" y="1224"/>
                  </a:lnTo>
                  <a:lnTo>
                    <a:pt x="504" y="1224"/>
                  </a:lnTo>
                  <a:lnTo>
                    <a:pt x="504" y="1224"/>
                  </a:lnTo>
                  <a:lnTo>
                    <a:pt x="504" y="1224"/>
                  </a:lnTo>
                  <a:lnTo>
                    <a:pt x="504" y="1224"/>
                  </a:lnTo>
                  <a:lnTo>
                    <a:pt x="504" y="1226"/>
                  </a:lnTo>
                  <a:lnTo>
                    <a:pt x="504" y="1226"/>
                  </a:lnTo>
                  <a:lnTo>
                    <a:pt x="506" y="1226"/>
                  </a:lnTo>
                  <a:lnTo>
                    <a:pt x="514" y="1226"/>
                  </a:lnTo>
                  <a:lnTo>
                    <a:pt x="514" y="1226"/>
                  </a:lnTo>
                  <a:lnTo>
                    <a:pt x="514" y="1226"/>
                  </a:lnTo>
                  <a:lnTo>
                    <a:pt x="514" y="1226"/>
                  </a:lnTo>
                  <a:lnTo>
                    <a:pt x="512" y="1226"/>
                  </a:lnTo>
                  <a:lnTo>
                    <a:pt x="512" y="1226"/>
                  </a:lnTo>
                  <a:lnTo>
                    <a:pt x="510" y="1226"/>
                  </a:lnTo>
                  <a:lnTo>
                    <a:pt x="510" y="1226"/>
                  </a:lnTo>
                  <a:lnTo>
                    <a:pt x="510" y="1224"/>
                  </a:lnTo>
                  <a:lnTo>
                    <a:pt x="510" y="1224"/>
                  </a:lnTo>
                  <a:lnTo>
                    <a:pt x="508" y="1224"/>
                  </a:lnTo>
                  <a:lnTo>
                    <a:pt x="508" y="1224"/>
                  </a:lnTo>
                  <a:lnTo>
                    <a:pt x="508" y="1224"/>
                  </a:lnTo>
                  <a:lnTo>
                    <a:pt x="508" y="1224"/>
                  </a:lnTo>
                  <a:lnTo>
                    <a:pt x="508" y="1224"/>
                  </a:lnTo>
                  <a:lnTo>
                    <a:pt x="514" y="1224"/>
                  </a:lnTo>
                  <a:lnTo>
                    <a:pt x="514" y="1226"/>
                  </a:lnTo>
                  <a:lnTo>
                    <a:pt x="514" y="1226"/>
                  </a:lnTo>
                  <a:lnTo>
                    <a:pt x="516" y="1226"/>
                  </a:lnTo>
                  <a:lnTo>
                    <a:pt x="516" y="1226"/>
                  </a:lnTo>
                  <a:lnTo>
                    <a:pt x="516" y="1226"/>
                  </a:lnTo>
                  <a:lnTo>
                    <a:pt x="518" y="1226"/>
                  </a:lnTo>
                  <a:lnTo>
                    <a:pt x="518" y="1226"/>
                  </a:lnTo>
                  <a:lnTo>
                    <a:pt x="518" y="1222"/>
                  </a:lnTo>
                  <a:lnTo>
                    <a:pt x="518" y="1214"/>
                  </a:lnTo>
                  <a:lnTo>
                    <a:pt x="518" y="1212"/>
                  </a:lnTo>
                  <a:lnTo>
                    <a:pt x="518" y="1204"/>
                  </a:lnTo>
                  <a:lnTo>
                    <a:pt x="518" y="1202"/>
                  </a:lnTo>
                  <a:lnTo>
                    <a:pt x="518" y="1196"/>
                  </a:lnTo>
                  <a:lnTo>
                    <a:pt x="518" y="1194"/>
                  </a:lnTo>
                  <a:lnTo>
                    <a:pt x="518" y="1194"/>
                  </a:lnTo>
                  <a:lnTo>
                    <a:pt x="518" y="1186"/>
                  </a:lnTo>
                  <a:lnTo>
                    <a:pt x="516" y="1182"/>
                  </a:lnTo>
                  <a:lnTo>
                    <a:pt x="516" y="1178"/>
                  </a:lnTo>
                  <a:lnTo>
                    <a:pt x="516" y="1178"/>
                  </a:lnTo>
                  <a:lnTo>
                    <a:pt x="516" y="1178"/>
                  </a:lnTo>
                  <a:lnTo>
                    <a:pt x="516" y="1178"/>
                  </a:lnTo>
                  <a:lnTo>
                    <a:pt x="514" y="1178"/>
                  </a:lnTo>
                  <a:lnTo>
                    <a:pt x="514" y="1178"/>
                  </a:lnTo>
                  <a:lnTo>
                    <a:pt x="514" y="1178"/>
                  </a:lnTo>
                  <a:lnTo>
                    <a:pt x="512" y="1178"/>
                  </a:lnTo>
                  <a:lnTo>
                    <a:pt x="510" y="1180"/>
                  </a:lnTo>
                  <a:lnTo>
                    <a:pt x="510" y="1180"/>
                  </a:lnTo>
                  <a:lnTo>
                    <a:pt x="510" y="1180"/>
                  </a:lnTo>
                  <a:lnTo>
                    <a:pt x="510" y="1180"/>
                  </a:lnTo>
                  <a:lnTo>
                    <a:pt x="512" y="1178"/>
                  </a:lnTo>
                  <a:lnTo>
                    <a:pt x="514" y="1176"/>
                  </a:lnTo>
                  <a:lnTo>
                    <a:pt x="514" y="1176"/>
                  </a:lnTo>
                  <a:lnTo>
                    <a:pt x="514" y="1176"/>
                  </a:lnTo>
                  <a:lnTo>
                    <a:pt x="514" y="1176"/>
                  </a:lnTo>
                  <a:lnTo>
                    <a:pt x="514" y="1176"/>
                  </a:lnTo>
                  <a:lnTo>
                    <a:pt x="516" y="1176"/>
                  </a:lnTo>
                  <a:lnTo>
                    <a:pt x="516" y="1176"/>
                  </a:lnTo>
                  <a:lnTo>
                    <a:pt x="516" y="1176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6" y="1174"/>
                  </a:lnTo>
                  <a:lnTo>
                    <a:pt x="514" y="1174"/>
                  </a:lnTo>
                  <a:lnTo>
                    <a:pt x="514" y="1172"/>
                  </a:lnTo>
                  <a:lnTo>
                    <a:pt x="514" y="1170"/>
                  </a:lnTo>
                  <a:lnTo>
                    <a:pt x="514" y="1168"/>
                  </a:lnTo>
                  <a:lnTo>
                    <a:pt x="514" y="1166"/>
                  </a:lnTo>
                  <a:lnTo>
                    <a:pt x="514" y="1166"/>
                  </a:lnTo>
                  <a:lnTo>
                    <a:pt x="514" y="1164"/>
                  </a:lnTo>
                  <a:lnTo>
                    <a:pt x="514" y="1160"/>
                  </a:lnTo>
                  <a:lnTo>
                    <a:pt x="516" y="1158"/>
                  </a:lnTo>
                  <a:lnTo>
                    <a:pt x="516" y="1158"/>
                  </a:lnTo>
                  <a:lnTo>
                    <a:pt x="516" y="1154"/>
                  </a:lnTo>
                  <a:lnTo>
                    <a:pt x="518" y="1152"/>
                  </a:lnTo>
                  <a:lnTo>
                    <a:pt x="518" y="1150"/>
                  </a:lnTo>
                  <a:lnTo>
                    <a:pt x="518" y="1150"/>
                  </a:lnTo>
                  <a:lnTo>
                    <a:pt x="518" y="1150"/>
                  </a:lnTo>
                  <a:lnTo>
                    <a:pt x="518" y="1150"/>
                  </a:lnTo>
                  <a:lnTo>
                    <a:pt x="518" y="1148"/>
                  </a:lnTo>
                  <a:lnTo>
                    <a:pt x="518" y="1148"/>
                  </a:lnTo>
                  <a:lnTo>
                    <a:pt x="518" y="1148"/>
                  </a:lnTo>
                  <a:lnTo>
                    <a:pt x="520" y="1146"/>
                  </a:lnTo>
                  <a:lnTo>
                    <a:pt x="520" y="1142"/>
                  </a:lnTo>
                  <a:lnTo>
                    <a:pt x="522" y="1142"/>
                  </a:lnTo>
                  <a:lnTo>
                    <a:pt x="522" y="1142"/>
                  </a:lnTo>
                  <a:lnTo>
                    <a:pt x="524" y="1138"/>
                  </a:lnTo>
                  <a:lnTo>
                    <a:pt x="524" y="1138"/>
                  </a:lnTo>
                  <a:lnTo>
                    <a:pt x="522" y="1140"/>
                  </a:lnTo>
                  <a:lnTo>
                    <a:pt x="522" y="1138"/>
                  </a:lnTo>
                  <a:lnTo>
                    <a:pt x="522" y="1138"/>
                  </a:lnTo>
                  <a:lnTo>
                    <a:pt x="524" y="1138"/>
                  </a:lnTo>
                  <a:lnTo>
                    <a:pt x="526" y="1136"/>
                  </a:lnTo>
                  <a:lnTo>
                    <a:pt x="526" y="1134"/>
                  </a:lnTo>
                  <a:lnTo>
                    <a:pt x="526" y="1134"/>
                  </a:lnTo>
                  <a:lnTo>
                    <a:pt x="526" y="1134"/>
                  </a:lnTo>
                  <a:lnTo>
                    <a:pt x="528" y="1132"/>
                  </a:lnTo>
                  <a:lnTo>
                    <a:pt x="528" y="1132"/>
                  </a:lnTo>
                  <a:lnTo>
                    <a:pt x="530" y="1130"/>
                  </a:lnTo>
                  <a:lnTo>
                    <a:pt x="530" y="1130"/>
                  </a:lnTo>
                  <a:lnTo>
                    <a:pt x="532" y="1128"/>
                  </a:lnTo>
                  <a:lnTo>
                    <a:pt x="532" y="1124"/>
                  </a:lnTo>
                  <a:lnTo>
                    <a:pt x="532" y="1124"/>
                  </a:lnTo>
                  <a:lnTo>
                    <a:pt x="532" y="1124"/>
                  </a:lnTo>
                  <a:lnTo>
                    <a:pt x="532" y="1122"/>
                  </a:lnTo>
                  <a:lnTo>
                    <a:pt x="534" y="1120"/>
                  </a:lnTo>
                  <a:lnTo>
                    <a:pt x="534" y="1120"/>
                  </a:lnTo>
                  <a:lnTo>
                    <a:pt x="534" y="1118"/>
                  </a:lnTo>
                  <a:lnTo>
                    <a:pt x="534" y="1116"/>
                  </a:lnTo>
                  <a:lnTo>
                    <a:pt x="536" y="1114"/>
                  </a:lnTo>
                  <a:lnTo>
                    <a:pt x="536" y="1112"/>
                  </a:lnTo>
                  <a:lnTo>
                    <a:pt x="536" y="1106"/>
                  </a:lnTo>
                  <a:lnTo>
                    <a:pt x="536" y="1102"/>
                  </a:lnTo>
                  <a:lnTo>
                    <a:pt x="536" y="1100"/>
                  </a:lnTo>
                  <a:lnTo>
                    <a:pt x="536" y="1100"/>
                  </a:lnTo>
                  <a:lnTo>
                    <a:pt x="538" y="1100"/>
                  </a:lnTo>
                  <a:lnTo>
                    <a:pt x="538" y="1098"/>
                  </a:lnTo>
                  <a:lnTo>
                    <a:pt x="538" y="1098"/>
                  </a:lnTo>
                  <a:lnTo>
                    <a:pt x="538" y="1098"/>
                  </a:lnTo>
                  <a:lnTo>
                    <a:pt x="538" y="1096"/>
                  </a:lnTo>
                  <a:lnTo>
                    <a:pt x="538" y="1096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38" y="1094"/>
                  </a:lnTo>
                  <a:lnTo>
                    <a:pt x="538" y="1092"/>
                  </a:lnTo>
                  <a:lnTo>
                    <a:pt x="538" y="1092"/>
                  </a:lnTo>
                  <a:lnTo>
                    <a:pt x="538" y="1092"/>
                  </a:lnTo>
                  <a:lnTo>
                    <a:pt x="540" y="1092"/>
                  </a:lnTo>
                  <a:lnTo>
                    <a:pt x="540" y="1090"/>
                  </a:lnTo>
                  <a:lnTo>
                    <a:pt x="540" y="1088"/>
                  </a:lnTo>
                  <a:lnTo>
                    <a:pt x="540" y="1086"/>
                  </a:lnTo>
                  <a:lnTo>
                    <a:pt x="538" y="1086"/>
                  </a:lnTo>
                  <a:lnTo>
                    <a:pt x="538" y="1084"/>
                  </a:lnTo>
                  <a:lnTo>
                    <a:pt x="538" y="1084"/>
                  </a:lnTo>
                  <a:lnTo>
                    <a:pt x="538" y="1084"/>
                  </a:lnTo>
                  <a:lnTo>
                    <a:pt x="538" y="1086"/>
                  </a:lnTo>
                  <a:lnTo>
                    <a:pt x="538" y="1084"/>
                  </a:lnTo>
                  <a:lnTo>
                    <a:pt x="536" y="1084"/>
                  </a:lnTo>
                  <a:lnTo>
                    <a:pt x="536" y="1084"/>
                  </a:lnTo>
                  <a:lnTo>
                    <a:pt x="536" y="1082"/>
                  </a:lnTo>
                  <a:lnTo>
                    <a:pt x="536" y="1082"/>
                  </a:lnTo>
                  <a:lnTo>
                    <a:pt x="536" y="1082"/>
                  </a:lnTo>
                  <a:lnTo>
                    <a:pt x="534" y="1082"/>
                  </a:lnTo>
                  <a:lnTo>
                    <a:pt x="534" y="1082"/>
                  </a:lnTo>
                  <a:lnTo>
                    <a:pt x="534" y="1082"/>
                  </a:lnTo>
                  <a:lnTo>
                    <a:pt x="534" y="1082"/>
                  </a:lnTo>
                  <a:lnTo>
                    <a:pt x="532" y="1082"/>
                  </a:lnTo>
                  <a:lnTo>
                    <a:pt x="530" y="1082"/>
                  </a:lnTo>
                  <a:lnTo>
                    <a:pt x="530" y="1082"/>
                  </a:lnTo>
                  <a:lnTo>
                    <a:pt x="530" y="1082"/>
                  </a:lnTo>
                  <a:lnTo>
                    <a:pt x="530" y="1080"/>
                  </a:lnTo>
                  <a:lnTo>
                    <a:pt x="528" y="1080"/>
                  </a:lnTo>
                  <a:lnTo>
                    <a:pt x="528" y="1078"/>
                  </a:lnTo>
                  <a:lnTo>
                    <a:pt x="526" y="1076"/>
                  </a:lnTo>
                  <a:lnTo>
                    <a:pt x="526" y="1076"/>
                  </a:lnTo>
                  <a:lnTo>
                    <a:pt x="528" y="1074"/>
                  </a:lnTo>
                  <a:lnTo>
                    <a:pt x="528" y="1074"/>
                  </a:lnTo>
                  <a:lnTo>
                    <a:pt x="528" y="1074"/>
                  </a:lnTo>
                  <a:lnTo>
                    <a:pt x="528" y="1072"/>
                  </a:lnTo>
                  <a:lnTo>
                    <a:pt x="528" y="1072"/>
                  </a:lnTo>
                  <a:lnTo>
                    <a:pt x="530" y="1072"/>
                  </a:lnTo>
                  <a:lnTo>
                    <a:pt x="530" y="1074"/>
                  </a:lnTo>
                  <a:lnTo>
                    <a:pt x="530" y="1074"/>
                  </a:lnTo>
                  <a:lnTo>
                    <a:pt x="530" y="1074"/>
                  </a:lnTo>
                  <a:lnTo>
                    <a:pt x="530" y="1076"/>
                  </a:lnTo>
                  <a:lnTo>
                    <a:pt x="530" y="1076"/>
                  </a:lnTo>
                  <a:lnTo>
                    <a:pt x="530" y="1074"/>
                  </a:lnTo>
                  <a:lnTo>
                    <a:pt x="530" y="1070"/>
                  </a:lnTo>
                  <a:lnTo>
                    <a:pt x="530" y="1072"/>
                  </a:lnTo>
                  <a:lnTo>
                    <a:pt x="532" y="1074"/>
                  </a:lnTo>
                  <a:lnTo>
                    <a:pt x="532" y="1074"/>
                  </a:lnTo>
                  <a:lnTo>
                    <a:pt x="536" y="1076"/>
                  </a:lnTo>
                  <a:lnTo>
                    <a:pt x="536" y="1080"/>
                  </a:lnTo>
                  <a:lnTo>
                    <a:pt x="538" y="1084"/>
                  </a:lnTo>
                  <a:lnTo>
                    <a:pt x="538" y="1084"/>
                  </a:lnTo>
                  <a:lnTo>
                    <a:pt x="538" y="1082"/>
                  </a:lnTo>
                  <a:lnTo>
                    <a:pt x="536" y="1080"/>
                  </a:lnTo>
                  <a:lnTo>
                    <a:pt x="536" y="1076"/>
                  </a:lnTo>
                  <a:lnTo>
                    <a:pt x="534" y="1074"/>
                  </a:lnTo>
                  <a:lnTo>
                    <a:pt x="534" y="1074"/>
                  </a:lnTo>
                  <a:lnTo>
                    <a:pt x="534" y="1072"/>
                  </a:lnTo>
                  <a:lnTo>
                    <a:pt x="534" y="1072"/>
                  </a:lnTo>
                  <a:lnTo>
                    <a:pt x="536" y="1070"/>
                  </a:lnTo>
                  <a:lnTo>
                    <a:pt x="536" y="1068"/>
                  </a:lnTo>
                  <a:lnTo>
                    <a:pt x="534" y="1066"/>
                  </a:lnTo>
                  <a:lnTo>
                    <a:pt x="532" y="1060"/>
                  </a:lnTo>
                  <a:lnTo>
                    <a:pt x="530" y="1058"/>
                  </a:lnTo>
                  <a:lnTo>
                    <a:pt x="530" y="1052"/>
                  </a:lnTo>
                  <a:lnTo>
                    <a:pt x="530" y="1050"/>
                  </a:lnTo>
                  <a:lnTo>
                    <a:pt x="530" y="1048"/>
                  </a:lnTo>
                  <a:lnTo>
                    <a:pt x="530" y="1048"/>
                  </a:lnTo>
                  <a:lnTo>
                    <a:pt x="528" y="1048"/>
                  </a:lnTo>
                  <a:lnTo>
                    <a:pt x="528" y="1048"/>
                  </a:lnTo>
                  <a:lnTo>
                    <a:pt x="528" y="1050"/>
                  </a:lnTo>
                  <a:lnTo>
                    <a:pt x="526" y="1050"/>
                  </a:lnTo>
                  <a:lnTo>
                    <a:pt x="526" y="1050"/>
                  </a:lnTo>
                  <a:lnTo>
                    <a:pt x="526" y="1048"/>
                  </a:lnTo>
                  <a:lnTo>
                    <a:pt x="528" y="1048"/>
                  </a:lnTo>
                  <a:lnTo>
                    <a:pt x="528" y="1048"/>
                  </a:lnTo>
                  <a:lnTo>
                    <a:pt x="528" y="1048"/>
                  </a:lnTo>
                  <a:lnTo>
                    <a:pt x="528" y="1046"/>
                  </a:lnTo>
                  <a:lnTo>
                    <a:pt x="530" y="1046"/>
                  </a:lnTo>
                  <a:lnTo>
                    <a:pt x="530" y="1046"/>
                  </a:lnTo>
                  <a:lnTo>
                    <a:pt x="532" y="1044"/>
                  </a:lnTo>
                  <a:lnTo>
                    <a:pt x="532" y="1042"/>
                  </a:lnTo>
                  <a:lnTo>
                    <a:pt x="532" y="1040"/>
                  </a:lnTo>
                  <a:lnTo>
                    <a:pt x="532" y="1038"/>
                  </a:lnTo>
                  <a:lnTo>
                    <a:pt x="532" y="1034"/>
                  </a:lnTo>
                  <a:lnTo>
                    <a:pt x="532" y="1034"/>
                  </a:lnTo>
                  <a:lnTo>
                    <a:pt x="532" y="1034"/>
                  </a:lnTo>
                  <a:lnTo>
                    <a:pt x="532" y="1034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0" y="1032"/>
                  </a:lnTo>
                  <a:lnTo>
                    <a:pt x="530" y="1032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2" y="1032"/>
                  </a:lnTo>
                  <a:lnTo>
                    <a:pt x="532" y="1030"/>
                  </a:lnTo>
                  <a:lnTo>
                    <a:pt x="532" y="1030"/>
                  </a:lnTo>
                  <a:lnTo>
                    <a:pt x="532" y="1028"/>
                  </a:lnTo>
                  <a:lnTo>
                    <a:pt x="530" y="1028"/>
                  </a:lnTo>
                  <a:lnTo>
                    <a:pt x="530" y="1028"/>
                  </a:lnTo>
                  <a:lnTo>
                    <a:pt x="530" y="1026"/>
                  </a:lnTo>
                  <a:lnTo>
                    <a:pt x="530" y="1026"/>
                  </a:lnTo>
                  <a:lnTo>
                    <a:pt x="528" y="1026"/>
                  </a:lnTo>
                  <a:lnTo>
                    <a:pt x="528" y="1024"/>
                  </a:lnTo>
                  <a:lnTo>
                    <a:pt x="528" y="1016"/>
                  </a:lnTo>
                  <a:lnTo>
                    <a:pt x="528" y="1016"/>
                  </a:lnTo>
                  <a:lnTo>
                    <a:pt x="526" y="1014"/>
                  </a:lnTo>
                  <a:lnTo>
                    <a:pt x="526" y="1012"/>
                  </a:lnTo>
                  <a:lnTo>
                    <a:pt x="526" y="1008"/>
                  </a:lnTo>
                  <a:lnTo>
                    <a:pt x="528" y="1004"/>
                  </a:lnTo>
                  <a:lnTo>
                    <a:pt x="528" y="1000"/>
                  </a:lnTo>
                  <a:lnTo>
                    <a:pt x="528" y="1000"/>
                  </a:lnTo>
                  <a:lnTo>
                    <a:pt x="530" y="996"/>
                  </a:lnTo>
                  <a:lnTo>
                    <a:pt x="530" y="996"/>
                  </a:lnTo>
                  <a:lnTo>
                    <a:pt x="530" y="994"/>
                  </a:lnTo>
                  <a:lnTo>
                    <a:pt x="532" y="994"/>
                  </a:lnTo>
                  <a:lnTo>
                    <a:pt x="532" y="992"/>
                  </a:lnTo>
                  <a:lnTo>
                    <a:pt x="534" y="992"/>
                  </a:lnTo>
                  <a:lnTo>
                    <a:pt x="534" y="990"/>
                  </a:lnTo>
                  <a:lnTo>
                    <a:pt x="532" y="990"/>
                  </a:lnTo>
                  <a:lnTo>
                    <a:pt x="534" y="990"/>
                  </a:lnTo>
                  <a:lnTo>
                    <a:pt x="534" y="988"/>
                  </a:lnTo>
                  <a:lnTo>
                    <a:pt x="534" y="988"/>
                  </a:lnTo>
                  <a:lnTo>
                    <a:pt x="536" y="982"/>
                  </a:lnTo>
                  <a:lnTo>
                    <a:pt x="536" y="982"/>
                  </a:lnTo>
                  <a:lnTo>
                    <a:pt x="540" y="978"/>
                  </a:lnTo>
                  <a:lnTo>
                    <a:pt x="542" y="976"/>
                  </a:lnTo>
                  <a:lnTo>
                    <a:pt x="544" y="976"/>
                  </a:lnTo>
                  <a:lnTo>
                    <a:pt x="544" y="976"/>
                  </a:lnTo>
                  <a:lnTo>
                    <a:pt x="544" y="976"/>
                  </a:lnTo>
                  <a:lnTo>
                    <a:pt x="544" y="976"/>
                  </a:lnTo>
                  <a:lnTo>
                    <a:pt x="546" y="974"/>
                  </a:lnTo>
                  <a:lnTo>
                    <a:pt x="546" y="974"/>
                  </a:lnTo>
                  <a:lnTo>
                    <a:pt x="546" y="974"/>
                  </a:lnTo>
                  <a:lnTo>
                    <a:pt x="548" y="974"/>
                  </a:lnTo>
                  <a:lnTo>
                    <a:pt x="548" y="974"/>
                  </a:lnTo>
                  <a:lnTo>
                    <a:pt x="548" y="972"/>
                  </a:lnTo>
                  <a:lnTo>
                    <a:pt x="548" y="972"/>
                  </a:lnTo>
                  <a:lnTo>
                    <a:pt x="550" y="974"/>
                  </a:lnTo>
                  <a:lnTo>
                    <a:pt x="550" y="974"/>
                  </a:lnTo>
                  <a:lnTo>
                    <a:pt x="550" y="972"/>
                  </a:lnTo>
                  <a:lnTo>
                    <a:pt x="552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4" y="972"/>
                  </a:lnTo>
                  <a:lnTo>
                    <a:pt x="556" y="972"/>
                  </a:lnTo>
                  <a:lnTo>
                    <a:pt x="558" y="972"/>
                  </a:lnTo>
                  <a:lnTo>
                    <a:pt x="558" y="972"/>
                  </a:lnTo>
                  <a:lnTo>
                    <a:pt x="560" y="974"/>
                  </a:lnTo>
                  <a:lnTo>
                    <a:pt x="560" y="976"/>
                  </a:lnTo>
                  <a:lnTo>
                    <a:pt x="560" y="980"/>
                  </a:lnTo>
                  <a:lnTo>
                    <a:pt x="560" y="980"/>
                  </a:lnTo>
                  <a:lnTo>
                    <a:pt x="560" y="978"/>
                  </a:lnTo>
                  <a:lnTo>
                    <a:pt x="562" y="976"/>
                  </a:lnTo>
                  <a:lnTo>
                    <a:pt x="564" y="972"/>
                  </a:lnTo>
                  <a:lnTo>
                    <a:pt x="564" y="970"/>
                  </a:lnTo>
                  <a:lnTo>
                    <a:pt x="564" y="968"/>
                  </a:lnTo>
                  <a:lnTo>
                    <a:pt x="562" y="966"/>
                  </a:lnTo>
                  <a:lnTo>
                    <a:pt x="564" y="966"/>
                  </a:lnTo>
                  <a:lnTo>
                    <a:pt x="564" y="968"/>
                  </a:lnTo>
                  <a:lnTo>
                    <a:pt x="564" y="968"/>
                  </a:lnTo>
                  <a:lnTo>
                    <a:pt x="564" y="966"/>
                  </a:lnTo>
                  <a:lnTo>
                    <a:pt x="564" y="966"/>
                  </a:lnTo>
                  <a:lnTo>
                    <a:pt x="564" y="966"/>
                  </a:lnTo>
                  <a:lnTo>
                    <a:pt x="564" y="968"/>
                  </a:lnTo>
                  <a:lnTo>
                    <a:pt x="564" y="968"/>
                  </a:lnTo>
                  <a:lnTo>
                    <a:pt x="564" y="970"/>
                  </a:lnTo>
                  <a:lnTo>
                    <a:pt x="564" y="972"/>
                  </a:lnTo>
                  <a:lnTo>
                    <a:pt x="564" y="974"/>
                  </a:lnTo>
                  <a:lnTo>
                    <a:pt x="564" y="974"/>
                  </a:lnTo>
                  <a:lnTo>
                    <a:pt x="564" y="974"/>
                  </a:lnTo>
                  <a:lnTo>
                    <a:pt x="566" y="976"/>
                  </a:lnTo>
                  <a:lnTo>
                    <a:pt x="566" y="976"/>
                  </a:lnTo>
                  <a:lnTo>
                    <a:pt x="568" y="976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68" y="978"/>
                  </a:lnTo>
                  <a:lnTo>
                    <a:pt x="570" y="978"/>
                  </a:lnTo>
                  <a:lnTo>
                    <a:pt x="570" y="976"/>
                  </a:lnTo>
                  <a:lnTo>
                    <a:pt x="568" y="976"/>
                  </a:lnTo>
                  <a:lnTo>
                    <a:pt x="568" y="976"/>
                  </a:lnTo>
                  <a:lnTo>
                    <a:pt x="568" y="976"/>
                  </a:lnTo>
                  <a:lnTo>
                    <a:pt x="568" y="976"/>
                  </a:lnTo>
                  <a:lnTo>
                    <a:pt x="568" y="974"/>
                  </a:lnTo>
                  <a:lnTo>
                    <a:pt x="570" y="972"/>
                  </a:lnTo>
                  <a:lnTo>
                    <a:pt x="570" y="972"/>
                  </a:lnTo>
                  <a:lnTo>
                    <a:pt x="572" y="972"/>
                  </a:lnTo>
                  <a:lnTo>
                    <a:pt x="574" y="968"/>
                  </a:lnTo>
                  <a:lnTo>
                    <a:pt x="576" y="968"/>
                  </a:lnTo>
                  <a:lnTo>
                    <a:pt x="576" y="968"/>
                  </a:lnTo>
                  <a:lnTo>
                    <a:pt x="576" y="966"/>
                  </a:lnTo>
                  <a:lnTo>
                    <a:pt x="576" y="964"/>
                  </a:lnTo>
                  <a:lnTo>
                    <a:pt x="576" y="964"/>
                  </a:lnTo>
                  <a:lnTo>
                    <a:pt x="576" y="962"/>
                  </a:lnTo>
                  <a:lnTo>
                    <a:pt x="578" y="958"/>
                  </a:lnTo>
                  <a:lnTo>
                    <a:pt x="578" y="956"/>
                  </a:lnTo>
                  <a:lnTo>
                    <a:pt x="580" y="956"/>
                  </a:lnTo>
                  <a:lnTo>
                    <a:pt x="580" y="954"/>
                  </a:lnTo>
                  <a:lnTo>
                    <a:pt x="580" y="954"/>
                  </a:lnTo>
                  <a:lnTo>
                    <a:pt x="580" y="954"/>
                  </a:lnTo>
                  <a:lnTo>
                    <a:pt x="580" y="952"/>
                  </a:lnTo>
                  <a:lnTo>
                    <a:pt x="580" y="952"/>
                  </a:lnTo>
                  <a:lnTo>
                    <a:pt x="582" y="950"/>
                  </a:lnTo>
                  <a:lnTo>
                    <a:pt x="584" y="950"/>
                  </a:lnTo>
                  <a:lnTo>
                    <a:pt x="584" y="950"/>
                  </a:lnTo>
                  <a:lnTo>
                    <a:pt x="584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6" y="950"/>
                  </a:lnTo>
                  <a:lnTo>
                    <a:pt x="588" y="950"/>
                  </a:lnTo>
                  <a:lnTo>
                    <a:pt x="588" y="950"/>
                  </a:lnTo>
                  <a:lnTo>
                    <a:pt x="588" y="952"/>
                  </a:lnTo>
                  <a:lnTo>
                    <a:pt x="588" y="952"/>
                  </a:lnTo>
                  <a:lnTo>
                    <a:pt x="586" y="952"/>
                  </a:lnTo>
                  <a:lnTo>
                    <a:pt x="590" y="952"/>
                  </a:lnTo>
                  <a:lnTo>
                    <a:pt x="590" y="950"/>
                  </a:lnTo>
                  <a:lnTo>
                    <a:pt x="592" y="952"/>
                  </a:lnTo>
                  <a:lnTo>
                    <a:pt x="592" y="952"/>
                  </a:lnTo>
                  <a:lnTo>
                    <a:pt x="592" y="950"/>
                  </a:lnTo>
                  <a:lnTo>
                    <a:pt x="594" y="950"/>
                  </a:lnTo>
                  <a:lnTo>
                    <a:pt x="594" y="950"/>
                  </a:lnTo>
                  <a:lnTo>
                    <a:pt x="594" y="952"/>
                  </a:lnTo>
                  <a:lnTo>
                    <a:pt x="594" y="952"/>
                  </a:lnTo>
                  <a:lnTo>
                    <a:pt x="594" y="952"/>
                  </a:lnTo>
                  <a:lnTo>
                    <a:pt x="596" y="952"/>
                  </a:lnTo>
                  <a:lnTo>
                    <a:pt x="596" y="952"/>
                  </a:lnTo>
                  <a:lnTo>
                    <a:pt x="598" y="952"/>
                  </a:lnTo>
                  <a:lnTo>
                    <a:pt x="598" y="952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0" y="954"/>
                  </a:lnTo>
                  <a:lnTo>
                    <a:pt x="602" y="952"/>
                  </a:lnTo>
                  <a:lnTo>
                    <a:pt x="604" y="952"/>
                  </a:lnTo>
                  <a:lnTo>
                    <a:pt x="606" y="950"/>
                  </a:lnTo>
                  <a:lnTo>
                    <a:pt x="608" y="950"/>
                  </a:lnTo>
                  <a:lnTo>
                    <a:pt x="608" y="950"/>
                  </a:lnTo>
                  <a:lnTo>
                    <a:pt x="610" y="950"/>
                  </a:lnTo>
                  <a:lnTo>
                    <a:pt x="610" y="950"/>
                  </a:lnTo>
                  <a:lnTo>
                    <a:pt x="610" y="948"/>
                  </a:lnTo>
                  <a:lnTo>
                    <a:pt x="612" y="948"/>
                  </a:lnTo>
                  <a:lnTo>
                    <a:pt x="612" y="948"/>
                  </a:lnTo>
                  <a:lnTo>
                    <a:pt x="612" y="948"/>
                  </a:lnTo>
                  <a:lnTo>
                    <a:pt x="614" y="948"/>
                  </a:lnTo>
                  <a:lnTo>
                    <a:pt x="614" y="948"/>
                  </a:lnTo>
                  <a:lnTo>
                    <a:pt x="614" y="946"/>
                  </a:lnTo>
                  <a:lnTo>
                    <a:pt x="616" y="948"/>
                  </a:lnTo>
                  <a:lnTo>
                    <a:pt x="616" y="946"/>
                  </a:lnTo>
                  <a:lnTo>
                    <a:pt x="618" y="946"/>
                  </a:lnTo>
                  <a:lnTo>
                    <a:pt x="620" y="944"/>
                  </a:lnTo>
                  <a:lnTo>
                    <a:pt x="622" y="944"/>
                  </a:lnTo>
                  <a:lnTo>
                    <a:pt x="622" y="944"/>
                  </a:lnTo>
                  <a:lnTo>
                    <a:pt x="624" y="942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38"/>
                  </a:lnTo>
                  <a:lnTo>
                    <a:pt x="626" y="938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40"/>
                  </a:lnTo>
                  <a:lnTo>
                    <a:pt x="626" y="938"/>
                  </a:lnTo>
                  <a:lnTo>
                    <a:pt x="628" y="936"/>
                  </a:lnTo>
                  <a:lnTo>
                    <a:pt x="628" y="936"/>
                  </a:lnTo>
                  <a:lnTo>
                    <a:pt x="628" y="932"/>
                  </a:lnTo>
                  <a:lnTo>
                    <a:pt x="628" y="930"/>
                  </a:lnTo>
                  <a:lnTo>
                    <a:pt x="628" y="928"/>
                  </a:lnTo>
                  <a:lnTo>
                    <a:pt x="628" y="926"/>
                  </a:lnTo>
                  <a:lnTo>
                    <a:pt x="628" y="924"/>
                  </a:lnTo>
                  <a:lnTo>
                    <a:pt x="628" y="924"/>
                  </a:lnTo>
                  <a:lnTo>
                    <a:pt x="628" y="926"/>
                  </a:lnTo>
                  <a:lnTo>
                    <a:pt x="628" y="926"/>
                  </a:lnTo>
                  <a:lnTo>
                    <a:pt x="628" y="928"/>
                  </a:lnTo>
                  <a:lnTo>
                    <a:pt x="628" y="928"/>
                  </a:lnTo>
                  <a:lnTo>
                    <a:pt x="628" y="928"/>
                  </a:lnTo>
                  <a:lnTo>
                    <a:pt x="628" y="928"/>
                  </a:lnTo>
                  <a:lnTo>
                    <a:pt x="628" y="928"/>
                  </a:lnTo>
                  <a:lnTo>
                    <a:pt x="626" y="928"/>
                  </a:lnTo>
                  <a:lnTo>
                    <a:pt x="626" y="928"/>
                  </a:lnTo>
                  <a:lnTo>
                    <a:pt x="626" y="928"/>
                  </a:lnTo>
                  <a:lnTo>
                    <a:pt x="626" y="928"/>
                  </a:lnTo>
                  <a:lnTo>
                    <a:pt x="626" y="928"/>
                  </a:lnTo>
                  <a:lnTo>
                    <a:pt x="624" y="928"/>
                  </a:lnTo>
                  <a:lnTo>
                    <a:pt x="624" y="926"/>
                  </a:lnTo>
                  <a:lnTo>
                    <a:pt x="624" y="926"/>
                  </a:lnTo>
                  <a:lnTo>
                    <a:pt x="624" y="924"/>
                  </a:lnTo>
                  <a:lnTo>
                    <a:pt x="626" y="922"/>
                  </a:lnTo>
                  <a:lnTo>
                    <a:pt x="626" y="920"/>
                  </a:lnTo>
                  <a:lnTo>
                    <a:pt x="626" y="920"/>
                  </a:lnTo>
                  <a:lnTo>
                    <a:pt x="628" y="918"/>
                  </a:lnTo>
                  <a:lnTo>
                    <a:pt x="630" y="916"/>
                  </a:lnTo>
                  <a:lnTo>
                    <a:pt x="630" y="916"/>
                  </a:lnTo>
                  <a:lnTo>
                    <a:pt x="632" y="916"/>
                  </a:lnTo>
                  <a:lnTo>
                    <a:pt x="632" y="914"/>
                  </a:lnTo>
                  <a:lnTo>
                    <a:pt x="632" y="914"/>
                  </a:lnTo>
                  <a:lnTo>
                    <a:pt x="634" y="912"/>
                  </a:lnTo>
                  <a:lnTo>
                    <a:pt x="644" y="906"/>
                  </a:lnTo>
                  <a:lnTo>
                    <a:pt x="646" y="906"/>
                  </a:lnTo>
                  <a:lnTo>
                    <a:pt x="648" y="904"/>
                  </a:lnTo>
                  <a:lnTo>
                    <a:pt x="650" y="904"/>
                  </a:lnTo>
                  <a:lnTo>
                    <a:pt x="650" y="904"/>
                  </a:lnTo>
                  <a:lnTo>
                    <a:pt x="652" y="902"/>
                  </a:lnTo>
                  <a:lnTo>
                    <a:pt x="652" y="902"/>
                  </a:lnTo>
                  <a:lnTo>
                    <a:pt x="652" y="902"/>
                  </a:lnTo>
                  <a:lnTo>
                    <a:pt x="652" y="902"/>
                  </a:lnTo>
                  <a:lnTo>
                    <a:pt x="654" y="902"/>
                  </a:lnTo>
                  <a:lnTo>
                    <a:pt x="654" y="902"/>
                  </a:lnTo>
                  <a:lnTo>
                    <a:pt x="656" y="900"/>
                  </a:lnTo>
                  <a:lnTo>
                    <a:pt x="656" y="900"/>
                  </a:lnTo>
                  <a:lnTo>
                    <a:pt x="656" y="900"/>
                  </a:lnTo>
                  <a:lnTo>
                    <a:pt x="658" y="898"/>
                  </a:lnTo>
                  <a:lnTo>
                    <a:pt x="660" y="898"/>
                  </a:lnTo>
                  <a:lnTo>
                    <a:pt x="660" y="898"/>
                  </a:lnTo>
                  <a:lnTo>
                    <a:pt x="664" y="896"/>
                  </a:lnTo>
                  <a:lnTo>
                    <a:pt x="666" y="896"/>
                  </a:lnTo>
                  <a:lnTo>
                    <a:pt x="666" y="894"/>
                  </a:lnTo>
                  <a:lnTo>
                    <a:pt x="666" y="894"/>
                  </a:lnTo>
                  <a:lnTo>
                    <a:pt x="668" y="894"/>
                  </a:lnTo>
                  <a:lnTo>
                    <a:pt x="668" y="894"/>
                  </a:lnTo>
                  <a:lnTo>
                    <a:pt x="666" y="892"/>
                  </a:lnTo>
                  <a:lnTo>
                    <a:pt x="668" y="892"/>
                  </a:lnTo>
                  <a:lnTo>
                    <a:pt x="668" y="892"/>
                  </a:lnTo>
                  <a:lnTo>
                    <a:pt x="668" y="892"/>
                  </a:lnTo>
                  <a:lnTo>
                    <a:pt x="670" y="892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68" y="890"/>
                  </a:lnTo>
                  <a:lnTo>
                    <a:pt x="668" y="890"/>
                  </a:lnTo>
                  <a:lnTo>
                    <a:pt x="668" y="890"/>
                  </a:lnTo>
                  <a:lnTo>
                    <a:pt x="668" y="888"/>
                  </a:lnTo>
                  <a:lnTo>
                    <a:pt x="668" y="888"/>
                  </a:lnTo>
                  <a:lnTo>
                    <a:pt x="670" y="888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0" y="890"/>
                  </a:lnTo>
                  <a:lnTo>
                    <a:pt x="672" y="890"/>
                  </a:lnTo>
                  <a:lnTo>
                    <a:pt x="672" y="888"/>
                  </a:lnTo>
                  <a:lnTo>
                    <a:pt x="674" y="886"/>
                  </a:lnTo>
                  <a:lnTo>
                    <a:pt x="676" y="884"/>
                  </a:lnTo>
                  <a:lnTo>
                    <a:pt x="676" y="882"/>
                  </a:lnTo>
                  <a:lnTo>
                    <a:pt x="676" y="882"/>
                  </a:lnTo>
                  <a:lnTo>
                    <a:pt x="676" y="882"/>
                  </a:lnTo>
                  <a:lnTo>
                    <a:pt x="676" y="880"/>
                  </a:lnTo>
                  <a:lnTo>
                    <a:pt x="676" y="880"/>
                  </a:lnTo>
                  <a:lnTo>
                    <a:pt x="676" y="880"/>
                  </a:lnTo>
                  <a:lnTo>
                    <a:pt x="678" y="880"/>
                  </a:lnTo>
                  <a:lnTo>
                    <a:pt x="678" y="880"/>
                  </a:lnTo>
                  <a:lnTo>
                    <a:pt x="678" y="880"/>
                  </a:lnTo>
                  <a:lnTo>
                    <a:pt x="678" y="880"/>
                  </a:lnTo>
                  <a:lnTo>
                    <a:pt x="680" y="878"/>
                  </a:lnTo>
                  <a:lnTo>
                    <a:pt x="680" y="878"/>
                  </a:lnTo>
                  <a:lnTo>
                    <a:pt x="680" y="878"/>
                  </a:lnTo>
                  <a:lnTo>
                    <a:pt x="682" y="876"/>
                  </a:lnTo>
                  <a:lnTo>
                    <a:pt x="682" y="876"/>
                  </a:lnTo>
                  <a:lnTo>
                    <a:pt x="682" y="876"/>
                  </a:lnTo>
                  <a:lnTo>
                    <a:pt x="682" y="876"/>
                  </a:lnTo>
                  <a:lnTo>
                    <a:pt x="682" y="874"/>
                  </a:lnTo>
                  <a:lnTo>
                    <a:pt x="684" y="874"/>
                  </a:lnTo>
                  <a:lnTo>
                    <a:pt x="692" y="870"/>
                  </a:lnTo>
                  <a:lnTo>
                    <a:pt x="704" y="862"/>
                  </a:lnTo>
                  <a:lnTo>
                    <a:pt x="706" y="862"/>
                  </a:lnTo>
                  <a:lnTo>
                    <a:pt x="706" y="860"/>
                  </a:lnTo>
                  <a:lnTo>
                    <a:pt x="708" y="860"/>
                  </a:lnTo>
                  <a:lnTo>
                    <a:pt x="708" y="860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8"/>
                  </a:lnTo>
                  <a:lnTo>
                    <a:pt x="708" y="856"/>
                  </a:lnTo>
                  <a:lnTo>
                    <a:pt x="710" y="856"/>
                  </a:lnTo>
                  <a:lnTo>
                    <a:pt x="712" y="854"/>
                  </a:lnTo>
                  <a:lnTo>
                    <a:pt x="712" y="854"/>
                  </a:lnTo>
                  <a:lnTo>
                    <a:pt x="714" y="852"/>
                  </a:lnTo>
                  <a:lnTo>
                    <a:pt x="716" y="850"/>
                  </a:lnTo>
                  <a:lnTo>
                    <a:pt x="716" y="850"/>
                  </a:lnTo>
                  <a:lnTo>
                    <a:pt x="716" y="850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2" y="852"/>
                  </a:lnTo>
                  <a:lnTo>
                    <a:pt x="712" y="852"/>
                  </a:lnTo>
                  <a:lnTo>
                    <a:pt x="712" y="852"/>
                  </a:lnTo>
                  <a:lnTo>
                    <a:pt x="712" y="852"/>
                  </a:lnTo>
                  <a:lnTo>
                    <a:pt x="714" y="852"/>
                  </a:lnTo>
                  <a:lnTo>
                    <a:pt x="714" y="852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4" y="850"/>
                  </a:lnTo>
                  <a:lnTo>
                    <a:pt x="716" y="850"/>
                  </a:lnTo>
                  <a:lnTo>
                    <a:pt x="716" y="850"/>
                  </a:lnTo>
                  <a:lnTo>
                    <a:pt x="718" y="848"/>
                  </a:lnTo>
                  <a:lnTo>
                    <a:pt x="720" y="846"/>
                  </a:lnTo>
                  <a:lnTo>
                    <a:pt x="720" y="846"/>
                  </a:lnTo>
                  <a:lnTo>
                    <a:pt x="720" y="844"/>
                  </a:lnTo>
                  <a:lnTo>
                    <a:pt x="722" y="844"/>
                  </a:lnTo>
                  <a:lnTo>
                    <a:pt x="726" y="840"/>
                  </a:lnTo>
                  <a:lnTo>
                    <a:pt x="726" y="838"/>
                  </a:lnTo>
                  <a:lnTo>
                    <a:pt x="730" y="834"/>
                  </a:lnTo>
                  <a:lnTo>
                    <a:pt x="730" y="832"/>
                  </a:lnTo>
                  <a:lnTo>
                    <a:pt x="732" y="832"/>
                  </a:lnTo>
                  <a:lnTo>
                    <a:pt x="732" y="830"/>
                  </a:lnTo>
                  <a:lnTo>
                    <a:pt x="734" y="828"/>
                  </a:lnTo>
                  <a:lnTo>
                    <a:pt x="734" y="826"/>
                  </a:lnTo>
                  <a:lnTo>
                    <a:pt x="736" y="824"/>
                  </a:lnTo>
                  <a:lnTo>
                    <a:pt x="736" y="824"/>
                  </a:lnTo>
                  <a:lnTo>
                    <a:pt x="736" y="824"/>
                  </a:lnTo>
                  <a:lnTo>
                    <a:pt x="736" y="824"/>
                  </a:lnTo>
                  <a:lnTo>
                    <a:pt x="734" y="824"/>
                  </a:lnTo>
                  <a:lnTo>
                    <a:pt x="734" y="824"/>
                  </a:lnTo>
                  <a:lnTo>
                    <a:pt x="734" y="826"/>
                  </a:lnTo>
                  <a:lnTo>
                    <a:pt x="734" y="826"/>
                  </a:lnTo>
                  <a:lnTo>
                    <a:pt x="734" y="824"/>
                  </a:lnTo>
                  <a:lnTo>
                    <a:pt x="734" y="824"/>
                  </a:lnTo>
                  <a:lnTo>
                    <a:pt x="734" y="824"/>
                  </a:lnTo>
                  <a:lnTo>
                    <a:pt x="734" y="824"/>
                  </a:lnTo>
                  <a:lnTo>
                    <a:pt x="734" y="822"/>
                  </a:lnTo>
                  <a:lnTo>
                    <a:pt x="734" y="822"/>
                  </a:lnTo>
                  <a:lnTo>
                    <a:pt x="734" y="822"/>
                  </a:lnTo>
                  <a:lnTo>
                    <a:pt x="734" y="824"/>
                  </a:lnTo>
                  <a:lnTo>
                    <a:pt x="736" y="824"/>
                  </a:lnTo>
                  <a:lnTo>
                    <a:pt x="736" y="824"/>
                  </a:lnTo>
                  <a:lnTo>
                    <a:pt x="736" y="824"/>
                  </a:lnTo>
                  <a:lnTo>
                    <a:pt x="740" y="818"/>
                  </a:lnTo>
                  <a:lnTo>
                    <a:pt x="746" y="814"/>
                  </a:lnTo>
                  <a:lnTo>
                    <a:pt x="748" y="812"/>
                  </a:lnTo>
                  <a:lnTo>
                    <a:pt x="754" y="806"/>
                  </a:lnTo>
                  <a:lnTo>
                    <a:pt x="756" y="804"/>
                  </a:lnTo>
                  <a:lnTo>
                    <a:pt x="758" y="804"/>
                  </a:lnTo>
                  <a:lnTo>
                    <a:pt x="760" y="802"/>
                  </a:lnTo>
                  <a:lnTo>
                    <a:pt x="762" y="802"/>
                  </a:lnTo>
                  <a:lnTo>
                    <a:pt x="766" y="800"/>
                  </a:lnTo>
                  <a:lnTo>
                    <a:pt x="770" y="798"/>
                  </a:lnTo>
                  <a:lnTo>
                    <a:pt x="770" y="796"/>
                  </a:lnTo>
                  <a:lnTo>
                    <a:pt x="760" y="802"/>
                  </a:lnTo>
                  <a:lnTo>
                    <a:pt x="758" y="802"/>
                  </a:lnTo>
                  <a:lnTo>
                    <a:pt x="758" y="802"/>
                  </a:lnTo>
                  <a:lnTo>
                    <a:pt x="758" y="802"/>
                  </a:lnTo>
                  <a:lnTo>
                    <a:pt x="758" y="802"/>
                  </a:lnTo>
                  <a:lnTo>
                    <a:pt x="758" y="802"/>
                  </a:lnTo>
                  <a:lnTo>
                    <a:pt x="758" y="802"/>
                  </a:lnTo>
                  <a:lnTo>
                    <a:pt x="760" y="802"/>
                  </a:lnTo>
                  <a:lnTo>
                    <a:pt x="760" y="800"/>
                  </a:lnTo>
                  <a:lnTo>
                    <a:pt x="760" y="800"/>
                  </a:lnTo>
                  <a:lnTo>
                    <a:pt x="760" y="800"/>
                  </a:lnTo>
                  <a:lnTo>
                    <a:pt x="760" y="800"/>
                  </a:lnTo>
                  <a:lnTo>
                    <a:pt x="760" y="802"/>
                  </a:lnTo>
                  <a:lnTo>
                    <a:pt x="762" y="802"/>
                  </a:lnTo>
                  <a:lnTo>
                    <a:pt x="762" y="800"/>
                  </a:lnTo>
                  <a:lnTo>
                    <a:pt x="762" y="800"/>
                  </a:lnTo>
                  <a:lnTo>
                    <a:pt x="762" y="800"/>
                  </a:lnTo>
                  <a:lnTo>
                    <a:pt x="762" y="800"/>
                  </a:lnTo>
                  <a:lnTo>
                    <a:pt x="762" y="800"/>
                  </a:lnTo>
                  <a:lnTo>
                    <a:pt x="762" y="800"/>
                  </a:lnTo>
                  <a:lnTo>
                    <a:pt x="764" y="800"/>
                  </a:lnTo>
                  <a:lnTo>
                    <a:pt x="764" y="798"/>
                  </a:lnTo>
                  <a:lnTo>
                    <a:pt x="764" y="798"/>
                  </a:lnTo>
                  <a:lnTo>
                    <a:pt x="764" y="798"/>
                  </a:lnTo>
                  <a:lnTo>
                    <a:pt x="764" y="798"/>
                  </a:lnTo>
                  <a:lnTo>
                    <a:pt x="762" y="796"/>
                  </a:lnTo>
                  <a:lnTo>
                    <a:pt x="762" y="798"/>
                  </a:lnTo>
                  <a:lnTo>
                    <a:pt x="762" y="798"/>
                  </a:lnTo>
                  <a:lnTo>
                    <a:pt x="762" y="798"/>
                  </a:lnTo>
                  <a:lnTo>
                    <a:pt x="760" y="798"/>
                  </a:lnTo>
                  <a:lnTo>
                    <a:pt x="760" y="800"/>
                  </a:lnTo>
                  <a:lnTo>
                    <a:pt x="756" y="798"/>
                  </a:lnTo>
                  <a:lnTo>
                    <a:pt x="756" y="798"/>
                  </a:lnTo>
                  <a:lnTo>
                    <a:pt x="756" y="798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0"/>
                  </a:lnTo>
                  <a:lnTo>
                    <a:pt x="756" y="802"/>
                  </a:lnTo>
                  <a:lnTo>
                    <a:pt x="756" y="802"/>
                  </a:lnTo>
                  <a:lnTo>
                    <a:pt x="754" y="802"/>
                  </a:lnTo>
                  <a:lnTo>
                    <a:pt x="754" y="802"/>
                  </a:lnTo>
                  <a:lnTo>
                    <a:pt x="754" y="802"/>
                  </a:lnTo>
                  <a:lnTo>
                    <a:pt x="754" y="802"/>
                  </a:lnTo>
                  <a:lnTo>
                    <a:pt x="756" y="804"/>
                  </a:lnTo>
                  <a:lnTo>
                    <a:pt x="756" y="804"/>
                  </a:lnTo>
                  <a:lnTo>
                    <a:pt x="754" y="804"/>
                  </a:lnTo>
                  <a:lnTo>
                    <a:pt x="754" y="804"/>
                  </a:lnTo>
                  <a:lnTo>
                    <a:pt x="754" y="804"/>
                  </a:lnTo>
                  <a:lnTo>
                    <a:pt x="754" y="804"/>
                  </a:lnTo>
                  <a:lnTo>
                    <a:pt x="754" y="804"/>
                  </a:lnTo>
                  <a:lnTo>
                    <a:pt x="754" y="804"/>
                  </a:lnTo>
                  <a:lnTo>
                    <a:pt x="754" y="806"/>
                  </a:lnTo>
                  <a:lnTo>
                    <a:pt x="754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0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2" y="806"/>
                  </a:lnTo>
                  <a:lnTo>
                    <a:pt x="750" y="804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6"/>
                  </a:lnTo>
                  <a:lnTo>
                    <a:pt x="750" y="804"/>
                  </a:lnTo>
                  <a:lnTo>
                    <a:pt x="750" y="804"/>
                  </a:lnTo>
                  <a:lnTo>
                    <a:pt x="750" y="804"/>
                  </a:lnTo>
                  <a:lnTo>
                    <a:pt x="752" y="804"/>
                  </a:lnTo>
                  <a:lnTo>
                    <a:pt x="752" y="802"/>
                  </a:lnTo>
                  <a:lnTo>
                    <a:pt x="752" y="802"/>
                  </a:lnTo>
                  <a:lnTo>
                    <a:pt x="752" y="802"/>
                  </a:lnTo>
                  <a:lnTo>
                    <a:pt x="752" y="802"/>
                  </a:lnTo>
                  <a:lnTo>
                    <a:pt x="752" y="800"/>
                  </a:lnTo>
                  <a:lnTo>
                    <a:pt x="752" y="800"/>
                  </a:lnTo>
                  <a:lnTo>
                    <a:pt x="754" y="800"/>
                  </a:lnTo>
                  <a:lnTo>
                    <a:pt x="754" y="798"/>
                  </a:lnTo>
                  <a:lnTo>
                    <a:pt x="754" y="798"/>
                  </a:lnTo>
                  <a:lnTo>
                    <a:pt x="754" y="796"/>
                  </a:lnTo>
                  <a:lnTo>
                    <a:pt x="756" y="794"/>
                  </a:lnTo>
                  <a:lnTo>
                    <a:pt x="756" y="794"/>
                  </a:lnTo>
                  <a:lnTo>
                    <a:pt x="758" y="792"/>
                  </a:lnTo>
                  <a:lnTo>
                    <a:pt x="758" y="792"/>
                  </a:lnTo>
                  <a:lnTo>
                    <a:pt x="758" y="792"/>
                  </a:lnTo>
                  <a:lnTo>
                    <a:pt x="758" y="792"/>
                  </a:lnTo>
                  <a:lnTo>
                    <a:pt x="760" y="792"/>
                  </a:lnTo>
                  <a:lnTo>
                    <a:pt x="762" y="790"/>
                  </a:lnTo>
                  <a:lnTo>
                    <a:pt x="764" y="788"/>
                  </a:lnTo>
                  <a:lnTo>
                    <a:pt x="764" y="788"/>
                  </a:lnTo>
                  <a:lnTo>
                    <a:pt x="766" y="786"/>
                  </a:lnTo>
                  <a:lnTo>
                    <a:pt x="766" y="788"/>
                  </a:lnTo>
                  <a:lnTo>
                    <a:pt x="768" y="788"/>
                  </a:lnTo>
                  <a:lnTo>
                    <a:pt x="770" y="788"/>
                  </a:lnTo>
                  <a:lnTo>
                    <a:pt x="770" y="788"/>
                  </a:lnTo>
                  <a:lnTo>
                    <a:pt x="770" y="792"/>
                  </a:lnTo>
                  <a:lnTo>
                    <a:pt x="770" y="794"/>
                  </a:lnTo>
                  <a:lnTo>
                    <a:pt x="770" y="794"/>
                  </a:lnTo>
                  <a:lnTo>
                    <a:pt x="770" y="794"/>
                  </a:lnTo>
                  <a:lnTo>
                    <a:pt x="770" y="794"/>
                  </a:lnTo>
                  <a:lnTo>
                    <a:pt x="770" y="794"/>
                  </a:lnTo>
                  <a:lnTo>
                    <a:pt x="770" y="794"/>
                  </a:lnTo>
                  <a:lnTo>
                    <a:pt x="768" y="796"/>
                  </a:lnTo>
                  <a:lnTo>
                    <a:pt x="768" y="796"/>
                  </a:lnTo>
                  <a:lnTo>
                    <a:pt x="768" y="796"/>
                  </a:lnTo>
                  <a:lnTo>
                    <a:pt x="768" y="794"/>
                  </a:lnTo>
                  <a:lnTo>
                    <a:pt x="768" y="794"/>
                  </a:lnTo>
                  <a:lnTo>
                    <a:pt x="766" y="796"/>
                  </a:lnTo>
                  <a:lnTo>
                    <a:pt x="766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4" y="796"/>
                  </a:lnTo>
                  <a:lnTo>
                    <a:pt x="766" y="796"/>
                  </a:lnTo>
                  <a:lnTo>
                    <a:pt x="766" y="796"/>
                  </a:lnTo>
                  <a:lnTo>
                    <a:pt x="766" y="798"/>
                  </a:lnTo>
                  <a:lnTo>
                    <a:pt x="766" y="798"/>
                  </a:lnTo>
                  <a:lnTo>
                    <a:pt x="766" y="798"/>
                  </a:lnTo>
                  <a:lnTo>
                    <a:pt x="766" y="798"/>
                  </a:lnTo>
                  <a:lnTo>
                    <a:pt x="770" y="796"/>
                  </a:lnTo>
                  <a:lnTo>
                    <a:pt x="772" y="796"/>
                  </a:lnTo>
                  <a:lnTo>
                    <a:pt x="774" y="794"/>
                  </a:lnTo>
                  <a:lnTo>
                    <a:pt x="774" y="796"/>
                  </a:lnTo>
                  <a:lnTo>
                    <a:pt x="774" y="796"/>
                  </a:lnTo>
                  <a:lnTo>
                    <a:pt x="774" y="796"/>
                  </a:lnTo>
                  <a:lnTo>
                    <a:pt x="776" y="794"/>
                  </a:lnTo>
                  <a:lnTo>
                    <a:pt x="778" y="794"/>
                  </a:lnTo>
                  <a:lnTo>
                    <a:pt x="778" y="794"/>
                  </a:lnTo>
                  <a:lnTo>
                    <a:pt x="778" y="794"/>
                  </a:lnTo>
                  <a:lnTo>
                    <a:pt x="780" y="794"/>
                  </a:lnTo>
                  <a:lnTo>
                    <a:pt x="780" y="794"/>
                  </a:lnTo>
                  <a:lnTo>
                    <a:pt x="782" y="794"/>
                  </a:lnTo>
                  <a:lnTo>
                    <a:pt x="782" y="792"/>
                  </a:lnTo>
                  <a:lnTo>
                    <a:pt x="784" y="792"/>
                  </a:lnTo>
                  <a:lnTo>
                    <a:pt x="790" y="790"/>
                  </a:lnTo>
                  <a:lnTo>
                    <a:pt x="792" y="790"/>
                  </a:lnTo>
                  <a:lnTo>
                    <a:pt x="792" y="790"/>
                  </a:lnTo>
                  <a:lnTo>
                    <a:pt x="792" y="790"/>
                  </a:lnTo>
                  <a:lnTo>
                    <a:pt x="792" y="790"/>
                  </a:lnTo>
                  <a:lnTo>
                    <a:pt x="792" y="790"/>
                  </a:lnTo>
                  <a:lnTo>
                    <a:pt x="794" y="790"/>
                  </a:lnTo>
                  <a:lnTo>
                    <a:pt x="794" y="790"/>
                  </a:lnTo>
                  <a:lnTo>
                    <a:pt x="794" y="790"/>
                  </a:lnTo>
                  <a:lnTo>
                    <a:pt x="802" y="786"/>
                  </a:lnTo>
                  <a:lnTo>
                    <a:pt x="806" y="784"/>
                  </a:lnTo>
                  <a:lnTo>
                    <a:pt x="806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04" y="784"/>
                  </a:lnTo>
                  <a:lnTo>
                    <a:pt x="804" y="782"/>
                  </a:lnTo>
                  <a:lnTo>
                    <a:pt x="804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2" y="782"/>
                  </a:lnTo>
                  <a:lnTo>
                    <a:pt x="800" y="780"/>
                  </a:lnTo>
                  <a:lnTo>
                    <a:pt x="800" y="780"/>
                  </a:lnTo>
                  <a:lnTo>
                    <a:pt x="798" y="780"/>
                  </a:lnTo>
                  <a:lnTo>
                    <a:pt x="798" y="780"/>
                  </a:lnTo>
                  <a:lnTo>
                    <a:pt x="796" y="778"/>
                  </a:lnTo>
                  <a:lnTo>
                    <a:pt x="796" y="778"/>
                  </a:lnTo>
                  <a:lnTo>
                    <a:pt x="796" y="776"/>
                  </a:lnTo>
                  <a:lnTo>
                    <a:pt x="796" y="776"/>
                  </a:lnTo>
                  <a:lnTo>
                    <a:pt x="796" y="776"/>
                  </a:lnTo>
                  <a:lnTo>
                    <a:pt x="796" y="776"/>
                  </a:lnTo>
                  <a:lnTo>
                    <a:pt x="798" y="778"/>
                  </a:lnTo>
                  <a:lnTo>
                    <a:pt x="798" y="778"/>
                  </a:lnTo>
                  <a:lnTo>
                    <a:pt x="798" y="778"/>
                  </a:lnTo>
                  <a:lnTo>
                    <a:pt x="798" y="778"/>
                  </a:lnTo>
                  <a:lnTo>
                    <a:pt x="798" y="780"/>
                  </a:lnTo>
                  <a:lnTo>
                    <a:pt x="800" y="780"/>
                  </a:lnTo>
                  <a:lnTo>
                    <a:pt x="802" y="780"/>
                  </a:lnTo>
                  <a:lnTo>
                    <a:pt x="806" y="782"/>
                  </a:lnTo>
                  <a:lnTo>
                    <a:pt x="808" y="784"/>
                  </a:lnTo>
                  <a:lnTo>
                    <a:pt x="808" y="782"/>
                  </a:lnTo>
                  <a:lnTo>
                    <a:pt x="808" y="782"/>
                  </a:lnTo>
                  <a:lnTo>
                    <a:pt x="808" y="782"/>
                  </a:lnTo>
                  <a:lnTo>
                    <a:pt x="808" y="782"/>
                  </a:lnTo>
                  <a:lnTo>
                    <a:pt x="806" y="782"/>
                  </a:lnTo>
                  <a:lnTo>
                    <a:pt x="808" y="780"/>
                  </a:lnTo>
                  <a:lnTo>
                    <a:pt x="810" y="778"/>
                  </a:lnTo>
                  <a:lnTo>
                    <a:pt x="810" y="778"/>
                  </a:lnTo>
                  <a:lnTo>
                    <a:pt x="810" y="776"/>
                  </a:lnTo>
                  <a:lnTo>
                    <a:pt x="812" y="774"/>
                  </a:lnTo>
                  <a:lnTo>
                    <a:pt x="812" y="774"/>
                  </a:lnTo>
                  <a:lnTo>
                    <a:pt x="812" y="774"/>
                  </a:lnTo>
                  <a:lnTo>
                    <a:pt x="814" y="772"/>
                  </a:lnTo>
                  <a:lnTo>
                    <a:pt x="816" y="772"/>
                  </a:lnTo>
                  <a:lnTo>
                    <a:pt x="818" y="772"/>
                  </a:lnTo>
                  <a:lnTo>
                    <a:pt x="822" y="768"/>
                  </a:lnTo>
                  <a:lnTo>
                    <a:pt x="824" y="768"/>
                  </a:lnTo>
                  <a:lnTo>
                    <a:pt x="822" y="768"/>
                  </a:lnTo>
                  <a:lnTo>
                    <a:pt x="820" y="770"/>
                  </a:lnTo>
                  <a:lnTo>
                    <a:pt x="820" y="768"/>
                  </a:lnTo>
                  <a:lnTo>
                    <a:pt x="820" y="768"/>
                  </a:lnTo>
                  <a:lnTo>
                    <a:pt x="822" y="768"/>
                  </a:lnTo>
                  <a:lnTo>
                    <a:pt x="822" y="768"/>
                  </a:lnTo>
                  <a:lnTo>
                    <a:pt x="822" y="768"/>
                  </a:lnTo>
                  <a:lnTo>
                    <a:pt x="824" y="766"/>
                  </a:lnTo>
                  <a:lnTo>
                    <a:pt x="824" y="764"/>
                  </a:lnTo>
                  <a:lnTo>
                    <a:pt x="826" y="762"/>
                  </a:lnTo>
                  <a:lnTo>
                    <a:pt x="824" y="762"/>
                  </a:lnTo>
                  <a:lnTo>
                    <a:pt x="824" y="762"/>
                  </a:lnTo>
                  <a:lnTo>
                    <a:pt x="824" y="764"/>
                  </a:lnTo>
                  <a:lnTo>
                    <a:pt x="824" y="764"/>
                  </a:lnTo>
                  <a:lnTo>
                    <a:pt x="824" y="764"/>
                  </a:lnTo>
                  <a:lnTo>
                    <a:pt x="824" y="764"/>
                  </a:lnTo>
                  <a:lnTo>
                    <a:pt x="822" y="764"/>
                  </a:lnTo>
                  <a:lnTo>
                    <a:pt x="822" y="766"/>
                  </a:lnTo>
                  <a:lnTo>
                    <a:pt x="822" y="762"/>
                  </a:lnTo>
                  <a:lnTo>
                    <a:pt x="822" y="760"/>
                  </a:lnTo>
                  <a:lnTo>
                    <a:pt x="822" y="760"/>
                  </a:lnTo>
                  <a:lnTo>
                    <a:pt x="824" y="758"/>
                  </a:lnTo>
                  <a:lnTo>
                    <a:pt x="830" y="754"/>
                  </a:lnTo>
                  <a:lnTo>
                    <a:pt x="832" y="752"/>
                  </a:lnTo>
                  <a:lnTo>
                    <a:pt x="834" y="752"/>
                  </a:lnTo>
                  <a:lnTo>
                    <a:pt x="836" y="750"/>
                  </a:lnTo>
                  <a:lnTo>
                    <a:pt x="836" y="750"/>
                  </a:lnTo>
                  <a:lnTo>
                    <a:pt x="836" y="750"/>
                  </a:lnTo>
                  <a:lnTo>
                    <a:pt x="834" y="750"/>
                  </a:lnTo>
                  <a:lnTo>
                    <a:pt x="834" y="750"/>
                  </a:lnTo>
                  <a:lnTo>
                    <a:pt x="834" y="750"/>
                  </a:lnTo>
                  <a:lnTo>
                    <a:pt x="834" y="750"/>
                  </a:lnTo>
                  <a:lnTo>
                    <a:pt x="834" y="750"/>
                  </a:lnTo>
                  <a:lnTo>
                    <a:pt x="832" y="750"/>
                  </a:lnTo>
                  <a:lnTo>
                    <a:pt x="832" y="750"/>
                  </a:lnTo>
                  <a:lnTo>
                    <a:pt x="832" y="750"/>
                  </a:lnTo>
                  <a:lnTo>
                    <a:pt x="832" y="750"/>
                  </a:lnTo>
                  <a:lnTo>
                    <a:pt x="832" y="750"/>
                  </a:lnTo>
                  <a:lnTo>
                    <a:pt x="832" y="750"/>
                  </a:lnTo>
                  <a:lnTo>
                    <a:pt x="832" y="748"/>
                  </a:lnTo>
                  <a:lnTo>
                    <a:pt x="832" y="750"/>
                  </a:lnTo>
                  <a:lnTo>
                    <a:pt x="834" y="750"/>
                  </a:lnTo>
                  <a:lnTo>
                    <a:pt x="834" y="750"/>
                  </a:lnTo>
                  <a:lnTo>
                    <a:pt x="834" y="748"/>
                  </a:lnTo>
                  <a:lnTo>
                    <a:pt x="834" y="748"/>
                  </a:lnTo>
                  <a:lnTo>
                    <a:pt x="834" y="748"/>
                  </a:lnTo>
                  <a:lnTo>
                    <a:pt x="834" y="748"/>
                  </a:lnTo>
                  <a:lnTo>
                    <a:pt x="834" y="746"/>
                  </a:lnTo>
                  <a:lnTo>
                    <a:pt x="832" y="748"/>
                  </a:lnTo>
                  <a:lnTo>
                    <a:pt x="830" y="746"/>
                  </a:lnTo>
                  <a:lnTo>
                    <a:pt x="830" y="746"/>
                  </a:lnTo>
                  <a:lnTo>
                    <a:pt x="828" y="746"/>
                  </a:lnTo>
                  <a:lnTo>
                    <a:pt x="830" y="746"/>
                  </a:lnTo>
                  <a:lnTo>
                    <a:pt x="832" y="746"/>
                  </a:lnTo>
                  <a:lnTo>
                    <a:pt x="832" y="746"/>
                  </a:lnTo>
                  <a:lnTo>
                    <a:pt x="832" y="744"/>
                  </a:lnTo>
                  <a:lnTo>
                    <a:pt x="832" y="742"/>
                  </a:lnTo>
                  <a:lnTo>
                    <a:pt x="828" y="732"/>
                  </a:lnTo>
                  <a:lnTo>
                    <a:pt x="826" y="728"/>
                  </a:lnTo>
                  <a:lnTo>
                    <a:pt x="828" y="724"/>
                  </a:lnTo>
                  <a:lnTo>
                    <a:pt x="830" y="720"/>
                  </a:lnTo>
                  <a:lnTo>
                    <a:pt x="836" y="714"/>
                  </a:lnTo>
                  <a:lnTo>
                    <a:pt x="838" y="712"/>
                  </a:lnTo>
                  <a:lnTo>
                    <a:pt x="842" y="710"/>
                  </a:lnTo>
                  <a:lnTo>
                    <a:pt x="844" y="710"/>
                  </a:lnTo>
                  <a:lnTo>
                    <a:pt x="844" y="710"/>
                  </a:lnTo>
                  <a:lnTo>
                    <a:pt x="844" y="710"/>
                  </a:lnTo>
                  <a:lnTo>
                    <a:pt x="846" y="708"/>
                  </a:lnTo>
                  <a:lnTo>
                    <a:pt x="846" y="710"/>
                  </a:lnTo>
                  <a:lnTo>
                    <a:pt x="850" y="708"/>
                  </a:lnTo>
                  <a:lnTo>
                    <a:pt x="852" y="708"/>
                  </a:lnTo>
                  <a:lnTo>
                    <a:pt x="854" y="706"/>
                  </a:lnTo>
                  <a:lnTo>
                    <a:pt x="856" y="706"/>
                  </a:lnTo>
                  <a:lnTo>
                    <a:pt x="862" y="704"/>
                  </a:lnTo>
                  <a:lnTo>
                    <a:pt x="862" y="704"/>
                  </a:lnTo>
                  <a:lnTo>
                    <a:pt x="864" y="704"/>
                  </a:lnTo>
                  <a:lnTo>
                    <a:pt x="866" y="704"/>
                  </a:lnTo>
                  <a:lnTo>
                    <a:pt x="868" y="702"/>
                  </a:lnTo>
                  <a:lnTo>
                    <a:pt x="870" y="702"/>
                  </a:lnTo>
                  <a:lnTo>
                    <a:pt x="872" y="700"/>
                  </a:lnTo>
                  <a:lnTo>
                    <a:pt x="874" y="698"/>
                  </a:lnTo>
                  <a:lnTo>
                    <a:pt x="874" y="698"/>
                  </a:lnTo>
                  <a:lnTo>
                    <a:pt x="874" y="698"/>
                  </a:lnTo>
                  <a:lnTo>
                    <a:pt x="874" y="698"/>
                  </a:lnTo>
                  <a:lnTo>
                    <a:pt x="874" y="698"/>
                  </a:lnTo>
                  <a:lnTo>
                    <a:pt x="874" y="698"/>
                  </a:lnTo>
                  <a:lnTo>
                    <a:pt x="876" y="696"/>
                  </a:lnTo>
                  <a:lnTo>
                    <a:pt x="876" y="696"/>
                  </a:lnTo>
                  <a:lnTo>
                    <a:pt x="876" y="696"/>
                  </a:lnTo>
                  <a:lnTo>
                    <a:pt x="878" y="696"/>
                  </a:lnTo>
                  <a:lnTo>
                    <a:pt x="880" y="690"/>
                  </a:lnTo>
                  <a:lnTo>
                    <a:pt x="880" y="690"/>
                  </a:lnTo>
                  <a:lnTo>
                    <a:pt x="880" y="688"/>
                  </a:lnTo>
                  <a:lnTo>
                    <a:pt x="880" y="688"/>
                  </a:lnTo>
                  <a:lnTo>
                    <a:pt x="880" y="688"/>
                  </a:lnTo>
                  <a:lnTo>
                    <a:pt x="880" y="688"/>
                  </a:lnTo>
                  <a:lnTo>
                    <a:pt x="880" y="688"/>
                  </a:lnTo>
                  <a:lnTo>
                    <a:pt x="882" y="688"/>
                  </a:lnTo>
                  <a:lnTo>
                    <a:pt x="884" y="686"/>
                  </a:lnTo>
                  <a:lnTo>
                    <a:pt x="884" y="686"/>
                  </a:lnTo>
                  <a:lnTo>
                    <a:pt x="886" y="684"/>
                  </a:lnTo>
                  <a:lnTo>
                    <a:pt x="886" y="682"/>
                  </a:lnTo>
                  <a:lnTo>
                    <a:pt x="886" y="680"/>
                  </a:lnTo>
                  <a:lnTo>
                    <a:pt x="884" y="680"/>
                  </a:lnTo>
                  <a:lnTo>
                    <a:pt x="882" y="680"/>
                  </a:lnTo>
                  <a:lnTo>
                    <a:pt x="880" y="678"/>
                  </a:lnTo>
                  <a:lnTo>
                    <a:pt x="880" y="678"/>
                  </a:lnTo>
                  <a:lnTo>
                    <a:pt x="878" y="678"/>
                  </a:lnTo>
                  <a:lnTo>
                    <a:pt x="878" y="678"/>
                  </a:lnTo>
                  <a:lnTo>
                    <a:pt x="876" y="676"/>
                  </a:lnTo>
                  <a:lnTo>
                    <a:pt x="876" y="676"/>
                  </a:lnTo>
                  <a:lnTo>
                    <a:pt x="876" y="674"/>
                  </a:lnTo>
                  <a:lnTo>
                    <a:pt x="876" y="672"/>
                  </a:lnTo>
                  <a:lnTo>
                    <a:pt x="874" y="670"/>
                  </a:lnTo>
                  <a:lnTo>
                    <a:pt x="874" y="668"/>
                  </a:lnTo>
                  <a:lnTo>
                    <a:pt x="874" y="668"/>
                  </a:lnTo>
                  <a:lnTo>
                    <a:pt x="874" y="668"/>
                  </a:lnTo>
                  <a:lnTo>
                    <a:pt x="876" y="668"/>
                  </a:lnTo>
                  <a:lnTo>
                    <a:pt x="876" y="670"/>
                  </a:lnTo>
                  <a:lnTo>
                    <a:pt x="876" y="670"/>
                  </a:lnTo>
                  <a:lnTo>
                    <a:pt x="876" y="672"/>
                  </a:lnTo>
                  <a:lnTo>
                    <a:pt x="876" y="674"/>
                  </a:lnTo>
                  <a:lnTo>
                    <a:pt x="876" y="674"/>
                  </a:lnTo>
                  <a:lnTo>
                    <a:pt x="876" y="674"/>
                  </a:lnTo>
                  <a:lnTo>
                    <a:pt x="878" y="676"/>
                  </a:lnTo>
                  <a:lnTo>
                    <a:pt x="878" y="676"/>
                  </a:lnTo>
                  <a:lnTo>
                    <a:pt x="880" y="678"/>
                  </a:lnTo>
                  <a:lnTo>
                    <a:pt x="880" y="678"/>
                  </a:lnTo>
                  <a:lnTo>
                    <a:pt x="880" y="678"/>
                  </a:lnTo>
                  <a:lnTo>
                    <a:pt x="882" y="676"/>
                  </a:lnTo>
                  <a:lnTo>
                    <a:pt x="882" y="678"/>
                  </a:lnTo>
                  <a:lnTo>
                    <a:pt x="884" y="678"/>
                  </a:lnTo>
                  <a:lnTo>
                    <a:pt x="886" y="680"/>
                  </a:lnTo>
                  <a:lnTo>
                    <a:pt x="886" y="680"/>
                  </a:lnTo>
                  <a:lnTo>
                    <a:pt x="888" y="680"/>
                  </a:lnTo>
                  <a:lnTo>
                    <a:pt x="888" y="684"/>
                  </a:lnTo>
                  <a:lnTo>
                    <a:pt x="888" y="684"/>
                  </a:lnTo>
                  <a:lnTo>
                    <a:pt x="888" y="686"/>
                  </a:lnTo>
                  <a:lnTo>
                    <a:pt x="886" y="688"/>
                  </a:lnTo>
                  <a:lnTo>
                    <a:pt x="886" y="688"/>
                  </a:lnTo>
                  <a:lnTo>
                    <a:pt x="884" y="690"/>
                  </a:lnTo>
                  <a:lnTo>
                    <a:pt x="884" y="690"/>
                  </a:lnTo>
                  <a:lnTo>
                    <a:pt x="886" y="692"/>
                  </a:lnTo>
                  <a:lnTo>
                    <a:pt x="886" y="694"/>
                  </a:lnTo>
                  <a:lnTo>
                    <a:pt x="884" y="694"/>
                  </a:lnTo>
                  <a:lnTo>
                    <a:pt x="888" y="698"/>
                  </a:lnTo>
                  <a:lnTo>
                    <a:pt x="888" y="698"/>
                  </a:lnTo>
                  <a:lnTo>
                    <a:pt x="888" y="698"/>
                  </a:lnTo>
                  <a:lnTo>
                    <a:pt x="888" y="700"/>
                  </a:lnTo>
                  <a:lnTo>
                    <a:pt x="888" y="702"/>
                  </a:lnTo>
                  <a:lnTo>
                    <a:pt x="886" y="702"/>
                  </a:lnTo>
                  <a:lnTo>
                    <a:pt x="886" y="704"/>
                  </a:lnTo>
                  <a:lnTo>
                    <a:pt x="886" y="704"/>
                  </a:lnTo>
                  <a:lnTo>
                    <a:pt x="886" y="706"/>
                  </a:lnTo>
                  <a:lnTo>
                    <a:pt x="888" y="706"/>
                  </a:lnTo>
                  <a:lnTo>
                    <a:pt x="888" y="706"/>
                  </a:lnTo>
                  <a:lnTo>
                    <a:pt x="888" y="708"/>
                  </a:lnTo>
                  <a:lnTo>
                    <a:pt x="890" y="708"/>
                  </a:lnTo>
                  <a:lnTo>
                    <a:pt x="890" y="710"/>
                  </a:lnTo>
                  <a:lnTo>
                    <a:pt x="890" y="710"/>
                  </a:lnTo>
                  <a:lnTo>
                    <a:pt x="890" y="710"/>
                  </a:lnTo>
                  <a:lnTo>
                    <a:pt x="890" y="710"/>
                  </a:lnTo>
                  <a:lnTo>
                    <a:pt x="890" y="710"/>
                  </a:lnTo>
                  <a:lnTo>
                    <a:pt x="892" y="708"/>
                  </a:lnTo>
                  <a:lnTo>
                    <a:pt x="892" y="708"/>
                  </a:lnTo>
                  <a:lnTo>
                    <a:pt x="892" y="708"/>
                  </a:lnTo>
                  <a:lnTo>
                    <a:pt x="892" y="708"/>
                  </a:lnTo>
                  <a:lnTo>
                    <a:pt x="892" y="708"/>
                  </a:lnTo>
                  <a:lnTo>
                    <a:pt x="890" y="708"/>
                  </a:lnTo>
                  <a:lnTo>
                    <a:pt x="890" y="706"/>
                  </a:lnTo>
                  <a:lnTo>
                    <a:pt x="890" y="706"/>
                  </a:lnTo>
                  <a:lnTo>
                    <a:pt x="892" y="706"/>
                  </a:lnTo>
                  <a:lnTo>
                    <a:pt x="892" y="704"/>
                  </a:lnTo>
                  <a:lnTo>
                    <a:pt x="892" y="704"/>
                  </a:lnTo>
                  <a:lnTo>
                    <a:pt x="890" y="698"/>
                  </a:lnTo>
                  <a:lnTo>
                    <a:pt x="890" y="698"/>
                  </a:lnTo>
                  <a:lnTo>
                    <a:pt x="890" y="698"/>
                  </a:lnTo>
                  <a:lnTo>
                    <a:pt x="890" y="698"/>
                  </a:lnTo>
                  <a:lnTo>
                    <a:pt x="892" y="700"/>
                  </a:lnTo>
                  <a:lnTo>
                    <a:pt x="892" y="700"/>
                  </a:lnTo>
                  <a:lnTo>
                    <a:pt x="892" y="706"/>
                  </a:lnTo>
                  <a:lnTo>
                    <a:pt x="892" y="706"/>
                  </a:lnTo>
                  <a:lnTo>
                    <a:pt x="892" y="706"/>
                  </a:lnTo>
                  <a:lnTo>
                    <a:pt x="894" y="706"/>
                  </a:lnTo>
                  <a:lnTo>
                    <a:pt x="894" y="706"/>
                  </a:lnTo>
                  <a:lnTo>
                    <a:pt x="894" y="704"/>
                  </a:lnTo>
                  <a:lnTo>
                    <a:pt x="894" y="704"/>
                  </a:lnTo>
                  <a:lnTo>
                    <a:pt x="894" y="704"/>
                  </a:lnTo>
                  <a:lnTo>
                    <a:pt x="892" y="702"/>
                  </a:lnTo>
                  <a:lnTo>
                    <a:pt x="892" y="702"/>
                  </a:lnTo>
                  <a:lnTo>
                    <a:pt x="892" y="702"/>
                  </a:lnTo>
                  <a:lnTo>
                    <a:pt x="892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2"/>
                  </a:lnTo>
                  <a:lnTo>
                    <a:pt x="894" y="704"/>
                  </a:lnTo>
                  <a:lnTo>
                    <a:pt x="894" y="704"/>
                  </a:lnTo>
                  <a:lnTo>
                    <a:pt x="896" y="702"/>
                  </a:lnTo>
                  <a:lnTo>
                    <a:pt x="896" y="702"/>
                  </a:lnTo>
                  <a:lnTo>
                    <a:pt x="896" y="704"/>
                  </a:lnTo>
                  <a:lnTo>
                    <a:pt x="896" y="706"/>
                  </a:lnTo>
                  <a:lnTo>
                    <a:pt x="896" y="708"/>
                  </a:lnTo>
                  <a:lnTo>
                    <a:pt x="896" y="708"/>
                  </a:lnTo>
                  <a:lnTo>
                    <a:pt x="898" y="706"/>
                  </a:lnTo>
                  <a:lnTo>
                    <a:pt x="898" y="706"/>
                  </a:lnTo>
                  <a:lnTo>
                    <a:pt x="898" y="706"/>
                  </a:lnTo>
                  <a:lnTo>
                    <a:pt x="898" y="706"/>
                  </a:lnTo>
                  <a:lnTo>
                    <a:pt x="900" y="704"/>
                  </a:lnTo>
                  <a:lnTo>
                    <a:pt x="898" y="704"/>
                  </a:lnTo>
                  <a:lnTo>
                    <a:pt x="898" y="702"/>
                  </a:lnTo>
                  <a:lnTo>
                    <a:pt x="898" y="702"/>
                  </a:lnTo>
                  <a:lnTo>
                    <a:pt x="898" y="700"/>
                  </a:lnTo>
                  <a:lnTo>
                    <a:pt x="898" y="700"/>
                  </a:lnTo>
                  <a:lnTo>
                    <a:pt x="898" y="698"/>
                  </a:lnTo>
                  <a:lnTo>
                    <a:pt x="900" y="698"/>
                  </a:lnTo>
                  <a:lnTo>
                    <a:pt x="900" y="698"/>
                  </a:lnTo>
                  <a:lnTo>
                    <a:pt x="900" y="698"/>
                  </a:lnTo>
                  <a:lnTo>
                    <a:pt x="900" y="698"/>
                  </a:lnTo>
                  <a:lnTo>
                    <a:pt x="900" y="696"/>
                  </a:lnTo>
                  <a:lnTo>
                    <a:pt x="900" y="696"/>
                  </a:lnTo>
                  <a:lnTo>
                    <a:pt x="900" y="694"/>
                  </a:lnTo>
                  <a:lnTo>
                    <a:pt x="900" y="694"/>
                  </a:lnTo>
                  <a:lnTo>
                    <a:pt x="900" y="692"/>
                  </a:lnTo>
                  <a:lnTo>
                    <a:pt x="900" y="692"/>
                  </a:lnTo>
                  <a:lnTo>
                    <a:pt x="900" y="692"/>
                  </a:lnTo>
                  <a:lnTo>
                    <a:pt x="900" y="690"/>
                  </a:lnTo>
                  <a:lnTo>
                    <a:pt x="900" y="692"/>
                  </a:lnTo>
                  <a:lnTo>
                    <a:pt x="900" y="692"/>
                  </a:lnTo>
                  <a:lnTo>
                    <a:pt x="900" y="694"/>
                  </a:lnTo>
                  <a:lnTo>
                    <a:pt x="902" y="696"/>
                  </a:lnTo>
                  <a:lnTo>
                    <a:pt x="902" y="696"/>
                  </a:lnTo>
                  <a:lnTo>
                    <a:pt x="902" y="698"/>
                  </a:lnTo>
                  <a:lnTo>
                    <a:pt x="900" y="700"/>
                  </a:lnTo>
                  <a:lnTo>
                    <a:pt x="900" y="700"/>
                  </a:lnTo>
                  <a:lnTo>
                    <a:pt x="900" y="702"/>
                  </a:lnTo>
                  <a:lnTo>
                    <a:pt x="902" y="704"/>
                  </a:lnTo>
                  <a:lnTo>
                    <a:pt x="902" y="704"/>
                  </a:lnTo>
                  <a:lnTo>
                    <a:pt x="902" y="706"/>
                  </a:lnTo>
                  <a:lnTo>
                    <a:pt x="902" y="706"/>
                  </a:lnTo>
                  <a:lnTo>
                    <a:pt x="902" y="706"/>
                  </a:lnTo>
                  <a:lnTo>
                    <a:pt x="900" y="708"/>
                  </a:lnTo>
                  <a:lnTo>
                    <a:pt x="900" y="708"/>
                  </a:lnTo>
                  <a:lnTo>
                    <a:pt x="900" y="708"/>
                  </a:lnTo>
                  <a:lnTo>
                    <a:pt x="900" y="708"/>
                  </a:lnTo>
                  <a:lnTo>
                    <a:pt x="900" y="710"/>
                  </a:lnTo>
                  <a:lnTo>
                    <a:pt x="900" y="710"/>
                  </a:lnTo>
                  <a:lnTo>
                    <a:pt x="900" y="710"/>
                  </a:lnTo>
                  <a:lnTo>
                    <a:pt x="902" y="710"/>
                  </a:lnTo>
                  <a:lnTo>
                    <a:pt x="902" y="710"/>
                  </a:lnTo>
                  <a:lnTo>
                    <a:pt x="902" y="710"/>
                  </a:lnTo>
                  <a:lnTo>
                    <a:pt x="902" y="708"/>
                  </a:lnTo>
                  <a:lnTo>
                    <a:pt x="902" y="708"/>
                  </a:lnTo>
                  <a:lnTo>
                    <a:pt x="902" y="708"/>
                  </a:lnTo>
                  <a:lnTo>
                    <a:pt x="902" y="710"/>
                  </a:lnTo>
                  <a:lnTo>
                    <a:pt x="904" y="710"/>
                  </a:lnTo>
                  <a:lnTo>
                    <a:pt x="904" y="708"/>
                  </a:lnTo>
                  <a:lnTo>
                    <a:pt x="904" y="706"/>
                  </a:lnTo>
                  <a:lnTo>
                    <a:pt x="904" y="706"/>
                  </a:lnTo>
                  <a:lnTo>
                    <a:pt x="904" y="706"/>
                  </a:lnTo>
                  <a:lnTo>
                    <a:pt x="904" y="702"/>
                  </a:lnTo>
                  <a:lnTo>
                    <a:pt x="904" y="702"/>
                  </a:lnTo>
                  <a:lnTo>
                    <a:pt x="906" y="702"/>
                  </a:lnTo>
                  <a:lnTo>
                    <a:pt x="906" y="702"/>
                  </a:lnTo>
                  <a:lnTo>
                    <a:pt x="906" y="700"/>
                  </a:lnTo>
                  <a:lnTo>
                    <a:pt x="906" y="700"/>
                  </a:lnTo>
                  <a:lnTo>
                    <a:pt x="906" y="698"/>
                  </a:lnTo>
                  <a:lnTo>
                    <a:pt x="904" y="698"/>
                  </a:lnTo>
                  <a:lnTo>
                    <a:pt x="904" y="700"/>
                  </a:lnTo>
                  <a:lnTo>
                    <a:pt x="904" y="700"/>
                  </a:lnTo>
                  <a:lnTo>
                    <a:pt x="904" y="700"/>
                  </a:lnTo>
                  <a:lnTo>
                    <a:pt x="904" y="696"/>
                  </a:lnTo>
                  <a:lnTo>
                    <a:pt x="904" y="696"/>
                  </a:lnTo>
                  <a:lnTo>
                    <a:pt x="904" y="692"/>
                  </a:lnTo>
                  <a:lnTo>
                    <a:pt x="904" y="690"/>
                  </a:lnTo>
                  <a:lnTo>
                    <a:pt x="904" y="688"/>
                  </a:lnTo>
                  <a:lnTo>
                    <a:pt x="904" y="688"/>
                  </a:lnTo>
                  <a:lnTo>
                    <a:pt x="906" y="686"/>
                  </a:lnTo>
                  <a:lnTo>
                    <a:pt x="906" y="686"/>
                  </a:lnTo>
                  <a:lnTo>
                    <a:pt x="906" y="686"/>
                  </a:lnTo>
                  <a:lnTo>
                    <a:pt x="906" y="684"/>
                  </a:lnTo>
                  <a:lnTo>
                    <a:pt x="906" y="684"/>
                  </a:lnTo>
                  <a:lnTo>
                    <a:pt x="906" y="682"/>
                  </a:lnTo>
                  <a:lnTo>
                    <a:pt x="906" y="682"/>
                  </a:lnTo>
                  <a:lnTo>
                    <a:pt x="906" y="682"/>
                  </a:lnTo>
                  <a:lnTo>
                    <a:pt x="906" y="682"/>
                  </a:lnTo>
                  <a:lnTo>
                    <a:pt x="906" y="680"/>
                  </a:lnTo>
                  <a:lnTo>
                    <a:pt x="906" y="680"/>
                  </a:lnTo>
                  <a:lnTo>
                    <a:pt x="906" y="680"/>
                  </a:lnTo>
                  <a:lnTo>
                    <a:pt x="908" y="680"/>
                  </a:lnTo>
                  <a:lnTo>
                    <a:pt x="908" y="678"/>
                  </a:lnTo>
                  <a:lnTo>
                    <a:pt x="908" y="678"/>
                  </a:lnTo>
                  <a:lnTo>
                    <a:pt x="908" y="678"/>
                  </a:lnTo>
                  <a:lnTo>
                    <a:pt x="908" y="680"/>
                  </a:lnTo>
                  <a:lnTo>
                    <a:pt x="908" y="680"/>
                  </a:lnTo>
                  <a:lnTo>
                    <a:pt x="908" y="682"/>
                  </a:lnTo>
                  <a:lnTo>
                    <a:pt x="906" y="682"/>
                  </a:lnTo>
                  <a:lnTo>
                    <a:pt x="906" y="684"/>
                  </a:lnTo>
                  <a:lnTo>
                    <a:pt x="906" y="684"/>
                  </a:lnTo>
                  <a:lnTo>
                    <a:pt x="906" y="686"/>
                  </a:lnTo>
                  <a:lnTo>
                    <a:pt x="908" y="686"/>
                  </a:lnTo>
                  <a:lnTo>
                    <a:pt x="908" y="688"/>
                  </a:lnTo>
                  <a:lnTo>
                    <a:pt x="906" y="688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06" y="690"/>
                  </a:lnTo>
                  <a:lnTo>
                    <a:pt x="908" y="690"/>
                  </a:lnTo>
                  <a:lnTo>
                    <a:pt x="908" y="690"/>
                  </a:lnTo>
                  <a:lnTo>
                    <a:pt x="908" y="692"/>
                  </a:lnTo>
                  <a:lnTo>
                    <a:pt x="908" y="690"/>
                  </a:lnTo>
                  <a:lnTo>
                    <a:pt x="910" y="690"/>
                  </a:lnTo>
                  <a:lnTo>
                    <a:pt x="910" y="690"/>
                  </a:lnTo>
                  <a:lnTo>
                    <a:pt x="910" y="688"/>
                  </a:lnTo>
                  <a:lnTo>
                    <a:pt x="910" y="686"/>
                  </a:lnTo>
                  <a:lnTo>
                    <a:pt x="910" y="686"/>
                  </a:lnTo>
                  <a:lnTo>
                    <a:pt x="910" y="686"/>
                  </a:lnTo>
                  <a:lnTo>
                    <a:pt x="908" y="686"/>
                  </a:lnTo>
                  <a:lnTo>
                    <a:pt x="908" y="684"/>
                  </a:lnTo>
                  <a:lnTo>
                    <a:pt x="910" y="684"/>
                  </a:lnTo>
                  <a:lnTo>
                    <a:pt x="910" y="684"/>
                  </a:lnTo>
                  <a:lnTo>
                    <a:pt x="910" y="682"/>
                  </a:lnTo>
                  <a:lnTo>
                    <a:pt x="912" y="682"/>
                  </a:lnTo>
                  <a:lnTo>
                    <a:pt x="912" y="682"/>
                  </a:lnTo>
                  <a:lnTo>
                    <a:pt x="910" y="684"/>
                  </a:lnTo>
                  <a:lnTo>
                    <a:pt x="910" y="684"/>
                  </a:lnTo>
                  <a:lnTo>
                    <a:pt x="910" y="684"/>
                  </a:lnTo>
                  <a:lnTo>
                    <a:pt x="910" y="686"/>
                  </a:lnTo>
                  <a:lnTo>
                    <a:pt x="912" y="686"/>
                  </a:lnTo>
                  <a:lnTo>
                    <a:pt x="912" y="688"/>
                  </a:lnTo>
                  <a:lnTo>
                    <a:pt x="912" y="688"/>
                  </a:lnTo>
                  <a:lnTo>
                    <a:pt x="912" y="688"/>
                  </a:lnTo>
                  <a:lnTo>
                    <a:pt x="910" y="690"/>
                  </a:lnTo>
                  <a:lnTo>
                    <a:pt x="910" y="690"/>
                  </a:lnTo>
                  <a:lnTo>
                    <a:pt x="910" y="690"/>
                  </a:lnTo>
                  <a:lnTo>
                    <a:pt x="910" y="694"/>
                  </a:lnTo>
                  <a:lnTo>
                    <a:pt x="908" y="696"/>
                  </a:lnTo>
                  <a:lnTo>
                    <a:pt x="910" y="696"/>
                  </a:lnTo>
                  <a:lnTo>
                    <a:pt x="910" y="698"/>
                  </a:lnTo>
                  <a:lnTo>
                    <a:pt x="908" y="702"/>
                  </a:lnTo>
                  <a:lnTo>
                    <a:pt x="908" y="704"/>
                  </a:lnTo>
                  <a:lnTo>
                    <a:pt x="910" y="706"/>
                  </a:lnTo>
                  <a:lnTo>
                    <a:pt x="910" y="708"/>
                  </a:lnTo>
                  <a:lnTo>
                    <a:pt x="910" y="710"/>
                  </a:lnTo>
                  <a:lnTo>
                    <a:pt x="912" y="710"/>
                  </a:lnTo>
                  <a:lnTo>
                    <a:pt x="914" y="708"/>
                  </a:lnTo>
                  <a:lnTo>
                    <a:pt x="914" y="708"/>
                  </a:lnTo>
                  <a:lnTo>
                    <a:pt x="914" y="708"/>
                  </a:lnTo>
                  <a:lnTo>
                    <a:pt x="912" y="706"/>
                  </a:lnTo>
                  <a:lnTo>
                    <a:pt x="912" y="706"/>
                  </a:lnTo>
                  <a:lnTo>
                    <a:pt x="912" y="706"/>
                  </a:lnTo>
                  <a:lnTo>
                    <a:pt x="912" y="704"/>
                  </a:lnTo>
                  <a:lnTo>
                    <a:pt x="912" y="704"/>
                  </a:lnTo>
                  <a:lnTo>
                    <a:pt x="914" y="704"/>
                  </a:lnTo>
                  <a:lnTo>
                    <a:pt x="914" y="704"/>
                  </a:lnTo>
                  <a:lnTo>
                    <a:pt x="914" y="704"/>
                  </a:lnTo>
                  <a:lnTo>
                    <a:pt x="914" y="702"/>
                  </a:lnTo>
                  <a:lnTo>
                    <a:pt x="914" y="704"/>
                  </a:lnTo>
                  <a:lnTo>
                    <a:pt x="914" y="704"/>
                  </a:lnTo>
                  <a:lnTo>
                    <a:pt x="914" y="704"/>
                  </a:lnTo>
                  <a:lnTo>
                    <a:pt x="914" y="704"/>
                  </a:lnTo>
                  <a:lnTo>
                    <a:pt x="914" y="706"/>
                  </a:lnTo>
                  <a:lnTo>
                    <a:pt x="914" y="706"/>
                  </a:lnTo>
                  <a:lnTo>
                    <a:pt x="914" y="706"/>
                  </a:lnTo>
                  <a:lnTo>
                    <a:pt x="916" y="706"/>
                  </a:lnTo>
                  <a:lnTo>
                    <a:pt x="916" y="706"/>
                  </a:lnTo>
                  <a:lnTo>
                    <a:pt x="916" y="704"/>
                  </a:lnTo>
                  <a:lnTo>
                    <a:pt x="916" y="704"/>
                  </a:lnTo>
                  <a:lnTo>
                    <a:pt x="916" y="702"/>
                  </a:lnTo>
                  <a:lnTo>
                    <a:pt x="916" y="702"/>
                  </a:lnTo>
                  <a:lnTo>
                    <a:pt x="916" y="700"/>
                  </a:lnTo>
                  <a:lnTo>
                    <a:pt x="916" y="700"/>
                  </a:lnTo>
                  <a:lnTo>
                    <a:pt x="916" y="700"/>
                  </a:lnTo>
                  <a:lnTo>
                    <a:pt x="916" y="700"/>
                  </a:lnTo>
                  <a:lnTo>
                    <a:pt x="918" y="704"/>
                  </a:lnTo>
                  <a:lnTo>
                    <a:pt x="918" y="704"/>
                  </a:lnTo>
                  <a:lnTo>
                    <a:pt x="918" y="704"/>
                  </a:lnTo>
                  <a:lnTo>
                    <a:pt x="918" y="704"/>
                  </a:lnTo>
                  <a:lnTo>
                    <a:pt x="920" y="706"/>
                  </a:lnTo>
                  <a:lnTo>
                    <a:pt x="922" y="706"/>
                  </a:lnTo>
                  <a:lnTo>
                    <a:pt x="922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4" y="706"/>
                  </a:lnTo>
                  <a:lnTo>
                    <a:pt x="926" y="706"/>
                  </a:lnTo>
                  <a:lnTo>
                    <a:pt x="926" y="706"/>
                  </a:lnTo>
                  <a:lnTo>
                    <a:pt x="926" y="706"/>
                  </a:lnTo>
                  <a:lnTo>
                    <a:pt x="926" y="704"/>
                  </a:lnTo>
                  <a:lnTo>
                    <a:pt x="926" y="704"/>
                  </a:lnTo>
                  <a:lnTo>
                    <a:pt x="926" y="702"/>
                  </a:lnTo>
                  <a:lnTo>
                    <a:pt x="924" y="702"/>
                  </a:lnTo>
                  <a:lnTo>
                    <a:pt x="924" y="700"/>
                  </a:lnTo>
                  <a:lnTo>
                    <a:pt x="924" y="700"/>
                  </a:lnTo>
                  <a:lnTo>
                    <a:pt x="924" y="696"/>
                  </a:lnTo>
                  <a:lnTo>
                    <a:pt x="922" y="694"/>
                  </a:lnTo>
                  <a:lnTo>
                    <a:pt x="922" y="692"/>
                  </a:lnTo>
                  <a:lnTo>
                    <a:pt x="920" y="692"/>
                  </a:lnTo>
                  <a:lnTo>
                    <a:pt x="920" y="692"/>
                  </a:lnTo>
                  <a:lnTo>
                    <a:pt x="920" y="692"/>
                  </a:lnTo>
                  <a:lnTo>
                    <a:pt x="918" y="690"/>
                  </a:lnTo>
                  <a:lnTo>
                    <a:pt x="918" y="690"/>
                  </a:lnTo>
                  <a:lnTo>
                    <a:pt x="918" y="688"/>
                  </a:lnTo>
                  <a:lnTo>
                    <a:pt x="920" y="688"/>
                  </a:lnTo>
                  <a:lnTo>
                    <a:pt x="920" y="690"/>
                  </a:lnTo>
                  <a:lnTo>
                    <a:pt x="920" y="690"/>
                  </a:lnTo>
                  <a:lnTo>
                    <a:pt x="920" y="692"/>
                  </a:lnTo>
                  <a:lnTo>
                    <a:pt x="920" y="692"/>
                  </a:lnTo>
                  <a:lnTo>
                    <a:pt x="922" y="692"/>
                  </a:lnTo>
                  <a:lnTo>
                    <a:pt x="922" y="692"/>
                  </a:lnTo>
                  <a:lnTo>
                    <a:pt x="922" y="692"/>
                  </a:lnTo>
                  <a:lnTo>
                    <a:pt x="924" y="692"/>
                  </a:lnTo>
                  <a:lnTo>
                    <a:pt x="924" y="692"/>
                  </a:lnTo>
                  <a:lnTo>
                    <a:pt x="924" y="692"/>
                  </a:lnTo>
                  <a:lnTo>
                    <a:pt x="926" y="692"/>
                  </a:lnTo>
                  <a:lnTo>
                    <a:pt x="926" y="690"/>
                  </a:lnTo>
                  <a:lnTo>
                    <a:pt x="924" y="686"/>
                  </a:lnTo>
                  <a:lnTo>
                    <a:pt x="924" y="686"/>
                  </a:lnTo>
                  <a:lnTo>
                    <a:pt x="924" y="684"/>
                  </a:lnTo>
                  <a:lnTo>
                    <a:pt x="924" y="684"/>
                  </a:lnTo>
                  <a:lnTo>
                    <a:pt x="924" y="684"/>
                  </a:lnTo>
                  <a:lnTo>
                    <a:pt x="924" y="682"/>
                  </a:lnTo>
                  <a:lnTo>
                    <a:pt x="924" y="682"/>
                  </a:lnTo>
                  <a:lnTo>
                    <a:pt x="924" y="682"/>
                  </a:lnTo>
                  <a:lnTo>
                    <a:pt x="926" y="682"/>
                  </a:lnTo>
                  <a:lnTo>
                    <a:pt x="926" y="682"/>
                  </a:lnTo>
                  <a:lnTo>
                    <a:pt x="926" y="682"/>
                  </a:lnTo>
                  <a:lnTo>
                    <a:pt x="926" y="682"/>
                  </a:lnTo>
                  <a:lnTo>
                    <a:pt x="926" y="682"/>
                  </a:lnTo>
                  <a:lnTo>
                    <a:pt x="926" y="680"/>
                  </a:lnTo>
                  <a:lnTo>
                    <a:pt x="926" y="678"/>
                  </a:lnTo>
                  <a:lnTo>
                    <a:pt x="926" y="678"/>
                  </a:lnTo>
                  <a:lnTo>
                    <a:pt x="924" y="676"/>
                  </a:lnTo>
                  <a:lnTo>
                    <a:pt x="922" y="674"/>
                  </a:lnTo>
                  <a:lnTo>
                    <a:pt x="924" y="674"/>
                  </a:lnTo>
                  <a:lnTo>
                    <a:pt x="922" y="672"/>
                  </a:lnTo>
                  <a:lnTo>
                    <a:pt x="922" y="672"/>
                  </a:lnTo>
                  <a:lnTo>
                    <a:pt x="922" y="670"/>
                  </a:lnTo>
                  <a:lnTo>
                    <a:pt x="922" y="670"/>
                  </a:lnTo>
                  <a:lnTo>
                    <a:pt x="922" y="668"/>
                  </a:lnTo>
                  <a:lnTo>
                    <a:pt x="922" y="668"/>
                  </a:lnTo>
                  <a:lnTo>
                    <a:pt x="922" y="668"/>
                  </a:lnTo>
                  <a:lnTo>
                    <a:pt x="922" y="666"/>
                  </a:lnTo>
                  <a:lnTo>
                    <a:pt x="922" y="664"/>
                  </a:lnTo>
                  <a:lnTo>
                    <a:pt x="922" y="664"/>
                  </a:lnTo>
                  <a:lnTo>
                    <a:pt x="920" y="662"/>
                  </a:lnTo>
                  <a:lnTo>
                    <a:pt x="920" y="662"/>
                  </a:lnTo>
                  <a:lnTo>
                    <a:pt x="920" y="662"/>
                  </a:lnTo>
                  <a:lnTo>
                    <a:pt x="920" y="660"/>
                  </a:lnTo>
                  <a:lnTo>
                    <a:pt x="920" y="660"/>
                  </a:lnTo>
                  <a:lnTo>
                    <a:pt x="920" y="658"/>
                  </a:lnTo>
                  <a:lnTo>
                    <a:pt x="920" y="656"/>
                  </a:lnTo>
                  <a:lnTo>
                    <a:pt x="920" y="656"/>
                  </a:lnTo>
                  <a:lnTo>
                    <a:pt x="918" y="656"/>
                  </a:lnTo>
                  <a:lnTo>
                    <a:pt x="918" y="654"/>
                  </a:lnTo>
                  <a:lnTo>
                    <a:pt x="918" y="652"/>
                  </a:lnTo>
                  <a:lnTo>
                    <a:pt x="918" y="652"/>
                  </a:lnTo>
                  <a:lnTo>
                    <a:pt x="920" y="652"/>
                  </a:lnTo>
                  <a:lnTo>
                    <a:pt x="920" y="650"/>
                  </a:lnTo>
                  <a:lnTo>
                    <a:pt x="920" y="650"/>
                  </a:lnTo>
                  <a:lnTo>
                    <a:pt x="920" y="650"/>
                  </a:lnTo>
                  <a:lnTo>
                    <a:pt x="920" y="648"/>
                  </a:lnTo>
                  <a:lnTo>
                    <a:pt x="920" y="648"/>
                  </a:lnTo>
                  <a:lnTo>
                    <a:pt x="920" y="648"/>
                  </a:lnTo>
                  <a:lnTo>
                    <a:pt x="918" y="646"/>
                  </a:lnTo>
                  <a:lnTo>
                    <a:pt x="918" y="646"/>
                  </a:lnTo>
                  <a:lnTo>
                    <a:pt x="916" y="644"/>
                  </a:lnTo>
                  <a:lnTo>
                    <a:pt x="916" y="644"/>
                  </a:lnTo>
                  <a:lnTo>
                    <a:pt x="916" y="642"/>
                  </a:lnTo>
                  <a:lnTo>
                    <a:pt x="916" y="642"/>
                  </a:lnTo>
                  <a:lnTo>
                    <a:pt x="916" y="640"/>
                  </a:lnTo>
                  <a:lnTo>
                    <a:pt x="916" y="640"/>
                  </a:lnTo>
                  <a:lnTo>
                    <a:pt x="916" y="636"/>
                  </a:lnTo>
                  <a:lnTo>
                    <a:pt x="916" y="636"/>
                  </a:lnTo>
                  <a:lnTo>
                    <a:pt x="918" y="634"/>
                  </a:lnTo>
                  <a:lnTo>
                    <a:pt x="920" y="632"/>
                  </a:lnTo>
                  <a:lnTo>
                    <a:pt x="920" y="632"/>
                  </a:lnTo>
                  <a:lnTo>
                    <a:pt x="920" y="632"/>
                  </a:lnTo>
                  <a:lnTo>
                    <a:pt x="920" y="630"/>
                  </a:lnTo>
                  <a:lnTo>
                    <a:pt x="920" y="630"/>
                  </a:lnTo>
                  <a:lnTo>
                    <a:pt x="920" y="630"/>
                  </a:lnTo>
                  <a:lnTo>
                    <a:pt x="918" y="630"/>
                  </a:lnTo>
                  <a:lnTo>
                    <a:pt x="918" y="630"/>
                  </a:lnTo>
                  <a:lnTo>
                    <a:pt x="916" y="630"/>
                  </a:lnTo>
                  <a:lnTo>
                    <a:pt x="914" y="630"/>
                  </a:lnTo>
                  <a:lnTo>
                    <a:pt x="914" y="630"/>
                  </a:lnTo>
                  <a:lnTo>
                    <a:pt x="914" y="630"/>
                  </a:lnTo>
                  <a:lnTo>
                    <a:pt x="914" y="630"/>
                  </a:lnTo>
                  <a:lnTo>
                    <a:pt x="912" y="630"/>
                  </a:lnTo>
                  <a:lnTo>
                    <a:pt x="912" y="630"/>
                  </a:lnTo>
                  <a:lnTo>
                    <a:pt x="910" y="630"/>
                  </a:lnTo>
                  <a:lnTo>
                    <a:pt x="908" y="628"/>
                  </a:lnTo>
                  <a:lnTo>
                    <a:pt x="908" y="628"/>
                  </a:lnTo>
                  <a:lnTo>
                    <a:pt x="908" y="626"/>
                  </a:lnTo>
                  <a:lnTo>
                    <a:pt x="908" y="626"/>
                  </a:lnTo>
                  <a:lnTo>
                    <a:pt x="910" y="624"/>
                  </a:lnTo>
                  <a:lnTo>
                    <a:pt x="912" y="618"/>
                  </a:lnTo>
                  <a:lnTo>
                    <a:pt x="912" y="618"/>
                  </a:lnTo>
                  <a:lnTo>
                    <a:pt x="912" y="616"/>
                  </a:lnTo>
                  <a:lnTo>
                    <a:pt x="912" y="618"/>
                  </a:lnTo>
                  <a:lnTo>
                    <a:pt x="910" y="618"/>
                  </a:lnTo>
                  <a:lnTo>
                    <a:pt x="910" y="618"/>
                  </a:lnTo>
                  <a:lnTo>
                    <a:pt x="910" y="616"/>
                  </a:lnTo>
                  <a:lnTo>
                    <a:pt x="908" y="616"/>
                  </a:lnTo>
                  <a:lnTo>
                    <a:pt x="908" y="616"/>
                  </a:lnTo>
                  <a:lnTo>
                    <a:pt x="906" y="614"/>
                  </a:lnTo>
                  <a:lnTo>
                    <a:pt x="906" y="614"/>
                  </a:lnTo>
                  <a:lnTo>
                    <a:pt x="906" y="612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4" y="612"/>
                  </a:lnTo>
                  <a:lnTo>
                    <a:pt x="904" y="610"/>
                  </a:lnTo>
                  <a:lnTo>
                    <a:pt x="904" y="610"/>
                  </a:lnTo>
                  <a:lnTo>
                    <a:pt x="902" y="610"/>
                  </a:lnTo>
                  <a:lnTo>
                    <a:pt x="902" y="610"/>
                  </a:lnTo>
                  <a:lnTo>
                    <a:pt x="902" y="610"/>
                  </a:lnTo>
                  <a:lnTo>
                    <a:pt x="904" y="606"/>
                  </a:lnTo>
                  <a:lnTo>
                    <a:pt x="902" y="604"/>
                  </a:lnTo>
                  <a:lnTo>
                    <a:pt x="902" y="604"/>
                  </a:lnTo>
                  <a:lnTo>
                    <a:pt x="902" y="604"/>
                  </a:lnTo>
                  <a:lnTo>
                    <a:pt x="902" y="602"/>
                  </a:lnTo>
                  <a:lnTo>
                    <a:pt x="904" y="602"/>
                  </a:lnTo>
                  <a:lnTo>
                    <a:pt x="904" y="602"/>
                  </a:lnTo>
                  <a:lnTo>
                    <a:pt x="904" y="600"/>
                  </a:lnTo>
                  <a:lnTo>
                    <a:pt x="904" y="600"/>
                  </a:lnTo>
                  <a:lnTo>
                    <a:pt x="904" y="600"/>
                  </a:lnTo>
                  <a:lnTo>
                    <a:pt x="904" y="600"/>
                  </a:lnTo>
                  <a:lnTo>
                    <a:pt x="904" y="598"/>
                  </a:lnTo>
                  <a:lnTo>
                    <a:pt x="906" y="598"/>
                  </a:lnTo>
                  <a:lnTo>
                    <a:pt x="906" y="600"/>
                  </a:lnTo>
                  <a:lnTo>
                    <a:pt x="908" y="598"/>
                  </a:lnTo>
                  <a:lnTo>
                    <a:pt x="908" y="598"/>
                  </a:lnTo>
                  <a:lnTo>
                    <a:pt x="910" y="596"/>
                  </a:lnTo>
                  <a:lnTo>
                    <a:pt x="910" y="596"/>
                  </a:lnTo>
                  <a:lnTo>
                    <a:pt x="910" y="596"/>
                  </a:lnTo>
                  <a:lnTo>
                    <a:pt x="910" y="594"/>
                  </a:lnTo>
                  <a:lnTo>
                    <a:pt x="910" y="594"/>
                  </a:lnTo>
                  <a:lnTo>
                    <a:pt x="910" y="592"/>
                  </a:lnTo>
                  <a:lnTo>
                    <a:pt x="910" y="592"/>
                  </a:lnTo>
                  <a:lnTo>
                    <a:pt x="910" y="592"/>
                  </a:lnTo>
                  <a:lnTo>
                    <a:pt x="910" y="590"/>
                  </a:lnTo>
                  <a:lnTo>
                    <a:pt x="910" y="590"/>
                  </a:lnTo>
                  <a:lnTo>
                    <a:pt x="910" y="590"/>
                  </a:lnTo>
                  <a:lnTo>
                    <a:pt x="908" y="590"/>
                  </a:lnTo>
                  <a:lnTo>
                    <a:pt x="908" y="588"/>
                  </a:lnTo>
                  <a:lnTo>
                    <a:pt x="908" y="588"/>
                  </a:lnTo>
                  <a:lnTo>
                    <a:pt x="908" y="588"/>
                  </a:lnTo>
                  <a:lnTo>
                    <a:pt x="908" y="586"/>
                  </a:lnTo>
                  <a:lnTo>
                    <a:pt x="908" y="586"/>
                  </a:lnTo>
                  <a:lnTo>
                    <a:pt x="908" y="586"/>
                  </a:lnTo>
                  <a:lnTo>
                    <a:pt x="908" y="584"/>
                  </a:lnTo>
                  <a:lnTo>
                    <a:pt x="908" y="584"/>
                  </a:lnTo>
                  <a:lnTo>
                    <a:pt x="910" y="584"/>
                  </a:lnTo>
                  <a:lnTo>
                    <a:pt x="910" y="584"/>
                  </a:lnTo>
                  <a:lnTo>
                    <a:pt x="910" y="584"/>
                  </a:lnTo>
                  <a:lnTo>
                    <a:pt x="910" y="584"/>
                  </a:lnTo>
                  <a:lnTo>
                    <a:pt x="912" y="582"/>
                  </a:lnTo>
                  <a:lnTo>
                    <a:pt x="912" y="582"/>
                  </a:lnTo>
                  <a:lnTo>
                    <a:pt x="912" y="582"/>
                  </a:lnTo>
                  <a:lnTo>
                    <a:pt x="912" y="580"/>
                  </a:lnTo>
                  <a:lnTo>
                    <a:pt x="912" y="580"/>
                  </a:lnTo>
                  <a:lnTo>
                    <a:pt x="910" y="578"/>
                  </a:lnTo>
                  <a:lnTo>
                    <a:pt x="910" y="578"/>
                  </a:lnTo>
                  <a:lnTo>
                    <a:pt x="908" y="576"/>
                  </a:lnTo>
                  <a:lnTo>
                    <a:pt x="908" y="576"/>
                  </a:lnTo>
                  <a:lnTo>
                    <a:pt x="906" y="578"/>
                  </a:lnTo>
                  <a:lnTo>
                    <a:pt x="906" y="578"/>
                  </a:lnTo>
                  <a:lnTo>
                    <a:pt x="906" y="578"/>
                  </a:lnTo>
                  <a:lnTo>
                    <a:pt x="904" y="578"/>
                  </a:lnTo>
                  <a:lnTo>
                    <a:pt x="900" y="578"/>
                  </a:lnTo>
                  <a:lnTo>
                    <a:pt x="900" y="578"/>
                  </a:lnTo>
                  <a:lnTo>
                    <a:pt x="896" y="574"/>
                  </a:lnTo>
                  <a:lnTo>
                    <a:pt x="884" y="568"/>
                  </a:lnTo>
                  <a:lnTo>
                    <a:pt x="884" y="568"/>
                  </a:lnTo>
                  <a:lnTo>
                    <a:pt x="882" y="568"/>
                  </a:lnTo>
                  <a:lnTo>
                    <a:pt x="882" y="568"/>
                  </a:lnTo>
                  <a:lnTo>
                    <a:pt x="882" y="566"/>
                  </a:lnTo>
                  <a:lnTo>
                    <a:pt x="882" y="566"/>
                  </a:lnTo>
                  <a:lnTo>
                    <a:pt x="882" y="566"/>
                  </a:lnTo>
                  <a:lnTo>
                    <a:pt x="882" y="564"/>
                  </a:lnTo>
                  <a:lnTo>
                    <a:pt x="882" y="564"/>
                  </a:lnTo>
                  <a:lnTo>
                    <a:pt x="882" y="562"/>
                  </a:lnTo>
                  <a:lnTo>
                    <a:pt x="880" y="562"/>
                  </a:lnTo>
                  <a:lnTo>
                    <a:pt x="880" y="562"/>
                  </a:lnTo>
                  <a:lnTo>
                    <a:pt x="880" y="562"/>
                  </a:lnTo>
                  <a:lnTo>
                    <a:pt x="880" y="560"/>
                  </a:lnTo>
                  <a:lnTo>
                    <a:pt x="880" y="560"/>
                  </a:lnTo>
                  <a:lnTo>
                    <a:pt x="880" y="558"/>
                  </a:lnTo>
                  <a:lnTo>
                    <a:pt x="880" y="556"/>
                  </a:lnTo>
                  <a:lnTo>
                    <a:pt x="882" y="556"/>
                  </a:lnTo>
                  <a:lnTo>
                    <a:pt x="882" y="556"/>
                  </a:lnTo>
                  <a:lnTo>
                    <a:pt x="882" y="556"/>
                  </a:lnTo>
                  <a:lnTo>
                    <a:pt x="882" y="554"/>
                  </a:lnTo>
                  <a:lnTo>
                    <a:pt x="882" y="554"/>
                  </a:lnTo>
                  <a:lnTo>
                    <a:pt x="882" y="554"/>
                  </a:lnTo>
                  <a:lnTo>
                    <a:pt x="882" y="554"/>
                  </a:lnTo>
                  <a:lnTo>
                    <a:pt x="884" y="552"/>
                  </a:lnTo>
                  <a:lnTo>
                    <a:pt x="884" y="552"/>
                  </a:lnTo>
                  <a:lnTo>
                    <a:pt x="884" y="552"/>
                  </a:lnTo>
                  <a:lnTo>
                    <a:pt x="884" y="550"/>
                  </a:lnTo>
                  <a:lnTo>
                    <a:pt x="884" y="550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4" y="548"/>
                  </a:lnTo>
                  <a:lnTo>
                    <a:pt x="886" y="548"/>
                  </a:lnTo>
                  <a:lnTo>
                    <a:pt x="886" y="546"/>
                  </a:lnTo>
                  <a:lnTo>
                    <a:pt x="888" y="546"/>
                  </a:lnTo>
                  <a:lnTo>
                    <a:pt x="888" y="548"/>
                  </a:lnTo>
                  <a:lnTo>
                    <a:pt x="888" y="548"/>
                  </a:lnTo>
                  <a:lnTo>
                    <a:pt x="888" y="550"/>
                  </a:lnTo>
                  <a:lnTo>
                    <a:pt x="888" y="550"/>
                  </a:lnTo>
                  <a:lnTo>
                    <a:pt x="890" y="550"/>
                  </a:lnTo>
                  <a:lnTo>
                    <a:pt x="892" y="550"/>
                  </a:lnTo>
                  <a:lnTo>
                    <a:pt x="892" y="550"/>
                  </a:lnTo>
                  <a:lnTo>
                    <a:pt x="892" y="550"/>
                  </a:lnTo>
                  <a:lnTo>
                    <a:pt x="894" y="548"/>
                  </a:lnTo>
                  <a:lnTo>
                    <a:pt x="894" y="546"/>
                  </a:lnTo>
                  <a:lnTo>
                    <a:pt x="896" y="546"/>
                  </a:lnTo>
                  <a:lnTo>
                    <a:pt x="896" y="544"/>
                  </a:lnTo>
                  <a:lnTo>
                    <a:pt x="896" y="544"/>
                  </a:lnTo>
                  <a:lnTo>
                    <a:pt x="898" y="542"/>
                  </a:lnTo>
                  <a:lnTo>
                    <a:pt x="898" y="538"/>
                  </a:lnTo>
                  <a:lnTo>
                    <a:pt x="898" y="536"/>
                  </a:lnTo>
                  <a:lnTo>
                    <a:pt x="898" y="534"/>
                  </a:lnTo>
                  <a:lnTo>
                    <a:pt x="900" y="534"/>
                  </a:lnTo>
                  <a:lnTo>
                    <a:pt x="900" y="534"/>
                  </a:lnTo>
                  <a:lnTo>
                    <a:pt x="902" y="536"/>
                  </a:lnTo>
                  <a:lnTo>
                    <a:pt x="902" y="536"/>
                  </a:lnTo>
                  <a:lnTo>
                    <a:pt x="902" y="536"/>
                  </a:lnTo>
                  <a:lnTo>
                    <a:pt x="902" y="536"/>
                  </a:lnTo>
                  <a:lnTo>
                    <a:pt x="904" y="536"/>
                  </a:lnTo>
                  <a:lnTo>
                    <a:pt x="904" y="536"/>
                  </a:lnTo>
                  <a:lnTo>
                    <a:pt x="904" y="534"/>
                  </a:lnTo>
                  <a:lnTo>
                    <a:pt x="904" y="534"/>
                  </a:lnTo>
                  <a:lnTo>
                    <a:pt x="906" y="534"/>
                  </a:lnTo>
                  <a:lnTo>
                    <a:pt x="908" y="536"/>
                  </a:lnTo>
                  <a:lnTo>
                    <a:pt x="910" y="536"/>
                  </a:lnTo>
                  <a:lnTo>
                    <a:pt x="912" y="536"/>
                  </a:lnTo>
                  <a:lnTo>
                    <a:pt x="914" y="536"/>
                  </a:lnTo>
                  <a:lnTo>
                    <a:pt x="914" y="536"/>
                  </a:lnTo>
                  <a:lnTo>
                    <a:pt x="914" y="534"/>
                  </a:lnTo>
                  <a:lnTo>
                    <a:pt x="914" y="534"/>
                  </a:lnTo>
                  <a:lnTo>
                    <a:pt x="914" y="534"/>
                  </a:lnTo>
                  <a:lnTo>
                    <a:pt x="914" y="534"/>
                  </a:lnTo>
                  <a:lnTo>
                    <a:pt x="918" y="536"/>
                  </a:lnTo>
                  <a:lnTo>
                    <a:pt x="920" y="536"/>
                  </a:lnTo>
                  <a:lnTo>
                    <a:pt x="918" y="536"/>
                  </a:lnTo>
                  <a:lnTo>
                    <a:pt x="920" y="534"/>
                  </a:lnTo>
                  <a:lnTo>
                    <a:pt x="920" y="534"/>
                  </a:lnTo>
                  <a:lnTo>
                    <a:pt x="920" y="534"/>
                  </a:lnTo>
                  <a:lnTo>
                    <a:pt x="920" y="534"/>
                  </a:lnTo>
                  <a:lnTo>
                    <a:pt x="920" y="532"/>
                  </a:lnTo>
                  <a:lnTo>
                    <a:pt x="922" y="532"/>
                  </a:lnTo>
                  <a:lnTo>
                    <a:pt x="922" y="530"/>
                  </a:lnTo>
                  <a:lnTo>
                    <a:pt x="922" y="530"/>
                  </a:lnTo>
                  <a:lnTo>
                    <a:pt x="922" y="530"/>
                  </a:lnTo>
                  <a:lnTo>
                    <a:pt x="922" y="530"/>
                  </a:lnTo>
                  <a:lnTo>
                    <a:pt x="920" y="530"/>
                  </a:lnTo>
                  <a:lnTo>
                    <a:pt x="918" y="530"/>
                  </a:lnTo>
                  <a:lnTo>
                    <a:pt x="918" y="528"/>
                  </a:lnTo>
                  <a:lnTo>
                    <a:pt x="918" y="528"/>
                  </a:lnTo>
                  <a:lnTo>
                    <a:pt x="916" y="528"/>
                  </a:lnTo>
                  <a:lnTo>
                    <a:pt x="916" y="528"/>
                  </a:lnTo>
                  <a:lnTo>
                    <a:pt x="916" y="528"/>
                  </a:lnTo>
                  <a:lnTo>
                    <a:pt x="914" y="526"/>
                  </a:lnTo>
                  <a:lnTo>
                    <a:pt x="914" y="526"/>
                  </a:lnTo>
                  <a:lnTo>
                    <a:pt x="914" y="526"/>
                  </a:lnTo>
                  <a:lnTo>
                    <a:pt x="914" y="526"/>
                  </a:lnTo>
                  <a:lnTo>
                    <a:pt x="914" y="524"/>
                  </a:lnTo>
                  <a:lnTo>
                    <a:pt x="914" y="524"/>
                  </a:lnTo>
                  <a:lnTo>
                    <a:pt x="914" y="522"/>
                  </a:lnTo>
                  <a:lnTo>
                    <a:pt x="914" y="522"/>
                  </a:lnTo>
                  <a:lnTo>
                    <a:pt x="914" y="522"/>
                  </a:lnTo>
                  <a:lnTo>
                    <a:pt x="914" y="520"/>
                  </a:lnTo>
                  <a:lnTo>
                    <a:pt x="912" y="520"/>
                  </a:lnTo>
                  <a:lnTo>
                    <a:pt x="912" y="520"/>
                  </a:lnTo>
                  <a:lnTo>
                    <a:pt x="912" y="520"/>
                  </a:lnTo>
                  <a:lnTo>
                    <a:pt x="912" y="520"/>
                  </a:lnTo>
                  <a:lnTo>
                    <a:pt x="910" y="520"/>
                  </a:lnTo>
                  <a:lnTo>
                    <a:pt x="910" y="520"/>
                  </a:lnTo>
                  <a:lnTo>
                    <a:pt x="910" y="520"/>
                  </a:lnTo>
                  <a:lnTo>
                    <a:pt x="910" y="520"/>
                  </a:lnTo>
                  <a:lnTo>
                    <a:pt x="908" y="520"/>
                  </a:lnTo>
                  <a:lnTo>
                    <a:pt x="908" y="522"/>
                  </a:lnTo>
                  <a:lnTo>
                    <a:pt x="908" y="522"/>
                  </a:lnTo>
                  <a:lnTo>
                    <a:pt x="908" y="522"/>
                  </a:lnTo>
                  <a:lnTo>
                    <a:pt x="906" y="522"/>
                  </a:lnTo>
                  <a:lnTo>
                    <a:pt x="906" y="520"/>
                  </a:lnTo>
                  <a:lnTo>
                    <a:pt x="904" y="520"/>
                  </a:lnTo>
                  <a:lnTo>
                    <a:pt x="902" y="520"/>
                  </a:lnTo>
                  <a:lnTo>
                    <a:pt x="902" y="520"/>
                  </a:lnTo>
                  <a:lnTo>
                    <a:pt x="902" y="520"/>
                  </a:lnTo>
                  <a:lnTo>
                    <a:pt x="900" y="518"/>
                  </a:lnTo>
                  <a:lnTo>
                    <a:pt x="900" y="518"/>
                  </a:lnTo>
                  <a:lnTo>
                    <a:pt x="900" y="516"/>
                  </a:lnTo>
                  <a:lnTo>
                    <a:pt x="898" y="516"/>
                  </a:lnTo>
                  <a:lnTo>
                    <a:pt x="896" y="516"/>
                  </a:lnTo>
                  <a:lnTo>
                    <a:pt x="896" y="512"/>
                  </a:lnTo>
                  <a:lnTo>
                    <a:pt x="896" y="512"/>
                  </a:lnTo>
                  <a:lnTo>
                    <a:pt x="892" y="508"/>
                  </a:lnTo>
                  <a:lnTo>
                    <a:pt x="890" y="506"/>
                  </a:lnTo>
                  <a:lnTo>
                    <a:pt x="888" y="506"/>
                  </a:lnTo>
                  <a:lnTo>
                    <a:pt x="886" y="506"/>
                  </a:lnTo>
                  <a:lnTo>
                    <a:pt x="886" y="506"/>
                  </a:lnTo>
                  <a:lnTo>
                    <a:pt x="884" y="506"/>
                  </a:lnTo>
                  <a:lnTo>
                    <a:pt x="884" y="506"/>
                  </a:lnTo>
                  <a:lnTo>
                    <a:pt x="884" y="506"/>
                  </a:lnTo>
                  <a:lnTo>
                    <a:pt x="882" y="504"/>
                  </a:lnTo>
                  <a:lnTo>
                    <a:pt x="882" y="504"/>
                  </a:lnTo>
                  <a:lnTo>
                    <a:pt x="882" y="504"/>
                  </a:lnTo>
                  <a:lnTo>
                    <a:pt x="882" y="504"/>
                  </a:lnTo>
                  <a:lnTo>
                    <a:pt x="882" y="502"/>
                  </a:lnTo>
                  <a:lnTo>
                    <a:pt x="882" y="502"/>
                  </a:lnTo>
                  <a:lnTo>
                    <a:pt x="882" y="500"/>
                  </a:lnTo>
                  <a:lnTo>
                    <a:pt x="882" y="500"/>
                  </a:lnTo>
                  <a:lnTo>
                    <a:pt x="882" y="500"/>
                  </a:lnTo>
                  <a:lnTo>
                    <a:pt x="882" y="500"/>
                  </a:lnTo>
                  <a:lnTo>
                    <a:pt x="882" y="496"/>
                  </a:lnTo>
                  <a:lnTo>
                    <a:pt x="884" y="494"/>
                  </a:lnTo>
                  <a:lnTo>
                    <a:pt x="884" y="494"/>
                  </a:lnTo>
                  <a:lnTo>
                    <a:pt x="886" y="492"/>
                  </a:lnTo>
                  <a:lnTo>
                    <a:pt x="886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2"/>
                  </a:lnTo>
                  <a:lnTo>
                    <a:pt x="884" y="490"/>
                  </a:lnTo>
                  <a:lnTo>
                    <a:pt x="886" y="490"/>
                  </a:lnTo>
                  <a:lnTo>
                    <a:pt x="886" y="488"/>
                  </a:lnTo>
                  <a:lnTo>
                    <a:pt x="886" y="488"/>
                  </a:lnTo>
                  <a:lnTo>
                    <a:pt x="888" y="488"/>
                  </a:lnTo>
                  <a:lnTo>
                    <a:pt x="888" y="486"/>
                  </a:lnTo>
                  <a:lnTo>
                    <a:pt x="888" y="486"/>
                  </a:lnTo>
                  <a:lnTo>
                    <a:pt x="888" y="486"/>
                  </a:lnTo>
                  <a:lnTo>
                    <a:pt x="890" y="486"/>
                  </a:lnTo>
                  <a:lnTo>
                    <a:pt x="892" y="486"/>
                  </a:lnTo>
                  <a:lnTo>
                    <a:pt x="892" y="484"/>
                  </a:lnTo>
                  <a:lnTo>
                    <a:pt x="892" y="484"/>
                  </a:lnTo>
                  <a:lnTo>
                    <a:pt x="892" y="482"/>
                  </a:lnTo>
                  <a:lnTo>
                    <a:pt x="894" y="482"/>
                  </a:lnTo>
                  <a:lnTo>
                    <a:pt x="894" y="480"/>
                  </a:lnTo>
                  <a:lnTo>
                    <a:pt x="894" y="480"/>
                  </a:lnTo>
                  <a:lnTo>
                    <a:pt x="896" y="478"/>
                  </a:lnTo>
                  <a:lnTo>
                    <a:pt x="896" y="478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898" y="478"/>
                  </a:lnTo>
                  <a:lnTo>
                    <a:pt x="900" y="478"/>
                  </a:lnTo>
                  <a:lnTo>
                    <a:pt x="900" y="478"/>
                  </a:lnTo>
                  <a:lnTo>
                    <a:pt x="900" y="476"/>
                  </a:lnTo>
                  <a:lnTo>
                    <a:pt x="900" y="474"/>
                  </a:lnTo>
                  <a:lnTo>
                    <a:pt x="898" y="474"/>
                  </a:lnTo>
                  <a:lnTo>
                    <a:pt x="898" y="472"/>
                  </a:lnTo>
                  <a:lnTo>
                    <a:pt x="894" y="472"/>
                  </a:lnTo>
                  <a:lnTo>
                    <a:pt x="894" y="472"/>
                  </a:lnTo>
                  <a:lnTo>
                    <a:pt x="894" y="472"/>
                  </a:lnTo>
                  <a:lnTo>
                    <a:pt x="894" y="472"/>
                  </a:lnTo>
                  <a:lnTo>
                    <a:pt x="894" y="474"/>
                  </a:lnTo>
                  <a:lnTo>
                    <a:pt x="894" y="474"/>
                  </a:lnTo>
                  <a:lnTo>
                    <a:pt x="892" y="474"/>
                  </a:lnTo>
                  <a:lnTo>
                    <a:pt x="892" y="472"/>
                  </a:lnTo>
                  <a:lnTo>
                    <a:pt x="892" y="472"/>
                  </a:lnTo>
                  <a:lnTo>
                    <a:pt x="892" y="472"/>
                  </a:lnTo>
                  <a:lnTo>
                    <a:pt x="892" y="470"/>
                  </a:lnTo>
                  <a:lnTo>
                    <a:pt x="894" y="468"/>
                  </a:lnTo>
                  <a:lnTo>
                    <a:pt x="894" y="466"/>
                  </a:lnTo>
                  <a:lnTo>
                    <a:pt x="894" y="466"/>
                  </a:lnTo>
                  <a:lnTo>
                    <a:pt x="896" y="464"/>
                  </a:lnTo>
                  <a:lnTo>
                    <a:pt x="896" y="466"/>
                  </a:lnTo>
                  <a:lnTo>
                    <a:pt x="896" y="466"/>
                  </a:lnTo>
                  <a:lnTo>
                    <a:pt x="896" y="468"/>
                  </a:lnTo>
                  <a:lnTo>
                    <a:pt x="896" y="468"/>
                  </a:lnTo>
                  <a:lnTo>
                    <a:pt x="896" y="468"/>
                  </a:lnTo>
                  <a:lnTo>
                    <a:pt x="898" y="470"/>
                  </a:lnTo>
                  <a:lnTo>
                    <a:pt x="898" y="470"/>
                  </a:lnTo>
                  <a:lnTo>
                    <a:pt x="900" y="470"/>
                  </a:lnTo>
                  <a:lnTo>
                    <a:pt x="900" y="470"/>
                  </a:lnTo>
                  <a:lnTo>
                    <a:pt x="900" y="472"/>
                  </a:lnTo>
                  <a:lnTo>
                    <a:pt x="900" y="472"/>
                  </a:lnTo>
                  <a:lnTo>
                    <a:pt x="902" y="472"/>
                  </a:lnTo>
                  <a:lnTo>
                    <a:pt x="902" y="472"/>
                  </a:lnTo>
                  <a:lnTo>
                    <a:pt x="902" y="472"/>
                  </a:lnTo>
                  <a:lnTo>
                    <a:pt x="904" y="472"/>
                  </a:lnTo>
                  <a:lnTo>
                    <a:pt x="904" y="472"/>
                  </a:lnTo>
                  <a:lnTo>
                    <a:pt x="904" y="474"/>
                  </a:lnTo>
                  <a:lnTo>
                    <a:pt x="904" y="474"/>
                  </a:lnTo>
                  <a:lnTo>
                    <a:pt x="906" y="474"/>
                  </a:lnTo>
                  <a:lnTo>
                    <a:pt x="906" y="474"/>
                  </a:lnTo>
                  <a:lnTo>
                    <a:pt x="906" y="474"/>
                  </a:lnTo>
                  <a:lnTo>
                    <a:pt x="908" y="476"/>
                  </a:lnTo>
                  <a:lnTo>
                    <a:pt x="908" y="476"/>
                  </a:lnTo>
                  <a:lnTo>
                    <a:pt x="906" y="476"/>
                  </a:lnTo>
                  <a:lnTo>
                    <a:pt x="908" y="476"/>
                  </a:lnTo>
                  <a:lnTo>
                    <a:pt x="908" y="476"/>
                  </a:lnTo>
                  <a:lnTo>
                    <a:pt x="908" y="476"/>
                  </a:lnTo>
                  <a:lnTo>
                    <a:pt x="908" y="478"/>
                  </a:lnTo>
                  <a:lnTo>
                    <a:pt x="908" y="478"/>
                  </a:lnTo>
                  <a:lnTo>
                    <a:pt x="908" y="478"/>
                  </a:lnTo>
                  <a:lnTo>
                    <a:pt x="910" y="478"/>
                  </a:lnTo>
                  <a:lnTo>
                    <a:pt x="910" y="480"/>
                  </a:lnTo>
                  <a:lnTo>
                    <a:pt x="910" y="480"/>
                  </a:lnTo>
                  <a:lnTo>
                    <a:pt x="908" y="480"/>
                  </a:lnTo>
                  <a:lnTo>
                    <a:pt x="908" y="482"/>
                  </a:lnTo>
                  <a:lnTo>
                    <a:pt x="906" y="482"/>
                  </a:lnTo>
                  <a:lnTo>
                    <a:pt x="908" y="482"/>
                  </a:lnTo>
                  <a:lnTo>
                    <a:pt x="912" y="482"/>
                  </a:lnTo>
                  <a:lnTo>
                    <a:pt x="912" y="482"/>
                  </a:lnTo>
                  <a:lnTo>
                    <a:pt x="914" y="482"/>
                  </a:lnTo>
                  <a:lnTo>
                    <a:pt x="914" y="484"/>
                  </a:lnTo>
                  <a:lnTo>
                    <a:pt x="914" y="484"/>
                  </a:lnTo>
                  <a:lnTo>
                    <a:pt x="914" y="484"/>
                  </a:lnTo>
                  <a:lnTo>
                    <a:pt x="916" y="484"/>
                  </a:lnTo>
                  <a:lnTo>
                    <a:pt x="916" y="482"/>
                  </a:lnTo>
                  <a:lnTo>
                    <a:pt x="916" y="482"/>
                  </a:lnTo>
                  <a:lnTo>
                    <a:pt x="918" y="482"/>
                  </a:lnTo>
                  <a:lnTo>
                    <a:pt x="920" y="484"/>
                  </a:lnTo>
                  <a:lnTo>
                    <a:pt x="922" y="484"/>
                  </a:lnTo>
                  <a:lnTo>
                    <a:pt x="924" y="484"/>
                  </a:lnTo>
                  <a:lnTo>
                    <a:pt x="924" y="484"/>
                  </a:lnTo>
                  <a:lnTo>
                    <a:pt x="924" y="482"/>
                  </a:lnTo>
                  <a:lnTo>
                    <a:pt x="924" y="482"/>
                  </a:lnTo>
                  <a:lnTo>
                    <a:pt x="922" y="482"/>
                  </a:lnTo>
                  <a:lnTo>
                    <a:pt x="922" y="482"/>
                  </a:lnTo>
                  <a:lnTo>
                    <a:pt x="922" y="480"/>
                  </a:lnTo>
                  <a:lnTo>
                    <a:pt x="922" y="482"/>
                  </a:lnTo>
                  <a:lnTo>
                    <a:pt x="922" y="482"/>
                  </a:lnTo>
                  <a:lnTo>
                    <a:pt x="922" y="482"/>
                  </a:lnTo>
                  <a:lnTo>
                    <a:pt x="922" y="480"/>
                  </a:lnTo>
                  <a:lnTo>
                    <a:pt x="920" y="480"/>
                  </a:lnTo>
                  <a:lnTo>
                    <a:pt x="920" y="478"/>
                  </a:lnTo>
                  <a:lnTo>
                    <a:pt x="918" y="478"/>
                  </a:lnTo>
                  <a:lnTo>
                    <a:pt x="918" y="478"/>
                  </a:lnTo>
                  <a:lnTo>
                    <a:pt x="918" y="476"/>
                  </a:lnTo>
                  <a:lnTo>
                    <a:pt x="918" y="476"/>
                  </a:lnTo>
                  <a:lnTo>
                    <a:pt x="918" y="474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20" y="474"/>
                  </a:lnTo>
                  <a:lnTo>
                    <a:pt x="922" y="474"/>
                  </a:lnTo>
                  <a:lnTo>
                    <a:pt x="922" y="476"/>
                  </a:lnTo>
                  <a:lnTo>
                    <a:pt x="922" y="476"/>
                  </a:lnTo>
                  <a:lnTo>
                    <a:pt x="922" y="476"/>
                  </a:lnTo>
                  <a:lnTo>
                    <a:pt x="924" y="476"/>
                  </a:lnTo>
                  <a:lnTo>
                    <a:pt x="924" y="476"/>
                  </a:lnTo>
                  <a:lnTo>
                    <a:pt x="924" y="478"/>
                  </a:lnTo>
                  <a:lnTo>
                    <a:pt x="924" y="478"/>
                  </a:lnTo>
                  <a:lnTo>
                    <a:pt x="924" y="478"/>
                  </a:lnTo>
                  <a:lnTo>
                    <a:pt x="924" y="478"/>
                  </a:lnTo>
                  <a:lnTo>
                    <a:pt x="926" y="478"/>
                  </a:lnTo>
                  <a:lnTo>
                    <a:pt x="926" y="480"/>
                  </a:lnTo>
                  <a:lnTo>
                    <a:pt x="926" y="480"/>
                  </a:lnTo>
                  <a:lnTo>
                    <a:pt x="928" y="480"/>
                  </a:lnTo>
                  <a:lnTo>
                    <a:pt x="926" y="480"/>
                  </a:lnTo>
                  <a:lnTo>
                    <a:pt x="926" y="480"/>
                  </a:lnTo>
                  <a:lnTo>
                    <a:pt x="926" y="480"/>
                  </a:lnTo>
                  <a:lnTo>
                    <a:pt x="926" y="482"/>
                  </a:lnTo>
                  <a:lnTo>
                    <a:pt x="926" y="482"/>
                  </a:lnTo>
                  <a:lnTo>
                    <a:pt x="926" y="484"/>
                  </a:lnTo>
                  <a:lnTo>
                    <a:pt x="926" y="484"/>
                  </a:lnTo>
                  <a:lnTo>
                    <a:pt x="928" y="488"/>
                  </a:lnTo>
                  <a:lnTo>
                    <a:pt x="928" y="488"/>
                  </a:lnTo>
                  <a:lnTo>
                    <a:pt x="928" y="488"/>
                  </a:lnTo>
                  <a:lnTo>
                    <a:pt x="932" y="490"/>
                  </a:lnTo>
                  <a:lnTo>
                    <a:pt x="932" y="490"/>
                  </a:lnTo>
                  <a:lnTo>
                    <a:pt x="932" y="492"/>
                  </a:lnTo>
                  <a:lnTo>
                    <a:pt x="932" y="492"/>
                  </a:lnTo>
                  <a:lnTo>
                    <a:pt x="932" y="492"/>
                  </a:lnTo>
                  <a:lnTo>
                    <a:pt x="934" y="494"/>
                  </a:lnTo>
                  <a:lnTo>
                    <a:pt x="936" y="494"/>
                  </a:lnTo>
                  <a:lnTo>
                    <a:pt x="936" y="496"/>
                  </a:lnTo>
                  <a:lnTo>
                    <a:pt x="938" y="496"/>
                  </a:lnTo>
                  <a:lnTo>
                    <a:pt x="938" y="496"/>
                  </a:lnTo>
                  <a:lnTo>
                    <a:pt x="938" y="496"/>
                  </a:lnTo>
                  <a:lnTo>
                    <a:pt x="940" y="494"/>
                  </a:lnTo>
                  <a:lnTo>
                    <a:pt x="940" y="494"/>
                  </a:lnTo>
                  <a:lnTo>
                    <a:pt x="940" y="496"/>
                  </a:lnTo>
                  <a:lnTo>
                    <a:pt x="940" y="496"/>
                  </a:lnTo>
                  <a:lnTo>
                    <a:pt x="940" y="496"/>
                  </a:lnTo>
                  <a:lnTo>
                    <a:pt x="942" y="496"/>
                  </a:lnTo>
                  <a:lnTo>
                    <a:pt x="942" y="496"/>
                  </a:lnTo>
                  <a:lnTo>
                    <a:pt x="942" y="496"/>
                  </a:lnTo>
                  <a:lnTo>
                    <a:pt x="944" y="496"/>
                  </a:lnTo>
                  <a:lnTo>
                    <a:pt x="944" y="496"/>
                  </a:lnTo>
                  <a:lnTo>
                    <a:pt x="944" y="496"/>
                  </a:lnTo>
                  <a:lnTo>
                    <a:pt x="944" y="496"/>
                  </a:lnTo>
                  <a:lnTo>
                    <a:pt x="944" y="496"/>
                  </a:lnTo>
                  <a:lnTo>
                    <a:pt x="946" y="498"/>
                  </a:lnTo>
                  <a:lnTo>
                    <a:pt x="946" y="498"/>
                  </a:lnTo>
                  <a:lnTo>
                    <a:pt x="946" y="498"/>
                  </a:lnTo>
                  <a:lnTo>
                    <a:pt x="946" y="496"/>
                  </a:lnTo>
                  <a:lnTo>
                    <a:pt x="946" y="496"/>
                  </a:lnTo>
                  <a:lnTo>
                    <a:pt x="946" y="496"/>
                  </a:lnTo>
                  <a:lnTo>
                    <a:pt x="948" y="494"/>
                  </a:lnTo>
                  <a:lnTo>
                    <a:pt x="950" y="492"/>
                  </a:lnTo>
                  <a:lnTo>
                    <a:pt x="950" y="492"/>
                  </a:lnTo>
                  <a:lnTo>
                    <a:pt x="950" y="492"/>
                  </a:lnTo>
                  <a:lnTo>
                    <a:pt x="948" y="492"/>
                  </a:lnTo>
                  <a:lnTo>
                    <a:pt x="948" y="492"/>
                  </a:lnTo>
                  <a:lnTo>
                    <a:pt x="948" y="492"/>
                  </a:lnTo>
                  <a:lnTo>
                    <a:pt x="948" y="490"/>
                  </a:lnTo>
                  <a:lnTo>
                    <a:pt x="948" y="490"/>
                  </a:lnTo>
                  <a:lnTo>
                    <a:pt x="948" y="490"/>
                  </a:lnTo>
                  <a:lnTo>
                    <a:pt x="950" y="490"/>
                  </a:lnTo>
                  <a:lnTo>
                    <a:pt x="948" y="490"/>
                  </a:lnTo>
                  <a:lnTo>
                    <a:pt x="948" y="490"/>
                  </a:lnTo>
                  <a:lnTo>
                    <a:pt x="948" y="488"/>
                  </a:lnTo>
                  <a:lnTo>
                    <a:pt x="948" y="488"/>
                  </a:lnTo>
                  <a:lnTo>
                    <a:pt x="948" y="488"/>
                  </a:lnTo>
                  <a:lnTo>
                    <a:pt x="948" y="488"/>
                  </a:lnTo>
                  <a:lnTo>
                    <a:pt x="948" y="488"/>
                  </a:lnTo>
                  <a:lnTo>
                    <a:pt x="950" y="488"/>
                  </a:lnTo>
                  <a:lnTo>
                    <a:pt x="950" y="488"/>
                  </a:lnTo>
                  <a:lnTo>
                    <a:pt x="950" y="486"/>
                  </a:lnTo>
                  <a:lnTo>
                    <a:pt x="950" y="486"/>
                  </a:lnTo>
                  <a:lnTo>
                    <a:pt x="950" y="484"/>
                  </a:lnTo>
                  <a:lnTo>
                    <a:pt x="950" y="484"/>
                  </a:lnTo>
                  <a:lnTo>
                    <a:pt x="952" y="484"/>
                  </a:lnTo>
                  <a:lnTo>
                    <a:pt x="952" y="486"/>
                  </a:lnTo>
                  <a:lnTo>
                    <a:pt x="952" y="486"/>
                  </a:lnTo>
                  <a:lnTo>
                    <a:pt x="952" y="488"/>
                  </a:lnTo>
                  <a:lnTo>
                    <a:pt x="952" y="488"/>
                  </a:lnTo>
                  <a:lnTo>
                    <a:pt x="952" y="488"/>
                  </a:lnTo>
                  <a:lnTo>
                    <a:pt x="952" y="488"/>
                  </a:lnTo>
                  <a:lnTo>
                    <a:pt x="952" y="488"/>
                  </a:lnTo>
                  <a:lnTo>
                    <a:pt x="954" y="488"/>
                  </a:lnTo>
                  <a:lnTo>
                    <a:pt x="954" y="488"/>
                  </a:lnTo>
                  <a:lnTo>
                    <a:pt x="954" y="488"/>
                  </a:lnTo>
                  <a:lnTo>
                    <a:pt x="954" y="490"/>
                  </a:lnTo>
                  <a:lnTo>
                    <a:pt x="954" y="490"/>
                  </a:lnTo>
                  <a:lnTo>
                    <a:pt x="956" y="490"/>
                  </a:lnTo>
                  <a:lnTo>
                    <a:pt x="956" y="492"/>
                  </a:lnTo>
                  <a:lnTo>
                    <a:pt x="956" y="492"/>
                  </a:lnTo>
                  <a:lnTo>
                    <a:pt x="956" y="492"/>
                  </a:lnTo>
                  <a:lnTo>
                    <a:pt x="956" y="494"/>
                  </a:lnTo>
                  <a:lnTo>
                    <a:pt x="956" y="494"/>
                  </a:lnTo>
                  <a:lnTo>
                    <a:pt x="956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58" y="496"/>
                  </a:lnTo>
                  <a:lnTo>
                    <a:pt x="960" y="496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58" y="498"/>
                  </a:lnTo>
                  <a:lnTo>
                    <a:pt x="960" y="498"/>
                  </a:lnTo>
                  <a:lnTo>
                    <a:pt x="960" y="500"/>
                  </a:lnTo>
                  <a:lnTo>
                    <a:pt x="958" y="504"/>
                  </a:lnTo>
                  <a:lnTo>
                    <a:pt x="958" y="504"/>
                  </a:lnTo>
                  <a:lnTo>
                    <a:pt x="958" y="508"/>
                  </a:lnTo>
                  <a:lnTo>
                    <a:pt x="958" y="512"/>
                  </a:lnTo>
                  <a:lnTo>
                    <a:pt x="960" y="514"/>
                  </a:lnTo>
                  <a:lnTo>
                    <a:pt x="958" y="516"/>
                  </a:lnTo>
                  <a:lnTo>
                    <a:pt x="958" y="520"/>
                  </a:lnTo>
                  <a:lnTo>
                    <a:pt x="958" y="522"/>
                  </a:lnTo>
                  <a:lnTo>
                    <a:pt x="958" y="524"/>
                  </a:lnTo>
                  <a:lnTo>
                    <a:pt x="958" y="524"/>
                  </a:lnTo>
                  <a:lnTo>
                    <a:pt x="958" y="526"/>
                  </a:lnTo>
                  <a:lnTo>
                    <a:pt x="958" y="528"/>
                  </a:lnTo>
                  <a:lnTo>
                    <a:pt x="958" y="530"/>
                  </a:lnTo>
                  <a:lnTo>
                    <a:pt x="958" y="530"/>
                  </a:lnTo>
                  <a:lnTo>
                    <a:pt x="960" y="530"/>
                  </a:lnTo>
                  <a:lnTo>
                    <a:pt x="960" y="530"/>
                  </a:lnTo>
                  <a:lnTo>
                    <a:pt x="962" y="530"/>
                  </a:lnTo>
                  <a:lnTo>
                    <a:pt x="972" y="534"/>
                  </a:lnTo>
                  <a:lnTo>
                    <a:pt x="980" y="536"/>
                  </a:lnTo>
                  <a:lnTo>
                    <a:pt x="982" y="536"/>
                  </a:lnTo>
                  <a:lnTo>
                    <a:pt x="984" y="536"/>
                  </a:lnTo>
                  <a:lnTo>
                    <a:pt x="988" y="536"/>
                  </a:lnTo>
                  <a:lnTo>
                    <a:pt x="992" y="536"/>
                  </a:lnTo>
                  <a:lnTo>
                    <a:pt x="994" y="536"/>
                  </a:lnTo>
                  <a:lnTo>
                    <a:pt x="994" y="536"/>
                  </a:lnTo>
                  <a:lnTo>
                    <a:pt x="996" y="536"/>
                  </a:lnTo>
                  <a:lnTo>
                    <a:pt x="996" y="536"/>
                  </a:lnTo>
                  <a:lnTo>
                    <a:pt x="998" y="536"/>
                  </a:lnTo>
                  <a:lnTo>
                    <a:pt x="998" y="536"/>
                  </a:lnTo>
                  <a:lnTo>
                    <a:pt x="998" y="536"/>
                  </a:lnTo>
                  <a:lnTo>
                    <a:pt x="1000" y="536"/>
                  </a:lnTo>
                  <a:lnTo>
                    <a:pt x="1000" y="536"/>
                  </a:lnTo>
                  <a:lnTo>
                    <a:pt x="1000" y="536"/>
                  </a:lnTo>
                  <a:lnTo>
                    <a:pt x="1000" y="536"/>
                  </a:lnTo>
                  <a:lnTo>
                    <a:pt x="1002" y="536"/>
                  </a:lnTo>
                  <a:lnTo>
                    <a:pt x="1002" y="538"/>
                  </a:lnTo>
                  <a:lnTo>
                    <a:pt x="1004" y="538"/>
                  </a:lnTo>
                  <a:lnTo>
                    <a:pt x="1008" y="536"/>
                  </a:lnTo>
                  <a:lnTo>
                    <a:pt x="1008" y="536"/>
                  </a:lnTo>
                  <a:lnTo>
                    <a:pt x="1010" y="536"/>
                  </a:lnTo>
                  <a:lnTo>
                    <a:pt x="1016" y="534"/>
                  </a:lnTo>
                  <a:lnTo>
                    <a:pt x="1020" y="536"/>
                  </a:lnTo>
                  <a:lnTo>
                    <a:pt x="1020" y="534"/>
                  </a:lnTo>
                  <a:lnTo>
                    <a:pt x="1020" y="534"/>
                  </a:lnTo>
                  <a:lnTo>
                    <a:pt x="1022" y="534"/>
                  </a:lnTo>
                  <a:lnTo>
                    <a:pt x="1024" y="536"/>
                  </a:lnTo>
                  <a:lnTo>
                    <a:pt x="1030" y="538"/>
                  </a:lnTo>
                  <a:lnTo>
                    <a:pt x="1032" y="538"/>
                  </a:lnTo>
                  <a:lnTo>
                    <a:pt x="1032" y="538"/>
                  </a:lnTo>
                  <a:lnTo>
                    <a:pt x="1034" y="538"/>
                  </a:lnTo>
                  <a:lnTo>
                    <a:pt x="1034" y="538"/>
                  </a:lnTo>
                  <a:lnTo>
                    <a:pt x="1034" y="538"/>
                  </a:lnTo>
                  <a:lnTo>
                    <a:pt x="1034" y="536"/>
                  </a:lnTo>
                  <a:lnTo>
                    <a:pt x="1036" y="536"/>
                  </a:lnTo>
                  <a:lnTo>
                    <a:pt x="1036" y="536"/>
                  </a:lnTo>
                  <a:lnTo>
                    <a:pt x="1036" y="536"/>
                  </a:lnTo>
                  <a:lnTo>
                    <a:pt x="1036" y="538"/>
                  </a:lnTo>
                  <a:lnTo>
                    <a:pt x="1038" y="538"/>
                  </a:lnTo>
                  <a:lnTo>
                    <a:pt x="1038" y="538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40" y="538"/>
                  </a:lnTo>
                  <a:lnTo>
                    <a:pt x="1040" y="536"/>
                  </a:lnTo>
                  <a:lnTo>
                    <a:pt x="1042" y="536"/>
                  </a:lnTo>
                  <a:lnTo>
                    <a:pt x="1042" y="538"/>
                  </a:lnTo>
                  <a:lnTo>
                    <a:pt x="1042" y="538"/>
                  </a:lnTo>
                  <a:lnTo>
                    <a:pt x="1042" y="536"/>
                  </a:lnTo>
                  <a:lnTo>
                    <a:pt x="1042" y="536"/>
                  </a:lnTo>
                  <a:lnTo>
                    <a:pt x="1044" y="536"/>
                  </a:lnTo>
                  <a:lnTo>
                    <a:pt x="1044" y="536"/>
                  </a:lnTo>
                  <a:lnTo>
                    <a:pt x="1046" y="536"/>
                  </a:lnTo>
                  <a:lnTo>
                    <a:pt x="1050" y="536"/>
                  </a:lnTo>
                  <a:lnTo>
                    <a:pt x="1054" y="536"/>
                  </a:lnTo>
                  <a:lnTo>
                    <a:pt x="1054" y="536"/>
                  </a:lnTo>
                  <a:lnTo>
                    <a:pt x="1056" y="536"/>
                  </a:lnTo>
                  <a:lnTo>
                    <a:pt x="1056" y="536"/>
                  </a:lnTo>
                  <a:lnTo>
                    <a:pt x="1058" y="536"/>
                  </a:lnTo>
                  <a:lnTo>
                    <a:pt x="1060" y="536"/>
                  </a:lnTo>
                  <a:lnTo>
                    <a:pt x="1060" y="536"/>
                  </a:lnTo>
                  <a:lnTo>
                    <a:pt x="1060" y="538"/>
                  </a:lnTo>
                  <a:lnTo>
                    <a:pt x="1060" y="538"/>
                  </a:lnTo>
                  <a:lnTo>
                    <a:pt x="1060" y="538"/>
                  </a:lnTo>
                  <a:lnTo>
                    <a:pt x="1062" y="538"/>
                  </a:lnTo>
                  <a:lnTo>
                    <a:pt x="1062" y="538"/>
                  </a:lnTo>
                  <a:lnTo>
                    <a:pt x="1062" y="538"/>
                  </a:lnTo>
                  <a:lnTo>
                    <a:pt x="1062" y="538"/>
                  </a:lnTo>
                  <a:lnTo>
                    <a:pt x="1062" y="538"/>
                  </a:lnTo>
                  <a:lnTo>
                    <a:pt x="1064" y="538"/>
                  </a:lnTo>
                  <a:lnTo>
                    <a:pt x="1064" y="538"/>
                  </a:lnTo>
                  <a:lnTo>
                    <a:pt x="1064" y="540"/>
                  </a:lnTo>
                  <a:lnTo>
                    <a:pt x="1064" y="540"/>
                  </a:lnTo>
                  <a:lnTo>
                    <a:pt x="1066" y="540"/>
                  </a:lnTo>
                  <a:lnTo>
                    <a:pt x="1066" y="540"/>
                  </a:lnTo>
                  <a:lnTo>
                    <a:pt x="1068" y="540"/>
                  </a:lnTo>
                  <a:lnTo>
                    <a:pt x="1068" y="540"/>
                  </a:lnTo>
                  <a:lnTo>
                    <a:pt x="1070" y="542"/>
                  </a:lnTo>
                  <a:lnTo>
                    <a:pt x="1070" y="542"/>
                  </a:lnTo>
                  <a:lnTo>
                    <a:pt x="1072" y="544"/>
                  </a:lnTo>
                  <a:lnTo>
                    <a:pt x="1072" y="544"/>
                  </a:lnTo>
                  <a:lnTo>
                    <a:pt x="1072" y="544"/>
                  </a:lnTo>
                  <a:lnTo>
                    <a:pt x="1072" y="544"/>
                  </a:lnTo>
                  <a:lnTo>
                    <a:pt x="1072" y="544"/>
                  </a:lnTo>
                  <a:lnTo>
                    <a:pt x="1074" y="544"/>
                  </a:lnTo>
                  <a:lnTo>
                    <a:pt x="1074" y="544"/>
                  </a:lnTo>
                  <a:lnTo>
                    <a:pt x="1074" y="544"/>
                  </a:lnTo>
                  <a:lnTo>
                    <a:pt x="1074" y="544"/>
                  </a:lnTo>
                  <a:lnTo>
                    <a:pt x="1074" y="546"/>
                  </a:lnTo>
                  <a:lnTo>
                    <a:pt x="1074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6"/>
                  </a:lnTo>
                  <a:lnTo>
                    <a:pt x="1076" y="548"/>
                  </a:lnTo>
                  <a:lnTo>
                    <a:pt x="1076" y="548"/>
                  </a:lnTo>
                  <a:lnTo>
                    <a:pt x="1076" y="548"/>
                  </a:lnTo>
                  <a:lnTo>
                    <a:pt x="1076" y="548"/>
                  </a:lnTo>
                  <a:lnTo>
                    <a:pt x="1076" y="548"/>
                  </a:lnTo>
                  <a:lnTo>
                    <a:pt x="1078" y="550"/>
                  </a:lnTo>
                  <a:lnTo>
                    <a:pt x="1076" y="550"/>
                  </a:lnTo>
                  <a:lnTo>
                    <a:pt x="1076" y="550"/>
                  </a:lnTo>
                  <a:lnTo>
                    <a:pt x="1074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72" y="552"/>
                  </a:lnTo>
                  <a:lnTo>
                    <a:pt x="1068" y="550"/>
                  </a:lnTo>
                  <a:lnTo>
                    <a:pt x="1068" y="550"/>
                  </a:lnTo>
                  <a:lnTo>
                    <a:pt x="1066" y="548"/>
                  </a:lnTo>
                  <a:lnTo>
                    <a:pt x="1066" y="550"/>
                  </a:lnTo>
                  <a:lnTo>
                    <a:pt x="1064" y="550"/>
                  </a:lnTo>
                  <a:lnTo>
                    <a:pt x="1064" y="552"/>
                  </a:lnTo>
                  <a:lnTo>
                    <a:pt x="1064" y="552"/>
                  </a:lnTo>
                  <a:lnTo>
                    <a:pt x="1066" y="552"/>
                  </a:lnTo>
                  <a:lnTo>
                    <a:pt x="1066" y="552"/>
                  </a:lnTo>
                  <a:lnTo>
                    <a:pt x="1066" y="554"/>
                  </a:lnTo>
                  <a:lnTo>
                    <a:pt x="1066" y="554"/>
                  </a:lnTo>
                  <a:lnTo>
                    <a:pt x="1066" y="556"/>
                  </a:lnTo>
                  <a:lnTo>
                    <a:pt x="1064" y="562"/>
                  </a:lnTo>
                  <a:lnTo>
                    <a:pt x="1062" y="564"/>
                  </a:lnTo>
                  <a:lnTo>
                    <a:pt x="1062" y="564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2" y="566"/>
                  </a:lnTo>
                  <a:lnTo>
                    <a:pt x="1060" y="568"/>
                  </a:lnTo>
                  <a:lnTo>
                    <a:pt x="1060" y="568"/>
                  </a:lnTo>
                  <a:lnTo>
                    <a:pt x="1060" y="568"/>
                  </a:lnTo>
                  <a:lnTo>
                    <a:pt x="1060" y="572"/>
                  </a:lnTo>
                  <a:lnTo>
                    <a:pt x="1060" y="572"/>
                  </a:lnTo>
                  <a:lnTo>
                    <a:pt x="1060" y="574"/>
                  </a:lnTo>
                  <a:lnTo>
                    <a:pt x="1058" y="574"/>
                  </a:lnTo>
                  <a:lnTo>
                    <a:pt x="1056" y="574"/>
                  </a:lnTo>
                  <a:lnTo>
                    <a:pt x="1052" y="574"/>
                  </a:lnTo>
                  <a:lnTo>
                    <a:pt x="1052" y="576"/>
                  </a:lnTo>
                  <a:lnTo>
                    <a:pt x="1054" y="576"/>
                  </a:lnTo>
                  <a:lnTo>
                    <a:pt x="1054" y="578"/>
                  </a:lnTo>
                  <a:lnTo>
                    <a:pt x="1054" y="576"/>
                  </a:lnTo>
                  <a:lnTo>
                    <a:pt x="1052" y="576"/>
                  </a:lnTo>
                  <a:lnTo>
                    <a:pt x="1052" y="576"/>
                  </a:lnTo>
                  <a:lnTo>
                    <a:pt x="1050" y="576"/>
                  </a:lnTo>
                  <a:lnTo>
                    <a:pt x="1050" y="578"/>
                  </a:lnTo>
                  <a:lnTo>
                    <a:pt x="1052" y="580"/>
                  </a:lnTo>
                  <a:lnTo>
                    <a:pt x="1052" y="580"/>
                  </a:lnTo>
                  <a:lnTo>
                    <a:pt x="1050" y="584"/>
                  </a:lnTo>
                  <a:lnTo>
                    <a:pt x="1050" y="584"/>
                  </a:lnTo>
                  <a:lnTo>
                    <a:pt x="1050" y="586"/>
                  </a:lnTo>
                  <a:lnTo>
                    <a:pt x="1048" y="586"/>
                  </a:lnTo>
                  <a:lnTo>
                    <a:pt x="1046" y="584"/>
                  </a:lnTo>
                  <a:lnTo>
                    <a:pt x="1046" y="584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6" y="582"/>
                  </a:lnTo>
                  <a:lnTo>
                    <a:pt x="1044" y="582"/>
                  </a:lnTo>
                  <a:lnTo>
                    <a:pt x="1042" y="582"/>
                  </a:lnTo>
                  <a:lnTo>
                    <a:pt x="1044" y="582"/>
                  </a:lnTo>
                  <a:lnTo>
                    <a:pt x="1044" y="584"/>
                  </a:lnTo>
                  <a:lnTo>
                    <a:pt x="1044" y="584"/>
                  </a:lnTo>
                  <a:lnTo>
                    <a:pt x="1042" y="586"/>
                  </a:lnTo>
                  <a:lnTo>
                    <a:pt x="1042" y="586"/>
                  </a:lnTo>
                  <a:lnTo>
                    <a:pt x="1042" y="586"/>
                  </a:lnTo>
                  <a:lnTo>
                    <a:pt x="1040" y="586"/>
                  </a:lnTo>
                  <a:lnTo>
                    <a:pt x="1040" y="584"/>
                  </a:lnTo>
                  <a:lnTo>
                    <a:pt x="1040" y="582"/>
                  </a:lnTo>
                  <a:lnTo>
                    <a:pt x="1038" y="582"/>
                  </a:lnTo>
                  <a:lnTo>
                    <a:pt x="1038" y="582"/>
                  </a:lnTo>
                  <a:lnTo>
                    <a:pt x="1038" y="586"/>
                  </a:lnTo>
                  <a:lnTo>
                    <a:pt x="1038" y="586"/>
                  </a:lnTo>
                  <a:lnTo>
                    <a:pt x="1038" y="588"/>
                  </a:lnTo>
                  <a:lnTo>
                    <a:pt x="1036" y="588"/>
                  </a:lnTo>
                  <a:lnTo>
                    <a:pt x="1036" y="588"/>
                  </a:lnTo>
                  <a:lnTo>
                    <a:pt x="1034" y="588"/>
                  </a:lnTo>
                  <a:lnTo>
                    <a:pt x="1032" y="588"/>
                  </a:lnTo>
                  <a:lnTo>
                    <a:pt x="1028" y="588"/>
                  </a:lnTo>
                  <a:lnTo>
                    <a:pt x="1026" y="588"/>
                  </a:lnTo>
                  <a:lnTo>
                    <a:pt x="1026" y="588"/>
                  </a:lnTo>
                  <a:lnTo>
                    <a:pt x="1026" y="590"/>
                  </a:lnTo>
                  <a:lnTo>
                    <a:pt x="1026" y="592"/>
                  </a:lnTo>
                  <a:lnTo>
                    <a:pt x="1026" y="594"/>
                  </a:lnTo>
                  <a:lnTo>
                    <a:pt x="1024" y="594"/>
                  </a:lnTo>
                  <a:lnTo>
                    <a:pt x="1024" y="592"/>
                  </a:lnTo>
                  <a:lnTo>
                    <a:pt x="1024" y="592"/>
                  </a:lnTo>
                  <a:lnTo>
                    <a:pt x="1024" y="592"/>
                  </a:lnTo>
                  <a:lnTo>
                    <a:pt x="1024" y="594"/>
                  </a:lnTo>
                  <a:lnTo>
                    <a:pt x="1022" y="594"/>
                  </a:lnTo>
                  <a:lnTo>
                    <a:pt x="1022" y="594"/>
                  </a:lnTo>
                  <a:lnTo>
                    <a:pt x="1020" y="596"/>
                  </a:lnTo>
                  <a:lnTo>
                    <a:pt x="1020" y="598"/>
                  </a:lnTo>
                  <a:lnTo>
                    <a:pt x="1020" y="598"/>
                  </a:lnTo>
                  <a:lnTo>
                    <a:pt x="1020" y="600"/>
                  </a:lnTo>
                  <a:lnTo>
                    <a:pt x="1022" y="600"/>
                  </a:lnTo>
                  <a:lnTo>
                    <a:pt x="1020" y="600"/>
                  </a:lnTo>
                  <a:lnTo>
                    <a:pt x="1020" y="604"/>
                  </a:lnTo>
                  <a:lnTo>
                    <a:pt x="1020" y="604"/>
                  </a:lnTo>
                  <a:lnTo>
                    <a:pt x="1018" y="604"/>
                  </a:lnTo>
                  <a:lnTo>
                    <a:pt x="1018" y="604"/>
                  </a:lnTo>
                  <a:lnTo>
                    <a:pt x="1018" y="606"/>
                  </a:lnTo>
                  <a:lnTo>
                    <a:pt x="1016" y="606"/>
                  </a:lnTo>
                  <a:lnTo>
                    <a:pt x="1016" y="608"/>
                  </a:lnTo>
                  <a:lnTo>
                    <a:pt x="1018" y="608"/>
                  </a:lnTo>
                  <a:lnTo>
                    <a:pt x="1018" y="608"/>
                  </a:lnTo>
                  <a:lnTo>
                    <a:pt x="1018" y="608"/>
                  </a:lnTo>
                  <a:lnTo>
                    <a:pt x="1018" y="610"/>
                  </a:lnTo>
                  <a:lnTo>
                    <a:pt x="1018" y="610"/>
                  </a:lnTo>
                  <a:lnTo>
                    <a:pt x="1018" y="610"/>
                  </a:lnTo>
                  <a:lnTo>
                    <a:pt x="1016" y="610"/>
                  </a:lnTo>
                  <a:lnTo>
                    <a:pt x="1018" y="612"/>
                  </a:lnTo>
                  <a:lnTo>
                    <a:pt x="1018" y="614"/>
                  </a:lnTo>
                  <a:lnTo>
                    <a:pt x="1018" y="614"/>
                  </a:lnTo>
                  <a:lnTo>
                    <a:pt x="1020" y="616"/>
                  </a:lnTo>
                  <a:lnTo>
                    <a:pt x="1020" y="616"/>
                  </a:lnTo>
                  <a:lnTo>
                    <a:pt x="1020" y="618"/>
                  </a:lnTo>
                  <a:lnTo>
                    <a:pt x="1020" y="618"/>
                  </a:lnTo>
                  <a:lnTo>
                    <a:pt x="1020" y="618"/>
                  </a:lnTo>
                  <a:lnTo>
                    <a:pt x="1022" y="618"/>
                  </a:lnTo>
                  <a:lnTo>
                    <a:pt x="1022" y="620"/>
                  </a:lnTo>
                  <a:lnTo>
                    <a:pt x="1022" y="622"/>
                  </a:lnTo>
                  <a:lnTo>
                    <a:pt x="1022" y="622"/>
                  </a:lnTo>
                  <a:lnTo>
                    <a:pt x="1022" y="624"/>
                  </a:lnTo>
                  <a:lnTo>
                    <a:pt x="1024" y="624"/>
                  </a:lnTo>
                  <a:lnTo>
                    <a:pt x="1024" y="624"/>
                  </a:lnTo>
                  <a:lnTo>
                    <a:pt x="1024" y="624"/>
                  </a:lnTo>
                  <a:lnTo>
                    <a:pt x="1024" y="624"/>
                  </a:lnTo>
                  <a:lnTo>
                    <a:pt x="1022" y="624"/>
                  </a:lnTo>
                  <a:lnTo>
                    <a:pt x="1022" y="626"/>
                  </a:lnTo>
                  <a:lnTo>
                    <a:pt x="1024" y="626"/>
                  </a:lnTo>
                  <a:lnTo>
                    <a:pt x="1024" y="626"/>
                  </a:lnTo>
                  <a:lnTo>
                    <a:pt x="1024" y="634"/>
                  </a:lnTo>
                  <a:lnTo>
                    <a:pt x="1024" y="636"/>
                  </a:lnTo>
                  <a:lnTo>
                    <a:pt x="1026" y="638"/>
                  </a:lnTo>
                  <a:lnTo>
                    <a:pt x="1028" y="638"/>
                  </a:lnTo>
                  <a:lnTo>
                    <a:pt x="1028" y="636"/>
                  </a:lnTo>
                  <a:lnTo>
                    <a:pt x="1026" y="632"/>
                  </a:lnTo>
                  <a:lnTo>
                    <a:pt x="1026" y="630"/>
                  </a:lnTo>
                  <a:lnTo>
                    <a:pt x="1026" y="628"/>
                  </a:lnTo>
                  <a:lnTo>
                    <a:pt x="1028" y="628"/>
                  </a:lnTo>
                  <a:lnTo>
                    <a:pt x="1028" y="628"/>
                  </a:lnTo>
                  <a:lnTo>
                    <a:pt x="1030" y="628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0"/>
                  </a:lnTo>
                  <a:lnTo>
                    <a:pt x="1030" y="632"/>
                  </a:lnTo>
                  <a:lnTo>
                    <a:pt x="1032" y="632"/>
                  </a:lnTo>
                  <a:lnTo>
                    <a:pt x="1032" y="632"/>
                  </a:lnTo>
                  <a:lnTo>
                    <a:pt x="1032" y="634"/>
                  </a:lnTo>
                  <a:lnTo>
                    <a:pt x="1032" y="634"/>
                  </a:lnTo>
                  <a:lnTo>
                    <a:pt x="1032" y="638"/>
                  </a:lnTo>
                  <a:lnTo>
                    <a:pt x="1034" y="638"/>
                  </a:lnTo>
                  <a:lnTo>
                    <a:pt x="1034" y="638"/>
                  </a:lnTo>
                  <a:lnTo>
                    <a:pt x="1034" y="638"/>
                  </a:lnTo>
                  <a:lnTo>
                    <a:pt x="1034" y="638"/>
                  </a:lnTo>
                  <a:lnTo>
                    <a:pt x="1034" y="640"/>
                  </a:lnTo>
                  <a:lnTo>
                    <a:pt x="1034" y="640"/>
                  </a:lnTo>
                  <a:lnTo>
                    <a:pt x="1034" y="642"/>
                  </a:lnTo>
                  <a:lnTo>
                    <a:pt x="1036" y="642"/>
                  </a:lnTo>
                  <a:lnTo>
                    <a:pt x="1036" y="642"/>
                  </a:lnTo>
                  <a:lnTo>
                    <a:pt x="1036" y="642"/>
                  </a:lnTo>
                  <a:lnTo>
                    <a:pt x="1036" y="642"/>
                  </a:lnTo>
                  <a:lnTo>
                    <a:pt x="1036" y="644"/>
                  </a:lnTo>
                  <a:lnTo>
                    <a:pt x="1036" y="644"/>
                  </a:lnTo>
                  <a:lnTo>
                    <a:pt x="1038" y="642"/>
                  </a:lnTo>
                  <a:lnTo>
                    <a:pt x="1038" y="642"/>
                  </a:lnTo>
                  <a:lnTo>
                    <a:pt x="1038" y="642"/>
                  </a:lnTo>
                  <a:lnTo>
                    <a:pt x="1038" y="642"/>
                  </a:lnTo>
                  <a:lnTo>
                    <a:pt x="1038" y="642"/>
                  </a:lnTo>
                  <a:lnTo>
                    <a:pt x="1038" y="642"/>
                  </a:lnTo>
                  <a:lnTo>
                    <a:pt x="1040" y="642"/>
                  </a:lnTo>
                  <a:lnTo>
                    <a:pt x="1040" y="642"/>
                  </a:lnTo>
                  <a:lnTo>
                    <a:pt x="1040" y="642"/>
                  </a:lnTo>
                  <a:lnTo>
                    <a:pt x="1040" y="642"/>
                  </a:lnTo>
                  <a:lnTo>
                    <a:pt x="1042" y="642"/>
                  </a:lnTo>
                  <a:lnTo>
                    <a:pt x="1042" y="640"/>
                  </a:lnTo>
                  <a:lnTo>
                    <a:pt x="1042" y="640"/>
                  </a:lnTo>
                  <a:lnTo>
                    <a:pt x="1044" y="640"/>
                  </a:lnTo>
                  <a:lnTo>
                    <a:pt x="1044" y="640"/>
                  </a:lnTo>
                  <a:lnTo>
                    <a:pt x="1044" y="638"/>
                  </a:lnTo>
                  <a:lnTo>
                    <a:pt x="1044" y="638"/>
                  </a:lnTo>
                  <a:lnTo>
                    <a:pt x="1044" y="638"/>
                  </a:lnTo>
                  <a:lnTo>
                    <a:pt x="1044" y="638"/>
                  </a:lnTo>
                  <a:lnTo>
                    <a:pt x="1044" y="638"/>
                  </a:lnTo>
                  <a:lnTo>
                    <a:pt x="1044" y="638"/>
                  </a:lnTo>
                  <a:lnTo>
                    <a:pt x="1046" y="638"/>
                  </a:lnTo>
                  <a:lnTo>
                    <a:pt x="1046" y="638"/>
                  </a:lnTo>
                  <a:lnTo>
                    <a:pt x="1046" y="636"/>
                  </a:lnTo>
                  <a:lnTo>
                    <a:pt x="1046" y="636"/>
                  </a:lnTo>
                  <a:lnTo>
                    <a:pt x="1046" y="636"/>
                  </a:lnTo>
                  <a:lnTo>
                    <a:pt x="1046" y="634"/>
                  </a:lnTo>
                  <a:lnTo>
                    <a:pt x="1044" y="630"/>
                  </a:lnTo>
                  <a:lnTo>
                    <a:pt x="1044" y="630"/>
                  </a:lnTo>
                  <a:lnTo>
                    <a:pt x="1044" y="628"/>
                  </a:lnTo>
                  <a:lnTo>
                    <a:pt x="1044" y="626"/>
                  </a:lnTo>
                  <a:lnTo>
                    <a:pt x="1046" y="622"/>
                  </a:lnTo>
                  <a:lnTo>
                    <a:pt x="1048" y="622"/>
                  </a:lnTo>
                  <a:lnTo>
                    <a:pt x="1048" y="620"/>
                  </a:lnTo>
                  <a:lnTo>
                    <a:pt x="1050" y="620"/>
                  </a:lnTo>
                  <a:lnTo>
                    <a:pt x="1050" y="620"/>
                  </a:lnTo>
                  <a:lnTo>
                    <a:pt x="1052" y="618"/>
                  </a:lnTo>
                  <a:lnTo>
                    <a:pt x="1052" y="616"/>
                  </a:lnTo>
                  <a:lnTo>
                    <a:pt x="1052" y="614"/>
                  </a:lnTo>
                  <a:lnTo>
                    <a:pt x="1052" y="610"/>
                  </a:lnTo>
                  <a:lnTo>
                    <a:pt x="1052" y="608"/>
                  </a:lnTo>
                  <a:lnTo>
                    <a:pt x="1052" y="606"/>
                  </a:lnTo>
                  <a:lnTo>
                    <a:pt x="1052" y="606"/>
                  </a:lnTo>
                  <a:lnTo>
                    <a:pt x="1052" y="606"/>
                  </a:lnTo>
                  <a:lnTo>
                    <a:pt x="1052" y="606"/>
                  </a:lnTo>
                  <a:lnTo>
                    <a:pt x="1054" y="608"/>
                  </a:lnTo>
                  <a:lnTo>
                    <a:pt x="1056" y="610"/>
                  </a:lnTo>
                  <a:lnTo>
                    <a:pt x="1056" y="610"/>
                  </a:lnTo>
                  <a:lnTo>
                    <a:pt x="1058" y="610"/>
                  </a:lnTo>
                  <a:lnTo>
                    <a:pt x="1058" y="608"/>
                  </a:lnTo>
                  <a:lnTo>
                    <a:pt x="1060" y="606"/>
                  </a:lnTo>
                  <a:lnTo>
                    <a:pt x="1060" y="606"/>
                  </a:lnTo>
                  <a:lnTo>
                    <a:pt x="1062" y="606"/>
                  </a:lnTo>
                  <a:lnTo>
                    <a:pt x="1062" y="606"/>
                  </a:lnTo>
                  <a:lnTo>
                    <a:pt x="1064" y="608"/>
                  </a:lnTo>
                  <a:lnTo>
                    <a:pt x="1064" y="610"/>
                  </a:lnTo>
                  <a:lnTo>
                    <a:pt x="1064" y="608"/>
                  </a:lnTo>
                  <a:lnTo>
                    <a:pt x="1066" y="606"/>
                  </a:lnTo>
                  <a:lnTo>
                    <a:pt x="1066" y="606"/>
                  </a:lnTo>
                  <a:lnTo>
                    <a:pt x="1066" y="606"/>
                  </a:lnTo>
                  <a:lnTo>
                    <a:pt x="1066" y="606"/>
                  </a:lnTo>
                  <a:lnTo>
                    <a:pt x="1066" y="608"/>
                  </a:lnTo>
                  <a:lnTo>
                    <a:pt x="1066" y="610"/>
                  </a:lnTo>
                  <a:lnTo>
                    <a:pt x="1066" y="612"/>
                  </a:lnTo>
                  <a:lnTo>
                    <a:pt x="1068" y="616"/>
                  </a:lnTo>
                  <a:lnTo>
                    <a:pt x="1068" y="620"/>
                  </a:lnTo>
                  <a:lnTo>
                    <a:pt x="1068" y="620"/>
                  </a:lnTo>
                  <a:lnTo>
                    <a:pt x="1068" y="620"/>
                  </a:lnTo>
                  <a:lnTo>
                    <a:pt x="1070" y="620"/>
                  </a:lnTo>
                  <a:lnTo>
                    <a:pt x="1070" y="622"/>
                  </a:lnTo>
                  <a:lnTo>
                    <a:pt x="1070" y="622"/>
                  </a:lnTo>
                  <a:lnTo>
                    <a:pt x="1070" y="622"/>
                  </a:lnTo>
                  <a:lnTo>
                    <a:pt x="1070" y="622"/>
                  </a:lnTo>
                  <a:lnTo>
                    <a:pt x="1070" y="622"/>
                  </a:lnTo>
                  <a:lnTo>
                    <a:pt x="1070" y="624"/>
                  </a:lnTo>
                  <a:lnTo>
                    <a:pt x="1070" y="624"/>
                  </a:lnTo>
                  <a:lnTo>
                    <a:pt x="1070" y="624"/>
                  </a:lnTo>
                  <a:lnTo>
                    <a:pt x="1070" y="624"/>
                  </a:lnTo>
                  <a:lnTo>
                    <a:pt x="1070" y="626"/>
                  </a:lnTo>
                  <a:lnTo>
                    <a:pt x="1070" y="626"/>
                  </a:lnTo>
                  <a:lnTo>
                    <a:pt x="1070" y="626"/>
                  </a:lnTo>
                  <a:lnTo>
                    <a:pt x="1070" y="628"/>
                  </a:lnTo>
                  <a:lnTo>
                    <a:pt x="1070" y="628"/>
                  </a:lnTo>
                  <a:lnTo>
                    <a:pt x="1070" y="630"/>
                  </a:lnTo>
                  <a:lnTo>
                    <a:pt x="1070" y="630"/>
                  </a:lnTo>
                  <a:lnTo>
                    <a:pt x="1070" y="632"/>
                  </a:lnTo>
                  <a:lnTo>
                    <a:pt x="1070" y="640"/>
                  </a:lnTo>
                  <a:lnTo>
                    <a:pt x="1070" y="642"/>
                  </a:lnTo>
                  <a:lnTo>
                    <a:pt x="1072" y="644"/>
                  </a:lnTo>
                  <a:lnTo>
                    <a:pt x="1072" y="646"/>
                  </a:lnTo>
                  <a:lnTo>
                    <a:pt x="1074" y="646"/>
                  </a:lnTo>
                  <a:lnTo>
                    <a:pt x="1074" y="646"/>
                  </a:lnTo>
                  <a:lnTo>
                    <a:pt x="1074" y="650"/>
                  </a:lnTo>
                  <a:lnTo>
                    <a:pt x="1074" y="652"/>
                  </a:lnTo>
                  <a:lnTo>
                    <a:pt x="1076" y="652"/>
                  </a:lnTo>
                  <a:lnTo>
                    <a:pt x="1076" y="654"/>
                  </a:lnTo>
                  <a:lnTo>
                    <a:pt x="1076" y="654"/>
                  </a:lnTo>
                  <a:lnTo>
                    <a:pt x="1078" y="656"/>
                  </a:lnTo>
                  <a:lnTo>
                    <a:pt x="1078" y="658"/>
                  </a:lnTo>
                  <a:lnTo>
                    <a:pt x="1078" y="662"/>
                  </a:lnTo>
                  <a:lnTo>
                    <a:pt x="1078" y="662"/>
                  </a:lnTo>
                  <a:lnTo>
                    <a:pt x="1078" y="664"/>
                  </a:lnTo>
                  <a:lnTo>
                    <a:pt x="1078" y="664"/>
                  </a:lnTo>
                  <a:lnTo>
                    <a:pt x="1080" y="680"/>
                  </a:lnTo>
                  <a:lnTo>
                    <a:pt x="1080" y="682"/>
                  </a:lnTo>
                  <a:lnTo>
                    <a:pt x="1080" y="682"/>
                  </a:lnTo>
                  <a:lnTo>
                    <a:pt x="1080" y="682"/>
                  </a:lnTo>
                  <a:lnTo>
                    <a:pt x="1078" y="682"/>
                  </a:lnTo>
                  <a:lnTo>
                    <a:pt x="1080" y="686"/>
                  </a:lnTo>
                  <a:lnTo>
                    <a:pt x="1080" y="688"/>
                  </a:lnTo>
                  <a:lnTo>
                    <a:pt x="1080" y="688"/>
                  </a:lnTo>
                  <a:lnTo>
                    <a:pt x="1080" y="690"/>
                  </a:lnTo>
                  <a:lnTo>
                    <a:pt x="1082" y="690"/>
                  </a:lnTo>
                  <a:lnTo>
                    <a:pt x="1082" y="688"/>
                  </a:lnTo>
                  <a:lnTo>
                    <a:pt x="1082" y="688"/>
                  </a:lnTo>
                  <a:lnTo>
                    <a:pt x="1082" y="688"/>
                  </a:lnTo>
                  <a:lnTo>
                    <a:pt x="1082" y="688"/>
                  </a:lnTo>
                  <a:lnTo>
                    <a:pt x="1082" y="688"/>
                  </a:lnTo>
                  <a:lnTo>
                    <a:pt x="1084" y="688"/>
                  </a:lnTo>
                  <a:lnTo>
                    <a:pt x="1084" y="688"/>
                  </a:lnTo>
                  <a:lnTo>
                    <a:pt x="1084" y="686"/>
                  </a:lnTo>
                  <a:lnTo>
                    <a:pt x="1084" y="686"/>
                  </a:lnTo>
                  <a:lnTo>
                    <a:pt x="1084" y="686"/>
                  </a:lnTo>
                  <a:lnTo>
                    <a:pt x="1084" y="684"/>
                  </a:lnTo>
                  <a:lnTo>
                    <a:pt x="1084" y="684"/>
                  </a:lnTo>
                  <a:lnTo>
                    <a:pt x="1084" y="684"/>
                  </a:lnTo>
                  <a:lnTo>
                    <a:pt x="1084" y="684"/>
                  </a:lnTo>
                  <a:lnTo>
                    <a:pt x="1084" y="684"/>
                  </a:lnTo>
                  <a:lnTo>
                    <a:pt x="1086" y="684"/>
                  </a:lnTo>
                  <a:lnTo>
                    <a:pt x="1084" y="682"/>
                  </a:lnTo>
                  <a:lnTo>
                    <a:pt x="1084" y="682"/>
                  </a:lnTo>
                  <a:lnTo>
                    <a:pt x="1086" y="680"/>
                  </a:lnTo>
                  <a:lnTo>
                    <a:pt x="1086" y="682"/>
                  </a:lnTo>
                  <a:lnTo>
                    <a:pt x="1090" y="684"/>
                  </a:lnTo>
                  <a:lnTo>
                    <a:pt x="1092" y="686"/>
                  </a:lnTo>
                  <a:lnTo>
                    <a:pt x="1092" y="688"/>
                  </a:lnTo>
                  <a:lnTo>
                    <a:pt x="1094" y="688"/>
                  </a:lnTo>
                  <a:lnTo>
                    <a:pt x="1094" y="690"/>
                  </a:lnTo>
                  <a:lnTo>
                    <a:pt x="1094" y="690"/>
                  </a:lnTo>
                  <a:lnTo>
                    <a:pt x="1094" y="690"/>
                  </a:lnTo>
                  <a:lnTo>
                    <a:pt x="1094" y="688"/>
                  </a:lnTo>
                  <a:lnTo>
                    <a:pt x="1096" y="688"/>
                  </a:lnTo>
                  <a:lnTo>
                    <a:pt x="1096" y="688"/>
                  </a:lnTo>
                  <a:lnTo>
                    <a:pt x="1096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8"/>
                  </a:lnTo>
                  <a:lnTo>
                    <a:pt x="1098" y="686"/>
                  </a:lnTo>
                  <a:lnTo>
                    <a:pt x="1098" y="686"/>
                  </a:lnTo>
                  <a:lnTo>
                    <a:pt x="1098" y="686"/>
                  </a:lnTo>
                  <a:lnTo>
                    <a:pt x="1098" y="684"/>
                  </a:lnTo>
                  <a:lnTo>
                    <a:pt x="1100" y="684"/>
                  </a:lnTo>
                  <a:lnTo>
                    <a:pt x="1100" y="684"/>
                  </a:lnTo>
                  <a:lnTo>
                    <a:pt x="1100" y="682"/>
                  </a:lnTo>
                  <a:lnTo>
                    <a:pt x="1100" y="682"/>
                  </a:lnTo>
                  <a:lnTo>
                    <a:pt x="1100" y="680"/>
                  </a:lnTo>
                  <a:lnTo>
                    <a:pt x="1100" y="678"/>
                  </a:lnTo>
                  <a:lnTo>
                    <a:pt x="1100" y="678"/>
                  </a:lnTo>
                  <a:lnTo>
                    <a:pt x="1102" y="678"/>
                  </a:lnTo>
                  <a:lnTo>
                    <a:pt x="1102" y="678"/>
                  </a:lnTo>
                  <a:lnTo>
                    <a:pt x="1102" y="678"/>
                  </a:lnTo>
                  <a:lnTo>
                    <a:pt x="1104" y="678"/>
                  </a:lnTo>
                  <a:lnTo>
                    <a:pt x="1104" y="680"/>
                  </a:lnTo>
                  <a:lnTo>
                    <a:pt x="1104" y="680"/>
                  </a:lnTo>
                  <a:lnTo>
                    <a:pt x="1106" y="680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4" y="678"/>
                  </a:lnTo>
                  <a:lnTo>
                    <a:pt x="1106" y="678"/>
                  </a:lnTo>
                  <a:lnTo>
                    <a:pt x="1106" y="676"/>
                  </a:lnTo>
                  <a:lnTo>
                    <a:pt x="1106" y="676"/>
                  </a:lnTo>
                  <a:lnTo>
                    <a:pt x="1106" y="676"/>
                  </a:lnTo>
                  <a:lnTo>
                    <a:pt x="1108" y="676"/>
                  </a:lnTo>
                  <a:lnTo>
                    <a:pt x="1108" y="676"/>
                  </a:lnTo>
                  <a:lnTo>
                    <a:pt x="1106" y="670"/>
                  </a:lnTo>
                  <a:lnTo>
                    <a:pt x="1106" y="668"/>
                  </a:lnTo>
                  <a:lnTo>
                    <a:pt x="1104" y="666"/>
                  </a:lnTo>
                  <a:lnTo>
                    <a:pt x="1104" y="666"/>
                  </a:lnTo>
                  <a:lnTo>
                    <a:pt x="1104" y="664"/>
                  </a:lnTo>
                  <a:lnTo>
                    <a:pt x="1104" y="662"/>
                  </a:lnTo>
                  <a:lnTo>
                    <a:pt x="1104" y="660"/>
                  </a:lnTo>
                  <a:lnTo>
                    <a:pt x="1104" y="660"/>
                  </a:lnTo>
                  <a:lnTo>
                    <a:pt x="1104" y="658"/>
                  </a:lnTo>
                  <a:lnTo>
                    <a:pt x="1104" y="658"/>
                  </a:lnTo>
                  <a:lnTo>
                    <a:pt x="1102" y="656"/>
                  </a:lnTo>
                  <a:lnTo>
                    <a:pt x="1102" y="656"/>
                  </a:lnTo>
                  <a:lnTo>
                    <a:pt x="1102" y="652"/>
                  </a:lnTo>
                  <a:lnTo>
                    <a:pt x="1104" y="650"/>
                  </a:lnTo>
                  <a:lnTo>
                    <a:pt x="1104" y="650"/>
                  </a:lnTo>
                  <a:lnTo>
                    <a:pt x="1104" y="650"/>
                  </a:lnTo>
                  <a:lnTo>
                    <a:pt x="1106" y="648"/>
                  </a:lnTo>
                  <a:lnTo>
                    <a:pt x="1108" y="646"/>
                  </a:lnTo>
                  <a:lnTo>
                    <a:pt x="1108" y="646"/>
                  </a:lnTo>
                  <a:lnTo>
                    <a:pt x="1106" y="644"/>
                  </a:lnTo>
                  <a:lnTo>
                    <a:pt x="1106" y="642"/>
                  </a:lnTo>
                  <a:lnTo>
                    <a:pt x="1106" y="642"/>
                  </a:lnTo>
                  <a:lnTo>
                    <a:pt x="1106" y="640"/>
                  </a:lnTo>
                  <a:lnTo>
                    <a:pt x="1106" y="640"/>
                  </a:lnTo>
                  <a:lnTo>
                    <a:pt x="1106" y="638"/>
                  </a:lnTo>
                  <a:lnTo>
                    <a:pt x="1108" y="638"/>
                  </a:lnTo>
                  <a:lnTo>
                    <a:pt x="1108" y="638"/>
                  </a:lnTo>
                  <a:lnTo>
                    <a:pt x="1108" y="638"/>
                  </a:lnTo>
                  <a:lnTo>
                    <a:pt x="1110" y="640"/>
                  </a:lnTo>
                  <a:lnTo>
                    <a:pt x="1110" y="640"/>
                  </a:lnTo>
                  <a:lnTo>
                    <a:pt x="1112" y="640"/>
                  </a:lnTo>
                  <a:lnTo>
                    <a:pt x="1112" y="640"/>
                  </a:lnTo>
                  <a:lnTo>
                    <a:pt x="1114" y="638"/>
                  </a:lnTo>
                  <a:lnTo>
                    <a:pt x="1114" y="638"/>
                  </a:lnTo>
                  <a:lnTo>
                    <a:pt x="1116" y="634"/>
                  </a:lnTo>
                  <a:lnTo>
                    <a:pt x="1116" y="634"/>
                  </a:lnTo>
                  <a:lnTo>
                    <a:pt x="1116" y="634"/>
                  </a:lnTo>
                  <a:lnTo>
                    <a:pt x="1116" y="632"/>
                  </a:lnTo>
                  <a:lnTo>
                    <a:pt x="1116" y="630"/>
                  </a:lnTo>
                  <a:lnTo>
                    <a:pt x="1116" y="628"/>
                  </a:lnTo>
                  <a:lnTo>
                    <a:pt x="1116" y="626"/>
                  </a:lnTo>
                  <a:lnTo>
                    <a:pt x="1116" y="626"/>
                  </a:lnTo>
                  <a:lnTo>
                    <a:pt x="1118" y="624"/>
                  </a:lnTo>
                  <a:lnTo>
                    <a:pt x="1118" y="624"/>
                  </a:lnTo>
                  <a:lnTo>
                    <a:pt x="1118" y="624"/>
                  </a:lnTo>
                  <a:lnTo>
                    <a:pt x="1118" y="622"/>
                  </a:lnTo>
                  <a:lnTo>
                    <a:pt x="1118" y="620"/>
                  </a:lnTo>
                  <a:lnTo>
                    <a:pt x="1118" y="618"/>
                  </a:lnTo>
                  <a:lnTo>
                    <a:pt x="1118" y="610"/>
                  </a:lnTo>
                  <a:lnTo>
                    <a:pt x="1118" y="608"/>
                  </a:lnTo>
                  <a:lnTo>
                    <a:pt x="1118" y="608"/>
                  </a:lnTo>
                  <a:lnTo>
                    <a:pt x="1118" y="606"/>
                  </a:lnTo>
                  <a:lnTo>
                    <a:pt x="1118" y="606"/>
                  </a:lnTo>
                  <a:lnTo>
                    <a:pt x="1116" y="606"/>
                  </a:lnTo>
                  <a:lnTo>
                    <a:pt x="1116" y="600"/>
                  </a:lnTo>
                  <a:lnTo>
                    <a:pt x="1116" y="598"/>
                  </a:lnTo>
                  <a:lnTo>
                    <a:pt x="1116" y="598"/>
                  </a:lnTo>
                  <a:lnTo>
                    <a:pt x="1114" y="596"/>
                  </a:lnTo>
                  <a:lnTo>
                    <a:pt x="1114" y="596"/>
                  </a:lnTo>
                  <a:lnTo>
                    <a:pt x="1114" y="596"/>
                  </a:lnTo>
                  <a:lnTo>
                    <a:pt x="1114" y="594"/>
                  </a:lnTo>
                  <a:lnTo>
                    <a:pt x="1114" y="594"/>
                  </a:lnTo>
                  <a:lnTo>
                    <a:pt x="1112" y="592"/>
                  </a:lnTo>
                  <a:lnTo>
                    <a:pt x="1112" y="592"/>
                  </a:lnTo>
                  <a:lnTo>
                    <a:pt x="1112" y="590"/>
                  </a:lnTo>
                  <a:lnTo>
                    <a:pt x="1112" y="590"/>
                  </a:lnTo>
                  <a:lnTo>
                    <a:pt x="1114" y="590"/>
                  </a:lnTo>
                  <a:lnTo>
                    <a:pt x="1114" y="588"/>
                  </a:lnTo>
                  <a:lnTo>
                    <a:pt x="1114" y="588"/>
                  </a:lnTo>
                  <a:lnTo>
                    <a:pt x="1116" y="588"/>
                  </a:lnTo>
                  <a:lnTo>
                    <a:pt x="1116" y="590"/>
                  </a:lnTo>
                  <a:lnTo>
                    <a:pt x="1118" y="592"/>
                  </a:lnTo>
                  <a:lnTo>
                    <a:pt x="1118" y="592"/>
                  </a:lnTo>
                  <a:lnTo>
                    <a:pt x="1120" y="594"/>
                  </a:lnTo>
                  <a:lnTo>
                    <a:pt x="1120" y="594"/>
                  </a:lnTo>
                  <a:lnTo>
                    <a:pt x="1120" y="594"/>
                  </a:lnTo>
                  <a:lnTo>
                    <a:pt x="1120" y="594"/>
                  </a:lnTo>
                  <a:lnTo>
                    <a:pt x="1122" y="594"/>
                  </a:lnTo>
                  <a:lnTo>
                    <a:pt x="1122" y="594"/>
                  </a:lnTo>
                  <a:lnTo>
                    <a:pt x="1124" y="594"/>
                  </a:lnTo>
                  <a:lnTo>
                    <a:pt x="1124" y="594"/>
                  </a:lnTo>
                  <a:lnTo>
                    <a:pt x="1124" y="594"/>
                  </a:lnTo>
                  <a:lnTo>
                    <a:pt x="1124" y="594"/>
                  </a:lnTo>
                  <a:lnTo>
                    <a:pt x="1124" y="594"/>
                  </a:lnTo>
                  <a:lnTo>
                    <a:pt x="1124" y="594"/>
                  </a:lnTo>
                  <a:lnTo>
                    <a:pt x="1126" y="594"/>
                  </a:lnTo>
                  <a:lnTo>
                    <a:pt x="1126" y="594"/>
                  </a:lnTo>
                  <a:lnTo>
                    <a:pt x="1126" y="592"/>
                  </a:lnTo>
                  <a:lnTo>
                    <a:pt x="1126" y="592"/>
                  </a:lnTo>
                  <a:lnTo>
                    <a:pt x="1128" y="592"/>
                  </a:lnTo>
                  <a:lnTo>
                    <a:pt x="1130" y="592"/>
                  </a:lnTo>
                  <a:lnTo>
                    <a:pt x="1132" y="592"/>
                  </a:lnTo>
                  <a:lnTo>
                    <a:pt x="1134" y="596"/>
                  </a:lnTo>
                  <a:lnTo>
                    <a:pt x="1134" y="596"/>
                  </a:lnTo>
                  <a:lnTo>
                    <a:pt x="1138" y="596"/>
                  </a:lnTo>
                  <a:lnTo>
                    <a:pt x="1140" y="596"/>
                  </a:lnTo>
                  <a:lnTo>
                    <a:pt x="1142" y="596"/>
                  </a:lnTo>
                  <a:lnTo>
                    <a:pt x="1142" y="596"/>
                  </a:lnTo>
                  <a:lnTo>
                    <a:pt x="1144" y="596"/>
                  </a:lnTo>
                  <a:lnTo>
                    <a:pt x="1146" y="598"/>
                  </a:lnTo>
                  <a:lnTo>
                    <a:pt x="1146" y="598"/>
                  </a:lnTo>
                  <a:lnTo>
                    <a:pt x="1148" y="600"/>
                  </a:lnTo>
                  <a:lnTo>
                    <a:pt x="1148" y="600"/>
                  </a:lnTo>
                  <a:lnTo>
                    <a:pt x="1148" y="600"/>
                  </a:lnTo>
                  <a:lnTo>
                    <a:pt x="1150" y="600"/>
                  </a:lnTo>
                  <a:lnTo>
                    <a:pt x="1150" y="598"/>
                  </a:lnTo>
                  <a:lnTo>
                    <a:pt x="1150" y="598"/>
                  </a:lnTo>
                  <a:lnTo>
                    <a:pt x="1150" y="596"/>
                  </a:lnTo>
                  <a:lnTo>
                    <a:pt x="1150" y="596"/>
                  </a:lnTo>
                  <a:lnTo>
                    <a:pt x="1152" y="592"/>
                  </a:lnTo>
                  <a:lnTo>
                    <a:pt x="1152" y="592"/>
                  </a:lnTo>
                  <a:lnTo>
                    <a:pt x="1152" y="590"/>
                  </a:lnTo>
                  <a:lnTo>
                    <a:pt x="1152" y="590"/>
                  </a:lnTo>
                  <a:lnTo>
                    <a:pt x="1154" y="590"/>
                  </a:lnTo>
                  <a:lnTo>
                    <a:pt x="1154" y="588"/>
                  </a:lnTo>
                  <a:lnTo>
                    <a:pt x="1154" y="586"/>
                  </a:lnTo>
                  <a:lnTo>
                    <a:pt x="1154" y="584"/>
                  </a:lnTo>
                  <a:lnTo>
                    <a:pt x="1156" y="580"/>
                  </a:lnTo>
                  <a:lnTo>
                    <a:pt x="1156" y="578"/>
                  </a:lnTo>
                  <a:lnTo>
                    <a:pt x="1156" y="578"/>
                  </a:lnTo>
                  <a:lnTo>
                    <a:pt x="1156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6"/>
                  </a:lnTo>
                  <a:lnTo>
                    <a:pt x="1158" y="574"/>
                  </a:lnTo>
                  <a:lnTo>
                    <a:pt x="1158" y="574"/>
                  </a:lnTo>
                  <a:lnTo>
                    <a:pt x="1158" y="574"/>
                  </a:lnTo>
                  <a:lnTo>
                    <a:pt x="1158" y="572"/>
                  </a:lnTo>
                  <a:lnTo>
                    <a:pt x="1160" y="572"/>
                  </a:lnTo>
                  <a:lnTo>
                    <a:pt x="1160" y="572"/>
                  </a:lnTo>
                  <a:lnTo>
                    <a:pt x="1160" y="570"/>
                  </a:lnTo>
                  <a:lnTo>
                    <a:pt x="1160" y="570"/>
                  </a:lnTo>
                  <a:lnTo>
                    <a:pt x="1160" y="570"/>
                  </a:lnTo>
                  <a:lnTo>
                    <a:pt x="1162" y="568"/>
                  </a:lnTo>
                  <a:lnTo>
                    <a:pt x="1162" y="566"/>
                  </a:lnTo>
                  <a:lnTo>
                    <a:pt x="1162" y="566"/>
                  </a:lnTo>
                  <a:lnTo>
                    <a:pt x="1162" y="566"/>
                  </a:lnTo>
                  <a:lnTo>
                    <a:pt x="1164" y="564"/>
                  </a:lnTo>
                  <a:lnTo>
                    <a:pt x="1166" y="562"/>
                  </a:lnTo>
                  <a:lnTo>
                    <a:pt x="1166" y="560"/>
                  </a:lnTo>
                  <a:lnTo>
                    <a:pt x="1166" y="558"/>
                  </a:lnTo>
                  <a:lnTo>
                    <a:pt x="1168" y="558"/>
                  </a:lnTo>
                  <a:lnTo>
                    <a:pt x="1168" y="558"/>
                  </a:lnTo>
                  <a:lnTo>
                    <a:pt x="1168" y="558"/>
                  </a:lnTo>
                  <a:lnTo>
                    <a:pt x="1168" y="558"/>
                  </a:lnTo>
                  <a:lnTo>
                    <a:pt x="1170" y="558"/>
                  </a:lnTo>
                  <a:lnTo>
                    <a:pt x="1170" y="556"/>
                  </a:lnTo>
                  <a:lnTo>
                    <a:pt x="1170" y="556"/>
                  </a:lnTo>
                  <a:lnTo>
                    <a:pt x="1170" y="554"/>
                  </a:lnTo>
                  <a:lnTo>
                    <a:pt x="1170" y="554"/>
                  </a:lnTo>
                  <a:lnTo>
                    <a:pt x="1172" y="550"/>
                  </a:lnTo>
                  <a:lnTo>
                    <a:pt x="1172" y="550"/>
                  </a:lnTo>
                  <a:lnTo>
                    <a:pt x="1174" y="546"/>
                  </a:lnTo>
                  <a:lnTo>
                    <a:pt x="1174" y="544"/>
                  </a:lnTo>
                  <a:lnTo>
                    <a:pt x="1176" y="542"/>
                  </a:lnTo>
                  <a:lnTo>
                    <a:pt x="1176" y="540"/>
                  </a:lnTo>
                  <a:lnTo>
                    <a:pt x="1174" y="538"/>
                  </a:lnTo>
                  <a:lnTo>
                    <a:pt x="1174" y="538"/>
                  </a:lnTo>
                  <a:lnTo>
                    <a:pt x="1172" y="536"/>
                  </a:lnTo>
                  <a:lnTo>
                    <a:pt x="1170" y="536"/>
                  </a:lnTo>
                  <a:lnTo>
                    <a:pt x="1170" y="536"/>
                  </a:lnTo>
                  <a:lnTo>
                    <a:pt x="1168" y="534"/>
                  </a:lnTo>
                  <a:lnTo>
                    <a:pt x="1168" y="532"/>
                  </a:lnTo>
                  <a:lnTo>
                    <a:pt x="1170" y="526"/>
                  </a:lnTo>
                  <a:lnTo>
                    <a:pt x="1172" y="524"/>
                  </a:lnTo>
                  <a:lnTo>
                    <a:pt x="1172" y="522"/>
                  </a:lnTo>
                  <a:lnTo>
                    <a:pt x="1172" y="522"/>
                  </a:lnTo>
                  <a:lnTo>
                    <a:pt x="1174" y="522"/>
                  </a:lnTo>
                  <a:lnTo>
                    <a:pt x="1176" y="520"/>
                  </a:lnTo>
                  <a:lnTo>
                    <a:pt x="1176" y="520"/>
                  </a:lnTo>
                  <a:lnTo>
                    <a:pt x="1178" y="520"/>
                  </a:lnTo>
                  <a:lnTo>
                    <a:pt x="1178" y="520"/>
                  </a:lnTo>
                  <a:lnTo>
                    <a:pt x="1180" y="518"/>
                  </a:lnTo>
                  <a:lnTo>
                    <a:pt x="1180" y="518"/>
                  </a:lnTo>
                  <a:lnTo>
                    <a:pt x="1180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2" y="516"/>
                  </a:lnTo>
                  <a:lnTo>
                    <a:pt x="1186" y="510"/>
                  </a:lnTo>
                  <a:lnTo>
                    <a:pt x="1186" y="508"/>
                  </a:lnTo>
                  <a:lnTo>
                    <a:pt x="1186" y="508"/>
                  </a:lnTo>
                  <a:lnTo>
                    <a:pt x="1188" y="508"/>
                  </a:lnTo>
                  <a:lnTo>
                    <a:pt x="1188" y="508"/>
                  </a:lnTo>
                  <a:lnTo>
                    <a:pt x="1188" y="508"/>
                  </a:lnTo>
                  <a:lnTo>
                    <a:pt x="1188" y="506"/>
                  </a:lnTo>
                  <a:lnTo>
                    <a:pt x="1188" y="502"/>
                  </a:lnTo>
                  <a:lnTo>
                    <a:pt x="1188" y="500"/>
                  </a:lnTo>
                  <a:lnTo>
                    <a:pt x="1188" y="500"/>
                  </a:lnTo>
                  <a:lnTo>
                    <a:pt x="1188" y="498"/>
                  </a:lnTo>
                  <a:lnTo>
                    <a:pt x="1190" y="498"/>
                  </a:lnTo>
                  <a:lnTo>
                    <a:pt x="1190" y="498"/>
                  </a:lnTo>
                  <a:lnTo>
                    <a:pt x="1192" y="496"/>
                  </a:lnTo>
                  <a:lnTo>
                    <a:pt x="1194" y="494"/>
                  </a:lnTo>
                  <a:lnTo>
                    <a:pt x="1194" y="494"/>
                  </a:lnTo>
                  <a:lnTo>
                    <a:pt x="1194" y="492"/>
                  </a:lnTo>
                  <a:lnTo>
                    <a:pt x="1194" y="492"/>
                  </a:lnTo>
                  <a:lnTo>
                    <a:pt x="1192" y="490"/>
                  </a:lnTo>
                  <a:lnTo>
                    <a:pt x="1192" y="490"/>
                  </a:lnTo>
                  <a:lnTo>
                    <a:pt x="1192" y="488"/>
                  </a:lnTo>
                  <a:lnTo>
                    <a:pt x="1192" y="486"/>
                  </a:lnTo>
                  <a:lnTo>
                    <a:pt x="1192" y="486"/>
                  </a:lnTo>
                  <a:lnTo>
                    <a:pt x="1192" y="486"/>
                  </a:lnTo>
                  <a:lnTo>
                    <a:pt x="1192" y="486"/>
                  </a:lnTo>
                  <a:lnTo>
                    <a:pt x="1192" y="486"/>
                  </a:lnTo>
                  <a:lnTo>
                    <a:pt x="1192" y="486"/>
                  </a:lnTo>
                  <a:lnTo>
                    <a:pt x="1190" y="486"/>
                  </a:lnTo>
                  <a:lnTo>
                    <a:pt x="1190" y="484"/>
                  </a:lnTo>
                  <a:lnTo>
                    <a:pt x="1190" y="484"/>
                  </a:lnTo>
                  <a:lnTo>
                    <a:pt x="1190" y="482"/>
                  </a:lnTo>
                  <a:lnTo>
                    <a:pt x="1190" y="480"/>
                  </a:lnTo>
                  <a:lnTo>
                    <a:pt x="1190" y="478"/>
                  </a:lnTo>
                  <a:lnTo>
                    <a:pt x="1190" y="476"/>
                  </a:lnTo>
                  <a:lnTo>
                    <a:pt x="1190" y="476"/>
                  </a:lnTo>
                  <a:lnTo>
                    <a:pt x="1190" y="474"/>
                  </a:lnTo>
                  <a:lnTo>
                    <a:pt x="1190" y="472"/>
                  </a:lnTo>
                  <a:lnTo>
                    <a:pt x="1190" y="472"/>
                  </a:lnTo>
                  <a:lnTo>
                    <a:pt x="1190" y="472"/>
                  </a:lnTo>
                  <a:lnTo>
                    <a:pt x="1192" y="470"/>
                  </a:lnTo>
                  <a:lnTo>
                    <a:pt x="1192" y="470"/>
                  </a:lnTo>
                  <a:lnTo>
                    <a:pt x="1192" y="468"/>
                  </a:lnTo>
                  <a:lnTo>
                    <a:pt x="1194" y="468"/>
                  </a:lnTo>
                  <a:lnTo>
                    <a:pt x="1194" y="468"/>
                  </a:lnTo>
                  <a:lnTo>
                    <a:pt x="1194" y="468"/>
                  </a:lnTo>
                  <a:lnTo>
                    <a:pt x="1194" y="466"/>
                  </a:lnTo>
                  <a:lnTo>
                    <a:pt x="1194" y="466"/>
                  </a:lnTo>
                  <a:lnTo>
                    <a:pt x="1194" y="464"/>
                  </a:lnTo>
                  <a:lnTo>
                    <a:pt x="1194" y="464"/>
                  </a:lnTo>
                  <a:lnTo>
                    <a:pt x="1196" y="464"/>
                  </a:lnTo>
                  <a:lnTo>
                    <a:pt x="1196" y="464"/>
                  </a:lnTo>
                  <a:lnTo>
                    <a:pt x="1196" y="464"/>
                  </a:lnTo>
                  <a:lnTo>
                    <a:pt x="1196" y="464"/>
                  </a:lnTo>
                  <a:lnTo>
                    <a:pt x="1196" y="462"/>
                  </a:lnTo>
                  <a:lnTo>
                    <a:pt x="1198" y="462"/>
                  </a:lnTo>
                  <a:lnTo>
                    <a:pt x="1198" y="464"/>
                  </a:lnTo>
                  <a:lnTo>
                    <a:pt x="1198" y="464"/>
                  </a:lnTo>
                  <a:lnTo>
                    <a:pt x="1200" y="464"/>
                  </a:lnTo>
                  <a:lnTo>
                    <a:pt x="1200" y="464"/>
                  </a:lnTo>
                  <a:lnTo>
                    <a:pt x="1202" y="462"/>
                  </a:lnTo>
                  <a:lnTo>
                    <a:pt x="1206" y="462"/>
                  </a:lnTo>
                  <a:lnTo>
                    <a:pt x="1206" y="460"/>
                  </a:lnTo>
                  <a:lnTo>
                    <a:pt x="1208" y="460"/>
                  </a:lnTo>
                  <a:lnTo>
                    <a:pt x="1208" y="458"/>
                  </a:lnTo>
                  <a:lnTo>
                    <a:pt x="1210" y="456"/>
                  </a:lnTo>
                  <a:lnTo>
                    <a:pt x="1212" y="456"/>
                  </a:lnTo>
                  <a:lnTo>
                    <a:pt x="1212" y="456"/>
                  </a:lnTo>
                  <a:lnTo>
                    <a:pt x="1214" y="456"/>
                  </a:lnTo>
                  <a:lnTo>
                    <a:pt x="1214" y="454"/>
                  </a:lnTo>
                  <a:lnTo>
                    <a:pt x="1214" y="454"/>
                  </a:lnTo>
                  <a:lnTo>
                    <a:pt x="1216" y="452"/>
                  </a:lnTo>
                  <a:lnTo>
                    <a:pt x="1216" y="452"/>
                  </a:lnTo>
                  <a:lnTo>
                    <a:pt x="1216" y="452"/>
                  </a:lnTo>
                  <a:lnTo>
                    <a:pt x="1218" y="452"/>
                  </a:lnTo>
                  <a:lnTo>
                    <a:pt x="1218" y="452"/>
                  </a:lnTo>
                  <a:lnTo>
                    <a:pt x="1220" y="450"/>
                  </a:lnTo>
                  <a:lnTo>
                    <a:pt x="1220" y="448"/>
                  </a:lnTo>
                  <a:lnTo>
                    <a:pt x="1222" y="446"/>
                  </a:lnTo>
                  <a:lnTo>
                    <a:pt x="1224" y="446"/>
                  </a:lnTo>
                  <a:lnTo>
                    <a:pt x="1226" y="446"/>
                  </a:lnTo>
                  <a:lnTo>
                    <a:pt x="1228" y="444"/>
                  </a:lnTo>
                  <a:lnTo>
                    <a:pt x="1228" y="444"/>
                  </a:lnTo>
                  <a:lnTo>
                    <a:pt x="1230" y="442"/>
                  </a:lnTo>
                  <a:lnTo>
                    <a:pt x="1232" y="440"/>
                  </a:lnTo>
                  <a:lnTo>
                    <a:pt x="1232" y="436"/>
                  </a:lnTo>
                  <a:lnTo>
                    <a:pt x="1236" y="434"/>
                  </a:lnTo>
                  <a:lnTo>
                    <a:pt x="1238" y="434"/>
                  </a:lnTo>
                  <a:lnTo>
                    <a:pt x="1250" y="432"/>
                  </a:lnTo>
                  <a:lnTo>
                    <a:pt x="1254" y="432"/>
                  </a:lnTo>
                  <a:lnTo>
                    <a:pt x="1254" y="432"/>
                  </a:lnTo>
                  <a:lnTo>
                    <a:pt x="1254" y="432"/>
                  </a:lnTo>
                  <a:lnTo>
                    <a:pt x="1256" y="432"/>
                  </a:lnTo>
                  <a:lnTo>
                    <a:pt x="1256" y="432"/>
                  </a:lnTo>
                  <a:lnTo>
                    <a:pt x="1258" y="430"/>
                  </a:lnTo>
                  <a:lnTo>
                    <a:pt x="1258" y="430"/>
                  </a:lnTo>
                  <a:lnTo>
                    <a:pt x="1258" y="428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0" y="430"/>
                  </a:lnTo>
                  <a:lnTo>
                    <a:pt x="1262" y="430"/>
                  </a:lnTo>
                  <a:lnTo>
                    <a:pt x="1262" y="428"/>
                  </a:lnTo>
                  <a:lnTo>
                    <a:pt x="1262" y="428"/>
                  </a:lnTo>
                  <a:lnTo>
                    <a:pt x="1264" y="428"/>
                  </a:lnTo>
                  <a:lnTo>
                    <a:pt x="1264" y="428"/>
                  </a:lnTo>
                  <a:lnTo>
                    <a:pt x="1266" y="430"/>
                  </a:lnTo>
                  <a:lnTo>
                    <a:pt x="1266" y="430"/>
                  </a:lnTo>
                  <a:lnTo>
                    <a:pt x="1268" y="430"/>
                  </a:lnTo>
                  <a:lnTo>
                    <a:pt x="1268" y="432"/>
                  </a:lnTo>
                  <a:lnTo>
                    <a:pt x="1268" y="432"/>
                  </a:lnTo>
                  <a:lnTo>
                    <a:pt x="1270" y="434"/>
                  </a:lnTo>
                  <a:lnTo>
                    <a:pt x="1270" y="434"/>
                  </a:lnTo>
                  <a:lnTo>
                    <a:pt x="1270" y="436"/>
                  </a:lnTo>
                  <a:lnTo>
                    <a:pt x="1270" y="436"/>
                  </a:lnTo>
                  <a:lnTo>
                    <a:pt x="1270" y="436"/>
                  </a:lnTo>
                  <a:lnTo>
                    <a:pt x="1270" y="438"/>
                  </a:lnTo>
                  <a:lnTo>
                    <a:pt x="1276" y="440"/>
                  </a:lnTo>
                  <a:lnTo>
                    <a:pt x="1276" y="440"/>
                  </a:lnTo>
                  <a:lnTo>
                    <a:pt x="1278" y="442"/>
                  </a:lnTo>
                  <a:lnTo>
                    <a:pt x="1278" y="442"/>
                  </a:lnTo>
                  <a:lnTo>
                    <a:pt x="1278" y="442"/>
                  </a:lnTo>
                  <a:lnTo>
                    <a:pt x="1278" y="442"/>
                  </a:lnTo>
                  <a:lnTo>
                    <a:pt x="1280" y="442"/>
                  </a:lnTo>
                  <a:lnTo>
                    <a:pt x="1280" y="442"/>
                  </a:lnTo>
                  <a:lnTo>
                    <a:pt x="1280" y="442"/>
                  </a:lnTo>
                  <a:lnTo>
                    <a:pt x="1280" y="442"/>
                  </a:lnTo>
                  <a:lnTo>
                    <a:pt x="1280" y="442"/>
                  </a:lnTo>
                  <a:lnTo>
                    <a:pt x="1282" y="442"/>
                  </a:lnTo>
                  <a:lnTo>
                    <a:pt x="1282" y="442"/>
                  </a:lnTo>
                  <a:lnTo>
                    <a:pt x="1282" y="442"/>
                  </a:lnTo>
                  <a:lnTo>
                    <a:pt x="1282" y="440"/>
                  </a:lnTo>
                  <a:lnTo>
                    <a:pt x="1282" y="440"/>
                  </a:lnTo>
                  <a:lnTo>
                    <a:pt x="1282" y="440"/>
                  </a:lnTo>
                  <a:lnTo>
                    <a:pt x="1282" y="440"/>
                  </a:lnTo>
                  <a:lnTo>
                    <a:pt x="1282" y="438"/>
                  </a:lnTo>
                  <a:lnTo>
                    <a:pt x="1282" y="438"/>
                  </a:lnTo>
                  <a:lnTo>
                    <a:pt x="1280" y="438"/>
                  </a:lnTo>
                  <a:lnTo>
                    <a:pt x="1280" y="438"/>
                  </a:lnTo>
                  <a:lnTo>
                    <a:pt x="1280" y="436"/>
                  </a:lnTo>
                  <a:lnTo>
                    <a:pt x="1280" y="436"/>
                  </a:lnTo>
                  <a:lnTo>
                    <a:pt x="1272" y="426"/>
                  </a:lnTo>
                  <a:lnTo>
                    <a:pt x="1272" y="424"/>
                  </a:lnTo>
                  <a:lnTo>
                    <a:pt x="1270" y="424"/>
                  </a:lnTo>
                  <a:lnTo>
                    <a:pt x="1272" y="422"/>
                  </a:lnTo>
                  <a:lnTo>
                    <a:pt x="1272" y="422"/>
                  </a:lnTo>
                  <a:lnTo>
                    <a:pt x="1272" y="420"/>
                  </a:lnTo>
                  <a:lnTo>
                    <a:pt x="1272" y="420"/>
                  </a:lnTo>
                  <a:lnTo>
                    <a:pt x="1272" y="420"/>
                  </a:lnTo>
                  <a:lnTo>
                    <a:pt x="1270" y="418"/>
                  </a:lnTo>
                  <a:lnTo>
                    <a:pt x="1270" y="418"/>
                  </a:lnTo>
                  <a:lnTo>
                    <a:pt x="1270" y="418"/>
                  </a:lnTo>
                  <a:lnTo>
                    <a:pt x="1270" y="416"/>
                  </a:lnTo>
                  <a:lnTo>
                    <a:pt x="1270" y="416"/>
                  </a:lnTo>
                  <a:lnTo>
                    <a:pt x="1272" y="414"/>
                  </a:lnTo>
                  <a:lnTo>
                    <a:pt x="1272" y="414"/>
                  </a:lnTo>
                  <a:lnTo>
                    <a:pt x="1274" y="412"/>
                  </a:lnTo>
                  <a:lnTo>
                    <a:pt x="1274" y="412"/>
                  </a:lnTo>
                  <a:lnTo>
                    <a:pt x="1276" y="410"/>
                  </a:lnTo>
                  <a:lnTo>
                    <a:pt x="1276" y="410"/>
                  </a:lnTo>
                  <a:lnTo>
                    <a:pt x="1278" y="410"/>
                  </a:lnTo>
                  <a:lnTo>
                    <a:pt x="1278" y="410"/>
                  </a:lnTo>
                  <a:lnTo>
                    <a:pt x="1278" y="410"/>
                  </a:lnTo>
                  <a:lnTo>
                    <a:pt x="1280" y="410"/>
                  </a:lnTo>
                  <a:lnTo>
                    <a:pt x="1280" y="408"/>
                  </a:lnTo>
                  <a:lnTo>
                    <a:pt x="1280" y="408"/>
                  </a:lnTo>
                  <a:lnTo>
                    <a:pt x="1280" y="408"/>
                  </a:lnTo>
                  <a:lnTo>
                    <a:pt x="1280" y="408"/>
                  </a:lnTo>
                  <a:lnTo>
                    <a:pt x="1280" y="408"/>
                  </a:lnTo>
                  <a:lnTo>
                    <a:pt x="1282" y="406"/>
                  </a:lnTo>
                  <a:lnTo>
                    <a:pt x="1282" y="406"/>
                  </a:lnTo>
                  <a:lnTo>
                    <a:pt x="1282" y="406"/>
                  </a:lnTo>
                  <a:lnTo>
                    <a:pt x="1282" y="406"/>
                  </a:lnTo>
                  <a:lnTo>
                    <a:pt x="1284" y="404"/>
                  </a:lnTo>
                  <a:lnTo>
                    <a:pt x="1286" y="402"/>
                  </a:lnTo>
                  <a:lnTo>
                    <a:pt x="1286" y="402"/>
                  </a:lnTo>
                  <a:lnTo>
                    <a:pt x="1286" y="402"/>
                  </a:lnTo>
                  <a:lnTo>
                    <a:pt x="1288" y="402"/>
                  </a:lnTo>
                  <a:lnTo>
                    <a:pt x="1288" y="402"/>
                  </a:lnTo>
                  <a:lnTo>
                    <a:pt x="1288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0" y="402"/>
                  </a:lnTo>
                  <a:lnTo>
                    <a:pt x="1292" y="402"/>
                  </a:lnTo>
                  <a:lnTo>
                    <a:pt x="1292" y="402"/>
                  </a:lnTo>
                  <a:lnTo>
                    <a:pt x="1292" y="400"/>
                  </a:lnTo>
                  <a:lnTo>
                    <a:pt x="1292" y="400"/>
                  </a:lnTo>
                  <a:lnTo>
                    <a:pt x="1292" y="400"/>
                  </a:lnTo>
                  <a:lnTo>
                    <a:pt x="1292" y="398"/>
                  </a:lnTo>
                  <a:lnTo>
                    <a:pt x="1292" y="396"/>
                  </a:lnTo>
                  <a:lnTo>
                    <a:pt x="1292" y="396"/>
                  </a:lnTo>
                  <a:close/>
                  <a:moveTo>
                    <a:pt x="1156" y="1084"/>
                  </a:moveTo>
                  <a:lnTo>
                    <a:pt x="1156" y="1084"/>
                  </a:lnTo>
                  <a:lnTo>
                    <a:pt x="1156" y="1084"/>
                  </a:lnTo>
                  <a:lnTo>
                    <a:pt x="1156" y="1084"/>
                  </a:lnTo>
                  <a:lnTo>
                    <a:pt x="1156" y="1084"/>
                  </a:lnTo>
                  <a:close/>
                  <a:moveTo>
                    <a:pt x="1140" y="1370"/>
                  </a:moveTo>
                  <a:lnTo>
                    <a:pt x="1140" y="1370"/>
                  </a:lnTo>
                  <a:lnTo>
                    <a:pt x="1140" y="1370"/>
                  </a:lnTo>
                  <a:lnTo>
                    <a:pt x="1138" y="1368"/>
                  </a:lnTo>
                  <a:lnTo>
                    <a:pt x="1138" y="1368"/>
                  </a:lnTo>
                  <a:lnTo>
                    <a:pt x="1138" y="1366"/>
                  </a:lnTo>
                  <a:lnTo>
                    <a:pt x="1138" y="1364"/>
                  </a:lnTo>
                  <a:lnTo>
                    <a:pt x="1138" y="1364"/>
                  </a:lnTo>
                  <a:lnTo>
                    <a:pt x="1138" y="1362"/>
                  </a:lnTo>
                  <a:lnTo>
                    <a:pt x="1138" y="1362"/>
                  </a:lnTo>
                  <a:lnTo>
                    <a:pt x="1136" y="1362"/>
                  </a:lnTo>
                  <a:lnTo>
                    <a:pt x="1136" y="1360"/>
                  </a:lnTo>
                  <a:lnTo>
                    <a:pt x="1134" y="1362"/>
                  </a:lnTo>
                  <a:lnTo>
                    <a:pt x="1134" y="1362"/>
                  </a:lnTo>
                  <a:lnTo>
                    <a:pt x="1134" y="1362"/>
                  </a:lnTo>
                  <a:lnTo>
                    <a:pt x="1132" y="1362"/>
                  </a:lnTo>
                  <a:lnTo>
                    <a:pt x="1132" y="1362"/>
                  </a:lnTo>
                  <a:lnTo>
                    <a:pt x="1132" y="1362"/>
                  </a:lnTo>
                  <a:lnTo>
                    <a:pt x="1132" y="1364"/>
                  </a:lnTo>
                  <a:lnTo>
                    <a:pt x="1132" y="1364"/>
                  </a:lnTo>
                  <a:lnTo>
                    <a:pt x="1130" y="1364"/>
                  </a:lnTo>
                  <a:lnTo>
                    <a:pt x="1130" y="1364"/>
                  </a:lnTo>
                  <a:lnTo>
                    <a:pt x="1130" y="1364"/>
                  </a:lnTo>
                  <a:lnTo>
                    <a:pt x="1128" y="1366"/>
                  </a:lnTo>
                  <a:lnTo>
                    <a:pt x="1128" y="1366"/>
                  </a:lnTo>
                  <a:lnTo>
                    <a:pt x="1128" y="1372"/>
                  </a:lnTo>
                  <a:lnTo>
                    <a:pt x="1128" y="1370"/>
                  </a:lnTo>
                  <a:lnTo>
                    <a:pt x="1130" y="1370"/>
                  </a:lnTo>
                  <a:lnTo>
                    <a:pt x="1130" y="1372"/>
                  </a:lnTo>
                  <a:lnTo>
                    <a:pt x="1132" y="1372"/>
                  </a:lnTo>
                  <a:lnTo>
                    <a:pt x="1132" y="1374"/>
                  </a:lnTo>
                  <a:lnTo>
                    <a:pt x="1132" y="1374"/>
                  </a:lnTo>
                  <a:lnTo>
                    <a:pt x="1132" y="1376"/>
                  </a:lnTo>
                  <a:lnTo>
                    <a:pt x="1134" y="1376"/>
                  </a:lnTo>
                  <a:lnTo>
                    <a:pt x="1134" y="1376"/>
                  </a:lnTo>
                  <a:lnTo>
                    <a:pt x="1134" y="1376"/>
                  </a:lnTo>
                  <a:lnTo>
                    <a:pt x="1134" y="1376"/>
                  </a:lnTo>
                  <a:lnTo>
                    <a:pt x="1134" y="1376"/>
                  </a:lnTo>
                  <a:lnTo>
                    <a:pt x="1134" y="1378"/>
                  </a:lnTo>
                  <a:lnTo>
                    <a:pt x="1134" y="1378"/>
                  </a:lnTo>
                  <a:lnTo>
                    <a:pt x="1134" y="1378"/>
                  </a:lnTo>
                  <a:lnTo>
                    <a:pt x="1134" y="1378"/>
                  </a:lnTo>
                  <a:lnTo>
                    <a:pt x="1134" y="1378"/>
                  </a:lnTo>
                  <a:lnTo>
                    <a:pt x="1134" y="1380"/>
                  </a:lnTo>
                  <a:lnTo>
                    <a:pt x="1136" y="1380"/>
                  </a:lnTo>
                  <a:lnTo>
                    <a:pt x="1136" y="1380"/>
                  </a:lnTo>
                  <a:lnTo>
                    <a:pt x="1136" y="1382"/>
                  </a:lnTo>
                  <a:lnTo>
                    <a:pt x="1136" y="1382"/>
                  </a:lnTo>
                  <a:lnTo>
                    <a:pt x="1136" y="1382"/>
                  </a:lnTo>
                  <a:lnTo>
                    <a:pt x="1136" y="1382"/>
                  </a:lnTo>
                  <a:lnTo>
                    <a:pt x="1136" y="1382"/>
                  </a:lnTo>
                  <a:lnTo>
                    <a:pt x="1138" y="1380"/>
                  </a:lnTo>
                  <a:lnTo>
                    <a:pt x="1138" y="1380"/>
                  </a:lnTo>
                  <a:lnTo>
                    <a:pt x="1138" y="1380"/>
                  </a:lnTo>
                  <a:lnTo>
                    <a:pt x="1138" y="1380"/>
                  </a:lnTo>
                  <a:lnTo>
                    <a:pt x="1140" y="1380"/>
                  </a:lnTo>
                  <a:lnTo>
                    <a:pt x="1140" y="1380"/>
                  </a:lnTo>
                  <a:lnTo>
                    <a:pt x="1140" y="1380"/>
                  </a:lnTo>
                  <a:lnTo>
                    <a:pt x="1140" y="1380"/>
                  </a:lnTo>
                  <a:lnTo>
                    <a:pt x="1138" y="1380"/>
                  </a:lnTo>
                  <a:lnTo>
                    <a:pt x="1138" y="1378"/>
                  </a:lnTo>
                  <a:lnTo>
                    <a:pt x="1138" y="1378"/>
                  </a:lnTo>
                  <a:lnTo>
                    <a:pt x="1140" y="1374"/>
                  </a:lnTo>
                  <a:lnTo>
                    <a:pt x="1140" y="1374"/>
                  </a:lnTo>
                  <a:lnTo>
                    <a:pt x="1140" y="1372"/>
                  </a:lnTo>
                  <a:lnTo>
                    <a:pt x="1140" y="1370"/>
                  </a:lnTo>
                  <a:close/>
                  <a:moveTo>
                    <a:pt x="1104" y="1140"/>
                  </a:moveTo>
                  <a:lnTo>
                    <a:pt x="1104" y="1140"/>
                  </a:lnTo>
                  <a:lnTo>
                    <a:pt x="1104" y="1140"/>
                  </a:lnTo>
                  <a:lnTo>
                    <a:pt x="1104" y="1140"/>
                  </a:lnTo>
                  <a:lnTo>
                    <a:pt x="1104" y="1140"/>
                  </a:lnTo>
                  <a:lnTo>
                    <a:pt x="1104" y="1140"/>
                  </a:lnTo>
                  <a:lnTo>
                    <a:pt x="1104" y="1140"/>
                  </a:lnTo>
                  <a:lnTo>
                    <a:pt x="1102" y="1140"/>
                  </a:lnTo>
                  <a:lnTo>
                    <a:pt x="1102" y="1140"/>
                  </a:lnTo>
                  <a:lnTo>
                    <a:pt x="1102" y="1142"/>
                  </a:lnTo>
                  <a:lnTo>
                    <a:pt x="1102" y="1142"/>
                  </a:lnTo>
                  <a:lnTo>
                    <a:pt x="1102" y="1142"/>
                  </a:lnTo>
                  <a:lnTo>
                    <a:pt x="1102" y="1144"/>
                  </a:lnTo>
                  <a:lnTo>
                    <a:pt x="1102" y="1144"/>
                  </a:lnTo>
                  <a:lnTo>
                    <a:pt x="1104" y="1144"/>
                  </a:lnTo>
                  <a:lnTo>
                    <a:pt x="1104" y="1144"/>
                  </a:lnTo>
                  <a:lnTo>
                    <a:pt x="1104" y="1144"/>
                  </a:lnTo>
                  <a:lnTo>
                    <a:pt x="1104" y="1144"/>
                  </a:lnTo>
                  <a:lnTo>
                    <a:pt x="1104" y="1142"/>
                  </a:lnTo>
                  <a:lnTo>
                    <a:pt x="1104" y="1142"/>
                  </a:lnTo>
                  <a:lnTo>
                    <a:pt x="1104" y="1140"/>
                  </a:lnTo>
                  <a:close/>
                  <a:moveTo>
                    <a:pt x="1090" y="1272"/>
                  </a:moveTo>
                  <a:lnTo>
                    <a:pt x="1090" y="1272"/>
                  </a:lnTo>
                  <a:lnTo>
                    <a:pt x="1088" y="1272"/>
                  </a:lnTo>
                  <a:lnTo>
                    <a:pt x="1088" y="1272"/>
                  </a:lnTo>
                  <a:lnTo>
                    <a:pt x="1088" y="1272"/>
                  </a:lnTo>
                  <a:lnTo>
                    <a:pt x="1088" y="1272"/>
                  </a:lnTo>
                  <a:lnTo>
                    <a:pt x="1088" y="1274"/>
                  </a:lnTo>
                  <a:lnTo>
                    <a:pt x="1086" y="1274"/>
                  </a:lnTo>
                  <a:lnTo>
                    <a:pt x="1086" y="1274"/>
                  </a:lnTo>
                  <a:lnTo>
                    <a:pt x="1086" y="1276"/>
                  </a:lnTo>
                  <a:lnTo>
                    <a:pt x="1088" y="1276"/>
                  </a:lnTo>
                  <a:lnTo>
                    <a:pt x="1088" y="1278"/>
                  </a:lnTo>
                  <a:lnTo>
                    <a:pt x="1090" y="1278"/>
                  </a:lnTo>
                  <a:lnTo>
                    <a:pt x="1092" y="1276"/>
                  </a:lnTo>
                  <a:lnTo>
                    <a:pt x="1092" y="1274"/>
                  </a:lnTo>
                  <a:lnTo>
                    <a:pt x="1092" y="1272"/>
                  </a:lnTo>
                  <a:lnTo>
                    <a:pt x="1090" y="1272"/>
                  </a:lnTo>
                  <a:close/>
                  <a:moveTo>
                    <a:pt x="1084" y="1110"/>
                  </a:moveTo>
                  <a:lnTo>
                    <a:pt x="1084" y="1110"/>
                  </a:lnTo>
                  <a:lnTo>
                    <a:pt x="1086" y="1112"/>
                  </a:lnTo>
                  <a:lnTo>
                    <a:pt x="1086" y="1112"/>
                  </a:lnTo>
                  <a:lnTo>
                    <a:pt x="1086" y="1112"/>
                  </a:lnTo>
                  <a:lnTo>
                    <a:pt x="1086" y="1112"/>
                  </a:lnTo>
                  <a:lnTo>
                    <a:pt x="1086" y="1112"/>
                  </a:lnTo>
                  <a:lnTo>
                    <a:pt x="1086" y="1110"/>
                  </a:lnTo>
                  <a:lnTo>
                    <a:pt x="1086" y="1110"/>
                  </a:lnTo>
                  <a:lnTo>
                    <a:pt x="1088" y="1110"/>
                  </a:lnTo>
                  <a:lnTo>
                    <a:pt x="1088" y="1108"/>
                  </a:lnTo>
                  <a:lnTo>
                    <a:pt x="1088" y="1106"/>
                  </a:lnTo>
                  <a:lnTo>
                    <a:pt x="1088" y="1106"/>
                  </a:lnTo>
                  <a:lnTo>
                    <a:pt x="1088" y="1104"/>
                  </a:lnTo>
                  <a:lnTo>
                    <a:pt x="1088" y="1104"/>
                  </a:lnTo>
                  <a:lnTo>
                    <a:pt x="1088" y="1104"/>
                  </a:lnTo>
                  <a:lnTo>
                    <a:pt x="1088" y="1104"/>
                  </a:lnTo>
                  <a:lnTo>
                    <a:pt x="1086" y="1104"/>
                  </a:lnTo>
                  <a:lnTo>
                    <a:pt x="1086" y="1104"/>
                  </a:lnTo>
                  <a:lnTo>
                    <a:pt x="1086" y="1104"/>
                  </a:lnTo>
                  <a:lnTo>
                    <a:pt x="1086" y="1104"/>
                  </a:lnTo>
                  <a:lnTo>
                    <a:pt x="1086" y="1106"/>
                  </a:lnTo>
                  <a:lnTo>
                    <a:pt x="1086" y="1106"/>
                  </a:lnTo>
                  <a:lnTo>
                    <a:pt x="1086" y="1108"/>
                  </a:lnTo>
                  <a:lnTo>
                    <a:pt x="1084" y="1110"/>
                  </a:lnTo>
                  <a:close/>
                  <a:moveTo>
                    <a:pt x="1106" y="1318"/>
                  </a:moveTo>
                  <a:lnTo>
                    <a:pt x="1106" y="1316"/>
                  </a:lnTo>
                  <a:lnTo>
                    <a:pt x="1104" y="1316"/>
                  </a:lnTo>
                  <a:lnTo>
                    <a:pt x="1104" y="1316"/>
                  </a:lnTo>
                  <a:lnTo>
                    <a:pt x="1104" y="1314"/>
                  </a:lnTo>
                  <a:lnTo>
                    <a:pt x="1104" y="1312"/>
                  </a:lnTo>
                  <a:lnTo>
                    <a:pt x="1104" y="1312"/>
                  </a:lnTo>
                  <a:lnTo>
                    <a:pt x="1104" y="1312"/>
                  </a:lnTo>
                  <a:lnTo>
                    <a:pt x="1102" y="1312"/>
                  </a:lnTo>
                  <a:lnTo>
                    <a:pt x="1102" y="1312"/>
                  </a:lnTo>
                  <a:lnTo>
                    <a:pt x="1102" y="1314"/>
                  </a:lnTo>
                  <a:lnTo>
                    <a:pt x="1102" y="1314"/>
                  </a:lnTo>
                  <a:lnTo>
                    <a:pt x="1102" y="1316"/>
                  </a:lnTo>
                  <a:lnTo>
                    <a:pt x="1104" y="1316"/>
                  </a:lnTo>
                  <a:lnTo>
                    <a:pt x="1104" y="1318"/>
                  </a:lnTo>
                  <a:lnTo>
                    <a:pt x="1104" y="1318"/>
                  </a:lnTo>
                  <a:lnTo>
                    <a:pt x="1106" y="1318"/>
                  </a:lnTo>
                  <a:lnTo>
                    <a:pt x="1106" y="1318"/>
                  </a:lnTo>
                  <a:lnTo>
                    <a:pt x="1108" y="1318"/>
                  </a:lnTo>
                  <a:lnTo>
                    <a:pt x="1108" y="1318"/>
                  </a:lnTo>
                  <a:lnTo>
                    <a:pt x="1106" y="1318"/>
                  </a:lnTo>
                  <a:close/>
                  <a:moveTo>
                    <a:pt x="1086" y="1176"/>
                  </a:moveTo>
                  <a:lnTo>
                    <a:pt x="1086" y="1176"/>
                  </a:lnTo>
                  <a:lnTo>
                    <a:pt x="1086" y="1174"/>
                  </a:lnTo>
                  <a:lnTo>
                    <a:pt x="1086" y="1174"/>
                  </a:lnTo>
                  <a:lnTo>
                    <a:pt x="1086" y="1174"/>
                  </a:lnTo>
                  <a:lnTo>
                    <a:pt x="1086" y="1172"/>
                  </a:lnTo>
                  <a:lnTo>
                    <a:pt x="1086" y="1172"/>
                  </a:lnTo>
                  <a:lnTo>
                    <a:pt x="1084" y="1170"/>
                  </a:lnTo>
                  <a:lnTo>
                    <a:pt x="1084" y="1170"/>
                  </a:lnTo>
                  <a:lnTo>
                    <a:pt x="1082" y="1172"/>
                  </a:lnTo>
                  <a:lnTo>
                    <a:pt x="1084" y="1174"/>
                  </a:lnTo>
                  <a:lnTo>
                    <a:pt x="1084" y="1174"/>
                  </a:lnTo>
                  <a:lnTo>
                    <a:pt x="1084" y="1174"/>
                  </a:lnTo>
                  <a:lnTo>
                    <a:pt x="1082" y="1176"/>
                  </a:lnTo>
                  <a:lnTo>
                    <a:pt x="1082" y="1176"/>
                  </a:lnTo>
                  <a:lnTo>
                    <a:pt x="1082" y="1176"/>
                  </a:lnTo>
                  <a:lnTo>
                    <a:pt x="1082" y="1176"/>
                  </a:lnTo>
                  <a:lnTo>
                    <a:pt x="1082" y="1176"/>
                  </a:lnTo>
                  <a:lnTo>
                    <a:pt x="1082" y="1176"/>
                  </a:lnTo>
                  <a:lnTo>
                    <a:pt x="1082" y="1178"/>
                  </a:lnTo>
                  <a:lnTo>
                    <a:pt x="1082" y="1178"/>
                  </a:lnTo>
                  <a:lnTo>
                    <a:pt x="1084" y="1178"/>
                  </a:lnTo>
                  <a:lnTo>
                    <a:pt x="1084" y="1178"/>
                  </a:lnTo>
                  <a:lnTo>
                    <a:pt x="1084" y="1178"/>
                  </a:lnTo>
                  <a:lnTo>
                    <a:pt x="1086" y="1176"/>
                  </a:lnTo>
                  <a:lnTo>
                    <a:pt x="1086" y="1176"/>
                  </a:lnTo>
                  <a:lnTo>
                    <a:pt x="1086" y="1176"/>
                  </a:lnTo>
                  <a:lnTo>
                    <a:pt x="1086" y="1176"/>
                  </a:lnTo>
                  <a:close/>
                  <a:moveTo>
                    <a:pt x="1098" y="1128"/>
                  </a:moveTo>
                  <a:lnTo>
                    <a:pt x="1098" y="1128"/>
                  </a:lnTo>
                  <a:lnTo>
                    <a:pt x="1098" y="1128"/>
                  </a:lnTo>
                  <a:lnTo>
                    <a:pt x="1098" y="1126"/>
                  </a:lnTo>
                  <a:lnTo>
                    <a:pt x="1098" y="1126"/>
                  </a:lnTo>
                  <a:lnTo>
                    <a:pt x="1100" y="1126"/>
                  </a:lnTo>
                  <a:lnTo>
                    <a:pt x="1100" y="1124"/>
                  </a:lnTo>
                  <a:lnTo>
                    <a:pt x="1098" y="1122"/>
                  </a:lnTo>
                  <a:lnTo>
                    <a:pt x="1098" y="1120"/>
                  </a:lnTo>
                  <a:lnTo>
                    <a:pt x="1098" y="1120"/>
                  </a:lnTo>
                  <a:lnTo>
                    <a:pt x="1100" y="1118"/>
                  </a:lnTo>
                  <a:lnTo>
                    <a:pt x="1100" y="1116"/>
                  </a:lnTo>
                  <a:lnTo>
                    <a:pt x="1098" y="1116"/>
                  </a:lnTo>
                  <a:lnTo>
                    <a:pt x="1098" y="1114"/>
                  </a:lnTo>
                  <a:lnTo>
                    <a:pt x="1098" y="1114"/>
                  </a:lnTo>
                  <a:lnTo>
                    <a:pt x="1098" y="1112"/>
                  </a:lnTo>
                  <a:lnTo>
                    <a:pt x="1098" y="1112"/>
                  </a:lnTo>
                  <a:lnTo>
                    <a:pt x="1098" y="1110"/>
                  </a:lnTo>
                  <a:lnTo>
                    <a:pt x="1098" y="1110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6" y="1108"/>
                  </a:lnTo>
                  <a:lnTo>
                    <a:pt x="1094" y="1108"/>
                  </a:lnTo>
                  <a:lnTo>
                    <a:pt x="1094" y="1108"/>
                  </a:lnTo>
                  <a:lnTo>
                    <a:pt x="1094" y="1108"/>
                  </a:lnTo>
                  <a:lnTo>
                    <a:pt x="1094" y="1108"/>
                  </a:lnTo>
                  <a:lnTo>
                    <a:pt x="1094" y="1108"/>
                  </a:lnTo>
                  <a:lnTo>
                    <a:pt x="1094" y="1106"/>
                  </a:lnTo>
                  <a:lnTo>
                    <a:pt x="1096" y="1104"/>
                  </a:lnTo>
                  <a:lnTo>
                    <a:pt x="1096" y="1104"/>
                  </a:lnTo>
                  <a:lnTo>
                    <a:pt x="1096" y="1104"/>
                  </a:lnTo>
                  <a:lnTo>
                    <a:pt x="1096" y="1104"/>
                  </a:lnTo>
                  <a:lnTo>
                    <a:pt x="1096" y="1104"/>
                  </a:lnTo>
                  <a:lnTo>
                    <a:pt x="1096" y="1106"/>
                  </a:lnTo>
                  <a:lnTo>
                    <a:pt x="1096" y="1106"/>
                  </a:lnTo>
                  <a:lnTo>
                    <a:pt x="1098" y="1106"/>
                  </a:lnTo>
                  <a:lnTo>
                    <a:pt x="1098" y="1104"/>
                  </a:lnTo>
                  <a:lnTo>
                    <a:pt x="1098" y="1104"/>
                  </a:lnTo>
                  <a:lnTo>
                    <a:pt x="1096" y="1104"/>
                  </a:lnTo>
                  <a:lnTo>
                    <a:pt x="1096" y="1102"/>
                  </a:lnTo>
                  <a:lnTo>
                    <a:pt x="1096" y="1102"/>
                  </a:lnTo>
                  <a:lnTo>
                    <a:pt x="1096" y="1100"/>
                  </a:lnTo>
                  <a:lnTo>
                    <a:pt x="1098" y="1100"/>
                  </a:lnTo>
                  <a:lnTo>
                    <a:pt x="1098" y="1100"/>
                  </a:lnTo>
                  <a:lnTo>
                    <a:pt x="1098" y="1100"/>
                  </a:lnTo>
                  <a:lnTo>
                    <a:pt x="1098" y="1100"/>
                  </a:lnTo>
                  <a:lnTo>
                    <a:pt x="1098" y="1102"/>
                  </a:lnTo>
                  <a:lnTo>
                    <a:pt x="1098" y="1102"/>
                  </a:lnTo>
                  <a:lnTo>
                    <a:pt x="1098" y="1102"/>
                  </a:lnTo>
                  <a:lnTo>
                    <a:pt x="1098" y="1102"/>
                  </a:lnTo>
                  <a:lnTo>
                    <a:pt x="1098" y="1102"/>
                  </a:lnTo>
                  <a:lnTo>
                    <a:pt x="1100" y="1102"/>
                  </a:lnTo>
                  <a:lnTo>
                    <a:pt x="1100" y="1102"/>
                  </a:lnTo>
                  <a:lnTo>
                    <a:pt x="1100" y="1102"/>
                  </a:lnTo>
                  <a:lnTo>
                    <a:pt x="1102" y="1100"/>
                  </a:lnTo>
                  <a:lnTo>
                    <a:pt x="1102" y="1100"/>
                  </a:lnTo>
                  <a:lnTo>
                    <a:pt x="1102" y="1098"/>
                  </a:lnTo>
                  <a:lnTo>
                    <a:pt x="1102" y="1094"/>
                  </a:lnTo>
                  <a:lnTo>
                    <a:pt x="1102" y="1094"/>
                  </a:lnTo>
                  <a:lnTo>
                    <a:pt x="1102" y="1092"/>
                  </a:lnTo>
                  <a:lnTo>
                    <a:pt x="1102" y="1092"/>
                  </a:lnTo>
                  <a:lnTo>
                    <a:pt x="1102" y="1090"/>
                  </a:lnTo>
                  <a:lnTo>
                    <a:pt x="1102" y="1090"/>
                  </a:lnTo>
                  <a:lnTo>
                    <a:pt x="1100" y="1090"/>
                  </a:lnTo>
                  <a:lnTo>
                    <a:pt x="1100" y="1090"/>
                  </a:lnTo>
                  <a:lnTo>
                    <a:pt x="1100" y="1090"/>
                  </a:lnTo>
                  <a:lnTo>
                    <a:pt x="1098" y="1088"/>
                  </a:lnTo>
                  <a:lnTo>
                    <a:pt x="1098" y="1088"/>
                  </a:lnTo>
                  <a:lnTo>
                    <a:pt x="1098" y="1088"/>
                  </a:lnTo>
                  <a:lnTo>
                    <a:pt x="1100" y="1088"/>
                  </a:lnTo>
                  <a:lnTo>
                    <a:pt x="1100" y="1088"/>
                  </a:lnTo>
                  <a:lnTo>
                    <a:pt x="1100" y="1088"/>
                  </a:lnTo>
                  <a:lnTo>
                    <a:pt x="1100" y="1088"/>
                  </a:lnTo>
                  <a:lnTo>
                    <a:pt x="1100" y="1088"/>
                  </a:lnTo>
                  <a:lnTo>
                    <a:pt x="1102" y="1088"/>
                  </a:lnTo>
                  <a:lnTo>
                    <a:pt x="1102" y="1088"/>
                  </a:lnTo>
                  <a:lnTo>
                    <a:pt x="1102" y="1086"/>
                  </a:lnTo>
                  <a:lnTo>
                    <a:pt x="1102" y="1086"/>
                  </a:lnTo>
                  <a:lnTo>
                    <a:pt x="1102" y="1086"/>
                  </a:lnTo>
                  <a:lnTo>
                    <a:pt x="1102" y="1086"/>
                  </a:lnTo>
                  <a:lnTo>
                    <a:pt x="1102" y="1086"/>
                  </a:lnTo>
                  <a:lnTo>
                    <a:pt x="1102" y="1086"/>
                  </a:lnTo>
                  <a:lnTo>
                    <a:pt x="1102" y="1082"/>
                  </a:lnTo>
                  <a:lnTo>
                    <a:pt x="1102" y="1082"/>
                  </a:lnTo>
                  <a:lnTo>
                    <a:pt x="1102" y="1080"/>
                  </a:lnTo>
                  <a:lnTo>
                    <a:pt x="1102" y="1078"/>
                  </a:lnTo>
                  <a:lnTo>
                    <a:pt x="1102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78"/>
                  </a:lnTo>
                  <a:lnTo>
                    <a:pt x="1100" y="1080"/>
                  </a:lnTo>
                  <a:lnTo>
                    <a:pt x="1100" y="1080"/>
                  </a:lnTo>
                  <a:lnTo>
                    <a:pt x="1100" y="1078"/>
                  </a:lnTo>
                  <a:lnTo>
                    <a:pt x="1098" y="1078"/>
                  </a:lnTo>
                  <a:lnTo>
                    <a:pt x="1098" y="1078"/>
                  </a:lnTo>
                  <a:lnTo>
                    <a:pt x="1098" y="1078"/>
                  </a:lnTo>
                  <a:lnTo>
                    <a:pt x="1098" y="1080"/>
                  </a:lnTo>
                  <a:lnTo>
                    <a:pt x="1098" y="1080"/>
                  </a:lnTo>
                  <a:lnTo>
                    <a:pt x="1098" y="1080"/>
                  </a:lnTo>
                  <a:lnTo>
                    <a:pt x="1096" y="1080"/>
                  </a:lnTo>
                  <a:lnTo>
                    <a:pt x="1096" y="1082"/>
                  </a:lnTo>
                  <a:lnTo>
                    <a:pt x="1096" y="1082"/>
                  </a:lnTo>
                  <a:lnTo>
                    <a:pt x="1096" y="1082"/>
                  </a:lnTo>
                  <a:lnTo>
                    <a:pt x="1096" y="1082"/>
                  </a:lnTo>
                  <a:lnTo>
                    <a:pt x="1094" y="1084"/>
                  </a:lnTo>
                  <a:lnTo>
                    <a:pt x="1094" y="1084"/>
                  </a:lnTo>
                  <a:lnTo>
                    <a:pt x="1094" y="1084"/>
                  </a:lnTo>
                  <a:lnTo>
                    <a:pt x="1094" y="1086"/>
                  </a:lnTo>
                  <a:lnTo>
                    <a:pt x="1094" y="1086"/>
                  </a:lnTo>
                  <a:lnTo>
                    <a:pt x="1094" y="1086"/>
                  </a:lnTo>
                  <a:lnTo>
                    <a:pt x="1092" y="1088"/>
                  </a:lnTo>
                  <a:lnTo>
                    <a:pt x="1092" y="1090"/>
                  </a:lnTo>
                  <a:lnTo>
                    <a:pt x="1092" y="1090"/>
                  </a:lnTo>
                  <a:lnTo>
                    <a:pt x="1092" y="1090"/>
                  </a:lnTo>
                  <a:lnTo>
                    <a:pt x="1092" y="1090"/>
                  </a:lnTo>
                  <a:lnTo>
                    <a:pt x="1094" y="1092"/>
                  </a:lnTo>
                  <a:lnTo>
                    <a:pt x="1094" y="1094"/>
                  </a:lnTo>
                  <a:lnTo>
                    <a:pt x="1092" y="1094"/>
                  </a:lnTo>
                  <a:lnTo>
                    <a:pt x="1092" y="1094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6"/>
                  </a:lnTo>
                  <a:lnTo>
                    <a:pt x="1092" y="1098"/>
                  </a:lnTo>
                  <a:lnTo>
                    <a:pt x="1092" y="1098"/>
                  </a:lnTo>
                  <a:lnTo>
                    <a:pt x="1092" y="1098"/>
                  </a:lnTo>
                  <a:lnTo>
                    <a:pt x="1092" y="1100"/>
                  </a:lnTo>
                  <a:lnTo>
                    <a:pt x="1090" y="1102"/>
                  </a:lnTo>
                  <a:lnTo>
                    <a:pt x="1090" y="1102"/>
                  </a:lnTo>
                  <a:lnTo>
                    <a:pt x="1092" y="1104"/>
                  </a:lnTo>
                  <a:lnTo>
                    <a:pt x="1092" y="1104"/>
                  </a:lnTo>
                  <a:lnTo>
                    <a:pt x="1092" y="1104"/>
                  </a:lnTo>
                  <a:lnTo>
                    <a:pt x="1092" y="1106"/>
                  </a:lnTo>
                  <a:lnTo>
                    <a:pt x="1092" y="1108"/>
                  </a:lnTo>
                  <a:lnTo>
                    <a:pt x="1090" y="1108"/>
                  </a:lnTo>
                  <a:lnTo>
                    <a:pt x="1090" y="1110"/>
                  </a:lnTo>
                  <a:lnTo>
                    <a:pt x="1090" y="1110"/>
                  </a:lnTo>
                  <a:lnTo>
                    <a:pt x="1090" y="1110"/>
                  </a:lnTo>
                  <a:lnTo>
                    <a:pt x="1088" y="1112"/>
                  </a:lnTo>
                  <a:lnTo>
                    <a:pt x="1088" y="1112"/>
                  </a:lnTo>
                  <a:lnTo>
                    <a:pt x="1088" y="1112"/>
                  </a:lnTo>
                  <a:lnTo>
                    <a:pt x="1088" y="1112"/>
                  </a:lnTo>
                  <a:lnTo>
                    <a:pt x="1088" y="1114"/>
                  </a:lnTo>
                  <a:lnTo>
                    <a:pt x="1088" y="1118"/>
                  </a:lnTo>
                  <a:lnTo>
                    <a:pt x="1088" y="1118"/>
                  </a:lnTo>
                  <a:lnTo>
                    <a:pt x="1090" y="1118"/>
                  </a:lnTo>
                  <a:lnTo>
                    <a:pt x="1090" y="1118"/>
                  </a:lnTo>
                  <a:lnTo>
                    <a:pt x="1090" y="1118"/>
                  </a:lnTo>
                  <a:lnTo>
                    <a:pt x="1090" y="1120"/>
                  </a:lnTo>
                  <a:lnTo>
                    <a:pt x="1090" y="1120"/>
                  </a:lnTo>
                  <a:lnTo>
                    <a:pt x="1088" y="1120"/>
                  </a:lnTo>
                  <a:lnTo>
                    <a:pt x="1088" y="1120"/>
                  </a:lnTo>
                  <a:lnTo>
                    <a:pt x="1088" y="1120"/>
                  </a:lnTo>
                  <a:lnTo>
                    <a:pt x="1088" y="1120"/>
                  </a:lnTo>
                  <a:lnTo>
                    <a:pt x="1088" y="1122"/>
                  </a:lnTo>
                  <a:lnTo>
                    <a:pt x="1088" y="1122"/>
                  </a:lnTo>
                  <a:lnTo>
                    <a:pt x="1086" y="1132"/>
                  </a:lnTo>
                  <a:lnTo>
                    <a:pt x="1088" y="1134"/>
                  </a:lnTo>
                  <a:lnTo>
                    <a:pt x="1088" y="1134"/>
                  </a:lnTo>
                  <a:lnTo>
                    <a:pt x="1088" y="1134"/>
                  </a:lnTo>
                  <a:lnTo>
                    <a:pt x="1090" y="1134"/>
                  </a:lnTo>
                  <a:lnTo>
                    <a:pt x="1090" y="1134"/>
                  </a:lnTo>
                  <a:lnTo>
                    <a:pt x="1090" y="1136"/>
                  </a:lnTo>
                  <a:lnTo>
                    <a:pt x="1090" y="1136"/>
                  </a:lnTo>
                  <a:lnTo>
                    <a:pt x="1090" y="1136"/>
                  </a:lnTo>
                  <a:lnTo>
                    <a:pt x="1090" y="1136"/>
                  </a:lnTo>
                  <a:lnTo>
                    <a:pt x="1090" y="1136"/>
                  </a:lnTo>
                  <a:lnTo>
                    <a:pt x="1088" y="1136"/>
                  </a:lnTo>
                  <a:lnTo>
                    <a:pt x="1088" y="1136"/>
                  </a:lnTo>
                  <a:lnTo>
                    <a:pt x="1088" y="1136"/>
                  </a:lnTo>
                  <a:lnTo>
                    <a:pt x="1088" y="1138"/>
                  </a:lnTo>
                  <a:lnTo>
                    <a:pt x="1090" y="1138"/>
                  </a:lnTo>
                  <a:lnTo>
                    <a:pt x="1090" y="1138"/>
                  </a:lnTo>
                  <a:lnTo>
                    <a:pt x="1090" y="1138"/>
                  </a:lnTo>
                  <a:lnTo>
                    <a:pt x="1090" y="1140"/>
                  </a:lnTo>
                  <a:lnTo>
                    <a:pt x="1090" y="1140"/>
                  </a:lnTo>
                  <a:lnTo>
                    <a:pt x="1090" y="1140"/>
                  </a:lnTo>
                  <a:lnTo>
                    <a:pt x="1090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8" y="1140"/>
                  </a:lnTo>
                  <a:lnTo>
                    <a:pt x="1086" y="1140"/>
                  </a:lnTo>
                  <a:lnTo>
                    <a:pt x="1088" y="1140"/>
                  </a:lnTo>
                  <a:lnTo>
                    <a:pt x="1088" y="1138"/>
                  </a:lnTo>
                  <a:lnTo>
                    <a:pt x="1086" y="1138"/>
                  </a:lnTo>
                  <a:lnTo>
                    <a:pt x="1086" y="1138"/>
                  </a:lnTo>
                  <a:lnTo>
                    <a:pt x="1086" y="1140"/>
                  </a:lnTo>
                  <a:lnTo>
                    <a:pt x="1086" y="1140"/>
                  </a:lnTo>
                  <a:lnTo>
                    <a:pt x="1086" y="1138"/>
                  </a:lnTo>
                  <a:lnTo>
                    <a:pt x="1084" y="1140"/>
                  </a:lnTo>
                  <a:lnTo>
                    <a:pt x="1084" y="1142"/>
                  </a:lnTo>
                  <a:lnTo>
                    <a:pt x="1084" y="1142"/>
                  </a:lnTo>
                  <a:lnTo>
                    <a:pt x="1084" y="1148"/>
                  </a:lnTo>
                  <a:lnTo>
                    <a:pt x="1084" y="1148"/>
                  </a:lnTo>
                  <a:lnTo>
                    <a:pt x="1082" y="1148"/>
                  </a:lnTo>
                  <a:lnTo>
                    <a:pt x="1082" y="1150"/>
                  </a:lnTo>
                  <a:lnTo>
                    <a:pt x="1082" y="1150"/>
                  </a:lnTo>
                  <a:lnTo>
                    <a:pt x="1082" y="1150"/>
                  </a:lnTo>
                  <a:lnTo>
                    <a:pt x="1084" y="1152"/>
                  </a:lnTo>
                  <a:lnTo>
                    <a:pt x="1082" y="1152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2" y="1154"/>
                  </a:lnTo>
                  <a:lnTo>
                    <a:pt x="1080" y="1152"/>
                  </a:lnTo>
                  <a:lnTo>
                    <a:pt x="1080" y="1152"/>
                  </a:lnTo>
                  <a:lnTo>
                    <a:pt x="1080" y="1152"/>
                  </a:lnTo>
                  <a:lnTo>
                    <a:pt x="1080" y="1154"/>
                  </a:lnTo>
                  <a:lnTo>
                    <a:pt x="1078" y="1154"/>
                  </a:lnTo>
                  <a:lnTo>
                    <a:pt x="1078" y="1154"/>
                  </a:lnTo>
                  <a:lnTo>
                    <a:pt x="1078" y="1154"/>
                  </a:lnTo>
                  <a:lnTo>
                    <a:pt x="1078" y="1156"/>
                  </a:lnTo>
                  <a:lnTo>
                    <a:pt x="1078" y="1156"/>
                  </a:lnTo>
                  <a:lnTo>
                    <a:pt x="1078" y="1156"/>
                  </a:lnTo>
                  <a:lnTo>
                    <a:pt x="1078" y="1156"/>
                  </a:lnTo>
                  <a:lnTo>
                    <a:pt x="1078" y="1156"/>
                  </a:lnTo>
                  <a:lnTo>
                    <a:pt x="1080" y="1156"/>
                  </a:lnTo>
                  <a:lnTo>
                    <a:pt x="1080" y="1156"/>
                  </a:lnTo>
                  <a:lnTo>
                    <a:pt x="1080" y="1156"/>
                  </a:lnTo>
                  <a:lnTo>
                    <a:pt x="1080" y="1156"/>
                  </a:lnTo>
                  <a:lnTo>
                    <a:pt x="1080" y="1158"/>
                  </a:lnTo>
                  <a:lnTo>
                    <a:pt x="1080" y="1160"/>
                  </a:lnTo>
                  <a:lnTo>
                    <a:pt x="1080" y="1162"/>
                  </a:lnTo>
                  <a:lnTo>
                    <a:pt x="1080" y="1162"/>
                  </a:lnTo>
                  <a:lnTo>
                    <a:pt x="1082" y="1162"/>
                  </a:lnTo>
                  <a:lnTo>
                    <a:pt x="1082" y="1162"/>
                  </a:lnTo>
                  <a:lnTo>
                    <a:pt x="1082" y="1162"/>
                  </a:lnTo>
                  <a:lnTo>
                    <a:pt x="1082" y="1162"/>
                  </a:lnTo>
                  <a:lnTo>
                    <a:pt x="1082" y="1162"/>
                  </a:lnTo>
                  <a:lnTo>
                    <a:pt x="1082" y="1164"/>
                  </a:lnTo>
                  <a:lnTo>
                    <a:pt x="1082" y="1164"/>
                  </a:lnTo>
                  <a:lnTo>
                    <a:pt x="1082" y="1164"/>
                  </a:lnTo>
                  <a:lnTo>
                    <a:pt x="1084" y="1164"/>
                  </a:lnTo>
                  <a:lnTo>
                    <a:pt x="1084" y="1164"/>
                  </a:lnTo>
                  <a:lnTo>
                    <a:pt x="1084" y="1166"/>
                  </a:lnTo>
                  <a:lnTo>
                    <a:pt x="1084" y="1166"/>
                  </a:lnTo>
                  <a:lnTo>
                    <a:pt x="1084" y="1166"/>
                  </a:lnTo>
                  <a:lnTo>
                    <a:pt x="1082" y="1166"/>
                  </a:lnTo>
                  <a:lnTo>
                    <a:pt x="1082" y="1166"/>
                  </a:lnTo>
                  <a:lnTo>
                    <a:pt x="1082" y="1166"/>
                  </a:lnTo>
                  <a:lnTo>
                    <a:pt x="1082" y="1166"/>
                  </a:lnTo>
                  <a:lnTo>
                    <a:pt x="1084" y="1168"/>
                  </a:lnTo>
                  <a:lnTo>
                    <a:pt x="1084" y="1168"/>
                  </a:lnTo>
                  <a:lnTo>
                    <a:pt x="1084" y="1168"/>
                  </a:lnTo>
                  <a:lnTo>
                    <a:pt x="1084" y="1168"/>
                  </a:lnTo>
                  <a:lnTo>
                    <a:pt x="1084" y="1168"/>
                  </a:lnTo>
                  <a:lnTo>
                    <a:pt x="1084" y="1170"/>
                  </a:lnTo>
                  <a:lnTo>
                    <a:pt x="1086" y="1170"/>
                  </a:lnTo>
                  <a:lnTo>
                    <a:pt x="1086" y="1170"/>
                  </a:lnTo>
                  <a:lnTo>
                    <a:pt x="1086" y="1170"/>
                  </a:lnTo>
                  <a:lnTo>
                    <a:pt x="1086" y="1170"/>
                  </a:lnTo>
                  <a:lnTo>
                    <a:pt x="1086" y="1172"/>
                  </a:lnTo>
                  <a:lnTo>
                    <a:pt x="1088" y="1170"/>
                  </a:lnTo>
                  <a:lnTo>
                    <a:pt x="1088" y="1170"/>
                  </a:lnTo>
                  <a:lnTo>
                    <a:pt x="1088" y="1168"/>
                  </a:lnTo>
                  <a:lnTo>
                    <a:pt x="1088" y="1168"/>
                  </a:lnTo>
                  <a:lnTo>
                    <a:pt x="1088" y="1166"/>
                  </a:lnTo>
                  <a:lnTo>
                    <a:pt x="1088" y="1166"/>
                  </a:lnTo>
                  <a:lnTo>
                    <a:pt x="1090" y="1166"/>
                  </a:lnTo>
                  <a:lnTo>
                    <a:pt x="1090" y="1166"/>
                  </a:lnTo>
                  <a:lnTo>
                    <a:pt x="1088" y="1164"/>
                  </a:lnTo>
                  <a:lnTo>
                    <a:pt x="1088" y="1164"/>
                  </a:lnTo>
                  <a:lnTo>
                    <a:pt x="1088" y="1162"/>
                  </a:lnTo>
                  <a:lnTo>
                    <a:pt x="1088" y="1164"/>
                  </a:lnTo>
                  <a:lnTo>
                    <a:pt x="1088" y="1164"/>
                  </a:lnTo>
                  <a:lnTo>
                    <a:pt x="1088" y="1164"/>
                  </a:lnTo>
                  <a:lnTo>
                    <a:pt x="1088" y="1164"/>
                  </a:lnTo>
                  <a:lnTo>
                    <a:pt x="1086" y="1164"/>
                  </a:lnTo>
                  <a:lnTo>
                    <a:pt x="1086" y="1164"/>
                  </a:lnTo>
                  <a:lnTo>
                    <a:pt x="1086" y="1166"/>
                  </a:lnTo>
                  <a:lnTo>
                    <a:pt x="1086" y="1166"/>
                  </a:lnTo>
                  <a:lnTo>
                    <a:pt x="1086" y="1166"/>
                  </a:lnTo>
                  <a:lnTo>
                    <a:pt x="1086" y="1166"/>
                  </a:lnTo>
                  <a:lnTo>
                    <a:pt x="1086" y="1166"/>
                  </a:lnTo>
                  <a:lnTo>
                    <a:pt x="1086" y="1166"/>
                  </a:lnTo>
                  <a:lnTo>
                    <a:pt x="1086" y="1164"/>
                  </a:lnTo>
                  <a:lnTo>
                    <a:pt x="1086" y="1164"/>
                  </a:lnTo>
                  <a:lnTo>
                    <a:pt x="1088" y="1162"/>
                  </a:lnTo>
                  <a:lnTo>
                    <a:pt x="1088" y="1162"/>
                  </a:lnTo>
                  <a:lnTo>
                    <a:pt x="1088" y="1162"/>
                  </a:lnTo>
                  <a:lnTo>
                    <a:pt x="1088" y="1162"/>
                  </a:lnTo>
                  <a:lnTo>
                    <a:pt x="1090" y="1154"/>
                  </a:lnTo>
                  <a:lnTo>
                    <a:pt x="1090" y="1154"/>
                  </a:lnTo>
                  <a:lnTo>
                    <a:pt x="1090" y="1152"/>
                  </a:lnTo>
                  <a:lnTo>
                    <a:pt x="1090" y="1152"/>
                  </a:lnTo>
                  <a:lnTo>
                    <a:pt x="1090" y="1152"/>
                  </a:lnTo>
                  <a:lnTo>
                    <a:pt x="1088" y="1152"/>
                  </a:lnTo>
                  <a:lnTo>
                    <a:pt x="1088" y="1152"/>
                  </a:lnTo>
                  <a:lnTo>
                    <a:pt x="1088" y="1152"/>
                  </a:lnTo>
                  <a:lnTo>
                    <a:pt x="1088" y="1154"/>
                  </a:lnTo>
                  <a:lnTo>
                    <a:pt x="1088" y="1154"/>
                  </a:lnTo>
                  <a:lnTo>
                    <a:pt x="1088" y="1150"/>
                  </a:lnTo>
                  <a:lnTo>
                    <a:pt x="1088" y="1150"/>
                  </a:lnTo>
                  <a:lnTo>
                    <a:pt x="1088" y="1148"/>
                  </a:lnTo>
                  <a:lnTo>
                    <a:pt x="1090" y="1148"/>
                  </a:lnTo>
                  <a:lnTo>
                    <a:pt x="1088" y="1148"/>
                  </a:lnTo>
                  <a:lnTo>
                    <a:pt x="1088" y="1148"/>
                  </a:lnTo>
                  <a:lnTo>
                    <a:pt x="1090" y="1148"/>
                  </a:lnTo>
                  <a:lnTo>
                    <a:pt x="1090" y="1148"/>
                  </a:lnTo>
                  <a:lnTo>
                    <a:pt x="1090" y="1148"/>
                  </a:lnTo>
                  <a:lnTo>
                    <a:pt x="1090" y="1146"/>
                  </a:lnTo>
                  <a:lnTo>
                    <a:pt x="1088" y="1146"/>
                  </a:lnTo>
                  <a:lnTo>
                    <a:pt x="1090" y="1144"/>
                  </a:lnTo>
                  <a:lnTo>
                    <a:pt x="1090" y="1144"/>
                  </a:lnTo>
                  <a:lnTo>
                    <a:pt x="1090" y="1144"/>
                  </a:lnTo>
                  <a:lnTo>
                    <a:pt x="1090" y="1144"/>
                  </a:lnTo>
                  <a:lnTo>
                    <a:pt x="1090" y="1144"/>
                  </a:lnTo>
                  <a:lnTo>
                    <a:pt x="1092" y="1144"/>
                  </a:lnTo>
                  <a:lnTo>
                    <a:pt x="1092" y="1144"/>
                  </a:lnTo>
                  <a:lnTo>
                    <a:pt x="1092" y="1144"/>
                  </a:lnTo>
                  <a:lnTo>
                    <a:pt x="1092" y="1142"/>
                  </a:lnTo>
                  <a:lnTo>
                    <a:pt x="1092" y="1142"/>
                  </a:lnTo>
                  <a:lnTo>
                    <a:pt x="1094" y="1142"/>
                  </a:lnTo>
                  <a:lnTo>
                    <a:pt x="1094" y="1140"/>
                  </a:lnTo>
                  <a:lnTo>
                    <a:pt x="1094" y="1140"/>
                  </a:lnTo>
                  <a:lnTo>
                    <a:pt x="1094" y="1140"/>
                  </a:lnTo>
                  <a:lnTo>
                    <a:pt x="1094" y="1140"/>
                  </a:lnTo>
                  <a:lnTo>
                    <a:pt x="1094" y="1140"/>
                  </a:lnTo>
                  <a:lnTo>
                    <a:pt x="1094" y="1138"/>
                  </a:lnTo>
                  <a:lnTo>
                    <a:pt x="1094" y="1138"/>
                  </a:lnTo>
                  <a:lnTo>
                    <a:pt x="1094" y="1138"/>
                  </a:lnTo>
                  <a:lnTo>
                    <a:pt x="1094" y="1138"/>
                  </a:lnTo>
                  <a:lnTo>
                    <a:pt x="1094" y="1136"/>
                  </a:lnTo>
                  <a:lnTo>
                    <a:pt x="1096" y="1136"/>
                  </a:lnTo>
                  <a:lnTo>
                    <a:pt x="1096" y="1136"/>
                  </a:lnTo>
                  <a:lnTo>
                    <a:pt x="1094" y="1136"/>
                  </a:lnTo>
                  <a:lnTo>
                    <a:pt x="1094" y="1136"/>
                  </a:lnTo>
                  <a:lnTo>
                    <a:pt x="1094" y="1136"/>
                  </a:lnTo>
                  <a:lnTo>
                    <a:pt x="1094" y="1134"/>
                  </a:lnTo>
                  <a:lnTo>
                    <a:pt x="1094" y="1134"/>
                  </a:lnTo>
                  <a:lnTo>
                    <a:pt x="1094" y="1134"/>
                  </a:lnTo>
                  <a:lnTo>
                    <a:pt x="1094" y="1134"/>
                  </a:lnTo>
                  <a:lnTo>
                    <a:pt x="1096" y="1134"/>
                  </a:lnTo>
                  <a:lnTo>
                    <a:pt x="1096" y="1134"/>
                  </a:lnTo>
                  <a:lnTo>
                    <a:pt x="1096" y="1134"/>
                  </a:lnTo>
                  <a:lnTo>
                    <a:pt x="1096" y="1134"/>
                  </a:lnTo>
                  <a:lnTo>
                    <a:pt x="1096" y="1132"/>
                  </a:lnTo>
                  <a:lnTo>
                    <a:pt x="1094" y="1132"/>
                  </a:lnTo>
                  <a:lnTo>
                    <a:pt x="1094" y="1132"/>
                  </a:lnTo>
                  <a:lnTo>
                    <a:pt x="1094" y="1132"/>
                  </a:lnTo>
                  <a:lnTo>
                    <a:pt x="1094" y="1132"/>
                  </a:lnTo>
                  <a:lnTo>
                    <a:pt x="1092" y="1130"/>
                  </a:lnTo>
                  <a:lnTo>
                    <a:pt x="1092" y="1130"/>
                  </a:lnTo>
                  <a:lnTo>
                    <a:pt x="1092" y="1130"/>
                  </a:lnTo>
                  <a:lnTo>
                    <a:pt x="1094" y="1130"/>
                  </a:lnTo>
                  <a:lnTo>
                    <a:pt x="1096" y="1130"/>
                  </a:lnTo>
                  <a:lnTo>
                    <a:pt x="1094" y="1128"/>
                  </a:lnTo>
                  <a:lnTo>
                    <a:pt x="1094" y="1128"/>
                  </a:lnTo>
                  <a:lnTo>
                    <a:pt x="1096" y="1128"/>
                  </a:lnTo>
                  <a:lnTo>
                    <a:pt x="1096" y="1128"/>
                  </a:lnTo>
                  <a:lnTo>
                    <a:pt x="1096" y="1130"/>
                  </a:lnTo>
                  <a:lnTo>
                    <a:pt x="1096" y="1130"/>
                  </a:lnTo>
                  <a:lnTo>
                    <a:pt x="1096" y="1130"/>
                  </a:lnTo>
                  <a:lnTo>
                    <a:pt x="1096" y="1130"/>
                  </a:lnTo>
                  <a:lnTo>
                    <a:pt x="1098" y="1128"/>
                  </a:lnTo>
                  <a:lnTo>
                    <a:pt x="1098" y="1128"/>
                  </a:lnTo>
                  <a:close/>
                  <a:moveTo>
                    <a:pt x="1102" y="1150"/>
                  </a:moveTo>
                  <a:lnTo>
                    <a:pt x="1102" y="1150"/>
                  </a:lnTo>
                  <a:lnTo>
                    <a:pt x="1102" y="1150"/>
                  </a:lnTo>
                  <a:lnTo>
                    <a:pt x="1100" y="1148"/>
                  </a:lnTo>
                  <a:lnTo>
                    <a:pt x="1100" y="1148"/>
                  </a:lnTo>
                  <a:lnTo>
                    <a:pt x="1100" y="1148"/>
                  </a:lnTo>
                  <a:lnTo>
                    <a:pt x="1098" y="1148"/>
                  </a:lnTo>
                  <a:lnTo>
                    <a:pt x="1098" y="1148"/>
                  </a:lnTo>
                  <a:lnTo>
                    <a:pt x="1098" y="1148"/>
                  </a:lnTo>
                  <a:lnTo>
                    <a:pt x="1098" y="1150"/>
                  </a:lnTo>
                  <a:lnTo>
                    <a:pt x="1098" y="1150"/>
                  </a:lnTo>
                  <a:lnTo>
                    <a:pt x="1098" y="1150"/>
                  </a:lnTo>
                  <a:lnTo>
                    <a:pt x="1098" y="1150"/>
                  </a:lnTo>
                  <a:lnTo>
                    <a:pt x="1098" y="1150"/>
                  </a:lnTo>
                  <a:lnTo>
                    <a:pt x="1100" y="1150"/>
                  </a:lnTo>
                  <a:lnTo>
                    <a:pt x="1100" y="1152"/>
                  </a:lnTo>
                  <a:lnTo>
                    <a:pt x="1100" y="1152"/>
                  </a:lnTo>
                  <a:lnTo>
                    <a:pt x="1100" y="1152"/>
                  </a:lnTo>
                  <a:lnTo>
                    <a:pt x="1100" y="1152"/>
                  </a:lnTo>
                  <a:lnTo>
                    <a:pt x="1100" y="1152"/>
                  </a:lnTo>
                  <a:lnTo>
                    <a:pt x="1102" y="1154"/>
                  </a:lnTo>
                  <a:lnTo>
                    <a:pt x="1102" y="1154"/>
                  </a:lnTo>
                  <a:lnTo>
                    <a:pt x="1102" y="1150"/>
                  </a:lnTo>
                  <a:close/>
                  <a:moveTo>
                    <a:pt x="1082" y="1204"/>
                  </a:moveTo>
                  <a:lnTo>
                    <a:pt x="1080" y="1204"/>
                  </a:lnTo>
                  <a:lnTo>
                    <a:pt x="1080" y="1202"/>
                  </a:lnTo>
                  <a:lnTo>
                    <a:pt x="1080" y="1200"/>
                  </a:lnTo>
                  <a:lnTo>
                    <a:pt x="1080" y="1200"/>
                  </a:lnTo>
                  <a:lnTo>
                    <a:pt x="1078" y="1198"/>
                  </a:lnTo>
                  <a:lnTo>
                    <a:pt x="1076" y="1198"/>
                  </a:lnTo>
                  <a:lnTo>
                    <a:pt x="1074" y="1200"/>
                  </a:lnTo>
                  <a:lnTo>
                    <a:pt x="1074" y="1202"/>
                  </a:lnTo>
                  <a:lnTo>
                    <a:pt x="1074" y="1202"/>
                  </a:lnTo>
                  <a:lnTo>
                    <a:pt x="1074" y="1204"/>
                  </a:lnTo>
                  <a:lnTo>
                    <a:pt x="1072" y="1204"/>
                  </a:lnTo>
                  <a:lnTo>
                    <a:pt x="1072" y="1204"/>
                  </a:lnTo>
                  <a:lnTo>
                    <a:pt x="1072" y="1204"/>
                  </a:lnTo>
                  <a:lnTo>
                    <a:pt x="1072" y="1204"/>
                  </a:lnTo>
                  <a:lnTo>
                    <a:pt x="1072" y="1206"/>
                  </a:lnTo>
                  <a:lnTo>
                    <a:pt x="1072" y="1208"/>
                  </a:lnTo>
                  <a:lnTo>
                    <a:pt x="1072" y="1208"/>
                  </a:lnTo>
                  <a:lnTo>
                    <a:pt x="1074" y="1210"/>
                  </a:lnTo>
                  <a:lnTo>
                    <a:pt x="1074" y="1210"/>
                  </a:lnTo>
                  <a:lnTo>
                    <a:pt x="1074" y="1212"/>
                  </a:lnTo>
                  <a:lnTo>
                    <a:pt x="1072" y="1212"/>
                  </a:lnTo>
                  <a:lnTo>
                    <a:pt x="1072" y="1214"/>
                  </a:lnTo>
                  <a:lnTo>
                    <a:pt x="1072" y="1214"/>
                  </a:lnTo>
                  <a:lnTo>
                    <a:pt x="1074" y="1214"/>
                  </a:lnTo>
                  <a:lnTo>
                    <a:pt x="1074" y="1214"/>
                  </a:lnTo>
                  <a:lnTo>
                    <a:pt x="1074" y="1214"/>
                  </a:lnTo>
                  <a:lnTo>
                    <a:pt x="1076" y="1214"/>
                  </a:lnTo>
                  <a:lnTo>
                    <a:pt x="1076" y="1216"/>
                  </a:lnTo>
                  <a:lnTo>
                    <a:pt x="1078" y="1216"/>
                  </a:lnTo>
                  <a:lnTo>
                    <a:pt x="1078" y="1214"/>
                  </a:lnTo>
                  <a:lnTo>
                    <a:pt x="1080" y="1214"/>
                  </a:lnTo>
                  <a:lnTo>
                    <a:pt x="1080" y="1212"/>
                  </a:lnTo>
                  <a:lnTo>
                    <a:pt x="1080" y="1212"/>
                  </a:lnTo>
                  <a:lnTo>
                    <a:pt x="1080" y="1212"/>
                  </a:lnTo>
                  <a:lnTo>
                    <a:pt x="1080" y="1210"/>
                  </a:lnTo>
                  <a:lnTo>
                    <a:pt x="1080" y="1210"/>
                  </a:lnTo>
                  <a:lnTo>
                    <a:pt x="1080" y="1210"/>
                  </a:lnTo>
                  <a:lnTo>
                    <a:pt x="1080" y="1210"/>
                  </a:lnTo>
                  <a:lnTo>
                    <a:pt x="1082" y="1208"/>
                  </a:lnTo>
                  <a:lnTo>
                    <a:pt x="1082" y="1206"/>
                  </a:lnTo>
                  <a:lnTo>
                    <a:pt x="1082" y="1206"/>
                  </a:lnTo>
                  <a:lnTo>
                    <a:pt x="1082" y="1204"/>
                  </a:lnTo>
                  <a:close/>
                  <a:moveTo>
                    <a:pt x="1100" y="1074"/>
                  </a:moveTo>
                  <a:lnTo>
                    <a:pt x="1102" y="1074"/>
                  </a:lnTo>
                  <a:lnTo>
                    <a:pt x="1102" y="1074"/>
                  </a:lnTo>
                  <a:lnTo>
                    <a:pt x="1102" y="1074"/>
                  </a:lnTo>
                  <a:lnTo>
                    <a:pt x="1100" y="1072"/>
                  </a:lnTo>
                  <a:lnTo>
                    <a:pt x="1100" y="1072"/>
                  </a:lnTo>
                  <a:lnTo>
                    <a:pt x="1100" y="1074"/>
                  </a:lnTo>
                  <a:lnTo>
                    <a:pt x="1100" y="1074"/>
                  </a:lnTo>
                  <a:lnTo>
                    <a:pt x="1100" y="1074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5" name="Freeform 93"/>
            <p:cNvSpPr>
              <a:spLocks noEditPoints="1"/>
            </p:cNvSpPr>
            <p:nvPr/>
          </p:nvSpPr>
          <p:spPr bwMode="auto">
            <a:xfrm>
              <a:off x="4027884" y="763483"/>
              <a:ext cx="5494948" cy="4467732"/>
            </a:xfrm>
            <a:custGeom>
              <a:avLst/>
              <a:gdLst>
                <a:gd name="T0" fmla="*/ 1788 w 2705"/>
                <a:gd name="T1" fmla="*/ 1796 h 2102"/>
                <a:gd name="T2" fmla="*/ 1798 w 2705"/>
                <a:gd name="T3" fmla="*/ 1802 h 2102"/>
                <a:gd name="T4" fmla="*/ 1630 w 2705"/>
                <a:gd name="T5" fmla="*/ 1876 h 2102"/>
                <a:gd name="T6" fmla="*/ 1582 w 2705"/>
                <a:gd name="T7" fmla="*/ 1912 h 2102"/>
                <a:gd name="T8" fmla="*/ 1596 w 2705"/>
                <a:gd name="T9" fmla="*/ 1988 h 2102"/>
                <a:gd name="T10" fmla="*/ 1654 w 2705"/>
                <a:gd name="T11" fmla="*/ 1924 h 2102"/>
                <a:gd name="T12" fmla="*/ 1736 w 2705"/>
                <a:gd name="T13" fmla="*/ 1822 h 2102"/>
                <a:gd name="T14" fmla="*/ 2627 w 2705"/>
                <a:gd name="T15" fmla="*/ 386 h 2102"/>
                <a:gd name="T16" fmla="*/ 2436 w 2705"/>
                <a:gd name="T17" fmla="*/ 282 h 2102"/>
                <a:gd name="T18" fmla="*/ 2312 w 2705"/>
                <a:gd name="T19" fmla="*/ 52 h 2102"/>
                <a:gd name="T20" fmla="*/ 2086 w 2705"/>
                <a:gd name="T21" fmla="*/ 104 h 2102"/>
                <a:gd name="T22" fmla="*/ 1954 w 2705"/>
                <a:gd name="T23" fmla="*/ 288 h 2102"/>
                <a:gd name="T24" fmla="*/ 1884 w 2705"/>
                <a:gd name="T25" fmla="*/ 524 h 2102"/>
                <a:gd name="T26" fmla="*/ 984 w 2705"/>
                <a:gd name="T27" fmla="*/ 690 h 2102"/>
                <a:gd name="T28" fmla="*/ 712 w 2705"/>
                <a:gd name="T29" fmla="*/ 398 h 2102"/>
                <a:gd name="T30" fmla="*/ 486 w 2705"/>
                <a:gd name="T31" fmla="*/ 456 h 2102"/>
                <a:gd name="T32" fmla="*/ 292 w 2705"/>
                <a:gd name="T33" fmla="*/ 758 h 2102"/>
                <a:gd name="T34" fmla="*/ 10 w 2705"/>
                <a:gd name="T35" fmla="*/ 910 h 2102"/>
                <a:gd name="T36" fmla="*/ 104 w 2705"/>
                <a:gd name="T37" fmla="*/ 1082 h 2102"/>
                <a:gd name="T38" fmla="*/ 214 w 2705"/>
                <a:gd name="T39" fmla="*/ 1306 h 2102"/>
                <a:gd name="T40" fmla="*/ 354 w 2705"/>
                <a:gd name="T41" fmla="*/ 1400 h 2102"/>
                <a:gd name="T42" fmla="*/ 506 w 2705"/>
                <a:gd name="T43" fmla="*/ 1488 h 2102"/>
                <a:gd name="T44" fmla="*/ 644 w 2705"/>
                <a:gd name="T45" fmla="*/ 1524 h 2102"/>
                <a:gd name="T46" fmla="*/ 844 w 2705"/>
                <a:gd name="T47" fmla="*/ 1520 h 2102"/>
                <a:gd name="T48" fmla="*/ 1054 w 2705"/>
                <a:gd name="T49" fmla="*/ 1502 h 2102"/>
                <a:gd name="T50" fmla="*/ 1068 w 2705"/>
                <a:gd name="T51" fmla="*/ 1662 h 2102"/>
                <a:gd name="T52" fmla="*/ 1130 w 2705"/>
                <a:gd name="T53" fmla="*/ 1806 h 2102"/>
                <a:gd name="T54" fmla="*/ 1234 w 2705"/>
                <a:gd name="T55" fmla="*/ 1800 h 2102"/>
                <a:gd name="T56" fmla="*/ 1384 w 2705"/>
                <a:gd name="T57" fmla="*/ 1756 h 2102"/>
                <a:gd name="T58" fmla="*/ 1512 w 2705"/>
                <a:gd name="T59" fmla="*/ 1828 h 2102"/>
                <a:gd name="T60" fmla="*/ 1542 w 2705"/>
                <a:gd name="T61" fmla="*/ 1822 h 2102"/>
                <a:gd name="T62" fmla="*/ 1562 w 2705"/>
                <a:gd name="T63" fmla="*/ 1830 h 2102"/>
                <a:gd name="T64" fmla="*/ 1598 w 2705"/>
                <a:gd name="T65" fmla="*/ 1868 h 2102"/>
                <a:gd name="T66" fmla="*/ 1624 w 2705"/>
                <a:gd name="T67" fmla="*/ 1866 h 2102"/>
                <a:gd name="T68" fmla="*/ 1660 w 2705"/>
                <a:gd name="T69" fmla="*/ 1838 h 2102"/>
                <a:gd name="T70" fmla="*/ 1742 w 2705"/>
                <a:gd name="T71" fmla="*/ 1816 h 2102"/>
                <a:gd name="T72" fmla="*/ 1772 w 2705"/>
                <a:gd name="T73" fmla="*/ 1776 h 2102"/>
                <a:gd name="T74" fmla="*/ 1796 w 2705"/>
                <a:gd name="T75" fmla="*/ 1792 h 2102"/>
                <a:gd name="T76" fmla="*/ 1830 w 2705"/>
                <a:gd name="T77" fmla="*/ 1780 h 2102"/>
                <a:gd name="T78" fmla="*/ 1898 w 2705"/>
                <a:gd name="T79" fmla="*/ 1754 h 2102"/>
                <a:gd name="T80" fmla="*/ 1968 w 2705"/>
                <a:gd name="T81" fmla="*/ 1702 h 2102"/>
                <a:gd name="T82" fmla="*/ 2008 w 2705"/>
                <a:gd name="T83" fmla="*/ 1670 h 2102"/>
                <a:gd name="T84" fmla="*/ 2036 w 2705"/>
                <a:gd name="T85" fmla="*/ 1648 h 2102"/>
                <a:gd name="T86" fmla="*/ 2042 w 2705"/>
                <a:gd name="T87" fmla="*/ 1600 h 2102"/>
                <a:gd name="T88" fmla="*/ 2062 w 2705"/>
                <a:gd name="T89" fmla="*/ 1574 h 2102"/>
                <a:gd name="T90" fmla="*/ 2078 w 2705"/>
                <a:gd name="T91" fmla="*/ 1514 h 2102"/>
                <a:gd name="T92" fmla="*/ 2120 w 2705"/>
                <a:gd name="T93" fmla="*/ 1472 h 2102"/>
                <a:gd name="T94" fmla="*/ 2128 w 2705"/>
                <a:gd name="T95" fmla="*/ 1444 h 2102"/>
                <a:gd name="T96" fmla="*/ 2120 w 2705"/>
                <a:gd name="T97" fmla="*/ 1378 h 2102"/>
                <a:gd name="T98" fmla="*/ 2090 w 2705"/>
                <a:gd name="T99" fmla="*/ 1280 h 2102"/>
                <a:gd name="T100" fmla="*/ 2060 w 2705"/>
                <a:gd name="T101" fmla="*/ 1110 h 2102"/>
                <a:gd name="T102" fmla="*/ 2120 w 2705"/>
                <a:gd name="T103" fmla="*/ 1064 h 2102"/>
                <a:gd name="T104" fmla="*/ 2122 w 2705"/>
                <a:gd name="T105" fmla="*/ 1024 h 2102"/>
                <a:gd name="T106" fmla="*/ 1972 w 2705"/>
                <a:gd name="T107" fmla="*/ 930 h 2102"/>
                <a:gd name="T108" fmla="*/ 2130 w 2705"/>
                <a:gd name="T109" fmla="*/ 832 h 2102"/>
                <a:gd name="T110" fmla="*/ 2102 w 2705"/>
                <a:gd name="T111" fmla="*/ 948 h 2102"/>
                <a:gd name="T112" fmla="*/ 2214 w 2705"/>
                <a:gd name="T113" fmla="*/ 890 h 2102"/>
                <a:gd name="T114" fmla="*/ 2360 w 2705"/>
                <a:gd name="T115" fmla="*/ 778 h 2102"/>
                <a:gd name="T116" fmla="*/ 2483 w 2705"/>
                <a:gd name="T117" fmla="*/ 728 h 2102"/>
                <a:gd name="T118" fmla="*/ 2601 w 2705"/>
                <a:gd name="T119" fmla="*/ 572 h 2102"/>
                <a:gd name="T120" fmla="*/ 2134 w 2705"/>
                <a:gd name="T121" fmla="*/ 1418 h 2102"/>
                <a:gd name="T122" fmla="*/ 2142 w 2705"/>
                <a:gd name="T123" fmla="*/ 1420 h 2102"/>
                <a:gd name="T124" fmla="*/ 2106 w 2705"/>
                <a:gd name="T125" fmla="*/ 1516 h 2102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705" h="2102">
                  <a:moveTo>
                    <a:pt x="1764" y="1770"/>
                  </a:moveTo>
                  <a:lnTo>
                    <a:pt x="1762" y="1768"/>
                  </a:lnTo>
                  <a:lnTo>
                    <a:pt x="1760" y="1768"/>
                  </a:lnTo>
                  <a:lnTo>
                    <a:pt x="1760" y="1770"/>
                  </a:lnTo>
                  <a:lnTo>
                    <a:pt x="1760" y="1770"/>
                  </a:lnTo>
                  <a:lnTo>
                    <a:pt x="1762" y="1772"/>
                  </a:lnTo>
                  <a:lnTo>
                    <a:pt x="1762" y="1772"/>
                  </a:lnTo>
                  <a:lnTo>
                    <a:pt x="1764" y="1772"/>
                  </a:lnTo>
                  <a:lnTo>
                    <a:pt x="1764" y="1772"/>
                  </a:lnTo>
                  <a:lnTo>
                    <a:pt x="1764" y="1772"/>
                  </a:lnTo>
                  <a:lnTo>
                    <a:pt x="1764" y="1774"/>
                  </a:lnTo>
                  <a:lnTo>
                    <a:pt x="1764" y="1774"/>
                  </a:lnTo>
                  <a:lnTo>
                    <a:pt x="1766" y="1774"/>
                  </a:lnTo>
                  <a:lnTo>
                    <a:pt x="1766" y="1774"/>
                  </a:lnTo>
                  <a:lnTo>
                    <a:pt x="1766" y="1774"/>
                  </a:lnTo>
                  <a:lnTo>
                    <a:pt x="1766" y="1776"/>
                  </a:lnTo>
                  <a:lnTo>
                    <a:pt x="1768" y="1776"/>
                  </a:lnTo>
                  <a:lnTo>
                    <a:pt x="1768" y="1776"/>
                  </a:lnTo>
                  <a:lnTo>
                    <a:pt x="1768" y="1776"/>
                  </a:lnTo>
                  <a:lnTo>
                    <a:pt x="1770" y="1776"/>
                  </a:lnTo>
                  <a:lnTo>
                    <a:pt x="1770" y="1776"/>
                  </a:lnTo>
                  <a:lnTo>
                    <a:pt x="1768" y="1774"/>
                  </a:lnTo>
                  <a:lnTo>
                    <a:pt x="1768" y="1774"/>
                  </a:lnTo>
                  <a:lnTo>
                    <a:pt x="1768" y="1772"/>
                  </a:lnTo>
                  <a:lnTo>
                    <a:pt x="1768" y="1772"/>
                  </a:lnTo>
                  <a:lnTo>
                    <a:pt x="1766" y="1772"/>
                  </a:lnTo>
                  <a:lnTo>
                    <a:pt x="1766" y="1772"/>
                  </a:lnTo>
                  <a:lnTo>
                    <a:pt x="1764" y="1770"/>
                  </a:lnTo>
                  <a:lnTo>
                    <a:pt x="1764" y="1770"/>
                  </a:lnTo>
                  <a:close/>
                  <a:moveTo>
                    <a:pt x="1764" y="1778"/>
                  </a:moveTo>
                  <a:lnTo>
                    <a:pt x="1764" y="1778"/>
                  </a:lnTo>
                  <a:lnTo>
                    <a:pt x="1766" y="1780"/>
                  </a:lnTo>
                  <a:lnTo>
                    <a:pt x="1768" y="1780"/>
                  </a:lnTo>
                  <a:lnTo>
                    <a:pt x="1770" y="1784"/>
                  </a:lnTo>
                  <a:lnTo>
                    <a:pt x="1770" y="1784"/>
                  </a:lnTo>
                  <a:lnTo>
                    <a:pt x="1770" y="1784"/>
                  </a:lnTo>
                  <a:lnTo>
                    <a:pt x="1770" y="1782"/>
                  </a:lnTo>
                  <a:lnTo>
                    <a:pt x="1770" y="1780"/>
                  </a:lnTo>
                  <a:lnTo>
                    <a:pt x="1770" y="1780"/>
                  </a:lnTo>
                  <a:lnTo>
                    <a:pt x="1768" y="1778"/>
                  </a:lnTo>
                  <a:lnTo>
                    <a:pt x="1768" y="1778"/>
                  </a:lnTo>
                  <a:lnTo>
                    <a:pt x="1768" y="1778"/>
                  </a:lnTo>
                  <a:lnTo>
                    <a:pt x="1768" y="1778"/>
                  </a:lnTo>
                  <a:lnTo>
                    <a:pt x="1766" y="1776"/>
                  </a:lnTo>
                  <a:lnTo>
                    <a:pt x="1766" y="1776"/>
                  </a:lnTo>
                  <a:lnTo>
                    <a:pt x="1764" y="1778"/>
                  </a:lnTo>
                  <a:lnTo>
                    <a:pt x="1764" y="1778"/>
                  </a:lnTo>
                  <a:lnTo>
                    <a:pt x="1764" y="1778"/>
                  </a:lnTo>
                  <a:close/>
                  <a:moveTo>
                    <a:pt x="1766" y="1766"/>
                  </a:moveTo>
                  <a:lnTo>
                    <a:pt x="1764" y="1766"/>
                  </a:lnTo>
                  <a:lnTo>
                    <a:pt x="1764" y="1768"/>
                  </a:lnTo>
                  <a:lnTo>
                    <a:pt x="1766" y="1770"/>
                  </a:lnTo>
                  <a:lnTo>
                    <a:pt x="1766" y="1770"/>
                  </a:lnTo>
                  <a:lnTo>
                    <a:pt x="1766" y="1770"/>
                  </a:lnTo>
                  <a:lnTo>
                    <a:pt x="1766" y="1768"/>
                  </a:lnTo>
                  <a:lnTo>
                    <a:pt x="1766" y="1768"/>
                  </a:lnTo>
                  <a:lnTo>
                    <a:pt x="1766" y="1768"/>
                  </a:lnTo>
                  <a:lnTo>
                    <a:pt x="1766" y="1766"/>
                  </a:lnTo>
                  <a:lnTo>
                    <a:pt x="1766" y="1766"/>
                  </a:lnTo>
                  <a:close/>
                  <a:moveTo>
                    <a:pt x="1766" y="1808"/>
                  </a:moveTo>
                  <a:lnTo>
                    <a:pt x="1766" y="1806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4" y="1806"/>
                  </a:lnTo>
                  <a:lnTo>
                    <a:pt x="1762" y="1808"/>
                  </a:lnTo>
                  <a:lnTo>
                    <a:pt x="1764" y="1808"/>
                  </a:lnTo>
                  <a:lnTo>
                    <a:pt x="1764" y="1808"/>
                  </a:lnTo>
                  <a:lnTo>
                    <a:pt x="1764" y="1808"/>
                  </a:lnTo>
                  <a:lnTo>
                    <a:pt x="1764" y="1808"/>
                  </a:lnTo>
                  <a:lnTo>
                    <a:pt x="1764" y="1808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6" y="1808"/>
                  </a:lnTo>
                  <a:close/>
                  <a:moveTo>
                    <a:pt x="1768" y="1806"/>
                  </a:move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4"/>
                  </a:lnTo>
                  <a:lnTo>
                    <a:pt x="1768" y="1804"/>
                  </a:lnTo>
                  <a:lnTo>
                    <a:pt x="1768" y="1804"/>
                  </a:lnTo>
                  <a:lnTo>
                    <a:pt x="1768" y="1804"/>
                  </a:lnTo>
                  <a:lnTo>
                    <a:pt x="1768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6" y="1806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6" y="1808"/>
                  </a:lnTo>
                  <a:lnTo>
                    <a:pt x="1768" y="1806"/>
                  </a:lnTo>
                  <a:lnTo>
                    <a:pt x="1768" y="1808"/>
                  </a:lnTo>
                  <a:lnTo>
                    <a:pt x="1768" y="1808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lnTo>
                    <a:pt x="1768" y="1806"/>
                  </a:lnTo>
                  <a:close/>
                  <a:moveTo>
                    <a:pt x="1766" y="1802"/>
                  </a:move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4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8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8" y="1802"/>
                  </a:lnTo>
                  <a:lnTo>
                    <a:pt x="1768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close/>
                  <a:moveTo>
                    <a:pt x="1788" y="1796"/>
                  </a:moveTo>
                  <a:lnTo>
                    <a:pt x="1788" y="1796"/>
                  </a:lnTo>
                  <a:lnTo>
                    <a:pt x="1788" y="1796"/>
                  </a:lnTo>
                  <a:lnTo>
                    <a:pt x="1786" y="1796"/>
                  </a:lnTo>
                  <a:lnTo>
                    <a:pt x="1786" y="1798"/>
                  </a:lnTo>
                  <a:lnTo>
                    <a:pt x="1786" y="1798"/>
                  </a:lnTo>
                  <a:lnTo>
                    <a:pt x="1786" y="1798"/>
                  </a:lnTo>
                  <a:lnTo>
                    <a:pt x="1784" y="1798"/>
                  </a:lnTo>
                  <a:lnTo>
                    <a:pt x="1784" y="1798"/>
                  </a:lnTo>
                  <a:lnTo>
                    <a:pt x="1784" y="1798"/>
                  </a:lnTo>
                  <a:lnTo>
                    <a:pt x="1784" y="1798"/>
                  </a:lnTo>
                  <a:lnTo>
                    <a:pt x="1782" y="1798"/>
                  </a:lnTo>
                  <a:lnTo>
                    <a:pt x="1782" y="1798"/>
                  </a:lnTo>
                  <a:lnTo>
                    <a:pt x="1782" y="1798"/>
                  </a:lnTo>
                  <a:lnTo>
                    <a:pt x="1782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0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0" y="1802"/>
                  </a:lnTo>
                  <a:lnTo>
                    <a:pt x="1782" y="1802"/>
                  </a:lnTo>
                  <a:lnTo>
                    <a:pt x="1782" y="1802"/>
                  </a:lnTo>
                  <a:lnTo>
                    <a:pt x="1782" y="1802"/>
                  </a:lnTo>
                  <a:lnTo>
                    <a:pt x="1782" y="1802"/>
                  </a:lnTo>
                  <a:lnTo>
                    <a:pt x="1782" y="1802"/>
                  </a:lnTo>
                  <a:lnTo>
                    <a:pt x="1784" y="1802"/>
                  </a:lnTo>
                  <a:lnTo>
                    <a:pt x="1784" y="1802"/>
                  </a:lnTo>
                  <a:lnTo>
                    <a:pt x="1784" y="1802"/>
                  </a:lnTo>
                  <a:lnTo>
                    <a:pt x="1784" y="1802"/>
                  </a:lnTo>
                  <a:lnTo>
                    <a:pt x="1784" y="1802"/>
                  </a:lnTo>
                  <a:lnTo>
                    <a:pt x="1784" y="1802"/>
                  </a:lnTo>
                  <a:lnTo>
                    <a:pt x="1784" y="1800"/>
                  </a:lnTo>
                  <a:lnTo>
                    <a:pt x="1786" y="1800"/>
                  </a:lnTo>
                  <a:lnTo>
                    <a:pt x="1786" y="1802"/>
                  </a:lnTo>
                  <a:lnTo>
                    <a:pt x="1786" y="1802"/>
                  </a:lnTo>
                  <a:lnTo>
                    <a:pt x="1786" y="1802"/>
                  </a:lnTo>
                  <a:lnTo>
                    <a:pt x="1788" y="1802"/>
                  </a:lnTo>
                  <a:lnTo>
                    <a:pt x="1786" y="1800"/>
                  </a:lnTo>
                  <a:lnTo>
                    <a:pt x="1788" y="1800"/>
                  </a:lnTo>
                  <a:lnTo>
                    <a:pt x="1786" y="1800"/>
                  </a:lnTo>
                  <a:lnTo>
                    <a:pt x="1786" y="1800"/>
                  </a:lnTo>
                  <a:lnTo>
                    <a:pt x="1788" y="1800"/>
                  </a:lnTo>
                  <a:lnTo>
                    <a:pt x="1788" y="1798"/>
                  </a:lnTo>
                  <a:lnTo>
                    <a:pt x="1788" y="1798"/>
                  </a:lnTo>
                  <a:lnTo>
                    <a:pt x="1788" y="1798"/>
                  </a:lnTo>
                  <a:lnTo>
                    <a:pt x="1788" y="1798"/>
                  </a:lnTo>
                  <a:lnTo>
                    <a:pt x="1788" y="1798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90" y="1796"/>
                  </a:lnTo>
                  <a:lnTo>
                    <a:pt x="1788" y="1796"/>
                  </a:lnTo>
                  <a:lnTo>
                    <a:pt x="1788" y="1796"/>
                  </a:lnTo>
                  <a:close/>
                  <a:moveTo>
                    <a:pt x="1770" y="1792"/>
                  </a:moveTo>
                  <a:lnTo>
                    <a:pt x="1770" y="1792"/>
                  </a:lnTo>
                  <a:lnTo>
                    <a:pt x="1770" y="1792"/>
                  </a:lnTo>
                  <a:lnTo>
                    <a:pt x="1770" y="1792"/>
                  </a:lnTo>
                  <a:lnTo>
                    <a:pt x="1770" y="1794"/>
                  </a:lnTo>
                  <a:lnTo>
                    <a:pt x="1770" y="1794"/>
                  </a:lnTo>
                  <a:lnTo>
                    <a:pt x="1770" y="1794"/>
                  </a:lnTo>
                  <a:lnTo>
                    <a:pt x="1770" y="1794"/>
                  </a:lnTo>
                  <a:lnTo>
                    <a:pt x="1770" y="1792"/>
                  </a:lnTo>
                  <a:lnTo>
                    <a:pt x="1772" y="1792"/>
                  </a:lnTo>
                  <a:lnTo>
                    <a:pt x="1772" y="1792"/>
                  </a:lnTo>
                  <a:lnTo>
                    <a:pt x="1772" y="1792"/>
                  </a:lnTo>
                  <a:lnTo>
                    <a:pt x="1772" y="1792"/>
                  </a:lnTo>
                  <a:lnTo>
                    <a:pt x="1770" y="1792"/>
                  </a:lnTo>
                  <a:close/>
                  <a:moveTo>
                    <a:pt x="1776" y="1812"/>
                  </a:moveTo>
                  <a:lnTo>
                    <a:pt x="1776" y="1812"/>
                  </a:lnTo>
                  <a:lnTo>
                    <a:pt x="1776" y="1812"/>
                  </a:lnTo>
                  <a:lnTo>
                    <a:pt x="1776" y="1812"/>
                  </a:lnTo>
                  <a:lnTo>
                    <a:pt x="1776" y="1814"/>
                  </a:lnTo>
                  <a:lnTo>
                    <a:pt x="1776" y="1814"/>
                  </a:lnTo>
                  <a:lnTo>
                    <a:pt x="1776" y="1812"/>
                  </a:lnTo>
                  <a:lnTo>
                    <a:pt x="1776" y="1812"/>
                  </a:lnTo>
                  <a:lnTo>
                    <a:pt x="1776" y="1812"/>
                  </a:lnTo>
                  <a:close/>
                  <a:moveTo>
                    <a:pt x="1972" y="1690"/>
                  </a:moveTo>
                  <a:lnTo>
                    <a:pt x="1970" y="1690"/>
                  </a:lnTo>
                  <a:lnTo>
                    <a:pt x="1970" y="1690"/>
                  </a:lnTo>
                  <a:lnTo>
                    <a:pt x="1968" y="1690"/>
                  </a:lnTo>
                  <a:lnTo>
                    <a:pt x="1968" y="1690"/>
                  </a:lnTo>
                  <a:lnTo>
                    <a:pt x="1968" y="1690"/>
                  </a:lnTo>
                  <a:lnTo>
                    <a:pt x="1968" y="1692"/>
                  </a:lnTo>
                  <a:lnTo>
                    <a:pt x="1966" y="1692"/>
                  </a:lnTo>
                  <a:lnTo>
                    <a:pt x="1966" y="1694"/>
                  </a:lnTo>
                  <a:lnTo>
                    <a:pt x="1968" y="1694"/>
                  </a:lnTo>
                  <a:lnTo>
                    <a:pt x="1968" y="1692"/>
                  </a:lnTo>
                  <a:lnTo>
                    <a:pt x="1968" y="1694"/>
                  </a:lnTo>
                  <a:lnTo>
                    <a:pt x="1968" y="1694"/>
                  </a:lnTo>
                  <a:lnTo>
                    <a:pt x="1968" y="1694"/>
                  </a:lnTo>
                  <a:lnTo>
                    <a:pt x="1966" y="1694"/>
                  </a:lnTo>
                  <a:lnTo>
                    <a:pt x="1966" y="1694"/>
                  </a:lnTo>
                  <a:lnTo>
                    <a:pt x="1966" y="1694"/>
                  </a:lnTo>
                  <a:lnTo>
                    <a:pt x="1968" y="1696"/>
                  </a:lnTo>
                  <a:lnTo>
                    <a:pt x="1968" y="1696"/>
                  </a:lnTo>
                  <a:lnTo>
                    <a:pt x="1968" y="1696"/>
                  </a:lnTo>
                  <a:lnTo>
                    <a:pt x="1970" y="1696"/>
                  </a:lnTo>
                  <a:lnTo>
                    <a:pt x="1970" y="1696"/>
                  </a:lnTo>
                  <a:lnTo>
                    <a:pt x="1970" y="1694"/>
                  </a:lnTo>
                  <a:lnTo>
                    <a:pt x="1970" y="1694"/>
                  </a:lnTo>
                  <a:lnTo>
                    <a:pt x="1972" y="1694"/>
                  </a:lnTo>
                  <a:lnTo>
                    <a:pt x="1972" y="1694"/>
                  </a:lnTo>
                  <a:lnTo>
                    <a:pt x="1972" y="1692"/>
                  </a:lnTo>
                  <a:lnTo>
                    <a:pt x="1972" y="1692"/>
                  </a:lnTo>
                  <a:lnTo>
                    <a:pt x="1972" y="1692"/>
                  </a:lnTo>
                  <a:lnTo>
                    <a:pt x="1972" y="1690"/>
                  </a:lnTo>
                  <a:close/>
                  <a:moveTo>
                    <a:pt x="1940" y="1728"/>
                  </a:moveTo>
                  <a:lnTo>
                    <a:pt x="1940" y="1728"/>
                  </a:lnTo>
                  <a:lnTo>
                    <a:pt x="1938" y="1728"/>
                  </a:lnTo>
                  <a:lnTo>
                    <a:pt x="1938" y="1728"/>
                  </a:lnTo>
                  <a:lnTo>
                    <a:pt x="1938" y="1728"/>
                  </a:lnTo>
                  <a:lnTo>
                    <a:pt x="1938" y="1728"/>
                  </a:lnTo>
                  <a:lnTo>
                    <a:pt x="1936" y="1728"/>
                  </a:lnTo>
                  <a:lnTo>
                    <a:pt x="1936" y="1728"/>
                  </a:lnTo>
                  <a:lnTo>
                    <a:pt x="1936" y="1728"/>
                  </a:lnTo>
                  <a:lnTo>
                    <a:pt x="1936" y="1728"/>
                  </a:lnTo>
                  <a:lnTo>
                    <a:pt x="1936" y="1730"/>
                  </a:lnTo>
                  <a:lnTo>
                    <a:pt x="1934" y="1732"/>
                  </a:lnTo>
                  <a:lnTo>
                    <a:pt x="1934" y="1732"/>
                  </a:lnTo>
                  <a:lnTo>
                    <a:pt x="1934" y="1732"/>
                  </a:lnTo>
                  <a:lnTo>
                    <a:pt x="1936" y="1732"/>
                  </a:lnTo>
                  <a:lnTo>
                    <a:pt x="1936" y="1732"/>
                  </a:lnTo>
                  <a:lnTo>
                    <a:pt x="1936" y="1732"/>
                  </a:lnTo>
                  <a:lnTo>
                    <a:pt x="1936" y="1732"/>
                  </a:lnTo>
                  <a:lnTo>
                    <a:pt x="1936" y="1732"/>
                  </a:lnTo>
                  <a:lnTo>
                    <a:pt x="1936" y="1734"/>
                  </a:lnTo>
                  <a:lnTo>
                    <a:pt x="1934" y="1736"/>
                  </a:lnTo>
                  <a:lnTo>
                    <a:pt x="1934" y="1738"/>
                  </a:lnTo>
                  <a:lnTo>
                    <a:pt x="1936" y="1738"/>
                  </a:lnTo>
                  <a:lnTo>
                    <a:pt x="1938" y="1736"/>
                  </a:lnTo>
                  <a:lnTo>
                    <a:pt x="1938" y="1736"/>
                  </a:lnTo>
                  <a:lnTo>
                    <a:pt x="1938" y="1736"/>
                  </a:lnTo>
                  <a:lnTo>
                    <a:pt x="1938" y="1734"/>
                  </a:lnTo>
                  <a:lnTo>
                    <a:pt x="1938" y="1734"/>
                  </a:lnTo>
                  <a:lnTo>
                    <a:pt x="1938" y="1732"/>
                  </a:lnTo>
                  <a:lnTo>
                    <a:pt x="1940" y="1732"/>
                  </a:lnTo>
                  <a:lnTo>
                    <a:pt x="1940" y="1734"/>
                  </a:lnTo>
                  <a:lnTo>
                    <a:pt x="1940" y="1732"/>
                  </a:lnTo>
                  <a:lnTo>
                    <a:pt x="1940" y="1732"/>
                  </a:lnTo>
                  <a:lnTo>
                    <a:pt x="1940" y="1730"/>
                  </a:lnTo>
                  <a:lnTo>
                    <a:pt x="1942" y="1730"/>
                  </a:lnTo>
                  <a:lnTo>
                    <a:pt x="1942" y="1730"/>
                  </a:lnTo>
                  <a:lnTo>
                    <a:pt x="1942" y="1730"/>
                  </a:lnTo>
                  <a:lnTo>
                    <a:pt x="1942" y="1728"/>
                  </a:lnTo>
                  <a:lnTo>
                    <a:pt x="1940" y="1728"/>
                  </a:lnTo>
                  <a:close/>
                  <a:moveTo>
                    <a:pt x="2032" y="1658"/>
                  </a:moveTo>
                  <a:lnTo>
                    <a:pt x="2032" y="1658"/>
                  </a:lnTo>
                  <a:lnTo>
                    <a:pt x="2032" y="1658"/>
                  </a:lnTo>
                  <a:lnTo>
                    <a:pt x="2032" y="1658"/>
                  </a:lnTo>
                  <a:lnTo>
                    <a:pt x="2030" y="1658"/>
                  </a:lnTo>
                  <a:lnTo>
                    <a:pt x="2030" y="1658"/>
                  </a:lnTo>
                  <a:lnTo>
                    <a:pt x="2030" y="1656"/>
                  </a:lnTo>
                  <a:lnTo>
                    <a:pt x="2030" y="1656"/>
                  </a:lnTo>
                  <a:lnTo>
                    <a:pt x="2030" y="1656"/>
                  </a:lnTo>
                  <a:lnTo>
                    <a:pt x="2030" y="1656"/>
                  </a:lnTo>
                  <a:lnTo>
                    <a:pt x="2028" y="1656"/>
                  </a:lnTo>
                  <a:lnTo>
                    <a:pt x="2028" y="1656"/>
                  </a:lnTo>
                  <a:lnTo>
                    <a:pt x="2028" y="1656"/>
                  </a:lnTo>
                  <a:lnTo>
                    <a:pt x="2028" y="1656"/>
                  </a:lnTo>
                  <a:lnTo>
                    <a:pt x="2028" y="1656"/>
                  </a:lnTo>
                  <a:lnTo>
                    <a:pt x="2028" y="1658"/>
                  </a:lnTo>
                  <a:lnTo>
                    <a:pt x="2028" y="1658"/>
                  </a:lnTo>
                  <a:lnTo>
                    <a:pt x="2028" y="1658"/>
                  </a:lnTo>
                  <a:lnTo>
                    <a:pt x="2030" y="1658"/>
                  </a:lnTo>
                  <a:lnTo>
                    <a:pt x="2030" y="1658"/>
                  </a:lnTo>
                  <a:lnTo>
                    <a:pt x="2030" y="1658"/>
                  </a:lnTo>
                  <a:lnTo>
                    <a:pt x="2030" y="1658"/>
                  </a:lnTo>
                  <a:lnTo>
                    <a:pt x="2030" y="1658"/>
                  </a:lnTo>
                  <a:lnTo>
                    <a:pt x="2030" y="1660"/>
                  </a:lnTo>
                  <a:lnTo>
                    <a:pt x="2030" y="1660"/>
                  </a:lnTo>
                  <a:lnTo>
                    <a:pt x="2032" y="1660"/>
                  </a:lnTo>
                  <a:lnTo>
                    <a:pt x="2032" y="1660"/>
                  </a:lnTo>
                  <a:lnTo>
                    <a:pt x="2032" y="1660"/>
                  </a:lnTo>
                  <a:lnTo>
                    <a:pt x="2032" y="1660"/>
                  </a:lnTo>
                  <a:lnTo>
                    <a:pt x="2032" y="1658"/>
                  </a:lnTo>
                  <a:lnTo>
                    <a:pt x="2032" y="1658"/>
                  </a:lnTo>
                  <a:lnTo>
                    <a:pt x="2034" y="1658"/>
                  </a:lnTo>
                  <a:lnTo>
                    <a:pt x="2032" y="1658"/>
                  </a:lnTo>
                  <a:lnTo>
                    <a:pt x="2032" y="1658"/>
                  </a:lnTo>
                  <a:close/>
                  <a:moveTo>
                    <a:pt x="2044" y="1640"/>
                  </a:moveTo>
                  <a:lnTo>
                    <a:pt x="2044" y="1640"/>
                  </a:lnTo>
                  <a:lnTo>
                    <a:pt x="2044" y="1640"/>
                  </a:lnTo>
                  <a:lnTo>
                    <a:pt x="2044" y="1638"/>
                  </a:lnTo>
                  <a:lnTo>
                    <a:pt x="2044" y="1638"/>
                  </a:lnTo>
                  <a:lnTo>
                    <a:pt x="2044" y="1638"/>
                  </a:lnTo>
                  <a:lnTo>
                    <a:pt x="2042" y="1638"/>
                  </a:lnTo>
                  <a:lnTo>
                    <a:pt x="2042" y="1638"/>
                  </a:lnTo>
                  <a:lnTo>
                    <a:pt x="2042" y="1638"/>
                  </a:lnTo>
                  <a:lnTo>
                    <a:pt x="2042" y="1636"/>
                  </a:lnTo>
                  <a:lnTo>
                    <a:pt x="2042" y="1636"/>
                  </a:lnTo>
                  <a:lnTo>
                    <a:pt x="2042" y="1636"/>
                  </a:lnTo>
                  <a:lnTo>
                    <a:pt x="2042" y="1636"/>
                  </a:lnTo>
                  <a:lnTo>
                    <a:pt x="2040" y="1636"/>
                  </a:lnTo>
                  <a:lnTo>
                    <a:pt x="2040" y="1636"/>
                  </a:lnTo>
                  <a:lnTo>
                    <a:pt x="2040" y="1638"/>
                  </a:lnTo>
                  <a:lnTo>
                    <a:pt x="2038" y="1638"/>
                  </a:lnTo>
                  <a:lnTo>
                    <a:pt x="2038" y="1640"/>
                  </a:lnTo>
                  <a:lnTo>
                    <a:pt x="2040" y="1640"/>
                  </a:lnTo>
                  <a:lnTo>
                    <a:pt x="2040" y="1640"/>
                  </a:lnTo>
                  <a:lnTo>
                    <a:pt x="2040" y="1640"/>
                  </a:lnTo>
                  <a:lnTo>
                    <a:pt x="2040" y="1640"/>
                  </a:lnTo>
                  <a:lnTo>
                    <a:pt x="2040" y="1640"/>
                  </a:lnTo>
                  <a:lnTo>
                    <a:pt x="2040" y="1642"/>
                  </a:lnTo>
                  <a:lnTo>
                    <a:pt x="2040" y="1642"/>
                  </a:lnTo>
                  <a:lnTo>
                    <a:pt x="2040" y="1642"/>
                  </a:lnTo>
                  <a:lnTo>
                    <a:pt x="2042" y="1642"/>
                  </a:lnTo>
                  <a:lnTo>
                    <a:pt x="2042" y="1642"/>
                  </a:lnTo>
                  <a:lnTo>
                    <a:pt x="2042" y="1644"/>
                  </a:lnTo>
                  <a:lnTo>
                    <a:pt x="2042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38" y="1644"/>
                  </a:lnTo>
                  <a:lnTo>
                    <a:pt x="2040" y="1644"/>
                  </a:lnTo>
                  <a:lnTo>
                    <a:pt x="2040" y="1644"/>
                  </a:lnTo>
                  <a:lnTo>
                    <a:pt x="2040" y="1644"/>
                  </a:lnTo>
                  <a:lnTo>
                    <a:pt x="2040" y="1646"/>
                  </a:lnTo>
                  <a:lnTo>
                    <a:pt x="2040" y="1646"/>
                  </a:lnTo>
                  <a:lnTo>
                    <a:pt x="2040" y="1646"/>
                  </a:lnTo>
                  <a:lnTo>
                    <a:pt x="2038" y="1646"/>
                  </a:lnTo>
                  <a:lnTo>
                    <a:pt x="2038" y="1646"/>
                  </a:lnTo>
                  <a:lnTo>
                    <a:pt x="2038" y="1646"/>
                  </a:lnTo>
                  <a:lnTo>
                    <a:pt x="2040" y="1648"/>
                  </a:lnTo>
                  <a:lnTo>
                    <a:pt x="2040" y="1648"/>
                  </a:lnTo>
                  <a:lnTo>
                    <a:pt x="2040" y="1648"/>
                  </a:lnTo>
                  <a:lnTo>
                    <a:pt x="2042" y="1648"/>
                  </a:lnTo>
                  <a:lnTo>
                    <a:pt x="2042" y="1648"/>
                  </a:lnTo>
                  <a:lnTo>
                    <a:pt x="2042" y="1648"/>
                  </a:lnTo>
                  <a:lnTo>
                    <a:pt x="2042" y="1648"/>
                  </a:lnTo>
                  <a:lnTo>
                    <a:pt x="2042" y="1646"/>
                  </a:lnTo>
                  <a:lnTo>
                    <a:pt x="2044" y="1646"/>
                  </a:lnTo>
                  <a:lnTo>
                    <a:pt x="2044" y="1646"/>
                  </a:lnTo>
                  <a:lnTo>
                    <a:pt x="2046" y="1646"/>
                  </a:lnTo>
                  <a:lnTo>
                    <a:pt x="2046" y="1644"/>
                  </a:lnTo>
                  <a:lnTo>
                    <a:pt x="2044" y="1644"/>
                  </a:lnTo>
                  <a:lnTo>
                    <a:pt x="2044" y="1644"/>
                  </a:lnTo>
                  <a:lnTo>
                    <a:pt x="2044" y="1642"/>
                  </a:lnTo>
                  <a:lnTo>
                    <a:pt x="2044" y="1642"/>
                  </a:lnTo>
                  <a:lnTo>
                    <a:pt x="2044" y="1642"/>
                  </a:lnTo>
                  <a:lnTo>
                    <a:pt x="2046" y="1642"/>
                  </a:lnTo>
                  <a:lnTo>
                    <a:pt x="2046" y="1642"/>
                  </a:lnTo>
                  <a:lnTo>
                    <a:pt x="2046" y="1642"/>
                  </a:lnTo>
                  <a:lnTo>
                    <a:pt x="2046" y="1640"/>
                  </a:lnTo>
                  <a:lnTo>
                    <a:pt x="2044" y="1640"/>
                  </a:lnTo>
                  <a:close/>
                  <a:moveTo>
                    <a:pt x="1918" y="1740"/>
                  </a:moveTo>
                  <a:lnTo>
                    <a:pt x="1918" y="1740"/>
                  </a:lnTo>
                  <a:lnTo>
                    <a:pt x="1920" y="1738"/>
                  </a:lnTo>
                  <a:lnTo>
                    <a:pt x="1920" y="1738"/>
                  </a:lnTo>
                  <a:lnTo>
                    <a:pt x="1920" y="1738"/>
                  </a:lnTo>
                  <a:lnTo>
                    <a:pt x="1920" y="1738"/>
                  </a:lnTo>
                  <a:lnTo>
                    <a:pt x="1920" y="1738"/>
                  </a:lnTo>
                  <a:lnTo>
                    <a:pt x="1920" y="1738"/>
                  </a:lnTo>
                  <a:lnTo>
                    <a:pt x="1918" y="1738"/>
                  </a:lnTo>
                  <a:lnTo>
                    <a:pt x="1918" y="1738"/>
                  </a:lnTo>
                  <a:lnTo>
                    <a:pt x="1918" y="1738"/>
                  </a:lnTo>
                  <a:lnTo>
                    <a:pt x="1918" y="1738"/>
                  </a:lnTo>
                  <a:lnTo>
                    <a:pt x="1918" y="1738"/>
                  </a:lnTo>
                  <a:lnTo>
                    <a:pt x="1918" y="1738"/>
                  </a:lnTo>
                  <a:lnTo>
                    <a:pt x="1916" y="1738"/>
                  </a:lnTo>
                  <a:lnTo>
                    <a:pt x="1916" y="1740"/>
                  </a:lnTo>
                  <a:lnTo>
                    <a:pt x="1918" y="1740"/>
                  </a:lnTo>
                  <a:lnTo>
                    <a:pt x="1918" y="1740"/>
                  </a:lnTo>
                  <a:close/>
                  <a:moveTo>
                    <a:pt x="1796" y="1804"/>
                  </a:moveTo>
                  <a:lnTo>
                    <a:pt x="1796" y="1804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0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8" y="1802"/>
                  </a:lnTo>
                  <a:lnTo>
                    <a:pt x="1798" y="1802"/>
                  </a:lnTo>
                  <a:lnTo>
                    <a:pt x="1798" y="1802"/>
                  </a:lnTo>
                  <a:lnTo>
                    <a:pt x="1798" y="1802"/>
                  </a:lnTo>
                  <a:lnTo>
                    <a:pt x="1798" y="1802"/>
                  </a:lnTo>
                  <a:lnTo>
                    <a:pt x="1798" y="1802"/>
                  </a:lnTo>
                  <a:lnTo>
                    <a:pt x="1798" y="1800"/>
                  </a:lnTo>
                  <a:lnTo>
                    <a:pt x="1798" y="1800"/>
                  </a:lnTo>
                  <a:lnTo>
                    <a:pt x="1798" y="1800"/>
                  </a:lnTo>
                  <a:lnTo>
                    <a:pt x="1798" y="1800"/>
                  </a:lnTo>
                  <a:lnTo>
                    <a:pt x="1798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2" y="1798"/>
                  </a:lnTo>
                  <a:lnTo>
                    <a:pt x="1792" y="1798"/>
                  </a:lnTo>
                  <a:lnTo>
                    <a:pt x="1792" y="1798"/>
                  </a:lnTo>
                  <a:lnTo>
                    <a:pt x="1792" y="1798"/>
                  </a:lnTo>
                  <a:lnTo>
                    <a:pt x="1792" y="1798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2" y="1800"/>
                  </a:lnTo>
                  <a:lnTo>
                    <a:pt x="1794" y="1800"/>
                  </a:lnTo>
                  <a:lnTo>
                    <a:pt x="1794" y="1800"/>
                  </a:lnTo>
                  <a:lnTo>
                    <a:pt x="1794" y="1802"/>
                  </a:lnTo>
                  <a:lnTo>
                    <a:pt x="1794" y="1802"/>
                  </a:lnTo>
                  <a:lnTo>
                    <a:pt x="1794" y="1802"/>
                  </a:lnTo>
                  <a:lnTo>
                    <a:pt x="1794" y="1802"/>
                  </a:lnTo>
                  <a:lnTo>
                    <a:pt x="1794" y="1800"/>
                  </a:lnTo>
                  <a:lnTo>
                    <a:pt x="1794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2"/>
                  </a:lnTo>
                  <a:lnTo>
                    <a:pt x="1796" y="1804"/>
                  </a:lnTo>
                  <a:close/>
                  <a:moveTo>
                    <a:pt x="1924" y="1742"/>
                  </a:moveTo>
                  <a:lnTo>
                    <a:pt x="1924" y="1742"/>
                  </a:lnTo>
                  <a:lnTo>
                    <a:pt x="1924" y="1742"/>
                  </a:lnTo>
                  <a:lnTo>
                    <a:pt x="1924" y="1742"/>
                  </a:lnTo>
                  <a:lnTo>
                    <a:pt x="1924" y="1742"/>
                  </a:lnTo>
                  <a:lnTo>
                    <a:pt x="1922" y="1742"/>
                  </a:lnTo>
                  <a:lnTo>
                    <a:pt x="1922" y="1742"/>
                  </a:lnTo>
                  <a:lnTo>
                    <a:pt x="1922" y="1742"/>
                  </a:lnTo>
                  <a:lnTo>
                    <a:pt x="1922" y="1742"/>
                  </a:lnTo>
                  <a:lnTo>
                    <a:pt x="1922" y="1742"/>
                  </a:lnTo>
                  <a:lnTo>
                    <a:pt x="1922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18" y="1742"/>
                  </a:lnTo>
                  <a:lnTo>
                    <a:pt x="1918" y="1742"/>
                  </a:lnTo>
                  <a:lnTo>
                    <a:pt x="1918" y="1742"/>
                  </a:lnTo>
                  <a:lnTo>
                    <a:pt x="1918" y="1744"/>
                  </a:lnTo>
                  <a:lnTo>
                    <a:pt x="1916" y="1744"/>
                  </a:lnTo>
                  <a:lnTo>
                    <a:pt x="1918" y="1744"/>
                  </a:lnTo>
                  <a:lnTo>
                    <a:pt x="1918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0" y="1744"/>
                  </a:lnTo>
                  <a:lnTo>
                    <a:pt x="1922" y="1746"/>
                  </a:lnTo>
                  <a:lnTo>
                    <a:pt x="1924" y="1744"/>
                  </a:lnTo>
                  <a:lnTo>
                    <a:pt x="1924" y="1746"/>
                  </a:lnTo>
                  <a:lnTo>
                    <a:pt x="1926" y="1746"/>
                  </a:lnTo>
                  <a:lnTo>
                    <a:pt x="1926" y="1744"/>
                  </a:lnTo>
                  <a:lnTo>
                    <a:pt x="1926" y="1744"/>
                  </a:lnTo>
                  <a:lnTo>
                    <a:pt x="1926" y="1742"/>
                  </a:lnTo>
                  <a:lnTo>
                    <a:pt x="1924" y="1742"/>
                  </a:lnTo>
                  <a:close/>
                  <a:moveTo>
                    <a:pt x="2068" y="1574"/>
                  </a:moveTo>
                  <a:lnTo>
                    <a:pt x="2068" y="1574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8" y="1572"/>
                  </a:lnTo>
                  <a:lnTo>
                    <a:pt x="2066" y="1572"/>
                  </a:lnTo>
                  <a:lnTo>
                    <a:pt x="2066" y="1572"/>
                  </a:lnTo>
                  <a:lnTo>
                    <a:pt x="2066" y="1572"/>
                  </a:lnTo>
                  <a:lnTo>
                    <a:pt x="2066" y="1572"/>
                  </a:lnTo>
                  <a:lnTo>
                    <a:pt x="2066" y="1574"/>
                  </a:lnTo>
                  <a:lnTo>
                    <a:pt x="2068" y="1574"/>
                  </a:lnTo>
                  <a:lnTo>
                    <a:pt x="2070" y="1574"/>
                  </a:lnTo>
                  <a:lnTo>
                    <a:pt x="2070" y="1574"/>
                  </a:lnTo>
                  <a:lnTo>
                    <a:pt x="2068" y="1574"/>
                  </a:lnTo>
                  <a:close/>
                  <a:moveTo>
                    <a:pt x="1794" y="1802"/>
                  </a:moveTo>
                  <a:lnTo>
                    <a:pt x="1794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0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2"/>
                  </a:lnTo>
                  <a:lnTo>
                    <a:pt x="1792" y="1804"/>
                  </a:lnTo>
                  <a:lnTo>
                    <a:pt x="1792" y="1804"/>
                  </a:lnTo>
                  <a:lnTo>
                    <a:pt x="1792" y="1804"/>
                  </a:lnTo>
                  <a:lnTo>
                    <a:pt x="1794" y="1804"/>
                  </a:lnTo>
                  <a:lnTo>
                    <a:pt x="1792" y="1804"/>
                  </a:lnTo>
                  <a:lnTo>
                    <a:pt x="1794" y="1802"/>
                  </a:lnTo>
                  <a:lnTo>
                    <a:pt x="1794" y="1802"/>
                  </a:lnTo>
                  <a:close/>
                  <a:moveTo>
                    <a:pt x="1800" y="1808"/>
                  </a:moveTo>
                  <a:lnTo>
                    <a:pt x="1800" y="1810"/>
                  </a:lnTo>
                  <a:lnTo>
                    <a:pt x="1800" y="1810"/>
                  </a:lnTo>
                  <a:lnTo>
                    <a:pt x="1800" y="1810"/>
                  </a:lnTo>
                  <a:lnTo>
                    <a:pt x="1798" y="1810"/>
                  </a:lnTo>
                  <a:lnTo>
                    <a:pt x="1796" y="1810"/>
                  </a:lnTo>
                  <a:lnTo>
                    <a:pt x="1796" y="1810"/>
                  </a:lnTo>
                  <a:lnTo>
                    <a:pt x="1796" y="1812"/>
                  </a:lnTo>
                  <a:lnTo>
                    <a:pt x="1800" y="1810"/>
                  </a:lnTo>
                  <a:lnTo>
                    <a:pt x="1800" y="1810"/>
                  </a:lnTo>
                  <a:lnTo>
                    <a:pt x="1800" y="1810"/>
                  </a:lnTo>
                  <a:lnTo>
                    <a:pt x="1800" y="1810"/>
                  </a:lnTo>
                  <a:lnTo>
                    <a:pt x="1800" y="1808"/>
                  </a:lnTo>
                  <a:lnTo>
                    <a:pt x="1800" y="1808"/>
                  </a:lnTo>
                  <a:lnTo>
                    <a:pt x="1800" y="1808"/>
                  </a:lnTo>
                  <a:close/>
                  <a:moveTo>
                    <a:pt x="1684" y="2064"/>
                  </a:moveTo>
                  <a:lnTo>
                    <a:pt x="1684" y="2064"/>
                  </a:lnTo>
                  <a:lnTo>
                    <a:pt x="1684" y="2064"/>
                  </a:lnTo>
                  <a:lnTo>
                    <a:pt x="1684" y="2064"/>
                  </a:lnTo>
                  <a:close/>
                  <a:moveTo>
                    <a:pt x="1662" y="2102"/>
                  </a:moveTo>
                  <a:lnTo>
                    <a:pt x="1662" y="2102"/>
                  </a:lnTo>
                  <a:lnTo>
                    <a:pt x="1662" y="2102"/>
                  </a:lnTo>
                  <a:lnTo>
                    <a:pt x="1662" y="2102"/>
                  </a:lnTo>
                  <a:lnTo>
                    <a:pt x="1662" y="2102"/>
                  </a:lnTo>
                  <a:lnTo>
                    <a:pt x="1662" y="2102"/>
                  </a:lnTo>
                  <a:lnTo>
                    <a:pt x="1664" y="2102"/>
                  </a:lnTo>
                  <a:lnTo>
                    <a:pt x="1664" y="2102"/>
                  </a:lnTo>
                  <a:lnTo>
                    <a:pt x="1664" y="2102"/>
                  </a:lnTo>
                  <a:lnTo>
                    <a:pt x="1662" y="2102"/>
                  </a:lnTo>
                  <a:close/>
                  <a:moveTo>
                    <a:pt x="1632" y="1850"/>
                  </a:moveTo>
                  <a:lnTo>
                    <a:pt x="1632" y="1850"/>
                  </a:lnTo>
                  <a:lnTo>
                    <a:pt x="1632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28" y="1852"/>
                  </a:lnTo>
                  <a:lnTo>
                    <a:pt x="1628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0" y="1852"/>
                  </a:lnTo>
                  <a:lnTo>
                    <a:pt x="1632" y="1852"/>
                  </a:lnTo>
                  <a:lnTo>
                    <a:pt x="1632" y="1852"/>
                  </a:lnTo>
                  <a:lnTo>
                    <a:pt x="1632" y="1852"/>
                  </a:lnTo>
                  <a:lnTo>
                    <a:pt x="1632" y="1852"/>
                  </a:lnTo>
                  <a:lnTo>
                    <a:pt x="1632" y="1854"/>
                  </a:lnTo>
                  <a:lnTo>
                    <a:pt x="1632" y="1854"/>
                  </a:lnTo>
                  <a:lnTo>
                    <a:pt x="1634" y="1854"/>
                  </a:lnTo>
                  <a:lnTo>
                    <a:pt x="1634" y="1854"/>
                  </a:lnTo>
                  <a:lnTo>
                    <a:pt x="1636" y="1854"/>
                  </a:lnTo>
                  <a:lnTo>
                    <a:pt x="1636" y="1852"/>
                  </a:lnTo>
                  <a:lnTo>
                    <a:pt x="1636" y="1850"/>
                  </a:lnTo>
                  <a:lnTo>
                    <a:pt x="1636" y="1850"/>
                  </a:lnTo>
                  <a:lnTo>
                    <a:pt x="1636" y="1850"/>
                  </a:lnTo>
                  <a:lnTo>
                    <a:pt x="1636" y="1850"/>
                  </a:lnTo>
                  <a:lnTo>
                    <a:pt x="1634" y="1852"/>
                  </a:lnTo>
                  <a:lnTo>
                    <a:pt x="1634" y="1852"/>
                  </a:lnTo>
                  <a:lnTo>
                    <a:pt x="1634" y="1852"/>
                  </a:lnTo>
                  <a:lnTo>
                    <a:pt x="1634" y="1852"/>
                  </a:lnTo>
                  <a:lnTo>
                    <a:pt x="1634" y="1850"/>
                  </a:lnTo>
                  <a:lnTo>
                    <a:pt x="1634" y="1850"/>
                  </a:lnTo>
                  <a:lnTo>
                    <a:pt x="1634" y="1850"/>
                  </a:lnTo>
                  <a:lnTo>
                    <a:pt x="1634" y="1850"/>
                  </a:lnTo>
                  <a:lnTo>
                    <a:pt x="1634" y="1850"/>
                  </a:lnTo>
                  <a:lnTo>
                    <a:pt x="1634" y="1850"/>
                  </a:lnTo>
                  <a:lnTo>
                    <a:pt x="1632" y="1850"/>
                  </a:lnTo>
                  <a:lnTo>
                    <a:pt x="1632" y="1850"/>
                  </a:lnTo>
                  <a:lnTo>
                    <a:pt x="1632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32" y="1850"/>
                  </a:lnTo>
                  <a:close/>
                  <a:moveTo>
                    <a:pt x="1680" y="2068"/>
                  </a:move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lnTo>
                    <a:pt x="1680" y="2068"/>
                  </a:lnTo>
                  <a:close/>
                  <a:moveTo>
                    <a:pt x="1636" y="1862"/>
                  </a:moveTo>
                  <a:lnTo>
                    <a:pt x="1636" y="1862"/>
                  </a:lnTo>
                  <a:lnTo>
                    <a:pt x="1634" y="1864"/>
                  </a:lnTo>
                  <a:lnTo>
                    <a:pt x="1634" y="1864"/>
                  </a:lnTo>
                  <a:lnTo>
                    <a:pt x="1636" y="1864"/>
                  </a:lnTo>
                  <a:lnTo>
                    <a:pt x="1636" y="1864"/>
                  </a:lnTo>
                  <a:lnTo>
                    <a:pt x="1636" y="1864"/>
                  </a:lnTo>
                  <a:lnTo>
                    <a:pt x="1638" y="1864"/>
                  </a:lnTo>
                  <a:lnTo>
                    <a:pt x="1638" y="1862"/>
                  </a:lnTo>
                  <a:lnTo>
                    <a:pt x="1638" y="1862"/>
                  </a:lnTo>
                  <a:lnTo>
                    <a:pt x="1638" y="1862"/>
                  </a:lnTo>
                  <a:lnTo>
                    <a:pt x="1638" y="1862"/>
                  </a:lnTo>
                  <a:lnTo>
                    <a:pt x="1636" y="1862"/>
                  </a:lnTo>
                  <a:lnTo>
                    <a:pt x="1636" y="1862"/>
                  </a:lnTo>
                  <a:lnTo>
                    <a:pt x="1636" y="1862"/>
                  </a:lnTo>
                  <a:lnTo>
                    <a:pt x="1636" y="1862"/>
                  </a:lnTo>
                  <a:close/>
                  <a:moveTo>
                    <a:pt x="1630" y="1876"/>
                  </a:moveTo>
                  <a:lnTo>
                    <a:pt x="1630" y="1876"/>
                  </a:lnTo>
                  <a:lnTo>
                    <a:pt x="1630" y="1876"/>
                  </a:lnTo>
                  <a:lnTo>
                    <a:pt x="1630" y="1876"/>
                  </a:lnTo>
                  <a:lnTo>
                    <a:pt x="1630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28" y="1876"/>
                  </a:lnTo>
                  <a:lnTo>
                    <a:pt x="1630" y="1876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8"/>
                  </a:lnTo>
                  <a:lnTo>
                    <a:pt x="1630" y="1876"/>
                  </a:lnTo>
                  <a:lnTo>
                    <a:pt x="1630" y="1876"/>
                  </a:lnTo>
                  <a:close/>
                  <a:moveTo>
                    <a:pt x="1654" y="1922"/>
                  </a:moveTo>
                  <a:lnTo>
                    <a:pt x="1654" y="1922"/>
                  </a:lnTo>
                  <a:lnTo>
                    <a:pt x="1654" y="1920"/>
                  </a:lnTo>
                  <a:lnTo>
                    <a:pt x="1654" y="1920"/>
                  </a:lnTo>
                  <a:lnTo>
                    <a:pt x="1654" y="1918"/>
                  </a:lnTo>
                  <a:lnTo>
                    <a:pt x="1654" y="1916"/>
                  </a:lnTo>
                  <a:lnTo>
                    <a:pt x="1652" y="1912"/>
                  </a:lnTo>
                  <a:lnTo>
                    <a:pt x="1652" y="1906"/>
                  </a:lnTo>
                  <a:lnTo>
                    <a:pt x="1650" y="1906"/>
                  </a:lnTo>
                  <a:lnTo>
                    <a:pt x="1650" y="1906"/>
                  </a:lnTo>
                  <a:lnTo>
                    <a:pt x="1650" y="1906"/>
                  </a:lnTo>
                  <a:lnTo>
                    <a:pt x="1650" y="1906"/>
                  </a:lnTo>
                  <a:lnTo>
                    <a:pt x="1650" y="1906"/>
                  </a:lnTo>
                  <a:lnTo>
                    <a:pt x="1650" y="1906"/>
                  </a:lnTo>
                  <a:lnTo>
                    <a:pt x="1648" y="1906"/>
                  </a:lnTo>
                  <a:lnTo>
                    <a:pt x="1644" y="1906"/>
                  </a:lnTo>
                  <a:lnTo>
                    <a:pt x="1644" y="1906"/>
                  </a:lnTo>
                  <a:lnTo>
                    <a:pt x="1642" y="1904"/>
                  </a:lnTo>
                  <a:lnTo>
                    <a:pt x="1642" y="1904"/>
                  </a:lnTo>
                  <a:lnTo>
                    <a:pt x="1642" y="1902"/>
                  </a:lnTo>
                  <a:lnTo>
                    <a:pt x="1640" y="1900"/>
                  </a:lnTo>
                  <a:lnTo>
                    <a:pt x="1640" y="1898"/>
                  </a:lnTo>
                  <a:lnTo>
                    <a:pt x="1640" y="1900"/>
                  </a:lnTo>
                  <a:lnTo>
                    <a:pt x="1638" y="1900"/>
                  </a:lnTo>
                  <a:lnTo>
                    <a:pt x="1638" y="1902"/>
                  </a:lnTo>
                  <a:lnTo>
                    <a:pt x="1636" y="1902"/>
                  </a:lnTo>
                  <a:lnTo>
                    <a:pt x="1636" y="1902"/>
                  </a:lnTo>
                  <a:lnTo>
                    <a:pt x="1634" y="1902"/>
                  </a:lnTo>
                  <a:lnTo>
                    <a:pt x="1634" y="1904"/>
                  </a:lnTo>
                  <a:lnTo>
                    <a:pt x="1634" y="1904"/>
                  </a:lnTo>
                  <a:lnTo>
                    <a:pt x="1636" y="1904"/>
                  </a:lnTo>
                  <a:lnTo>
                    <a:pt x="1634" y="1904"/>
                  </a:lnTo>
                  <a:lnTo>
                    <a:pt x="1634" y="1904"/>
                  </a:lnTo>
                  <a:lnTo>
                    <a:pt x="1636" y="1906"/>
                  </a:lnTo>
                  <a:lnTo>
                    <a:pt x="1636" y="1906"/>
                  </a:lnTo>
                  <a:lnTo>
                    <a:pt x="1636" y="1906"/>
                  </a:lnTo>
                  <a:lnTo>
                    <a:pt x="1636" y="1906"/>
                  </a:lnTo>
                  <a:lnTo>
                    <a:pt x="1638" y="1908"/>
                  </a:lnTo>
                  <a:lnTo>
                    <a:pt x="1638" y="1908"/>
                  </a:lnTo>
                  <a:lnTo>
                    <a:pt x="1638" y="1908"/>
                  </a:lnTo>
                  <a:lnTo>
                    <a:pt x="1638" y="1908"/>
                  </a:lnTo>
                  <a:lnTo>
                    <a:pt x="1638" y="1910"/>
                  </a:lnTo>
                  <a:lnTo>
                    <a:pt x="1638" y="1910"/>
                  </a:lnTo>
                  <a:lnTo>
                    <a:pt x="1636" y="1910"/>
                  </a:lnTo>
                  <a:lnTo>
                    <a:pt x="1636" y="1910"/>
                  </a:lnTo>
                  <a:lnTo>
                    <a:pt x="1636" y="1910"/>
                  </a:lnTo>
                  <a:lnTo>
                    <a:pt x="1636" y="1910"/>
                  </a:lnTo>
                  <a:lnTo>
                    <a:pt x="1636" y="1908"/>
                  </a:lnTo>
                  <a:lnTo>
                    <a:pt x="1636" y="1906"/>
                  </a:lnTo>
                  <a:lnTo>
                    <a:pt x="1634" y="1908"/>
                  </a:lnTo>
                  <a:lnTo>
                    <a:pt x="1634" y="1906"/>
                  </a:lnTo>
                  <a:lnTo>
                    <a:pt x="1634" y="1906"/>
                  </a:lnTo>
                  <a:lnTo>
                    <a:pt x="1632" y="1906"/>
                  </a:lnTo>
                  <a:lnTo>
                    <a:pt x="1632" y="1906"/>
                  </a:lnTo>
                  <a:lnTo>
                    <a:pt x="1634" y="1906"/>
                  </a:lnTo>
                  <a:lnTo>
                    <a:pt x="1634" y="1906"/>
                  </a:lnTo>
                  <a:lnTo>
                    <a:pt x="1632" y="1906"/>
                  </a:lnTo>
                  <a:lnTo>
                    <a:pt x="1630" y="1904"/>
                  </a:lnTo>
                  <a:lnTo>
                    <a:pt x="1628" y="1904"/>
                  </a:lnTo>
                  <a:lnTo>
                    <a:pt x="1628" y="1904"/>
                  </a:lnTo>
                  <a:lnTo>
                    <a:pt x="1626" y="1902"/>
                  </a:lnTo>
                  <a:lnTo>
                    <a:pt x="1626" y="1904"/>
                  </a:lnTo>
                  <a:lnTo>
                    <a:pt x="1626" y="1904"/>
                  </a:lnTo>
                  <a:lnTo>
                    <a:pt x="1626" y="1904"/>
                  </a:lnTo>
                  <a:lnTo>
                    <a:pt x="1626" y="1904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8" y="1908"/>
                  </a:lnTo>
                  <a:lnTo>
                    <a:pt x="1628" y="1908"/>
                  </a:lnTo>
                  <a:lnTo>
                    <a:pt x="1628" y="1908"/>
                  </a:lnTo>
                  <a:lnTo>
                    <a:pt x="1628" y="1908"/>
                  </a:lnTo>
                  <a:lnTo>
                    <a:pt x="1628" y="1908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10"/>
                  </a:lnTo>
                  <a:lnTo>
                    <a:pt x="1628" y="1908"/>
                  </a:lnTo>
                  <a:lnTo>
                    <a:pt x="1628" y="1908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6" y="1906"/>
                  </a:lnTo>
                  <a:lnTo>
                    <a:pt x="1626" y="1904"/>
                  </a:lnTo>
                  <a:lnTo>
                    <a:pt x="1626" y="1904"/>
                  </a:lnTo>
                  <a:lnTo>
                    <a:pt x="1624" y="1904"/>
                  </a:lnTo>
                  <a:lnTo>
                    <a:pt x="1624" y="1904"/>
                  </a:lnTo>
                  <a:lnTo>
                    <a:pt x="1624" y="1904"/>
                  </a:lnTo>
                  <a:lnTo>
                    <a:pt x="1622" y="1904"/>
                  </a:lnTo>
                  <a:lnTo>
                    <a:pt x="1622" y="1904"/>
                  </a:lnTo>
                  <a:lnTo>
                    <a:pt x="1622" y="1904"/>
                  </a:lnTo>
                  <a:lnTo>
                    <a:pt x="1620" y="1904"/>
                  </a:lnTo>
                  <a:lnTo>
                    <a:pt x="1620" y="1904"/>
                  </a:lnTo>
                  <a:lnTo>
                    <a:pt x="1620" y="1904"/>
                  </a:lnTo>
                  <a:lnTo>
                    <a:pt x="1618" y="1904"/>
                  </a:lnTo>
                  <a:lnTo>
                    <a:pt x="1618" y="1904"/>
                  </a:lnTo>
                  <a:lnTo>
                    <a:pt x="1616" y="1904"/>
                  </a:lnTo>
                  <a:lnTo>
                    <a:pt x="1616" y="1904"/>
                  </a:lnTo>
                  <a:lnTo>
                    <a:pt x="1616" y="1906"/>
                  </a:lnTo>
                  <a:lnTo>
                    <a:pt x="1616" y="1906"/>
                  </a:lnTo>
                  <a:lnTo>
                    <a:pt x="1614" y="1906"/>
                  </a:lnTo>
                  <a:lnTo>
                    <a:pt x="1612" y="1908"/>
                  </a:lnTo>
                  <a:lnTo>
                    <a:pt x="1614" y="1908"/>
                  </a:lnTo>
                  <a:lnTo>
                    <a:pt x="1614" y="1908"/>
                  </a:lnTo>
                  <a:lnTo>
                    <a:pt x="1616" y="1906"/>
                  </a:lnTo>
                  <a:lnTo>
                    <a:pt x="1616" y="1906"/>
                  </a:lnTo>
                  <a:lnTo>
                    <a:pt x="1616" y="1906"/>
                  </a:lnTo>
                  <a:lnTo>
                    <a:pt x="1616" y="1906"/>
                  </a:lnTo>
                  <a:lnTo>
                    <a:pt x="1616" y="1908"/>
                  </a:lnTo>
                  <a:lnTo>
                    <a:pt x="1614" y="1908"/>
                  </a:lnTo>
                  <a:lnTo>
                    <a:pt x="1614" y="1908"/>
                  </a:lnTo>
                  <a:lnTo>
                    <a:pt x="1614" y="1908"/>
                  </a:lnTo>
                  <a:lnTo>
                    <a:pt x="1614" y="1908"/>
                  </a:lnTo>
                  <a:lnTo>
                    <a:pt x="1612" y="1908"/>
                  </a:lnTo>
                  <a:lnTo>
                    <a:pt x="1612" y="1908"/>
                  </a:lnTo>
                  <a:lnTo>
                    <a:pt x="1610" y="1908"/>
                  </a:lnTo>
                  <a:lnTo>
                    <a:pt x="1610" y="1910"/>
                  </a:lnTo>
                  <a:lnTo>
                    <a:pt x="1610" y="1910"/>
                  </a:lnTo>
                  <a:lnTo>
                    <a:pt x="1610" y="1910"/>
                  </a:lnTo>
                  <a:lnTo>
                    <a:pt x="1610" y="1910"/>
                  </a:lnTo>
                  <a:lnTo>
                    <a:pt x="1610" y="1910"/>
                  </a:lnTo>
                  <a:lnTo>
                    <a:pt x="1610" y="1910"/>
                  </a:lnTo>
                  <a:lnTo>
                    <a:pt x="1608" y="1910"/>
                  </a:lnTo>
                  <a:lnTo>
                    <a:pt x="1608" y="1910"/>
                  </a:lnTo>
                  <a:lnTo>
                    <a:pt x="1608" y="1910"/>
                  </a:lnTo>
                  <a:lnTo>
                    <a:pt x="1608" y="1910"/>
                  </a:lnTo>
                  <a:lnTo>
                    <a:pt x="1608" y="1908"/>
                  </a:lnTo>
                  <a:lnTo>
                    <a:pt x="1608" y="1908"/>
                  </a:lnTo>
                  <a:lnTo>
                    <a:pt x="1608" y="1908"/>
                  </a:lnTo>
                  <a:lnTo>
                    <a:pt x="1608" y="1908"/>
                  </a:lnTo>
                  <a:lnTo>
                    <a:pt x="1608" y="1908"/>
                  </a:lnTo>
                  <a:lnTo>
                    <a:pt x="1608" y="1906"/>
                  </a:lnTo>
                  <a:lnTo>
                    <a:pt x="1606" y="1906"/>
                  </a:lnTo>
                  <a:lnTo>
                    <a:pt x="1606" y="1906"/>
                  </a:lnTo>
                  <a:lnTo>
                    <a:pt x="1606" y="1908"/>
                  </a:lnTo>
                  <a:lnTo>
                    <a:pt x="1606" y="1908"/>
                  </a:lnTo>
                  <a:lnTo>
                    <a:pt x="1606" y="1906"/>
                  </a:lnTo>
                  <a:lnTo>
                    <a:pt x="1606" y="1906"/>
                  </a:lnTo>
                  <a:lnTo>
                    <a:pt x="1606" y="1908"/>
                  </a:lnTo>
                  <a:lnTo>
                    <a:pt x="1604" y="1908"/>
                  </a:lnTo>
                  <a:lnTo>
                    <a:pt x="1604" y="1908"/>
                  </a:lnTo>
                  <a:lnTo>
                    <a:pt x="1604" y="1908"/>
                  </a:lnTo>
                  <a:lnTo>
                    <a:pt x="1604" y="1910"/>
                  </a:lnTo>
                  <a:lnTo>
                    <a:pt x="1602" y="1910"/>
                  </a:lnTo>
                  <a:lnTo>
                    <a:pt x="1602" y="1910"/>
                  </a:lnTo>
                  <a:lnTo>
                    <a:pt x="1602" y="1908"/>
                  </a:lnTo>
                  <a:lnTo>
                    <a:pt x="1602" y="1908"/>
                  </a:lnTo>
                  <a:lnTo>
                    <a:pt x="1602" y="1908"/>
                  </a:lnTo>
                  <a:lnTo>
                    <a:pt x="1602" y="1906"/>
                  </a:lnTo>
                  <a:lnTo>
                    <a:pt x="1602" y="1908"/>
                  </a:lnTo>
                  <a:lnTo>
                    <a:pt x="1602" y="1908"/>
                  </a:lnTo>
                  <a:lnTo>
                    <a:pt x="1602" y="1908"/>
                  </a:lnTo>
                  <a:lnTo>
                    <a:pt x="1600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8"/>
                  </a:lnTo>
                  <a:lnTo>
                    <a:pt x="1598" y="1906"/>
                  </a:lnTo>
                  <a:lnTo>
                    <a:pt x="1598" y="1906"/>
                  </a:lnTo>
                  <a:lnTo>
                    <a:pt x="1598" y="1906"/>
                  </a:lnTo>
                  <a:lnTo>
                    <a:pt x="1596" y="1906"/>
                  </a:lnTo>
                  <a:lnTo>
                    <a:pt x="1596" y="1906"/>
                  </a:lnTo>
                  <a:lnTo>
                    <a:pt x="1596" y="1906"/>
                  </a:lnTo>
                  <a:lnTo>
                    <a:pt x="1594" y="1906"/>
                  </a:lnTo>
                  <a:lnTo>
                    <a:pt x="1594" y="1906"/>
                  </a:lnTo>
                  <a:lnTo>
                    <a:pt x="1594" y="1906"/>
                  </a:lnTo>
                  <a:lnTo>
                    <a:pt x="1594" y="1906"/>
                  </a:lnTo>
                  <a:lnTo>
                    <a:pt x="1594" y="1906"/>
                  </a:lnTo>
                  <a:lnTo>
                    <a:pt x="1592" y="1906"/>
                  </a:lnTo>
                  <a:lnTo>
                    <a:pt x="1592" y="1906"/>
                  </a:lnTo>
                  <a:lnTo>
                    <a:pt x="1592" y="1908"/>
                  </a:lnTo>
                  <a:lnTo>
                    <a:pt x="1588" y="1908"/>
                  </a:lnTo>
                  <a:lnTo>
                    <a:pt x="1588" y="1910"/>
                  </a:lnTo>
                  <a:lnTo>
                    <a:pt x="1588" y="1910"/>
                  </a:lnTo>
                  <a:lnTo>
                    <a:pt x="1590" y="1910"/>
                  </a:lnTo>
                  <a:lnTo>
                    <a:pt x="1590" y="1910"/>
                  </a:lnTo>
                  <a:lnTo>
                    <a:pt x="1590" y="1910"/>
                  </a:lnTo>
                  <a:lnTo>
                    <a:pt x="1590" y="1910"/>
                  </a:lnTo>
                  <a:lnTo>
                    <a:pt x="1590" y="1910"/>
                  </a:lnTo>
                  <a:lnTo>
                    <a:pt x="1590" y="1910"/>
                  </a:lnTo>
                  <a:lnTo>
                    <a:pt x="1588" y="1910"/>
                  </a:lnTo>
                  <a:lnTo>
                    <a:pt x="1588" y="1910"/>
                  </a:lnTo>
                  <a:lnTo>
                    <a:pt x="1588" y="1912"/>
                  </a:lnTo>
                  <a:lnTo>
                    <a:pt x="1588" y="1912"/>
                  </a:lnTo>
                  <a:lnTo>
                    <a:pt x="1592" y="1912"/>
                  </a:lnTo>
                  <a:lnTo>
                    <a:pt x="1592" y="1914"/>
                  </a:lnTo>
                  <a:lnTo>
                    <a:pt x="1590" y="1914"/>
                  </a:lnTo>
                  <a:lnTo>
                    <a:pt x="1590" y="1914"/>
                  </a:lnTo>
                  <a:lnTo>
                    <a:pt x="1590" y="1914"/>
                  </a:lnTo>
                  <a:lnTo>
                    <a:pt x="1588" y="1912"/>
                  </a:lnTo>
                  <a:lnTo>
                    <a:pt x="1588" y="1914"/>
                  </a:lnTo>
                  <a:lnTo>
                    <a:pt x="1588" y="1914"/>
                  </a:lnTo>
                  <a:lnTo>
                    <a:pt x="1586" y="1914"/>
                  </a:lnTo>
                  <a:lnTo>
                    <a:pt x="1586" y="1914"/>
                  </a:lnTo>
                  <a:lnTo>
                    <a:pt x="1586" y="1914"/>
                  </a:lnTo>
                  <a:lnTo>
                    <a:pt x="1586" y="1914"/>
                  </a:lnTo>
                  <a:lnTo>
                    <a:pt x="1586" y="1912"/>
                  </a:lnTo>
                  <a:lnTo>
                    <a:pt x="1586" y="1912"/>
                  </a:lnTo>
                  <a:lnTo>
                    <a:pt x="1584" y="1912"/>
                  </a:lnTo>
                  <a:lnTo>
                    <a:pt x="1584" y="1912"/>
                  </a:lnTo>
                  <a:lnTo>
                    <a:pt x="1582" y="1912"/>
                  </a:lnTo>
                  <a:lnTo>
                    <a:pt x="1582" y="1912"/>
                  </a:lnTo>
                  <a:lnTo>
                    <a:pt x="1580" y="1912"/>
                  </a:lnTo>
                  <a:lnTo>
                    <a:pt x="1580" y="1912"/>
                  </a:lnTo>
                  <a:lnTo>
                    <a:pt x="1580" y="1912"/>
                  </a:lnTo>
                  <a:lnTo>
                    <a:pt x="1580" y="1910"/>
                  </a:lnTo>
                  <a:lnTo>
                    <a:pt x="1578" y="1910"/>
                  </a:lnTo>
                  <a:lnTo>
                    <a:pt x="1578" y="1910"/>
                  </a:lnTo>
                  <a:lnTo>
                    <a:pt x="1578" y="1912"/>
                  </a:lnTo>
                  <a:lnTo>
                    <a:pt x="1578" y="1912"/>
                  </a:lnTo>
                  <a:lnTo>
                    <a:pt x="1576" y="1912"/>
                  </a:lnTo>
                  <a:lnTo>
                    <a:pt x="1576" y="1912"/>
                  </a:lnTo>
                  <a:lnTo>
                    <a:pt x="1576" y="1912"/>
                  </a:lnTo>
                  <a:lnTo>
                    <a:pt x="1576" y="1912"/>
                  </a:lnTo>
                  <a:lnTo>
                    <a:pt x="1576" y="1914"/>
                  </a:lnTo>
                  <a:lnTo>
                    <a:pt x="1576" y="1914"/>
                  </a:lnTo>
                  <a:lnTo>
                    <a:pt x="1576" y="1914"/>
                  </a:lnTo>
                  <a:lnTo>
                    <a:pt x="1576" y="1914"/>
                  </a:lnTo>
                  <a:lnTo>
                    <a:pt x="1574" y="1914"/>
                  </a:lnTo>
                  <a:lnTo>
                    <a:pt x="1574" y="1914"/>
                  </a:lnTo>
                  <a:lnTo>
                    <a:pt x="1574" y="1914"/>
                  </a:lnTo>
                  <a:lnTo>
                    <a:pt x="1574" y="1914"/>
                  </a:lnTo>
                  <a:lnTo>
                    <a:pt x="1574" y="1914"/>
                  </a:lnTo>
                  <a:lnTo>
                    <a:pt x="1574" y="1916"/>
                  </a:lnTo>
                  <a:lnTo>
                    <a:pt x="1572" y="1916"/>
                  </a:lnTo>
                  <a:lnTo>
                    <a:pt x="1572" y="1916"/>
                  </a:lnTo>
                  <a:lnTo>
                    <a:pt x="1572" y="1918"/>
                  </a:lnTo>
                  <a:lnTo>
                    <a:pt x="1572" y="1920"/>
                  </a:lnTo>
                  <a:lnTo>
                    <a:pt x="1572" y="1920"/>
                  </a:lnTo>
                  <a:lnTo>
                    <a:pt x="1574" y="1920"/>
                  </a:lnTo>
                  <a:lnTo>
                    <a:pt x="1574" y="1918"/>
                  </a:lnTo>
                  <a:lnTo>
                    <a:pt x="1574" y="1918"/>
                  </a:lnTo>
                  <a:lnTo>
                    <a:pt x="1574" y="1918"/>
                  </a:lnTo>
                  <a:lnTo>
                    <a:pt x="1576" y="1918"/>
                  </a:lnTo>
                  <a:lnTo>
                    <a:pt x="1576" y="1916"/>
                  </a:lnTo>
                  <a:lnTo>
                    <a:pt x="1578" y="1916"/>
                  </a:lnTo>
                  <a:lnTo>
                    <a:pt x="1578" y="1916"/>
                  </a:lnTo>
                  <a:lnTo>
                    <a:pt x="1578" y="1916"/>
                  </a:lnTo>
                  <a:lnTo>
                    <a:pt x="1578" y="1916"/>
                  </a:lnTo>
                  <a:lnTo>
                    <a:pt x="1580" y="1916"/>
                  </a:lnTo>
                  <a:lnTo>
                    <a:pt x="1578" y="1916"/>
                  </a:lnTo>
                  <a:lnTo>
                    <a:pt x="1578" y="1916"/>
                  </a:lnTo>
                  <a:lnTo>
                    <a:pt x="1578" y="1918"/>
                  </a:lnTo>
                  <a:lnTo>
                    <a:pt x="1578" y="1918"/>
                  </a:lnTo>
                  <a:lnTo>
                    <a:pt x="1578" y="1918"/>
                  </a:lnTo>
                  <a:lnTo>
                    <a:pt x="1578" y="1918"/>
                  </a:lnTo>
                  <a:lnTo>
                    <a:pt x="1578" y="1918"/>
                  </a:lnTo>
                  <a:lnTo>
                    <a:pt x="1578" y="1918"/>
                  </a:lnTo>
                  <a:lnTo>
                    <a:pt x="1578" y="1920"/>
                  </a:lnTo>
                  <a:lnTo>
                    <a:pt x="1580" y="1920"/>
                  </a:lnTo>
                  <a:lnTo>
                    <a:pt x="1578" y="1920"/>
                  </a:lnTo>
                  <a:lnTo>
                    <a:pt x="1578" y="1920"/>
                  </a:lnTo>
                  <a:lnTo>
                    <a:pt x="1578" y="1920"/>
                  </a:lnTo>
                  <a:lnTo>
                    <a:pt x="1576" y="1918"/>
                  </a:lnTo>
                  <a:lnTo>
                    <a:pt x="1576" y="1920"/>
                  </a:lnTo>
                  <a:lnTo>
                    <a:pt x="1576" y="1920"/>
                  </a:lnTo>
                  <a:lnTo>
                    <a:pt x="1574" y="1920"/>
                  </a:lnTo>
                  <a:lnTo>
                    <a:pt x="1574" y="1920"/>
                  </a:lnTo>
                  <a:lnTo>
                    <a:pt x="1574" y="1920"/>
                  </a:lnTo>
                  <a:lnTo>
                    <a:pt x="1574" y="1922"/>
                  </a:lnTo>
                  <a:lnTo>
                    <a:pt x="1572" y="1922"/>
                  </a:lnTo>
                  <a:lnTo>
                    <a:pt x="1572" y="1924"/>
                  </a:lnTo>
                  <a:lnTo>
                    <a:pt x="1572" y="1924"/>
                  </a:lnTo>
                  <a:lnTo>
                    <a:pt x="1572" y="1924"/>
                  </a:lnTo>
                  <a:lnTo>
                    <a:pt x="1570" y="1924"/>
                  </a:lnTo>
                  <a:lnTo>
                    <a:pt x="1570" y="1924"/>
                  </a:lnTo>
                  <a:lnTo>
                    <a:pt x="1568" y="1924"/>
                  </a:lnTo>
                  <a:lnTo>
                    <a:pt x="1568" y="1924"/>
                  </a:lnTo>
                  <a:lnTo>
                    <a:pt x="1566" y="1926"/>
                  </a:lnTo>
                  <a:lnTo>
                    <a:pt x="1566" y="1926"/>
                  </a:lnTo>
                  <a:lnTo>
                    <a:pt x="1566" y="1926"/>
                  </a:lnTo>
                  <a:lnTo>
                    <a:pt x="1566" y="1926"/>
                  </a:lnTo>
                  <a:lnTo>
                    <a:pt x="1564" y="1928"/>
                  </a:lnTo>
                  <a:lnTo>
                    <a:pt x="1562" y="1930"/>
                  </a:lnTo>
                  <a:lnTo>
                    <a:pt x="1562" y="1930"/>
                  </a:lnTo>
                  <a:lnTo>
                    <a:pt x="1562" y="1930"/>
                  </a:lnTo>
                  <a:lnTo>
                    <a:pt x="1562" y="1930"/>
                  </a:lnTo>
                  <a:lnTo>
                    <a:pt x="1562" y="1930"/>
                  </a:lnTo>
                  <a:lnTo>
                    <a:pt x="1562" y="1930"/>
                  </a:lnTo>
                  <a:lnTo>
                    <a:pt x="1560" y="1932"/>
                  </a:lnTo>
                  <a:lnTo>
                    <a:pt x="1558" y="1932"/>
                  </a:lnTo>
                  <a:lnTo>
                    <a:pt x="1558" y="1932"/>
                  </a:lnTo>
                  <a:lnTo>
                    <a:pt x="1556" y="1934"/>
                  </a:lnTo>
                  <a:lnTo>
                    <a:pt x="1556" y="1934"/>
                  </a:lnTo>
                  <a:lnTo>
                    <a:pt x="1556" y="1934"/>
                  </a:lnTo>
                  <a:lnTo>
                    <a:pt x="1554" y="1934"/>
                  </a:lnTo>
                  <a:lnTo>
                    <a:pt x="1554" y="1936"/>
                  </a:lnTo>
                  <a:lnTo>
                    <a:pt x="1554" y="1936"/>
                  </a:lnTo>
                  <a:lnTo>
                    <a:pt x="1552" y="1936"/>
                  </a:lnTo>
                  <a:lnTo>
                    <a:pt x="1552" y="1936"/>
                  </a:lnTo>
                  <a:lnTo>
                    <a:pt x="1552" y="1936"/>
                  </a:lnTo>
                  <a:lnTo>
                    <a:pt x="1552" y="1936"/>
                  </a:lnTo>
                  <a:lnTo>
                    <a:pt x="1552" y="1936"/>
                  </a:lnTo>
                  <a:lnTo>
                    <a:pt x="1550" y="1936"/>
                  </a:lnTo>
                  <a:lnTo>
                    <a:pt x="1550" y="1938"/>
                  </a:lnTo>
                  <a:lnTo>
                    <a:pt x="1552" y="1938"/>
                  </a:lnTo>
                  <a:lnTo>
                    <a:pt x="1552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38"/>
                  </a:lnTo>
                  <a:lnTo>
                    <a:pt x="1550" y="1940"/>
                  </a:lnTo>
                  <a:lnTo>
                    <a:pt x="1550" y="1940"/>
                  </a:lnTo>
                  <a:lnTo>
                    <a:pt x="1550" y="1940"/>
                  </a:lnTo>
                  <a:lnTo>
                    <a:pt x="1548" y="1940"/>
                  </a:lnTo>
                  <a:lnTo>
                    <a:pt x="1550" y="1942"/>
                  </a:lnTo>
                  <a:lnTo>
                    <a:pt x="1550" y="1942"/>
                  </a:lnTo>
                  <a:lnTo>
                    <a:pt x="1548" y="1942"/>
                  </a:lnTo>
                  <a:lnTo>
                    <a:pt x="1548" y="1942"/>
                  </a:lnTo>
                  <a:lnTo>
                    <a:pt x="1550" y="1944"/>
                  </a:lnTo>
                  <a:lnTo>
                    <a:pt x="1550" y="1944"/>
                  </a:lnTo>
                  <a:lnTo>
                    <a:pt x="1550" y="1944"/>
                  </a:lnTo>
                  <a:lnTo>
                    <a:pt x="1550" y="1944"/>
                  </a:lnTo>
                  <a:lnTo>
                    <a:pt x="1550" y="1946"/>
                  </a:lnTo>
                  <a:lnTo>
                    <a:pt x="1552" y="1946"/>
                  </a:lnTo>
                  <a:lnTo>
                    <a:pt x="1552" y="1946"/>
                  </a:lnTo>
                  <a:lnTo>
                    <a:pt x="1552" y="1946"/>
                  </a:lnTo>
                  <a:lnTo>
                    <a:pt x="1552" y="1946"/>
                  </a:lnTo>
                  <a:lnTo>
                    <a:pt x="1550" y="1946"/>
                  </a:lnTo>
                  <a:lnTo>
                    <a:pt x="1550" y="1946"/>
                  </a:lnTo>
                  <a:lnTo>
                    <a:pt x="1550" y="1948"/>
                  </a:lnTo>
                  <a:lnTo>
                    <a:pt x="1550" y="1948"/>
                  </a:lnTo>
                  <a:lnTo>
                    <a:pt x="1548" y="1948"/>
                  </a:lnTo>
                  <a:lnTo>
                    <a:pt x="1550" y="1952"/>
                  </a:lnTo>
                  <a:lnTo>
                    <a:pt x="1550" y="1954"/>
                  </a:lnTo>
                  <a:lnTo>
                    <a:pt x="1550" y="1954"/>
                  </a:lnTo>
                  <a:lnTo>
                    <a:pt x="1550" y="1954"/>
                  </a:lnTo>
                  <a:lnTo>
                    <a:pt x="1550" y="1954"/>
                  </a:lnTo>
                  <a:lnTo>
                    <a:pt x="1550" y="1956"/>
                  </a:lnTo>
                  <a:lnTo>
                    <a:pt x="1550" y="1956"/>
                  </a:lnTo>
                  <a:lnTo>
                    <a:pt x="1550" y="1958"/>
                  </a:lnTo>
                  <a:lnTo>
                    <a:pt x="1550" y="1960"/>
                  </a:lnTo>
                  <a:lnTo>
                    <a:pt x="1548" y="1960"/>
                  </a:lnTo>
                  <a:lnTo>
                    <a:pt x="1548" y="1960"/>
                  </a:lnTo>
                  <a:lnTo>
                    <a:pt x="1550" y="1962"/>
                  </a:lnTo>
                  <a:lnTo>
                    <a:pt x="1550" y="1962"/>
                  </a:lnTo>
                  <a:lnTo>
                    <a:pt x="1550" y="1962"/>
                  </a:lnTo>
                  <a:lnTo>
                    <a:pt x="1552" y="1964"/>
                  </a:lnTo>
                  <a:lnTo>
                    <a:pt x="1552" y="1966"/>
                  </a:lnTo>
                  <a:lnTo>
                    <a:pt x="1552" y="1968"/>
                  </a:lnTo>
                  <a:lnTo>
                    <a:pt x="1552" y="1972"/>
                  </a:lnTo>
                  <a:lnTo>
                    <a:pt x="1552" y="1972"/>
                  </a:lnTo>
                  <a:lnTo>
                    <a:pt x="1552" y="1972"/>
                  </a:lnTo>
                  <a:lnTo>
                    <a:pt x="1552" y="1974"/>
                  </a:lnTo>
                  <a:lnTo>
                    <a:pt x="1552" y="1974"/>
                  </a:lnTo>
                  <a:lnTo>
                    <a:pt x="1552" y="1976"/>
                  </a:lnTo>
                  <a:lnTo>
                    <a:pt x="1552" y="1976"/>
                  </a:lnTo>
                  <a:lnTo>
                    <a:pt x="1552" y="1976"/>
                  </a:lnTo>
                  <a:lnTo>
                    <a:pt x="1554" y="1976"/>
                  </a:lnTo>
                  <a:lnTo>
                    <a:pt x="1556" y="1976"/>
                  </a:lnTo>
                  <a:lnTo>
                    <a:pt x="1556" y="1976"/>
                  </a:lnTo>
                  <a:lnTo>
                    <a:pt x="1558" y="1978"/>
                  </a:lnTo>
                  <a:lnTo>
                    <a:pt x="1560" y="1978"/>
                  </a:lnTo>
                  <a:lnTo>
                    <a:pt x="1560" y="1980"/>
                  </a:lnTo>
                  <a:lnTo>
                    <a:pt x="1560" y="1980"/>
                  </a:lnTo>
                  <a:lnTo>
                    <a:pt x="1562" y="1980"/>
                  </a:lnTo>
                  <a:lnTo>
                    <a:pt x="1564" y="1980"/>
                  </a:lnTo>
                  <a:lnTo>
                    <a:pt x="1564" y="1982"/>
                  </a:lnTo>
                  <a:lnTo>
                    <a:pt x="1564" y="1982"/>
                  </a:lnTo>
                  <a:lnTo>
                    <a:pt x="1564" y="1982"/>
                  </a:lnTo>
                  <a:lnTo>
                    <a:pt x="1566" y="1982"/>
                  </a:lnTo>
                  <a:lnTo>
                    <a:pt x="1566" y="1982"/>
                  </a:lnTo>
                  <a:lnTo>
                    <a:pt x="1570" y="1982"/>
                  </a:lnTo>
                  <a:lnTo>
                    <a:pt x="1570" y="1982"/>
                  </a:lnTo>
                  <a:lnTo>
                    <a:pt x="1570" y="1982"/>
                  </a:lnTo>
                  <a:lnTo>
                    <a:pt x="1570" y="1982"/>
                  </a:lnTo>
                  <a:lnTo>
                    <a:pt x="1572" y="1982"/>
                  </a:lnTo>
                  <a:lnTo>
                    <a:pt x="1572" y="1984"/>
                  </a:lnTo>
                  <a:lnTo>
                    <a:pt x="1572" y="1984"/>
                  </a:lnTo>
                  <a:lnTo>
                    <a:pt x="1572" y="1984"/>
                  </a:lnTo>
                  <a:lnTo>
                    <a:pt x="1572" y="1984"/>
                  </a:lnTo>
                  <a:lnTo>
                    <a:pt x="1572" y="1986"/>
                  </a:lnTo>
                  <a:lnTo>
                    <a:pt x="1572" y="1986"/>
                  </a:lnTo>
                  <a:lnTo>
                    <a:pt x="1574" y="1986"/>
                  </a:lnTo>
                  <a:lnTo>
                    <a:pt x="1574" y="1986"/>
                  </a:lnTo>
                  <a:lnTo>
                    <a:pt x="1576" y="1986"/>
                  </a:lnTo>
                  <a:lnTo>
                    <a:pt x="1580" y="1986"/>
                  </a:lnTo>
                  <a:lnTo>
                    <a:pt x="1584" y="1986"/>
                  </a:lnTo>
                  <a:lnTo>
                    <a:pt x="1586" y="1986"/>
                  </a:lnTo>
                  <a:lnTo>
                    <a:pt x="1586" y="1988"/>
                  </a:lnTo>
                  <a:lnTo>
                    <a:pt x="1588" y="1988"/>
                  </a:lnTo>
                  <a:lnTo>
                    <a:pt x="1588" y="1988"/>
                  </a:lnTo>
                  <a:lnTo>
                    <a:pt x="1588" y="1988"/>
                  </a:lnTo>
                  <a:lnTo>
                    <a:pt x="1588" y="1988"/>
                  </a:lnTo>
                  <a:lnTo>
                    <a:pt x="1588" y="1988"/>
                  </a:lnTo>
                  <a:lnTo>
                    <a:pt x="1588" y="1988"/>
                  </a:lnTo>
                  <a:lnTo>
                    <a:pt x="1586" y="1990"/>
                  </a:lnTo>
                  <a:lnTo>
                    <a:pt x="1586" y="1990"/>
                  </a:lnTo>
                  <a:lnTo>
                    <a:pt x="1586" y="1990"/>
                  </a:lnTo>
                  <a:lnTo>
                    <a:pt x="1586" y="1990"/>
                  </a:lnTo>
                  <a:lnTo>
                    <a:pt x="1588" y="1990"/>
                  </a:lnTo>
                  <a:lnTo>
                    <a:pt x="1590" y="1990"/>
                  </a:lnTo>
                  <a:lnTo>
                    <a:pt x="1588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88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0"/>
                  </a:lnTo>
                  <a:lnTo>
                    <a:pt x="1590" y="1992"/>
                  </a:lnTo>
                  <a:lnTo>
                    <a:pt x="1590" y="1992"/>
                  </a:lnTo>
                  <a:lnTo>
                    <a:pt x="1590" y="1992"/>
                  </a:lnTo>
                  <a:lnTo>
                    <a:pt x="1590" y="1992"/>
                  </a:lnTo>
                  <a:lnTo>
                    <a:pt x="1592" y="1992"/>
                  </a:lnTo>
                  <a:lnTo>
                    <a:pt x="1592" y="1992"/>
                  </a:lnTo>
                  <a:lnTo>
                    <a:pt x="1592" y="1992"/>
                  </a:lnTo>
                  <a:lnTo>
                    <a:pt x="1592" y="1992"/>
                  </a:lnTo>
                  <a:lnTo>
                    <a:pt x="1592" y="1990"/>
                  </a:lnTo>
                  <a:lnTo>
                    <a:pt x="1592" y="1990"/>
                  </a:lnTo>
                  <a:lnTo>
                    <a:pt x="1592" y="1990"/>
                  </a:lnTo>
                  <a:lnTo>
                    <a:pt x="1592" y="1990"/>
                  </a:lnTo>
                  <a:lnTo>
                    <a:pt x="1592" y="1990"/>
                  </a:lnTo>
                  <a:lnTo>
                    <a:pt x="1594" y="1988"/>
                  </a:lnTo>
                  <a:lnTo>
                    <a:pt x="1594" y="1988"/>
                  </a:lnTo>
                  <a:lnTo>
                    <a:pt x="1596" y="1988"/>
                  </a:lnTo>
                  <a:lnTo>
                    <a:pt x="1596" y="1990"/>
                  </a:lnTo>
                  <a:lnTo>
                    <a:pt x="1596" y="1990"/>
                  </a:lnTo>
                  <a:lnTo>
                    <a:pt x="1596" y="1990"/>
                  </a:lnTo>
                  <a:lnTo>
                    <a:pt x="1596" y="1990"/>
                  </a:lnTo>
                  <a:lnTo>
                    <a:pt x="1598" y="1990"/>
                  </a:lnTo>
                  <a:lnTo>
                    <a:pt x="1598" y="1990"/>
                  </a:lnTo>
                  <a:lnTo>
                    <a:pt x="1598" y="1988"/>
                  </a:lnTo>
                  <a:lnTo>
                    <a:pt x="1598" y="1988"/>
                  </a:lnTo>
                  <a:lnTo>
                    <a:pt x="1598" y="1988"/>
                  </a:lnTo>
                  <a:lnTo>
                    <a:pt x="1598" y="1988"/>
                  </a:lnTo>
                  <a:lnTo>
                    <a:pt x="1598" y="1988"/>
                  </a:lnTo>
                  <a:lnTo>
                    <a:pt x="1598" y="1988"/>
                  </a:lnTo>
                  <a:lnTo>
                    <a:pt x="1596" y="1988"/>
                  </a:lnTo>
                  <a:lnTo>
                    <a:pt x="1596" y="1988"/>
                  </a:lnTo>
                  <a:lnTo>
                    <a:pt x="1596" y="1988"/>
                  </a:lnTo>
                  <a:lnTo>
                    <a:pt x="1596" y="1988"/>
                  </a:lnTo>
                  <a:lnTo>
                    <a:pt x="1596" y="1986"/>
                  </a:lnTo>
                  <a:lnTo>
                    <a:pt x="1596" y="1986"/>
                  </a:lnTo>
                  <a:lnTo>
                    <a:pt x="1596" y="1986"/>
                  </a:lnTo>
                  <a:lnTo>
                    <a:pt x="1596" y="1986"/>
                  </a:lnTo>
                  <a:lnTo>
                    <a:pt x="1596" y="1986"/>
                  </a:lnTo>
                  <a:lnTo>
                    <a:pt x="1598" y="1986"/>
                  </a:lnTo>
                  <a:lnTo>
                    <a:pt x="1598" y="1986"/>
                  </a:lnTo>
                  <a:lnTo>
                    <a:pt x="1598" y="1986"/>
                  </a:lnTo>
                  <a:lnTo>
                    <a:pt x="1598" y="1982"/>
                  </a:lnTo>
                  <a:lnTo>
                    <a:pt x="1598" y="1982"/>
                  </a:lnTo>
                  <a:lnTo>
                    <a:pt x="1600" y="1980"/>
                  </a:lnTo>
                  <a:lnTo>
                    <a:pt x="1600" y="1980"/>
                  </a:lnTo>
                  <a:lnTo>
                    <a:pt x="1600" y="1980"/>
                  </a:lnTo>
                  <a:lnTo>
                    <a:pt x="1602" y="1980"/>
                  </a:lnTo>
                  <a:lnTo>
                    <a:pt x="1602" y="1982"/>
                  </a:lnTo>
                  <a:lnTo>
                    <a:pt x="1602" y="1982"/>
                  </a:lnTo>
                  <a:lnTo>
                    <a:pt x="1602" y="1982"/>
                  </a:lnTo>
                  <a:lnTo>
                    <a:pt x="1602" y="1982"/>
                  </a:lnTo>
                  <a:lnTo>
                    <a:pt x="1604" y="1980"/>
                  </a:lnTo>
                  <a:lnTo>
                    <a:pt x="1606" y="1980"/>
                  </a:lnTo>
                  <a:lnTo>
                    <a:pt x="1606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78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78"/>
                  </a:lnTo>
                  <a:lnTo>
                    <a:pt x="1610" y="1978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10" y="1980"/>
                  </a:lnTo>
                  <a:lnTo>
                    <a:pt x="1608" y="1980"/>
                  </a:lnTo>
                  <a:lnTo>
                    <a:pt x="1608" y="1980"/>
                  </a:lnTo>
                  <a:lnTo>
                    <a:pt x="1608" y="1982"/>
                  </a:lnTo>
                  <a:lnTo>
                    <a:pt x="1610" y="1982"/>
                  </a:lnTo>
                  <a:lnTo>
                    <a:pt x="1610" y="1982"/>
                  </a:lnTo>
                  <a:lnTo>
                    <a:pt x="1612" y="1982"/>
                  </a:lnTo>
                  <a:lnTo>
                    <a:pt x="1612" y="1982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2" y="1980"/>
                  </a:lnTo>
                  <a:lnTo>
                    <a:pt x="1614" y="1978"/>
                  </a:lnTo>
                  <a:lnTo>
                    <a:pt x="1614" y="1978"/>
                  </a:lnTo>
                  <a:lnTo>
                    <a:pt x="1612" y="1976"/>
                  </a:lnTo>
                  <a:lnTo>
                    <a:pt x="1612" y="1976"/>
                  </a:lnTo>
                  <a:lnTo>
                    <a:pt x="1612" y="1976"/>
                  </a:lnTo>
                  <a:lnTo>
                    <a:pt x="1612" y="1976"/>
                  </a:lnTo>
                  <a:lnTo>
                    <a:pt x="1612" y="1976"/>
                  </a:lnTo>
                  <a:lnTo>
                    <a:pt x="1614" y="1976"/>
                  </a:lnTo>
                  <a:lnTo>
                    <a:pt x="1614" y="1974"/>
                  </a:lnTo>
                  <a:lnTo>
                    <a:pt x="1616" y="1974"/>
                  </a:lnTo>
                  <a:lnTo>
                    <a:pt x="1616" y="1972"/>
                  </a:lnTo>
                  <a:lnTo>
                    <a:pt x="1620" y="1970"/>
                  </a:lnTo>
                  <a:lnTo>
                    <a:pt x="1622" y="1968"/>
                  </a:lnTo>
                  <a:lnTo>
                    <a:pt x="1622" y="1968"/>
                  </a:lnTo>
                  <a:lnTo>
                    <a:pt x="1624" y="1968"/>
                  </a:lnTo>
                  <a:lnTo>
                    <a:pt x="1624" y="1968"/>
                  </a:lnTo>
                  <a:lnTo>
                    <a:pt x="1626" y="1968"/>
                  </a:lnTo>
                  <a:lnTo>
                    <a:pt x="1628" y="1966"/>
                  </a:lnTo>
                  <a:lnTo>
                    <a:pt x="1628" y="1966"/>
                  </a:lnTo>
                  <a:lnTo>
                    <a:pt x="1628" y="1968"/>
                  </a:lnTo>
                  <a:lnTo>
                    <a:pt x="1628" y="1968"/>
                  </a:lnTo>
                  <a:lnTo>
                    <a:pt x="1626" y="1968"/>
                  </a:lnTo>
                  <a:lnTo>
                    <a:pt x="1624" y="1968"/>
                  </a:lnTo>
                  <a:lnTo>
                    <a:pt x="1624" y="1968"/>
                  </a:lnTo>
                  <a:lnTo>
                    <a:pt x="1624" y="1968"/>
                  </a:lnTo>
                  <a:lnTo>
                    <a:pt x="1626" y="1968"/>
                  </a:lnTo>
                  <a:lnTo>
                    <a:pt x="1628" y="1968"/>
                  </a:lnTo>
                  <a:lnTo>
                    <a:pt x="1628" y="1968"/>
                  </a:lnTo>
                  <a:lnTo>
                    <a:pt x="1628" y="1968"/>
                  </a:lnTo>
                  <a:lnTo>
                    <a:pt x="1628" y="1968"/>
                  </a:lnTo>
                  <a:lnTo>
                    <a:pt x="1628" y="1966"/>
                  </a:lnTo>
                  <a:lnTo>
                    <a:pt x="1630" y="1964"/>
                  </a:lnTo>
                  <a:lnTo>
                    <a:pt x="1630" y="1964"/>
                  </a:lnTo>
                  <a:lnTo>
                    <a:pt x="1632" y="1964"/>
                  </a:lnTo>
                  <a:lnTo>
                    <a:pt x="1632" y="1964"/>
                  </a:lnTo>
                  <a:lnTo>
                    <a:pt x="1632" y="1964"/>
                  </a:lnTo>
                  <a:lnTo>
                    <a:pt x="1632" y="1964"/>
                  </a:lnTo>
                  <a:lnTo>
                    <a:pt x="1632" y="1964"/>
                  </a:lnTo>
                  <a:lnTo>
                    <a:pt x="1634" y="1964"/>
                  </a:lnTo>
                  <a:lnTo>
                    <a:pt x="1632" y="1960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60"/>
                  </a:lnTo>
                  <a:lnTo>
                    <a:pt x="1632" y="1960"/>
                  </a:lnTo>
                  <a:lnTo>
                    <a:pt x="1632" y="1962"/>
                  </a:lnTo>
                  <a:lnTo>
                    <a:pt x="1632" y="1962"/>
                  </a:lnTo>
                  <a:lnTo>
                    <a:pt x="1632" y="1962"/>
                  </a:lnTo>
                  <a:lnTo>
                    <a:pt x="1630" y="1962"/>
                  </a:lnTo>
                  <a:lnTo>
                    <a:pt x="1630" y="1962"/>
                  </a:lnTo>
                  <a:lnTo>
                    <a:pt x="1630" y="1962"/>
                  </a:lnTo>
                  <a:lnTo>
                    <a:pt x="1630" y="1962"/>
                  </a:lnTo>
                  <a:lnTo>
                    <a:pt x="1630" y="1962"/>
                  </a:lnTo>
                  <a:lnTo>
                    <a:pt x="1628" y="1962"/>
                  </a:lnTo>
                  <a:lnTo>
                    <a:pt x="1628" y="1962"/>
                  </a:lnTo>
                  <a:lnTo>
                    <a:pt x="1628" y="1960"/>
                  </a:lnTo>
                  <a:lnTo>
                    <a:pt x="1630" y="1960"/>
                  </a:lnTo>
                  <a:lnTo>
                    <a:pt x="1630" y="1960"/>
                  </a:lnTo>
                  <a:lnTo>
                    <a:pt x="1630" y="1960"/>
                  </a:lnTo>
                  <a:lnTo>
                    <a:pt x="1630" y="1960"/>
                  </a:lnTo>
                  <a:lnTo>
                    <a:pt x="1630" y="1958"/>
                  </a:lnTo>
                  <a:lnTo>
                    <a:pt x="1630" y="1958"/>
                  </a:lnTo>
                  <a:lnTo>
                    <a:pt x="1630" y="1958"/>
                  </a:lnTo>
                  <a:lnTo>
                    <a:pt x="1630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8"/>
                  </a:lnTo>
                  <a:lnTo>
                    <a:pt x="1632" y="1956"/>
                  </a:lnTo>
                  <a:lnTo>
                    <a:pt x="1632" y="1956"/>
                  </a:lnTo>
                  <a:lnTo>
                    <a:pt x="1632" y="1954"/>
                  </a:lnTo>
                  <a:lnTo>
                    <a:pt x="1632" y="1954"/>
                  </a:lnTo>
                  <a:lnTo>
                    <a:pt x="1634" y="1952"/>
                  </a:lnTo>
                  <a:lnTo>
                    <a:pt x="1634" y="1952"/>
                  </a:lnTo>
                  <a:lnTo>
                    <a:pt x="1634" y="1950"/>
                  </a:lnTo>
                  <a:lnTo>
                    <a:pt x="1634" y="1950"/>
                  </a:lnTo>
                  <a:lnTo>
                    <a:pt x="1634" y="1948"/>
                  </a:lnTo>
                  <a:lnTo>
                    <a:pt x="1636" y="1946"/>
                  </a:lnTo>
                  <a:lnTo>
                    <a:pt x="1636" y="1946"/>
                  </a:lnTo>
                  <a:lnTo>
                    <a:pt x="1634" y="1948"/>
                  </a:lnTo>
                  <a:lnTo>
                    <a:pt x="1634" y="1950"/>
                  </a:lnTo>
                  <a:lnTo>
                    <a:pt x="1634" y="1948"/>
                  </a:lnTo>
                  <a:lnTo>
                    <a:pt x="1634" y="1948"/>
                  </a:lnTo>
                  <a:lnTo>
                    <a:pt x="1634" y="1946"/>
                  </a:lnTo>
                  <a:lnTo>
                    <a:pt x="1634" y="1946"/>
                  </a:lnTo>
                  <a:lnTo>
                    <a:pt x="1634" y="1946"/>
                  </a:lnTo>
                  <a:lnTo>
                    <a:pt x="1632" y="1948"/>
                  </a:lnTo>
                  <a:lnTo>
                    <a:pt x="1632" y="1946"/>
                  </a:lnTo>
                  <a:lnTo>
                    <a:pt x="1632" y="1946"/>
                  </a:lnTo>
                  <a:lnTo>
                    <a:pt x="1632" y="1946"/>
                  </a:lnTo>
                  <a:lnTo>
                    <a:pt x="1630" y="1946"/>
                  </a:lnTo>
                  <a:lnTo>
                    <a:pt x="1630" y="1946"/>
                  </a:lnTo>
                  <a:lnTo>
                    <a:pt x="1632" y="1946"/>
                  </a:lnTo>
                  <a:lnTo>
                    <a:pt x="1632" y="1946"/>
                  </a:lnTo>
                  <a:lnTo>
                    <a:pt x="1632" y="1946"/>
                  </a:lnTo>
                  <a:lnTo>
                    <a:pt x="1632" y="1946"/>
                  </a:lnTo>
                  <a:lnTo>
                    <a:pt x="1634" y="1946"/>
                  </a:lnTo>
                  <a:lnTo>
                    <a:pt x="1634" y="1946"/>
                  </a:lnTo>
                  <a:lnTo>
                    <a:pt x="1634" y="1946"/>
                  </a:lnTo>
                  <a:lnTo>
                    <a:pt x="1636" y="1946"/>
                  </a:lnTo>
                  <a:lnTo>
                    <a:pt x="1636" y="1946"/>
                  </a:lnTo>
                  <a:lnTo>
                    <a:pt x="1636" y="1944"/>
                  </a:lnTo>
                  <a:lnTo>
                    <a:pt x="1636" y="1944"/>
                  </a:lnTo>
                  <a:lnTo>
                    <a:pt x="1638" y="1942"/>
                  </a:lnTo>
                  <a:lnTo>
                    <a:pt x="1638" y="1940"/>
                  </a:lnTo>
                  <a:lnTo>
                    <a:pt x="1638" y="1940"/>
                  </a:lnTo>
                  <a:lnTo>
                    <a:pt x="1638" y="1938"/>
                  </a:lnTo>
                  <a:lnTo>
                    <a:pt x="1640" y="1938"/>
                  </a:lnTo>
                  <a:lnTo>
                    <a:pt x="1640" y="1938"/>
                  </a:lnTo>
                  <a:lnTo>
                    <a:pt x="1640" y="1936"/>
                  </a:lnTo>
                  <a:lnTo>
                    <a:pt x="1640" y="1936"/>
                  </a:lnTo>
                  <a:lnTo>
                    <a:pt x="1640" y="1936"/>
                  </a:lnTo>
                  <a:lnTo>
                    <a:pt x="1640" y="1934"/>
                  </a:lnTo>
                  <a:lnTo>
                    <a:pt x="1640" y="1934"/>
                  </a:lnTo>
                  <a:lnTo>
                    <a:pt x="1640" y="1934"/>
                  </a:lnTo>
                  <a:lnTo>
                    <a:pt x="1640" y="1934"/>
                  </a:lnTo>
                  <a:lnTo>
                    <a:pt x="1640" y="1934"/>
                  </a:lnTo>
                  <a:lnTo>
                    <a:pt x="1642" y="1934"/>
                  </a:lnTo>
                  <a:lnTo>
                    <a:pt x="1642" y="1934"/>
                  </a:lnTo>
                  <a:lnTo>
                    <a:pt x="1642" y="1934"/>
                  </a:lnTo>
                  <a:lnTo>
                    <a:pt x="1644" y="1934"/>
                  </a:lnTo>
                  <a:lnTo>
                    <a:pt x="1644" y="1932"/>
                  </a:lnTo>
                  <a:lnTo>
                    <a:pt x="1644" y="1932"/>
                  </a:lnTo>
                  <a:lnTo>
                    <a:pt x="1644" y="1932"/>
                  </a:lnTo>
                  <a:lnTo>
                    <a:pt x="1644" y="1932"/>
                  </a:lnTo>
                  <a:lnTo>
                    <a:pt x="1644" y="1932"/>
                  </a:lnTo>
                  <a:lnTo>
                    <a:pt x="1644" y="1930"/>
                  </a:lnTo>
                  <a:lnTo>
                    <a:pt x="1646" y="1930"/>
                  </a:lnTo>
                  <a:lnTo>
                    <a:pt x="1646" y="1928"/>
                  </a:lnTo>
                  <a:lnTo>
                    <a:pt x="1646" y="1928"/>
                  </a:lnTo>
                  <a:lnTo>
                    <a:pt x="1646" y="1928"/>
                  </a:lnTo>
                  <a:lnTo>
                    <a:pt x="1646" y="1926"/>
                  </a:lnTo>
                  <a:lnTo>
                    <a:pt x="1646" y="1926"/>
                  </a:lnTo>
                  <a:lnTo>
                    <a:pt x="1644" y="1926"/>
                  </a:lnTo>
                  <a:lnTo>
                    <a:pt x="1646" y="1924"/>
                  </a:lnTo>
                  <a:lnTo>
                    <a:pt x="1646" y="1924"/>
                  </a:lnTo>
                  <a:lnTo>
                    <a:pt x="1648" y="1924"/>
                  </a:lnTo>
                  <a:lnTo>
                    <a:pt x="1648" y="1924"/>
                  </a:lnTo>
                  <a:lnTo>
                    <a:pt x="1646" y="1924"/>
                  </a:lnTo>
                  <a:lnTo>
                    <a:pt x="1646" y="1924"/>
                  </a:lnTo>
                  <a:lnTo>
                    <a:pt x="1646" y="1926"/>
                  </a:lnTo>
                  <a:lnTo>
                    <a:pt x="1646" y="1926"/>
                  </a:lnTo>
                  <a:lnTo>
                    <a:pt x="1646" y="1928"/>
                  </a:lnTo>
                  <a:lnTo>
                    <a:pt x="1646" y="1928"/>
                  </a:lnTo>
                  <a:lnTo>
                    <a:pt x="1648" y="1928"/>
                  </a:lnTo>
                  <a:lnTo>
                    <a:pt x="1648" y="1928"/>
                  </a:lnTo>
                  <a:lnTo>
                    <a:pt x="1648" y="1928"/>
                  </a:lnTo>
                  <a:lnTo>
                    <a:pt x="1650" y="1926"/>
                  </a:lnTo>
                  <a:lnTo>
                    <a:pt x="1652" y="1924"/>
                  </a:lnTo>
                  <a:lnTo>
                    <a:pt x="1652" y="1924"/>
                  </a:lnTo>
                  <a:lnTo>
                    <a:pt x="1654" y="1924"/>
                  </a:lnTo>
                  <a:lnTo>
                    <a:pt x="1654" y="1924"/>
                  </a:lnTo>
                  <a:lnTo>
                    <a:pt x="1654" y="1924"/>
                  </a:lnTo>
                  <a:lnTo>
                    <a:pt x="1656" y="1924"/>
                  </a:lnTo>
                  <a:lnTo>
                    <a:pt x="1654" y="1922"/>
                  </a:lnTo>
                  <a:lnTo>
                    <a:pt x="1654" y="1922"/>
                  </a:lnTo>
                  <a:close/>
                  <a:moveTo>
                    <a:pt x="1570" y="1858"/>
                  </a:moveTo>
                  <a:lnTo>
                    <a:pt x="1570" y="1858"/>
                  </a:lnTo>
                  <a:lnTo>
                    <a:pt x="1572" y="1858"/>
                  </a:lnTo>
                  <a:lnTo>
                    <a:pt x="1572" y="1858"/>
                  </a:lnTo>
                  <a:lnTo>
                    <a:pt x="1570" y="1856"/>
                  </a:lnTo>
                  <a:lnTo>
                    <a:pt x="1570" y="1856"/>
                  </a:lnTo>
                  <a:lnTo>
                    <a:pt x="1570" y="1858"/>
                  </a:lnTo>
                  <a:lnTo>
                    <a:pt x="1570" y="1858"/>
                  </a:lnTo>
                  <a:lnTo>
                    <a:pt x="1570" y="1858"/>
                  </a:lnTo>
                  <a:lnTo>
                    <a:pt x="1570" y="1858"/>
                  </a:lnTo>
                  <a:close/>
                  <a:moveTo>
                    <a:pt x="1634" y="1858"/>
                  </a:moveTo>
                  <a:lnTo>
                    <a:pt x="1634" y="1858"/>
                  </a:lnTo>
                  <a:lnTo>
                    <a:pt x="1634" y="1856"/>
                  </a:lnTo>
                  <a:lnTo>
                    <a:pt x="1634" y="1856"/>
                  </a:lnTo>
                  <a:lnTo>
                    <a:pt x="1632" y="1856"/>
                  </a:lnTo>
                  <a:lnTo>
                    <a:pt x="1632" y="1856"/>
                  </a:lnTo>
                  <a:lnTo>
                    <a:pt x="1632" y="1856"/>
                  </a:lnTo>
                  <a:lnTo>
                    <a:pt x="1632" y="1856"/>
                  </a:lnTo>
                  <a:lnTo>
                    <a:pt x="1630" y="1856"/>
                  </a:lnTo>
                  <a:lnTo>
                    <a:pt x="1630" y="1856"/>
                  </a:lnTo>
                  <a:lnTo>
                    <a:pt x="1630" y="1856"/>
                  </a:lnTo>
                  <a:lnTo>
                    <a:pt x="1630" y="1856"/>
                  </a:lnTo>
                  <a:lnTo>
                    <a:pt x="1628" y="1856"/>
                  </a:lnTo>
                  <a:lnTo>
                    <a:pt x="1628" y="1858"/>
                  </a:lnTo>
                  <a:lnTo>
                    <a:pt x="1628" y="1858"/>
                  </a:lnTo>
                  <a:lnTo>
                    <a:pt x="1628" y="1858"/>
                  </a:lnTo>
                  <a:lnTo>
                    <a:pt x="1628" y="1856"/>
                  </a:lnTo>
                  <a:lnTo>
                    <a:pt x="1626" y="1854"/>
                  </a:lnTo>
                  <a:lnTo>
                    <a:pt x="1626" y="1856"/>
                  </a:lnTo>
                  <a:lnTo>
                    <a:pt x="1624" y="1856"/>
                  </a:lnTo>
                  <a:lnTo>
                    <a:pt x="1622" y="1856"/>
                  </a:lnTo>
                  <a:lnTo>
                    <a:pt x="1622" y="1856"/>
                  </a:lnTo>
                  <a:lnTo>
                    <a:pt x="1624" y="1856"/>
                  </a:lnTo>
                  <a:lnTo>
                    <a:pt x="1624" y="1856"/>
                  </a:lnTo>
                  <a:lnTo>
                    <a:pt x="1624" y="1856"/>
                  </a:lnTo>
                  <a:lnTo>
                    <a:pt x="1624" y="1856"/>
                  </a:lnTo>
                  <a:lnTo>
                    <a:pt x="1624" y="1856"/>
                  </a:lnTo>
                  <a:lnTo>
                    <a:pt x="1622" y="1856"/>
                  </a:lnTo>
                  <a:lnTo>
                    <a:pt x="1622" y="1856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2" y="1858"/>
                  </a:lnTo>
                  <a:lnTo>
                    <a:pt x="1620" y="1858"/>
                  </a:lnTo>
                  <a:lnTo>
                    <a:pt x="1622" y="1858"/>
                  </a:lnTo>
                  <a:lnTo>
                    <a:pt x="1622" y="1860"/>
                  </a:lnTo>
                  <a:lnTo>
                    <a:pt x="1622" y="1860"/>
                  </a:lnTo>
                  <a:lnTo>
                    <a:pt x="1620" y="1860"/>
                  </a:lnTo>
                  <a:lnTo>
                    <a:pt x="1622" y="1860"/>
                  </a:lnTo>
                  <a:lnTo>
                    <a:pt x="1622" y="1860"/>
                  </a:lnTo>
                  <a:lnTo>
                    <a:pt x="1624" y="1860"/>
                  </a:lnTo>
                  <a:lnTo>
                    <a:pt x="1626" y="1860"/>
                  </a:lnTo>
                  <a:lnTo>
                    <a:pt x="1630" y="1860"/>
                  </a:lnTo>
                  <a:lnTo>
                    <a:pt x="1630" y="1860"/>
                  </a:lnTo>
                  <a:lnTo>
                    <a:pt x="1630" y="1860"/>
                  </a:lnTo>
                  <a:lnTo>
                    <a:pt x="1632" y="1860"/>
                  </a:lnTo>
                  <a:lnTo>
                    <a:pt x="1632" y="1860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2"/>
                  </a:lnTo>
                  <a:lnTo>
                    <a:pt x="1632" y="1860"/>
                  </a:lnTo>
                  <a:lnTo>
                    <a:pt x="1632" y="1860"/>
                  </a:lnTo>
                  <a:lnTo>
                    <a:pt x="1634" y="1858"/>
                  </a:lnTo>
                  <a:close/>
                  <a:moveTo>
                    <a:pt x="1714" y="2048"/>
                  </a:moveTo>
                  <a:lnTo>
                    <a:pt x="1714" y="2048"/>
                  </a:lnTo>
                  <a:lnTo>
                    <a:pt x="1712" y="2048"/>
                  </a:lnTo>
                  <a:lnTo>
                    <a:pt x="1712" y="2048"/>
                  </a:lnTo>
                  <a:lnTo>
                    <a:pt x="1714" y="2050"/>
                  </a:lnTo>
                  <a:lnTo>
                    <a:pt x="1714" y="2050"/>
                  </a:lnTo>
                  <a:lnTo>
                    <a:pt x="1714" y="2048"/>
                  </a:lnTo>
                  <a:lnTo>
                    <a:pt x="1714" y="2048"/>
                  </a:lnTo>
                  <a:lnTo>
                    <a:pt x="1714" y="2048"/>
                  </a:lnTo>
                  <a:close/>
                  <a:moveTo>
                    <a:pt x="1754" y="1816"/>
                  </a:moveTo>
                  <a:lnTo>
                    <a:pt x="1754" y="1816"/>
                  </a:lnTo>
                  <a:lnTo>
                    <a:pt x="1754" y="1814"/>
                  </a:lnTo>
                  <a:lnTo>
                    <a:pt x="1754" y="1814"/>
                  </a:lnTo>
                  <a:lnTo>
                    <a:pt x="1754" y="1814"/>
                  </a:lnTo>
                  <a:lnTo>
                    <a:pt x="1752" y="1816"/>
                  </a:lnTo>
                  <a:lnTo>
                    <a:pt x="1752" y="1816"/>
                  </a:lnTo>
                  <a:lnTo>
                    <a:pt x="1752" y="1816"/>
                  </a:lnTo>
                  <a:lnTo>
                    <a:pt x="1752" y="1816"/>
                  </a:lnTo>
                  <a:lnTo>
                    <a:pt x="1752" y="1818"/>
                  </a:lnTo>
                  <a:lnTo>
                    <a:pt x="1754" y="1818"/>
                  </a:lnTo>
                  <a:lnTo>
                    <a:pt x="1754" y="1818"/>
                  </a:lnTo>
                  <a:lnTo>
                    <a:pt x="1754" y="1818"/>
                  </a:lnTo>
                  <a:lnTo>
                    <a:pt x="1754" y="1818"/>
                  </a:lnTo>
                  <a:lnTo>
                    <a:pt x="1754" y="1816"/>
                  </a:lnTo>
                  <a:lnTo>
                    <a:pt x="1754" y="1816"/>
                  </a:lnTo>
                  <a:lnTo>
                    <a:pt x="1756" y="1816"/>
                  </a:lnTo>
                  <a:lnTo>
                    <a:pt x="1754" y="1816"/>
                  </a:lnTo>
                  <a:lnTo>
                    <a:pt x="1754" y="1816"/>
                  </a:lnTo>
                  <a:close/>
                  <a:moveTo>
                    <a:pt x="1726" y="1826"/>
                  </a:moveTo>
                  <a:lnTo>
                    <a:pt x="1724" y="1828"/>
                  </a:lnTo>
                  <a:lnTo>
                    <a:pt x="1722" y="1828"/>
                  </a:lnTo>
                  <a:lnTo>
                    <a:pt x="1724" y="1828"/>
                  </a:lnTo>
                  <a:lnTo>
                    <a:pt x="1722" y="1828"/>
                  </a:lnTo>
                  <a:lnTo>
                    <a:pt x="1722" y="1830"/>
                  </a:lnTo>
                  <a:lnTo>
                    <a:pt x="1722" y="1830"/>
                  </a:lnTo>
                  <a:lnTo>
                    <a:pt x="1722" y="1830"/>
                  </a:lnTo>
                  <a:lnTo>
                    <a:pt x="1722" y="1832"/>
                  </a:lnTo>
                  <a:lnTo>
                    <a:pt x="1722" y="1832"/>
                  </a:lnTo>
                  <a:lnTo>
                    <a:pt x="1722" y="1832"/>
                  </a:lnTo>
                  <a:lnTo>
                    <a:pt x="1722" y="1830"/>
                  </a:lnTo>
                  <a:lnTo>
                    <a:pt x="1722" y="1830"/>
                  </a:lnTo>
                  <a:lnTo>
                    <a:pt x="1724" y="1830"/>
                  </a:lnTo>
                  <a:lnTo>
                    <a:pt x="1724" y="1830"/>
                  </a:lnTo>
                  <a:lnTo>
                    <a:pt x="1726" y="1830"/>
                  </a:lnTo>
                  <a:lnTo>
                    <a:pt x="1726" y="1830"/>
                  </a:lnTo>
                  <a:lnTo>
                    <a:pt x="1726" y="1830"/>
                  </a:lnTo>
                  <a:lnTo>
                    <a:pt x="1726" y="1830"/>
                  </a:lnTo>
                  <a:lnTo>
                    <a:pt x="1726" y="1828"/>
                  </a:lnTo>
                  <a:lnTo>
                    <a:pt x="1726" y="1828"/>
                  </a:lnTo>
                  <a:lnTo>
                    <a:pt x="1726" y="1828"/>
                  </a:lnTo>
                  <a:lnTo>
                    <a:pt x="1728" y="1826"/>
                  </a:lnTo>
                  <a:lnTo>
                    <a:pt x="1728" y="1826"/>
                  </a:lnTo>
                  <a:lnTo>
                    <a:pt x="1726" y="1826"/>
                  </a:lnTo>
                  <a:lnTo>
                    <a:pt x="1726" y="1826"/>
                  </a:lnTo>
                  <a:close/>
                  <a:moveTo>
                    <a:pt x="1730" y="2060"/>
                  </a:moveTo>
                  <a:lnTo>
                    <a:pt x="1730" y="2060"/>
                  </a:lnTo>
                  <a:lnTo>
                    <a:pt x="1730" y="2060"/>
                  </a:lnTo>
                  <a:lnTo>
                    <a:pt x="1730" y="2062"/>
                  </a:lnTo>
                  <a:lnTo>
                    <a:pt x="1730" y="2062"/>
                  </a:lnTo>
                  <a:lnTo>
                    <a:pt x="1730" y="2062"/>
                  </a:lnTo>
                  <a:lnTo>
                    <a:pt x="1730" y="2060"/>
                  </a:lnTo>
                  <a:lnTo>
                    <a:pt x="1730" y="2060"/>
                  </a:lnTo>
                  <a:close/>
                  <a:moveTo>
                    <a:pt x="1758" y="1808"/>
                  </a:moveTo>
                  <a:lnTo>
                    <a:pt x="1758" y="1806"/>
                  </a:lnTo>
                  <a:lnTo>
                    <a:pt x="1758" y="1804"/>
                  </a:lnTo>
                  <a:lnTo>
                    <a:pt x="1758" y="1804"/>
                  </a:lnTo>
                  <a:lnTo>
                    <a:pt x="1758" y="1806"/>
                  </a:lnTo>
                  <a:lnTo>
                    <a:pt x="1756" y="1806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6" y="1806"/>
                  </a:lnTo>
                  <a:lnTo>
                    <a:pt x="1756" y="1806"/>
                  </a:lnTo>
                  <a:lnTo>
                    <a:pt x="1756" y="1806"/>
                  </a:lnTo>
                  <a:lnTo>
                    <a:pt x="1756" y="1806"/>
                  </a:lnTo>
                  <a:lnTo>
                    <a:pt x="1756" y="1806"/>
                  </a:lnTo>
                  <a:lnTo>
                    <a:pt x="1754" y="1806"/>
                  </a:lnTo>
                  <a:lnTo>
                    <a:pt x="1754" y="1806"/>
                  </a:lnTo>
                  <a:lnTo>
                    <a:pt x="1754" y="1808"/>
                  </a:lnTo>
                  <a:lnTo>
                    <a:pt x="1754" y="1808"/>
                  </a:lnTo>
                  <a:lnTo>
                    <a:pt x="1754" y="1808"/>
                  </a:lnTo>
                  <a:lnTo>
                    <a:pt x="1756" y="1808"/>
                  </a:lnTo>
                  <a:lnTo>
                    <a:pt x="1756" y="1808"/>
                  </a:lnTo>
                  <a:lnTo>
                    <a:pt x="1758" y="1808"/>
                  </a:lnTo>
                  <a:close/>
                  <a:moveTo>
                    <a:pt x="1760" y="1808"/>
                  </a:move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58" y="1808"/>
                  </a:lnTo>
                  <a:lnTo>
                    <a:pt x="1758" y="1808"/>
                  </a:lnTo>
                  <a:lnTo>
                    <a:pt x="1758" y="1808"/>
                  </a:lnTo>
                  <a:lnTo>
                    <a:pt x="1758" y="1808"/>
                  </a:lnTo>
                  <a:lnTo>
                    <a:pt x="1756" y="1812"/>
                  </a:lnTo>
                  <a:lnTo>
                    <a:pt x="1756" y="1812"/>
                  </a:lnTo>
                  <a:lnTo>
                    <a:pt x="1760" y="1812"/>
                  </a:lnTo>
                  <a:lnTo>
                    <a:pt x="1760" y="1812"/>
                  </a:lnTo>
                  <a:lnTo>
                    <a:pt x="1760" y="1812"/>
                  </a:lnTo>
                  <a:lnTo>
                    <a:pt x="1760" y="1812"/>
                  </a:lnTo>
                  <a:lnTo>
                    <a:pt x="1760" y="1810"/>
                  </a:lnTo>
                  <a:lnTo>
                    <a:pt x="1760" y="1810"/>
                  </a:lnTo>
                  <a:lnTo>
                    <a:pt x="1760" y="1808"/>
                  </a:lnTo>
                  <a:lnTo>
                    <a:pt x="1760" y="1808"/>
                  </a:lnTo>
                  <a:lnTo>
                    <a:pt x="1760" y="1808"/>
                  </a:lnTo>
                  <a:close/>
                  <a:moveTo>
                    <a:pt x="1698" y="1828"/>
                  </a:move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6" y="1828"/>
                  </a:lnTo>
                  <a:lnTo>
                    <a:pt x="1694" y="1828"/>
                  </a:lnTo>
                  <a:lnTo>
                    <a:pt x="1694" y="1828"/>
                  </a:lnTo>
                  <a:lnTo>
                    <a:pt x="1694" y="1828"/>
                  </a:lnTo>
                  <a:lnTo>
                    <a:pt x="1692" y="1828"/>
                  </a:lnTo>
                  <a:lnTo>
                    <a:pt x="1690" y="1830"/>
                  </a:lnTo>
                  <a:lnTo>
                    <a:pt x="1692" y="1830"/>
                  </a:lnTo>
                  <a:lnTo>
                    <a:pt x="1692" y="1830"/>
                  </a:lnTo>
                  <a:lnTo>
                    <a:pt x="1690" y="1832"/>
                  </a:lnTo>
                  <a:lnTo>
                    <a:pt x="1690" y="1832"/>
                  </a:lnTo>
                  <a:lnTo>
                    <a:pt x="1690" y="1832"/>
                  </a:lnTo>
                  <a:lnTo>
                    <a:pt x="1690" y="1832"/>
                  </a:lnTo>
                  <a:lnTo>
                    <a:pt x="1690" y="1832"/>
                  </a:lnTo>
                  <a:lnTo>
                    <a:pt x="1692" y="1832"/>
                  </a:lnTo>
                  <a:lnTo>
                    <a:pt x="1692" y="1832"/>
                  </a:lnTo>
                  <a:lnTo>
                    <a:pt x="1694" y="1832"/>
                  </a:lnTo>
                  <a:lnTo>
                    <a:pt x="1694" y="1832"/>
                  </a:lnTo>
                  <a:lnTo>
                    <a:pt x="1694" y="1832"/>
                  </a:lnTo>
                  <a:lnTo>
                    <a:pt x="1694" y="1832"/>
                  </a:lnTo>
                  <a:lnTo>
                    <a:pt x="1696" y="1832"/>
                  </a:lnTo>
                  <a:lnTo>
                    <a:pt x="1698" y="1830"/>
                  </a:lnTo>
                  <a:lnTo>
                    <a:pt x="1698" y="1830"/>
                  </a:lnTo>
                  <a:lnTo>
                    <a:pt x="1698" y="1830"/>
                  </a:lnTo>
                  <a:lnTo>
                    <a:pt x="1698" y="1830"/>
                  </a:lnTo>
                  <a:lnTo>
                    <a:pt x="1698" y="1828"/>
                  </a:lnTo>
                  <a:lnTo>
                    <a:pt x="1698" y="1828"/>
                  </a:lnTo>
                  <a:close/>
                  <a:moveTo>
                    <a:pt x="1712" y="2054"/>
                  </a:moveTo>
                  <a:lnTo>
                    <a:pt x="1712" y="2054"/>
                  </a:lnTo>
                  <a:lnTo>
                    <a:pt x="1712" y="2054"/>
                  </a:lnTo>
                  <a:lnTo>
                    <a:pt x="1712" y="2054"/>
                  </a:lnTo>
                  <a:lnTo>
                    <a:pt x="1712" y="2054"/>
                  </a:lnTo>
                  <a:lnTo>
                    <a:pt x="1714" y="2054"/>
                  </a:lnTo>
                  <a:lnTo>
                    <a:pt x="1714" y="2054"/>
                  </a:lnTo>
                  <a:lnTo>
                    <a:pt x="1712" y="2054"/>
                  </a:lnTo>
                  <a:close/>
                  <a:moveTo>
                    <a:pt x="1688" y="2090"/>
                  </a:moveTo>
                  <a:lnTo>
                    <a:pt x="1688" y="2090"/>
                  </a:lnTo>
                  <a:lnTo>
                    <a:pt x="1688" y="2090"/>
                  </a:lnTo>
                  <a:lnTo>
                    <a:pt x="1688" y="2090"/>
                  </a:lnTo>
                  <a:lnTo>
                    <a:pt x="1688" y="2090"/>
                  </a:lnTo>
                  <a:lnTo>
                    <a:pt x="1688" y="2090"/>
                  </a:lnTo>
                  <a:close/>
                  <a:moveTo>
                    <a:pt x="1736" y="1822"/>
                  </a:moveTo>
                  <a:lnTo>
                    <a:pt x="1736" y="1822"/>
                  </a:lnTo>
                  <a:lnTo>
                    <a:pt x="1734" y="1822"/>
                  </a:lnTo>
                  <a:lnTo>
                    <a:pt x="1734" y="1822"/>
                  </a:lnTo>
                  <a:lnTo>
                    <a:pt x="1734" y="1824"/>
                  </a:lnTo>
                  <a:lnTo>
                    <a:pt x="1732" y="1822"/>
                  </a:lnTo>
                  <a:lnTo>
                    <a:pt x="1732" y="1824"/>
                  </a:lnTo>
                  <a:lnTo>
                    <a:pt x="1732" y="1824"/>
                  </a:lnTo>
                  <a:lnTo>
                    <a:pt x="1730" y="1826"/>
                  </a:lnTo>
                  <a:lnTo>
                    <a:pt x="1730" y="1826"/>
                  </a:lnTo>
                  <a:lnTo>
                    <a:pt x="1730" y="1826"/>
                  </a:lnTo>
                  <a:lnTo>
                    <a:pt x="1730" y="1828"/>
                  </a:lnTo>
                  <a:lnTo>
                    <a:pt x="1730" y="1828"/>
                  </a:lnTo>
                  <a:lnTo>
                    <a:pt x="1732" y="1828"/>
                  </a:lnTo>
                  <a:lnTo>
                    <a:pt x="1732" y="1826"/>
                  </a:lnTo>
                  <a:lnTo>
                    <a:pt x="1732" y="1828"/>
                  </a:lnTo>
                  <a:lnTo>
                    <a:pt x="1730" y="1830"/>
                  </a:lnTo>
                  <a:lnTo>
                    <a:pt x="1730" y="1830"/>
                  </a:lnTo>
                  <a:lnTo>
                    <a:pt x="1732" y="1830"/>
                  </a:lnTo>
                  <a:lnTo>
                    <a:pt x="1732" y="1830"/>
                  </a:lnTo>
                  <a:lnTo>
                    <a:pt x="1732" y="1830"/>
                  </a:lnTo>
                  <a:lnTo>
                    <a:pt x="1732" y="1832"/>
                  </a:lnTo>
                  <a:lnTo>
                    <a:pt x="1732" y="1832"/>
                  </a:lnTo>
                  <a:lnTo>
                    <a:pt x="1732" y="1832"/>
                  </a:lnTo>
                  <a:lnTo>
                    <a:pt x="1732" y="1832"/>
                  </a:lnTo>
                  <a:lnTo>
                    <a:pt x="1734" y="1832"/>
                  </a:lnTo>
                  <a:lnTo>
                    <a:pt x="1734" y="1832"/>
                  </a:lnTo>
                  <a:lnTo>
                    <a:pt x="1734" y="1832"/>
                  </a:lnTo>
                  <a:lnTo>
                    <a:pt x="1734" y="1830"/>
                  </a:lnTo>
                  <a:lnTo>
                    <a:pt x="1734" y="1830"/>
                  </a:lnTo>
                  <a:lnTo>
                    <a:pt x="1734" y="1830"/>
                  </a:lnTo>
                  <a:lnTo>
                    <a:pt x="1734" y="1828"/>
                  </a:lnTo>
                  <a:lnTo>
                    <a:pt x="1734" y="1828"/>
                  </a:lnTo>
                  <a:lnTo>
                    <a:pt x="1734" y="1826"/>
                  </a:lnTo>
                  <a:lnTo>
                    <a:pt x="1734" y="1826"/>
                  </a:lnTo>
                  <a:lnTo>
                    <a:pt x="1734" y="1826"/>
                  </a:lnTo>
                  <a:lnTo>
                    <a:pt x="1734" y="1826"/>
                  </a:lnTo>
                  <a:lnTo>
                    <a:pt x="1734" y="1824"/>
                  </a:lnTo>
                  <a:lnTo>
                    <a:pt x="1736" y="1824"/>
                  </a:lnTo>
                  <a:lnTo>
                    <a:pt x="1736" y="1824"/>
                  </a:lnTo>
                  <a:lnTo>
                    <a:pt x="1736" y="1824"/>
                  </a:lnTo>
                  <a:lnTo>
                    <a:pt x="1736" y="1822"/>
                  </a:lnTo>
                  <a:close/>
                  <a:moveTo>
                    <a:pt x="2088" y="978"/>
                  </a:move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88" y="978"/>
                  </a:lnTo>
                  <a:lnTo>
                    <a:pt x="2090" y="978"/>
                  </a:lnTo>
                  <a:lnTo>
                    <a:pt x="2090" y="976"/>
                  </a:lnTo>
                  <a:lnTo>
                    <a:pt x="2088" y="976"/>
                  </a:lnTo>
                  <a:lnTo>
                    <a:pt x="2088" y="978"/>
                  </a:lnTo>
                  <a:close/>
                  <a:moveTo>
                    <a:pt x="2092" y="972"/>
                  </a:moveTo>
                  <a:lnTo>
                    <a:pt x="2092" y="972"/>
                  </a:lnTo>
                  <a:lnTo>
                    <a:pt x="2092" y="972"/>
                  </a:lnTo>
                  <a:lnTo>
                    <a:pt x="2092" y="972"/>
                  </a:lnTo>
                  <a:lnTo>
                    <a:pt x="2094" y="972"/>
                  </a:lnTo>
                  <a:lnTo>
                    <a:pt x="2094" y="972"/>
                  </a:lnTo>
                  <a:lnTo>
                    <a:pt x="2092" y="972"/>
                  </a:lnTo>
                  <a:lnTo>
                    <a:pt x="2092" y="972"/>
                  </a:lnTo>
                  <a:close/>
                  <a:moveTo>
                    <a:pt x="2084" y="1000"/>
                  </a:moveTo>
                  <a:lnTo>
                    <a:pt x="2086" y="1000"/>
                  </a:lnTo>
                  <a:lnTo>
                    <a:pt x="2086" y="1000"/>
                  </a:lnTo>
                  <a:lnTo>
                    <a:pt x="2086" y="1000"/>
                  </a:lnTo>
                  <a:lnTo>
                    <a:pt x="2086" y="998"/>
                  </a:lnTo>
                  <a:lnTo>
                    <a:pt x="2086" y="998"/>
                  </a:lnTo>
                  <a:lnTo>
                    <a:pt x="2084" y="998"/>
                  </a:lnTo>
                  <a:lnTo>
                    <a:pt x="2084" y="998"/>
                  </a:lnTo>
                  <a:lnTo>
                    <a:pt x="2084" y="998"/>
                  </a:lnTo>
                  <a:lnTo>
                    <a:pt x="2084" y="1000"/>
                  </a:lnTo>
                  <a:lnTo>
                    <a:pt x="2084" y="1000"/>
                  </a:lnTo>
                  <a:close/>
                  <a:moveTo>
                    <a:pt x="2084" y="996"/>
                  </a:moveTo>
                  <a:lnTo>
                    <a:pt x="2084" y="994"/>
                  </a:lnTo>
                  <a:lnTo>
                    <a:pt x="2082" y="994"/>
                  </a:lnTo>
                  <a:lnTo>
                    <a:pt x="2082" y="996"/>
                  </a:lnTo>
                  <a:lnTo>
                    <a:pt x="2082" y="996"/>
                  </a:lnTo>
                  <a:lnTo>
                    <a:pt x="2082" y="996"/>
                  </a:lnTo>
                  <a:lnTo>
                    <a:pt x="2084" y="996"/>
                  </a:lnTo>
                  <a:lnTo>
                    <a:pt x="2084" y="996"/>
                  </a:lnTo>
                  <a:lnTo>
                    <a:pt x="2084" y="996"/>
                  </a:lnTo>
                  <a:lnTo>
                    <a:pt x="2084" y="996"/>
                  </a:lnTo>
                  <a:lnTo>
                    <a:pt x="2084" y="996"/>
                  </a:lnTo>
                  <a:close/>
                  <a:moveTo>
                    <a:pt x="2100" y="1522"/>
                  </a:moveTo>
                  <a:lnTo>
                    <a:pt x="2100" y="1522"/>
                  </a:lnTo>
                  <a:lnTo>
                    <a:pt x="2100" y="1524"/>
                  </a:lnTo>
                  <a:lnTo>
                    <a:pt x="2100" y="1524"/>
                  </a:lnTo>
                  <a:lnTo>
                    <a:pt x="2102" y="1524"/>
                  </a:lnTo>
                  <a:lnTo>
                    <a:pt x="2102" y="1522"/>
                  </a:lnTo>
                  <a:lnTo>
                    <a:pt x="2102" y="1522"/>
                  </a:lnTo>
                  <a:lnTo>
                    <a:pt x="2102" y="1522"/>
                  </a:lnTo>
                  <a:lnTo>
                    <a:pt x="2102" y="1522"/>
                  </a:lnTo>
                  <a:lnTo>
                    <a:pt x="2100" y="1522"/>
                  </a:lnTo>
                  <a:lnTo>
                    <a:pt x="2100" y="1522"/>
                  </a:lnTo>
                  <a:lnTo>
                    <a:pt x="2100" y="1522"/>
                  </a:lnTo>
                  <a:lnTo>
                    <a:pt x="2100" y="1522"/>
                  </a:lnTo>
                  <a:lnTo>
                    <a:pt x="2098" y="1522"/>
                  </a:lnTo>
                  <a:lnTo>
                    <a:pt x="2098" y="1522"/>
                  </a:lnTo>
                  <a:lnTo>
                    <a:pt x="2098" y="1524"/>
                  </a:lnTo>
                  <a:lnTo>
                    <a:pt x="2098" y="1524"/>
                  </a:lnTo>
                  <a:lnTo>
                    <a:pt x="2100" y="1522"/>
                  </a:lnTo>
                  <a:close/>
                  <a:moveTo>
                    <a:pt x="2192" y="932"/>
                  </a:moveTo>
                  <a:lnTo>
                    <a:pt x="2192" y="932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4"/>
                  </a:lnTo>
                  <a:lnTo>
                    <a:pt x="2192" y="936"/>
                  </a:lnTo>
                  <a:lnTo>
                    <a:pt x="2192" y="936"/>
                  </a:lnTo>
                  <a:lnTo>
                    <a:pt x="2192" y="936"/>
                  </a:lnTo>
                  <a:lnTo>
                    <a:pt x="2192" y="936"/>
                  </a:lnTo>
                  <a:lnTo>
                    <a:pt x="2194" y="936"/>
                  </a:lnTo>
                  <a:lnTo>
                    <a:pt x="2194" y="936"/>
                  </a:lnTo>
                  <a:lnTo>
                    <a:pt x="2194" y="934"/>
                  </a:lnTo>
                  <a:lnTo>
                    <a:pt x="2194" y="934"/>
                  </a:lnTo>
                  <a:lnTo>
                    <a:pt x="2192" y="932"/>
                  </a:lnTo>
                  <a:close/>
                  <a:moveTo>
                    <a:pt x="2158" y="926"/>
                  </a:moveTo>
                  <a:lnTo>
                    <a:pt x="2158" y="926"/>
                  </a:lnTo>
                  <a:lnTo>
                    <a:pt x="2158" y="926"/>
                  </a:lnTo>
                  <a:lnTo>
                    <a:pt x="2156" y="926"/>
                  </a:lnTo>
                  <a:lnTo>
                    <a:pt x="2156" y="928"/>
                  </a:lnTo>
                  <a:lnTo>
                    <a:pt x="2154" y="928"/>
                  </a:lnTo>
                  <a:lnTo>
                    <a:pt x="2156" y="930"/>
                  </a:lnTo>
                  <a:lnTo>
                    <a:pt x="2156" y="930"/>
                  </a:lnTo>
                  <a:lnTo>
                    <a:pt x="2158" y="928"/>
                  </a:lnTo>
                  <a:lnTo>
                    <a:pt x="2158" y="930"/>
                  </a:lnTo>
                  <a:lnTo>
                    <a:pt x="2158" y="928"/>
                  </a:lnTo>
                  <a:lnTo>
                    <a:pt x="2158" y="928"/>
                  </a:lnTo>
                  <a:lnTo>
                    <a:pt x="2158" y="928"/>
                  </a:lnTo>
                  <a:lnTo>
                    <a:pt x="2158" y="926"/>
                  </a:lnTo>
                  <a:lnTo>
                    <a:pt x="2158" y="926"/>
                  </a:lnTo>
                  <a:close/>
                  <a:moveTo>
                    <a:pt x="2184" y="906"/>
                  </a:moveTo>
                  <a:lnTo>
                    <a:pt x="2184" y="908"/>
                  </a:lnTo>
                  <a:lnTo>
                    <a:pt x="2184" y="908"/>
                  </a:lnTo>
                  <a:lnTo>
                    <a:pt x="2184" y="910"/>
                  </a:lnTo>
                  <a:lnTo>
                    <a:pt x="2186" y="910"/>
                  </a:lnTo>
                  <a:lnTo>
                    <a:pt x="2186" y="910"/>
                  </a:lnTo>
                  <a:lnTo>
                    <a:pt x="2186" y="908"/>
                  </a:lnTo>
                  <a:lnTo>
                    <a:pt x="2186" y="906"/>
                  </a:lnTo>
                  <a:lnTo>
                    <a:pt x="2184" y="906"/>
                  </a:lnTo>
                  <a:close/>
                  <a:moveTo>
                    <a:pt x="2705" y="408"/>
                  </a:moveTo>
                  <a:lnTo>
                    <a:pt x="2705" y="406"/>
                  </a:lnTo>
                  <a:lnTo>
                    <a:pt x="2701" y="402"/>
                  </a:lnTo>
                  <a:lnTo>
                    <a:pt x="2701" y="400"/>
                  </a:lnTo>
                  <a:lnTo>
                    <a:pt x="2701" y="400"/>
                  </a:lnTo>
                  <a:lnTo>
                    <a:pt x="2701" y="398"/>
                  </a:lnTo>
                  <a:lnTo>
                    <a:pt x="2699" y="396"/>
                  </a:lnTo>
                  <a:lnTo>
                    <a:pt x="2699" y="396"/>
                  </a:lnTo>
                  <a:lnTo>
                    <a:pt x="2699" y="396"/>
                  </a:lnTo>
                  <a:lnTo>
                    <a:pt x="2697" y="396"/>
                  </a:lnTo>
                  <a:lnTo>
                    <a:pt x="2697" y="394"/>
                  </a:lnTo>
                  <a:lnTo>
                    <a:pt x="2697" y="392"/>
                  </a:lnTo>
                  <a:lnTo>
                    <a:pt x="2695" y="390"/>
                  </a:lnTo>
                  <a:lnTo>
                    <a:pt x="2695" y="388"/>
                  </a:lnTo>
                  <a:lnTo>
                    <a:pt x="2695" y="386"/>
                  </a:lnTo>
                  <a:lnTo>
                    <a:pt x="2697" y="386"/>
                  </a:lnTo>
                  <a:lnTo>
                    <a:pt x="2699" y="382"/>
                  </a:lnTo>
                  <a:lnTo>
                    <a:pt x="2701" y="382"/>
                  </a:lnTo>
                  <a:lnTo>
                    <a:pt x="2701" y="380"/>
                  </a:lnTo>
                  <a:lnTo>
                    <a:pt x="2701" y="374"/>
                  </a:lnTo>
                  <a:lnTo>
                    <a:pt x="2701" y="372"/>
                  </a:lnTo>
                  <a:lnTo>
                    <a:pt x="2703" y="372"/>
                  </a:lnTo>
                  <a:lnTo>
                    <a:pt x="2701" y="372"/>
                  </a:lnTo>
                  <a:lnTo>
                    <a:pt x="2699" y="372"/>
                  </a:lnTo>
                  <a:lnTo>
                    <a:pt x="2697" y="370"/>
                  </a:lnTo>
                  <a:lnTo>
                    <a:pt x="2695" y="368"/>
                  </a:lnTo>
                  <a:lnTo>
                    <a:pt x="2695" y="366"/>
                  </a:lnTo>
                  <a:lnTo>
                    <a:pt x="2693" y="366"/>
                  </a:lnTo>
                  <a:lnTo>
                    <a:pt x="2693" y="366"/>
                  </a:lnTo>
                  <a:lnTo>
                    <a:pt x="2693" y="366"/>
                  </a:lnTo>
                  <a:lnTo>
                    <a:pt x="2691" y="366"/>
                  </a:lnTo>
                  <a:lnTo>
                    <a:pt x="2691" y="366"/>
                  </a:lnTo>
                  <a:lnTo>
                    <a:pt x="2689" y="364"/>
                  </a:lnTo>
                  <a:lnTo>
                    <a:pt x="2687" y="364"/>
                  </a:lnTo>
                  <a:lnTo>
                    <a:pt x="2687" y="364"/>
                  </a:lnTo>
                  <a:lnTo>
                    <a:pt x="2679" y="366"/>
                  </a:lnTo>
                  <a:lnTo>
                    <a:pt x="2675" y="368"/>
                  </a:lnTo>
                  <a:lnTo>
                    <a:pt x="2673" y="368"/>
                  </a:lnTo>
                  <a:lnTo>
                    <a:pt x="2673" y="368"/>
                  </a:lnTo>
                  <a:lnTo>
                    <a:pt x="2671" y="368"/>
                  </a:lnTo>
                  <a:lnTo>
                    <a:pt x="2669" y="370"/>
                  </a:lnTo>
                  <a:lnTo>
                    <a:pt x="2669" y="370"/>
                  </a:lnTo>
                  <a:lnTo>
                    <a:pt x="2667" y="372"/>
                  </a:lnTo>
                  <a:lnTo>
                    <a:pt x="2665" y="372"/>
                  </a:lnTo>
                  <a:lnTo>
                    <a:pt x="2665" y="372"/>
                  </a:lnTo>
                  <a:lnTo>
                    <a:pt x="2665" y="372"/>
                  </a:lnTo>
                  <a:lnTo>
                    <a:pt x="2663" y="372"/>
                  </a:lnTo>
                  <a:lnTo>
                    <a:pt x="2661" y="372"/>
                  </a:lnTo>
                  <a:lnTo>
                    <a:pt x="2659" y="372"/>
                  </a:lnTo>
                  <a:lnTo>
                    <a:pt x="2659" y="374"/>
                  </a:lnTo>
                  <a:lnTo>
                    <a:pt x="2657" y="374"/>
                  </a:lnTo>
                  <a:lnTo>
                    <a:pt x="2657" y="376"/>
                  </a:lnTo>
                  <a:lnTo>
                    <a:pt x="2657" y="376"/>
                  </a:lnTo>
                  <a:lnTo>
                    <a:pt x="2655" y="378"/>
                  </a:lnTo>
                  <a:lnTo>
                    <a:pt x="2653" y="378"/>
                  </a:lnTo>
                  <a:lnTo>
                    <a:pt x="2653" y="378"/>
                  </a:lnTo>
                  <a:lnTo>
                    <a:pt x="2653" y="378"/>
                  </a:lnTo>
                  <a:lnTo>
                    <a:pt x="2653" y="380"/>
                  </a:lnTo>
                  <a:lnTo>
                    <a:pt x="2651" y="380"/>
                  </a:lnTo>
                  <a:lnTo>
                    <a:pt x="2651" y="380"/>
                  </a:lnTo>
                  <a:lnTo>
                    <a:pt x="2651" y="382"/>
                  </a:lnTo>
                  <a:lnTo>
                    <a:pt x="2651" y="382"/>
                  </a:lnTo>
                  <a:lnTo>
                    <a:pt x="2649" y="382"/>
                  </a:lnTo>
                  <a:lnTo>
                    <a:pt x="2647" y="384"/>
                  </a:lnTo>
                  <a:lnTo>
                    <a:pt x="2647" y="384"/>
                  </a:lnTo>
                  <a:lnTo>
                    <a:pt x="2645" y="382"/>
                  </a:lnTo>
                  <a:lnTo>
                    <a:pt x="2643" y="382"/>
                  </a:lnTo>
                  <a:lnTo>
                    <a:pt x="2643" y="382"/>
                  </a:lnTo>
                  <a:lnTo>
                    <a:pt x="2641" y="382"/>
                  </a:lnTo>
                  <a:lnTo>
                    <a:pt x="2639" y="382"/>
                  </a:lnTo>
                  <a:lnTo>
                    <a:pt x="2639" y="382"/>
                  </a:lnTo>
                  <a:lnTo>
                    <a:pt x="2639" y="382"/>
                  </a:lnTo>
                  <a:lnTo>
                    <a:pt x="2639" y="382"/>
                  </a:lnTo>
                  <a:lnTo>
                    <a:pt x="2637" y="380"/>
                  </a:lnTo>
                  <a:lnTo>
                    <a:pt x="2635" y="382"/>
                  </a:lnTo>
                  <a:lnTo>
                    <a:pt x="2631" y="382"/>
                  </a:lnTo>
                  <a:lnTo>
                    <a:pt x="2629" y="382"/>
                  </a:lnTo>
                  <a:lnTo>
                    <a:pt x="2629" y="384"/>
                  </a:lnTo>
                  <a:lnTo>
                    <a:pt x="2629" y="384"/>
                  </a:lnTo>
                  <a:lnTo>
                    <a:pt x="2629" y="384"/>
                  </a:lnTo>
                  <a:lnTo>
                    <a:pt x="2629" y="384"/>
                  </a:lnTo>
                  <a:lnTo>
                    <a:pt x="2629" y="386"/>
                  </a:lnTo>
                  <a:lnTo>
                    <a:pt x="2627" y="386"/>
                  </a:lnTo>
                  <a:lnTo>
                    <a:pt x="2627" y="386"/>
                  </a:lnTo>
                  <a:lnTo>
                    <a:pt x="2623" y="388"/>
                  </a:lnTo>
                  <a:lnTo>
                    <a:pt x="2623" y="388"/>
                  </a:lnTo>
                  <a:lnTo>
                    <a:pt x="2621" y="390"/>
                  </a:lnTo>
                  <a:lnTo>
                    <a:pt x="2619" y="390"/>
                  </a:lnTo>
                  <a:lnTo>
                    <a:pt x="2619" y="392"/>
                  </a:lnTo>
                  <a:lnTo>
                    <a:pt x="2619" y="394"/>
                  </a:lnTo>
                  <a:lnTo>
                    <a:pt x="2617" y="394"/>
                  </a:lnTo>
                  <a:lnTo>
                    <a:pt x="2617" y="394"/>
                  </a:lnTo>
                  <a:lnTo>
                    <a:pt x="2617" y="394"/>
                  </a:lnTo>
                  <a:lnTo>
                    <a:pt x="2615" y="394"/>
                  </a:lnTo>
                  <a:lnTo>
                    <a:pt x="2615" y="392"/>
                  </a:lnTo>
                  <a:lnTo>
                    <a:pt x="2615" y="392"/>
                  </a:lnTo>
                  <a:lnTo>
                    <a:pt x="2613" y="392"/>
                  </a:lnTo>
                  <a:lnTo>
                    <a:pt x="2613" y="392"/>
                  </a:lnTo>
                  <a:lnTo>
                    <a:pt x="2613" y="392"/>
                  </a:lnTo>
                  <a:lnTo>
                    <a:pt x="2611" y="392"/>
                  </a:lnTo>
                  <a:lnTo>
                    <a:pt x="2611" y="394"/>
                  </a:lnTo>
                  <a:lnTo>
                    <a:pt x="2611" y="394"/>
                  </a:lnTo>
                  <a:lnTo>
                    <a:pt x="2611" y="394"/>
                  </a:lnTo>
                  <a:lnTo>
                    <a:pt x="2611" y="394"/>
                  </a:lnTo>
                  <a:lnTo>
                    <a:pt x="2611" y="396"/>
                  </a:lnTo>
                  <a:lnTo>
                    <a:pt x="2611" y="396"/>
                  </a:lnTo>
                  <a:lnTo>
                    <a:pt x="2611" y="396"/>
                  </a:lnTo>
                  <a:lnTo>
                    <a:pt x="2611" y="398"/>
                  </a:lnTo>
                  <a:lnTo>
                    <a:pt x="2611" y="398"/>
                  </a:lnTo>
                  <a:lnTo>
                    <a:pt x="2609" y="400"/>
                  </a:lnTo>
                  <a:lnTo>
                    <a:pt x="2607" y="402"/>
                  </a:lnTo>
                  <a:lnTo>
                    <a:pt x="2607" y="402"/>
                  </a:lnTo>
                  <a:lnTo>
                    <a:pt x="2607" y="404"/>
                  </a:lnTo>
                  <a:lnTo>
                    <a:pt x="2607" y="404"/>
                  </a:lnTo>
                  <a:lnTo>
                    <a:pt x="2607" y="404"/>
                  </a:lnTo>
                  <a:lnTo>
                    <a:pt x="2607" y="406"/>
                  </a:lnTo>
                  <a:lnTo>
                    <a:pt x="2607" y="406"/>
                  </a:lnTo>
                  <a:lnTo>
                    <a:pt x="2607" y="406"/>
                  </a:lnTo>
                  <a:lnTo>
                    <a:pt x="2607" y="408"/>
                  </a:lnTo>
                  <a:lnTo>
                    <a:pt x="2607" y="408"/>
                  </a:lnTo>
                  <a:lnTo>
                    <a:pt x="2605" y="408"/>
                  </a:lnTo>
                  <a:lnTo>
                    <a:pt x="2605" y="408"/>
                  </a:lnTo>
                  <a:lnTo>
                    <a:pt x="2603" y="408"/>
                  </a:lnTo>
                  <a:lnTo>
                    <a:pt x="2603" y="408"/>
                  </a:lnTo>
                  <a:lnTo>
                    <a:pt x="2599" y="408"/>
                  </a:lnTo>
                  <a:lnTo>
                    <a:pt x="2599" y="406"/>
                  </a:lnTo>
                  <a:lnTo>
                    <a:pt x="2597" y="406"/>
                  </a:lnTo>
                  <a:lnTo>
                    <a:pt x="2593" y="408"/>
                  </a:lnTo>
                  <a:lnTo>
                    <a:pt x="2593" y="408"/>
                  </a:lnTo>
                  <a:lnTo>
                    <a:pt x="2591" y="408"/>
                  </a:lnTo>
                  <a:lnTo>
                    <a:pt x="2591" y="410"/>
                  </a:lnTo>
                  <a:lnTo>
                    <a:pt x="2589" y="410"/>
                  </a:lnTo>
                  <a:lnTo>
                    <a:pt x="2587" y="410"/>
                  </a:lnTo>
                  <a:lnTo>
                    <a:pt x="2587" y="410"/>
                  </a:lnTo>
                  <a:lnTo>
                    <a:pt x="2583" y="410"/>
                  </a:lnTo>
                  <a:lnTo>
                    <a:pt x="2581" y="410"/>
                  </a:lnTo>
                  <a:lnTo>
                    <a:pt x="2581" y="410"/>
                  </a:lnTo>
                  <a:lnTo>
                    <a:pt x="2579" y="410"/>
                  </a:lnTo>
                  <a:lnTo>
                    <a:pt x="2579" y="412"/>
                  </a:lnTo>
                  <a:lnTo>
                    <a:pt x="2579" y="412"/>
                  </a:lnTo>
                  <a:lnTo>
                    <a:pt x="2577" y="412"/>
                  </a:lnTo>
                  <a:lnTo>
                    <a:pt x="2577" y="410"/>
                  </a:lnTo>
                  <a:lnTo>
                    <a:pt x="2577" y="410"/>
                  </a:lnTo>
                  <a:lnTo>
                    <a:pt x="2575" y="410"/>
                  </a:lnTo>
                  <a:lnTo>
                    <a:pt x="2575" y="410"/>
                  </a:lnTo>
                  <a:lnTo>
                    <a:pt x="2573" y="410"/>
                  </a:lnTo>
                  <a:lnTo>
                    <a:pt x="2573" y="410"/>
                  </a:lnTo>
                  <a:lnTo>
                    <a:pt x="2569" y="410"/>
                  </a:lnTo>
                  <a:lnTo>
                    <a:pt x="2569" y="410"/>
                  </a:lnTo>
                  <a:lnTo>
                    <a:pt x="2565" y="412"/>
                  </a:lnTo>
                  <a:lnTo>
                    <a:pt x="2565" y="412"/>
                  </a:lnTo>
                  <a:lnTo>
                    <a:pt x="2565" y="412"/>
                  </a:lnTo>
                  <a:lnTo>
                    <a:pt x="2565" y="412"/>
                  </a:lnTo>
                  <a:lnTo>
                    <a:pt x="2565" y="412"/>
                  </a:lnTo>
                  <a:lnTo>
                    <a:pt x="2563" y="412"/>
                  </a:lnTo>
                  <a:lnTo>
                    <a:pt x="2563" y="412"/>
                  </a:lnTo>
                  <a:lnTo>
                    <a:pt x="2561" y="408"/>
                  </a:lnTo>
                  <a:lnTo>
                    <a:pt x="2561" y="408"/>
                  </a:lnTo>
                  <a:lnTo>
                    <a:pt x="2559" y="406"/>
                  </a:lnTo>
                  <a:lnTo>
                    <a:pt x="2557" y="406"/>
                  </a:lnTo>
                  <a:lnTo>
                    <a:pt x="2557" y="406"/>
                  </a:lnTo>
                  <a:lnTo>
                    <a:pt x="2547" y="408"/>
                  </a:lnTo>
                  <a:lnTo>
                    <a:pt x="2545" y="410"/>
                  </a:lnTo>
                  <a:lnTo>
                    <a:pt x="2543" y="410"/>
                  </a:lnTo>
                  <a:lnTo>
                    <a:pt x="2543" y="410"/>
                  </a:lnTo>
                  <a:lnTo>
                    <a:pt x="2541" y="410"/>
                  </a:lnTo>
                  <a:lnTo>
                    <a:pt x="2539" y="410"/>
                  </a:lnTo>
                  <a:lnTo>
                    <a:pt x="2539" y="410"/>
                  </a:lnTo>
                  <a:lnTo>
                    <a:pt x="2537" y="410"/>
                  </a:lnTo>
                  <a:lnTo>
                    <a:pt x="2537" y="408"/>
                  </a:lnTo>
                  <a:lnTo>
                    <a:pt x="2535" y="408"/>
                  </a:lnTo>
                  <a:lnTo>
                    <a:pt x="2535" y="406"/>
                  </a:lnTo>
                  <a:lnTo>
                    <a:pt x="2535" y="404"/>
                  </a:lnTo>
                  <a:lnTo>
                    <a:pt x="2535" y="402"/>
                  </a:lnTo>
                  <a:lnTo>
                    <a:pt x="2533" y="396"/>
                  </a:lnTo>
                  <a:lnTo>
                    <a:pt x="2531" y="394"/>
                  </a:lnTo>
                  <a:lnTo>
                    <a:pt x="2523" y="386"/>
                  </a:lnTo>
                  <a:lnTo>
                    <a:pt x="2523" y="386"/>
                  </a:lnTo>
                  <a:lnTo>
                    <a:pt x="2523" y="384"/>
                  </a:lnTo>
                  <a:lnTo>
                    <a:pt x="2523" y="382"/>
                  </a:lnTo>
                  <a:lnTo>
                    <a:pt x="2523" y="382"/>
                  </a:lnTo>
                  <a:lnTo>
                    <a:pt x="2523" y="380"/>
                  </a:lnTo>
                  <a:lnTo>
                    <a:pt x="2525" y="378"/>
                  </a:lnTo>
                  <a:lnTo>
                    <a:pt x="2525" y="378"/>
                  </a:lnTo>
                  <a:lnTo>
                    <a:pt x="2527" y="378"/>
                  </a:lnTo>
                  <a:lnTo>
                    <a:pt x="2527" y="376"/>
                  </a:lnTo>
                  <a:lnTo>
                    <a:pt x="2527" y="374"/>
                  </a:lnTo>
                  <a:lnTo>
                    <a:pt x="2527" y="374"/>
                  </a:lnTo>
                  <a:lnTo>
                    <a:pt x="2527" y="374"/>
                  </a:lnTo>
                  <a:lnTo>
                    <a:pt x="2529" y="370"/>
                  </a:lnTo>
                  <a:lnTo>
                    <a:pt x="2531" y="370"/>
                  </a:lnTo>
                  <a:lnTo>
                    <a:pt x="2531" y="368"/>
                  </a:lnTo>
                  <a:lnTo>
                    <a:pt x="2531" y="368"/>
                  </a:lnTo>
                  <a:lnTo>
                    <a:pt x="2529" y="366"/>
                  </a:lnTo>
                  <a:lnTo>
                    <a:pt x="2529" y="366"/>
                  </a:lnTo>
                  <a:lnTo>
                    <a:pt x="2529" y="366"/>
                  </a:lnTo>
                  <a:lnTo>
                    <a:pt x="2529" y="366"/>
                  </a:lnTo>
                  <a:lnTo>
                    <a:pt x="2527" y="366"/>
                  </a:lnTo>
                  <a:lnTo>
                    <a:pt x="2527" y="364"/>
                  </a:lnTo>
                  <a:lnTo>
                    <a:pt x="2527" y="362"/>
                  </a:lnTo>
                  <a:lnTo>
                    <a:pt x="2527" y="360"/>
                  </a:lnTo>
                  <a:lnTo>
                    <a:pt x="2527" y="360"/>
                  </a:lnTo>
                  <a:lnTo>
                    <a:pt x="2527" y="358"/>
                  </a:lnTo>
                  <a:lnTo>
                    <a:pt x="2527" y="358"/>
                  </a:lnTo>
                  <a:lnTo>
                    <a:pt x="2527" y="356"/>
                  </a:lnTo>
                  <a:lnTo>
                    <a:pt x="2525" y="356"/>
                  </a:lnTo>
                  <a:lnTo>
                    <a:pt x="2521" y="358"/>
                  </a:lnTo>
                  <a:lnTo>
                    <a:pt x="2521" y="358"/>
                  </a:lnTo>
                  <a:lnTo>
                    <a:pt x="2521" y="356"/>
                  </a:lnTo>
                  <a:lnTo>
                    <a:pt x="2521" y="356"/>
                  </a:lnTo>
                  <a:lnTo>
                    <a:pt x="2521" y="354"/>
                  </a:lnTo>
                  <a:lnTo>
                    <a:pt x="2521" y="354"/>
                  </a:lnTo>
                  <a:lnTo>
                    <a:pt x="2521" y="352"/>
                  </a:lnTo>
                  <a:lnTo>
                    <a:pt x="2521" y="352"/>
                  </a:lnTo>
                  <a:lnTo>
                    <a:pt x="2521" y="352"/>
                  </a:lnTo>
                  <a:lnTo>
                    <a:pt x="2519" y="350"/>
                  </a:lnTo>
                  <a:lnTo>
                    <a:pt x="2519" y="350"/>
                  </a:lnTo>
                  <a:lnTo>
                    <a:pt x="2517" y="350"/>
                  </a:lnTo>
                  <a:lnTo>
                    <a:pt x="2517" y="348"/>
                  </a:lnTo>
                  <a:lnTo>
                    <a:pt x="2517" y="348"/>
                  </a:lnTo>
                  <a:lnTo>
                    <a:pt x="2521" y="336"/>
                  </a:lnTo>
                  <a:lnTo>
                    <a:pt x="2523" y="334"/>
                  </a:lnTo>
                  <a:lnTo>
                    <a:pt x="2523" y="332"/>
                  </a:lnTo>
                  <a:lnTo>
                    <a:pt x="2523" y="332"/>
                  </a:lnTo>
                  <a:lnTo>
                    <a:pt x="2523" y="332"/>
                  </a:lnTo>
                  <a:lnTo>
                    <a:pt x="2521" y="332"/>
                  </a:lnTo>
                  <a:lnTo>
                    <a:pt x="2521" y="332"/>
                  </a:lnTo>
                  <a:lnTo>
                    <a:pt x="2519" y="332"/>
                  </a:lnTo>
                  <a:lnTo>
                    <a:pt x="2517" y="332"/>
                  </a:lnTo>
                  <a:lnTo>
                    <a:pt x="2517" y="332"/>
                  </a:lnTo>
                  <a:lnTo>
                    <a:pt x="2515" y="332"/>
                  </a:lnTo>
                  <a:lnTo>
                    <a:pt x="2515" y="330"/>
                  </a:lnTo>
                  <a:lnTo>
                    <a:pt x="2515" y="330"/>
                  </a:lnTo>
                  <a:lnTo>
                    <a:pt x="2513" y="330"/>
                  </a:lnTo>
                  <a:lnTo>
                    <a:pt x="2511" y="330"/>
                  </a:lnTo>
                  <a:lnTo>
                    <a:pt x="2509" y="330"/>
                  </a:lnTo>
                  <a:lnTo>
                    <a:pt x="2507" y="332"/>
                  </a:lnTo>
                  <a:lnTo>
                    <a:pt x="2505" y="332"/>
                  </a:lnTo>
                  <a:lnTo>
                    <a:pt x="2503" y="330"/>
                  </a:lnTo>
                  <a:lnTo>
                    <a:pt x="2495" y="324"/>
                  </a:lnTo>
                  <a:lnTo>
                    <a:pt x="2493" y="322"/>
                  </a:lnTo>
                  <a:lnTo>
                    <a:pt x="2493" y="322"/>
                  </a:lnTo>
                  <a:lnTo>
                    <a:pt x="2491" y="320"/>
                  </a:lnTo>
                  <a:lnTo>
                    <a:pt x="2489" y="320"/>
                  </a:lnTo>
                  <a:lnTo>
                    <a:pt x="2489" y="318"/>
                  </a:lnTo>
                  <a:lnTo>
                    <a:pt x="2491" y="318"/>
                  </a:lnTo>
                  <a:lnTo>
                    <a:pt x="2489" y="316"/>
                  </a:lnTo>
                  <a:lnTo>
                    <a:pt x="2487" y="316"/>
                  </a:lnTo>
                  <a:lnTo>
                    <a:pt x="2487" y="316"/>
                  </a:lnTo>
                  <a:lnTo>
                    <a:pt x="2487" y="312"/>
                  </a:lnTo>
                  <a:lnTo>
                    <a:pt x="2487" y="312"/>
                  </a:lnTo>
                  <a:lnTo>
                    <a:pt x="2485" y="310"/>
                  </a:lnTo>
                  <a:lnTo>
                    <a:pt x="2483" y="310"/>
                  </a:lnTo>
                  <a:lnTo>
                    <a:pt x="2483" y="310"/>
                  </a:lnTo>
                  <a:lnTo>
                    <a:pt x="2483" y="310"/>
                  </a:lnTo>
                  <a:lnTo>
                    <a:pt x="2483" y="308"/>
                  </a:lnTo>
                  <a:lnTo>
                    <a:pt x="2481" y="306"/>
                  </a:lnTo>
                  <a:lnTo>
                    <a:pt x="2481" y="304"/>
                  </a:lnTo>
                  <a:lnTo>
                    <a:pt x="2479" y="304"/>
                  </a:lnTo>
                  <a:lnTo>
                    <a:pt x="2477" y="304"/>
                  </a:lnTo>
                  <a:lnTo>
                    <a:pt x="2475" y="304"/>
                  </a:lnTo>
                  <a:lnTo>
                    <a:pt x="2473" y="304"/>
                  </a:lnTo>
                  <a:lnTo>
                    <a:pt x="2473" y="302"/>
                  </a:lnTo>
                  <a:lnTo>
                    <a:pt x="2473" y="302"/>
                  </a:lnTo>
                  <a:lnTo>
                    <a:pt x="2473" y="298"/>
                  </a:lnTo>
                  <a:lnTo>
                    <a:pt x="2473" y="296"/>
                  </a:lnTo>
                  <a:lnTo>
                    <a:pt x="2473" y="296"/>
                  </a:lnTo>
                  <a:lnTo>
                    <a:pt x="2471" y="294"/>
                  </a:lnTo>
                  <a:lnTo>
                    <a:pt x="2471" y="294"/>
                  </a:lnTo>
                  <a:lnTo>
                    <a:pt x="2470" y="294"/>
                  </a:lnTo>
                  <a:lnTo>
                    <a:pt x="2468" y="294"/>
                  </a:lnTo>
                  <a:lnTo>
                    <a:pt x="2468" y="294"/>
                  </a:lnTo>
                  <a:lnTo>
                    <a:pt x="2466" y="294"/>
                  </a:lnTo>
                  <a:lnTo>
                    <a:pt x="2466" y="298"/>
                  </a:lnTo>
                  <a:lnTo>
                    <a:pt x="2466" y="300"/>
                  </a:lnTo>
                  <a:lnTo>
                    <a:pt x="2466" y="300"/>
                  </a:lnTo>
                  <a:lnTo>
                    <a:pt x="2464" y="300"/>
                  </a:lnTo>
                  <a:lnTo>
                    <a:pt x="2462" y="298"/>
                  </a:lnTo>
                  <a:lnTo>
                    <a:pt x="2462" y="296"/>
                  </a:lnTo>
                  <a:lnTo>
                    <a:pt x="2460" y="296"/>
                  </a:lnTo>
                  <a:lnTo>
                    <a:pt x="2460" y="296"/>
                  </a:lnTo>
                  <a:lnTo>
                    <a:pt x="2458" y="298"/>
                  </a:lnTo>
                  <a:lnTo>
                    <a:pt x="2456" y="298"/>
                  </a:lnTo>
                  <a:lnTo>
                    <a:pt x="2456" y="300"/>
                  </a:lnTo>
                  <a:lnTo>
                    <a:pt x="2454" y="298"/>
                  </a:lnTo>
                  <a:lnTo>
                    <a:pt x="2454" y="298"/>
                  </a:lnTo>
                  <a:lnTo>
                    <a:pt x="2452" y="298"/>
                  </a:lnTo>
                  <a:lnTo>
                    <a:pt x="2452" y="294"/>
                  </a:lnTo>
                  <a:lnTo>
                    <a:pt x="2450" y="292"/>
                  </a:lnTo>
                  <a:lnTo>
                    <a:pt x="2448" y="292"/>
                  </a:lnTo>
                  <a:lnTo>
                    <a:pt x="2446" y="290"/>
                  </a:lnTo>
                  <a:lnTo>
                    <a:pt x="2446" y="290"/>
                  </a:lnTo>
                  <a:lnTo>
                    <a:pt x="2444" y="290"/>
                  </a:lnTo>
                  <a:lnTo>
                    <a:pt x="2442" y="292"/>
                  </a:lnTo>
                  <a:lnTo>
                    <a:pt x="2440" y="292"/>
                  </a:lnTo>
                  <a:lnTo>
                    <a:pt x="2440" y="290"/>
                  </a:lnTo>
                  <a:lnTo>
                    <a:pt x="2440" y="290"/>
                  </a:lnTo>
                  <a:lnTo>
                    <a:pt x="2440" y="288"/>
                  </a:lnTo>
                  <a:lnTo>
                    <a:pt x="2440" y="288"/>
                  </a:lnTo>
                  <a:lnTo>
                    <a:pt x="2440" y="288"/>
                  </a:lnTo>
                  <a:lnTo>
                    <a:pt x="2442" y="288"/>
                  </a:lnTo>
                  <a:lnTo>
                    <a:pt x="2442" y="286"/>
                  </a:lnTo>
                  <a:lnTo>
                    <a:pt x="2442" y="286"/>
                  </a:lnTo>
                  <a:lnTo>
                    <a:pt x="2442" y="286"/>
                  </a:lnTo>
                  <a:lnTo>
                    <a:pt x="2442" y="284"/>
                  </a:lnTo>
                  <a:lnTo>
                    <a:pt x="2442" y="284"/>
                  </a:lnTo>
                  <a:lnTo>
                    <a:pt x="2440" y="284"/>
                  </a:lnTo>
                  <a:lnTo>
                    <a:pt x="2440" y="284"/>
                  </a:lnTo>
                  <a:lnTo>
                    <a:pt x="2438" y="284"/>
                  </a:lnTo>
                  <a:lnTo>
                    <a:pt x="2436" y="282"/>
                  </a:lnTo>
                  <a:lnTo>
                    <a:pt x="2436" y="282"/>
                  </a:lnTo>
                  <a:lnTo>
                    <a:pt x="2436" y="282"/>
                  </a:lnTo>
                  <a:lnTo>
                    <a:pt x="2434" y="284"/>
                  </a:lnTo>
                  <a:lnTo>
                    <a:pt x="2434" y="284"/>
                  </a:lnTo>
                  <a:lnTo>
                    <a:pt x="2430" y="282"/>
                  </a:lnTo>
                  <a:lnTo>
                    <a:pt x="2424" y="284"/>
                  </a:lnTo>
                  <a:lnTo>
                    <a:pt x="2422" y="284"/>
                  </a:lnTo>
                  <a:lnTo>
                    <a:pt x="2422" y="284"/>
                  </a:lnTo>
                  <a:lnTo>
                    <a:pt x="2422" y="286"/>
                  </a:lnTo>
                  <a:lnTo>
                    <a:pt x="2422" y="286"/>
                  </a:lnTo>
                  <a:lnTo>
                    <a:pt x="2420" y="286"/>
                  </a:lnTo>
                  <a:lnTo>
                    <a:pt x="2418" y="284"/>
                  </a:lnTo>
                  <a:lnTo>
                    <a:pt x="2418" y="286"/>
                  </a:lnTo>
                  <a:lnTo>
                    <a:pt x="2416" y="286"/>
                  </a:lnTo>
                  <a:lnTo>
                    <a:pt x="2414" y="286"/>
                  </a:lnTo>
                  <a:lnTo>
                    <a:pt x="2410" y="286"/>
                  </a:lnTo>
                  <a:lnTo>
                    <a:pt x="2410" y="286"/>
                  </a:lnTo>
                  <a:lnTo>
                    <a:pt x="2408" y="284"/>
                  </a:lnTo>
                  <a:lnTo>
                    <a:pt x="2406" y="282"/>
                  </a:lnTo>
                  <a:lnTo>
                    <a:pt x="2406" y="282"/>
                  </a:lnTo>
                  <a:lnTo>
                    <a:pt x="2404" y="282"/>
                  </a:lnTo>
                  <a:lnTo>
                    <a:pt x="2404" y="282"/>
                  </a:lnTo>
                  <a:lnTo>
                    <a:pt x="2404" y="282"/>
                  </a:lnTo>
                  <a:lnTo>
                    <a:pt x="2404" y="282"/>
                  </a:lnTo>
                  <a:lnTo>
                    <a:pt x="2404" y="284"/>
                  </a:lnTo>
                  <a:lnTo>
                    <a:pt x="2402" y="284"/>
                  </a:lnTo>
                  <a:lnTo>
                    <a:pt x="2402" y="284"/>
                  </a:lnTo>
                  <a:lnTo>
                    <a:pt x="2400" y="284"/>
                  </a:lnTo>
                  <a:lnTo>
                    <a:pt x="2398" y="282"/>
                  </a:lnTo>
                  <a:lnTo>
                    <a:pt x="2398" y="282"/>
                  </a:lnTo>
                  <a:lnTo>
                    <a:pt x="2396" y="280"/>
                  </a:lnTo>
                  <a:lnTo>
                    <a:pt x="2396" y="280"/>
                  </a:lnTo>
                  <a:lnTo>
                    <a:pt x="2394" y="278"/>
                  </a:lnTo>
                  <a:lnTo>
                    <a:pt x="2394" y="278"/>
                  </a:lnTo>
                  <a:lnTo>
                    <a:pt x="2392" y="276"/>
                  </a:lnTo>
                  <a:lnTo>
                    <a:pt x="2392" y="276"/>
                  </a:lnTo>
                  <a:lnTo>
                    <a:pt x="2392" y="274"/>
                  </a:lnTo>
                  <a:lnTo>
                    <a:pt x="2392" y="272"/>
                  </a:lnTo>
                  <a:lnTo>
                    <a:pt x="2390" y="270"/>
                  </a:lnTo>
                  <a:lnTo>
                    <a:pt x="2386" y="270"/>
                  </a:lnTo>
                  <a:lnTo>
                    <a:pt x="2384" y="266"/>
                  </a:lnTo>
                  <a:lnTo>
                    <a:pt x="2384" y="266"/>
                  </a:lnTo>
                  <a:lnTo>
                    <a:pt x="2384" y="264"/>
                  </a:lnTo>
                  <a:lnTo>
                    <a:pt x="2384" y="262"/>
                  </a:lnTo>
                  <a:lnTo>
                    <a:pt x="2386" y="262"/>
                  </a:lnTo>
                  <a:lnTo>
                    <a:pt x="2386" y="260"/>
                  </a:lnTo>
                  <a:lnTo>
                    <a:pt x="2386" y="258"/>
                  </a:lnTo>
                  <a:lnTo>
                    <a:pt x="2384" y="256"/>
                  </a:lnTo>
                  <a:lnTo>
                    <a:pt x="2384" y="252"/>
                  </a:lnTo>
                  <a:lnTo>
                    <a:pt x="2384" y="250"/>
                  </a:lnTo>
                  <a:lnTo>
                    <a:pt x="2388" y="246"/>
                  </a:lnTo>
                  <a:lnTo>
                    <a:pt x="2388" y="244"/>
                  </a:lnTo>
                  <a:lnTo>
                    <a:pt x="2388" y="244"/>
                  </a:lnTo>
                  <a:lnTo>
                    <a:pt x="2388" y="242"/>
                  </a:lnTo>
                  <a:lnTo>
                    <a:pt x="2388" y="240"/>
                  </a:lnTo>
                  <a:lnTo>
                    <a:pt x="2388" y="240"/>
                  </a:lnTo>
                  <a:lnTo>
                    <a:pt x="2380" y="236"/>
                  </a:lnTo>
                  <a:lnTo>
                    <a:pt x="2378" y="234"/>
                  </a:lnTo>
                  <a:lnTo>
                    <a:pt x="2376" y="232"/>
                  </a:lnTo>
                  <a:lnTo>
                    <a:pt x="2376" y="232"/>
                  </a:lnTo>
                  <a:lnTo>
                    <a:pt x="2376" y="230"/>
                  </a:lnTo>
                  <a:lnTo>
                    <a:pt x="2378" y="230"/>
                  </a:lnTo>
                  <a:lnTo>
                    <a:pt x="2378" y="230"/>
                  </a:lnTo>
                  <a:lnTo>
                    <a:pt x="2378" y="228"/>
                  </a:lnTo>
                  <a:lnTo>
                    <a:pt x="2378" y="228"/>
                  </a:lnTo>
                  <a:lnTo>
                    <a:pt x="2378" y="226"/>
                  </a:lnTo>
                  <a:lnTo>
                    <a:pt x="2378" y="226"/>
                  </a:lnTo>
                  <a:lnTo>
                    <a:pt x="2376" y="224"/>
                  </a:lnTo>
                  <a:lnTo>
                    <a:pt x="2374" y="222"/>
                  </a:lnTo>
                  <a:lnTo>
                    <a:pt x="2376" y="222"/>
                  </a:lnTo>
                  <a:lnTo>
                    <a:pt x="2376" y="222"/>
                  </a:lnTo>
                  <a:lnTo>
                    <a:pt x="2376" y="220"/>
                  </a:lnTo>
                  <a:lnTo>
                    <a:pt x="2376" y="218"/>
                  </a:lnTo>
                  <a:lnTo>
                    <a:pt x="2378" y="218"/>
                  </a:lnTo>
                  <a:lnTo>
                    <a:pt x="2378" y="216"/>
                  </a:lnTo>
                  <a:lnTo>
                    <a:pt x="2378" y="214"/>
                  </a:lnTo>
                  <a:lnTo>
                    <a:pt x="2378" y="212"/>
                  </a:lnTo>
                  <a:lnTo>
                    <a:pt x="2378" y="212"/>
                  </a:lnTo>
                  <a:lnTo>
                    <a:pt x="2376" y="210"/>
                  </a:lnTo>
                  <a:lnTo>
                    <a:pt x="2374" y="208"/>
                  </a:lnTo>
                  <a:lnTo>
                    <a:pt x="2374" y="208"/>
                  </a:lnTo>
                  <a:lnTo>
                    <a:pt x="2374" y="208"/>
                  </a:lnTo>
                  <a:lnTo>
                    <a:pt x="2374" y="208"/>
                  </a:lnTo>
                  <a:lnTo>
                    <a:pt x="2374" y="206"/>
                  </a:lnTo>
                  <a:lnTo>
                    <a:pt x="2374" y="206"/>
                  </a:lnTo>
                  <a:lnTo>
                    <a:pt x="2374" y="206"/>
                  </a:lnTo>
                  <a:lnTo>
                    <a:pt x="2374" y="206"/>
                  </a:lnTo>
                  <a:lnTo>
                    <a:pt x="2376" y="204"/>
                  </a:lnTo>
                  <a:lnTo>
                    <a:pt x="2376" y="204"/>
                  </a:lnTo>
                  <a:lnTo>
                    <a:pt x="2374" y="202"/>
                  </a:lnTo>
                  <a:lnTo>
                    <a:pt x="2374" y="202"/>
                  </a:lnTo>
                  <a:lnTo>
                    <a:pt x="2372" y="202"/>
                  </a:lnTo>
                  <a:lnTo>
                    <a:pt x="2372" y="200"/>
                  </a:lnTo>
                  <a:lnTo>
                    <a:pt x="2368" y="192"/>
                  </a:lnTo>
                  <a:lnTo>
                    <a:pt x="2366" y="190"/>
                  </a:lnTo>
                  <a:lnTo>
                    <a:pt x="2364" y="188"/>
                  </a:lnTo>
                  <a:lnTo>
                    <a:pt x="2364" y="188"/>
                  </a:lnTo>
                  <a:lnTo>
                    <a:pt x="2362" y="184"/>
                  </a:lnTo>
                  <a:lnTo>
                    <a:pt x="2360" y="182"/>
                  </a:lnTo>
                  <a:lnTo>
                    <a:pt x="2358" y="180"/>
                  </a:lnTo>
                  <a:lnTo>
                    <a:pt x="2358" y="180"/>
                  </a:lnTo>
                  <a:lnTo>
                    <a:pt x="2358" y="178"/>
                  </a:lnTo>
                  <a:lnTo>
                    <a:pt x="2358" y="176"/>
                  </a:lnTo>
                  <a:lnTo>
                    <a:pt x="2358" y="174"/>
                  </a:lnTo>
                  <a:lnTo>
                    <a:pt x="2358" y="172"/>
                  </a:lnTo>
                  <a:lnTo>
                    <a:pt x="2358" y="170"/>
                  </a:lnTo>
                  <a:lnTo>
                    <a:pt x="2358" y="170"/>
                  </a:lnTo>
                  <a:lnTo>
                    <a:pt x="2358" y="170"/>
                  </a:lnTo>
                  <a:lnTo>
                    <a:pt x="2360" y="168"/>
                  </a:lnTo>
                  <a:lnTo>
                    <a:pt x="2360" y="166"/>
                  </a:lnTo>
                  <a:lnTo>
                    <a:pt x="2360" y="164"/>
                  </a:lnTo>
                  <a:lnTo>
                    <a:pt x="2362" y="164"/>
                  </a:lnTo>
                  <a:lnTo>
                    <a:pt x="2360" y="162"/>
                  </a:lnTo>
                  <a:lnTo>
                    <a:pt x="2360" y="162"/>
                  </a:lnTo>
                  <a:lnTo>
                    <a:pt x="2360" y="162"/>
                  </a:lnTo>
                  <a:lnTo>
                    <a:pt x="2358" y="162"/>
                  </a:lnTo>
                  <a:lnTo>
                    <a:pt x="2358" y="162"/>
                  </a:lnTo>
                  <a:lnTo>
                    <a:pt x="2358" y="164"/>
                  </a:lnTo>
                  <a:lnTo>
                    <a:pt x="2358" y="164"/>
                  </a:lnTo>
                  <a:lnTo>
                    <a:pt x="2356" y="164"/>
                  </a:lnTo>
                  <a:lnTo>
                    <a:pt x="2356" y="164"/>
                  </a:lnTo>
                  <a:lnTo>
                    <a:pt x="2358" y="166"/>
                  </a:lnTo>
                  <a:lnTo>
                    <a:pt x="2358" y="166"/>
                  </a:lnTo>
                  <a:lnTo>
                    <a:pt x="2358" y="166"/>
                  </a:lnTo>
                  <a:lnTo>
                    <a:pt x="2356" y="168"/>
                  </a:lnTo>
                  <a:lnTo>
                    <a:pt x="2356" y="168"/>
                  </a:lnTo>
                  <a:lnTo>
                    <a:pt x="2354" y="166"/>
                  </a:lnTo>
                  <a:lnTo>
                    <a:pt x="2354" y="166"/>
                  </a:lnTo>
                  <a:lnTo>
                    <a:pt x="2354" y="164"/>
                  </a:lnTo>
                  <a:lnTo>
                    <a:pt x="2354" y="162"/>
                  </a:lnTo>
                  <a:lnTo>
                    <a:pt x="2354" y="162"/>
                  </a:lnTo>
                  <a:lnTo>
                    <a:pt x="2356" y="160"/>
                  </a:lnTo>
                  <a:lnTo>
                    <a:pt x="2356" y="160"/>
                  </a:lnTo>
                  <a:lnTo>
                    <a:pt x="2356" y="160"/>
                  </a:lnTo>
                  <a:lnTo>
                    <a:pt x="2358" y="160"/>
                  </a:lnTo>
                  <a:lnTo>
                    <a:pt x="2358" y="158"/>
                  </a:lnTo>
                  <a:lnTo>
                    <a:pt x="2358" y="158"/>
                  </a:lnTo>
                  <a:lnTo>
                    <a:pt x="2358" y="158"/>
                  </a:lnTo>
                  <a:lnTo>
                    <a:pt x="2358" y="156"/>
                  </a:lnTo>
                  <a:lnTo>
                    <a:pt x="2356" y="156"/>
                  </a:lnTo>
                  <a:lnTo>
                    <a:pt x="2354" y="156"/>
                  </a:lnTo>
                  <a:lnTo>
                    <a:pt x="2354" y="156"/>
                  </a:lnTo>
                  <a:lnTo>
                    <a:pt x="2352" y="154"/>
                  </a:lnTo>
                  <a:lnTo>
                    <a:pt x="2352" y="154"/>
                  </a:lnTo>
                  <a:lnTo>
                    <a:pt x="2354" y="152"/>
                  </a:lnTo>
                  <a:lnTo>
                    <a:pt x="2354" y="150"/>
                  </a:lnTo>
                  <a:lnTo>
                    <a:pt x="2354" y="148"/>
                  </a:lnTo>
                  <a:lnTo>
                    <a:pt x="2352" y="146"/>
                  </a:lnTo>
                  <a:lnTo>
                    <a:pt x="2348" y="146"/>
                  </a:lnTo>
                  <a:lnTo>
                    <a:pt x="2348" y="144"/>
                  </a:lnTo>
                  <a:lnTo>
                    <a:pt x="2348" y="144"/>
                  </a:lnTo>
                  <a:lnTo>
                    <a:pt x="2348" y="142"/>
                  </a:lnTo>
                  <a:lnTo>
                    <a:pt x="2350" y="140"/>
                  </a:lnTo>
                  <a:lnTo>
                    <a:pt x="2350" y="140"/>
                  </a:lnTo>
                  <a:lnTo>
                    <a:pt x="2350" y="138"/>
                  </a:lnTo>
                  <a:lnTo>
                    <a:pt x="2348" y="136"/>
                  </a:lnTo>
                  <a:lnTo>
                    <a:pt x="2350" y="136"/>
                  </a:lnTo>
                  <a:lnTo>
                    <a:pt x="2350" y="136"/>
                  </a:lnTo>
                  <a:lnTo>
                    <a:pt x="2350" y="136"/>
                  </a:lnTo>
                  <a:lnTo>
                    <a:pt x="2350" y="136"/>
                  </a:lnTo>
                  <a:lnTo>
                    <a:pt x="2350" y="136"/>
                  </a:lnTo>
                  <a:lnTo>
                    <a:pt x="2350" y="134"/>
                  </a:lnTo>
                  <a:lnTo>
                    <a:pt x="2350" y="134"/>
                  </a:lnTo>
                  <a:lnTo>
                    <a:pt x="2346" y="134"/>
                  </a:lnTo>
                  <a:lnTo>
                    <a:pt x="2346" y="132"/>
                  </a:lnTo>
                  <a:lnTo>
                    <a:pt x="2338" y="116"/>
                  </a:lnTo>
                  <a:lnTo>
                    <a:pt x="2338" y="114"/>
                  </a:lnTo>
                  <a:lnTo>
                    <a:pt x="2338" y="114"/>
                  </a:lnTo>
                  <a:lnTo>
                    <a:pt x="2338" y="112"/>
                  </a:lnTo>
                  <a:lnTo>
                    <a:pt x="2340" y="112"/>
                  </a:lnTo>
                  <a:lnTo>
                    <a:pt x="2340" y="112"/>
                  </a:lnTo>
                  <a:lnTo>
                    <a:pt x="2340" y="110"/>
                  </a:lnTo>
                  <a:lnTo>
                    <a:pt x="2340" y="110"/>
                  </a:lnTo>
                  <a:lnTo>
                    <a:pt x="2342" y="106"/>
                  </a:lnTo>
                  <a:lnTo>
                    <a:pt x="2342" y="106"/>
                  </a:lnTo>
                  <a:lnTo>
                    <a:pt x="2342" y="104"/>
                  </a:lnTo>
                  <a:lnTo>
                    <a:pt x="2340" y="102"/>
                  </a:lnTo>
                  <a:lnTo>
                    <a:pt x="2338" y="102"/>
                  </a:lnTo>
                  <a:lnTo>
                    <a:pt x="2334" y="100"/>
                  </a:lnTo>
                  <a:lnTo>
                    <a:pt x="2332" y="100"/>
                  </a:lnTo>
                  <a:lnTo>
                    <a:pt x="2332" y="100"/>
                  </a:lnTo>
                  <a:lnTo>
                    <a:pt x="2332" y="100"/>
                  </a:lnTo>
                  <a:lnTo>
                    <a:pt x="2332" y="98"/>
                  </a:lnTo>
                  <a:lnTo>
                    <a:pt x="2336" y="96"/>
                  </a:lnTo>
                  <a:lnTo>
                    <a:pt x="2338" y="94"/>
                  </a:lnTo>
                  <a:lnTo>
                    <a:pt x="2336" y="94"/>
                  </a:lnTo>
                  <a:lnTo>
                    <a:pt x="2332" y="92"/>
                  </a:lnTo>
                  <a:lnTo>
                    <a:pt x="2332" y="92"/>
                  </a:lnTo>
                  <a:lnTo>
                    <a:pt x="2332" y="88"/>
                  </a:lnTo>
                  <a:lnTo>
                    <a:pt x="2334" y="88"/>
                  </a:lnTo>
                  <a:lnTo>
                    <a:pt x="2332" y="86"/>
                  </a:lnTo>
                  <a:lnTo>
                    <a:pt x="2332" y="84"/>
                  </a:lnTo>
                  <a:lnTo>
                    <a:pt x="2330" y="84"/>
                  </a:lnTo>
                  <a:lnTo>
                    <a:pt x="2330" y="82"/>
                  </a:lnTo>
                  <a:lnTo>
                    <a:pt x="2330" y="82"/>
                  </a:lnTo>
                  <a:lnTo>
                    <a:pt x="2328" y="80"/>
                  </a:lnTo>
                  <a:lnTo>
                    <a:pt x="2328" y="80"/>
                  </a:lnTo>
                  <a:lnTo>
                    <a:pt x="2326" y="80"/>
                  </a:lnTo>
                  <a:lnTo>
                    <a:pt x="2326" y="80"/>
                  </a:lnTo>
                  <a:lnTo>
                    <a:pt x="2326" y="78"/>
                  </a:lnTo>
                  <a:lnTo>
                    <a:pt x="2328" y="76"/>
                  </a:lnTo>
                  <a:lnTo>
                    <a:pt x="2326" y="74"/>
                  </a:lnTo>
                  <a:lnTo>
                    <a:pt x="2322" y="72"/>
                  </a:lnTo>
                  <a:lnTo>
                    <a:pt x="2320" y="72"/>
                  </a:lnTo>
                  <a:lnTo>
                    <a:pt x="2320" y="72"/>
                  </a:lnTo>
                  <a:lnTo>
                    <a:pt x="2320" y="72"/>
                  </a:lnTo>
                  <a:lnTo>
                    <a:pt x="2320" y="74"/>
                  </a:lnTo>
                  <a:lnTo>
                    <a:pt x="2320" y="74"/>
                  </a:lnTo>
                  <a:lnTo>
                    <a:pt x="2318" y="74"/>
                  </a:lnTo>
                  <a:lnTo>
                    <a:pt x="2318" y="74"/>
                  </a:lnTo>
                  <a:lnTo>
                    <a:pt x="2318" y="72"/>
                  </a:lnTo>
                  <a:lnTo>
                    <a:pt x="2316" y="70"/>
                  </a:lnTo>
                  <a:lnTo>
                    <a:pt x="2316" y="68"/>
                  </a:lnTo>
                  <a:lnTo>
                    <a:pt x="2316" y="68"/>
                  </a:lnTo>
                  <a:lnTo>
                    <a:pt x="2318" y="66"/>
                  </a:lnTo>
                  <a:lnTo>
                    <a:pt x="2318" y="66"/>
                  </a:lnTo>
                  <a:lnTo>
                    <a:pt x="2320" y="66"/>
                  </a:lnTo>
                  <a:lnTo>
                    <a:pt x="2320" y="66"/>
                  </a:lnTo>
                  <a:lnTo>
                    <a:pt x="2320" y="64"/>
                  </a:lnTo>
                  <a:lnTo>
                    <a:pt x="2320" y="62"/>
                  </a:lnTo>
                  <a:lnTo>
                    <a:pt x="2320" y="62"/>
                  </a:lnTo>
                  <a:lnTo>
                    <a:pt x="2320" y="60"/>
                  </a:lnTo>
                  <a:lnTo>
                    <a:pt x="2322" y="60"/>
                  </a:lnTo>
                  <a:lnTo>
                    <a:pt x="2322" y="58"/>
                  </a:lnTo>
                  <a:lnTo>
                    <a:pt x="2320" y="58"/>
                  </a:lnTo>
                  <a:lnTo>
                    <a:pt x="2318" y="58"/>
                  </a:lnTo>
                  <a:lnTo>
                    <a:pt x="2318" y="58"/>
                  </a:lnTo>
                  <a:lnTo>
                    <a:pt x="2318" y="60"/>
                  </a:lnTo>
                  <a:lnTo>
                    <a:pt x="2316" y="60"/>
                  </a:lnTo>
                  <a:lnTo>
                    <a:pt x="2312" y="52"/>
                  </a:lnTo>
                  <a:lnTo>
                    <a:pt x="2312" y="52"/>
                  </a:lnTo>
                  <a:lnTo>
                    <a:pt x="2312" y="52"/>
                  </a:lnTo>
                  <a:lnTo>
                    <a:pt x="2312" y="52"/>
                  </a:lnTo>
                  <a:lnTo>
                    <a:pt x="2312" y="50"/>
                  </a:lnTo>
                  <a:lnTo>
                    <a:pt x="2312" y="50"/>
                  </a:lnTo>
                  <a:lnTo>
                    <a:pt x="2312" y="50"/>
                  </a:lnTo>
                  <a:lnTo>
                    <a:pt x="2310" y="48"/>
                  </a:lnTo>
                  <a:lnTo>
                    <a:pt x="2306" y="50"/>
                  </a:lnTo>
                  <a:lnTo>
                    <a:pt x="2304" y="50"/>
                  </a:lnTo>
                  <a:lnTo>
                    <a:pt x="2304" y="50"/>
                  </a:lnTo>
                  <a:lnTo>
                    <a:pt x="2302" y="50"/>
                  </a:lnTo>
                  <a:lnTo>
                    <a:pt x="2302" y="50"/>
                  </a:lnTo>
                  <a:lnTo>
                    <a:pt x="2302" y="48"/>
                  </a:lnTo>
                  <a:lnTo>
                    <a:pt x="2304" y="46"/>
                  </a:lnTo>
                  <a:lnTo>
                    <a:pt x="2304" y="46"/>
                  </a:lnTo>
                  <a:lnTo>
                    <a:pt x="2304" y="46"/>
                  </a:lnTo>
                  <a:lnTo>
                    <a:pt x="2306" y="46"/>
                  </a:lnTo>
                  <a:lnTo>
                    <a:pt x="2306" y="46"/>
                  </a:lnTo>
                  <a:lnTo>
                    <a:pt x="2306" y="44"/>
                  </a:lnTo>
                  <a:lnTo>
                    <a:pt x="2304" y="42"/>
                  </a:lnTo>
                  <a:lnTo>
                    <a:pt x="2302" y="40"/>
                  </a:lnTo>
                  <a:lnTo>
                    <a:pt x="2302" y="38"/>
                  </a:lnTo>
                  <a:lnTo>
                    <a:pt x="2300" y="38"/>
                  </a:lnTo>
                  <a:lnTo>
                    <a:pt x="2300" y="38"/>
                  </a:lnTo>
                  <a:lnTo>
                    <a:pt x="2296" y="38"/>
                  </a:lnTo>
                  <a:lnTo>
                    <a:pt x="2296" y="38"/>
                  </a:lnTo>
                  <a:lnTo>
                    <a:pt x="2294" y="36"/>
                  </a:lnTo>
                  <a:lnTo>
                    <a:pt x="2294" y="36"/>
                  </a:lnTo>
                  <a:lnTo>
                    <a:pt x="2292" y="36"/>
                  </a:lnTo>
                  <a:lnTo>
                    <a:pt x="2280" y="26"/>
                  </a:lnTo>
                  <a:lnTo>
                    <a:pt x="2276" y="26"/>
                  </a:lnTo>
                  <a:lnTo>
                    <a:pt x="2274" y="26"/>
                  </a:lnTo>
                  <a:lnTo>
                    <a:pt x="2270" y="28"/>
                  </a:lnTo>
                  <a:lnTo>
                    <a:pt x="2268" y="28"/>
                  </a:lnTo>
                  <a:lnTo>
                    <a:pt x="2268" y="30"/>
                  </a:lnTo>
                  <a:lnTo>
                    <a:pt x="2268" y="30"/>
                  </a:lnTo>
                  <a:lnTo>
                    <a:pt x="2268" y="32"/>
                  </a:lnTo>
                  <a:lnTo>
                    <a:pt x="2268" y="34"/>
                  </a:lnTo>
                  <a:lnTo>
                    <a:pt x="2268" y="34"/>
                  </a:lnTo>
                  <a:lnTo>
                    <a:pt x="2266" y="34"/>
                  </a:lnTo>
                  <a:lnTo>
                    <a:pt x="2266" y="32"/>
                  </a:lnTo>
                  <a:lnTo>
                    <a:pt x="2264" y="30"/>
                  </a:lnTo>
                  <a:lnTo>
                    <a:pt x="2262" y="32"/>
                  </a:lnTo>
                  <a:lnTo>
                    <a:pt x="2262" y="32"/>
                  </a:lnTo>
                  <a:lnTo>
                    <a:pt x="2260" y="30"/>
                  </a:lnTo>
                  <a:lnTo>
                    <a:pt x="2260" y="30"/>
                  </a:lnTo>
                  <a:lnTo>
                    <a:pt x="2260" y="28"/>
                  </a:lnTo>
                  <a:lnTo>
                    <a:pt x="2260" y="28"/>
                  </a:lnTo>
                  <a:lnTo>
                    <a:pt x="2260" y="28"/>
                  </a:lnTo>
                  <a:lnTo>
                    <a:pt x="2260" y="28"/>
                  </a:lnTo>
                  <a:lnTo>
                    <a:pt x="2258" y="26"/>
                  </a:lnTo>
                  <a:lnTo>
                    <a:pt x="2258" y="26"/>
                  </a:lnTo>
                  <a:lnTo>
                    <a:pt x="2252" y="26"/>
                  </a:lnTo>
                  <a:lnTo>
                    <a:pt x="2252" y="26"/>
                  </a:lnTo>
                  <a:lnTo>
                    <a:pt x="2250" y="26"/>
                  </a:lnTo>
                  <a:lnTo>
                    <a:pt x="2248" y="24"/>
                  </a:lnTo>
                  <a:lnTo>
                    <a:pt x="2246" y="24"/>
                  </a:lnTo>
                  <a:lnTo>
                    <a:pt x="2246" y="22"/>
                  </a:lnTo>
                  <a:lnTo>
                    <a:pt x="2244" y="22"/>
                  </a:lnTo>
                  <a:lnTo>
                    <a:pt x="2244" y="20"/>
                  </a:lnTo>
                  <a:lnTo>
                    <a:pt x="2244" y="20"/>
                  </a:lnTo>
                  <a:lnTo>
                    <a:pt x="2242" y="18"/>
                  </a:lnTo>
                  <a:lnTo>
                    <a:pt x="2242" y="16"/>
                  </a:lnTo>
                  <a:lnTo>
                    <a:pt x="2242" y="16"/>
                  </a:lnTo>
                  <a:lnTo>
                    <a:pt x="2240" y="14"/>
                  </a:lnTo>
                  <a:lnTo>
                    <a:pt x="2240" y="14"/>
                  </a:lnTo>
                  <a:lnTo>
                    <a:pt x="2238" y="14"/>
                  </a:lnTo>
                  <a:lnTo>
                    <a:pt x="2238" y="14"/>
                  </a:lnTo>
                  <a:lnTo>
                    <a:pt x="2236" y="14"/>
                  </a:lnTo>
                  <a:lnTo>
                    <a:pt x="2236" y="16"/>
                  </a:lnTo>
                  <a:lnTo>
                    <a:pt x="2234" y="16"/>
                  </a:lnTo>
                  <a:lnTo>
                    <a:pt x="2234" y="16"/>
                  </a:lnTo>
                  <a:lnTo>
                    <a:pt x="2232" y="14"/>
                  </a:lnTo>
                  <a:lnTo>
                    <a:pt x="2232" y="12"/>
                  </a:lnTo>
                  <a:lnTo>
                    <a:pt x="2230" y="12"/>
                  </a:lnTo>
                  <a:lnTo>
                    <a:pt x="2230" y="12"/>
                  </a:lnTo>
                  <a:lnTo>
                    <a:pt x="2230" y="12"/>
                  </a:lnTo>
                  <a:lnTo>
                    <a:pt x="2228" y="10"/>
                  </a:lnTo>
                  <a:lnTo>
                    <a:pt x="2228" y="8"/>
                  </a:lnTo>
                  <a:lnTo>
                    <a:pt x="2224" y="6"/>
                  </a:lnTo>
                  <a:lnTo>
                    <a:pt x="2222" y="6"/>
                  </a:lnTo>
                  <a:lnTo>
                    <a:pt x="2218" y="4"/>
                  </a:lnTo>
                  <a:lnTo>
                    <a:pt x="2216" y="4"/>
                  </a:lnTo>
                  <a:lnTo>
                    <a:pt x="2214" y="4"/>
                  </a:lnTo>
                  <a:lnTo>
                    <a:pt x="2214" y="2"/>
                  </a:lnTo>
                  <a:lnTo>
                    <a:pt x="2212" y="0"/>
                  </a:lnTo>
                  <a:lnTo>
                    <a:pt x="2212" y="0"/>
                  </a:lnTo>
                  <a:lnTo>
                    <a:pt x="2210" y="4"/>
                  </a:lnTo>
                  <a:lnTo>
                    <a:pt x="2208" y="4"/>
                  </a:lnTo>
                  <a:lnTo>
                    <a:pt x="2208" y="4"/>
                  </a:lnTo>
                  <a:lnTo>
                    <a:pt x="2208" y="2"/>
                  </a:lnTo>
                  <a:lnTo>
                    <a:pt x="2208" y="2"/>
                  </a:lnTo>
                  <a:lnTo>
                    <a:pt x="2210" y="2"/>
                  </a:lnTo>
                  <a:lnTo>
                    <a:pt x="2208" y="2"/>
                  </a:lnTo>
                  <a:lnTo>
                    <a:pt x="2208" y="0"/>
                  </a:lnTo>
                  <a:lnTo>
                    <a:pt x="2206" y="0"/>
                  </a:lnTo>
                  <a:lnTo>
                    <a:pt x="2206" y="2"/>
                  </a:lnTo>
                  <a:lnTo>
                    <a:pt x="2206" y="4"/>
                  </a:lnTo>
                  <a:lnTo>
                    <a:pt x="2206" y="4"/>
                  </a:lnTo>
                  <a:lnTo>
                    <a:pt x="2206" y="4"/>
                  </a:lnTo>
                  <a:lnTo>
                    <a:pt x="2204" y="2"/>
                  </a:lnTo>
                  <a:lnTo>
                    <a:pt x="2204" y="2"/>
                  </a:lnTo>
                  <a:lnTo>
                    <a:pt x="2202" y="2"/>
                  </a:lnTo>
                  <a:lnTo>
                    <a:pt x="2202" y="2"/>
                  </a:lnTo>
                  <a:lnTo>
                    <a:pt x="2200" y="0"/>
                  </a:lnTo>
                  <a:lnTo>
                    <a:pt x="2198" y="0"/>
                  </a:lnTo>
                  <a:lnTo>
                    <a:pt x="2198" y="0"/>
                  </a:lnTo>
                  <a:lnTo>
                    <a:pt x="2196" y="0"/>
                  </a:lnTo>
                  <a:lnTo>
                    <a:pt x="2196" y="0"/>
                  </a:lnTo>
                  <a:lnTo>
                    <a:pt x="2194" y="2"/>
                  </a:lnTo>
                  <a:lnTo>
                    <a:pt x="2192" y="2"/>
                  </a:lnTo>
                  <a:lnTo>
                    <a:pt x="2192" y="4"/>
                  </a:lnTo>
                  <a:lnTo>
                    <a:pt x="2192" y="4"/>
                  </a:lnTo>
                  <a:lnTo>
                    <a:pt x="2186" y="4"/>
                  </a:lnTo>
                  <a:lnTo>
                    <a:pt x="2178" y="8"/>
                  </a:lnTo>
                  <a:lnTo>
                    <a:pt x="2162" y="8"/>
                  </a:lnTo>
                  <a:lnTo>
                    <a:pt x="2160" y="8"/>
                  </a:lnTo>
                  <a:lnTo>
                    <a:pt x="2158" y="8"/>
                  </a:lnTo>
                  <a:lnTo>
                    <a:pt x="2158" y="8"/>
                  </a:lnTo>
                  <a:lnTo>
                    <a:pt x="2156" y="6"/>
                  </a:lnTo>
                  <a:lnTo>
                    <a:pt x="2156" y="6"/>
                  </a:lnTo>
                  <a:lnTo>
                    <a:pt x="2154" y="6"/>
                  </a:lnTo>
                  <a:lnTo>
                    <a:pt x="2154" y="6"/>
                  </a:lnTo>
                  <a:lnTo>
                    <a:pt x="2150" y="8"/>
                  </a:lnTo>
                  <a:lnTo>
                    <a:pt x="2148" y="8"/>
                  </a:lnTo>
                  <a:lnTo>
                    <a:pt x="2148" y="8"/>
                  </a:lnTo>
                  <a:lnTo>
                    <a:pt x="2146" y="10"/>
                  </a:lnTo>
                  <a:lnTo>
                    <a:pt x="2144" y="10"/>
                  </a:lnTo>
                  <a:lnTo>
                    <a:pt x="2142" y="10"/>
                  </a:lnTo>
                  <a:lnTo>
                    <a:pt x="2136" y="10"/>
                  </a:lnTo>
                  <a:lnTo>
                    <a:pt x="2124" y="14"/>
                  </a:lnTo>
                  <a:lnTo>
                    <a:pt x="2120" y="18"/>
                  </a:lnTo>
                  <a:lnTo>
                    <a:pt x="2116" y="18"/>
                  </a:lnTo>
                  <a:lnTo>
                    <a:pt x="2114" y="18"/>
                  </a:lnTo>
                  <a:lnTo>
                    <a:pt x="2114" y="18"/>
                  </a:lnTo>
                  <a:lnTo>
                    <a:pt x="2112" y="18"/>
                  </a:lnTo>
                  <a:lnTo>
                    <a:pt x="2112" y="18"/>
                  </a:lnTo>
                  <a:lnTo>
                    <a:pt x="2110" y="18"/>
                  </a:lnTo>
                  <a:lnTo>
                    <a:pt x="2110" y="20"/>
                  </a:lnTo>
                  <a:lnTo>
                    <a:pt x="2108" y="20"/>
                  </a:lnTo>
                  <a:lnTo>
                    <a:pt x="2106" y="22"/>
                  </a:lnTo>
                  <a:lnTo>
                    <a:pt x="2104" y="22"/>
                  </a:lnTo>
                  <a:lnTo>
                    <a:pt x="2098" y="20"/>
                  </a:lnTo>
                  <a:lnTo>
                    <a:pt x="2090" y="22"/>
                  </a:lnTo>
                  <a:lnTo>
                    <a:pt x="2090" y="22"/>
                  </a:lnTo>
                  <a:lnTo>
                    <a:pt x="2088" y="22"/>
                  </a:lnTo>
                  <a:lnTo>
                    <a:pt x="2088" y="24"/>
                  </a:lnTo>
                  <a:lnTo>
                    <a:pt x="2088" y="24"/>
                  </a:lnTo>
                  <a:lnTo>
                    <a:pt x="2086" y="26"/>
                  </a:lnTo>
                  <a:lnTo>
                    <a:pt x="2084" y="28"/>
                  </a:lnTo>
                  <a:lnTo>
                    <a:pt x="2082" y="32"/>
                  </a:lnTo>
                  <a:lnTo>
                    <a:pt x="2080" y="34"/>
                  </a:lnTo>
                  <a:lnTo>
                    <a:pt x="2076" y="38"/>
                  </a:lnTo>
                  <a:lnTo>
                    <a:pt x="2072" y="42"/>
                  </a:lnTo>
                  <a:lnTo>
                    <a:pt x="2070" y="46"/>
                  </a:lnTo>
                  <a:lnTo>
                    <a:pt x="2068" y="46"/>
                  </a:lnTo>
                  <a:lnTo>
                    <a:pt x="2068" y="46"/>
                  </a:lnTo>
                  <a:lnTo>
                    <a:pt x="2068" y="48"/>
                  </a:lnTo>
                  <a:lnTo>
                    <a:pt x="2068" y="48"/>
                  </a:lnTo>
                  <a:lnTo>
                    <a:pt x="2068" y="48"/>
                  </a:lnTo>
                  <a:lnTo>
                    <a:pt x="2066" y="50"/>
                  </a:lnTo>
                  <a:lnTo>
                    <a:pt x="2066" y="50"/>
                  </a:lnTo>
                  <a:lnTo>
                    <a:pt x="2066" y="50"/>
                  </a:lnTo>
                  <a:lnTo>
                    <a:pt x="2064" y="52"/>
                  </a:lnTo>
                  <a:lnTo>
                    <a:pt x="2064" y="52"/>
                  </a:lnTo>
                  <a:lnTo>
                    <a:pt x="2064" y="52"/>
                  </a:lnTo>
                  <a:lnTo>
                    <a:pt x="2064" y="52"/>
                  </a:lnTo>
                  <a:lnTo>
                    <a:pt x="2062" y="54"/>
                  </a:lnTo>
                  <a:lnTo>
                    <a:pt x="2060" y="56"/>
                  </a:lnTo>
                  <a:lnTo>
                    <a:pt x="2060" y="56"/>
                  </a:lnTo>
                  <a:lnTo>
                    <a:pt x="2056" y="58"/>
                  </a:lnTo>
                  <a:lnTo>
                    <a:pt x="2054" y="60"/>
                  </a:lnTo>
                  <a:lnTo>
                    <a:pt x="2054" y="62"/>
                  </a:lnTo>
                  <a:lnTo>
                    <a:pt x="2054" y="62"/>
                  </a:lnTo>
                  <a:lnTo>
                    <a:pt x="2054" y="64"/>
                  </a:lnTo>
                  <a:lnTo>
                    <a:pt x="2054" y="64"/>
                  </a:lnTo>
                  <a:lnTo>
                    <a:pt x="2054" y="66"/>
                  </a:lnTo>
                  <a:lnTo>
                    <a:pt x="2054" y="66"/>
                  </a:lnTo>
                  <a:lnTo>
                    <a:pt x="2054" y="68"/>
                  </a:lnTo>
                  <a:lnTo>
                    <a:pt x="2054" y="70"/>
                  </a:lnTo>
                  <a:lnTo>
                    <a:pt x="2054" y="70"/>
                  </a:lnTo>
                  <a:lnTo>
                    <a:pt x="2054" y="72"/>
                  </a:lnTo>
                  <a:lnTo>
                    <a:pt x="2056" y="72"/>
                  </a:lnTo>
                  <a:lnTo>
                    <a:pt x="2058" y="72"/>
                  </a:lnTo>
                  <a:lnTo>
                    <a:pt x="2060" y="72"/>
                  </a:lnTo>
                  <a:lnTo>
                    <a:pt x="2060" y="72"/>
                  </a:lnTo>
                  <a:lnTo>
                    <a:pt x="2062" y="70"/>
                  </a:lnTo>
                  <a:lnTo>
                    <a:pt x="2064" y="70"/>
                  </a:lnTo>
                  <a:lnTo>
                    <a:pt x="2068" y="70"/>
                  </a:lnTo>
                  <a:lnTo>
                    <a:pt x="2070" y="70"/>
                  </a:lnTo>
                  <a:lnTo>
                    <a:pt x="2072" y="68"/>
                  </a:lnTo>
                  <a:lnTo>
                    <a:pt x="2072" y="68"/>
                  </a:lnTo>
                  <a:lnTo>
                    <a:pt x="2072" y="68"/>
                  </a:lnTo>
                  <a:lnTo>
                    <a:pt x="2074" y="70"/>
                  </a:lnTo>
                  <a:lnTo>
                    <a:pt x="2076" y="70"/>
                  </a:lnTo>
                  <a:lnTo>
                    <a:pt x="2080" y="74"/>
                  </a:lnTo>
                  <a:lnTo>
                    <a:pt x="2082" y="74"/>
                  </a:lnTo>
                  <a:lnTo>
                    <a:pt x="2084" y="74"/>
                  </a:lnTo>
                  <a:lnTo>
                    <a:pt x="2084" y="76"/>
                  </a:lnTo>
                  <a:lnTo>
                    <a:pt x="2084" y="78"/>
                  </a:lnTo>
                  <a:lnTo>
                    <a:pt x="2084" y="78"/>
                  </a:lnTo>
                  <a:lnTo>
                    <a:pt x="2084" y="78"/>
                  </a:lnTo>
                  <a:lnTo>
                    <a:pt x="2084" y="80"/>
                  </a:lnTo>
                  <a:lnTo>
                    <a:pt x="2082" y="80"/>
                  </a:lnTo>
                  <a:lnTo>
                    <a:pt x="2082" y="80"/>
                  </a:lnTo>
                  <a:lnTo>
                    <a:pt x="2082" y="82"/>
                  </a:lnTo>
                  <a:lnTo>
                    <a:pt x="2082" y="84"/>
                  </a:lnTo>
                  <a:lnTo>
                    <a:pt x="2082" y="86"/>
                  </a:lnTo>
                  <a:lnTo>
                    <a:pt x="2082" y="88"/>
                  </a:lnTo>
                  <a:lnTo>
                    <a:pt x="2082" y="88"/>
                  </a:lnTo>
                  <a:lnTo>
                    <a:pt x="2080" y="88"/>
                  </a:lnTo>
                  <a:lnTo>
                    <a:pt x="2080" y="88"/>
                  </a:lnTo>
                  <a:lnTo>
                    <a:pt x="2080" y="88"/>
                  </a:lnTo>
                  <a:lnTo>
                    <a:pt x="2080" y="90"/>
                  </a:lnTo>
                  <a:lnTo>
                    <a:pt x="2080" y="90"/>
                  </a:lnTo>
                  <a:lnTo>
                    <a:pt x="2080" y="90"/>
                  </a:lnTo>
                  <a:lnTo>
                    <a:pt x="2080" y="92"/>
                  </a:lnTo>
                  <a:lnTo>
                    <a:pt x="2082" y="92"/>
                  </a:lnTo>
                  <a:lnTo>
                    <a:pt x="2084" y="96"/>
                  </a:lnTo>
                  <a:lnTo>
                    <a:pt x="2086" y="98"/>
                  </a:lnTo>
                  <a:lnTo>
                    <a:pt x="2086" y="98"/>
                  </a:lnTo>
                  <a:lnTo>
                    <a:pt x="2086" y="100"/>
                  </a:lnTo>
                  <a:lnTo>
                    <a:pt x="2086" y="100"/>
                  </a:lnTo>
                  <a:lnTo>
                    <a:pt x="2086" y="100"/>
                  </a:lnTo>
                  <a:lnTo>
                    <a:pt x="2086" y="102"/>
                  </a:lnTo>
                  <a:lnTo>
                    <a:pt x="2086" y="102"/>
                  </a:lnTo>
                  <a:lnTo>
                    <a:pt x="2086" y="102"/>
                  </a:lnTo>
                  <a:lnTo>
                    <a:pt x="2086" y="102"/>
                  </a:lnTo>
                  <a:lnTo>
                    <a:pt x="2086" y="104"/>
                  </a:lnTo>
                  <a:lnTo>
                    <a:pt x="2086" y="104"/>
                  </a:lnTo>
                  <a:lnTo>
                    <a:pt x="2086" y="104"/>
                  </a:lnTo>
                  <a:lnTo>
                    <a:pt x="2086" y="104"/>
                  </a:lnTo>
                  <a:lnTo>
                    <a:pt x="2086" y="106"/>
                  </a:lnTo>
                  <a:lnTo>
                    <a:pt x="2086" y="106"/>
                  </a:lnTo>
                  <a:lnTo>
                    <a:pt x="2086" y="106"/>
                  </a:lnTo>
                  <a:lnTo>
                    <a:pt x="2086" y="108"/>
                  </a:lnTo>
                  <a:lnTo>
                    <a:pt x="2086" y="108"/>
                  </a:lnTo>
                  <a:lnTo>
                    <a:pt x="2084" y="110"/>
                  </a:lnTo>
                  <a:lnTo>
                    <a:pt x="2084" y="110"/>
                  </a:lnTo>
                  <a:lnTo>
                    <a:pt x="2084" y="110"/>
                  </a:lnTo>
                  <a:lnTo>
                    <a:pt x="2084" y="110"/>
                  </a:lnTo>
                  <a:lnTo>
                    <a:pt x="2082" y="112"/>
                  </a:lnTo>
                  <a:lnTo>
                    <a:pt x="2084" y="112"/>
                  </a:lnTo>
                  <a:lnTo>
                    <a:pt x="2084" y="114"/>
                  </a:lnTo>
                  <a:lnTo>
                    <a:pt x="2084" y="114"/>
                  </a:lnTo>
                  <a:lnTo>
                    <a:pt x="2084" y="116"/>
                  </a:lnTo>
                  <a:lnTo>
                    <a:pt x="2084" y="116"/>
                  </a:lnTo>
                  <a:lnTo>
                    <a:pt x="2082" y="118"/>
                  </a:lnTo>
                  <a:lnTo>
                    <a:pt x="2082" y="120"/>
                  </a:lnTo>
                  <a:lnTo>
                    <a:pt x="2080" y="120"/>
                  </a:lnTo>
                  <a:lnTo>
                    <a:pt x="2080" y="122"/>
                  </a:lnTo>
                  <a:lnTo>
                    <a:pt x="2078" y="122"/>
                  </a:lnTo>
                  <a:lnTo>
                    <a:pt x="2078" y="122"/>
                  </a:lnTo>
                  <a:lnTo>
                    <a:pt x="2076" y="122"/>
                  </a:lnTo>
                  <a:lnTo>
                    <a:pt x="2076" y="122"/>
                  </a:lnTo>
                  <a:lnTo>
                    <a:pt x="2076" y="122"/>
                  </a:lnTo>
                  <a:lnTo>
                    <a:pt x="2076" y="124"/>
                  </a:lnTo>
                  <a:lnTo>
                    <a:pt x="2074" y="124"/>
                  </a:lnTo>
                  <a:lnTo>
                    <a:pt x="2074" y="124"/>
                  </a:lnTo>
                  <a:lnTo>
                    <a:pt x="2074" y="124"/>
                  </a:lnTo>
                  <a:lnTo>
                    <a:pt x="2074" y="124"/>
                  </a:lnTo>
                  <a:lnTo>
                    <a:pt x="2074" y="124"/>
                  </a:lnTo>
                  <a:lnTo>
                    <a:pt x="2074" y="126"/>
                  </a:lnTo>
                  <a:lnTo>
                    <a:pt x="2072" y="126"/>
                  </a:lnTo>
                  <a:lnTo>
                    <a:pt x="2072" y="126"/>
                  </a:lnTo>
                  <a:lnTo>
                    <a:pt x="2072" y="126"/>
                  </a:lnTo>
                  <a:lnTo>
                    <a:pt x="2070" y="126"/>
                  </a:lnTo>
                  <a:lnTo>
                    <a:pt x="2068" y="128"/>
                  </a:lnTo>
                  <a:lnTo>
                    <a:pt x="2066" y="130"/>
                  </a:lnTo>
                  <a:lnTo>
                    <a:pt x="2060" y="138"/>
                  </a:lnTo>
                  <a:lnTo>
                    <a:pt x="2060" y="138"/>
                  </a:lnTo>
                  <a:lnTo>
                    <a:pt x="2058" y="138"/>
                  </a:lnTo>
                  <a:lnTo>
                    <a:pt x="2058" y="138"/>
                  </a:lnTo>
                  <a:lnTo>
                    <a:pt x="2056" y="138"/>
                  </a:lnTo>
                  <a:lnTo>
                    <a:pt x="2056" y="138"/>
                  </a:lnTo>
                  <a:lnTo>
                    <a:pt x="2056" y="140"/>
                  </a:lnTo>
                  <a:lnTo>
                    <a:pt x="2056" y="142"/>
                  </a:lnTo>
                  <a:lnTo>
                    <a:pt x="2054" y="144"/>
                  </a:lnTo>
                  <a:lnTo>
                    <a:pt x="2054" y="144"/>
                  </a:lnTo>
                  <a:lnTo>
                    <a:pt x="2054" y="146"/>
                  </a:lnTo>
                  <a:lnTo>
                    <a:pt x="2054" y="148"/>
                  </a:lnTo>
                  <a:lnTo>
                    <a:pt x="2052" y="150"/>
                  </a:lnTo>
                  <a:lnTo>
                    <a:pt x="2052" y="152"/>
                  </a:lnTo>
                  <a:lnTo>
                    <a:pt x="2052" y="152"/>
                  </a:lnTo>
                  <a:lnTo>
                    <a:pt x="2052" y="154"/>
                  </a:lnTo>
                  <a:lnTo>
                    <a:pt x="2052" y="154"/>
                  </a:lnTo>
                  <a:lnTo>
                    <a:pt x="2050" y="156"/>
                  </a:lnTo>
                  <a:lnTo>
                    <a:pt x="2050" y="156"/>
                  </a:lnTo>
                  <a:lnTo>
                    <a:pt x="2050" y="156"/>
                  </a:lnTo>
                  <a:lnTo>
                    <a:pt x="2050" y="158"/>
                  </a:lnTo>
                  <a:lnTo>
                    <a:pt x="2050" y="158"/>
                  </a:lnTo>
                  <a:lnTo>
                    <a:pt x="2048" y="158"/>
                  </a:lnTo>
                  <a:lnTo>
                    <a:pt x="2048" y="160"/>
                  </a:lnTo>
                  <a:lnTo>
                    <a:pt x="2048" y="160"/>
                  </a:lnTo>
                  <a:lnTo>
                    <a:pt x="2048" y="162"/>
                  </a:lnTo>
                  <a:lnTo>
                    <a:pt x="2048" y="162"/>
                  </a:lnTo>
                  <a:lnTo>
                    <a:pt x="2048" y="162"/>
                  </a:lnTo>
                  <a:lnTo>
                    <a:pt x="2046" y="166"/>
                  </a:lnTo>
                  <a:lnTo>
                    <a:pt x="2046" y="166"/>
                  </a:lnTo>
                  <a:lnTo>
                    <a:pt x="2044" y="166"/>
                  </a:lnTo>
                  <a:lnTo>
                    <a:pt x="2044" y="166"/>
                  </a:lnTo>
                  <a:lnTo>
                    <a:pt x="2044" y="166"/>
                  </a:lnTo>
                  <a:lnTo>
                    <a:pt x="2044" y="168"/>
                  </a:lnTo>
                  <a:lnTo>
                    <a:pt x="2044" y="170"/>
                  </a:lnTo>
                  <a:lnTo>
                    <a:pt x="2044" y="170"/>
                  </a:lnTo>
                  <a:lnTo>
                    <a:pt x="2044" y="170"/>
                  </a:lnTo>
                  <a:lnTo>
                    <a:pt x="2044" y="170"/>
                  </a:lnTo>
                  <a:lnTo>
                    <a:pt x="2042" y="170"/>
                  </a:lnTo>
                  <a:lnTo>
                    <a:pt x="2042" y="170"/>
                  </a:lnTo>
                  <a:lnTo>
                    <a:pt x="2042" y="172"/>
                  </a:lnTo>
                  <a:lnTo>
                    <a:pt x="2042" y="174"/>
                  </a:lnTo>
                  <a:lnTo>
                    <a:pt x="2042" y="174"/>
                  </a:lnTo>
                  <a:lnTo>
                    <a:pt x="2042" y="174"/>
                  </a:lnTo>
                  <a:lnTo>
                    <a:pt x="2042" y="174"/>
                  </a:lnTo>
                  <a:lnTo>
                    <a:pt x="2042" y="176"/>
                  </a:lnTo>
                  <a:lnTo>
                    <a:pt x="2042" y="176"/>
                  </a:lnTo>
                  <a:lnTo>
                    <a:pt x="2042" y="178"/>
                  </a:lnTo>
                  <a:lnTo>
                    <a:pt x="2042" y="178"/>
                  </a:lnTo>
                  <a:lnTo>
                    <a:pt x="2042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0"/>
                  </a:lnTo>
                  <a:lnTo>
                    <a:pt x="2040" y="182"/>
                  </a:lnTo>
                  <a:lnTo>
                    <a:pt x="2038" y="184"/>
                  </a:lnTo>
                  <a:lnTo>
                    <a:pt x="2034" y="186"/>
                  </a:lnTo>
                  <a:lnTo>
                    <a:pt x="2034" y="188"/>
                  </a:lnTo>
                  <a:lnTo>
                    <a:pt x="2034" y="190"/>
                  </a:lnTo>
                  <a:lnTo>
                    <a:pt x="2030" y="192"/>
                  </a:lnTo>
                  <a:lnTo>
                    <a:pt x="2032" y="194"/>
                  </a:lnTo>
                  <a:lnTo>
                    <a:pt x="2032" y="194"/>
                  </a:lnTo>
                  <a:lnTo>
                    <a:pt x="2030" y="196"/>
                  </a:lnTo>
                  <a:lnTo>
                    <a:pt x="2030" y="196"/>
                  </a:lnTo>
                  <a:lnTo>
                    <a:pt x="2030" y="198"/>
                  </a:lnTo>
                  <a:lnTo>
                    <a:pt x="2030" y="200"/>
                  </a:lnTo>
                  <a:lnTo>
                    <a:pt x="2030" y="202"/>
                  </a:lnTo>
                  <a:lnTo>
                    <a:pt x="2030" y="204"/>
                  </a:lnTo>
                  <a:lnTo>
                    <a:pt x="2028" y="206"/>
                  </a:lnTo>
                  <a:lnTo>
                    <a:pt x="2028" y="208"/>
                  </a:lnTo>
                  <a:lnTo>
                    <a:pt x="2026" y="208"/>
                  </a:lnTo>
                  <a:lnTo>
                    <a:pt x="2026" y="208"/>
                  </a:lnTo>
                  <a:lnTo>
                    <a:pt x="2026" y="208"/>
                  </a:lnTo>
                  <a:lnTo>
                    <a:pt x="2024" y="208"/>
                  </a:lnTo>
                  <a:lnTo>
                    <a:pt x="2024" y="210"/>
                  </a:lnTo>
                  <a:lnTo>
                    <a:pt x="2024" y="210"/>
                  </a:lnTo>
                  <a:lnTo>
                    <a:pt x="2024" y="210"/>
                  </a:lnTo>
                  <a:lnTo>
                    <a:pt x="2024" y="212"/>
                  </a:lnTo>
                  <a:lnTo>
                    <a:pt x="2022" y="212"/>
                  </a:lnTo>
                  <a:lnTo>
                    <a:pt x="2022" y="212"/>
                  </a:lnTo>
                  <a:lnTo>
                    <a:pt x="2022" y="212"/>
                  </a:lnTo>
                  <a:lnTo>
                    <a:pt x="2022" y="214"/>
                  </a:lnTo>
                  <a:lnTo>
                    <a:pt x="2020" y="214"/>
                  </a:lnTo>
                  <a:lnTo>
                    <a:pt x="2020" y="214"/>
                  </a:lnTo>
                  <a:lnTo>
                    <a:pt x="2020" y="214"/>
                  </a:lnTo>
                  <a:lnTo>
                    <a:pt x="2020" y="218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0"/>
                  </a:lnTo>
                  <a:lnTo>
                    <a:pt x="2020" y="222"/>
                  </a:lnTo>
                  <a:lnTo>
                    <a:pt x="2020" y="222"/>
                  </a:lnTo>
                  <a:lnTo>
                    <a:pt x="2018" y="224"/>
                  </a:lnTo>
                  <a:lnTo>
                    <a:pt x="2018" y="226"/>
                  </a:lnTo>
                  <a:lnTo>
                    <a:pt x="2018" y="226"/>
                  </a:lnTo>
                  <a:lnTo>
                    <a:pt x="2016" y="226"/>
                  </a:lnTo>
                  <a:lnTo>
                    <a:pt x="2016" y="226"/>
                  </a:lnTo>
                  <a:lnTo>
                    <a:pt x="2014" y="226"/>
                  </a:lnTo>
                  <a:lnTo>
                    <a:pt x="2014" y="226"/>
                  </a:lnTo>
                  <a:lnTo>
                    <a:pt x="2014" y="228"/>
                  </a:lnTo>
                  <a:lnTo>
                    <a:pt x="2014" y="228"/>
                  </a:lnTo>
                  <a:lnTo>
                    <a:pt x="2014" y="228"/>
                  </a:lnTo>
                  <a:lnTo>
                    <a:pt x="2016" y="228"/>
                  </a:lnTo>
                  <a:lnTo>
                    <a:pt x="2016" y="230"/>
                  </a:lnTo>
                  <a:lnTo>
                    <a:pt x="2016" y="230"/>
                  </a:lnTo>
                  <a:lnTo>
                    <a:pt x="2016" y="230"/>
                  </a:lnTo>
                  <a:lnTo>
                    <a:pt x="2018" y="230"/>
                  </a:lnTo>
                  <a:lnTo>
                    <a:pt x="2018" y="230"/>
                  </a:lnTo>
                  <a:lnTo>
                    <a:pt x="2018" y="230"/>
                  </a:lnTo>
                  <a:lnTo>
                    <a:pt x="2018" y="232"/>
                  </a:lnTo>
                  <a:lnTo>
                    <a:pt x="2020" y="232"/>
                  </a:lnTo>
                  <a:lnTo>
                    <a:pt x="2022" y="230"/>
                  </a:lnTo>
                  <a:lnTo>
                    <a:pt x="2022" y="230"/>
                  </a:lnTo>
                  <a:lnTo>
                    <a:pt x="2024" y="230"/>
                  </a:lnTo>
                  <a:lnTo>
                    <a:pt x="2024" y="232"/>
                  </a:lnTo>
                  <a:lnTo>
                    <a:pt x="2024" y="232"/>
                  </a:lnTo>
                  <a:lnTo>
                    <a:pt x="2024" y="234"/>
                  </a:lnTo>
                  <a:lnTo>
                    <a:pt x="2024" y="234"/>
                  </a:lnTo>
                  <a:lnTo>
                    <a:pt x="2024" y="234"/>
                  </a:lnTo>
                  <a:lnTo>
                    <a:pt x="2022" y="234"/>
                  </a:lnTo>
                  <a:lnTo>
                    <a:pt x="2022" y="236"/>
                  </a:lnTo>
                  <a:lnTo>
                    <a:pt x="2022" y="240"/>
                  </a:lnTo>
                  <a:lnTo>
                    <a:pt x="2022" y="240"/>
                  </a:lnTo>
                  <a:lnTo>
                    <a:pt x="2024" y="240"/>
                  </a:lnTo>
                  <a:lnTo>
                    <a:pt x="2024" y="242"/>
                  </a:lnTo>
                  <a:lnTo>
                    <a:pt x="2024" y="242"/>
                  </a:lnTo>
                  <a:lnTo>
                    <a:pt x="2024" y="244"/>
                  </a:lnTo>
                  <a:lnTo>
                    <a:pt x="2022" y="246"/>
                  </a:lnTo>
                  <a:lnTo>
                    <a:pt x="2022" y="248"/>
                  </a:lnTo>
                  <a:lnTo>
                    <a:pt x="2022" y="248"/>
                  </a:lnTo>
                  <a:lnTo>
                    <a:pt x="2022" y="250"/>
                  </a:lnTo>
                  <a:lnTo>
                    <a:pt x="2020" y="252"/>
                  </a:lnTo>
                  <a:lnTo>
                    <a:pt x="2018" y="254"/>
                  </a:lnTo>
                  <a:lnTo>
                    <a:pt x="2018" y="254"/>
                  </a:lnTo>
                  <a:lnTo>
                    <a:pt x="2016" y="254"/>
                  </a:lnTo>
                  <a:lnTo>
                    <a:pt x="2012" y="256"/>
                  </a:lnTo>
                  <a:lnTo>
                    <a:pt x="2008" y="256"/>
                  </a:lnTo>
                  <a:lnTo>
                    <a:pt x="2006" y="256"/>
                  </a:lnTo>
                  <a:lnTo>
                    <a:pt x="2006" y="256"/>
                  </a:lnTo>
                  <a:lnTo>
                    <a:pt x="2006" y="256"/>
                  </a:lnTo>
                  <a:lnTo>
                    <a:pt x="2004" y="256"/>
                  </a:lnTo>
                  <a:lnTo>
                    <a:pt x="2004" y="256"/>
                  </a:lnTo>
                  <a:lnTo>
                    <a:pt x="2004" y="256"/>
                  </a:lnTo>
                  <a:lnTo>
                    <a:pt x="2004" y="256"/>
                  </a:lnTo>
                  <a:lnTo>
                    <a:pt x="1998" y="258"/>
                  </a:lnTo>
                  <a:lnTo>
                    <a:pt x="1996" y="258"/>
                  </a:lnTo>
                  <a:lnTo>
                    <a:pt x="1996" y="258"/>
                  </a:lnTo>
                  <a:lnTo>
                    <a:pt x="1994" y="258"/>
                  </a:lnTo>
                  <a:lnTo>
                    <a:pt x="1992" y="258"/>
                  </a:lnTo>
                  <a:lnTo>
                    <a:pt x="1990" y="260"/>
                  </a:lnTo>
                  <a:lnTo>
                    <a:pt x="1988" y="260"/>
                  </a:lnTo>
                  <a:lnTo>
                    <a:pt x="1988" y="260"/>
                  </a:lnTo>
                  <a:lnTo>
                    <a:pt x="1986" y="262"/>
                  </a:lnTo>
                  <a:lnTo>
                    <a:pt x="1986" y="264"/>
                  </a:lnTo>
                  <a:lnTo>
                    <a:pt x="1986" y="264"/>
                  </a:lnTo>
                  <a:lnTo>
                    <a:pt x="1986" y="264"/>
                  </a:lnTo>
                  <a:lnTo>
                    <a:pt x="1984" y="266"/>
                  </a:lnTo>
                  <a:lnTo>
                    <a:pt x="1984" y="266"/>
                  </a:lnTo>
                  <a:lnTo>
                    <a:pt x="1984" y="266"/>
                  </a:lnTo>
                  <a:lnTo>
                    <a:pt x="1982" y="268"/>
                  </a:lnTo>
                  <a:lnTo>
                    <a:pt x="1980" y="268"/>
                  </a:lnTo>
                  <a:lnTo>
                    <a:pt x="1980" y="270"/>
                  </a:lnTo>
                  <a:lnTo>
                    <a:pt x="1980" y="270"/>
                  </a:lnTo>
                  <a:lnTo>
                    <a:pt x="1978" y="270"/>
                  </a:lnTo>
                  <a:lnTo>
                    <a:pt x="1978" y="270"/>
                  </a:lnTo>
                  <a:lnTo>
                    <a:pt x="1974" y="274"/>
                  </a:lnTo>
                  <a:lnTo>
                    <a:pt x="1974" y="274"/>
                  </a:lnTo>
                  <a:lnTo>
                    <a:pt x="1974" y="274"/>
                  </a:lnTo>
                  <a:lnTo>
                    <a:pt x="1972" y="276"/>
                  </a:lnTo>
                  <a:lnTo>
                    <a:pt x="1972" y="276"/>
                  </a:lnTo>
                  <a:lnTo>
                    <a:pt x="1972" y="278"/>
                  </a:lnTo>
                  <a:lnTo>
                    <a:pt x="1968" y="278"/>
                  </a:lnTo>
                  <a:lnTo>
                    <a:pt x="1968" y="280"/>
                  </a:lnTo>
                  <a:lnTo>
                    <a:pt x="1966" y="280"/>
                  </a:lnTo>
                  <a:lnTo>
                    <a:pt x="1966" y="282"/>
                  </a:lnTo>
                  <a:lnTo>
                    <a:pt x="1964" y="282"/>
                  </a:lnTo>
                  <a:lnTo>
                    <a:pt x="1960" y="284"/>
                  </a:lnTo>
                  <a:lnTo>
                    <a:pt x="1960" y="286"/>
                  </a:lnTo>
                  <a:lnTo>
                    <a:pt x="1958" y="286"/>
                  </a:lnTo>
                  <a:lnTo>
                    <a:pt x="1958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6" y="288"/>
                  </a:lnTo>
                  <a:lnTo>
                    <a:pt x="1954" y="288"/>
                  </a:lnTo>
                  <a:lnTo>
                    <a:pt x="1954" y="288"/>
                  </a:lnTo>
                  <a:lnTo>
                    <a:pt x="1954" y="288"/>
                  </a:lnTo>
                  <a:lnTo>
                    <a:pt x="1954" y="288"/>
                  </a:lnTo>
                  <a:lnTo>
                    <a:pt x="1954" y="288"/>
                  </a:lnTo>
                  <a:lnTo>
                    <a:pt x="1940" y="282"/>
                  </a:lnTo>
                  <a:lnTo>
                    <a:pt x="1930" y="280"/>
                  </a:lnTo>
                  <a:lnTo>
                    <a:pt x="1922" y="278"/>
                  </a:lnTo>
                  <a:lnTo>
                    <a:pt x="1908" y="268"/>
                  </a:lnTo>
                  <a:lnTo>
                    <a:pt x="1906" y="266"/>
                  </a:lnTo>
                  <a:lnTo>
                    <a:pt x="1896" y="288"/>
                  </a:lnTo>
                  <a:lnTo>
                    <a:pt x="1896" y="290"/>
                  </a:lnTo>
                  <a:lnTo>
                    <a:pt x="1886" y="310"/>
                  </a:lnTo>
                  <a:lnTo>
                    <a:pt x="1876" y="332"/>
                  </a:lnTo>
                  <a:lnTo>
                    <a:pt x="1876" y="332"/>
                  </a:lnTo>
                  <a:lnTo>
                    <a:pt x="1878" y="334"/>
                  </a:lnTo>
                  <a:lnTo>
                    <a:pt x="1878" y="336"/>
                  </a:lnTo>
                  <a:lnTo>
                    <a:pt x="1876" y="338"/>
                  </a:lnTo>
                  <a:lnTo>
                    <a:pt x="1866" y="354"/>
                  </a:lnTo>
                  <a:lnTo>
                    <a:pt x="1866" y="356"/>
                  </a:lnTo>
                  <a:lnTo>
                    <a:pt x="1866" y="356"/>
                  </a:lnTo>
                  <a:lnTo>
                    <a:pt x="1866" y="358"/>
                  </a:lnTo>
                  <a:lnTo>
                    <a:pt x="1866" y="372"/>
                  </a:lnTo>
                  <a:lnTo>
                    <a:pt x="1866" y="374"/>
                  </a:lnTo>
                  <a:lnTo>
                    <a:pt x="1866" y="374"/>
                  </a:lnTo>
                  <a:lnTo>
                    <a:pt x="1854" y="380"/>
                  </a:lnTo>
                  <a:lnTo>
                    <a:pt x="1854" y="380"/>
                  </a:lnTo>
                  <a:lnTo>
                    <a:pt x="1854" y="382"/>
                  </a:lnTo>
                  <a:lnTo>
                    <a:pt x="1856" y="390"/>
                  </a:lnTo>
                  <a:lnTo>
                    <a:pt x="1856" y="394"/>
                  </a:lnTo>
                  <a:lnTo>
                    <a:pt x="1856" y="396"/>
                  </a:lnTo>
                  <a:lnTo>
                    <a:pt x="1858" y="396"/>
                  </a:lnTo>
                  <a:lnTo>
                    <a:pt x="1868" y="408"/>
                  </a:lnTo>
                  <a:lnTo>
                    <a:pt x="1872" y="410"/>
                  </a:lnTo>
                  <a:lnTo>
                    <a:pt x="1874" y="408"/>
                  </a:lnTo>
                  <a:lnTo>
                    <a:pt x="1878" y="402"/>
                  </a:lnTo>
                  <a:lnTo>
                    <a:pt x="1884" y="400"/>
                  </a:lnTo>
                  <a:lnTo>
                    <a:pt x="1886" y="398"/>
                  </a:lnTo>
                  <a:lnTo>
                    <a:pt x="1894" y="400"/>
                  </a:lnTo>
                  <a:lnTo>
                    <a:pt x="1898" y="400"/>
                  </a:lnTo>
                  <a:lnTo>
                    <a:pt x="1908" y="398"/>
                  </a:lnTo>
                  <a:lnTo>
                    <a:pt x="1912" y="398"/>
                  </a:lnTo>
                  <a:lnTo>
                    <a:pt x="1912" y="398"/>
                  </a:lnTo>
                  <a:lnTo>
                    <a:pt x="1918" y="400"/>
                  </a:lnTo>
                  <a:lnTo>
                    <a:pt x="1922" y="402"/>
                  </a:lnTo>
                  <a:lnTo>
                    <a:pt x="1922" y="402"/>
                  </a:lnTo>
                  <a:lnTo>
                    <a:pt x="1934" y="412"/>
                  </a:lnTo>
                  <a:lnTo>
                    <a:pt x="1936" y="412"/>
                  </a:lnTo>
                  <a:lnTo>
                    <a:pt x="1938" y="410"/>
                  </a:lnTo>
                  <a:lnTo>
                    <a:pt x="1938" y="408"/>
                  </a:lnTo>
                  <a:lnTo>
                    <a:pt x="1940" y="406"/>
                  </a:lnTo>
                  <a:lnTo>
                    <a:pt x="1942" y="404"/>
                  </a:lnTo>
                  <a:lnTo>
                    <a:pt x="1952" y="390"/>
                  </a:lnTo>
                  <a:lnTo>
                    <a:pt x="1954" y="390"/>
                  </a:lnTo>
                  <a:lnTo>
                    <a:pt x="1956" y="388"/>
                  </a:lnTo>
                  <a:lnTo>
                    <a:pt x="1962" y="390"/>
                  </a:lnTo>
                  <a:lnTo>
                    <a:pt x="1964" y="390"/>
                  </a:lnTo>
                  <a:lnTo>
                    <a:pt x="1966" y="388"/>
                  </a:lnTo>
                  <a:lnTo>
                    <a:pt x="1970" y="388"/>
                  </a:lnTo>
                  <a:lnTo>
                    <a:pt x="1972" y="388"/>
                  </a:lnTo>
                  <a:lnTo>
                    <a:pt x="1972" y="388"/>
                  </a:lnTo>
                  <a:lnTo>
                    <a:pt x="1974" y="390"/>
                  </a:lnTo>
                  <a:lnTo>
                    <a:pt x="1976" y="390"/>
                  </a:lnTo>
                  <a:lnTo>
                    <a:pt x="1984" y="390"/>
                  </a:lnTo>
                  <a:lnTo>
                    <a:pt x="1988" y="392"/>
                  </a:lnTo>
                  <a:lnTo>
                    <a:pt x="1990" y="394"/>
                  </a:lnTo>
                  <a:lnTo>
                    <a:pt x="1996" y="402"/>
                  </a:lnTo>
                  <a:lnTo>
                    <a:pt x="1998" y="406"/>
                  </a:lnTo>
                  <a:lnTo>
                    <a:pt x="2006" y="410"/>
                  </a:lnTo>
                  <a:lnTo>
                    <a:pt x="2010" y="410"/>
                  </a:lnTo>
                  <a:lnTo>
                    <a:pt x="2012" y="412"/>
                  </a:lnTo>
                  <a:lnTo>
                    <a:pt x="2012" y="412"/>
                  </a:lnTo>
                  <a:lnTo>
                    <a:pt x="2012" y="414"/>
                  </a:lnTo>
                  <a:lnTo>
                    <a:pt x="2014" y="418"/>
                  </a:lnTo>
                  <a:lnTo>
                    <a:pt x="2014" y="420"/>
                  </a:lnTo>
                  <a:lnTo>
                    <a:pt x="2014" y="420"/>
                  </a:lnTo>
                  <a:lnTo>
                    <a:pt x="2014" y="420"/>
                  </a:lnTo>
                  <a:lnTo>
                    <a:pt x="2020" y="422"/>
                  </a:lnTo>
                  <a:lnTo>
                    <a:pt x="2020" y="424"/>
                  </a:lnTo>
                  <a:lnTo>
                    <a:pt x="2022" y="424"/>
                  </a:lnTo>
                  <a:lnTo>
                    <a:pt x="2022" y="424"/>
                  </a:lnTo>
                  <a:lnTo>
                    <a:pt x="2022" y="426"/>
                  </a:lnTo>
                  <a:lnTo>
                    <a:pt x="2020" y="426"/>
                  </a:lnTo>
                  <a:lnTo>
                    <a:pt x="2020" y="428"/>
                  </a:lnTo>
                  <a:lnTo>
                    <a:pt x="2022" y="428"/>
                  </a:lnTo>
                  <a:lnTo>
                    <a:pt x="2028" y="434"/>
                  </a:lnTo>
                  <a:lnTo>
                    <a:pt x="2030" y="436"/>
                  </a:lnTo>
                  <a:lnTo>
                    <a:pt x="2030" y="436"/>
                  </a:lnTo>
                  <a:lnTo>
                    <a:pt x="2030" y="438"/>
                  </a:lnTo>
                  <a:lnTo>
                    <a:pt x="2032" y="438"/>
                  </a:lnTo>
                  <a:lnTo>
                    <a:pt x="2034" y="440"/>
                  </a:lnTo>
                  <a:lnTo>
                    <a:pt x="2036" y="440"/>
                  </a:lnTo>
                  <a:lnTo>
                    <a:pt x="2038" y="444"/>
                  </a:lnTo>
                  <a:lnTo>
                    <a:pt x="2040" y="446"/>
                  </a:lnTo>
                  <a:lnTo>
                    <a:pt x="2042" y="448"/>
                  </a:lnTo>
                  <a:lnTo>
                    <a:pt x="2042" y="450"/>
                  </a:lnTo>
                  <a:lnTo>
                    <a:pt x="2042" y="454"/>
                  </a:lnTo>
                  <a:lnTo>
                    <a:pt x="2042" y="454"/>
                  </a:lnTo>
                  <a:lnTo>
                    <a:pt x="2042" y="454"/>
                  </a:lnTo>
                  <a:lnTo>
                    <a:pt x="2042" y="456"/>
                  </a:lnTo>
                  <a:lnTo>
                    <a:pt x="2042" y="456"/>
                  </a:lnTo>
                  <a:lnTo>
                    <a:pt x="2044" y="458"/>
                  </a:lnTo>
                  <a:lnTo>
                    <a:pt x="2044" y="458"/>
                  </a:lnTo>
                  <a:lnTo>
                    <a:pt x="2044" y="458"/>
                  </a:lnTo>
                  <a:lnTo>
                    <a:pt x="2046" y="460"/>
                  </a:lnTo>
                  <a:lnTo>
                    <a:pt x="2046" y="460"/>
                  </a:lnTo>
                  <a:lnTo>
                    <a:pt x="2046" y="460"/>
                  </a:lnTo>
                  <a:lnTo>
                    <a:pt x="2046" y="460"/>
                  </a:lnTo>
                  <a:lnTo>
                    <a:pt x="2046" y="460"/>
                  </a:lnTo>
                  <a:lnTo>
                    <a:pt x="2048" y="460"/>
                  </a:lnTo>
                  <a:lnTo>
                    <a:pt x="2048" y="462"/>
                  </a:lnTo>
                  <a:lnTo>
                    <a:pt x="2048" y="462"/>
                  </a:lnTo>
                  <a:lnTo>
                    <a:pt x="2048" y="462"/>
                  </a:lnTo>
                  <a:lnTo>
                    <a:pt x="2046" y="462"/>
                  </a:lnTo>
                  <a:lnTo>
                    <a:pt x="2046" y="464"/>
                  </a:lnTo>
                  <a:lnTo>
                    <a:pt x="2048" y="464"/>
                  </a:lnTo>
                  <a:lnTo>
                    <a:pt x="2048" y="464"/>
                  </a:lnTo>
                  <a:lnTo>
                    <a:pt x="2048" y="464"/>
                  </a:lnTo>
                  <a:lnTo>
                    <a:pt x="2048" y="464"/>
                  </a:lnTo>
                  <a:lnTo>
                    <a:pt x="2048" y="464"/>
                  </a:lnTo>
                  <a:lnTo>
                    <a:pt x="2048" y="466"/>
                  </a:lnTo>
                  <a:lnTo>
                    <a:pt x="2048" y="466"/>
                  </a:lnTo>
                  <a:lnTo>
                    <a:pt x="2048" y="466"/>
                  </a:lnTo>
                  <a:lnTo>
                    <a:pt x="2048" y="468"/>
                  </a:lnTo>
                  <a:lnTo>
                    <a:pt x="2048" y="470"/>
                  </a:lnTo>
                  <a:lnTo>
                    <a:pt x="2048" y="470"/>
                  </a:lnTo>
                  <a:lnTo>
                    <a:pt x="2048" y="472"/>
                  </a:lnTo>
                  <a:lnTo>
                    <a:pt x="2048" y="472"/>
                  </a:lnTo>
                  <a:lnTo>
                    <a:pt x="2048" y="472"/>
                  </a:lnTo>
                  <a:lnTo>
                    <a:pt x="2048" y="474"/>
                  </a:lnTo>
                  <a:lnTo>
                    <a:pt x="2048" y="474"/>
                  </a:lnTo>
                  <a:lnTo>
                    <a:pt x="2048" y="474"/>
                  </a:lnTo>
                  <a:lnTo>
                    <a:pt x="2046" y="476"/>
                  </a:lnTo>
                  <a:lnTo>
                    <a:pt x="2046" y="476"/>
                  </a:lnTo>
                  <a:lnTo>
                    <a:pt x="2044" y="478"/>
                  </a:lnTo>
                  <a:lnTo>
                    <a:pt x="2044" y="478"/>
                  </a:lnTo>
                  <a:lnTo>
                    <a:pt x="2044" y="476"/>
                  </a:lnTo>
                  <a:lnTo>
                    <a:pt x="2042" y="476"/>
                  </a:lnTo>
                  <a:lnTo>
                    <a:pt x="2042" y="478"/>
                  </a:lnTo>
                  <a:lnTo>
                    <a:pt x="2042" y="478"/>
                  </a:lnTo>
                  <a:lnTo>
                    <a:pt x="2040" y="480"/>
                  </a:lnTo>
                  <a:lnTo>
                    <a:pt x="2040" y="480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8" y="480"/>
                  </a:lnTo>
                  <a:lnTo>
                    <a:pt x="2036" y="480"/>
                  </a:lnTo>
                  <a:lnTo>
                    <a:pt x="2034" y="480"/>
                  </a:lnTo>
                  <a:lnTo>
                    <a:pt x="2034" y="480"/>
                  </a:lnTo>
                  <a:lnTo>
                    <a:pt x="2030" y="478"/>
                  </a:lnTo>
                  <a:lnTo>
                    <a:pt x="2028" y="478"/>
                  </a:lnTo>
                  <a:lnTo>
                    <a:pt x="2024" y="480"/>
                  </a:lnTo>
                  <a:lnTo>
                    <a:pt x="2022" y="480"/>
                  </a:lnTo>
                  <a:lnTo>
                    <a:pt x="2010" y="476"/>
                  </a:lnTo>
                  <a:lnTo>
                    <a:pt x="2010" y="476"/>
                  </a:lnTo>
                  <a:lnTo>
                    <a:pt x="2008" y="476"/>
                  </a:lnTo>
                  <a:lnTo>
                    <a:pt x="2008" y="472"/>
                  </a:lnTo>
                  <a:lnTo>
                    <a:pt x="2006" y="472"/>
                  </a:lnTo>
                  <a:lnTo>
                    <a:pt x="2006" y="472"/>
                  </a:lnTo>
                  <a:lnTo>
                    <a:pt x="2004" y="472"/>
                  </a:lnTo>
                  <a:lnTo>
                    <a:pt x="2004" y="474"/>
                  </a:lnTo>
                  <a:lnTo>
                    <a:pt x="2004" y="474"/>
                  </a:lnTo>
                  <a:lnTo>
                    <a:pt x="2002" y="472"/>
                  </a:lnTo>
                  <a:lnTo>
                    <a:pt x="2002" y="472"/>
                  </a:lnTo>
                  <a:lnTo>
                    <a:pt x="2002" y="470"/>
                  </a:lnTo>
                  <a:lnTo>
                    <a:pt x="2002" y="470"/>
                  </a:lnTo>
                  <a:lnTo>
                    <a:pt x="2000" y="470"/>
                  </a:lnTo>
                  <a:lnTo>
                    <a:pt x="1998" y="472"/>
                  </a:lnTo>
                  <a:lnTo>
                    <a:pt x="1998" y="474"/>
                  </a:lnTo>
                  <a:lnTo>
                    <a:pt x="1996" y="476"/>
                  </a:lnTo>
                  <a:lnTo>
                    <a:pt x="1994" y="474"/>
                  </a:lnTo>
                  <a:lnTo>
                    <a:pt x="1992" y="474"/>
                  </a:lnTo>
                  <a:lnTo>
                    <a:pt x="1990" y="474"/>
                  </a:lnTo>
                  <a:lnTo>
                    <a:pt x="1990" y="474"/>
                  </a:lnTo>
                  <a:lnTo>
                    <a:pt x="1988" y="474"/>
                  </a:lnTo>
                  <a:lnTo>
                    <a:pt x="1988" y="474"/>
                  </a:lnTo>
                  <a:lnTo>
                    <a:pt x="1984" y="474"/>
                  </a:lnTo>
                  <a:lnTo>
                    <a:pt x="1982" y="474"/>
                  </a:lnTo>
                  <a:lnTo>
                    <a:pt x="1980" y="474"/>
                  </a:lnTo>
                  <a:lnTo>
                    <a:pt x="1978" y="472"/>
                  </a:lnTo>
                  <a:lnTo>
                    <a:pt x="1976" y="472"/>
                  </a:lnTo>
                  <a:lnTo>
                    <a:pt x="1976" y="472"/>
                  </a:lnTo>
                  <a:lnTo>
                    <a:pt x="1974" y="472"/>
                  </a:lnTo>
                  <a:lnTo>
                    <a:pt x="1972" y="474"/>
                  </a:lnTo>
                  <a:lnTo>
                    <a:pt x="1972" y="476"/>
                  </a:lnTo>
                  <a:lnTo>
                    <a:pt x="1970" y="476"/>
                  </a:lnTo>
                  <a:lnTo>
                    <a:pt x="1968" y="476"/>
                  </a:lnTo>
                  <a:lnTo>
                    <a:pt x="1968" y="476"/>
                  </a:lnTo>
                  <a:lnTo>
                    <a:pt x="1964" y="478"/>
                  </a:lnTo>
                  <a:lnTo>
                    <a:pt x="1962" y="478"/>
                  </a:lnTo>
                  <a:lnTo>
                    <a:pt x="1960" y="480"/>
                  </a:lnTo>
                  <a:lnTo>
                    <a:pt x="1960" y="480"/>
                  </a:lnTo>
                  <a:lnTo>
                    <a:pt x="1958" y="480"/>
                  </a:lnTo>
                  <a:lnTo>
                    <a:pt x="1958" y="482"/>
                  </a:lnTo>
                  <a:lnTo>
                    <a:pt x="1956" y="484"/>
                  </a:lnTo>
                  <a:lnTo>
                    <a:pt x="1956" y="486"/>
                  </a:lnTo>
                  <a:lnTo>
                    <a:pt x="1954" y="486"/>
                  </a:lnTo>
                  <a:lnTo>
                    <a:pt x="1950" y="486"/>
                  </a:lnTo>
                  <a:lnTo>
                    <a:pt x="1950" y="486"/>
                  </a:lnTo>
                  <a:lnTo>
                    <a:pt x="1948" y="484"/>
                  </a:lnTo>
                  <a:lnTo>
                    <a:pt x="1946" y="484"/>
                  </a:lnTo>
                  <a:lnTo>
                    <a:pt x="1946" y="480"/>
                  </a:lnTo>
                  <a:lnTo>
                    <a:pt x="1944" y="480"/>
                  </a:lnTo>
                  <a:lnTo>
                    <a:pt x="1944" y="480"/>
                  </a:lnTo>
                  <a:lnTo>
                    <a:pt x="1942" y="482"/>
                  </a:lnTo>
                  <a:lnTo>
                    <a:pt x="1942" y="482"/>
                  </a:lnTo>
                  <a:lnTo>
                    <a:pt x="1942" y="482"/>
                  </a:lnTo>
                  <a:lnTo>
                    <a:pt x="1940" y="482"/>
                  </a:lnTo>
                  <a:lnTo>
                    <a:pt x="1936" y="482"/>
                  </a:lnTo>
                  <a:lnTo>
                    <a:pt x="1938" y="484"/>
                  </a:lnTo>
                  <a:lnTo>
                    <a:pt x="1938" y="486"/>
                  </a:lnTo>
                  <a:lnTo>
                    <a:pt x="1938" y="486"/>
                  </a:lnTo>
                  <a:lnTo>
                    <a:pt x="1936" y="488"/>
                  </a:lnTo>
                  <a:lnTo>
                    <a:pt x="1936" y="490"/>
                  </a:lnTo>
                  <a:lnTo>
                    <a:pt x="1936" y="494"/>
                  </a:lnTo>
                  <a:lnTo>
                    <a:pt x="1934" y="496"/>
                  </a:lnTo>
                  <a:lnTo>
                    <a:pt x="1932" y="496"/>
                  </a:lnTo>
                  <a:lnTo>
                    <a:pt x="1918" y="496"/>
                  </a:lnTo>
                  <a:lnTo>
                    <a:pt x="1912" y="494"/>
                  </a:lnTo>
                  <a:lnTo>
                    <a:pt x="1912" y="494"/>
                  </a:lnTo>
                  <a:lnTo>
                    <a:pt x="1910" y="494"/>
                  </a:lnTo>
                  <a:lnTo>
                    <a:pt x="1910" y="496"/>
                  </a:lnTo>
                  <a:lnTo>
                    <a:pt x="1908" y="498"/>
                  </a:lnTo>
                  <a:lnTo>
                    <a:pt x="1906" y="498"/>
                  </a:lnTo>
                  <a:lnTo>
                    <a:pt x="1904" y="498"/>
                  </a:lnTo>
                  <a:lnTo>
                    <a:pt x="1902" y="498"/>
                  </a:lnTo>
                  <a:lnTo>
                    <a:pt x="1900" y="500"/>
                  </a:lnTo>
                  <a:lnTo>
                    <a:pt x="1900" y="500"/>
                  </a:lnTo>
                  <a:lnTo>
                    <a:pt x="1900" y="502"/>
                  </a:lnTo>
                  <a:lnTo>
                    <a:pt x="1900" y="504"/>
                  </a:lnTo>
                  <a:lnTo>
                    <a:pt x="1898" y="504"/>
                  </a:lnTo>
                  <a:lnTo>
                    <a:pt x="1890" y="512"/>
                  </a:lnTo>
                  <a:lnTo>
                    <a:pt x="1884" y="524"/>
                  </a:lnTo>
                  <a:lnTo>
                    <a:pt x="1884" y="526"/>
                  </a:lnTo>
                  <a:lnTo>
                    <a:pt x="1884" y="528"/>
                  </a:lnTo>
                  <a:lnTo>
                    <a:pt x="1886" y="530"/>
                  </a:lnTo>
                  <a:lnTo>
                    <a:pt x="1886" y="532"/>
                  </a:lnTo>
                  <a:lnTo>
                    <a:pt x="1886" y="534"/>
                  </a:lnTo>
                  <a:lnTo>
                    <a:pt x="1882" y="538"/>
                  </a:lnTo>
                  <a:lnTo>
                    <a:pt x="1882" y="538"/>
                  </a:lnTo>
                  <a:lnTo>
                    <a:pt x="1880" y="540"/>
                  </a:lnTo>
                  <a:lnTo>
                    <a:pt x="1878" y="540"/>
                  </a:lnTo>
                  <a:lnTo>
                    <a:pt x="1878" y="540"/>
                  </a:lnTo>
                  <a:lnTo>
                    <a:pt x="1876" y="540"/>
                  </a:lnTo>
                  <a:lnTo>
                    <a:pt x="1876" y="540"/>
                  </a:lnTo>
                  <a:lnTo>
                    <a:pt x="1874" y="540"/>
                  </a:lnTo>
                  <a:lnTo>
                    <a:pt x="1864" y="548"/>
                  </a:lnTo>
                  <a:lnTo>
                    <a:pt x="1862" y="552"/>
                  </a:lnTo>
                  <a:lnTo>
                    <a:pt x="1860" y="554"/>
                  </a:lnTo>
                  <a:lnTo>
                    <a:pt x="1860" y="554"/>
                  </a:lnTo>
                  <a:lnTo>
                    <a:pt x="1852" y="556"/>
                  </a:lnTo>
                  <a:lnTo>
                    <a:pt x="1846" y="556"/>
                  </a:lnTo>
                  <a:lnTo>
                    <a:pt x="1836" y="556"/>
                  </a:lnTo>
                  <a:lnTo>
                    <a:pt x="1828" y="558"/>
                  </a:lnTo>
                  <a:lnTo>
                    <a:pt x="1826" y="558"/>
                  </a:lnTo>
                  <a:lnTo>
                    <a:pt x="1820" y="554"/>
                  </a:lnTo>
                  <a:lnTo>
                    <a:pt x="1818" y="554"/>
                  </a:lnTo>
                  <a:lnTo>
                    <a:pt x="1816" y="556"/>
                  </a:lnTo>
                  <a:lnTo>
                    <a:pt x="1810" y="558"/>
                  </a:lnTo>
                  <a:lnTo>
                    <a:pt x="1810" y="558"/>
                  </a:lnTo>
                  <a:lnTo>
                    <a:pt x="1810" y="558"/>
                  </a:lnTo>
                  <a:lnTo>
                    <a:pt x="1810" y="562"/>
                  </a:lnTo>
                  <a:lnTo>
                    <a:pt x="1808" y="562"/>
                  </a:lnTo>
                  <a:lnTo>
                    <a:pt x="1808" y="566"/>
                  </a:lnTo>
                  <a:lnTo>
                    <a:pt x="1806" y="570"/>
                  </a:lnTo>
                  <a:lnTo>
                    <a:pt x="1796" y="578"/>
                  </a:lnTo>
                  <a:lnTo>
                    <a:pt x="1794" y="580"/>
                  </a:lnTo>
                  <a:lnTo>
                    <a:pt x="1794" y="580"/>
                  </a:lnTo>
                  <a:lnTo>
                    <a:pt x="1792" y="580"/>
                  </a:lnTo>
                  <a:lnTo>
                    <a:pt x="1792" y="582"/>
                  </a:lnTo>
                  <a:lnTo>
                    <a:pt x="1790" y="584"/>
                  </a:lnTo>
                  <a:lnTo>
                    <a:pt x="1790" y="586"/>
                  </a:lnTo>
                  <a:lnTo>
                    <a:pt x="1788" y="586"/>
                  </a:lnTo>
                  <a:lnTo>
                    <a:pt x="1786" y="586"/>
                  </a:lnTo>
                  <a:lnTo>
                    <a:pt x="1782" y="586"/>
                  </a:lnTo>
                  <a:lnTo>
                    <a:pt x="1782" y="588"/>
                  </a:lnTo>
                  <a:lnTo>
                    <a:pt x="1780" y="590"/>
                  </a:lnTo>
                  <a:lnTo>
                    <a:pt x="1774" y="594"/>
                  </a:lnTo>
                  <a:lnTo>
                    <a:pt x="1772" y="596"/>
                  </a:lnTo>
                  <a:lnTo>
                    <a:pt x="1770" y="598"/>
                  </a:lnTo>
                  <a:lnTo>
                    <a:pt x="1770" y="598"/>
                  </a:lnTo>
                  <a:lnTo>
                    <a:pt x="1766" y="598"/>
                  </a:lnTo>
                  <a:lnTo>
                    <a:pt x="1766" y="598"/>
                  </a:lnTo>
                  <a:lnTo>
                    <a:pt x="1764" y="596"/>
                  </a:lnTo>
                  <a:lnTo>
                    <a:pt x="1764" y="596"/>
                  </a:lnTo>
                  <a:lnTo>
                    <a:pt x="1748" y="594"/>
                  </a:lnTo>
                  <a:lnTo>
                    <a:pt x="1744" y="592"/>
                  </a:lnTo>
                  <a:lnTo>
                    <a:pt x="1742" y="592"/>
                  </a:lnTo>
                  <a:lnTo>
                    <a:pt x="1732" y="590"/>
                  </a:lnTo>
                  <a:lnTo>
                    <a:pt x="1726" y="588"/>
                  </a:lnTo>
                  <a:lnTo>
                    <a:pt x="1724" y="586"/>
                  </a:lnTo>
                  <a:lnTo>
                    <a:pt x="1724" y="586"/>
                  </a:lnTo>
                  <a:lnTo>
                    <a:pt x="1722" y="582"/>
                  </a:lnTo>
                  <a:lnTo>
                    <a:pt x="1718" y="578"/>
                  </a:lnTo>
                  <a:lnTo>
                    <a:pt x="1716" y="578"/>
                  </a:lnTo>
                  <a:lnTo>
                    <a:pt x="1714" y="578"/>
                  </a:lnTo>
                  <a:lnTo>
                    <a:pt x="1702" y="578"/>
                  </a:lnTo>
                  <a:lnTo>
                    <a:pt x="1698" y="576"/>
                  </a:lnTo>
                  <a:lnTo>
                    <a:pt x="1698" y="576"/>
                  </a:lnTo>
                  <a:lnTo>
                    <a:pt x="1696" y="576"/>
                  </a:lnTo>
                  <a:lnTo>
                    <a:pt x="1696" y="576"/>
                  </a:lnTo>
                  <a:lnTo>
                    <a:pt x="1696" y="576"/>
                  </a:lnTo>
                  <a:lnTo>
                    <a:pt x="1696" y="578"/>
                  </a:lnTo>
                  <a:lnTo>
                    <a:pt x="1694" y="578"/>
                  </a:lnTo>
                  <a:lnTo>
                    <a:pt x="1694" y="578"/>
                  </a:lnTo>
                  <a:lnTo>
                    <a:pt x="1692" y="578"/>
                  </a:lnTo>
                  <a:lnTo>
                    <a:pt x="1692" y="580"/>
                  </a:lnTo>
                  <a:lnTo>
                    <a:pt x="1688" y="582"/>
                  </a:lnTo>
                  <a:lnTo>
                    <a:pt x="1688" y="582"/>
                  </a:lnTo>
                  <a:lnTo>
                    <a:pt x="1686" y="584"/>
                  </a:lnTo>
                  <a:lnTo>
                    <a:pt x="1678" y="600"/>
                  </a:lnTo>
                  <a:lnTo>
                    <a:pt x="1678" y="602"/>
                  </a:lnTo>
                  <a:lnTo>
                    <a:pt x="1678" y="604"/>
                  </a:lnTo>
                  <a:lnTo>
                    <a:pt x="1678" y="606"/>
                  </a:lnTo>
                  <a:lnTo>
                    <a:pt x="1678" y="606"/>
                  </a:lnTo>
                  <a:lnTo>
                    <a:pt x="1678" y="608"/>
                  </a:lnTo>
                  <a:lnTo>
                    <a:pt x="1678" y="608"/>
                  </a:lnTo>
                  <a:lnTo>
                    <a:pt x="1676" y="610"/>
                  </a:lnTo>
                  <a:lnTo>
                    <a:pt x="1676" y="612"/>
                  </a:lnTo>
                  <a:lnTo>
                    <a:pt x="1674" y="612"/>
                  </a:lnTo>
                  <a:lnTo>
                    <a:pt x="1674" y="614"/>
                  </a:lnTo>
                  <a:lnTo>
                    <a:pt x="1674" y="614"/>
                  </a:lnTo>
                  <a:lnTo>
                    <a:pt x="1672" y="616"/>
                  </a:lnTo>
                  <a:lnTo>
                    <a:pt x="1672" y="618"/>
                  </a:lnTo>
                  <a:lnTo>
                    <a:pt x="1672" y="620"/>
                  </a:lnTo>
                  <a:lnTo>
                    <a:pt x="1672" y="622"/>
                  </a:lnTo>
                  <a:lnTo>
                    <a:pt x="1672" y="624"/>
                  </a:lnTo>
                  <a:lnTo>
                    <a:pt x="1674" y="626"/>
                  </a:lnTo>
                  <a:lnTo>
                    <a:pt x="1676" y="626"/>
                  </a:lnTo>
                  <a:lnTo>
                    <a:pt x="1676" y="628"/>
                  </a:lnTo>
                  <a:lnTo>
                    <a:pt x="1676" y="630"/>
                  </a:lnTo>
                  <a:lnTo>
                    <a:pt x="1676" y="632"/>
                  </a:lnTo>
                  <a:lnTo>
                    <a:pt x="1678" y="634"/>
                  </a:lnTo>
                  <a:lnTo>
                    <a:pt x="1682" y="640"/>
                  </a:lnTo>
                  <a:lnTo>
                    <a:pt x="1684" y="640"/>
                  </a:lnTo>
                  <a:lnTo>
                    <a:pt x="1688" y="644"/>
                  </a:lnTo>
                  <a:lnTo>
                    <a:pt x="1690" y="646"/>
                  </a:lnTo>
                  <a:lnTo>
                    <a:pt x="1692" y="648"/>
                  </a:lnTo>
                  <a:lnTo>
                    <a:pt x="1696" y="654"/>
                  </a:lnTo>
                  <a:lnTo>
                    <a:pt x="1696" y="656"/>
                  </a:lnTo>
                  <a:lnTo>
                    <a:pt x="1696" y="658"/>
                  </a:lnTo>
                  <a:lnTo>
                    <a:pt x="1696" y="660"/>
                  </a:lnTo>
                  <a:lnTo>
                    <a:pt x="1696" y="662"/>
                  </a:lnTo>
                  <a:lnTo>
                    <a:pt x="1694" y="662"/>
                  </a:lnTo>
                  <a:lnTo>
                    <a:pt x="1694" y="662"/>
                  </a:lnTo>
                  <a:lnTo>
                    <a:pt x="1692" y="664"/>
                  </a:lnTo>
                  <a:lnTo>
                    <a:pt x="1688" y="664"/>
                  </a:lnTo>
                  <a:lnTo>
                    <a:pt x="1688" y="664"/>
                  </a:lnTo>
                  <a:lnTo>
                    <a:pt x="1680" y="672"/>
                  </a:lnTo>
                  <a:lnTo>
                    <a:pt x="1680" y="674"/>
                  </a:lnTo>
                  <a:lnTo>
                    <a:pt x="1678" y="674"/>
                  </a:lnTo>
                  <a:lnTo>
                    <a:pt x="1672" y="674"/>
                  </a:lnTo>
                  <a:lnTo>
                    <a:pt x="1672" y="676"/>
                  </a:lnTo>
                  <a:lnTo>
                    <a:pt x="1668" y="678"/>
                  </a:lnTo>
                  <a:lnTo>
                    <a:pt x="1658" y="682"/>
                  </a:lnTo>
                  <a:lnTo>
                    <a:pt x="1652" y="686"/>
                  </a:lnTo>
                  <a:lnTo>
                    <a:pt x="1650" y="686"/>
                  </a:lnTo>
                  <a:lnTo>
                    <a:pt x="1644" y="696"/>
                  </a:lnTo>
                  <a:lnTo>
                    <a:pt x="1640" y="700"/>
                  </a:lnTo>
                  <a:lnTo>
                    <a:pt x="1640" y="702"/>
                  </a:lnTo>
                  <a:lnTo>
                    <a:pt x="1638" y="704"/>
                  </a:lnTo>
                  <a:lnTo>
                    <a:pt x="1636" y="708"/>
                  </a:lnTo>
                  <a:lnTo>
                    <a:pt x="1634" y="710"/>
                  </a:lnTo>
                  <a:lnTo>
                    <a:pt x="1630" y="712"/>
                  </a:lnTo>
                  <a:lnTo>
                    <a:pt x="1630" y="714"/>
                  </a:lnTo>
                  <a:lnTo>
                    <a:pt x="1628" y="718"/>
                  </a:lnTo>
                  <a:lnTo>
                    <a:pt x="1628" y="718"/>
                  </a:lnTo>
                  <a:lnTo>
                    <a:pt x="1616" y="724"/>
                  </a:lnTo>
                  <a:lnTo>
                    <a:pt x="1614" y="724"/>
                  </a:lnTo>
                  <a:lnTo>
                    <a:pt x="1614" y="724"/>
                  </a:lnTo>
                  <a:lnTo>
                    <a:pt x="1614" y="726"/>
                  </a:lnTo>
                  <a:lnTo>
                    <a:pt x="1612" y="726"/>
                  </a:lnTo>
                  <a:lnTo>
                    <a:pt x="1612" y="726"/>
                  </a:lnTo>
                  <a:lnTo>
                    <a:pt x="1612" y="726"/>
                  </a:lnTo>
                  <a:lnTo>
                    <a:pt x="1610" y="726"/>
                  </a:lnTo>
                  <a:lnTo>
                    <a:pt x="1606" y="726"/>
                  </a:lnTo>
                  <a:lnTo>
                    <a:pt x="1594" y="732"/>
                  </a:lnTo>
                  <a:lnTo>
                    <a:pt x="1588" y="736"/>
                  </a:lnTo>
                  <a:lnTo>
                    <a:pt x="1588" y="736"/>
                  </a:lnTo>
                  <a:lnTo>
                    <a:pt x="1588" y="736"/>
                  </a:lnTo>
                  <a:lnTo>
                    <a:pt x="1588" y="736"/>
                  </a:lnTo>
                  <a:lnTo>
                    <a:pt x="1588" y="736"/>
                  </a:lnTo>
                  <a:lnTo>
                    <a:pt x="1588" y="738"/>
                  </a:lnTo>
                  <a:lnTo>
                    <a:pt x="1586" y="738"/>
                  </a:lnTo>
                  <a:lnTo>
                    <a:pt x="1580" y="738"/>
                  </a:lnTo>
                  <a:lnTo>
                    <a:pt x="1578" y="738"/>
                  </a:lnTo>
                  <a:lnTo>
                    <a:pt x="1576" y="738"/>
                  </a:lnTo>
                  <a:lnTo>
                    <a:pt x="1566" y="738"/>
                  </a:lnTo>
                  <a:lnTo>
                    <a:pt x="1564" y="738"/>
                  </a:lnTo>
                  <a:lnTo>
                    <a:pt x="1560" y="740"/>
                  </a:lnTo>
                  <a:lnTo>
                    <a:pt x="1558" y="740"/>
                  </a:lnTo>
                  <a:lnTo>
                    <a:pt x="1556" y="740"/>
                  </a:lnTo>
                  <a:lnTo>
                    <a:pt x="1544" y="738"/>
                  </a:lnTo>
                  <a:lnTo>
                    <a:pt x="1536" y="738"/>
                  </a:lnTo>
                  <a:lnTo>
                    <a:pt x="1532" y="738"/>
                  </a:lnTo>
                  <a:lnTo>
                    <a:pt x="1530" y="736"/>
                  </a:lnTo>
                  <a:lnTo>
                    <a:pt x="1524" y="738"/>
                  </a:lnTo>
                  <a:lnTo>
                    <a:pt x="1504" y="740"/>
                  </a:lnTo>
                  <a:lnTo>
                    <a:pt x="1486" y="744"/>
                  </a:lnTo>
                  <a:lnTo>
                    <a:pt x="1466" y="746"/>
                  </a:lnTo>
                  <a:lnTo>
                    <a:pt x="1446" y="756"/>
                  </a:lnTo>
                  <a:lnTo>
                    <a:pt x="1426" y="764"/>
                  </a:lnTo>
                  <a:lnTo>
                    <a:pt x="1410" y="774"/>
                  </a:lnTo>
                  <a:lnTo>
                    <a:pt x="1406" y="776"/>
                  </a:lnTo>
                  <a:lnTo>
                    <a:pt x="1404" y="776"/>
                  </a:lnTo>
                  <a:lnTo>
                    <a:pt x="1404" y="776"/>
                  </a:lnTo>
                  <a:lnTo>
                    <a:pt x="1402" y="778"/>
                  </a:lnTo>
                  <a:lnTo>
                    <a:pt x="1400" y="778"/>
                  </a:lnTo>
                  <a:lnTo>
                    <a:pt x="1398" y="778"/>
                  </a:lnTo>
                  <a:lnTo>
                    <a:pt x="1398" y="780"/>
                  </a:lnTo>
                  <a:lnTo>
                    <a:pt x="1390" y="788"/>
                  </a:lnTo>
                  <a:lnTo>
                    <a:pt x="1388" y="788"/>
                  </a:lnTo>
                  <a:lnTo>
                    <a:pt x="1386" y="786"/>
                  </a:lnTo>
                  <a:lnTo>
                    <a:pt x="1384" y="786"/>
                  </a:lnTo>
                  <a:lnTo>
                    <a:pt x="1384" y="786"/>
                  </a:lnTo>
                  <a:lnTo>
                    <a:pt x="1370" y="784"/>
                  </a:lnTo>
                  <a:lnTo>
                    <a:pt x="1366" y="784"/>
                  </a:lnTo>
                  <a:lnTo>
                    <a:pt x="1366" y="784"/>
                  </a:lnTo>
                  <a:lnTo>
                    <a:pt x="1366" y="772"/>
                  </a:lnTo>
                  <a:lnTo>
                    <a:pt x="1350" y="776"/>
                  </a:lnTo>
                  <a:lnTo>
                    <a:pt x="1332" y="778"/>
                  </a:lnTo>
                  <a:lnTo>
                    <a:pt x="1330" y="778"/>
                  </a:lnTo>
                  <a:lnTo>
                    <a:pt x="1318" y="772"/>
                  </a:lnTo>
                  <a:lnTo>
                    <a:pt x="1304" y="764"/>
                  </a:lnTo>
                  <a:lnTo>
                    <a:pt x="1304" y="764"/>
                  </a:lnTo>
                  <a:lnTo>
                    <a:pt x="1304" y="764"/>
                  </a:lnTo>
                  <a:lnTo>
                    <a:pt x="1304" y="764"/>
                  </a:lnTo>
                  <a:lnTo>
                    <a:pt x="1288" y="760"/>
                  </a:lnTo>
                  <a:lnTo>
                    <a:pt x="1272" y="756"/>
                  </a:lnTo>
                  <a:lnTo>
                    <a:pt x="1258" y="754"/>
                  </a:lnTo>
                  <a:lnTo>
                    <a:pt x="1254" y="752"/>
                  </a:lnTo>
                  <a:lnTo>
                    <a:pt x="1250" y="748"/>
                  </a:lnTo>
                  <a:lnTo>
                    <a:pt x="1244" y="736"/>
                  </a:lnTo>
                  <a:lnTo>
                    <a:pt x="1240" y="734"/>
                  </a:lnTo>
                  <a:lnTo>
                    <a:pt x="1234" y="732"/>
                  </a:lnTo>
                  <a:lnTo>
                    <a:pt x="1230" y="732"/>
                  </a:lnTo>
                  <a:lnTo>
                    <a:pt x="1222" y="732"/>
                  </a:lnTo>
                  <a:lnTo>
                    <a:pt x="1204" y="730"/>
                  </a:lnTo>
                  <a:lnTo>
                    <a:pt x="1186" y="726"/>
                  </a:lnTo>
                  <a:lnTo>
                    <a:pt x="1168" y="724"/>
                  </a:lnTo>
                  <a:lnTo>
                    <a:pt x="1166" y="724"/>
                  </a:lnTo>
                  <a:lnTo>
                    <a:pt x="1150" y="728"/>
                  </a:lnTo>
                  <a:lnTo>
                    <a:pt x="1144" y="730"/>
                  </a:lnTo>
                  <a:lnTo>
                    <a:pt x="1126" y="728"/>
                  </a:lnTo>
                  <a:lnTo>
                    <a:pt x="1108" y="726"/>
                  </a:lnTo>
                  <a:lnTo>
                    <a:pt x="1090" y="724"/>
                  </a:lnTo>
                  <a:lnTo>
                    <a:pt x="1072" y="720"/>
                  </a:lnTo>
                  <a:lnTo>
                    <a:pt x="1058" y="718"/>
                  </a:lnTo>
                  <a:lnTo>
                    <a:pt x="1042" y="718"/>
                  </a:lnTo>
                  <a:lnTo>
                    <a:pt x="1042" y="718"/>
                  </a:lnTo>
                  <a:lnTo>
                    <a:pt x="1028" y="718"/>
                  </a:lnTo>
                  <a:lnTo>
                    <a:pt x="1012" y="720"/>
                  </a:lnTo>
                  <a:lnTo>
                    <a:pt x="1006" y="722"/>
                  </a:lnTo>
                  <a:lnTo>
                    <a:pt x="1006" y="720"/>
                  </a:lnTo>
                  <a:lnTo>
                    <a:pt x="1006" y="720"/>
                  </a:lnTo>
                  <a:lnTo>
                    <a:pt x="1006" y="720"/>
                  </a:lnTo>
                  <a:lnTo>
                    <a:pt x="1006" y="712"/>
                  </a:lnTo>
                  <a:lnTo>
                    <a:pt x="1004" y="710"/>
                  </a:lnTo>
                  <a:lnTo>
                    <a:pt x="1004" y="710"/>
                  </a:lnTo>
                  <a:lnTo>
                    <a:pt x="1004" y="708"/>
                  </a:lnTo>
                  <a:lnTo>
                    <a:pt x="986" y="692"/>
                  </a:lnTo>
                  <a:lnTo>
                    <a:pt x="984" y="690"/>
                  </a:lnTo>
                  <a:lnTo>
                    <a:pt x="984" y="688"/>
                  </a:lnTo>
                  <a:lnTo>
                    <a:pt x="984" y="684"/>
                  </a:lnTo>
                  <a:lnTo>
                    <a:pt x="984" y="682"/>
                  </a:lnTo>
                  <a:lnTo>
                    <a:pt x="982" y="680"/>
                  </a:lnTo>
                  <a:lnTo>
                    <a:pt x="976" y="666"/>
                  </a:lnTo>
                  <a:lnTo>
                    <a:pt x="972" y="652"/>
                  </a:lnTo>
                  <a:lnTo>
                    <a:pt x="970" y="646"/>
                  </a:lnTo>
                  <a:lnTo>
                    <a:pt x="968" y="644"/>
                  </a:lnTo>
                  <a:lnTo>
                    <a:pt x="966" y="644"/>
                  </a:lnTo>
                  <a:lnTo>
                    <a:pt x="964" y="644"/>
                  </a:lnTo>
                  <a:lnTo>
                    <a:pt x="960" y="644"/>
                  </a:lnTo>
                  <a:lnTo>
                    <a:pt x="960" y="642"/>
                  </a:lnTo>
                  <a:lnTo>
                    <a:pt x="960" y="640"/>
                  </a:lnTo>
                  <a:lnTo>
                    <a:pt x="960" y="638"/>
                  </a:lnTo>
                  <a:lnTo>
                    <a:pt x="960" y="634"/>
                  </a:lnTo>
                  <a:lnTo>
                    <a:pt x="960" y="634"/>
                  </a:lnTo>
                  <a:lnTo>
                    <a:pt x="960" y="634"/>
                  </a:lnTo>
                  <a:lnTo>
                    <a:pt x="960" y="632"/>
                  </a:lnTo>
                  <a:lnTo>
                    <a:pt x="962" y="630"/>
                  </a:lnTo>
                  <a:lnTo>
                    <a:pt x="962" y="630"/>
                  </a:lnTo>
                  <a:lnTo>
                    <a:pt x="964" y="628"/>
                  </a:lnTo>
                  <a:lnTo>
                    <a:pt x="964" y="626"/>
                  </a:lnTo>
                  <a:lnTo>
                    <a:pt x="962" y="626"/>
                  </a:lnTo>
                  <a:lnTo>
                    <a:pt x="948" y="628"/>
                  </a:lnTo>
                  <a:lnTo>
                    <a:pt x="946" y="628"/>
                  </a:lnTo>
                  <a:lnTo>
                    <a:pt x="942" y="626"/>
                  </a:lnTo>
                  <a:lnTo>
                    <a:pt x="934" y="622"/>
                  </a:lnTo>
                  <a:lnTo>
                    <a:pt x="932" y="622"/>
                  </a:lnTo>
                  <a:lnTo>
                    <a:pt x="932" y="622"/>
                  </a:lnTo>
                  <a:lnTo>
                    <a:pt x="932" y="620"/>
                  </a:lnTo>
                  <a:lnTo>
                    <a:pt x="930" y="620"/>
                  </a:lnTo>
                  <a:lnTo>
                    <a:pt x="928" y="616"/>
                  </a:lnTo>
                  <a:lnTo>
                    <a:pt x="922" y="614"/>
                  </a:lnTo>
                  <a:lnTo>
                    <a:pt x="920" y="612"/>
                  </a:lnTo>
                  <a:lnTo>
                    <a:pt x="918" y="612"/>
                  </a:lnTo>
                  <a:lnTo>
                    <a:pt x="916" y="612"/>
                  </a:lnTo>
                  <a:lnTo>
                    <a:pt x="916" y="610"/>
                  </a:lnTo>
                  <a:lnTo>
                    <a:pt x="914" y="608"/>
                  </a:lnTo>
                  <a:lnTo>
                    <a:pt x="914" y="608"/>
                  </a:lnTo>
                  <a:lnTo>
                    <a:pt x="910" y="604"/>
                  </a:lnTo>
                  <a:lnTo>
                    <a:pt x="910" y="602"/>
                  </a:lnTo>
                  <a:lnTo>
                    <a:pt x="908" y="602"/>
                  </a:lnTo>
                  <a:lnTo>
                    <a:pt x="908" y="602"/>
                  </a:lnTo>
                  <a:lnTo>
                    <a:pt x="906" y="604"/>
                  </a:lnTo>
                  <a:lnTo>
                    <a:pt x="904" y="604"/>
                  </a:lnTo>
                  <a:lnTo>
                    <a:pt x="900" y="602"/>
                  </a:lnTo>
                  <a:lnTo>
                    <a:pt x="898" y="602"/>
                  </a:lnTo>
                  <a:lnTo>
                    <a:pt x="896" y="600"/>
                  </a:lnTo>
                  <a:lnTo>
                    <a:pt x="890" y="590"/>
                  </a:lnTo>
                  <a:lnTo>
                    <a:pt x="888" y="588"/>
                  </a:lnTo>
                  <a:lnTo>
                    <a:pt x="880" y="584"/>
                  </a:lnTo>
                  <a:lnTo>
                    <a:pt x="876" y="584"/>
                  </a:lnTo>
                  <a:lnTo>
                    <a:pt x="876" y="584"/>
                  </a:lnTo>
                  <a:lnTo>
                    <a:pt x="874" y="582"/>
                  </a:lnTo>
                  <a:lnTo>
                    <a:pt x="872" y="582"/>
                  </a:lnTo>
                  <a:lnTo>
                    <a:pt x="872" y="582"/>
                  </a:lnTo>
                  <a:lnTo>
                    <a:pt x="870" y="582"/>
                  </a:lnTo>
                  <a:lnTo>
                    <a:pt x="868" y="582"/>
                  </a:lnTo>
                  <a:lnTo>
                    <a:pt x="864" y="582"/>
                  </a:lnTo>
                  <a:lnTo>
                    <a:pt x="864" y="580"/>
                  </a:lnTo>
                  <a:lnTo>
                    <a:pt x="860" y="582"/>
                  </a:lnTo>
                  <a:lnTo>
                    <a:pt x="860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8" y="582"/>
                  </a:lnTo>
                  <a:lnTo>
                    <a:pt x="856" y="582"/>
                  </a:lnTo>
                  <a:lnTo>
                    <a:pt x="854" y="582"/>
                  </a:lnTo>
                  <a:lnTo>
                    <a:pt x="854" y="580"/>
                  </a:lnTo>
                  <a:lnTo>
                    <a:pt x="852" y="580"/>
                  </a:lnTo>
                  <a:lnTo>
                    <a:pt x="850" y="580"/>
                  </a:lnTo>
                  <a:lnTo>
                    <a:pt x="850" y="580"/>
                  </a:lnTo>
                  <a:lnTo>
                    <a:pt x="848" y="580"/>
                  </a:lnTo>
                  <a:lnTo>
                    <a:pt x="846" y="580"/>
                  </a:lnTo>
                  <a:lnTo>
                    <a:pt x="842" y="580"/>
                  </a:lnTo>
                  <a:lnTo>
                    <a:pt x="838" y="580"/>
                  </a:lnTo>
                  <a:lnTo>
                    <a:pt x="834" y="582"/>
                  </a:lnTo>
                  <a:lnTo>
                    <a:pt x="834" y="582"/>
                  </a:lnTo>
                  <a:lnTo>
                    <a:pt x="832" y="580"/>
                  </a:lnTo>
                  <a:lnTo>
                    <a:pt x="830" y="580"/>
                  </a:lnTo>
                  <a:lnTo>
                    <a:pt x="828" y="582"/>
                  </a:lnTo>
                  <a:lnTo>
                    <a:pt x="828" y="582"/>
                  </a:lnTo>
                  <a:lnTo>
                    <a:pt x="826" y="580"/>
                  </a:lnTo>
                  <a:lnTo>
                    <a:pt x="826" y="580"/>
                  </a:lnTo>
                  <a:lnTo>
                    <a:pt x="822" y="580"/>
                  </a:lnTo>
                  <a:lnTo>
                    <a:pt x="822" y="580"/>
                  </a:lnTo>
                  <a:lnTo>
                    <a:pt x="818" y="578"/>
                  </a:lnTo>
                  <a:lnTo>
                    <a:pt x="816" y="578"/>
                  </a:lnTo>
                  <a:lnTo>
                    <a:pt x="816" y="576"/>
                  </a:lnTo>
                  <a:lnTo>
                    <a:pt x="814" y="576"/>
                  </a:lnTo>
                  <a:lnTo>
                    <a:pt x="812" y="578"/>
                  </a:lnTo>
                  <a:lnTo>
                    <a:pt x="810" y="578"/>
                  </a:lnTo>
                  <a:lnTo>
                    <a:pt x="802" y="578"/>
                  </a:lnTo>
                  <a:lnTo>
                    <a:pt x="800" y="578"/>
                  </a:lnTo>
                  <a:lnTo>
                    <a:pt x="800" y="578"/>
                  </a:lnTo>
                  <a:lnTo>
                    <a:pt x="798" y="578"/>
                  </a:lnTo>
                  <a:lnTo>
                    <a:pt x="794" y="576"/>
                  </a:lnTo>
                  <a:lnTo>
                    <a:pt x="794" y="576"/>
                  </a:lnTo>
                  <a:lnTo>
                    <a:pt x="792" y="578"/>
                  </a:lnTo>
                  <a:lnTo>
                    <a:pt x="792" y="578"/>
                  </a:lnTo>
                  <a:lnTo>
                    <a:pt x="792" y="576"/>
                  </a:lnTo>
                  <a:lnTo>
                    <a:pt x="790" y="574"/>
                  </a:lnTo>
                  <a:lnTo>
                    <a:pt x="788" y="572"/>
                  </a:lnTo>
                  <a:lnTo>
                    <a:pt x="788" y="572"/>
                  </a:lnTo>
                  <a:lnTo>
                    <a:pt x="786" y="574"/>
                  </a:lnTo>
                  <a:lnTo>
                    <a:pt x="786" y="574"/>
                  </a:lnTo>
                  <a:lnTo>
                    <a:pt x="786" y="574"/>
                  </a:lnTo>
                  <a:lnTo>
                    <a:pt x="784" y="574"/>
                  </a:lnTo>
                  <a:lnTo>
                    <a:pt x="780" y="574"/>
                  </a:lnTo>
                  <a:lnTo>
                    <a:pt x="778" y="572"/>
                  </a:lnTo>
                  <a:lnTo>
                    <a:pt x="776" y="572"/>
                  </a:lnTo>
                  <a:lnTo>
                    <a:pt x="776" y="570"/>
                  </a:lnTo>
                  <a:lnTo>
                    <a:pt x="774" y="570"/>
                  </a:lnTo>
                  <a:lnTo>
                    <a:pt x="774" y="568"/>
                  </a:lnTo>
                  <a:lnTo>
                    <a:pt x="772" y="568"/>
                  </a:lnTo>
                  <a:lnTo>
                    <a:pt x="770" y="568"/>
                  </a:lnTo>
                  <a:lnTo>
                    <a:pt x="768" y="568"/>
                  </a:lnTo>
                  <a:lnTo>
                    <a:pt x="764" y="570"/>
                  </a:lnTo>
                  <a:lnTo>
                    <a:pt x="764" y="570"/>
                  </a:lnTo>
                  <a:lnTo>
                    <a:pt x="762" y="568"/>
                  </a:lnTo>
                  <a:lnTo>
                    <a:pt x="762" y="568"/>
                  </a:lnTo>
                  <a:lnTo>
                    <a:pt x="762" y="566"/>
                  </a:lnTo>
                  <a:lnTo>
                    <a:pt x="764" y="566"/>
                  </a:lnTo>
                  <a:lnTo>
                    <a:pt x="762" y="564"/>
                  </a:lnTo>
                  <a:lnTo>
                    <a:pt x="762" y="564"/>
                  </a:lnTo>
                  <a:lnTo>
                    <a:pt x="760" y="564"/>
                  </a:lnTo>
                  <a:lnTo>
                    <a:pt x="760" y="562"/>
                  </a:lnTo>
                  <a:lnTo>
                    <a:pt x="760" y="560"/>
                  </a:lnTo>
                  <a:lnTo>
                    <a:pt x="760" y="558"/>
                  </a:lnTo>
                  <a:lnTo>
                    <a:pt x="758" y="558"/>
                  </a:lnTo>
                  <a:lnTo>
                    <a:pt x="758" y="556"/>
                  </a:lnTo>
                  <a:lnTo>
                    <a:pt x="758" y="554"/>
                  </a:lnTo>
                  <a:lnTo>
                    <a:pt x="754" y="552"/>
                  </a:lnTo>
                  <a:lnTo>
                    <a:pt x="754" y="550"/>
                  </a:lnTo>
                  <a:lnTo>
                    <a:pt x="756" y="536"/>
                  </a:lnTo>
                  <a:lnTo>
                    <a:pt x="756" y="534"/>
                  </a:lnTo>
                  <a:lnTo>
                    <a:pt x="766" y="522"/>
                  </a:lnTo>
                  <a:lnTo>
                    <a:pt x="768" y="520"/>
                  </a:lnTo>
                  <a:lnTo>
                    <a:pt x="768" y="520"/>
                  </a:lnTo>
                  <a:lnTo>
                    <a:pt x="770" y="518"/>
                  </a:lnTo>
                  <a:lnTo>
                    <a:pt x="770" y="514"/>
                  </a:lnTo>
                  <a:lnTo>
                    <a:pt x="768" y="512"/>
                  </a:lnTo>
                  <a:lnTo>
                    <a:pt x="768" y="510"/>
                  </a:lnTo>
                  <a:lnTo>
                    <a:pt x="766" y="508"/>
                  </a:lnTo>
                  <a:lnTo>
                    <a:pt x="764" y="500"/>
                  </a:lnTo>
                  <a:lnTo>
                    <a:pt x="764" y="500"/>
                  </a:lnTo>
                  <a:lnTo>
                    <a:pt x="764" y="498"/>
                  </a:lnTo>
                  <a:lnTo>
                    <a:pt x="766" y="496"/>
                  </a:lnTo>
                  <a:lnTo>
                    <a:pt x="768" y="492"/>
                  </a:lnTo>
                  <a:lnTo>
                    <a:pt x="768" y="490"/>
                  </a:lnTo>
                  <a:lnTo>
                    <a:pt x="768" y="488"/>
                  </a:lnTo>
                  <a:lnTo>
                    <a:pt x="770" y="488"/>
                  </a:lnTo>
                  <a:lnTo>
                    <a:pt x="770" y="484"/>
                  </a:lnTo>
                  <a:lnTo>
                    <a:pt x="770" y="484"/>
                  </a:lnTo>
                  <a:lnTo>
                    <a:pt x="772" y="482"/>
                  </a:lnTo>
                  <a:lnTo>
                    <a:pt x="770" y="482"/>
                  </a:lnTo>
                  <a:lnTo>
                    <a:pt x="770" y="482"/>
                  </a:lnTo>
                  <a:lnTo>
                    <a:pt x="768" y="480"/>
                  </a:lnTo>
                  <a:lnTo>
                    <a:pt x="768" y="480"/>
                  </a:lnTo>
                  <a:lnTo>
                    <a:pt x="770" y="476"/>
                  </a:lnTo>
                  <a:lnTo>
                    <a:pt x="770" y="474"/>
                  </a:lnTo>
                  <a:lnTo>
                    <a:pt x="770" y="474"/>
                  </a:lnTo>
                  <a:lnTo>
                    <a:pt x="770" y="472"/>
                  </a:lnTo>
                  <a:lnTo>
                    <a:pt x="768" y="470"/>
                  </a:lnTo>
                  <a:lnTo>
                    <a:pt x="766" y="468"/>
                  </a:lnTo>
                  <a:lnTo>
                    <a:pt x="766" y="466"/>
                  </a:lnTo>
                  <a:lnTo>
                    <a:pt x="766" y="466"/>
                  </a:lnTo>
                  <a:lnTo>
                    <a:pt x="766" y="464"/>
                  </a:lnTo>
                  <a:lnTo>
                    <a:pt x="766" y="464"/>
                  </a:lnTo>
                  <a:lnTo>
                    <a:pt x="766" y="464"/>
                  </a:lnTo>
                  <a:lnTo>
                    <a:pt x="766" y="462"/>
                  </a:lnTo>
                  <a:lnTo>
                    <a:pt x="766" y="462"/>
                  </a:lnTo>
                  <a:lnTo>
                    <a:pt x="766" y="462"/>
                  </a:lnTo>
                  <a:lnTo>
                    <a:pt x="764" y="462"/>
                  </a:lnTo>
                  <a:lnTo>
                    <a:pt x="764" y="460"/>
                  </a:lnTo>
                  <a:lnTo>
                    <a:pt x="764" y="460"/>
                  </a:lnTo>
                  <a:lnTo>
                    <a:pt x="764" y="458"/>
                  </a:lnTo>
                  <a:lnTo>
                    <a:pt x="764" y="458"/>
                  </a:lnTo>
                  <a:lnTo>
                    <a:pt x="762" y="456"/>
                  </a:lnTo>
                  <a:lnTo>
                    <a:pt x="762" y="456"/>
                  </a:lnTo>
                  <a:lnTo>
                    <a:pt x="760" y="456"/>
                  </a:lnTo>
                  <a:lnTo>
                    <a:pt x="760" y="456"/>
                  </a:lnTo>
                  <a:lnTo>
                    <a:pt x="758" y="456"/>
                  </a:lnTo>
                  <a:lnTo>
                    <a:pt x="756" y="45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6" y="434"/>
                  </a:lnTo>
                  <a:lnTo>
                    <a:pt x="746" y="432"/>
                  </a:lnTo>
                  <a:lnTo>
                    <a:pt x="746" y="432"/>
                  </a:lnTo>
                  <a:lnTo>
                    <a:pt x="746" y="430"/>
                  </a:lnTo>
                  <a:lnTo>
                    <a:pt x="746" y="430"/>
                  </a:lnTo>
                  <a:lnTo>
                    <a:pt x="744" y="428"/>
                  </a:lnTo>
                  <a:lnTo>
                    <a:pt x="744" y="426"/>
                  </a:lnTo>
                  <a:lnTo>
                    <a:pt x="744" y="424"/>
                  </a:lnTo>
                  <a:lnTo>
                    <a:pt x="744" y="422"/>
                  </a:lnTo>
                  <a:lnTo>
                    <a:pt x="744" y="422"/>
                  </a:lnTo>
                  <a:lnTo>
                    <a:pt x="742" y="420"/>
                  </a:lnTo>
                  <a:lnTo>
                    <a:pt x="742" y="420"/>
                  </a:lnTo>
                  <a:lnTo>
                    <a:pt x="740" y="416"/>
                  </a:lnTo>
                  <a:lnTo>
                    <a:pt x="740" y="416"/>
                  </a:lnTo>
                  <a:lnTo>
                    <a:pt x="740" y="414"/>
                  </a:lnTo>
                  <a:lnTo>
                    <a:pt x="740" y="414"/>
                  </a:lnTo>
                  <a:lnTo>
                    <a:pt x="740" y="412"/>
                  </a:lnTo>
                  <a:lnTo>
                    <a:pt x="740" y="412"/>
                  </a:lnTo>
                  <a:lnTo>
                    <a:pt x="738" y="410"/>
                  </a:lnTo>
                  <a:lnTo>
                    <a:pt x="738" y="410"/>
                  </a:lnTo>
                  <a:lnTo>
                    <a:pt x="734" y="410"/>
                  </a:lnTo>
                  <a:lnTo>
                    <a:pt x="732" y="408"/>
                  </a:lnTo>
                  <a:lnTo>
                    <a:pt x="730" y="408"/>
                  </a:lnTo>
                  <a:lnTo>
                    <a:pt x="728" y="406"/>
                  </a:lnTo>
                  <a:lnTo>
                    <a:pt x="728" y="404"/>
                  </a:lnTo>
                  <a:lnTo>
                    <a:pt x="728" y="404"/>
                  </a:lnTo>
                  <a:lnTo>
                    <a:pt x="726" y="402"/>
                  </a:lnTo>
                  <a:lnTo>
                    <a:pt x="728" y="400"/>
                  </a:lnTo>
                  <a:lnTo>
                    <a:pt x="728" y="400"/>
                  </a:lnTo>
                  <a:lnTo>
                    <a:pt x="728" y="398"/>
                  </a:lnTo>
                  <a:lnTo>
                    <a:pt x="726" y="398"/>
                  </a:lnTo>
                  <a:lnTo>
                    <a:pt x="724" y="398"/>
                  </a:lnTo>
                  <a:lnTo>
                    <a:pt x="724" y="396"/>
                  </a:lnTo>
                  <a:lnTo>
                    <a:pt x="722" y="396"/>
                  </a:lnTo>
                  <a:lnTo>
                    <a:pt x="722" y="398"/>
                  </a:lnTo>
                  <a:lnTo>
                    <a:pt x="722" y="398"/>
                  </a:lnTo>
                  <a:lnTo>
                    <a:pt x="722" y="400"/>
                  </a:lnTo>
                  <a:lnTo>
                    <a:pt x="722" y="400"/>
                  </a:lnTo>
                  <a:lnTo>
                    <a:pt x="720" y="400"/>
                  </a:lnTo>
                  <a:lnTo>
                    <a:pt x="716" y="402"/>
                  </a:lnTo>
                  <a:lnTo>
                    <a:pt x="714" y="400"/>
                  </a:lnTo>
                  <a:lnTo>
                    <a:pt x="714" y="400"/>
                  </a:lnTo>
                  <a:lnTo>
                    <a:pt x="712" y="398"/>
                  </a:lnTo>
                  <a:lnTo>
                    <a:pt x="712" y="398"/>
                  </a:lnTo>
                  <a:lnTo>
                    <a:pt x="712" y="396"/>
                  </a:lnTo>
                  <a:lnTo>
                    <a:pt x="710" y="396"/>
                  </a:lnTo>
                  <a:lnTo>
                    <a:pt x="710" y="396"/>
                  </a:lnTo>
                  <a:lnTo>
                    <a:pt x="708" y="396"/>
                  </a:lnTo>
                  <a:lnTo>
                    <a:pt x="708" y="394"/>
                  </a:lnTo>
                  <a:lnTo>
                    <a:pt x="708" y="392"/>
                  </a:lnTo>
                  <a:lnTo>
                    <a:pt x="708" y="392"/>
                  </a:lnTo>
                  <a:lnTo>
                    <a:pt x="706" y="392"/>
                  </a:lnTo>
                  <a:lnTo>
                    <a:pt x="706" y="392"/>
                  </a:lnTo>
                  <a:lnTo>
                    <a:pt x="706" y="390"/>
                  </a:lnTo>
                  <a:lnTo>
                    <a:pt x="706" y="390"/>
                  </a:lnTo>
                  <a:lnTo>
                    <a:pt x="706" y="388"/>
                  </a:lnTo>
                  <a:lnTo>
                    <a:pt x="704" y="388"/>
                  </a:lnTo>
                  <a:lnTo>
                    <a:pt x="702" y="388"/>
                  </a:lnTo>
                  <a:lnTo>
                    <a:pt x="702" y="388"/>
                  </a:lnTo>
                  <a:lnTo>
                    <a:pt x="700" y="388"/>
                  </a:lnTo>
                  <a:lnTo>
                    <a:pt x="698" y="388"/>
                  </a:lnTo>
                  <a:lnTo>
                    <a:pt x="696" y="386"/>
                  </a:lnTo>
                  <a:lnTo>
                    <a:pt x="696" y="386"/>
                  </a:lnTo>
                  <a:lnTo>
                    <a:pt x="696" y="388"/>
                  </a:lnTo>
                  <a:lnTo>
                    <a:pt x="694" y="388"/>
                  </a:lnTo>
                  <a:lnTo>
                    <a:pt x="692" y="390"/>
                  </a:lnTo>
                  <a:lnTo>
                    <a:pt x="692" y="390"/>
                  </a:lnTo>
                  <a:lnTo>
                    <a:pt x="690" y="390"/>
                  </a:lnTo>
                  <a:lnTo>
                    <a:pt x="688" y="390"/>
                  </a:lnTo>
                  <a:lnTo>
                    <a:pt x="684" y="390"/>
                  </a:lnTo>
                  <a:lnTo>
                    <a:pt x="682" y="390"/>
                  </a:lnTo>
                  <a:lnTo>
                    <a:pt x="682" y="390"/>
                  </a:lnTo>
                  <a:lnTo>
                    <a:pt x="682" y="390"/>
                  </a:lnTo>
                  <a:lnTo>
                    <a:pt x="678" y="382"/>
                  </a:lnTo>
                  <a:lnTo>
                    <a:pt x="676" y="382"/>
                  </a:lnTo>
                  <a:lnTo>
                    <a:pt x="676" y="382"/>
                  </a:lnTo>
                  <a:lnTo>
                    <a:pt x="672" y="382"/>
                  </a:lnTo>
                  <a:lnTo>
                    <a:pt x="672" y="382"/>
                  </a:lnTo>
                  <a:lnTo>
                    <a:pt x="670" y="382"/>
                  </a:lnTo>
                  <a:lnTo>
                    <a:pt x="668" y="378"/>
                  </a:lnTo>
                  <a:lnTo>
                    <a:pt x="666" y="378"/>
                  </a:lnTo>
                  <a:lnTo>
                    <a:pt x="666" y="378"/>
                  </a:lnTo>
                  <a:lnTo>
                    <a:pt x="664" y="378"/>
                  </a:lnTo>
                  <a:lnTo>
                    <a:pt x="662" y="376"/>
                  </a:lnTo>
                  <a:lnTo>
                    <a:pt x="662" y="376"/>
                  </a:lnTo>
                  <a:lnTo>
                    <a:pt x="662" y="374"/>
                  </a:lnTo>
                  <a:lnTo>
                    <a:pt x="662" y="372"/>
                  </a:lnTo>
                  <a:lnTo>
                    <a:pt x="662" y="372"/>
                  </a:lnTo>
                  <a:lnTo>
                    <a:pt x="660" y="370"/>
                  </a:lnTo>
                  <a:lnTo>
                    <a:pt x="662" y="368"/>
                  </a:lnTo>
                  <a:lnTo>
                    <a:pt x="662" y="366"/>
                  </a:lnTo>
                  <a:lnTo>
                    <a:pt x="658" y="364"/>
                  </a:lnTo>
                  <a:lnTo>
                    <a:pt x="658" y="362"/>
                  </a:lnTo>
                  <a:lnTo>
                    <a:pt x="656" y="362"/>
                  </a:lnTo>
                  <a:lnTo>
                    <a:pt x="656" y="364"/>
                  </a:lnTo>
                  <a:lnTo>
                    <a:pt x="654" y="364"/>
                  </a:lnTo>
                  <a:lnTo>
                    <a:pt x="654" y="362"/>
                  </a:lnTo>
                  <a:lnTo>
                    <a:pt x="650" y="360"/>
                  </a:lnTo>
                  <a:lnTo>
                    <a:pt x="650" y="358"/>
                  </a:lnTo>
                  <a:lnTo>
                    <a:pt x="646" y="356"/>
                  </a:lnTo>
                  <a:lnTo>
                    <a:pt x="646" y="356"/>
                  </a:lnTo>
                  <a:lnTo>
                    <a:pt x="644" y="356"/>
                  </a:lnTo>
                  <a:lnTo>
                    <a:pt x="644" y="356"/>
                  </a:lnTo>
                  <a:lnTo>
                    <a:pt x="642" y="356"/>
                  </a:lnTo>
                  <a:lnTo>
                    <a:pt x="642" y="356"/>
                  </a:lnTo>
                  <a:lnTo>
                    <a:pt x="640" y="354"/>
                  </a:lnTo>
                  <a:lnTo>
                    <a:pt x="640" y="354"/>
                  </a:lnTo>
                  <a:lnTo>
                    <a:pt x="638" y="354"/>
                  </a:lnTo>
                  <a:lnTo>
                    <a:pt x="638" y="354"/>
                  </a:lnTo>
                  <a:lnTo>
                    <a:pt x="638" y="354"/>
                  </a:lnTo>
                  <a:lnTo>
                    <a:pt x="636" y="354"/>
                  </a:lnTo>
                  <a:lnTo>
                    <a:pt x="636" y="352"/>
                  </a:lnTo>
                  <a:lnTo>
                    <a:pt x="634" y="352"/>
                  </a:lnTo>
                  <a:lnTo>
                    <a:pt x="634" y="350"/>
                  </a:lnTo>
                  <a:lnTo>
                    <a:pt x="636" y="348"/>
                  </a:lnTo>
                  <a:lnTo>
                    <a:pt x="636" y="348"/>
                  </a:lnTo>
                  <a:lnTo>
                    <a:pt x="636" y="348"/>
                  </a:lnTo>
                  <a:lnTo>
                    <a:pt x="636" y="346"/>
                  </a:lnTo>
                  <a:lnTo>
                    <a:pt x="636" y="346"/>
                  </a:lnTo>
                  <a:lnTo>
                    <a:pt x="638" y="344"/>
                  </a:lnTo>
                  <a:lnTo>
                    <a:pt x="638" y="344"/>
                  </a:lnTo>
                  <a:lnTo>
                    <a:pt x="638" y="342"/>
                  </a:lnTo>
                  <a:lnTo>
                    <a:pt x="638" y="340"/>
                  </a:lnTo>
                  <a:lnTo>
                    <a:pt x="636" y="340"/>
                  </a:lnTo>
                  <a:lnTo>
                    <a:pt x="634" y="338"/>
                  </a:lnTo>
                  <a:lnTo>
                    <a:pt x="632" y="338"/>
                  </a:lnTo>
                  <a:lnTo>
                    <a:pt x="630" y="338"/>
                  </a:lnTo>
                  <a:lnTo>
                    <a:pt x="628" y="336"/>
                  </a:lnTo>
                  <a:lnTo>
                    <a:pt x="628" y="336"/>
                  </a:lnTo>
                  <a:lnTo>
                    <a:pt x="628" y="336"/>
                  </a:lnTo>
                  <a:lnTo>
                    <a:pt x="628" y="334"/>
                  </a:lnTo>
                  <a:lnTo>
                    <a:pt x="628" y="334"/>
                  </a:lnTo>
                  <a:lnTo>
                    <a:pt x="626" y="334"/>
                  </a:lnTo>
                  <a:lnTo>
                    <a:pt x="626" y="332"/>
                  </a:lnTo>
                  <a:lnTo>
                    <a:pt x="626" y="332"/>
                  </a:lnTo>
                  <a:lnTo>
                    <a:pt x="624" y="332"/>
                  </a:lnTo>
                  <a:lnTo>
                    <a:pt x="624" y="330"/>
                  </a:lnTo>
                  <a:lnTo>
                    <a:pt x="624" y="330"/>
                  </a:lnTo>
                  <a:lnTo>
                    <a:pt x="626" y="328"/>
                  </a:lnTo>
                  <a:lnTo>
                    <a:pt x="628" y="326"/>
                  </a:lnTo>
                  <a:lnTo>
                    <a:pt x="630" y="324"/>
                  </a:lnTo>
                  <a:lnTo>
                    <a:pt x="630" y="322"/>
                  </a:lnTo>
                  <a:lnTo>
                    <a:pt x="630" y="322"/>
                  </a:lnTo>
                  <a:lnTo>
                    <a:pt x="628" y="322"/>
                  </a:lnTo>
                  <a:lnTo>
                    <a:pt x="628" y="320"/>
                  </a:lnTo>
                  <a:lnTo>
                    <a:pt x="628" y="320"/>
                  </a:lnTo>
                  <a:lnTo>
                    <a:pt x="628" y="318"/>
                  </a:lnTo>
                  <a:lnTo>
                    <a:pt x="628" y="316"/>
                  </a:lnTo>
                  <a:lnTo>
                    <a:pt x="628" y="316"/>
                  </a:lnTo>
                  <a:lnTo>
                    <a:pt x="628" y="314"/>
                  </a:lnTo>
                  <a:lnTo>
                    <a:pt x="628" y="312"/>
                  </a:lnTo>
                  <a:lnTo>
                    <a:pt x="628" y="312"/>
                  </a:lnTo>
                  <a:lnTo>
                    <a:pt x="624" y="312"/>
                  </a:lnTo>
                  <a:lnTo>
                    <a:pt x="616" y="314"/>
                  </a:lnTo>
                  <a:lnTo>
                    <a:pt x="614" y="314"/>
                  </a:lnTo>
                  <a:lnTo>
                    <a:pt x="614" y="314"/>
                  </a:lnTo>
                  <a:lnTo>
                    <a:pt x="614" y="314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14" y="316"/>
                  </a:lnTo>
                  <a:lnTo>
                    <a:pt x="612" y="316"/>
                  </a:lnTo>
                  <a:lnTo>
                    <a:pt x="612" y="318"/>
                  </a:lnTo>
                  <a:lnTo>
                    <a:pt x="610" y="318"/>
                  </a:lnTo>
                  <a:lnTo>
                    <a:pt x="608" y="318"/>
                  </a:lnTo>
                  <a:lnTo>
                    <a:pt x="606" y="316"/>
                  </a:lnTo>
                  <a:lnTo>
                    <a:pt x="600" y="316"/>
                  </a:lnTo>
                  <a:lnTo>
                    <a:pt x="600" y="314"/>
                  </a:lnTo>
                  <a:lnTo>
                    <a:pt x="598" y="314"/>
                  </a:lnTo>
                  <a:lnTo>
                    <a:pt x="590" y="316"/>
                  </a:lnTo>
                  <a:lnTo>
                    <a:pt x="590" y="316"/>
                  </a:lnTo>
                  <a:lnTo>
                    <a:pt x="586" y="316"/>
                  </a:lnTo>
                  <a:lnTo>
                    <a:pt x="586" y="316"/>
                  </a:lnTo>
                  <a:lnTo>
                    <a:pt x="584" y="316"/>
                  </a:lnTo>
                  <a:lnTo>
                    <a:pt x="584" y="318"/>
                  </a:lnTo>
                  <a:lnTo>
                    <a:pt x="584" y="320"/>
                  </a:lnTo>
                  <a:lnTo>
                    <a:pt x="582" y="322"/>
                  </a:lnTo>
                  <a:lnTo>
                    <a:pt x="580" y="322"/>
                  </a:lnTo>
                  <a:lnTo>
                    <a:pt x="580" y="324"/>
                  </a:lnTo>
                  <a:lnTo>
                    <a:pt x="580" y="324"/>
                  </a:lnTo>
                  <a:lnTo>
                    <a:pt x="580" y="326"/>
                  </a:lnTo>
                  <a:lnTo>
                    <a:pt x="580" y="326"/>
                  </a:lnTo>
                  <a:lnTo>
                    <a:pt x="580" y="328"/>
                  </a:lnTo>
                  <a:lnTo>
                    <a:pt x="580" y="330"/>
                  </a:lnTo>
                  <a:lnTo>
                    <a:pt x="582" y="332"/>
                  </a:lnTo>
                  <a:lnTo>
                    <a:pt x="582" y="334"/>
                  </a:lnTo>
                  <a:lnTo>
                    <a:pt x="582" y="336"/>
                  </a:lnTo>
                  <a:lnTo>
                    <a:pt x="580" y="336"/>
                  </a:lnTo>
                  <a:lnTo>
                    <a:pt x="580" y="338"/>
                  </a:lnTo>
                  <a:lnTo>
                    <a:pt x="580" y="338"/>
                  </a:lnTo>
                  <a:lnTo>
                    <a:pt x="580" y="340"/>
                  </a:lnTo>
                  <a:lnTo>
                    <a:pt x="580" y="342"/>
                  </a:lnTo>
                  <a:lnTo>
                    <a:pt x="580" y="342"/>
                  </a:lnTo>
                  <a:lnTo>
                    <a:pt x="578" y="348"/>
                  </a:lnTo>
                  <a:lnTo>
                    <a:pt x="576" y="350"/>
                  </a:lnTo>
                  <a:lnTo>
                    <a:pt x="574" y="350"/>
                  </a:lnTo>
                  <a:lnTo>
                    <a:pt x="574" y="352"/>
                  </a:lnTo>
                  <a:lnTo>
                    <a:pt x="574" y="354"/>
                  </a:lnTo>
                  <a:lnTo>
                    <a:pt x="572" y="354"/>
                  </a:lnTo>
                  <a:lnTo>
                    <a:pt x="572" y="356"/>
                  </a:lnTo>
                  <a:lnTo>
                    <a:pt x="566" y="358"/>
                  </a:lnTo>
                  <a:lnTo>
                    <a:pt x="562" y="356"/>
                  </a:lnTo>
                  <a:lnTo>
                    <a:pt x="562" y="358"/>
                  </a:lnTo>
                  <a:lnTo>
                    <a:pt x="560" y="358"/>
                  </a:lnTo>
                  <a:lnTo>
                    <a:pt x="558" y="360"/>
                  </a:lnTo>
                  <a:lnTo>
                    <a:pt x="556" y="362"/>
                  </a:lnTo>
                  <a:lnTo>
                    <a:pt x="548" y="360"/>
                  </a:lnTo>
                  <a:lnTo>
                    <a:pt x="538" y="362"/>
                  </a:lnTo>
                  <a:lnTo>
                    <a:pt x="536" y="364"/>
                  </a:lnTo>
                  <a:lnTo>
                    <a:pt x="536" y="366"/>
                  </a:lnTo>
                  <a:lnTo>
                    <a:pt x="530" y="380"/>
                  </a:lnTo>
                  <a:lnTo>
                    <a:pt x="528" y="388"/>
                  </a:lnTo>
                  <a:lnTo>
                    <a:pt x="528" y="390"/>
                  </a:lnTo>
                  <a:lnTo>
                    <a:pt x="526" y="392"/>
                  </a:lnTo>
                  <a:lnTo>
                    <a:pt x="526" y="392"/>
                  </a:lnTo>
                  <a:lnTo>
                    <a:pt x="526" y="394"/>
                  </a:lnTo>
                  <a:lnTo>
                    <a:pt x="530" y="414"/>
                  </a:lnTo>
                  <a:lnTo>
                    <a:pt x="530" y="416"/>
                  </a:lnTo>
                  <a:lnTo>
                    <a:pt x="530" y="420"/>
                  </a:lnTo>
                  <a:lnTo>
                    <a:pt x="530" y="422"/>
                  </a:lnTo>
                  <a:lnTo>
                    <a:pt x="530" y="422"/>
                  </a:lnTo>
                  <a:lnTo>
                    <a:pt x="530" y="424"/>
                  </a:lnTo>
                  <a:lnTo>
                    <a:pt x="534" y="430"/>
                  </a:lnTo>
                  <a:lnTo>
                    <a:pt x="534" y="430"/>
                  </a:lnTo>
                  <a:lnTo>
                    <a:pt x="534" y="432"/>
                  </a:lnTo>
                  <a:lnTo>
                    <a:pt x="532" y="434"/>
                  </a:lnTo>
                  <a:lnTo>
                    <a:pt x="534" y="434"/>
                  </a:lnTo>
                  <a:lnTo>
                    <a:pt x="534" y="436"/>
                  </a:lnTo>
                  <a:lnTo>
                    <a:pt x="534" y="436"/>
                  </a:lnTo>
                  <a:lnTo>
                    <a:pt x="534" y="438"/>
                  </a:lnTo>
                  <a:lnTo>
                    <a:pt x="532" y="440"/>
                  </a:lnTo>
                  <a:lnTo>
                    <a:pt x="532" y="442"/>
                  </a:lnTo>
                  <a:lnTo>
                    <a:pt x="532" y="442"/>
                  </a:lnTo>
                  <a:lnTo>
                    <a:pt x="530" y="442"/>
                  </a:lnTo>
                  <a:lnTo>
                    <a:pt x="528" y="442"/>
                  </a:lnTo>
                  <a:lnTo>
                    <a:pt x="528" y="444"/>
                  </a:lnTo>
                  <a:lnTo>
                    <a:pt x="528" y="444"/>
                  </a:lnTo>
                  <a:lnTo>
                    <a:pt x="528" y="446"/>
                  </a:lnTo>
                  <a:lnTo>
                    <a:pt x="528" y="446"/>
                  </a:lnTo>
                  <a:lnTo>
                    <a:pt x="526" y="448"/>
                  </a:lnTo>
                  <a:lnTo>
                    <a:pt x="526" y="448"/>
                  </a:lnTo>
                  <a:lnTo>
                    <a:pt x="526" y="450"/>
                  </a:lnTo>
                  <a:lnTo>
                    <a:pt x="526" y="450"/>
                  </a:lnTo>
                  <a:lnTo>
                    <a:pt x="526" y="452"/>
                  </a:lnTo>
                  <a:lnTo>
                    <a:pt x="522" y="452"/>
                  </a:lnTo>
                  <a:lnTo>
                    <a:pt x="516" y="452"/>
                  </a:lnTo>
                  <a:lnTo>
                    <a:pt x="514" y="452"/>
                  </a:lnTo>
                  <a:lnTo>
                    <a:pt x="514" y="452"/>
                  </a:lnTo>
                  <a:lnTo>
                    <a:pt x="512" y="452"/>
                  </a:lnTo>
                  <a:lnTo>
                    <a:pt x="512" y="454"/>
                  </a:lnTo>
                  <a:lnTo>
                    <a:pt x="510" y="456"/>
                  </a:lnTo>
                  <a:lnTo>
                    <a:pt x="510" y="456"/>
                  </a:lnTo>
                  <a:lnTo>
                    <a:pt x="506" y="458"/>
                  </a:lnTo>
                  <a:lnTo>
                    <a:pt x="506" y="460"/>
                  </a:lnTo>
                  <a:lnTo>
                    <a:pt x="504" y="460"/>
                  </a:lnTo>
                  <a:lnTo>
                    <a:pt x="502" y="460"/>
                  </a:lnTo>
                  <a:lnTo>
                    <a:pt x="502" y="460"/>
                  </a:lnTo>
                  <a:lnTo>
                    <a:pt x="502" y="462"/>
                  </a:lnTo>
                  <a:lnTo>
                    <a:pt x="500" y="464"/>
                  </a:lnTo>
                  <a:lnTo>
                    <a:pt x="500" y="464"/>
                  </a:lnTo>
                  <a:lnTo>
                    <a:pt x="496" y="464"/>
                  </a:lnTo>
                  <a:lnTo>
                    <a:pt x="494" y="466"/>
                  </a:lnTo>
                  <a:lnTo>
                    <a:pt x="492" y="466"/>
                  </a:lnTo>
                  <a:lnTo>
                    <a:pt x="492" y="466"/>
                  </a:lnTo>
                  <a:lnTo>
                    <a:pt x="490" y="466"/>
                  </a:lnTo>
                  <a:lnTo>
                    <a:pt x="492" y="464"/>
                  </a:lnTo>
                  <a:lnTo>
                    <a:pt x="492" y="464"/>
                  </a:lnTo>
                  <a:lnTo>
                    <a:pt x="492" y="462"/>
                  </a:lnTo>
                  <a:lnTo>
                    <a:pt x="492" y="460"/>
                  </a:lnTo>
                  <a:lnTo>
                    <a:pt x="492" y="458"/>
                  </a:lnTo>
                  <a:lnTo>
                    <a:pt x="490" y="456"/>
                  </a:lnTo>
                  <a:lnTo>
                    <a:pt x="488" y="456"/>
                  </a:lnTo>
                  <a:lnTo>
                    <a:pt x="486" y="456"/>
                  </a:lnTo>
                  <a:lnTo>
                    <a:pt x="482" y="456"/>
                  </a:lnTo>
                  <a:lnTo>
                    <a:pt x="480" y="456"/>
                  </a:lnTo>
                  <a:lnTo>
                    <a:pt x="478" y="456"/>
                  </a:lnTo>
                  <a:lnTo>
                    <a:pt x="478" y="454"/>
                  </a:lnTo>
                  <a:lnTo>
                    <a:pt x="476" y="456"/>
                  </a:lnTo>
                  <a:lnTo>
                    <a:pt x="476" y="456"/>
                  </a:lnTo>
                  <a:lnTo>
                    <a:pt x="470" y="454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6" y="456"/>
                  </a:lnTo>
                  <a:lnTo>
                    <a:pt x="464" y="456"/>
                  </a:lnTo>
                  <a:lnTo>
                    <a:pt x="462" y="456"/>
                  </a:lnTo>
                  <a:lnTo>
                    <a:pt x="460" y="456"/>
                  </a:lnTo>
                  <a:lnTo>
                    <a:pt x="454" y="456"/>
                  </a:lnTo>
                  <a:lnTo>
                    <a:pt x="438" y="450"/>
                  </a:lnTo>
                  <a:lnTo>
                    <a:pt x="430" y="446"/>
                  </a:lnTo>
                  <a:lnTo>
                    <a:pt x="428" y="444"/>
                  </a:lnTo>
                  <a:lnTo>
                    <a:pt x="424" y="444"/>
                  </a:lnTo>
                  <a:lnTo>
                    <a:pt x="424" y="442"/>
                  </a:lnTo>
                  <a:lnTo>
                    <a:pt x="422" y="440"/>
                  </a:lnTo>
                  <a:lnTo>
                    <a:pt x="420" y="440"/>
                  </a:lnTo>
                  <a:lnTo>
                    <a:pt x="420" y="440"/>
                  </a:lnTo>
                  <a:lnTo>
                    <a:pt x="418" y="440"/>
                  </a:lnTo>
                  <a:lnTo>
                    <a:pt x="416" y="440"/>
                  </a:lnTo>
                  <a:lnTo>
                    <a:pt x="416" y="442"/>
                  </a:lnTo>
                  <a:lnTo>
                    <a:pt x="416" y="442"/>
                  </a:lnTo>
                  <a:lnTo>
                    <a:pt x="416" y="444"/>
                  </a:lnTo>
                  <a:lnTo>
                    <a:pt x="416" y="446"/>
                  </a:lnTo>
                  <a:lnTo>
                    <a:pt x="414" y="446"/>
                  </a:lnTo>
                  <a:lnTo>
                    <a:pt x="414" y="448"/>
                  </a:lnTo>
                  <a:lnTo>
                    <a:pt x="414" y="448"/>
                  </a:lnTo>
                  <a:lnTo>
                    <a:pt x="416" y="450"/>
                  </a:lnTo>
                  <a:lnTo>
                    <a:pt x="416" y="450"/>
                  </a:lnTo>
                  <a:lnTo>
                    <a:pt x="414" y="452"/>
                  </a:lnTo>
                  <a:lnTo>
                    <a:pt x="414" y="454"/>
                  </a:lnTo>
                  <a:lnTo>
                    <a:pt x="414" y="456"/>
                  </a:lnTo>
                  <a:lnTo>
                    <a:pt x="414" y="456"/>
                  </a:lnTo>
                  <a:lnTo>
                    <a:pt x="414" y="458"/>
                  </a:lnTo>
                  <a:lnTo>
                    <a:pt x="414" y="458"/>
                  </a:lnTo>
                  <a:lnTo>
                    <a:pt x="408" y="472"/>
                  </a:lnTo>
                  <a:lnTo>
                    <a:pt x="404" y="488"/>
                  </a:lnTo>
                  <a:lnTo>
                    <a:pt x="402" y="490"/>
                  </a:lnTo>
                  <a:lnTo>
                    <a:pt x="402" y="492"/>
                  </a:lnTo>
                  <a:lnTo>
                    <a:pt x="402" y="496"/>
                  </a:lnTo>
                  <a:lnTo>
                    <a:pt x="400" y="498"/>
                  </a:lnTo>
                  <a:lnTo>
                    <a:pt x="398" y="502"/>
                  </a:lnTo>
                  <a:lnTo>
                    <a:pt x="396" y="506"/>
                  </a:lnTo>
                  <a:lnTo>
                    <a:pt x="394" y="510"/>
                  </a:lnTo>
                  <a:lnTo>
                    <a:pt x="394" y="520"/>
                  </a:lnTo>
                  <a:lnTo>
                    <a:pt x="394" y="520"/>
                  </a:lnTo>
                  <a:lnTo>
                    <a:pt x="392" y="524"/>
                  </a:lnTo>
                  <a:lnTo>
                    <a:pt x="392" y="526"/>
                  </a:lnTo>
                  <a:lnTo>
                    <a:pt x="390" y="530"/>
                  </a:lnTo>
                  <a:lnTo>
                    <a:pt x="388" y="536"/>
                  </a:lnTo>
                  <a:lnTo>
                    <a:pt x="386" y="542"/>
                  </a:lnTo>
                  <a:lnTo>
                    <a:pt x="384" y="546"/>
                  </a:lnTo>
                  <a:lnTo>
                    <a:pt x="384" y="546"/>
                  </a:lnTo>
                  <a:lnTo>
                    <a:pt x="384" y="548"/>
                  </a:lnTo>
                  <a:lnTo>
                    <a:pt x="386" y="550"/>
                  </a:lnTo>
                  <a:lnTo>
                    <a:pt x="386" y="550"/>
                  </a:lnTo>
                  <a:lnTo>
                    <a:pt x="386" y="550"/>
                  </a:lnTo>
                  <a:lnTo>
                    <a:pt x="386" y="552"/>
                  </a:lnTo>
                  <a:lnTo>
                    <a:pt x="394" y="552"/>
                  </a:lnTo>
                  <a:lnTo>
                    <a:pt x="398" y="554"/>
                  </a:lnTo>
                  <a:lnTo>
                    <a:pt x="398" y="556"/>
                  </a:lnTo>
                  <a:lnTo>
                    <a:pt x="398" y="558"/>
                  </a:lnTo>
                  <a:lnTo>
                    <a:pt x="398" y="560"/>
                  </a:lnTo>
                  <a:lnTo>
                    <a:pt x="398" y="566"/>
                  </a:lnTo>
                  <a:lnTo>
                    <a:pt x="396" y="570"/>
                  </a:lnTo>
                  <a:lnTo>
                    <a:pt x="394" y="574"/>
                  </a:lnTo>
                  <a:lnTo>
                    <a:pt x="392" y="574"/>
                  </a:lnTo>
                  <a:lnTo>
                    <a:pt x="390" y="574"/>
                  </a:lnTo>
                  <a:lnTo>
                    <a:pt x="386" y="568"/>
                  </a:lnTo>
                  <a:lnTo>
                    <a:pt x="384" y="568"/>
                  </a:lnTo>
                  <a:lnTo>
                    <a:pt x="382" y="568"/>
                  </a:lnTo>
                  <a:lnTo>
                    <a:pt x="380" y="568"/>
                  </a:lnTo>
                  <a:lnTo>
                    <a:pt x="370" y="572"/>
                  </a:lnTo>
                  <a:lnTo>
                    <a:pt x="368" y="572"/>
                  </a:lnTo>
                  <a:lnTo>
                    <a:pt x="366" y="572"/>
                  </a:lnTo>
                  <a:lnTo>
                    <a:pt x="366" y="570"/>
                  </a:lnTo>
                  <a:lnTo>
                    <a:pt x="366" y="570"/>
                  </a:lnTo>
                  <a:lnTo>
                    <a:pt x="362" y="570"/>
                  </a:lnTo>
                  <a:lnTo>
                    <a:pt x="362" y="570"/>
                  </a:lnTo>
                  <a:lnTo>
                    <a:pt x="362" y="568"/>
                  </a:lnTo>
                  <a:lnTo>
                    <a:pt x="362" y="568"/>
                  </a:lnTo>
                  <a:lnTo>
                    <a:pt x="362" y="564"/>
                  </a:lnTo>
                  <a:lnTo>
                    <a:pt x="360" y="562"/>
                  </a:lnTo>
                  <a:lnTo>
                    <a:pt x="360" y="560"/>
                  </a:lnTo>
                  <a:lnTo>
                    <a:pt x="358" y="560"/>
                  </a:lnTo>
                  <a:lnTo>
                    <a:pt x="356" y="560"/>
                  </a:lnTo>
                  <a:lnTo>
                    <a:pt x="354" y="560"/>
                  </a:lnTo>
                  <a:lnTo>
                    <a:pt x="350" y="564"/>
                  </a:lnTo>
                  <a:lnTo>
                    <a:pt x="332" y="568"/>
                  </a:lnTo>
                  <a:lnTo>
                    <a:pt x="330" y="570"/>
                  </a:lnTo>
                  <a:lnTo>
                    <a:pt x="328" y="572"/>
                  </a:lnTo>
                  <a:lnTo>
                    <a:pt x="326" y="572"/>
                  </a:lnTo>
                  <a:lnTo>
                    <a:pt x="320" y="574"/>
                  </a:lnTo>
                  <a:lnTo>
                    <a:pt x="318" y="574"/>
                  </a:lnTo>
                  <a:lnTo>
                    <a:pt x="316" y="572"/>
                  </a:lnTo>
                  <a:lnTo>
                    <a:pt x="314" y="572"/>
                  </a:lnTo>
                  <a:lnTo>
                    <a:pt x="306" y="576"/>
                  </a:lnTo>
                  <a:lnTo>
                    <a:pt x="302" y="574"/>
                  </a:lnTo>
                  <a:lnTo>
                    <a:pt x="302" y="576"/>
                  </a:lnTo>
                  <a:lnTo>
                    <a:pt x="300" y="576"/>
                  </a:lnTo>
                  <a:lnTo>
                    <a:pt x="300" y="578"/>
                  </a:lnTo>
                  <a:lnTo>
                    <a:pt x="300" y="578"/>
                  </a:lnTo>
                  <a:lnTo>
                    <a:pt x="298" y="578"/>
                  </a:lnTo>
                  <a:lnTo>
                    <a:pt x="296" y="578"/>
                  </a:lnTo>
                  <a:lnTo>
                    <a:pt x="292" y="580"/>
                  </a:lnTo>
                  <a:lnTo>
                    <a:pt x="288" y="580"/>
                  </a:lnTo>
                  <a:lnTo>
                    <a:pt x="286" y="580"/>
                  </a:lnTo>
                  <a:lnTo>
                    <a:pt x="284" y="580"/>
                  </a:lnTo>
                  <a:lnTo>
                    <a:pt x="284" y="582"/>
                  </a:lnTo>
                  <a:lnTo>
                    <a:pt x="284" y="582"/>
                  </a:lnTo>
                  <a:lnTo>
                    <a:pt x="278" y="586"/>
                  </a:lnTo>
                  <a:lnTo>
                    <a:pt x="276" y="586"/>
                  </a:lnTo>
                  <a:lnTo>
                    <a:pt x="276" y="588"/>
                  </a:lnTo>
                  <a:lnTo>
                    <a:pt x="276" y="590"/>
                  </a:lnTo>
                  <a:lnTo>
                    <a:pt x="276" y="590"/>
                  </a:lnTo>
                  <a:lnTo>
                    <a:pt x="282" y="594"/>
                  </a:lnTo>
                  <a:lnTo>
                    <a:pt x="284" y="594"/>
                  </a:lnTo>
                  <a:lnTo>
                    <a:pt x="292" y="592"/>
                  </a:lnTo>
                  <a:lnTo>
                    <a:pt x="294" y="594"/>
                  </a:lnTo>
                  <a:lnTo>
                    <a:pt x="294" y="594"/>
                  </a:lnTo>
                  <a:lnTo>
                    <a:pt x="296" y="596"/>
                  </a:lnTo>
                  <a:lnTo>
                    <a:pt x="304" y="598"/>
                  </a:lnTo>
                  <a:lnTo>
                    <a:pt x="304" y="598"/>
                  </a:lnTo>
                  <a:lnTo>
                    <a:pt x="304" y="600"/>
                  </a:lnTo>
                  <a:lnTo>
                    <a:pt x="304" y="600"/>
                  </a:lnTo>
                  <a:lnTo>
                    <a:pt x="304" y="600"/>
                  </a:lnTo>
                  <a:lnTo>
                    <a:pt x="300" y="602"/>
                  </a:lnTo>
                  <a:lnTo>
                    <a:pt x="298" y="602"/>
                  </a:lnTo>
                  <a:lnTo>
                    <a:pt x="298" y="604"/>
                  </a:lnTo>
                  <a:lnTo>
                    <a:pt x="298" y="604"/>
                  </a:lnTo>
                  <a:lnTo>
                    <a:pt x="298" y="604"/>
                  </a:lnTo>
                  <a:lnTo>
                    <a:pt x="298" y="606"/>
                  </a:lnTo>
                  <a:lnTo>
                    <a:pt x="300" y="606"/>
                  </a:lnTo>
                  <a:lnTo>
                    <a:pt x="298" y="606"/>
                  </a:lnTo>
                  <a:lnTo>
                    <a:pt x="298" y="608"/>
                  </a:lnTo>
                  <a:lnTo>
                    <a:pt x="298" y="614"/>
                  </a:lnTo>
                  <a:lnTo>
                    <a:pt x="296" y="616"/>
                  </a:lnTo>
                  <a:lnTo>
                    <a:pt x="296" y="618"/>
                  </a:lnTo>
                  <a:lnTo>
                    <a:pt x="298" y="626"/>
                  </a:lnTo>
                  <a:lnTo>
                    <a:pt x="298" y="630"/>
                  </a:lnTo>
                  <a:lnTo>
                    <a:pt x="298" y="634"/>
                  </a:lnTo>
                  <a:lnTo>
                    <a:pt x="298" y="636"/>
                  </a:lnTo>
                  <a:lnTo>
                    <a:pt x="298" y="638"/>
                  </a:lnTo>
                  <a:lnTo>
                    <a:pt x="298" y="638"/>
                  </a:lnTo>
                  <a:lnTo>
                    <a:pt x="300" y="640"/>
                  </a:lnTo>
                  <a:lnTo>
                    <a:pt x="300" y="640"/>
                  </a:lnTo>
                  <a:lnTo>
                    <a:pt x="300" y="642"/>
                  </a:lnTo>
                  <a:lnTo>
                    <a:pt x="300" y="642"/>
                  </a:lnTo>
                  <a:lnTo>
                    <a:pt x="300" y="644"/>
                  </a:lnTo>
                  <a:lnTo>
                    <a:pt x="300" y="644"/>
                  </a:lnTo>
                  <a:lnTo>
                    <a:pt x="300" y="646"/>
                  </a:lnTo>
                  <a:lnTo>
                    <a:pt x="302" y="646"/>
                  </a:lnTo>
                  <a:lnTo>
                    <a:pt x="304" y="648"/>
                  </a:lnTo>
                  <a:lnTo>
                    <a:pt x="308" y="662"/>
                  </a:lnTo>
                  <a:lnTo>
                    <a:pt x="314" y="676"/>
                  </a:lnTo>
                  <a:lnTo>
                    <a:pt x="314" y="678"/>
                  </a:lnTo>
                  <a:lnTo>
                    <a:pt x="312" y="680"/>
                  </a:lnTo>
                  <a:lnTo>
                    <a:pt x="310" y="684"/>
                  </a:lnTo>
                  <a:lnTo>
                    <a:pt x="312" y="686"/>
                  </a:lnTo>
                  <a:lnTo>
                    <a:pt x="312" y="686"/>
                  </a:lnTo>
                  <a:lnTo>
                    <a:pt x="314" y="686"/>
                  </a:lnTo>
                  <a:lnTo>
                    <a:pt x="316" y="688"/>
                  </a:lnTo>
                  <a:lnTo>
                    <a:pt x="316" y="688"/>
                  </a:lnTo>
                  <a:lnTo>
                    <a:pt x="316" y="690"/>
                  </a:lnTo>
                  <a:lnTo>
                    <a:pt x="316" y="692"/>
                  </a:lnTo>
                  <a:lnTo>
                    <a:pt x="316" y="692"/>
                  </a:lnTo>
                  <a:lnTo>
                    <a:pt x="318" y="694"/>
                  </a:lnTo>
                  <a:lnTo>
                    <a:pt x="318" y="696"/>
                  </a:lnTo>
                  <a:lnTo>
                    <a:pt x="318" y="696"/>
                  </a:lnTo>
                  <a:lnTo>
                    <a:pt x="316" y="698"/>
                  </a:lnTo>
                  <a:lnTo>
                    <a:pt x="316" y="698"/>
                  </a:lnTo>
                  <a:lnTo>
                    <a:pt x="314" y="698"/>
                  </a:lnTo>
                  <a:lnTo>
                    <a:pt x="314" y="698"/>
                  </a:lnTo>
                  <a:lnTo>
                    <a:pt x="312" y="696"/>
                  </a:lnTo>
                  <a:lnTo>
                    <a:pt x="310" y="696"/>
                  </a:lnTo>
                  <a:lnTo>
                    <a:pt x="308" y="698"/>
                  </a:lnTo>
                  <a:lnTo>
                    <a:pt x="304" y="700"/>
                  </a:lnTo>
                  <a:lnTo>
                    <a:pt x="300" y="702"/>
                  </a:lnTo>
                  <a:lnTo>
                    <a:pt x="298" y="702"/>
                  </a:lnTo>
                  <a:lnTo>
                    <a:pt x="298" y="704"/>
                  </a:lnTo>
                  <a:lnTo>
                    <a:pt x="298" y="706"/>
                  </a:lnTo>
                  <a:lnTo>
                    <a:pt x="300" y="706"/>
                  </a:lnTo>
                  <a:lnTo>
                    <a:pt x="304" y="708"/>
                  </a:lnTo>
                  <a:lnTo>
                    <a:pt x="306" y="708"/>
                  </a:lnTo>
                  <a:lnTo>
                    <a:pt x="306" y="710"/>
                  </a:lnTo>
                  <a:lnTo>
                    <a:pt x="306" y="710"/>
                  </a:lnTo>
                  <a:lnTo>
                    <a:pt x="306" y="712"/>
                  </a:lnTo>
                  <a:lnTo>
                    <a:pt x="306" y="712"/>
                  </a:lnTo>
                  <a:lnTo>
                    <a:pt x="304" y="712"/>
                  </a:lnTo>
                  <a:lnTo>
                    <a:pt x="300" y="714"/>
                  </a:lnTo>
                  <a:lnTo>
                    <a:pt x="300" y="714"/>
                  </a:lnTo>
                  <a:lnTo>
                    <a:pt x="296" y="716"/>
                  </a:lnTo>
                  <a:lnTo>
                    <a:pt x="296" y="716"/>
                  </a:lnTo>
                  <a:lnTo>
                    <a:pt x="294" y="714"/>
                  </a:lnTo>
                  <a:lnTo>
                    <a:pt x="294" y="714"/>
                  </a:lnTo>
                  <a:lnTo>
                    <a:pt x="294" y="716"/>
                  </a:lnTo>
                  <a:lnTo>
                    <a:pt x="292" y="716"/>
                  </a:lnTo>
                  <a:lnTo>
                    <a:pt x="292" y="720"/>
                  </a:lnTo>
                  <a:lnTo>
                    <a:pt x="290" y="722"/>
                  </a:lnTo>
                  <a:lnTo>
                    <a:pt x="288" y="724"/>
                  </a:lnTo>
                  <a:lnTo>
                    <a:pt x="288" y="726"/>
                  </a:lnTo>
                  <a:lnTo>
                    <a:pt x="288" y="726"/>
                  </a:lnTo>
                  <a:lnTo>
                    <a:pt x="288" y="728"/>
                  </a:lnTo>
                  <a:lnTo>
                    <a:pt x="288" y="728"/>
                  </a:lnTo>
                  <a:lnTo>
                    <a:pt x="290" y="732"/>
                  </a:lnTo>
                  <a:lnTo>
                    <a:pt x="290" y="732"/>
                  </a:lnTo>
                  <a:lnTo>
                    <a:pt x="292" y="734"/>
                  </a:lnTo>
                  <a:lnTo>
                    <a:pt x="292" y="734"/>
                  </a:lnTo>
                  <a:lnTo>
                    <a:pt x="292" y="736"/>
                  </a:lnTo>
                  <a:lnTo>
                    <a:pt x="292" y="736"/>
                  </a:lnTo>
                  <a:lnTo>
                    <a:pt x="290" y="738"/>
                  </a:lnTo>
                  <a:lnTo>
                    <a:pt x="290" y="738"/>
                  </a:lnTo>
                  <a:lnTo>
                    <a:pt x="292" y="742"/>
                  </a:lnTo>
                  <a:lnTo>
                    <a:pt x="292" y="744"/>
                  </a:lnTo>
                  <a:lnTo>
                    <a:pt x="292" y="744"/>
                  </a:lnTo>
                  <a:lnTo>
                    <a:pt x="294" y="746"/>
                  </a:lnTo>
                  <a:lnTo>
                    <a:pt x="294" y="750"/>
                  </a:lnTo>
                  <a:lnTo>
                    <a:pt x="294" y="752"/>
                  </a:lnTo>
                  <a:lnTo>
                    <a:pt x="294" y="752"/>
                  </a:lnTo>
                  <a:lnTo>
                    <a:pt x="292" y="752"/>
                  </a:lnTo>
                  <a:lnTo>
                    <a:pt x="292" y="754"/>
                  </a:lnTo>
                  <a:lnTo>
                    <a:pt x="292" y="756"/>
                  </a:lnTo>
                  <a:lnTo>
                    <a:pt x="292" y="756"/>
                  </a:lnTo>
                  <a:lnTo>
                    <a:pt x="292" y="758"/>
                  </a:lnTo>
                  <a:lnTo>
                    <a:pt x="294" y="758"/>
                  </a:lnTo>
                  <a:lnTo>
                    <a:pt x="294" y="760"/>
                  </a:lnTo>
                  <a:lnTo>
                    <a:pt x="294" y="760"/>
                  </a:lnTo>
                  <a:lnTo>
                    <a:pt x="292" y="762"/>
                  </a:lnTo>
                  <a:lnTo>
                    <a:pt x="290" y="762"/>
                  </a:lnTo>
                  <a:lnTo>
                    <a:pt x="280" y="762"/>
                  </a:lnTo>
                  <a:lnTo>
                    <a:pt x="276" y="764"/>
                  </a:lnTo>
                  <a:lnTo>
                    <a:pt x="276" y="764"/>
                  </a:lnTo>
                  <a:lnTo>
                    <a:pt x="274" y="764"/>
                  </a:lnTo>
                  <a:lnTo>
                    <a:pt x="274" y="766"/>
                  </a:lnTo>
                  <a:lnTo>
                    <a:pt x="274" y="766"/>
                  </a:lnTo>
                  <a:lnTo>
                    <a:pt x="272" y="768"/>
                  </a:lnTo>
                  <a:lnTo>
                    <a:pt x="272" y="770"/>
                  </a:lnTo>
                  <a:lnTo>
                    <a:pt x="272" y="772"/>
                  </a:lnTo>
                  <a:lnTo>
                    <a:pt x="270" y="772"/>
                  </a:lnTo>
                  <a:lnTo>
                    <a:pt x="266" y="772"/>
                  </a:lnTo>
                  <a:lnTo>
                    <a:pt x="264" y="772"/>
                  </a:lnTo>
                  <a:lnTo>
                    <a:pt x="262" y="774"/>
                  </a:lnTo>
                  <a:lnTo>
                    <a:pt x="260" y="774"/>
                  </a:lnTo>
                  <a:lnTo>
                    <a:pt x="256" y="778"/>
                  </a:lnTo>
                  <a:lnTo>
                    <a:pt x="256" y="778"/>
                  </a:lnTo>
                  <a:lnTo>
                    <a:pt x="254" y="778"/>
                  </a:lnTo>
                  <a:lnTo>
                    <a:pt x="252" y="776"/>
                  </a:lnTo>
                  <a:lnTo>
                    <a:pt x="250" y="776"/>
                  </a:lnTo>
                  <a:lnTo>
                    <a:pt x="250" y="778"/>
                  </a:lnTo>
                  <a:lnTo>
                    <a:pt x="248" y="780"/>
                  </a:lnTo>
                  <a:lnTo>
                    <a:pt x="246" y="780"/>
                  </a:lnTo>
                  <a:lnTo>
                    <a:pt x="246" y="780"/>
                  </a:lnTo>
                  <a:lnTo>
                    <a:pt x="244" y="780"/>
                  </a:lnTo>
                  <a:lnTo>
                    <a:pt x="242" y="782"/>
                  </a:lnTo>
                  <a:lnTo>
                    <a:pt x="236" y="786"/>
                  </a:lnTo>
                  <a:lnTo>
                    <a:pt x="234" y="786"/>
                  </a:lnTo>
                  <a:lnTo>
                    <a:pt x="234" y="786"/>
                  </a:lnTo>
                  <a:lnTo>
                    <a:pt x="230" y="788"/>
                  </a:lnTo>
                  <a:lnTo>
                    <a:pt x="224" y="792"/>
                  </a:lnTo>
                  <a:lnTo>
                    <a:pt x="222" y="792"/>
                  </a:lnTo>
                  <a:lnTo>
                    <a:pt x="222" y="792"/>
                  </a:lnTo>
                  <a:lnTo>
                    <a:pt x="222" y="792"/>
                  </a:lnTo>
                  <a:lnTo>
                    <a:pt x="222" y="794"/>
                  </a:lnTo>
                  <a:lnTo>
                    <a:pt x="222" y="794"/>
                  </a:lnTo>
                  <a:lnTo>
                    <a:pt x="220" y="796"/>
                  </a:lnTo>
                  <a:lnTo>
                    <a:pt x="216" y="796"/>
                  </a:lnTo>
                  <a:lnTo>
                    <a:pt x="212" y="800"/>
                  </a:lnTo>
                  <a:lnTo>
                    <a:pt x="210" y="800"/>
                  </a:lnTo>
                  <a:lnTo>
                    <a:pt x="210" y="800"/>
                  </a:lnTo>
                  <a:lnTo>
                    <a:pt x="208" y="802"/>
                  </a:lnTo>
                  <a:lnTo>
                    <a:pt x="208" y="802"/>
                  </a:lnTo>
                  <a:lnTo>
                    <a:pt x="210" y="804"/>
                  </a:lnTo>
                  <a:lnTo>
                    <a:pt x="210" y="806"/>
                  </a:lnTo>
                  <a:lnTo>
                    <a:pt x="210" y="808"/>
                  </a:lnTo>
                  <a:lnTo>
                    <a:pt x="208" y="808"/>
                  </a:lnTo>
                  <a:lnTo>
                    <a:pt x="206" y="808"/>
                  </a:lnTo>
                  <a:lnTo>
                    <a:pt x="206" y="810"/>
                  </a:lnTo>
                  <a:lnTo>
                    <a:pt x="204" y="812"/>
                  </a:lnTo>
                  <a:lnTo>
                    <a:pt x="204" y="812"/>
                  </a:lnTo>
                  <a:lnTo>
                    <a:pt x="202" y="816"/>
                  </a:lnTo>
                  <a:lnTo>
                    <a:pt x="202" y="816"/>
                  </a:lnTo>
                  <a:lnTo>
                    <a:pt x="202" y="816"/>
                  </a:lnTo>
                  <a:lnTo>
                    <a:pt x="196" y="820"/>
                  </a:lnTo>
                  <a:lnTo>
                    <a:pt x="196" y="820"/>
                  </a:lnTo>
                  <a:lnTo>
                    <a:pt x="196" y="820"/>
                  </a:lnTo>
                  <a:lnTo>
                    <a:pt x="194" y="820"/>
                  </a:lnTo>
                  <a:lnTo>
                    <a:pt x="188" y="820"/>
                  </a:lnTo>
                  <a:lnTo>
                    <a:pt x="186" y="820"/>
                  </a:lnTo>
                  <a:lnTo>
                    <a:pt x="184" y="820"/>
                  </a:lnTo>
                  <a:lnTo>
                    <a:pt x="178" y="822"/>
                  </a:lnTo>
                  <a:lnTo>
                    <a:pt x="178" y="824"/>
                  </a:lnTo>
                  <a:lnTo>
                    <a:pt x="178" y="824"/>
                  </a:lnTo>
                  <a:lnTo>
                    <a:pt x="176" y="824"/>
                  </a:lnTo>
                  <a:lnTo>
                    <a:pt x="172" y="824"/>
                  </a:lnTo>
                  <a:lnTo>
                    <a:pt x="170" y="824"/>
                  </a:lnTo>
                  <a:lnTo>
                    <a:pt x="170" y="824"/>
                  </a:lnTo>
                  <a:lnTo>
                    <a:pt x="166" y="822"/>
                  </a:lnTo>
                  <a:lnTo>
                    <a:pt x="164" y="822"/>
                  </a:lnTo>
                  <a:lnTo>
                    <a:pt x="162" y="822"/>
                  </a:lnTo>
                  <a:lnTo>
                    <a:pt x="160" y="822"/>
                  </a:lnTo>
                  <a:lnTo>
                    <a:pt x="154" y="822"/>
                  </a:lnTo>
                  <a:lnTo>
                    <a:pt x="154" y="822"/>
                  </a:lnTo>
                  <a:lnTo>
                    <a:pt x="150" y="820"/>
                  </a:lnTo>
                  <a:lnTo>
                    <a:pt x="150" y="820"/>
                  </a:lnTo>
                  <a:lnTo>
                    <a:pt x="146" y="822"/>
                  </a:lnTo>
                  <a:lnTo>
                    <a:pt x="144" y="822"/>
                  </a:lnTo>
                  <a:lnTo>
                    <a:pt x="142" y="824"/>
                  </a:lnTo>
                  <a:lnTo>
                    <a:pt x="142" y="824"/>
                  </a:lnTo>
                  <a:lnTo>
                    <a:pt x="140" y="826"/>
                  </a:lnTo>
                  <a:lnTo>
                    <a:pt x="140" y="826"/>
                  </a:lnTo>
                  <a:lnTo>
                    <a:pt x="138" y="828"/>
                  </a:lnTo>
                  <a:lnTo>
                    <a:pt x="138" y="828"/>
                  </a:lnTo>
                  <a:lnTo>
                    <a:pt x="140" y="830"/>
                  </a:lnTo>
                  <a:lnTo>
                    <a:pt x="140" y="830"/>
                  </a:lnTo>
                  <a:lnTo>
                    <a:pt x="138" y="832"/>
                  </a:lnTo>
                  <a:lnTo>
                    <a:pt x="138" y="832"/>
                  </a:lnTo>
                  <a:lnTo>
                    <a:pt x="136" y="834"/>
                  </a:lnTo>
                  <a:lnTo>
                    <a:pt x="136" y="834"/>
                  </a:lnTo>
                  <a:lnTo>
                    <a:pt x="134" y="836"/>
                  </a:lnTo>
                  <a:lnTo>
                    <a:pt x="134" y="838"/>
                  </a:lnTo>
                  <a:lnTo>
                    <a:pt x="132" y="844"/>
                  </a:lnTo>
                  <a:lnTo>
                    <a:pt x="132" y="846"/>
                  </a:lnTo>
                  <a:lnTo>
                    <a:pt x="132" y="846"/>
                  </a:lnTo>
                  <a:lnTo>
                    <a:pt x="130" y="848"/>
                  </a:lnTo>
                  <a:lnTo>
                    <a:pt x="128" y="850"/>
                  </a:lnTo>
                  <a:lnTo>
                    <a:pt x="128" y="854"/>
                  </a:lnTo>
                  <a:lnTo>
                    <a:pt x="126" y="856"/>
                  </a:lnTo>
                  <a:lnTo>
                    <a:pt x="126" y="856"/>
                  </a:lnTo>
                  <a:lnTo>
                    <a:pt x="122" y="860"/>
                  </a:lnTo>
                  <a:lnTo>
                    <a:pt x="120" y="860"/>
                  </a:lnTo>
                  <a:lnTo>
                    <a:pt x="120" y="862"/>
                  </a:lnTo>
                  <a:lnTo>
                    <a:pt x="118" y="860"/>
                  </a:lnTo>
                  <a:lnTo>
                    <a:pt x="118" y="856"/>
                  </a:lnTo>
                  <a:lnTo>
                    <a:pt x="118" y="856"/>
                  </a:lnTo>
                  <a:lnTo>
                    <a:pt x="116" y="856"/>
                  </a:lnTo>
                  <a:lnTo>
                    <a:pt x="114" y="856"/>
                  </a:lnTo>
                  <a:lnTo>
                    <a:pt x="114" y="858"/>
                  </a:lnTo>
                  <a:lnTo>
                    <a:pt x="112" y="860"/>
                  </a:lnTo>
                  <a:lnTo>
                    <a:pt x="112" y="860"/>
                  </a:lnTo>
                  <a:lnTo>
                    <a:pt x="110" y="858"/>
                  </a:lnTo>
                  <a:lnTo>
                    <a:pt x="108" y="858"/>
                  </a:lnTo>
                  <a:lnTo>
                    <a:pt x="108" y="858"/>
                  </a:lnTo>
                  <a:lnTo>
                    <a:pt x="104" y="860"/>
                  </a:lnTo>
                  <a:lnTo>
                    <a:pt x="102" y="862"/>
                  </a:lnTo>
                  <a:lnTo>
                    <a:pt x="102" y="862"/>
                  </a:lnTo>
                  <a:lnTo>
                    <a:pt x="102" y="864"/>
                  </a:lnTo>
                  <a:lnTo>
                    <a:pt x="100" y="864"/>
                  </a:lnTo>
                  <a:lnTo>
                    <a:pt x="100" y="864"/>
                  </a:lnTo>
                  <a:lnTo>
                    <a:pt x="98" y="864"/>
                  </a:lnTo>
                  <a:lnTo>
                    <a:pt x="96" y="864"/>
                  </a:lnTo>
                  <a:lnTo>
                    <a:pt x="96" y="862"/>
                  </a:lnTo>
                  <a:lnTo>
                    <a:pt x="94" y="864"/>
                  </a:lnTo>
                  <a:lnTo>
                    <a:pt x="92" y="864"/>
                  </a:lnTo>
                  <a:lnTo>
                    <a:pt x="92" y="864"/>
                  </a:lnTo>
                  <a:lnTo>
                    <a:pt x="90" y="864"/>
                  </a:lnTo>
                  <a:lnTo>
                    <a:pt x="90" y="862"/>
                  </a:lnTo>
                  <a:lnTo>
                    <a:pt x="90" y="860"/>
                  </a:lnTo>
                  <a:lnTo>
                    <a:pt x="90" y="858"/>
                  </a:lnTo>
                  <a:lnTo>
                    <a:pt x="90" y="858"/>
                  </a:lnTo>
                  <a:lnTo>
                    <a:pt x="90" y="856"/>
                  </a:lnTo>
                  <a:lnTo>
                    <a:pt x="90" y="856"/>
                  </a:lnTo>
                  <a:lnTo>
                    <a:pt x="90" y="854"/>
                  </a:lnTo>
                  <a:lnTo>
                    <a:pt x="90" y="854"/>
                  </a:lnTo>
                  <a:lnTo>
                    <a:pt x="88" y="854"/>
                  </a:lnTo>
                  <a:lnTo>
                    <a:pt x="88" y="852"/>
                  </a:lnTo>
                  <a:lnTo>
                    <a:pt x="88" y="852"/>
                  </a:lnTo>
                  <a:lnTo>
                    <a:pt x="88" y="848"/>
                  </a:lnTo>
                  <a:lnTo>
                    <a:pt x="86" y="846"/>
                  </a:lnTo>
                  <a:lnTo>
                    <a:pt x="86" y="844"/>
                  </a:lnTo>
                  <a:lnTo>
                    <a:pt x="84" y="844"/>
                  </a:lnTo>
                  <a:lnTo>
                    <a:pt x="82" y="846"/>
                  </a:lnTo>
                  <a:lnTo>
                    <a:pt x="72" y="854"/>
                  </a:lnTo>
                  <a:lnTo>
                    <a:pt x="72" y="854"/>
                  </a:lnTo>
                  <a:lnTo>
                    <a:pt x="72" y="854"/>
                  </a:lnTo>
                  <a:lnTo>
                    <a:pt x="72" y="854"/>
                  </a:lnTo>
                  <a:lnTo>
                    <a:pt x="70" y="854"/>
                  </a:lnTo>
                  <a:lnTo>
                    <a:pt x="70" y="854"/>
                  </a:lnTo>
                  <a:lnTo>
                    <a:pt x="70" y="856"/>
                  </a:lnTo>
                  <a:lnTo>
                    <a:pt x="70" y="856"/>
                  </a:lnTo>
                  <a:lnTo>
                    <a:pt x="68" y="854"/>
                  </a:lnTo>
                  <a:lnTo>
                    <a:pt x="68" y="854"/>
                  </a:lnTo>
                  <a:lnTo>
                    <a:pt x="68" y="854"/>
                  </a:lnTo>
                  <a:lnTo>
                    <a:pt x="66" y="854"/>
                  </a:lnTo>
                  <a:lnTo>
                    <a:pt x="64" y="856"/>
                  </a:lnTo>
                  <a:lnTo>
                    <a:pt x="62" y="856"/>
                  </a:lnTo>
                  <a:lnTo>
                    <a:pt x="62" y="856"/>
                  </a:lnTo>
                  <a:lnTo>
                    <a:pt x="60" y="854"/>
                  </a:lnTo>
                  <a:lnTo>
                    <a:pt x="56" y="852"/>
                  </a:lnTo>
                  <a:lnTo>
                    <a:pt x="54" y="852"/>
                  </a:lnTo>
                  <a:lnTo>
                    <a:pt x="54" y="852"/>
                  </a:lnTo>
                  <a:lnTo>
                    <a:pt x="54" y="852"/>
                  </a:lnTo>
                  <a:lnTo>
                    <a:pt x="52" y="852"/>
                  </a:lnTo>
                  <a:lnTo>
                    <a:pt x="52" y="852"/>
                  </a:lnTo>
                  <a:lnTo>
                    <a:pt x="52" y="854"/>
                  </a:lnTo>
                  <a:lnTo>
                    <a:pt x="52" y="854"/>
                  </a:lnTo>
                  <a:lnTo>
                    <a:pt x="52" y="856"/>
                  </a:lnTo>
                  <a:lnTo>
                    <a:pt x="52" y="856"/>
                  </a:lnTo>
                  <a:lnTo>
                    <a:pt x="52" y="858"/>
                  </a:lnTo>
                  <a:lnTo>
                    <a:pt x="54" y="860"/>
                  </a:lnTo>
                  <a:lnTo>
                    <a:pt x="54" y="860"/>
                  </a:lnTo>
                  <a:lnTo>
                    <a:pt x="54" y="862"/>
                  </a:lnTo>
                  <a:lnTo>
                    <a:pt x="54" y="862"/>
                  </a:lnTo>
                  <a:lnTo>
                    <a:pt x="50" y="862"/>
                  </a:lnTo>
                  <a:lnTo>
                    <a:pt x="48" y="862"/>
                  </a:lnTo>
                  <a:lnTo>
                    <a:pt x="48" y="862"/>
                  </a:lnTo>
                  <a:lnTo>
                    <a:pt x="46" y="864"/>
                  </a:lnTo>
                  <a:lnTo>
                    <a:pt x="44" y="864"/>
                  </a:lnTo>
                  <a:lnTo>
                    <a:pt x="44" y="866"/>
                  </a:lnTo>
                  <a:lnTo>
                    <a:pt x="42" y="866"/>
                  </a:lnTo>
                  <a:lnTo>
                    <a:pt x="38" y="870"/>
                  </a:lnTo>
                  <a:lnTo>
                    <a:pt x="34" y="874"/>
                  </a:lnTo>
                  <a:lnTo>
                    <a:pt x="32" y="876"/>
                  </a:lnTo>
                  <a:lnTo>
                    <a:pt x="30" y="876"/>
                  </a:lnTo>
                  <a:lnTo>
                    <a:pt x="28" y="876"/>
                  </a:lnTo>
                  <a:lnTo>
                    <a:pt x="28" y="874"/>
                  </a:lnTo>
                  <a:lnTo>
                    <a:pt x="26" y="874"/>
                  </a:lnTo>
                  <a:lnTo>
                    <a:pt x="24" y="874"/>
                  </a:lnTo>
                  <a:lnTo>
                    <a:pt x="22" y="876"/>
                  </a:lnTo>
                  <a:lnTo>
                    <a:pt x="22" y="876"/>
                  </a:lnTo>
                  <a:lnTo>
                    <a:pt x="20" y="876"/>
                  </a:lnTo>
                  <a:lnTo>
                    <a:pt x="16" y="878"/>
                  </a:lnTo>
                  <a:lnTo>
                    <a:pt x="16" y="878"/>
                  </a:lnTo>
                  <a:lnTo>
                    <a:pt x="16" y="878"/>
                  </a:lnTo>
                  <a:lnTo>
                    <a:pt x="14" y="880"/>
                  </a:lnTo>
                  <a:lnTo>
                    <a:pt x="14" y="880"/>
                  </a:lnTo>
                  <a:lnTo>
                    <a:pt x="14" y="882"/>
                  </a:lnTo>
                  <a:lnTo>
                    <a:pt x="14" y="882"/>
                  </a:lnTo>
                  <a:lnTo>
                    <a:pt x="14" y="884"/>
                  </a:lnTo>
                  <a:lnTo>
                    <a:pt x="12" y="884"/>
                  </a:lnTo>
                  <a:lnTo>
                    <a:pt x="12" y="886"/>
                  </a:lnTo>
                  <a:lnTo>
                    <a:pt x="12" y="888"/>
                  </a:lnTo>
                  <a:lnTo>
                    <a:pt x="12" y="888"/>
                  </a:lnTo>
                  <a:lnTo>
                    <a:pt x="12" y="890"/>
                  </a:lnTo>
                  <a:lnTo>
                    <a:pt x="10" y="890"/>
                  </a:lnTo>
                  <a:lnTo>
                    <a:pt x="10" y="890"/>
                  </a:lnTo>
                  <a:lnTo>
                    <a:pt x="8" y="892"/>
                  </a:lnTo>
                  <a:lnTo>
                    <a:pt x="8" y="894"/>
                  </a:lnTo>
                  <a:lnTo>
                    <a:pt x="8" y="894"/>
                  </a:lnTo>
                  <a:lnTo>
                    <a:pt x="10" y="896"/>
                  </a:lnTo>
                  <a:lnTo>
                    <a:pt x="10" y="896"/>
                  </a:lnTo>
                  <a:lnTo>
                    <a:pt x="10" y="896"/>
                  </a:lnTo>
                  <a:lnTo>
                    <a:pt x="12" y="896"/>
                  </a:lnTo>
                  <a:lnTo>
                    <a:pt x="12" y="898"/>
                  </a:lnTo>
                  <a:lnTo>
                    <a:pt x="12" y="898"/>
                  </a:lnTo>
                  <a:lnTo>
                    <a:pt x="12" y="902"/>
                  </a:lnTo>
                  <a:lnTo>
                    <a:pt x="14" y="904"/>
                  </a:lnTo>
                  <a:lnTo>
                    <a:pt x="14" y="904"/>
                  </a:lnTo>
                  <a:lnTo>
                    <a:pt x="12" y="906"/>
                  </a:lnTo>
                  <a:lnTo>
                    <a:pt x="12" y="906"/>
                  </a:lnTo>
                  <a:lnTo>
                    <a:pt x="10" y="906"/>
                  </a:lnTo>
                  <a:lnTo>
                    <a:pt x="10" y="908"/>
                  </a:lnTo>
                  <a:lnTo>
                    <a:pt x="10" y="910"/>
                  </a:lnTo>
                  <a:lnTo>
                    <a:pt x="10" y="910"/>
                  </a:lnTo>
                  <a:lnTo>
                    <a:pt x="8" y="912"/>
                  </a:lnTo>
                  <a:lnTo>
                    <a:pt x="0" y="912"/>
                  </a:lnTo>
                  <a:lnTo>
                    <a:pt x="0" y="914"/>
                  </a:lnTo>
                  <a:lnTo>
                    <a:pt x="0" y="916"/>
                  </a:lnTo>
                  <a:lnTo>
                    <a:pt x="0" y="918"/>
                  </a:lnTo>
                  <a:lnTo>
                    <a:pt x="0" y="918"/>
                  </a:lnTo>
                  <a:lnTo>
                    <a:pt x="0" y="922"/>
                  </a:lnTo>
                  <a:lnTo>
                    <a:pt x="0" y="924"/>
                  </a:lnTo>
                  <a:lnTo>
                    <a:pt x="0" y="926"/>
                  </a:lnTo>
                  <a:lnTo>
                    <a:pt x="0" y="928"/>
                  </a:lnTo>
                  <a:lnTo>
                    <a:pt x="2" y="930"/>
                  </a:lnTo>
                  <a:lnTo>
                    <a:pt x="2" y="930"/>
                  </a:lnTo>
                  <a:lnTo>
                    <a:pt x="4" y="932"/>
                  </a:lnTo>
                  <a:lnTo>
                    <a:pt x="4" y="934"/>
                  </a:lnTo>
                  <a:lnTo>
                    <a:pt x="4" y="934"/>
                  </a:lnTo>
                  <a:lnTo>
                    <a:pt x="6" y="936"/>
                  </a:lnTo>
                  <a:lnTo>
                    <a:pt x="8" y="938"/>
                  </a:lnTo>
                  <a:lnTo>
                    <a:pt x="8" y="938"/>
                  </a:lnTo>
                  <a:lnTo>
                    <a:pt x="8" y="940"/>
                  </a:lnTo>
                  <a:lnTo>
                    <a:pt x="10" y="940"/>
                  </a:lnTo>
                  <a:lnTo>
                    <a:pt x="8" y="942"/>
                  </a:lnTo>
                  <a:lnTo>
                    <a:pt x="8" y="942"/>
                  </a:lnTo>
                  <a:lnTo>
                    <a:pt x="8" y="942"/>
                  </a:lnTo>
                  <a:lnTo>
                    <a:pt x="6" y="942"/>
                  </a:lnTo>
                  <a:lnTo>
                    <a:pt x="4" y="942"/>
                  </a:lnTo>
                  <a:lnTo>
                    <a:pt x="4" y="944"/>
                  </a:lnTo>
                  <a:lnTo>
                    <a:pt x="2" y="944"/>
                  </a:lnTo>
                  <a:lnTo>
                    <a:pt x="2" y="946"/>
                  </a:lnTo>
                  <a:lnTo>
                    <a:pt x="2" y="946"/>
                  </a:lnTo>
                  <a:lnTo>
                    <a:pt x="4" y="948"/>
                  </a:lnTo>
                  <a:lnTo>
                    <a:pt x="4" y="948"/>
                  </a:lnTo>
                  <a:lnTo>
                    <a:pt x="4" y="950"/>
                  </a:lnTo>
                  <a:lnTo>
                    <a:pt x="6" y="950"/>
                  </a:lnTo>
                  <a:lnTo>
                    <a:pt x="4" y="952"/>
                  </a:lnTo>
                  <a:lnTo>
                    <a:pt x="6" y="954"/>
                  </a:lnTo>
                  <a:lnTo>
                    <a:pt x="6" y="956"/>
                  </a:lnTo>
                  <a:lnTo>
                    <a:pt x="6" y="958"/>
                  </a:lnTo>
                  <a:lnTo>
                    <a:pt x="8" y="960"/>
                  </a:lnTo>
                  <a:lnTo>
                    <a:pt x="8" y="960"/>
                  </a:lnTo>
                  <a:lnTo>
                    <a:pt x="8" y="962"/>
                  </a:lnTo>
                  <a:lnTo>
                    <a:pt x="10" y="962"/>
                  </a:lnTo>
                  <a:lnTo>
                    <a:pt x="10" y="962"/>
                  </a:lnTo>
                  <a:lnTo>
                    <a:pt x="12" y="962"/>
                  </a:lnTo>
                  <a:lnTo>
                    <a:pt x="14" y="964"/>
                  </a:lnTo>
                  <a:lnTo>
                    <a:pt x="14" y="964"/>
                  </a:lnTo>
                  <a:lnTo>
                    <a:pt x="18" y="964"/>
                  </a:lnTo>
                  <a:lnTo>
                    <a:pt x="18" y="964"/>
                  </a:lnTo>
                  <a:lnTo>
                    <a:pt x="20" y="964"/>
                  </a:lnTo>
                  <a:lnTo>
                    <a:pt x="18" y="962"/>
                  </a:lnTo>
                  <a:lnTo>
                    <a:pt x="18" y="962"/>
                  </a:lnTo>
                  <a:lnTo>
                    <a:pt x="18" y="960"/>
                  </a:lnTo>
                  <a:lnTo>
                    <a:pt x="18" y="960"/>
                  </a:lnTo>
                  <a:lnTo>
                    <a:pt x="20" y="960"/>
                  </a:lnTo>
                  <a:lnTo>
                    <a:pt x="20" y="960"/>
                  </a:lnTo>
                  <a:lnTo>
                    <a:pt x="20" y="958"/>
                  </a:lnTo>
                  <a:lnTo>
                    <a:pt x="20" y="958"/>
                  </a:lnTo>
                  <a:lnTo>
                    <a:pt x="20" y="958"/>
                  </a:lnTo>
                  <a:lnTo>
                    <a:pt x="22" y="958"/>
                  </a:lnTo>
                  <a:lnTo>
                    <a:pt x="22" y="956"/>
                  </a:lnTo>
                  <a:lnTo>
                    <a:pt x="22" y="956"/>
                  </a:lnTo>
                  <a:lnTo>
                    <a:pt x="26" y="958"/>
                  </a:lnTo>
                  <a:lnTo>
                    <a:pt x="26" y="958"/>
                  </a:lnTo>
                  <a:lnTo>
                    <a:pt x="28" y="958"/>
                  </a:lnTo>
                  <a:lnTo>
                    <a:pt x="30" y="956"/>
                  </a:lnTo>
                  <a:lnTo>
                    <a:pt x="32" y="956"/>
                  </a:lnTo>
                  <a:lnTo>
                    <a:pt x="38" y="960"/>
                  </a:lnTo>
                  <a:lnTo>
                    <a:pt x="46" y="962"/>
                  </a:lnTo>
                  <a:lnTo>
                    <a:pt x="46" y="964"/>
                  </a:lnTo>
                  <a:lnTo>
                    <a:pt x="46" y="964"/>
                  </a:lnTo>
                  <a:lnTo>
                    <a:pt x="48" y="964"/>
                  </a:lnTo>
                  <a:lnTo>
                    <a:pt x="48" y="966"/>
                  </a:lnTo>
                  <a:lnTo>
                    <a:pt x="50" y="964"/>
                  </a:lnTo>
                  <a:lnTo>
                    <a:pt x="50" y="966"/>
                  </a:lnTo>
                  <a:lnTo>
                    <a:pt x="52" y="966"/>
                  </a:lnTo>
                  <a:lnTo>
                    <a:pt x="52" y="966"/>
                  </a:lnTo>
                  <a:lnTo>
                    <a:pt x="52" y="966"/>
                  </a:lnTo>
                  <a:lnTo>
                    <a:pt x="52" y="966"/>
                  </a:lnTo>
                  <a:lnTo>
                    <a:pt x="52" y="966"/>
                  </a:lnTo>
                  <a:lnTo>
                    <a:pt x="52" y="968"/>
                  </a:lnTo>
                  <a:lnTo>
                    <a:pt x="52" y="968"/>
                  </a:lnTo>
                  <a:lnTo>
                    <a:pt x="54" y="968"/>
                  </a:lnTo>
                  <a:lnTo>
                    <a:pt x="54" y="968"/>
                  </a:lnTo>
                  <a:lnTo>
                    <a:pt x="54" y="968"/>
                  </a:lnTo>
                  <a:lnTo>
                    <a:pt x="54" y="970"/>
                  </a:lnTo>
                  <a:lnTo>
                    <a:pt x="54" y="970"/>
                  </a:lnTo>
                  <a:lnTo>
                    <a:pt x="54" y="972"/>
                  </a:lnTo>
                  <a:lnTo>
                    <a:pt x="54" y="974"/>
                  </a:lnTo>
                  <a:lnTo>
                    <a:pt x="54" y="974"/>
                  </a:lnTo>
                  <a:lnTo>
                    <a:pt x="52" y="976"/>
                  </a:lnTo>
                  <a:lnTo>
                    <a:pt x="50" y="976"/>
                  </a:lnTo>
                  <a:lnTo>
                    <a:pt x="50" y="978"/>
                  </a:lnTo>
                  <a:lnTo>
                    <a:pt x="50" y="984"/>
                  </a:lnTo>
                  <a:lnTo>
                    <a:pt x="52" y="990"/>
                  </a:lnTo>
                  <a:lnTo>
                    <a:pt x="52" y="992"/>
                  </a:lnTo>
                  <a:lnTo>
                    <a:pt x="56" y="994"/>
                  </a:lnTo>
                  <a:lnTo>
                    <a:pt x="56" y="994"/>
                  </a:lnTo>
                  <a:lnTo>
                    <a:pt x="56" y="998"/>
                  </a:lnTo>
                  <a:lnTo>
                    <a:pt x="56" y="1000"/>
                  </a:lnTo>
                  <a:lnTo>
                    <a:pt x="56" y="1000"/>
                  </a:lnTo>
                  <a:lnTo>
                    <a:pt x="56" y="1000"/>
                  </a:lnTo>
                  <a:lnTo>
                    <a:pt x="56" y="1000"/>
                  </a:lnTo>
                  <a:lnTo>
                    <a:pt x="58" y="1000"/>
                  </a:lnTo>
                  <a:lnTo>
                    <a:pt x="58" y="1002"/>
                  </a:lnTo>
                  <a:lnTo>
                    <a:pt x="56" y="1002"/>
                  </a:lnTo>
                  <a:lnTo>
                    <a:pt x="56" y="1002"/>
                  </a:lnTo>
                  <a:lnTo>
                    <a:pt x="56" y="1002"/>
                  </a:lnTo>
                  <a:lnTo>
                    <a:pt x="56" y="1004"/>
                  </a:lnTo>
                  <a:lnTo>
                    <a:pt x="56" y="1004"/>
                  </a:lnTo>
                  <a:lnTo>
                    <a:pt x="56" y="1004"/>
                  </a:lnTo>
                  <a:lnTo>
                    <a:pt x="58" y="1006"/>
                  </a:lnTo>
                  <a:lnTo>
                    <a:pt x="60" y="1006"/>
                  </a:lnTo>
                  <a:lnTo>
                    <a:pt x="60" y="1008"/>
                  </a:lnTo>
                  <a:lnTo>
                    <a:pt x="60" y="1008"/>
                  </a:lnTo>
                  <a:lnTo>
                    <a:pt x="58" y="1008"/>
                  </a:lnTo>
                  <a:lnTo>
                    <a:pt x="58" y="1010"/>
                  </a:lnTo>
                  <a:lnTo>
                    <a:pt x="58" y="1010"/>
                  </a:lnTo>
                  <a:lnTo>
                    <a:pt x="58" y="1010"/>
                  </a:lnTo>
                  <a:lnTo>
                    <a:pt x="58" y="1010"/>
                  </a:lnTo>
                  <a:lnTo>
                    <a:pt x="58" y="1012"/>
                  </a:lnTo>
                  <a:lnTo>
                    <a:pt x="56" y="1012"/>
                  </a:lnTo>
                  <a:lnTo>
                    <a:pt x="56" y="1012"/>
                  </a:lnTo>
                  <a:lnTo>
                    <a:pt x="56" y="1014"/>
                  </a:lnTo>
                  <a:lnTo>
                    <a:pt x="56" y="1014"/>
                  </a:lnTo>
                  <a:lnTo>
                    <a:pt x="56" y="1016"/>
                  </a:lnTo>
                  <a:lnTo>
                    <a:pt x="58" y="1018"/>
                  </a:lnTo>
                  <a:lnTo>
                    <a:pt x="58" y="1020"/>
                  </a:lnTo>
                  <a:lnTo>
                    <a:pt x="62" y="1022"/>
                  </a:lnTo>
                  <a:lnTo>
                    <a:pt x="64" y="1022"/>
                  </a:lnTo>
                  <a:lnTo>
                    <a:pt x="66" y="1026"/>
                  </a:lnTo>
                  <a:lnTo>
                    <a:pt x="66" y="1026"/>
                  </a:lnTo>
                  <a:lnTo>
                    <a:pt x="68" y="1028"/>
                  </a:lnTo>
                  <a:lnTo>
                    <a:pt x="66" y="1028"/>
                  </a:lnTo>
                  <a:lnTo>
                    <a:pt x="64" y="1028"/>
                  </a:lnTo>
                  <a:lnTo>
                    <a:pt x="64" y="1030"/>
                  </a:lnTo>
                  <a:lnTo>
                    <a:pt x="64" y="1032"/>
                  </a:lnTo>
                  <a:lnTo>
                    <a:pt x="64" y="1032"/>
                  </a:lnTo>
                  <a:lnTo>
                    <a:pt x="60" y="1034"/>
                  </a:lnTo>
                  <a:lnTo>
                    <a:pt x="58" y="1034"/>
                  </a:lnTo>
                  <a:lnTo>
                    <a:pt x="58" y="1034"/>
                  </a:lnTo>
                  <a:lnTo>
                    <a:pt x="58" y="1036"/>
                  </a:lnTo>
                  <a:lnTo>
                    <a:pt x="58" y="1036"/>
                  </a:lnTo>
                  <a:lnTo>
                    <a:pt x="56" y="1038"/>
                  </a:lnTo>
                  <a:lnTo>
                    <a:pt x="52" y="1038"/>
                  </a:lnTo>
                  <a:lnTo>
                    <a:pt x="52" y="1038"/>
                  </a:lnTo>
                  <a:lnTo>
                    <a:pt x="52" y="1038"/>
                  </a:lnTo>
                  <a:lnTo>
                    <a:pt x="50" y="1034"/>
                  </a:lnTo>
                  <a:lnTo>
                    <a:pt x="50" y="1034"/>
                  </a:lnTo>
                  <a:lnTo>
                    <a:pt x="48" y="1034"/>
                  </a:lnTo>
                  <a:lnTo>
                    <a:pt x="48" y="1034"/>
                  </a:lnTo>
                  <a:lnTo>
                    <a:pt x="48" y="1034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6" y="1036"/>
                  </a:lnTo>
                  <a:lnTo>
                    <a:pt x="44" y="1036"/>
                  </a:lnTo>
                  <a:lnTo>
                    <a:pt x="44" y="1036"/>
                  </a:lnTo>
                  <a:lnTo>
                    <a:pt x="44" y="1038"/>
                  </a:lnTo>
                  <a:lnTo>
                    <a:pt x="44" y="1038"/>
                  </a:lnTo>
                  <a:lnTo>
                    <a:pt x="44" y="1038"/>
                  </a:lnTo>
                  <a:lnTo>
                    <a:pt x="44" y="1036"/>
                  </a:lnTo>
                  <a:lnTo>
                    <a:pt x="42" y="1036"/>
                  </a:lnTo>
                  <a:lnTo>
                    <a:pt x="42" y="1036"/>
                  </a:lnTo>
                  <a:lnTo>
                    <a:pt x="40" y="1036"/>
                  </a:lnTo>
                  <a:lnTo>
                    <a:pt x="38" y="1038"/>
                  </a:lnTo>
                  <a:lnTo>
                    <a:pt x="38" y="1038"/>
                  </a:lnTo>
                  <a:lnTo>
                    <a:pt x="38" y="1038"/>
                  </a:lnTo>
                  <a:lnTo>
                    <a:pt x="38" y="1040"/>
                  </a:lnTo>
                  <a:lnTo>
                    <a:pt x="36" y="1040"/>
                  </a:lnTo>
                  <a:lnTo>
                    <a:pt x="36" y="1040"/>
                  </a:lnTo>
                  <a:lnTo>
                    <a:pt x="36" y="1040"/>
                  </a:lnTo>
                  <a:lnTo>
                    <a:pt x="34" y="1040"/>
                  </a:lnTo>
                  <a:lnTo>
                    <a:pt x="32" y="1040"/>
                  </a:lnTo>
                  <a:lnTo>
                    <a:pt x="32" y="1042"/>
                  </a:lnTo>
                  <a:lnTo>
                    <a:pt x="34" y="1042"/>
                  </a:lnTo>
                  <a:lnTo>
                    <a:pt x="36" y="1044"/>
                  </a:lnTo>
                  <a:lnTo>
                    <a:pt x="38" y="1046"/>
                  </a:lnTo>
                  <a:lnTo>
                    <a:pt x="38" y="1046"/>
                  </a:lnTo>
                  <a:lnTo>
                    <a:pt x="40" y="1048"/>
                  </a:lnTo>
                  <a:lnTo>
                    <a:pt x="40" y="1048"/>
                  </a:lnTo>
                  <a:lnTo>
                    <a:pt x="40" y="1048"/>
                  </a:lnTo>
                  <a:lnTo>
                    <a:pt x="42" y="1048"/>
                  </a:lnTo>
                  <a:lnTo>
                    <a:pt x="44" y="1048"/>
                  </a:lnTo>
                  <a:lnTo>
                    <a:pt x="46" y="1046"/>
                  </a:lnTo>
                  <a:lnTo>
                    <a:pt x="46" y="1046"/>
                  </a:lnTo>
                  <a:lnTo>
                    <a:pt x="48" y="1048"/>
                  </a:lnTo>
                  <a:lnTo>
                    <a:pt x="48" y="1048"/>
                  </a:lnTo>
                  <a:lnTo>
                    <a:pt x="52" y="1048"/>
                  </a:lnTo>
                  <a:lnTo>
                    <a:pt x="54" y="1050"/>
                  </a:lnTo>
                  <a:lnTo>
                    <a:pt x="54" y="1050"/>
                  </a:lnTo>
                  <a:lnTo>
                    <a:pt x="54" y="1052"/>
                  </a:lnTo>
                  <a:lnTo>
                    <a:pt x="54" y="1052"/>
                  </a:lnTo>
                  <a:lnTo>
                    <a:pt x="56" y="1054"/>
                  </a:lnTo>
                  <a:lnTo>
                    <a:pt x="56" y="1054"/>
                  </a:lnTo>
                  <a:lnTo>
                    <a:pt x="56" y="1054"/>
                  </a:lnTo>
                  <a:lnTo>
                    <a:pt x="56" y="1054"/>
                  </a:lnTo>
                  <a:lnTo>
                    <a:pt x="56" y="1052"/>
                  </a:lnTo>
                  <a:lnTo>
                    <a:pt x="56" y="1052"/>
                  </a:lnTo>
                  <a:lnTo>
                    <a:pt x="58" y="1052"/>
                  </a:lnTo>
                  <a:lnTo>
                    <a:pt x="58" y="1052"/>
                  </a:lnTo>
                  <a:lnTo>
                    <a:pt x="60" y="1050"/>
                  </a:lnTo>
                  <a:lnTo>
                    <a:pt x="62" y="1050"/>
                  </a:lnTo>
                  <a:lnTo>
                    <a:pt x="66" y="1050"/>
                  </a:lnTo>
                  <a:lnTo>
                    <a:pt x="66" y="1050"/>
                  </a:lnTo>
                  <a:lnTo>
                    <a:pt x="66" y="1050"/>
                  </a:lnTo>
                  <a:lnTo>
                    <a:pt x="68" y="1052"/>
                  </a:lnTo>
                  <a:lnTo>
                    <a:pt x="70" y="1052"/>
                  </a:lnTo>
                  <a:lnTo>
                    <a:pt x="74" y="1054"/>
                  </a:lnTo>
                  <a:lnTo>
                    <a:pt x="76" y="1054"/>
                  </a:lnTo>
                  <a:lnTo>
                    <a:pt x="78" y="1056"/>
                  </a:lnTo>
                  <a:lnTo>
                    <a:pt x="78" y="1058"/>
                  </a:lnTo>
                  <a:lnTo>
                    <a:pt x="78" y="1060"/>
                  </a:lnTo>
                  <a:lnTo>
                    <a:pt x="78" y="1062"/>
                  </a:lnTo>
                  <a:lnTo>
                    <a:pt x="80" y="1064"/>
                  </a:lnTo>
                  <a:lnTo>
                    <a:pt x="80" y="1066"/>
                  </a:lnTo>
                  <a:lnTo>
                    <a:pt x="82" y="1066"/>
                  </a:lnTo>
                  <a:lnTo>
                    <a:pt x="82" y="1064"/>
                  </a:lnTo>
                  <a:lnTo>
                    <a:pt x="84" y="1064"/>
                  </a:lnTo>
                  <a:lnTo>
                    <a:pt x="84" y="1064"/>
                  </a:lnTo>
                  <a:lnTo>
                    <a:pt x="86" y="1062"/>
                  </a:lnTo>
                  <a:lnTo>
                    <a:pt x="90" y="1064"/>
                  </a:lnTo>
                  <a:lnTo>
                    <a:pt x="94" y="1066"/>
                  </a:lnTo>
                  <a:lnTo>
                    <a:pt x="96" y="1068"/>
                  </a:lnTo>
                  <a:lnTo>
                    <a:pt x="98" y="1070"/>
                  </a:lnTo>
                  <a:lnTo>
                    <a:pt x="100" y="1070"/>
                  </a:lnTo>
                  <a:lnTo>
                    <a:pt x="104" y="1080"/>
                  </a:lnTo>
                  <a:lnTo>
                    <a:pt x="104" y="1080"/>
                  </a:lnTo>
                  <a:lnTo>
                    <a:pt x="104" y="1080"/>
                  </a:lnTo>
                  <a:lnTo>
                    <a:pt x="104" y="1082"/>
                  </a:lnTo>
                  <a:lnTo>
                    <a:pt x="104" y="1086"/>
                  </a:lnTo>
                  <a:lnTo>
                    <a:pt x="104" y="1088"/>
                  </a:lnTo>
                  <a:lnTo>
                    <a:pt x="104" y="1088"/>
                  </a:lnTo>
                  <a:lnTo>
                    <a:pt x="106" y="1090"/>
                  </a:lnTo>
                  <a:lnTo>
                    <a:pt x="106" y="1092"/>
                  </a:lnTo>
                  <a:lnTo>
                    <a:pt x="106" y="1092"/>
                  </a:lnTo>
                  <a:lnTo>
                    <a:pt x="106" y="1092"/>
                  </a:lnTo>
                  <a:lnTo>
                    <a:pt x="104" y="1092"/>
                  </a:lnTo>
                  <a:lnTo>
                    <a:pt x="104" y="1094"/>
                  </a:lnTo>
                  <a:lnTo>
                    <a:pt x="104" y="1094"/>
                  </a:lnTo>
                  <a:lnTo>
                    <a:pt x="104" y="1096"/>
                  </a:lnTo>
                  <a:lnTo>
                    <a:pt x="104" y="1096"/>
                  </a:lnTo>
                  <a:lnTo>
                    <a:pt x="104" y="1096"/>
                  </a:lnTo>
                  <a:lnTo>
                    <a:pt x="104" y="1096"/>
                  </a:lnTo>
                  <a:lnTo>
                    <a:pt x="102" y="1098"/>
                  </a:lnTo>
                  <a:lnTo>
                    <a:pt x="100" y="1098"/>
                  </a:lnTo>
                  <a:lnTo>
                    <a:pt x="100" y="1100"/>
                  </a:lnTo>
                  <a:lnTo>
                    <a:pt x="100" y="1102"/>
                  </a:lnTo>
                  <a:lnTo>
                    <a:pt x="102" y="1102"/>
                  </a:lnTo>
                  <a:lnTo>
                    <a:pt x="104" y="1104"/>
                  </a:lnTo>
                  <a:lnTo>
                    <a:pt x="104" y="1104"/>
                  </a:lnTo>
                  <a:lnTo>
                    <a:pt x="108" y="1106"/>
                  </a:lnTo>
                  <a:lnTo>
                    <a:pt x="110" y="1106"/>
                  </a:lnTo>
                  <a:lnTo>
                    <a:pt x="110" y="1108"/>
                  </a:lnTo>
                  <a:lnTo>
                    <a:pt x="110" y="1110"/>
                  </a:lnTo>
                  <a:lnTo>
                    <a:pt x="110" y="1112"/>
                  </a:lnTo>
                  <a:lnTo>
                    <a:pt x="112" y="1114"/>
                  </a:lnTo>
                  <a:lnTo>
                    <a:pt x="112" y="1116"/>
                  </a:lnTo>
                  <a:lnTo>
                    <a:pt x="114" y="1116"/>
                  </a:lnTo>
                  <a:lnTo>
                    <a:pt x="116" y="1114"/>
                  </a:lnTo>
                  <a:lnTo>
                    <a:pt x="116" y="1114"/>
                  </a:lnTo>
                  <a:lnTo>
                    <a:pt x="118" y="1114"/>
                  </a:lnTo>
                  <a:lnTo>
                    <a:pt x="118" y="1114"/>
                  </a:lnTo>
                  <a:lnTo>
                    <a:pt x="118" y="1114"/>
                  </a:lnTo>
                  <a:lnTo>
                    <a:pt x="120" y="1114"/>
                  </a:lnTo>
                  <a:lnTo>
                    <a:pt x="122" y="1114"/>
                  </a:lnTo>
                  <a:lnTo>
                    <a:pt x="122" y="1114"/>
                  </a:lnTo>
                  <a:lnTo>
                    <a:pt x="124" y="1114"/>
                  </a:lnTo>
                  <a:lnTo>
                    <a:pt x="124" y="1114"/>
                  </a:lnTo>
                  <a:lnTo>
                    <a:pt x="124" y="1112"/>
                  </a:lnTo>
                  <a:lnTo>
                    <a:pt x="124" y="1112"/>
                  </a:lnTo>
                  <a:lnTo>
                    <a:pt x="124" y="1112"/>
                  </a:lnTo>
                  <a:lnTo>
                    <a:pt x="126" y="1112"/>
                  </a:lnTo>
                  <a:lnTo>
                    <a:pt x="126" y="1112"/>
                  </a:lnTo>
                  <a:lnTo>
                    <a:pt x="128" y="1112"/>
                  </a:lnTo>
                  <a:lnTo>
                    <a:pt x="128" y="1110"/>
                  </a:lnTo>
                  <a:lnTo>
                    <a:pt x="130" y="1110"/>
                  </a:lnTo>
                  <a:lnTo>
                    <a:pt x="130" y="1112"/>
                  </a:lnTo>
                  <a:lnTo>
                    <a:pt x="130" y="1116"/>
                  </a:lnTo>
                  <a:lnTo>
                    <a:pt x="130" y="1118"/>
                  </a:lnTo>
                  <a:lnTo>
                    <a:pt x="132" y="1118"/>
                  </a:lnTo>
                  <a:lnTo>
                    <a:pt x="136" y="1120"/>
                  </a:lnTo>
                  <a:lnTo>
                    <a:pt x="136" y="1122"/>
                  </a:lnTo>
                  <a:lnTo>
                    <a:pt x="138" y="1122"/>
                  </a:lnTo>
                  <a:lnTo>
                    <a:pt x="138" y="1124"/>
                  </a:lnTo>
                  <a:lnTo>
                    <a:pt x="138" y="1124"/>
                  </a:lnTo>
                  <a:lnTo>
                    <a:pt x="140" y="1124"/>
                  </a:lnTo>
                  <a:lnTo>
                    <a:pt x="140" y="1124"/>
                  </a:lnTo>
                  <a:lnTo>
                    <a:pt x="142" y="1124"/>
                  </a:lnTo>
                  <a:lnTo>
                    <a:pt x="142" y="1124"/>
                  </a:lnTo>
                  <a:lnTo>
                    <a:pt x="144" y="1124"/>
                  </a:lnTo>
                  <a:lnTo>
                    <a:pt x="144" y="1126"/>
                  </a:lnTo>
                  <a:lnTo>
                    <a:pt x="144" y="1126"/>
                  </a:lnTo>
                  <a:lnTo>
                    <a:pt x="146" y="1128"/>
                  </a:lnTo>
                  <a:lnTo>
                    <a:pt x="146" y="1128"/>
                  </a:lnTo>
                  <a:lnTo>
                    <a:pt x="148" y="1128"/>
                  </a:lnTo>
                  <a:lnTo>
                    <a:pt x="150" y="1128"/>
                  </a:lnTo>
                  <a:lnTo>
                    <a:pt x="152" y="1128"/>
                  </a:lnTo>
                  <a:lnTo>
                    <a:pt x="152" y="1128"/>
                  </a:lnTo>
                  <a:lnTo>
                    <a:pt x="152" y="1128"/>
                  </a:lnTo>
                  <a:lnTo>
                    <a:pt x="154" y="1130"/>
                  </a:lnTo>
                  <a:lnTo>
                    <a:pt x="154" y="1130"/>
                  </a:lnTo>
                  <a:lnTo>
                    <a:pt x="156" y="1130"/>
                  </a:lnTo>
                  <a:lnTo>
                    <a:pt x="158" y="1130"/>
                  </a:lnTo>
                  <a:lnTo>
                    <a:pt x="160" y="1130"/>
                  </a:lnTo>
                  <a:lnTo>
                    <a:pt x="162" y="1130"/>
                  </a:lnTo>
                  <a:lnTo>
                    <a:pt x="162" y="1130"/>
                  </a:lnTo>
                  <a:lnTo>
                    <a:pt x="164" y="1132"/>
                  </a:lnTo>
                  <a:lnTo>
                    <a:pt x="166" y="1134"/>
                  </a:lnTo>
                  <a:lnTo>
                    <a:pt x="168" y="1134"/>
                  </a:lnTo>
                  <a:lnTo>
                    <a:pt x="170" y="1134"/>
                  </a:lnTo>
                  <a:lnTo>
                    <a:pt x="172" y="1132"/>
                  </a:lnTo>
                  <a:lnTo>
                    <a:pt x="172" y="1132"/>
                  </a:lnTo>
                  <a:lnTo>
                    <a:pt x="178" y="1134"/>
                  </a:lnTo>
                  <a:lnTo>
                    <a:pt x="180" y="1134"/>
                  </a:lnTo>
                  <a:lnTo>
                    <a:pt x="182" y="1134"/>
                  </a:lnTo>
                  <a:lnTo>
                    <a:pt x="182" y="1132"/>
                  </a:lnTo>
                  <a:lnTo>
                    <a:pt x="184" y="1132"/>
                  </a:lnTo>
                  <a:lnTo>
                    <a:pt x="184" y="1132"/>
                  </a:lnTo>
                  <a:lnTo>
                    <a:pt x="184" y="1132"/>
                  </a:lnTo>
                  <a:lnTo>
                    <a:pt x="186" y="1134"/>
                  </a:lnTo>
                  <a:lnTo>
                    <a:pt x="186" y="1134"/>
                  </a:lnTo>
                  <a:lnTo>
                    <a:pt x="188" y="1136"/>
                  </a:lnTo>
                  <a:lnTo>
                    <a:pt x="188" y="1136"/>
                  </a:lnTo>
                  <a:lnTo>
                    <a:pt x="190" y="1134"/>
                  </a:lnTo>
                  <a:lnTo>
                    <a:pt x="192" y="1132"/>
                  </a:lnTo>
                  <a:lnTo>
                    <a:pt x="194" y="1132"/>
                  </a:lnTo>
                  <a:lnTo>
                    <a:pt x="196" y="1132"/>
                  </a:lnTo>
                  <a:lnTo>
                    <a:pt x="196" y="1134"/>
                  </a:lnTo>
                  <a:lnTo>
                    <a:pt x="196" y="1138"/>
                  </a:lnTo>
                  <a:lnTo>
                    <a:pt x="194" y="1140"/>
                  </a:lnTo>
                  <a:lnTo>
                    <a:pt x="194" y="1144"/>
                  </a:lnTo>
                  <a:lnTo>
                    <a:pt x="196" y="1148"/>
                  </a:lnTo>
                  <a:lnTo>
                    <a:pt x="200" y="1156"/>
                  </a:lnTo>
                  <a:lnTo>
                    <a:pt x="200" y="1158"/>
                  </a:lnTo>
                  <a:lnTo>
                    <a:pt x="200" y="1162"/>
                  </a:lnTo>
                  <a:lnTo>
                    <a:pt x="200" y="1164"/>
                  </a:lnTo>
                  <a:lnTo>
                    <a:pt x="202" y="1166"/>
                  </a:lnTo>
                  <a:lnTo>
                    <a:pt x="204" y="1166"/>
                  </a:lnTo>
                  <a:lnTo>
                    <a:pt x="206" y="1178"/>
                  </a:lnTo>
                  <a:lnTo>
                    <a:pt x="206" y="1178"/>
                  </a:lnTo>
                  <a:lnTo>
                    <a:pt x="208" y="1180"/>
                  </a:lnTo>
                  <a:lnTo>
                    <a:pt x="210" y="1182"/>
                  </a:lnTo>
                  <a:lnTo>
                    <a:pt x="220" y="1184"/>
                  </a:lnTo>
                  <a:lnTo>
                    <a:pt x="224" y="1184"/>
                  </a:lnTo>
                  <a:lnTo>
                    <a:pt x="226" y="1188"/>
                  </a:lnTo>
                  <a:lnTo>
                    <a:pt x="230" y="1190"/>
                  </a:lnTo>
                  <a:lnTo>
                    <a:pt x="230" y="1192"/>
                  </a:lnTo>
                  <a:lnTo>
                    <a:pt x="232" y="1192"/>
                  </a:lnTo>
                  <a:lnTo>
                    <a:pt x="234" y="1192"/>
                  </a:lnTo>
                  <a:lnTo>
                    <a:pt x="236" y="1194"/>
                  </a:lnTo>
                  <a:lnTo>
                    <a:pt x="236" y="1194"/>
                  </a:lnTo>
                  <a:lnTo>
                    <a:pt x="236" y="1196"/>
                  </a:lnTo>
                  <a:lnTo>
                    <a:pt x="238" y="1196"/>
                  </a:lnTo>
                  <a:lnTo>
                    <a:pt x="238" y="1198"/>
                  </a:lnTo>
                  <a:lnTo>
                    <a:pt x="238" y="1200"/>
                  </a:lnTo>
                  <a:lnTo>
                    <a:pt x="236" y="1200"/>
                  </a:lnTo>
                  <a:lnTo>
                    <a:pt x="234" y="1204"/>
                  </a:lnTo>
                  <a:lnTo>
                    <a:pt x="230" y="1206"/>
                  </a:lnTo>
                  <a:lnTo>
                    <a:pt x="226" y="1208"/>
                  </a:lnTo>
                  <a:lnTo>
                    <a:pt x="226" y="1212"/>
                  </a:lnTo>
                  <a:lnTo>
                    <a:pt x="228" y="1218"/>
                  </a:lnTo>
                  <a:lnTo>
                    <a:pt x="228" y="1222"/>
                  </a:lnTo>
                  <a:lnTo>
                    <a:pt x="228" y="1226"/>
                  </a:lnTo>
                  <a:lnTo>
                    <a:pt x="228" y="1236"/>
                  </a:lnTo>
                  <a:lnTo>
                    <a:pt x="230" y="1238"/>
                  </a:lnTo>
                  <a:lnTo>
                    <a:pt x="230" y="1240"/>
                  </a:lnTo>
                  <a:lnTo>
                    <a:pt x="234" y="1244"/>
                  </a:lnTo>
                  <a:lnTo>
                    <a:pt x="234" y="1244"/>
                  </a:lnTo>
                  <a:lnTo>
                    <a:pt x="236" y="1248"/>
                  </a:lnTo>
                  <a:lnTo>
                    <a:pt x="238" y="1250"/>
                  </a:lnTo>
                  <a:lnTo>
                    <a:pt x="240" y="1250"/>
                  </a:lnTo>
                  <a:lnTo>
                    <a:pt x="240" y="1250"/>
                  </a:lnTo>
                  <a:lnTo>
                    <a:pt x="240" y="1250"/>
                  </a:lnTo>
                  <a:lnTo>
                    <a:pt x="242" y="1252"/>
                  </a:lnTo>
                  <a:lnTo>
                    <a:pt x="242" y="1252"/>
                  </a:lnTo>
                  <a:lnTo>
                    <a:pt x="242" y="1254"/>
                  </a:lnTo>
                  <a:lnTo>
                    <a:pt x="242" y="1254"/>
                  </a:lnTo>
                  <a:lnTo>
                    <a:pt x="244" y="1252"/>
                  </a:lnTo>
                  <a:lnTo>
                    <a:pt x="244" y="1254"/>
                  </a:lnTo>
                  <a:lnTo>
                    <a:pt x="248" y="1254"/>
                  </a:lnTo>
                  <a:lnTo>
                    <a:pt x="250" y="1256"/>
                  </a:lnTo>
                  <a:lnTo>
                    <a:pt x="254" y="1256"/>
                  </a:lnTo>
                  <a:lnTo>
                    <a:pt x="254" y="1256"/>
                  </a:lnTo>
                  <a:lnTo>
                    <a:pt x="254" y="1258"/>
                  </a:lnTo>
                  <a:lnTo>
                    <a:pt x="254" y="1260"/>
                  </a:lnTo>
                  <a:lnTo>
                    <a:pt x="254" y="1260"/>
                  </a:lnTo>
                  <a:lnTo>
                    <a:pt x="254" y="1262"/>
                  </a:lnTo>
                  <a:lnTo>
                    <a:pt x="252" y="1264"/>
                  </a:lnTo>
                  <a:lnTo>
                    <a:pt x="252" y="1266"/>
                  </a:lnTo>
                  <a:lnTo>
                    <a:pt x="252" y="1268"/>
                  </a:lnTo>
                  <a:lnTo>
                    <a:pt x="254" y="1268"/>
                  </a:lnTo>
                  <a:lnTo>
                    <a:pt x="256" y="1270"/>
                  </a:lnTo>
                  <a:lnTo>
                    <a:pt x="258" y="1272"/>
                  </a:lnTo>
                  <a:lnTo>
                    <a:pt x="258" y="1274"/>
                  </a:lnTo>
                  <a:lnTo>
                    <a:pt x="258" y="1276"/>
                  </a:lnTo>
                  <a:lnTo>
                    <a:pt x="260" y="1278"/>
                  </a:lnTo>
                  <a:lnTo>
                    <a:pt x="260" y="1278"/>
                  </a:lnTo>
                  <a:lnTo>
                    <a:pt x="260" y="1280"/>
                  </a:lnTo>
                  <a:lnTo>
                    <a:pt x="260" y="1282"/>
                  </a:lnTo>
                  <a:lnTo>
                    <a:pt x="260" y="1284"/>
                  </a:lnTo>
                  <a:lnTo>
                    <a:pt x="258" y="1286"/>
                  </a:lnTo>
                  <a:lnTo>
                    <a:pt x="252" y="1290"/>
                  </a:lnTo>
                  <a:lnTo>
                    <a:pt x="250" y="1292"/>
                  </a:lnTo>
                  <a:lnTo>
                    <a:pt x="250" y="1292"/>
                  </a:lnTo>
                  <a:lnTo>
                    <a:pt x="250" y="1292"/>
                  </a:lnTo>
                  <a:lnTo>
                    <a:pt x="248" y="1290"/>
                  </a:lnTo>
                  <a:lnTo>
                    <a:pt x="248" y="1290"/>
                  </a:lnTo>
                  <a:lnTo>
                    <a:pt x="246" y="1290"/>
                  </a:lnTo>
                  <a:lnTo>
                    <a:pt x="246" y="1292"/>
                  </a:lnTo>
                  <a:lnTo>
                    <a:pt x="244" y="1292"/>
                  </a:lnTo>
                  <a:lnTo>
                    <a:pt x="242" y="1292"/>
                  </a:lnTo>
                  <a:lnTo>
                    <a:pt x="242" y="1294"/>
                  </a:lnTo>
                  <a:lnTo>
                    <a:pt x="242" y="1296"/>
                  </a:lnTo>
                  <a:lnTo>
                    <a:pt x="242" y="1298"/>
                  </a:lnTo>
                  <a:lnTo>
                    <a:pt x="240" y="1298"/>
                  </a:lnTo>
                  <a:lnTo>
                    <a:pt x="240" y="1298"/>
                  </a:lnTo>
                  <a:lnTo>
                    <a:pt x="240" y="1298"/>
                  </a:lnTo>
                  <a:lnTo>
                    <a:pt x="238" y="1298"/>
                  </a:lnTo>
                  <a:lnTo>
                    <a:pt x="238" y="1298"/>
                  </a:lnTo>
                  <a:lnTo>
                    <a:pt x="236" y="1298"/>
                  </a:lnTo>
                  <a:lnTo>
                    <a:pt x="236" y="1300"/>
                  </a:lnTo>
                  <a:lnTo>
                    <a:pt x="234" y="1298"/>
                  </a:lnTo>
                  <a:lnTo>
                    <a:pt x="232" y="1298"/>
                  </a:lnTo>
                  <a:lnTo>
                    <a:pt x="232" y="1296"/>
                  </a:lnTo>
                  <a:lnTo>
                    <a:pt x="228" y="1294"/>
                  </a:lnTo>
                  <a:lnTo>
                    <a:pt x="228" y="1292"/>
                  </a:lnTo>
                  <a:lnTo>
                    <a:pt x="226" y="1288"/>
                  </a:lnTo>
                  <a:lnTo>
                    <a:pt x="226" y="1288"/>
                  </a:lnTo>
                  <a:lnTo>
                    <a:pt x="226" y="1288"/>
                  </a:lnTo>
                  <a:lnTo>
                    <a:pt x="226" y="1286"/>
                  </a:lnTo>
                  <a:lnTo>
                    <a:pt x="226" y="1286"/>
                  </a:lnTo>
                  <a:lnTo>
                    <a:pt x="226" y="1284"/>
                  </a:lnTo>
                  <a:lnTo>
                    <a:pt x="226" y="1284"/>
                  </a:lnTo>
                  <a:lnTo>
                    <a:pt x="224" y="1284"/>
                  </a:lnTo>
                  <a:lnTo>
                    <a:pt x="224" y="1286"/>
                  </a:lnTo>
                  <a:lnTo>
                    <a:pt x="222" y="1286"/>
                  </a:lnTo>
                  <a:lnTo>
                    <a:pt x="222" y="1288"/>
                  </a:lnTo>
                  <a:lnTo>
                    <a:pt x="220" y="1288"/>
                  </a:lnTo>
                  <a:lnTo>
                    <a:pt x="214" y="1288"/>
                  </a:lnTo>
                  <a:lnTo>
                    <a:pt x="212" y="1288"/>
                  </a:lnTo>
                  <a:lnTo>
                    <a:pt x="210" y="1288"/>
                  </a:lnTo>
                  <a:lnTo>
                    <a:pt x="210" y="1290"/>
                  </a:lnTo>
                  <a:lnTo>
                    <a:pt x="212" y="1292"/>
                  </a:lnTo>
                  <a:lnTo>
                    <a:pt x="214" y="1296"/>
                  </a:lnTo>
                  <a:lnTo>
                    <a:pt x="214" y="1296"/>
                  </a:lnTo>
                  <a:lnTo>
                    <a:pt x="214" y="1296"/>
                  </a:lnTo>
                  <a:lnTo>
                    <a:pt x="214" y="1296"/>
                  </a:lnTo>
                  <a:lnTo>
                    <a:pt x="212" y="1296"/>
                  </a:lnTo>
                  <a:lnTo>
                    <a:pt x="212" y="1298"/>
                  </a:lnTo>
                  <a:lnTo>
                    <a:pt x="212" y="1298"/>
                  </a:lnTo>
                  <a:lnTo>
                    <a:pt x="214" y="1298"/>
                  </a:lnTo>
                  <a:lnTo>
                    <a:pt x="214" y="1302"/>
                  </a:lnTo>
                  <a:lnTo>
                    <a:pt x="214" y="1304"/>
                  </a:lnTo>
                  <a:lnTo>
                    <a:pt x="214" y="1304"/>
                  </a:lnTo>
                  <a:lnTo>
                    <a:pt x="214" y="1306"/>
                  </a:lnTo>
                  <a:lnTo>
                    <a:pt x="214" y="1306"/>
                  </a:lnTo>
                  <a:lnTo>
                    <a:pt x="214" y="1306"/>
                  </a:lnTo>
                  <a:lnTo>
                    <a:pt x="214" y="1306"/>
                  </a:lnTo>
                  <a:lnTo>
                    <a:pt x="216" y="1306"/>
                  </a:lnTo>
                  <a:lnTo>
                    <a:pt x="218" y="1308"/>
                  </a:lnTo>
                  <a:lnTo>
                    <a:pt x="218" y="1310"/>
                  </a:lnTo>
                  <a:lnTo>
                    <a:pt x="222" y="1316"/>
                  </a:lnTo>
                  <a:lnTo>
                    <a:pt x="224" y="1316"/>
                  </a:lnTo>
                  <a:lnTo>
                    <a:pt x="226" y="1318"/>
                  </a:lnTo>
                  <a:lnTo>
                    <a:pt x="226" y="1318"/>
                  </a:lnTo>
                  <a:lnTo>
                    <a:pt x="226" y="1320"/>
                  </a:lnTo>
                  <a:lnTo>
                    <a:pt x="226" y="1320"/>
                  </a:lnTo>
                  <a:lnTo>
                    <a:pt x="226" y="1322"/>
                  </a:lnTo>
                  <a:lnTo>
                    <a:pt x="226" y="1324"/>
                  </a:lnTo>
                  <a:lnTo>
                    <a:pt x="224" y="1326"/>
                  </a:lnTo>
                  <a:lnTo>
                    <a:pt x="224" y="1326"/>
                  </a:lnTo>
                  <a:lnTo>
                    <a:pt x="224" y="1328"/>
                  </a:lnTo>
                  <a:lnTo>
                    <a:pt x="224" y="1330"/>
                  </a:lnTo>
                  <a:lnTo>
                    <a:pt x="224" y="1330"/>
                  </a:lnTo>
                  <a:lnTo>
                    <a:pt x="224" y="1330"/>
                  </a:lnTo>
                  <a:lnTo>
                    <a:pt x="224" y="1332"/>
                  </a:lnTo>
                  <a:lnTo>
                    <a:pt x="224" y="1332"/>
                  </a:lnTo>
                  <a:lnTo>
                    <a:pt x="224" y="1332"/>
                  </a:lnTo>
                  <a:lnTo>
                    <a:pt x="226" y="1332"/>
                  </a:lnTo>
                  <a:lnTo>
                    <a:pt x="226" y="1334"/>
                  </a:lnTo>
                  <a:lnTo>
                    <a:pt x="226" y="1334"/>
                  </a:lnTo>
                  <a:lnTo>
                    <a:pt x="226" y="1334"/>
                  </a:lnTo>
                  <a:lnTo>
                    <a:pt x="226" y="1334"/>
                  </a:lnTo>
                  <a:lnTo>
                    <a:pt x="228" y="1334"/>
                  </a:lnTo>
                  <a:lnTo>
                    <a:pt x="228" y="1336"/>
                  </a:lnTo>
                  <a:lnTo>
                    <a:pt x="230" y="1338"/>
                  </a:lnTo>
                  <a:lnTo>
                    <a:pt x="230" y="1338"/>
                  </a:lnTo>
                  <a:lnTo>
                    <a:pt x="228" y="1340"/>
                  </a:lnTo>
                  <a:lnTo>
                    <a:pt x="224" y="1342"/>
                  </a:lnTo>
                  <a:lnTo>
                    <a:pt x="224" y="1344"/>
                  </a:lnTo>
                  <a:lnTo>
                    <a:pt x="226" y="1344"/>
                  </a:lnTo>
                  <a:lnTo>
                    <a:pt x="228" y="1346"/>
                  </a:lnTo>
                  <a:lnTo>
                    <a:pt x="228" y="1348"/>
                  </a:lnTo>
                  <a:lnTo>
                    <a:pt x="226" y="1350"/>
                  </a:lnTo>
                  <a:lnTo>
                    <a:pt x="226" y="1352"/>
                  </a:lnTo>
                  <a:lnTo>
                    <a:pt x="226" y="1352"/>
                  </a:lnTo>
                  <a:lnTo>
                    <a:pt x="226" y="1354"/>
                  </a:lnTo>
                  <a:lnTo>
                    <a:pt x="228" y="1354"/>
                  </a:lnTo>
                  <a:lnTo>
                    <a:pt x="228" y="1354"/>
                  </a:lnTo>
                  <a:lnTo>
                    <a:pt x="228" y="1354"/>
                  </a:lnTo>
                  <a:lnTo>
                    <a:pt x="230" y="1354"/>
                  </a:lnTo>
                  <a:lnTo>
                    <a:pt x="232" y="1354"/>
                  </a:lnTo>
                  <a:lnTo>
                    <a:pt x="232" y="1354"/>
                  </a:lnTo>
                  <a:lnTo>
                    <a:pt x="232" y="1354"/>
                  </a:lnTo>
                  <a:lnTo>
                    <a:pt x="232" y="1354"/>
                  </a:lnTo>
                  <a:lnTo>
                    <a:pt x="234" y="1352"/>
                  </a:lnTo>
                  <a:lnTo>
                    <a:pt x="234" y="1352"/>
                  </a:lnTo>
                  <a:lnTo>
                    <a:pt x="234" y="1350"/>
                  </a:lnTo>
                  <a:lnTo>
                    <a:pt x="236" y="1350"/>
                  </a:lnTo>
                  <a:lnTo>
                    <a:pt x="236" y="1352"/>
                  </a:lnTo>
                  <a:lnTo>
                    <a:pt x="236" y="1352"/>
                  </a:lnTo>
                  <a:lnTo>
                    <a:pt x="238" y="1352"/>
                  </a:lnTo>
                  <a:lnTo>
                    <a:pt x="238" y="1348"/>
                  </a:lnTo>
                  <a:lnTo>
                    <a:pt x="238" y="1346"/>
                  </a:lnTo>
                  <a:lnTo>
                    <a:pt x="240" y="1346"/>
                  </a:lnTo>
                  <a:lnTo>
                    <a:pt x="242" y="1346"/>
                  </a:lnTo>
                  <a:lnTo>
                    <a:pt x="242" y="1348"/>
                  </a:lnTo>
                  <a:lnTo>
                    <a:pt x="244" y="1348"/>
                  </a:lnTo>
                  <a:lnTo>
                    <a:pt x="244" y="1350"/>
                  </a:lnTo>
                  <a:lnTo>
                    <a:pt x="244" y="1350"/>
                  </a:lnTo>
                  <a:lnTo>
                    <a:pt x="246" y="1352"/>
                  </a:lnTo>
                  <a:lnTo>
                    <a:pt x="246" y="1352"/>
                  </a:lnTo>
                  <a:lnTo>
                    <a:pt x="246" y="1352"/>
                  </a:lnTo>
                  <a:lnTo>
                    <a:pt x="246" y="1352"/>
                  </a:lnTo>
                  <a:lnTo>
                    <a:pt x="246" y="1352"/>
                  </a:lnTo>
                  <a:lnTo>
                    <a:pt x="246" y="1352"/>
                  </a:lnTo>
                  <a:lnTo>
                    <a:pt x="246" y="1354"/>
                  </a:lnTo>
                  <a:lnTo>
                    <a:pt x="246" y="1354"/>
                  </a:lnTo>
                  <a:lnTo>
                    <a:pt x="246" y="1354"/>
                  </a:lnTo>
                  <a:lnTo>
                    <a:pt x="248" y="1354"/>
                  </a:lnTo>
                  <a:lnTo>
                    <a:pt x="248" y="1356"/>
                  </a:lnTo>
                  <a:lnTo>
                    <a:pt x="248" y="1356"/>
                  </a:lnTo>
                  <a:lnTo>
                    <a:pt x="248" y="1356"/>
                  </a:lnTo>
                  <a:lnTo>
                    <a:pt x="248" y="1356"/>
                  </a:lnTo>
                  <a:lnTo>
                    <a:pt x="248" y="1356"/>
                  </a:lnTo>
                  <a:lnTo>
                    <a:pt x="248" y="1358"/>
                  </a:lnTo>
                  <a:lnTo>
                    <a:pt x="250" y="1358"/>
                  </a:lnTo>
                  <a:lnTo>
                    <a:pt x="250" y="1358"/>
                  </a:lnTo>
                  <a:lnTo>
                    <a:pt x="250" y="1360"/>
                  </a:lnTo>
                  <a:lnTo>
                    <a:pt x="250" y="1360"/>
                  </a:lnTo>
                  <a:lnTo>
                    <a:pt x="250" y="1360"/>
                  </a:lnTo>
                  <a:lnTo>
                    <a:pt x="250" y="1362"/>
                  </a:lnTo>
                  <a:lnTo>
                    <a:pt x="252" y="1362"/>
                  </a:lnTo>
                  <a:lnTo>
                    <a:pt x="252" y="1364"/>
                  </a:lnTo>
                  <a:lnTo>
                    <a:pt x="254" y="1364"/>
                  </a:lnTo>
                  <a:lnTo>
                    <a:pt x="254" y="1364"/>
                  </a:lnTo>
                  <a:lnTo>
                    <a:pt x="254" y="1364"/>
                  </a:lnTo>
                  <a:lnTo>
                    <a:pt x="256" y="1366"/>
                  </a:lnTo>
                  <a:lnTo>
                    <a:pt x="256" y="1366"/>
                  </a:lnTo>
                  <a:lnTo>
                    <a:pt x="256" y="1368"/>
                  </a:lnTo>
                  <a:lnTo>
                    <a:pt x="256" y="1368"/>
                  </a:lnTo>
                  <a:lnTo>
                    <a:pt x="256" y="1368"/>
                  </a:lnTo>
                  <a:lnTo>
                    <a:pt x="258" y="1368"/>
                  </a:lnTo>
                  <a:lnTo>
                    <a:pt x="258" y="1368"/>
                  </a:lnTo>
                  <a:lnTo>
                    <a:pt x="260" y="1368"/>
                  </a:lnTo>
                  <a:lnTo>
                    <a:pt x="260" y="1368"/>
                  </a:lnTo>
                  <a:lnTo>
                    <a:pt x="260" y="1368"/>
                  </a:lnTo>
                  <a:lnTo>
                    <a:pt x="260" y="1368"/>
                  </a:lnTo>
                  <a:lnTo>
                    <a:pt x="260" y="1370"/>
                  </a:lnTo>
                  <a:lnTo>
                    <a:pt x="260" y="1370"/>
                  </a:lnTo>
                  <a:lnTo>
                    <a:pt x="260" y="1370"/>
                  </a:lnTo>
                  <a:lnTo>
                    <a:pt x="262" y="1372"/>
                  </a:lnTo>
                  <a:lnTo>
                    <a:pt x="262" y="1372"/>
                  </a:lnTo>
                  <a:lnTo>
                    <a:pt x="262" y="1372"/>
                  </a:lnTo>
                  <a:lnTo>
                    <a:pt x="264" y="1372"/>
                  </a:lnTo>
                  <a:lnTo>
                    <a:pt x="264" y="1372"/>
                  </a:lnTo>
                  <a:lnTo>
                    <a:pt x="266" y="1370"/>
                  </a:lnTo>
                  <a:lnTo>
                    <a:pt x="266" y="1370"/>
                  </a:lnTo>
                  <a:lnTo>
                    <a:pt x="268" y="1370"/>
                  </a:lnTo>
                  <a:lnTo>
                    <a:pt x="270" y="1370"/>
                  </a:lnTo>
                  <a:lnTo>
                    <a:pt x="272" y="1370"/>
                  </a:lnTo>
                  <a:lnTo>
                    <a:pt x="274" y="1370"/>
                  </a:lnTo>
                  <a:lnTo>
                    <a:pt x="276" y="1372"/>
                  </a:lnTo>
                  <a:lnTo>
                    <a:pt x="276" y="1372"/>
                  </a:lnTo>
                  <a:lnTo>
                    <a:pt x="276" y="1374"/>
                  </a:lnTo>
                  <a:lnTo>
                    <a:pt x="278" y="1374"/>
                  </a:lnTo>
                  <a:lnTo>
                    <a:pt x="278" y="1374"/>
                  </a:lnTo>
                  <a:lnTo>
                    <a:pt x="278" y="1374"/>
                  </a:lnTo>
                  <a:lnTo>
                    <a:pt x="280" y="1376"/>
                  </a:lnTo>
                  <a:lnTo>
                    <a:pt x="282" y="1376"/>
                  </a:lnTo>
                  <a:lnTo>
                    <a:pt x="284" y="1378"/>
                  </a:lnTo>
                  <a:lnTo>
                    <a:pt x="284" y="1378"/>
                  </a:lnTo>
                  <a:lnTo>
                    <a:pt x="284" y="1380"/>
                  </a:lnTo>
                  <a:lnTo>
                    <a:pt x="286" y="1380"/>
                  </a:lnTo>
                  <a:lnTo>
                    <a:pt x="288" y="1380"/>
                  </a:lnTo>
                  <a:lnTo>
                    <a:pt x="288" y="1380"/>
                  </a:lnTo>
                  <a:lnTo>
                    <a:pt x="290" y="1380"/>
                  </a:lnTo>
                  <a:lnTo>
                    <a:pt x="290" y="1380"/>
                  </a:lnTo>
                  <a:lnTo>
                    <a:pt x="290" y="1382"/>
                  </a:lnTo>
                  <a:lnTo>
                    <a:pt x="292" y="1382"/>
                  </a:lnTo>
                  <a:lnTo>
                    <a:pt x="292" y="1382"/>
                  </a:lnTo>
                  <a:lnTo>
                    <a:pt x="292" y="1384"/>
                  </a:lnTo>
                  <a:lnTo>
                    <a:pt x="292" y="1386"/>
                  </a:lnTo>
                  <a:lnTo>
                    <a:pt x="290" y="1386"/>
                  </a:lnTo>
                  <a:lnTo>
                    <a:pt x="290" y="1386"/>
                  </a:lnTo>
                  <a:lnTo>
                    <a:pt x="290" y="1386"/>
                  </a:lnTo>
                  <a:lnTo>
                    <a:pt x="290" y="1386"/>
                  </a:lnTo>
                  <a:lnTo>
                    <a:pt x="290" y="1386"/>
                  </a:lnTo>
                  <a:lnTo>
                    <a:pt x="290" y="1386"/>
                  </a:lnTo>
                  <a:lnTo>
                    <a:pt x="290" y="1388"/>
                  </a:lnTo>
                  <a:lnTo>
                    <a:pt x="292" y="1388"/>
                  </a:lnTo>
                  <a:lnTo>
                    <a:pt x="292" y="1390"/>
                  </a:lnTo>
                  <a:lnTo>
                    <a:pt x="290" y="1390"/>
                  </a:lnTo>
                  <a:lnTo>
                    <a:pt x="290" y="1390"/>
                  </a:lnTo>
                  <a:lnTo>
                    <a:pt x="290" y="1392"/>
                  </a:lnTo>
                  <a:lnTo>
                    <a:pt x="292" y="1392"/>
                  </a:lnTo>
                  <a:lnTo>
                    <a:pt x="294" y="1392"/>
                  </a:lnTo>
                  <a:lnTo>
                    <a:pt x="296" y="1392"/>
                  </a:lnTo>
                  <a:lnTo>
                    <a:pt x="300" y="1394"/>
                  </a:lnTo>
                  <a:lnTo>
                    <a:pt x="304" y="1396"/>
                  </a:lnTo>
                  <a:lnTo>
                    <a:pt x="304" y="1396"/>
                  </a:lnTo>
                  <a:lnTo>
                    <a:pt x="306" y="1396"/>
                  </a:lnTo>
                  <a:lnTo>
                    <a:pt x="306" y="1396"/>
                  </a:lnTo>
                  <a:lnTo>
                    <a:pt x="306" y="1396"/>
                  </a:lnTo>
                  <a:lnTo>
                    <a:pt x="308" y="1396"/>
                  </a:lnTo>
                  <a:lnTo>
                    <a:pt x="308" y="1396"/>
                  </a:lnTo>
                  <a:lnTo>
                    <a:pt x="312" y="1398"/>
                  </a:lnTo>
                  <a:lnTo>
                    <a:pt x="314" y="1400"/>
                  </a:lnTo>
                  <a:lnTo>
                    <a:pt x="314" y="1400"/>
                  </a:lnTo>
                  <a:lnTo>
                    <a:pt x="316" y="1402"/>
                  </a:lnTo>
                  <a:lnTo>
                    <a:pt x="316" y="1404"/>
                  </a:lnTo>
                  <a:lnTo>
                    <a:pt x="316" y="1404"/>
                  </a:lnTo>
                  <a:lnTo>
                    <a:pt x="320" y="1406"/>
                  </a:lnTo>
                  <a:lnTo>
                    <a:pt x="324" y="1406"/>
                  </a:lnTo>
                  <a:lnTo>
                    <a:pt x="326" y="1406"/>
                  </a:lnTo>
                  <a:lnTo>
                    <a:pt x="326" y="1408"/>
                  </a:lnTo>
                  <a:lnTo>
                    <a:pt x="326" y="1410"/>
                  </a:lnTo>
                  <a:lnTo>
                    <a:pt x="326" y="1410"/>
                  </a:lnTo>
                  <a:lnTo>
                    <a:pt x="326" y="1410"/>
                  </a:lnTo>
                  <a:lnTo>
                    <a:pt x="328" y="1412"/>
                  </a:lnTo>
                  <a:lnTo>
                    <a:pt x="328" y="1412"/>
                  </a:lnTo>
                  <a:lnTo>
                    <a:pt x="328" y="1414"/>
                  </a:lnTo>
                  <a:lnTo>
                    <a:pt x="330" y="1416"/>
                  </a:lnTo>
                  <a:lnTo>
                    <a:pt x="330" y="1416"/>
                  </a:lnTo>
                  <a:lnTo>
                    <a:pt x="330" y="1418"/>
                  </a:lnTo>
                  <a:lnTo>
                    <a:pt x="330" y="1418"/>
                  </a:lnTo>
                  <a:lnTo>
                    <a:pt x="330" y="1420"/>
                  </a:lnTo>
                  <a:lnTo>
                    <a:pt x="332" y="1418"/>
                  </a:lnTo>
                  <a:lnTo>
                    <a:pt x="332" y="1418"/>
                  </a:lnTo>
                  <a:lnTo>
                    <a:pt x="336" y="1420"/>
                  </a:lnTo>
                  <a:lnTo>
                    <a:pt x="336" y="1420"/>
                  </a:lnTo>
                  <a:lnTo>
                    <a:pt x="336" y="1418"/>
                  </a:lnTo>
                  <a:lnTo>
                    <a:pt x="336" y="1418"/>
                  </a:lnTo>
                  <a:lnTo>
                    <a:pt x="338" y="1416"/>
                  </a:lnTo>
                  <a:lnTo>
                    <a:pt x="338" y="1416"/>
                  </a:lnTo>
                  <a:lnTo>
                    <a:pt x="338" y="1416"/>
                  </a:lnTo>
                  <a:lnTo>
                    <a:pt x="338" y="1416"/>
                  </a:lnTo>
                  <a:lnTo>
                    <a:pt x="338" y="1416"/>
                  </a:lnTo>
                  <a:lnTo>
                    <a:pt x="338" y="1416"/>
                  </a:lnTo>
                  <a:lnTo>
                    <a:pt x="338" y="1414"/>
                  </a:lnTo>
                  <a:lnTo>
                    <a:pt x="338" y="1414"/>
                  </a:lnTo>
                  <a:lnTo>
                    <a:pt x="338" y="1414"/>
                  </a:lnTo>
                  <a:lnTo>
                    <a:pt x="338" y="1414"/>
                  </a:lnTo>
                  <a:lnTo>
                    <a:pt x="340" y="1414"/>
                  </a:lnTo>
                  <a:lnTo>
                    <a:pt x="340" y="1414"/>
                  </a:lnTo>
                  <a:lnTo>
                    <a:pt x="340" y="1414"/>
                  </a:lnTo>
                  <a:lnTo>
                    <a:pt x="342" y="1412"/>
                  </a:lnTo>
                  <a:lnTo>
                    <a:pt x="342" y="1412"/>
                  </a:lnTo>
                  <a:lnTo>
                    <a:pt x="342" y="1412"/>
                  </a:lnTo>
                  <a:lnTo>
                    <a:pt x="342" y="1410"/>
                  </a:lnTo>
                  <a:lnTo>
                    <a:pt x="342" y="1408"/>
                  </a:lnTo>
                  <a:lnTo>
                    <a:pt x="344" y="1408"/>
                  </a:lnTo>
                  <a:lnTo>
                    <a:pt x="344" y="1408"/>
                  </a:lnTo>
                  <a:lnTo>
                    <a:pt x="342" y="1406"/>
                  </a:lnTo>
                  <a:lnTo>
                    <a:pt x="342" y="1406"/>
                  </a:lnTo>
                  <a:lnTo>
                    <a:pt x="342" y="1404"/>
                  </a:lnTo>
                  <a:lnTo>
                    <a:pt x="342" y="1404"/>
                  </a:lnTo>
                  <a:lnTo>
                    <a:pt x="344" y="1404"/>
                  </a:lnTo>
                  <a:lnTo>
                    <a:pt x="344" y="1402"/>
                  </a:lnTo>
                  <a:lnTo>
                    <a:pt x="344" y="1402"/>
                  </a:lnTo>
                  <a:lnTo>
                    <a:pt x="344" y="1400"/>
                  </a:lnTo>
                  <a:lnTo>
                    <a:pt x="344" y="1400"/>
                  </a:lnTo>
                  <a:lnTo>
                    <a:pt x="346" y="1402"/>
                  </a:lnTo>
                  <a:lnTo>
                    <a:pt x="346" y="1402"/>
                  </a:lnTo>
                  <a:lnTo>
                    <a:pt x="348" y="1404"/>
                  </a:lnTo>
                  <a:lnTo>
                    <a:pt x="348" y="1404"/>
                  </a:lnTo>
                  <a:lnTo>
                    <a:pt x="350" y="1404"/>
                  </a:lnTo>
                  <a:lnTo>
                    <a:pt x="350" y="1402"/>
                  </a:lnTo>
                  <a:lnTo>
                    <a:pt x="350" y="1400"/>
                  </a:lnTo>
                  <a:lnTo>
                    <a:pt x="350" y="1400"/>
                  </a:lnTo>
                  <a:lnTo>
                    <a:pt x="352" y="1400"/>
                  </a:lnTo>
                  <a:lnTo>
                    <a:pt x="352" y="1400"/>
                  </a:lnTo>
                  <a:lnTo>
                    <a:pt x="352" y="1400"/>
                  </a:lnTo>
                  <a:lnTo>
                    <a:pt x="352" y="1400"/>
                  </a:lnTo>
                  <a:lnTo>
                    <a:pt x="352" y="1398"/>
                  </a:lnTo>
                  <a:lnTo>
                    <a:pt x="354" y="1398"/>
                  </a:lnTo>
                  <a:lnTo>
                    <a:pt x="354" y="1400"/>
                  </a:lnTo>
                  <a:lnTo>
                    <a:pt x="360" y="1402"/>
                  </a:lnTo>
                  <a:lnTo>
                    <a:pt x="360" y="1402"/>
                  </a:lnTo>
                  <a:lnTo>
                    <a:pt x="362" y="1402"/>
                  </a:lnTo>
                  <a:lnTo>
                    <a:pt x="362" y="1402"/>
                  </a:lnTo>
                  <a:lnTo>
                    <a:pt x="364" y="1402"/>
                  </a:lnTo>
                  <a:lnTo>
                    <a:pt x="366" y="1402"/>
                  </a:lnTo>
                  <a:lnTo>
                    <a:pt x="368" y="1402"/>
                  </a:lnTo>
                  <a:lnTo>
                    <a:pt x="368" y="1402"/>
                  </a:lnTo>
                  <a:lnTo>
                    <a:pt x="368" y="1402"/>
                  </a:lnTo>
                  <a:lnTo>
                    <a:pt x="368" y="1402"/>
                  </a:lnTo>
                  <a:lnTo>
                    <a:pt x="370" y="1404"/>
                  </a:lnTo>
                  <a:lnTo>
                    <a:pt x="370" y="1404"/>
                  </a:lnTo>
                  <a:lnTo>
                    <a:pt x="370" y="1404"/>
                  </a:lnTo>
                  <a:lnTo>
                    <a:pt x="370" y="1402"/>
                  </a:lnTo>
                  <a:lnTo>
                    <a:pt x="372" y="1402"/>
                  </a:lnTo>
                  <a:lnTo>
                    <a:pt x="372" y="1402"/>
                  </a:lnTo>
                  <a:lnTo>
                    <a:pt x="374" y="1402"/>
                  </a:lnTo>
                  <a:lnTo>
                    <a:pt x="374" y="1404"/>
                  </a:lnTo>
                  <a:lnTo>
                    <a:pt x="374" y="1404"/>
                  </a:lnTo>
                  <a:lnTo>
                    <a:pt x="374" y="1406"/>
                  </a:lnTo>
                  <a:lnTo>
                    <a:pt x="374" y="1408"/>
                  </a:lnTo>
                  <a:lnTo>
                    <a:pt x="374" y="1410"/>
                  </a:lnTo>
                  <a:lnTo>
                    <a:pt x="376" y="1410"/>
                  </a:lnTo>
                  <a:lnTo>
                    <a:pt x="376" y="1410"/>
                  </a:lnTo>
                  <a:lnTo>
                    <a:pt x="378" y="1410"/>
                  </a:lnTo>
                  <a:lnTo>
                    <a:pt x="378" y="1412"/>
                  </a:lnTo>
                  <a:lnTo>
                    <a:pt x="376" y="1414"/>
                  </a:lnTo>
                  <a:lnTo>
                    <a:pt x="376" y="1414"/>
                  </a:lnTo>
                  <a:lnTo>
                    <a:pt x="376" y="1416"/>
                  </a:lnTo>
                  <a:lnTo>
                    <a:pt x="378" y="1416"/>
                  </a:lnTo>
                  <a:lnTo>
                    <a:pt x="378" y="1418"/>
                  </a:lnTo>
                  <a:lnTo>
                    <a:pt x="378" y="1418"/>
                  </a:lnTo>
                  <a:lnTo>
                    <a:pt x="380" y="1416"/>
                  </a:lnTo>
                  <a:lnTo>
                    <a:pt x="380" y="1416"/>
                  </a:lnTo>
                  <a:lnTo>
                    <a:pt x="382" y="1418"/>
                  </a:lnTo>
                  <a:lnTo>
                    <a:pt x="382" y="1418"/>
                  </a:lnTo>
                  <a:lnTo>
                    <a:pt x="384" y="1418"/>
                  </a:lnTo>
                  <a:lnTo>
                    <a:pt x="384" y="1418"/>
                  </a:lnTo>
                  <a:lnTo>
                    <a:pt x="386" y="1418"/>
                  </a:lnTo>
                  <a:lnTo>
                    <a:pt x="386" y="1420"/>
                  </a:lnTo>
                  <a:lnTo>
                    <a:pt x="386" y="1420"/>
                  </a:lnTo>
                  <a:lnTo>
                    <a:pt x="386" y="1420"/>
                  </a:lnTo>
                  <a:lnTo>
                    <a:pt x="388" y="1420"/>
                  </a:lnTo>
                  <a:lnTo>
                    <a:pt x="388" y="1420"/>
                  </a:lnTo>
                  <a:lnTo>
                    <a:pt x="388" y="1420"/>
                  </a:lnTo>
                  <a:lnTo>
                    <a:pt x="390" y="1422"/>
                  </a:lnTo>
                  <a:lnTo>
                    <a:pt x="390" y="1422"/>
                  </a:lnTo>
                  <a:lnTo>
                    <a:pt x="390" y="1422"/>
                  </a:lnTo>
                  <a:lnTo>
                    <a:pt x="392" y="1422"/>
                  </a:lnTo>
                  <a:lnTo>
                    <a:pt x="394" y="1424"/>
                  </a:lnTo>
                  <a:lnTo>
                    <a:pt x="394" y="1424"/>
                  </a:lnTo>
                  <a:lnTo>
                    <a:pt x="398" y="1428"/>
                  </a:lnTo>
                  <a:lnTo>
                    <a:pt x="398" y="1428"/>
                  </a:lnTo>
                  <a:lnTo>
                    <a:pt x="400" y="1428"/>
                  </a:lnTo>
                  <a:lnTo>
                    <a:pt x="400" y="1428"/>
                  </a:lnTo>
                  <a:lnTo>
                    <a:pt x="400" y="1428"/>
                  </a:lnTo>
                  <a:lnTo>
                    <a:pt x="402" y="1428"/>
                  </a:lnTo>
                  <a:lnTo>
                    <a:pt x="402" y="1430"/>
                  </a:lnTo>
                  <a:lnTo>
                    <a:pt x="400" y="1430"/>
                  </a:lnTo>
                  <a:lnTo>
                    <a:pt x="400" y="1430"/>
                  </a:lnTo>
                  <a:lnTo>
                    <a:pt x="402" y="1432"/>
                  </a:lnTo>
                  <a:lnTo>
                    <a:pt x="404" y="1434"/>
                  </a:lnTo>
                  <a:lnTo>
                    <a:pt x="404" y="1434"/>
                  </a:lnTo>
                  <a:lnTo>
                    <a:pt x="406" y="1434"/>
                  </a:lnTo>
                  <a:lnTo>
                    <a:pt x="406" y="1436"/>
                  </a:lnTo>
                  <a:lnTo>
                    <a:pt x="406" y="1436"/>
                  </a:lnTo>
                  <a:lnTo>
                    <a:pt x="406" y="1436"/>
                  </a:lnTo>
                  <a:lnTo>
                    <a:pt x="408" y="1436"/>
                  </a:lnTo>
                  <a:lnTo>
                    <a:pt x="408" y="1438"/>
                  </a:lnTo>
                  <a:lnTo>
                    <a:pt x="408" y="1436"/>
                  </a:lnTo>
                  <a:lnTo>
                    <a:pt x="410" y="1436"/>
                  </a:lnTo>
                  <a:lnTo>
                    <a:pt x="410" y="1436"/>
                  </a:lnTo>
                  <a:lnTo>
                    <a:pt x="410" y="1436"/>
                  </a:lnTo>
                  <a:lnTo>
                    <a:pt x="412" y="1436"/>
                  </a:lnTo>
                  <a:lnTo>
                    <a:pt x="412" y="1438"/>
                  </a:lnTo>
                  <a:lnTo>
                    <a:pt x="412" y="1438"/>
                  </a:lnTo>
                  <a:lnTo>
                    <a:pt x="414" y="1436"/>
                  </a:lnTo>
                  <a:lnTo>
                    <a:pt x="414" y="1438"/>
                  </a:lnTo>
                  <a:lnTo>
                    <a:pt x="416" y="1440"/>
                  </a:lnTo>
                  <a:lnTo>
                    <a:pt x="416" y="1440"/>
                  </a:lnTo>
                  <a:lnTo>
                    <a:pt x="418" y="1440"/>
                  </a:lnTo>
                  <a:lnTo>
                    <a:pt x="418" y="1442"/>
                  </a:lnTo>
                  <a:lnTo>
                    <a:pt x="418" y="1442"/>
                  </a:lnTo>
                  <a:lnTo>
                    <a:pt x="418" y="1440"/>
                  </a:lnTo>
                  <a:lnTo>
                    <a:pt x="418" y="1440"/>
                  </a:lnTo>
                  <a:lnTo>
                    <a:pt x="420" y="1440"/>
                  </a:lnTo>
                  <a:lnTo>
                    <a:pt x="420" y="1440"/>
                  </a:lnTo>
                  <a:lnTo>
                    <a:pt x="420" y="1440"/>
                  </a:lnTo>
                  <a:lnTo>
                    <a:pt x="422" y="1438"/>
                  </a:lnTo>
                  <a:lnTo>
                    <a:pt x="422" y="1438"/>
                  </a:lnTo>
                  <a:lnTo>
                    <a:pt x="422" y="1440"/>
                  </a:lnTo>
                  <a:lnTo>
                    <a:pt x="424" y="1440"/>
                  </a:lnTo>
                  <a:lnTo>
                    <a:pt x="424" y="1440"/>
                  </a:lnTo>
                  <a:lnTo>
                    <a:pt x="424" y="1440"/>
                  </a:lnTo>
                  <a:lnTo>
                    <a:pt x="424" y="1440"/>
                  </a:lnTo>
                  <a:lnTo>
                    <a:pt x="424" y="1442"/>
                  </a:lnTo>
                  <a:lnTo>
                    <a:pt x="424" y="1442"/>
                  </a:lnTo>
                  <a:lnTo>
                    <a:pt x="426" y="1442"/>
                  </a:lnTo>
                  <a:lnTo>
                    <a:pt x="426" y="1442"/>
                  </a:lnTo>
                  <a:lnTo>
                    <a:pt x="426" y="1444"/>
                  </a:lnTo>
                  <a:lnTo>
                    <a:pt x="426" y="1444"/>
                  </a:lnTo>
                  <a:lnTo>
                    <a:pt x="426" y="1444"/>
                  </a:lnTo>
                  <a:lnTo>
                    <a:pt x="426" y="1444"/>
                  </a:lnTo>
                  <a:lnTo>
                    <a:pt x="426" y="1444"/>
                  </a:lnTo>
                  <a:lnTo>
                    <a:pt x="426" y="1446"/>
                  </a:lnTo>
                  <a:lnTo>
                    <a:pt x="426" y="1446"/>
                  </a:lnTo>
                  <a:lnTo>
                    <a:pt x="430" y="1446"/>
                  </a:lnTo>
                  <a:lnTo>
                    <a:pt x="430" y="1448"/>
                  </a:lnTo>
                  <a:lnTo>
                    <a:pt x="430" y="1448"/>
                  </a:lnTo>
                  <a:lnTo>
                    <a:pt x="430" y="1448"/>
                  </a:lnTo>
                  <a:lnTo>
                    <a:pt x="430" y="1450"/>
                  </a:lnTo>
                  <a:lnTo>
                    <a:pt x="432" y="1450"/>
                  </a:lnTo>
                  <a:lnTo>
                    <a:pt x="432" y="1452"/>
                  </a:lnTo>
                  <a:lnTo>
                    <a:pt x="432" y="1452"/>
                  </a:lnTo>
                  <a:lnTo>
                    <a:pt x="432" y="1452"/>
                  </a:lnTo>
                  <a:lnTo>
                    <a:pt x="432" y="1454"/>
                  </a:lnTo>
                  <a:lnTo>
                    <a:pt x="434" y="1454"/>
                  </a:lnTo>
                  <a:lnTo>
                    <a:pt x="434" y="1454"/>
                  </a:lnTo>
                  <a:lnTo>
                    <a:pt x="434" y="1456"/>
                  </a:lnTo>
                  <a:lnTo>
                    <a:pt x="434" y="1456"/>
                  </a:lnTo>
                  <a:lnTo>
                    <a:pt x="436" y="1456"/>
                  </a:lnTo>
                  <a:lnTo>
                    <a:pt x="436" y="1456"/>
                  </a:lnTo>
                  <a:lnTo>
                    <a:pt x="438" y="1458"/>
                  </a:lnTo>
                  <a:lnTo>
                    <a:pt x="438" y="1460"/>
                  </a:lnTo>
                  <a:lnTo>
                    <a:pt x="438" y="1460"/>
                  </a:lnTo>
                  <a:lnTo>
                    <a:pt x="438" y="1460"/>
                  </a:lnTo>
                  <a:lnTo>
                    <a:pt x="438" y="1462"/>
                  </a:lnTo>
                  <a:lnTo>
                    <a:pt x="438" y="1462"/>
                  </a:lnTo>
                  <a:lnTo>
                    <a:pt x="440" y="1462"/>
                  </a:lnTo>
                  <a:lnTo>
                    <a:pt x="440" y="1462"/>
                  </a:lnTo>
                  <a:lnTo>
                    <a:pt x="440" y="1462"/>
                  </a:lnTo>
                  <a:lnTo>
                    <a:pt x="442" y="1462"/>
                  </a:lnTo>
                  <a:lnTo>
                    <a:pt x="444" y="1462"/>
                  </a:lnTo>
                  <a:lnTo>
                    <a:pt x="444" y="1462"/>
                  </a:lnTo>
                  <a:lnTo>
                    <a:pt x="444" y="1462"/>
                  </a:lnTo>
                  <a:lnTo>
                    <a:pt x="444" y="1462"/>
                  </a:lnTo>
                  <a:lnTo>
                    <a:pt x="444" y="1460"/>
                  </a:lnTo>
                  <a:lnTo>
                    <a:pt x="444" y="1460"/>
                  </a:lnTo>
                  <a:lnTo>
                    <a:pt x="446" y="1460"/>
                  </a:lnTo>
                  <a:lnTo>
                    <a:pt x="446" y="1458"/>
                  </a:lnTo>
                  <a:lnTo>
                    <a:pt x="448" y="1458"/>
                  </a:lnTo>
                  <a:lnTo>
                    <a:pt x="450" y="1458"/>
                  </a:lnTo>
                  <a:lnTo>
                    <a:pt x="450" y="1458"/>
                  </a:lnTo>
                  <a:lnTo>
                    <a:pt x="452" y="1458"/>
                  </a:lnTo>
                  <a:lnTo>
                    <a:pt x="454" y="1458"/>
                  </a:lnTo>
                  <a:lnTo>
                    <a:pt x="454" y="1458"/>
                  </a:lnTo>
                  <a:lnTo>
                    <a:pt x="454" y="1456"/>
                  </a:lnTo>
                  <a:lnTo>
                    <a:pt x="454" y="1456"/>
                  </a:lnTo>
                  <a:lnTo>
                    <a:pt x="456" y="1456"/>
                  </a:lnTo>
                  <a:lnTo>
                    <a:pt x="456" y="1456"/>
                  </a:lnTo>
                  <a:lnTo>
                    <a:pt x="456" y="1456"/>
                  </a:lnTo>
                  <a:lnTo>
                    <a:pt x="458" y="1456"/>
                  </a:lnTo>
                  <a:lnTo>
                    <a:pt x="458" y="1456"/>
                  </a:lnTo>
                  <a:lnTo>
                    <a:pt x="458" y="1456"/>
                  </a:lnTo>
                  <a:lnTo>
                    <a:pt x="458" y="1458"/>
                  </a:lnTo>
                  <a:lnTo>
                    <a:pt x="458" y="1456"/>
                  </a:lnTo>
                  <a:lnTo>
                    <a:pt x="460" y="1456"/>
                  </a:lnTo>
                  <a:lnTo>
                    <a:pt x="460" y="1456"/>
                  </a:lnTo>
                  <a:lnTo>
                    <a:pt x="460" y="1458"/>
                  </a:lnTo>
                  <a:lnTo>
                    <a:pt x="460" y="1458"/>
                  </a:lnTo>
                  <a:lnTo>
                    <a:pt x="462" y="1458"/>
                  </a:lnTo>
                  <a:lnTo>
                    <a:pt x="462" y="1458"/>
                  </a:lnTo>
                  <a:lnTo>
                    <a:pt x="464" y="1458"/>
                  </a:lnTo>
                  <a:lnTo>
                    <a:pt x="464" y="1458"/>
                  </a:lnTo>
                  <a:lnTo>
                    <a:pt x="464" y="1460"/>
                  </a:lnTo>
                  <a:lnTo>
                    <a:pt x="464" y="1460"/>
                  </a:lnTo>
                  <a:lnTo>
                    <a:pt x="464" y="1460"/>
                  </a:lnTo>
                  <a:lnTo>
                    <a:pt x="466" y="1460"/>
                  </a:lnTo>
                  <a:lnTo>
                    <a:pt x="466" y="1460"/>
                  </a:lnTo>
                  <a:lnTo>
                    <a:pt x="466" y="1460"/>
                  </a:lnTo>
                  <a:lnTo>
                    <a:pt x="466" y="1462"/>
                  </a:lnTo>
                  <a:lnTo>
                    <a:pt x="466" y="1462"/>
                  </a:lnTo>
                  <a:lnTo>
                    <a:pt x="466" y="1464"/>
                  </a:lnTo>
                  <a:lnTo>
                    <a:pt x="466" y="1464"/>
                  </a:lnTo>
                  <a:lnTo>
                    <a:pt x="466" y="1466"/>
                  </a:lnTo>
                  <a:lnTo>
                    <a:pt x="466" y="1466"/>
                  </a:lnTo>
                  <a:lnTo>
                    <a:pt x="466" y="1466"/>
                  </a:lnTo>
                  <a:lnTo>
                    <a:pt x="466" y="1468"/>
                  </a:lnTo>
                  <a:lnTo>
                    <a:pt x="468" y="1468"/>
                  </a:lnTo>
                  <a:lnTo>
                    <a:pt x="468" y="1468"/>
                  </a:lnTo>
                  <a:lnTo>
                    <a:pt x="470" y="1470"/>
                  </a:lnTo>
                  <a:lnTo>
                    <a:pt x="468" y="1474"/>
                  </a:lnTo>
                  <a:lnTo>
                    <a:pt x="470" y="1474"/>
                  </a:lnTo>
                  <a:lnTo>
                    <a:pt x="470" y="1476"/>
                  </a:lnTo>
                  <a:lnTo>
                    <a:pt x="472" y="1476"/>
                  </a:lnTo>
                  <a:lnTo>
                    <a:pt x="474" y="1478"/>
                  </a:lnTo>
                  <a:lnTo>
                    <a:pt x="476" y="1478"/>
                  </a:lnTo>
                  <a:lnTo>
                    <a:pt x="476" y="1478"/>
                  </a:lnTo>
                  <a:lnTo>
                    <a:pt x="476" y="1480"/>
                  </a:lnTo>
                  <a:lnTo>
                    <a:pt x="478" y="1480"/>
                  </a:lnTo>
                  <a:lnTo>
                    <a:pt x="478" y="1480"/>
                  </a:lnTo>
                  <a:lnTo>
                    <a:pt x="478" y="1482"/>
                  </a:lnTo>
                  <a:lnTo>
                    <a:pt x="480" y="1484"/>
                  </a:lnTo>
                  <a:lnTo>
                    <a:pt x="480" y="1484"/>
                  </a:lnTo>
                  <a:lnTo>
                    <a:pt x="482" y="1484"/>
                  </a:lnTo>
                  <a:lnTo>
                    <a:pt x="482" y="1484"/>
                  </a:lnTo>
                  <a:lnTo>
                    <a:pt x="482" y="1486"/>
                  </a:lnTo>
                  <a:lnTo>
                    <a:pt x="484" y="1486"/>
                  </a:lnTo>
                  <a:lnTo>
                    <a:pt x="486" y="1486"/>
                  </a:lnTo>
                  <a:lnTo>
                    <a:pt x="486" y="1486"/>
                  </a:lnTo>
                  <a:lnTo>
                    <a:pt x="486" y="1486"/>
                  </a:lnTo>
                  <a:lnTo>
                    <a:pt x="488" y="1488"/>
                  </a:lnTo>
                  <a:lnTo>
                    <a:pt x="488" y="1488"/>
                  </a:lnTo>
                  <a:lnTo>
                    <a:pt x="488" y="1488"/>
                  </a:lnTo>
                  <a:lnTo>
                    <a:pt x="490" y="1488"/>
                  </a:lnTo>
                  <a:lnTo>
                    <a:pt x="490" y="1490"/>
                  </a:lnTo>
                  <a:lnTo>
                    <a:pt x="490" y="1490"/>
                  </a:lnTo>
                  <a:lnTo>
                    <a:pt x="492" y="1490"/>
                  </a:lnTo>
                  <a:lnTo>
                    <a:pt x="492" y="1492"/>
                  </a:lnTo>
                  <a:lnTo>
                    <a:pt x="494" y="1492"/>
                  </a:lnTo>
                  <a:lnTo>
                    <a:pt x="494" y="1494"/>
                  </a:lnTo>
                  <a:lnTo>
                    <a:pt x="496" y="1494"/>
                  </a:lnTo>
                  <a:lnTo>
                    <a:pt x="496" y="1494"/>
                  </a:lnTo>
                  <a:lnTo>
                    <a:pt x="498" y="1494"/>
                  </a:lnTo>
                  <a:lnTo>
                    <a:pt x="498" y="1494"/>
                  </a:lnTo>
                  <a:lnTo>
                    <a:pt x="500" y="1494"/>
                  </a:lnTo>
                  <a:lnTo>
                    <a:pt x="500" y="1494"/>
                  </a:lnTo>
                  <a:lnTo>
                    <a:pt x="500" y="1494"/>
                  </a:lnTo>
                  <a:lnTo>
                    <a:pt x="500" y="1494"/>
                  </a:lnTo>
                  <a:lnTo>
                    <a:pt x="502" y="1492"/>
                  </a:lnTo>
                  <a:lnTo>
                    <a:pt x="502" y="1492"/>
                  </a:lnTo>
                  <a:lnTo>
                    <a:pt x="502" y="1492"/>
                  </a:lnTo>
                  <a:lnTo>
                    <a:pt x="504" y="1492"/>
                  </a:lnTo>
                  <a:lnTo>
                    <a:pt x="504" y="1490"/>
                  </a:lnTo>
                  <a:lnTo>
                    <a:pt x="504" y="1490"/>
                  </a:lnTo>
                  <a:lnTo>
                    <a:pt x="504" y="1490"/>
                  </a:lnTo>
                  <a:lnTo>
                    <a:pt x="504" y="1490"/>
                  </a:lnTo>
                  <a:lnTo>
                    <a:pt x="504" y="1488"/>
                  </a:lnTo>
                  <a:lnTo>
                    <a:pt x="506" y="1488"/>
                  </a:lnTo>
                  <a:lnTo>
                    <a:pt x="506" y="1490"/>
                  </a:lnTo>
                  <a:lnTo>
                    <a:pt x="508" y="1490"/>
                  </a:lnTo>
                  <a:lnTo>
                    <a:pt x="510" y="1490"/>
                  </a:lnTo>
                  <a:lnTo>
                    <a:pt x="510" y="1492"/>
                  </a:lnTo>
                  <a:lnTo>
                    <a:pt x="510" y="1494"/>
                  </a:lnTo>
                  <a:lnTo>
                    <a:pt x="510" y="1494"/>
                  </a:lnTo>
                  <a:lnTo>
                    <a:pt x="510" y="1494"/>
                  </a:lnTo>
                  <a:lnTo>
                    <a:pt x="510" y="1496"/>
                  </a:lnTo>
                  <a:lnTo>
                    <a:pt x="508" y="1496"/>
                  </a:lnTo>
                  <a:lnTo>
                    <a:pt x="508" y="1496"/>
                  </a:lnTo>
                  <a:lnTo>
                    <a:pt x="508" y="1496"/>
                  </a:lnTo>
                  <a:lnTo>
                    <a:pt x="508" y="1498"/>
                  </a:lnTo>
                  <a:lnTo>
                    <a:pt x="508" y="1498"/>
                  </a:lnTo>
                  <a:lnTo>
                    <a:pt x="508" y="1498"/>
                  </a:lnTo>
                  <a:lnTo>
                    <a:pt x="506" y="1498"/>
                  </a:lnTo>
                  <a:lnTo>
                    <a:pt x="508" y="1502"/>
                  </a:lnTo>
                  <a:lnTo>
                    <a:pt x="508" y="1502"/>
                  </a:lnTo>
                  <a:lnTo>
                    <a:pt x="508" y="1504"/>
                  </a:lnTo>
                  <a:lnTo>
                    <a:pt x="506" y="1504"/>
                  </a:lnTo>
                  <a:lnTo>
                    <a:pt x="508" y="1506"/>
                  </a:lnTo>
                  <a:lnTo>
                    <a:pt x="508" y="1506"/>
                  </a:lnTo>
                  <a:lnTo>
                    <a:pt x="510" y="1506"/>
                  </a:lnTo>
                  <a:lnTo>
                    <a:pt x="510" y="1506"/>
                  </a:lnTo>
                  <a:lnTo>
                    <a:pt x="512" y="1506"/>
                  </a:lnTo>
                  <a:lnTo>
                    <a:pt x="512" y="1506"/>
                  </a:lnTo>
                  <a:lnTo>
                    <a:pt x="514" y="1508"/>
                  </a:lnTo>
                  <a:lnTo>
                    <a:pt x="514" y="1508"/>
                  </a:lnTo>
                  <a:lnTo>
                    <a:pt x="514" y="1508"/>
                  </a:lnTo>
                  <a:lnTo>
                    <a:pt x="516" y="1508"/>
                  </a:lnTo>
                  <a:lnTo>
                    <a:pt x="516" y="1506"/>
                  </a:lnTo>
                  <a:lnTo>
                    <a:pt x="518" y="1506"/>
                  </a:lnTo>
                  <a:lnTo>
                    <a:pt x="518" y="1506"/>
                  </a:lnTo>
                  <a:lnTo>
                    <a:pt x="518" y="1508"/>
                  </a:lnTo>
                  <a:lnTo>
                    <a:pt x="518" y="1508"/>
                  </a:lnTo>
                  <a:lnTo>
                    <a:pt x="520" y="1508"/>
                  </a:lnTo>
                  <a:lnTo>
                    <a:pt x="520" y="1508"/>
                  </a:lnTo>
                  <a:lnTo>
                    <a:pt x="522" y="1506"/>
                  </a:lnTo>
                  <a:lnTo>
                    <a:pt x="522" y="1506"/>
                  </a:lnTo>
                  <a:lnTo>
                    <a:pt x="522" y="1506"/>
                  </a:lnTo>
                  <a:lnTo>
                    <a:pt x="524" y="1506"/>
                  </a:lnTo>
                  <a:lnTo>
                    <a:pt x="524" y="1506"/>
                  </a:lnTo>
                  <a:lnTo>
                    <a:pt x="526" y="1506"/>
                  </a:lnTo>
                  <a:lnTo>
                    <a:pt x="526" y="1506"/>
                  </a:lnTo>
                  <a:lnTo>
                    <a:pt x="528" y="1506"/>
                  </a:lnTo>
                  <a:lnTo>
                    <a:pt x="528" y="1506"/>
                  </a:lnTo>
                  <a:lnTo>
                    <a:pt x="530" y="1508"/>
                  </a:lnTo>
                  <a:lnTo>
                    <a:pt x="530" y="1508"/>
                  </a:lnTo>
                  <a:lnTo>
                    <a:pt x="530" y="1508"/>
                  </a:lnTo>
                  <a:lnTo>
                    <a:pt x="532" y="1506"/>
                  </a:lnTo>
                  <a:lnTo>
                    <a:pt x="532" y="1506"/>
                  </a:lnTo>
                  <a:lnTo>
                    <a:pt x="532" y="1506"/>
                  </a:lnTo>
                  <a:lnTo>
                    <a:pt x="534" y="1506"/>
                  </a:lnTo>
                  <a:lnTo>
                    <a:pt x="534" y="1504"/>
                  </a:lnTo>
                  <a:lnTo>
                    <a:pt x="534" y="1504"/>
                  </a:lnTo>
                  <a:lnTo>
                    <a:pt x="534" y="1504"/>
                  </a:lnTo>
                  <a:lnTo>
                    <a:pt x="534" y="1504"/>
                  </a:lnTo>
                  <a:lnTo>
                    <a:pt x="534" y="1506"/>
                  </a:lnTo>
                  <a:lnTo>
                    <a:pt x="534" y="1508"/>
                  </a:lnTo>
                  <a:lnTo>
                    <a:pt x="536" y="1508"/>
                  </a:lnTo>
                  <a:lnTo>
                    <a:pt x="536" y="1510"/>
                  </a:lnTo>
                  <a:lnTo>
                    <a:pt x="536" y="1510"/>
                  </a:lnTo>
                  <a:lnTo>
                    <a:pt x="538" y="1512"/>
                  </a:lnTo>
                  <a:lnTo>
                    <a:pt x="540" y="1512"/>
                  </a:lnTo>
                  <a:lnTo>
                    <a:pt x="540" y="1512"/>
                  </a:lnTo>
                  <a:lnTo>
                    <a:pt x="542" y="1514"/>
                  </a:lnTo>
                  <a:lnTo>
                    <a:pt x="542" y="1514"/>
                  </a:lnTo>
                  <a:lnTo>
                    <a:pt x="542" y="1516"/>
                  </a:lnTo>
                  <a:lnTo>
                    <a:pt x="542" y="1516"/>
                  </a:lnTo>
                  <a:lnTo>
                    <a:pt x="542" y="1516"/>
                  </a:lnTo>
                  <a:lnTo>
                    <a:pt x="542" y="1518"/>
                  </a:lnTo>
                  <a:lnTo>
                    <a:pt x="542" y="1518"/>
                  </a:lnTo>
                  <a:lnTo>
                    <a:pt x="544" y="1518"/>
                  </a:lnTo>
                  <a:lnTo>
                    <a:pt x="544" y="1520"/>
                  </a:lnTo>
                  <a:lnTo>
                    <a:pt x="546" y="1520"/>
                  </a:lnTo>
                  <a:lnTo>
                    <a:pt x="546" y="1522"/>
                  </a:lnTo>
                  <a:lnTo>
                    <a:pt x="546" y="1522"/>
                  </a:lnTo>
                  <a:lnTo>
                    <a:pt x="546" y="1524"/>
                  </a:lnTo>
                  <a:lnTo>
                    <a:pt x="546" y="1524"/>
                  </a:lnTo>
                  <a:lnTo>
                    <a:pt x="546" y="1526"/>
                  </a:lnTo>
                  <a:lnTo>
                    <a:pt x="546" y="1526"/>
                  </a:lnTo>
                  <a:lnTo>
                    <a:pt x="548" y="1526"/>
                  </a:lnTo>
                  <a:lnTo>
                    <a:pt x="550" y="1526"/>
                  </a:lnTo>
                  <a:lnTo>
                    <a:pt x="550" y="1526"/>
                  </a:lnTo>
                  <a:lnTo>
                    <a:pt x="550" y="1526"/>
                  </a:lnTo>
                  <a:lnTo>
                    <a:pt x="552" y="1526"/>
                  </a:lnTo>
                  <a:lnTo>
                    <a:pt x="552" y="1524"/>
                  </a:lnTo>
                  <a:lnTo>
                    <a:pt x="552" y="1524"/>
                  </a:lnTo>
                  <a:lnTo>
                    <a:pt x="552" y="1524"/>
                  </a:lnTo>
                  <a:lnTo>
                    <a:pt x="552" y="1524"/>
                  </a:lnTo>
                  <a:lnTo>
                    <a:pt x="552" y="1524"/>
                  </a:lnTo>
                  <a:lnTo>
                    <a:pt x="552" y="1522"/>
                  </a:lnTo>
                  <a:lnTo>
                    <a:pt x="552" y="1522"/>
                  </a:lnTo>
                  <a:lnTo>
                    <a:pt x="552" y="1522"/>
                  </a:lnTo>
                  <a:lnTo>
                    <a:pt x="552" y="1522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20"/>
                  </a:lnTo>
                  <a:lnTo>
                    <a:pt x="552" y="1518"/>
                  </a:lnTo>
                  <a:lnTo>
                    <a:pt x="552" y="1518"/>
                  </a:lnTo>
                  <a:lnTo>
                    <a:pt x="552" y="1518"/>
                  </a:lnTo>
                  <a:lnTo>
                    <a:pt x="550" y="1518"/>
                  </a:lnTo>
                  <a:lnTo>
                    <a:pt x="550" y="1516"/>
                  </a:lnTo>
                  <a:lnTo>
                    <a:pt x="554" y="1512"/>
                  </a:lnTo>
                  <a:lnTo>
                    <a:pt x="556" y="1514"/>
                  </a:lnTo>
                  <a:lnTo>
                    <a:pt x="556" y="1514"/>
                  </a:lnTo>
                  <a:lnTo>
                    <a:pt x="556" y="1516"/>
                  </a:lnTo>
                  <a:lnTo>
                    <a:pt x="556" y="1516"/>
                  </a:lnTo>
                  <a:lnTo>
                    <a:pt x="556" y="1518"/>
                  </a:lnTo>
                  <a:lnTo>
                    <a:pt x="556" y="1518"/>
                  </a:lnTo>
                  <a:lnTo>
                    <a:pt x="556" y="1518"/>
                  </a:lnTo>
                  <a:lnTo>
                    <a:pt x="556" y="1518"/>
                  </a:lnTo>
                  <a:lnTo>
                    <a:pt x="556" y="1520"/>
                  </a:lnTo>
                  <a:lnTo>
                    <a:pt x="556" y="1520"/>
                  </a:lnTo>
                  <a:lnTo>
                    <a:pt x="558" y="1520"/>
                  </a:lnTo>
                  <a:lnTo>
                    <a:pt x="558" y="1520"/>
                  </a:lnTo>
                  <a:lnTo>
                    <a:pt x="558" y="1520"/>
                  </a:lnTo>
                  <a:lnTo>
                    <a:pt x="558" y="1522"/>
                  </a:lnTo>
                  <a:lnTo>
                    <a:pt x="560" y="1522"/>
                  </a:lnTo>
                  <a:lnTo>
                    <a:pt x="560" y="1522"/>
                  </a:lnTo>
                  <a:lnTo>
                    <a:pt x="560" y="1522"/>
                  </a:lnTo>
                  <a:lnTo>
                    <a:pt x="562" y="1524"/>
                  </a:lnTo>
                  <a:lnTo>
                    <a:pt x="562" y="1524"/>
                  </a:lnTo>
                  <a:lnTo>
                    <a:pt x="562" y="1524"/>
                  </a:lnTo>
                  <a:lnTo>
                    <a:pt x="562" y="1524"/>
                  </a:lnTo>
                  <a:lnTo>
                    <a:pt x="564" y="1524"/>
                  </a:lnTo>
                  <a:lnTo>
                    <a:pt x="564" y="1524"/>
                  </a:lnTo>
                  <a:lnTo>
                    <a:pt x="564" y="1524"/>
                  </a:lnTo>
                  <a:lnTo>
                    <a:pt x="566" y="1524"/>
                  </a:lnTo>
                  <a:lnTo>
                    <a:pt x="566" y="1526"/>
                  </a:lnTo>
                  <a:lnTo>
                    <a:pt x="568" y="1526"/>
                  </a:lnTo>
                  <a:lnTo>
                    <a:pt x="568" y="1524"/>
                  </a:lnTo>
                  <a:lnTo>
                    <a:pt x="570" y="1524"/>
                  </a:lnTo>
                  <a:lnTo>
                    <a:pt x="570" y="1524"/>
                  </a:lnTo>
                  <a:lnTo>
                    <a:pt x="570" y="1522"/>
                  </a:lnTo>
                  <a:lnTo>
                    <a:pt x="570" y="1522"/>
                  </a:lnTo>
                  <a:lnTo>
                    <a:pt x="570" y="1520"/>
                  </a:lnTo>
                  <a:lnTo>
                    <a:pt x="570" y="1520"/>
                  </a:lnTo>
                  <a:lnTo>
                    <a:pt x="570" y="1520"/>
                  </a:lnTo>
                  <a:lnTo>
                    <a:pt x="572" y="1518"/>
                  </a:lnTo>
                  <a:lnTo>
                    <a:pt x="572" y="1518"/>
                  </a:lnTo>
                  <a:lnTo>
                    <a:pt x="572" y="1518"/>
                  </a:lnTo>
                  <a:lnTo>
                    <a:pt x="572" y="1516"/>
                  </a:lnTo>
                  <a:lnTo>
                    <a:pt x="572" y="1516"/>
                  </a:lnTo>
                  <a:lnTo>
                    <a:pt x="572" y="1516"/>
                  </a:lnTo>
                  <a:lnTo>
                    <a:pt x="572" y="1516"/>
                  </a:lnTo>
                  <a:lnTo>
                    <a:pt x="574" y="1516"/>
                  </a:lnTo>
                  <a:lnTo>
                    <a:pt x="574" y="1516"/>
                  </a:lnTo>
                  <a:lnTo>
                    <a:pt x="574" y="1516"/>
                  </a:lnTo>
                  <a:lnTo>
                    <a:pt x="576" y="1516"/>
                  </a:lnTo>
                  <a:lnTo>
                    <a:pt x="576" y="1516"/>
                  </a:lnTo>
                  <a:lnTo>
                    <a:pt x="576" y="1516"/>
                  </a:lnTo>
                  <a:lnTo>
                    <a:pt x="578" y="1516"/>
                  </a:lnTo>
                  <a:lnTo>
                    <a:pt x="578" y="1516"/>
                  </a:lnTo>
                  <a:lnTo>
                    <a:pt x="580" y="1516"/>
                  </a:lnTo>
                  <a:lnTo>
                    <a:pt x="580" y="1516"/>
                  </a:lnTo>
                  <a:lnTo>
                    <a:pt x="580" y="1518"/>
                  </a:lnTo>
                  <a:lnTo>
                    <a:pt x="580" y="1518"/>
                  </a:lnTo>
                  <a:lnTo>
                    <a:pt x="580" y="1520"/>
                  </a:lnTo>
                  <a:lnTo>
                    <a:pt x="582" y="1520"/>
                  </a:lnTo>
                  <a:lnTo>
                    <a:pt x="584" y="1520"/>
                  </a:lnTo>
                  <a:lnTo>
                    <a:pt x="586" y="1520"/>
                  </a:lnTo>
                  <a:lnTo>
                    <a:pt x="586" y="1520"/>
                  </a:lnTo>
                  <a:lnTo>
                    <a:pt x="586" y="1522"/>
                  </a:lnTo>
                  <a:lnTo>
                    <a:pt x="588" y="1522"/>
                  </a:lnTo>
                  <a:lnTo>
                    <a:pt x="588" y="1524"/>
                  </a:lnTo>
                  <a:lnTo>
                    <a:pt x="590" y="1524"/>
                  </a:lnTo>
                  <a:lnTo>
                    <a:pt x="590" y="1524"/>
                  </a:lnTo>
                  <a:lnTo>
                    <a:pt x="592" y="1524"/>
                  </a:lnTo>
                  <a:lnTo>
                    <a:pt x="592" y="1524"/>
                  </a:lnTo>
                  <a:lnTo>
                    <a:pt x="592" y="1524"/>
                  </a:lnTo>
                  <a:lnTo>
                    <a:pt x="594" y="1524"/>
                  </a:lnTo>
                  <a:lnTo>
                    <a:pt x="594" y="1526"/>
                  </a:lnTo>
                  <a:lnTo>
                    <a:pt x="598" y="1528"/>
                  </a:lnTo>
                  <a:lnTo>
                    <a:pt x="598" y="1530"/>
                  </a:lnTo>
                  <a:lnTo>
                    <a:pt x="600" y="1530"/>
                  </a:lnTo>
                  <a:lnTo>
                    <a:pt x="602" y="1530"/>
                  </a:lnTo>
                  <a:lnTo>
                    <a:pt x="604" y="1530"/>
                  </a:lnTo>
                  <a:lnTo>
                    <a:pt x="606" y="1530"/>
                  </a:lnTo>
                  <a:lnTo>
                    <a:pt x="606" y="1528"/>
                  </a:lnTo>
                  <a:lnTo>
                    <a:pt x="608" y="1528"/>
                  </a:lnTo>
                  <a:lnTo>
                    <a:pt x="608" y="1528"/>
                  </a:lnTo>
                  <a:lnTo>
                    <a:pt x="608" y="1528"/>
                  </a:lnTo>
                  <a:lnTo>
                    <a:pt x="608" y="1530"/>
                  </a:lnTo>
                  <a:lnTo>
                    <a:pt x="608" y="1530"/>
                  </a:lnTo>
                  <a:lnTo>
                    <a:pt x="610" y="1530"/>
                  </a:lnTo>
                  <a:lnTo>
                    <a:pt x="612" y="1530"/>
                  </a:lnTo>
                  <a:lnTo>
                    <a:pt x="614" y="1528"/>
                  </a:lnTo>
                  <a:lnTo>
                    <a:pt x="616" y="1528"/>
                  </a:lnTo>
                  <a:lnTo>
                    <a:pt x="616" y="1530"/>
                  </a:lnTo>
                  <a:lnTo>
                    <a:pt x="616" y="1530"/>
                  </a:lnTo>
                  <a:lnTo>
                    <a:pt x="616" y="1530"/>
                  </a:lnTo>
                  <a:lnTo>
                    <a:pt x="616" y="1530"/>
                  </a:lnTo>
                  <a:lnTo>
                    <a:pt x="618" y="1530"/>
                  </a:lnTo>
                  <a:lnTo>
                    <a:pt x="618" y="1530"/>
                  </a:lnTo>
                  <a:lnTo>
                    <a:pt x="620" y="1530"/>
                  </a:lnTo>
                  <a:lnTo>
                    <a:pt x="620" y="1530"/>
                  </a:lnTo>
                  <a:lnTo>
                    <a:pt x="622" y="1530"/>
                  </a:lnTo>
                  <a:lnTo>
                    <a:pt x="622" y="1530"/>
                  </a:lnTo>
                  <a:lnTo>
                    <a:pt x="622" y="1530"/>
                  </a:lnTo>
                  <a:lnTo>
                    <a:pt x="624" y="1530"/>
                  </a:lnTo>
                  <a:lnTo>
                    <a:pt x="626" y="1530"/>
                  </a:lnTo>
                  <a:lnTo>
                    <a:pt x="626" y="1528"/>
                  </a:lnTo>
                  <a:lnTo>
                    <a:pt x="628" y="1528"/>
                  </a:lnTo>
                  <a:lnTo>
                    <a:pt x="628" y="1526"/>
                  </a:lnTo>
                  <a:lnTo>
                    <a:pt x="628" y="1526"/>
                  </a:lnTo>
                  <a:lnTo>
                    <a:pt x="628" y="1526"/>
                  </a:lnTo>
                  <a:lnTo>
                    <a:pt x="630" y="1526"/>
                  </a:lnTo>
                  <a:lnTo>
                    <a:pt x="634" y="1526"/>
                  </a:lnTo>
                  <a:lnTo>
                    <a:pt x="634" y="1526"/>
                  </a:lnTo>
                  <a:lnTo>
                    <a:pt x="634" y="1526"/>
                  </a:lnTo>
                  <a:lnTo>
                    <a:pt x="636" y="1526"/>
                  </a:lnTo>
                  <a:lnTo>
                    <a:pt x="636" y="1526"/>
                  </a:lnTo>
                  <a:lnTo>
                    <a:pt x="636" y="1526"/>
                  </a:lnTo>
                  <a:lnTo>
                    <a:pt x="638" y="1526"/>
                  </a:lnTo>
                  <a:lnTo>
                    <a:pt x="638" y="1526"/>
                  </a:lnTo>
                  <a:lnTo>
                    <a:pt x="640" y="1528"/>
                  </a:lnTo>
                  <a:lnTo>
                    <a:pt x="642" y="1528"/>
                  </a:lnTo>
                  <a:lnTo>
                    <a:pt x="640" y="1526"/>
                  </a:lnTo>
                  <a:lnTo>
                    <a:pt x="640" y="1526"/>
                  </a:lnTo>
                  <a:lnTo>
                    <a:pt x="640" y="1524"/>
                  </a:lnTo>
                  <a:lnTo>
                    <a:pt x="642" y="1524"/>
                  </a:lnTo>
                  <a:lnTo>
                    <a:pt x="642" y="1524"/>
                  </a:lnTo>
                  <a:lnTo>
                    <a:pt x="642" y="1524"/>
                  </a:lnTo>
                  <a:lnTo>
                    <a:pt x="644" y="1524"/>
                  </a:lnTo>
                  <a:lnTo>
                    <a:pt x="644" y="1524"/>
                  </a:lnTo>
                  <a:lnTo>
                    <a:pt x="644" y="1522"/>
                  </a:lnTo>
                  <a:lnTo>
                    <a:pt x="652" y="1522"/>
                  </a:lnTo>
                  <a:lnTo>
                    <a:pt x="654" y="1520"/>
                  </a:lnTo>
                  <a:lnTo>
                    <a:pt x="654" y="1520"/>
                  </a:lnTo>
                  <a:lnTo>
                    <a:pt x="654" y="1520"/>
                  </a:lnTo>
                  <a:lnTo>
                    <a:pt x="656" y="1520"/>
                  </a:lnTo>
                  <a:lnTo>
                    <a:pt x="658" y="1518"/>
                  </a:lnTo>
                  <a:lnTo>
                    <a:pt x="658" y="1520"/>
                  </a:lnTo>
                  <a:lnTo>
                    <a:pt x="660" y="1518"/>
                  </a:lnTo>
                  <a:lnTo>
                    <a:pt x="660" y="1518"/>
                  </a:lnTo>
                  <a:lnTo>
                    <a:pt x="660" y="1516"/>
                  </a:lnTo>
                  <a:lnTo>
                    <a:pt x="662" y="1516"/>
                  </a:lnTo>
                  <a:lnTo>
                    <a:pt x="664" y="1516"/>
                  </a:lnTo>
                  <a:lnTo>
                    <a:pt x="664" y="1516"/>
                  </a:lnTo>
                  <a:lnTo>
                    <a:pt x="666" y="1518"/>
                  </a:lnTo>
                  <a:lnTo>
                    <a:pt x="668" y="1518"/>
                  </a:lnTo>
                  <a:lnTo>
                    <a:pt x="668" y="1518"/>
                  </a:lnTo>
                  <a:lnTo>
                    <a:pt x="670" y="1520"/>
                  </a:lnTo>
                  <a:lnTo>
                    <a:pt x="672" y="1520"/>
                  </a:lnTo>
                  <a:lnTo>
                    <a:pt x="672" y="1520"/>
                  </a:lnTo>
                  <a:lnTo>
                    <a:pt x="672" y="1520"/>
                  </a:lnTo>
                  <a:lnTo>
                    <a:pt x="672" y="1520"/>
                  </a:lnTo>
                  <a:lnTo>
                    <a:pt x="672" y="1522"/>
                  </a:lnTo>
                  <a:lnTo>
                    <a:pt x="672" y="1524"/>
                  </a:lnTo>
                  <a:lnTo>
                    <a:pt x="672" y="1524"/>
                  </a:lnTo>
                  <a:lnTo>
                    <a:pt x="672" y="1524"/>
                  </a:lnTo>
                  <a:lnTo>
                    <a:pt x="674" y="1526"/>
                  </a:lnTo>
                  <a:lnTo>
                    <a:pt x="674" y="1526"/>
                  </a:lnTo>
                  <a:lnTo>
                    <a:pt x="674" y="1528"/>
                  </a:lnTo>
                  <a:lnTo>
                    <a:pt x="674" y="1528"/>
                  </a:lnTo>
                  <a:lnTo>
                    <a:pt x="672" y="1538"/>
                  </a:lnTo>
                  <a:lnTo>
                    <a:pt x="670" y="1540"/>
                  </a:lnTo>
                  <a:lnTo>
                    <a:pt x="670" y="1542"/>
                  </a:lnTo>
                  <a:lnTo>
                    <a:pt x="670" y="1542"/>
                  </a:lnTo>
                  <a:lnTo>
                    <a:pt x="668" y="1544"/>
                  </a:lnTo>
                  <a:lnTo>
                    <a:pt x="668" y="1544"/>
                  </a:lnTo>
                  <a:lnTo>
                    <a:pt x="670" y="1544"/>
                  </a:lnTo>
                  <a:lnTo>
                    <a:pt x="670" y="1546"/>
                  </a:lnTo>
                  <a:lnTo>
                    <a:pt x="670" y="1548"/>
                  </a:lnTo>
                  <a:lnTo>
                    <a:pt x="670" y="1548"/>
                  </a:lnTo>
                  <a:lnTo>
                    <a:pt x="670" y="1550"/>
                  </a:lnTo>
                  <a:lnTo>
                    <a:pt x="672" y="1552"/>
                  </a:lnTo>
                  <a:lnTo>
                    <a:pt x="672" y="1552"/>
                  </a:lnTo>
                  <a:lnTo>
                    <a:pt x="672" y="1552"/>
                  </a:lnTo>
                  <a:lnTo>
                    <a:pt x="672" y="1552"/>
                  </a:lnTo>
                  <a:lnTo>
                    <a:pt x="674" y="1554"/>
                  </a:lnTo>
                  <a:lnTo>
                    <a:pt x="674" y="1554"/>
                  </a:lnTo>
                  <a:lnTo>
                    <a:pt x="676" y="1554"/>
                  </a:lnTo>
                  <a:lnTo>
                    <a:pt x="676" y="1554"/>
                  </a:lnTo>
                  <a:lnTo>
                    <a:pt x="678" y="1554"/>
                  </a:lnTo>
                  <a:lnTo>
                    <a:pt x="680" y="1554"/>
                  </a:lnTo>
                  <a:lnTo>
                    <a:pt x="680" y="1554"/>
                  </a:lnTo>
                  <a:lnTo>
                    <a:pt x="680" y="1552"/>
                  </a:lnTo>
                  <a:lnTo>
                    <a:pt x="678" y="1550"/>
                  </a:lnTo>
                  <a:lnTo>
                    <a:pt x="678" y="1548"/>
                  </a:lnTo>
                  <a:lnTo>
                    <a:pt x="678" y="1548"/>
                  </a:lnTo>
                  <a:lnTo>
                    <a:pt x="678" y="1546"/>
                  </a:lnTo>
                  <a:lnTo>
                    <a:pt x="680" y="1546"/>
                  </a:lnTo>
                  <a:lnTo>
                    <a:pt x="680" y="1546"/>
                  </a:lnTo>
                  <a:lnTo>
                    <a:pt x="680" y="1546"/>
                  </a:lnTo>
                  <a:lnTo>
                    <a:pt x="680" y="1544"/>
                  </a:lnTo>
                  <a:lnTo>
                    <a:pt x="680" y="1544"/>
                  </a:lnTo>
                  <a:lnTo>
                    <a:pt x="680" y="1544"/>
                  </a:lnTo>
                  <a:lnTo>
                    <a:pt x="680" y="1544"/>
                  </a:lnTo>
                  <a:lnTo>
                    <a:pt x="680" y="1542"/>
                  </a:lnTo>
                  <a:lnTo>
                    <a:pt x="682" y="1542"/>
                  </a:lnTo>
                  <a:lnTo>
                    <a:pt x="682" y="1542"/>
                  </a:lnTo>
                  <a:lnTo>
                    <a:pt x="682" y="1540"/>
                  </a:lnTo>
                  <a:lnTo>
                    <a:pt x="682" y="1540"/>
                  </a:lnTo>
                  <a:lnTo>
                    <a:pt x="684" y="1540"/>
                  </a:lnTo>
                  <a:lnTo>
                    <a:pt x="684" y="1540"/>
                  </a:lnTo>
                  <a:lnTo>
                    <a:pt x="684" y="1540"/>
                  </a:lnTo>
                  <a:lnTo>
                    <a:pt x="686" y="1540"/>
                  </a:lnTo>
                  <a:lnTo>
                    <a:pt x="686" y="1540"/>
                  </a:lnTo>
                  <a:lnTo>
                    <a:pt x="686" y="1540"/>
                  </a:lnTo>
                  <a:lnTo>
                    <a:pt x="686" y="1540"/>
                  </a:lnTo>
                  <a:lnTo>
                    <a:pt x="686" y="1540"/>
                  </a:lnTo>
                  <a:lnTo>
                    <a:pt x="688" y="1538"/>
                  </a:lnTo>
                  <a:lnTo>
                    <a:pt x="690" y="1534"/>
                  </a:lnTo>
                  <a:lnTo>
                    <a:pt x="690" y="1532"/>
                  </a:lnTo>
                  <a:lnTo>
                    <a:pt x="690" y="1530"/>
                  </a:lnTo>
                  <a:lnTo>
                    <a:pt x="692" y="1530"/>
                  </a:lnTo>
                  <a:lnTo>
                    <a:pt x="694" y="1528"/>
                  </a:lnTo>
                  <a:lnTo>
                    <a:pt x="696" y="1528"/>
                  </a:lnTo>
                  <a:lnTo>
                    <a:pt x="696" y="1526"/>
                  </a:lnTo>
                  <a:lnTo>
                    <a:pt x="698" y="1522"/>
                  </a:lnTo>
                  <a:lnTo>
                    <a:pt x="700" y="1520"/>
                  </a:lnTo>
                  <a:lnTo>
                    <a:pt x="700" y="1520"/>
                  </a:lnTo>
                  <a:lnTo>
                    <a:pt x="700" y="1520"/>
                  </a:lnTo>
                  <a:lnTo>
                    <a:pt x="700" y="1518"/>
                  </a:lnTo>
                  <a:lnTo>
                    <a:pt x="702" y="1518"/>
                  </a:lnTo>
                  <a:lnTo>
                    <a:pt x="702" y="1518"/>
                  </a:lnTo>
                  <a:lnTo>
                    <a:pt x="704" y="1516"/>
                  </a:lnTo>
                  <a:lnTo>
                    <a:pt x="706" y="1514"/>
                  </a:lnTo>
                  <a:lnTo>
                    <a:pt x="706" y="1514"/>
                  </a:lnTo>
                  <a:lnTo>
                    <a:pt x="706" y="1514"/>
                  </a:lnTo>
                  <a:lnTo>
                    <a:pt x="712" y="1512"/>
                  </a:lnTo>
                  <a:lnTo>
                    <a:pt x="714" y="1512"/>
                  </a:lnTo>
                  <a:lnTo>
                    <a:pt x="714" y="1510"/>
                  </a:lnTo>
                  <a:lnTo>
                    <a:pt x="714" y="1510"/>
                  </a:lnTo>
                  <a:lnTo>
                    <a:pt x="716" y="1508"/>
                  </a:lnTo>
                  <a:lnTo>
                    <a:pt x="718" y="1508"/>
                  </a:lnTo>
                  <a:lnTo>
                    <a:pt x="718" y="1508"/>
                  </a:lnTo>
                  <a:lnTo>
                    <a:pt x="718" y="1506"/>
                  </a:lnTo>
                  <a:lnTo>
                    <a:pt x="718" y="1506"/>
                  </a:lnTo>
                  <a:lnTo>
                    <a:pt x="720" y="1506"/>
                  </a:lnTo>
                  <a:lnTo>
                    <a:pt x="720" y="1506"/>
                  </a:lnTo>
                  <a:lnTo>
                    <a:pt x="720" y="1504"/>
                  </a:lnTo>
                  <a:lnTo>
                    <a:pt x="722" y="1506"/>
                  </a:lnTo>
                  <a:lnTo>
                    <a:pt x="724" y="1504"/>
                  </a:lnTo>
                  <a:lnTo>
                    <a:pt x="724" y="1504"/>
                  </a:lnTo>
                  <a:lnTo>
                    <a:pt x="728" y="1504"/>
                  </a:lnTo>
                  <a:lnTo>
                    <a:pt x="730" y="1504"/>
                  </a:lnTo>
                  <a:lnTo>
                    <a:pt x="732" y="1504"/>
                  </a:lnTo>
                  <a:lnTo>
                    <a:pt x="732" y="1504"/>
                  </a:lnTo>
                  <a:lnTo>
                    <a:pt x="734" y="1504"/>
                  </a:lnTo>
                  <a:lnTo>
                    <a:pt x="734" y="1502"/>
                  </a:lnTo>
                  <a:lnTo>
                    <a:pt x="736" y="1504"/>
                  </a:lnTo>
                  <a:lnTo>
                    <a:pt x="736" y="1506"/>
                  </a:lnTo>
                  <a:lnTo>
                    <a:pt x="738" y="1508"/>
                  </a:lnTo>
                  <a:lnTo>
                    <a:pt x="740" y="1508"/>
                  </a:lnTo>
                  <a:lnTo>
                    <a:pt x="740" y="1506"/>
                  </a:lnTo>
                  <a:lnTo>
                    <a:pt x="742" y="1506"/>
                  </a:lnTo>
                  <a:lnTo>
                    <a:pt x="744" y="1506"/>
                  </a:lnTo>
                  <a:lnTo>
                    <a:pt x="744" y="1506"/>
                  </a:lnTo>
                  <a:lnTo>
                    <a:pt x="748" y="1508"/>
                  </a:lnTo>
                  <a:lnTo>
                    <a:pt x="748" y="1508"/>
                  </a:lnTo>
                  <a:lnTo>
                    <a:pt x="750" y="1510"/>
                  </a:lnTo>
                  <a:lnTo>
                    <a:pt x="752" y="1510"/>
                  </a:lnTo>
                  <a:lnTo>
                    <a:pt x="750" y="1512"/>
                  </a:lnTo>
                  <a:lnTo>
                    <a:pt x="748" y="1512"/>
                  </a:lnTo>
                  <a:lnTo>
                    <a:pt x="748" y="1512"/>
                  </a:lnTo>
                  <a:lnTo>
                    <a:pt x="746" y="1514"/>
                  </a:lnTo>
                  <a:lnTo>
                    <a:pt x="746" y="1518"/>
                  </a:lnTo>
                  <a:lnTo>
                    <a:pt x="746" y="1516"/>
                  </a:lnTo>
                  <a:lnTo>
                    <a:pt x="748" y="1516"/>
                  </a:lnTo>
                  <a:lnTo>
                    <a:pt x="750" y="1518"/>
                  </a:lnTo>
                  <a:lnTo>
                    <a:pt x="752" y="1518"/>
                  </a:lnTo>
                  <a:lnTo>
                    <a:pt x="752" y="1518"/>
                  </a:lnTo>
                  <a:lnTo>
                    <a:pt x="754" y="1516"/>
                  </a:lnTo>
                  <a:lnTo>
                    <a:pt x="754" y="1516"/>
                  </a:lnTo>
                  <a:lnTo>
                    <a:pt x="754" y="1516"/>
                  </a:lnTo>
                  <a:lnTo>
                    <a:pt x="756" y="1518"/>
                  </a:lnTo>
                  <a:lnTo>
                    <a:pt x="758" y="1518"/>
                  </a:lnTo>
                  <a:lnTo>
                    <a:pt x="760" y="1518"/>
                  </a:lnTo>
                  <a:lnTo>
                    <a:pt x="762" y="1518"/>
                  </a:lnTo>
                  <a:lnTo>
                    <a:pt x="764" y="1520"/>
                  </a:lnTo>
                  <a:lnTo>
                    <a:pt x="768" y="1520"/>
                  </a:lnTo>
                  <a:lnTo>
                    <a:pt x="768" y="1522"/>
                  </a:lnTo>
                  <a:lnTo>
                    <a:pt x="770" y="1522"/>
                  </a:lnTo>
                  <a:lnTo>
                    <a:pt x="772" y="1522"/>
                  </a:lnTo>
                  <a:lnTo>
                    <a:pt x="774" y="1522"/>
                  </a:lnTo>
                  <a:lnTo>
                    <a:pt x="774" y="1520"/>
                  </a:lnTo>
                  <a:lnTo>
                    <a:pt x="774" y="1520"/>
                  </a:lnTo>
                  <a:lnTo>
                    <a:pt x="774" y="1520"/>
                  </a:lnTo>
                  <a:lnTo>
                    <a:pt x="774" y="1520"/>
                  </a:lnTo>
                  <a:lnTo>
                    <a:pt x="776" y="1518"/>
                  </a:lnTo>
                  <a:lnTo>
                    <a:pt x="778" y="1518"/>
                  </a:lnTo>
                  <a:lnTo>
                    <a:pt x="778" y="1516"/>
                  </a:lnTo>
                  <a:lnTo>
                    <a:pt x="780" y="1518"/>
                  </a:lnTo>
                  <a:lnTo>
                    <a:pt x="780" y="1518"/>
                  </a:lnTo>
                  <a:lnTo>
                    <a:pt x="782" y="1516"/>
                  </a:lnTo>
                  <a:lnTo>
                    <a:pt x="782" y="1518"/>
                  </a:lnTo>
                  <a:lnTo>
                    <a:pt x="784" y="1520"/>
                  </a:lnTo>
                  <a:lnTo>
                    <a:pt x="788" y="1520"/>
                  </a:lnTo>
                  <a:lnTo>
                    <a:pt x="788" y="1522"/>
                  </a:lnTo>
                  <a:lnTo>
                    <a:pt x="788" y="1522"/>
                  </a:lnTo>
                  <a:lnTo>
                    <a:pt x="790" y="1522"/>
                  </a:lnTo>
                  <a:lnTo>
                    <a:pt x="790" y="1522"/>
                  </a:lnTo>
                  <a:lnTo>
                    <a:pt x="792" y="1522"/>
                  </a:lnTo>
                  <a:lnTo>
                    <a:pt x="794" y="1522"/>
                  </a:lnTo>
                  <a:lnTo>
                    <a:pt x="796" y="1522"/>
                  </a:lnTo>
                  <a:lnTo>
                    <a:pt x="796" y="1524"/>
                  </a:lnTo>
                  <a:lnTo>
                    <a:pt x="798" y="1524"/>
                  </a:lnTo>
                  <a:lnTo>
                    <a:pt x="798" y="1524"/>
                  </a:lnTo>
                  <a:lnTo>
                    <a:pt x="798" y="1526"/>
                  </a:lnTo>
                  <a:lnTo>
                    <a:pt x="798" y="1526"/>
                  </a:lnTo>
                  <a:lnTo>
                    <a:pt x="796" y="1528"/>
                  </a:lnTo>
                  <a:lnTo>
                    <a:pt x="796" y="1530"/>
                  </a:lnTo>
                  <a:lnTo>
                    <a:pt x="796" y="1532"/>
                  </a:lnTo>
                  <a:lnTo>
                    <a:pt x="804" y="1532"/>
                  </a:lnTo>
                  <a:lnTo>
                    <a:pt x="804" y="1532"/>
                  </a:lnTo>
                  <a:lnTo>
                    <a:pt x="806" y="1534"/>
                  </a:lnTo>
                  <a:lnTo>
                    <a:pt x="808" y="1534"/>
                  </a:lnTo>
                  <a:lnTo>
                    <a:pt x="810" y="1534"/>
                  </a:lnTo>
                  <a:lnTo>
                    <a:pt x="812" y="1534"/>
                  </a:lnTo>
                  <a:lnTo>
                    <a:pt x="812" y="1534"/>
                  </a:lnTo>
                  <a:lnTo>
                    <a:pt x="814" y="1534"/>
                  </a:lnTo>
                  <a:lnTo>
                    <a:pt x="816" y="1530"/>
                  </a:lnTo>
                  <a:lnTo>
                    <a:pt x="818" y="1530"/>
                  </a:lnTo>
                  <a:lnTo>
                    <a:pt x="818" y="1530"/>
                  </a:lnTo>
                  <a:lnTo>
                    <a:pt x="822" y="1530"/>
                  </a:lnTo>
                  <a:lnTo>
                    <a:pt x="822" y="1530"/>
                  </a:lnTo>
                  <a:lnTo>
                    <a:pt x="824" y="1530"/>
                  </a:lnTo>
                  <a:lnTo>
                    <a:pt x="824" y="1530"/>
                  </a:lnTo>
                  <a:lnTo>
                    <a:pt x="824" y="1530"/>
                  </a:lnTo>
                  <a:lnTo>
                    <a:pt x="824" y="1528"/>
                  </a:lnTo>
                  <a:lnTo>
                    <a:pt x="824" y="1528"/>
                  </a:lnTo>
                  <a:lnTo>
                    <a:pt x="824" y="1528"/>
                  </a:lnTo>
                  <a:lnTo>
                    <a:pt x="824" y="1528"/>
                  </a:lnTo>
                  <a:lnTo>
                    <a:pt x="824" y="1528"/>
                  </a:lnTo>
                  <a:lnTo>
                    <a:pt x="826" y="1530"/>
                  </a:lnTo>
                  <a:lnTo>
                    <a:pt x="826" y="1530"/>
                  </a:lnTo>
                  <a:lnTo>
                    <a:pt x="826" y="1532"/>
                  </a:lnTo>
                  <a:lnTo>
                    <a:pt x="828" y="1530"/>
                  </a:lnTo>
                  <a:lnTo>
                    <a:pt x="828" y="1528"/>
                  </a:lnTo>
                  <a:lnTo>
                    <a:pt x="828" y="1530"/>
                  </a:lnTo>
                  <a:lnTo>
                    <a:pt x="828" y="1530"/>
                  </a:lnTo>
                  <a:lnTo>
                    <a:pt x="828" y="1530"/>
                  </a:lnTo>
                  <a:lnTo>
                    <a:pt x="830" y="1530"/>
                  </a:lnTo>
                  <a:lnTo>
                    <a:pt x="830" y="1530"/>
                  </a:lnTo>
                  <a:lnTo>
                    <a:pt x="830" y="1528"/>
                  </a:lnTo>
                  <a:lnTo>
                    <a:pt x="830" y="1528"/>
                  </a:lnTo>
                  <a:lnTo>
                    <a:pt x="832" y="1528"/>
                  </a:lnTo>
                  <a:lnTo>
                    <a:pt x="832" y="1530"/>
                  </a:lnTo>
                  <a:lnTo>
                    <a:pt x="832" y="1530"/>
                  </a:lnTo>
                  <a:lnTo>
                    <a:pt x="832" y="1530"/>
                  </a:lnTo>
                  <a:lnTo>
                    <a:pt x="834" y="1528"/>
                  </a:lnTo>
                  <a:lnTo>
                    <a:pt x="836" y="1528"/>
                  </a:lnTo>
                  <a:lnTo>
                    <a:pt x="836" y="1528"/>
                  </a:lnTo>
                  <a:lnTo>
                    <a:pt x="838" y="1526"/>
                  </a:lnTo>
                  <a:lnTo>
                    <a:pt x="838" y="1526"/>
                  </a:lnTo>
                  <a:lnTo>
                    <a:pt x="840" y="1526"/>
                  </a:lnTo>
                  <a:lnTo>
                    <a:pt x="840" y="1524"/>
                  </a:lnTo>
                  <a:lnTo>
                    <a:pt x="842" y="1524"/>
                  </a:lnTo>
                  <a:lnTo>
                    <a:pt x="844" y="1522"/>
                  </a:lnTo>
                  <a:lnTo>
                    <a:pt x="844" y="1520"/>
                  </a:lnTo>
                  <a:lnTo>
                    <a:pt x="844" y="1520"/>
                  </a:lnTo>
                  <a:lnTo>
                    <a:pt x="844" y="1520"/>
                  </a:lnTo>
                  <a:lnTo>
                    <a:pt x="844" y="1520"/>
                  </a:lnTo>
                  <a:lnTo>
                    <a:pt x="844" y="1520"/>
                  </a:lnTo>
                  <a:lnTo>
                    <a:pt x="844" y="1518"/>
                  </a:lnTo>
                  <a:lnTo>
                    <a:pt x="844" y="1518"/>
                  </a:lnTo>
                  <a:lnTo>
                    <a:pt x="842" y="1518"/>
                  </a:lnTo>
                  <a:lnTo>
                    <a:pt x="842" y="1518"/>
                  </a:lnTo>
                  <a:lnTo>
                    <a:pt x="842" y="1518"/>
                  </a:lnTo>
                  <a:lnTo>
                    <a:pt x="842" y="1516"/>
                  </a:lnTo>
                  <a:lnTo>
                    <a:pt x="844" y="1514"/>
                  </a:lnTo>
                  <a:lnTo>
                    <a:pt x="844" y="1512"/>
                  </a:lnTo>
                  <a:lnTo>
                    <a:pt x="848" y="1512"/>
                  </a:lnTo>
                  <a:lnTo>
                    <a:pt x="848" y="1510"/>
                  </a:lnTo>
                  <a:lnTo>
                    <a:pt x="848" y="1512"/>
                  </a:lnTo>
                  <a:lnTo>
                    <a:pt x="848" y="1512"/>
                  </a:lnTo>
                  <a:lnTo>
                    <a:pt x="848" y="1512"/>
                  </a:lnTo>
                  <a:lnTo>
                    <a:pt x="848" y="1512"/>
                  </a:lnTo>
                  <a:lnTo>
                    <a:pt x="850" y="1512"/>
                  </a:lnTo>
                  <a:lnTo>
                    <a:pt x="850" y="1512"/>
                  </a:lnTo>
                  <a:lnTo>
                    <a:pt x="850" y="1512"/>
                  </a:lnTo>
                  <a:lnTo>
                    <a:pt x="852" y="1510"/>
                  </a:lnTo>
                  <a:lnTo>
                    <a:pt x="852" y="1508"/>
                  </a:lnTo>
                  <a:lnTo>
                    <a:pt x="854" y="1508"/>
                  </a:lnTo>
                  <a:lnTo>
                    <a:pt x="854" y="1508"/>
                  </a:lnTo>
                  <a:lnTo>
                    <a:pt x="856" y="1508"/>
                  </a:lnTo>
                  <a:lnTo>
                    <a:pt x="856" y="1506"/>
                  </a:lnTo>
                  <a:lnTo>
                    <a:pt x="858" y="1506"/>
                  </a:lnTo>
                  <a:lnTo>
                    <a:pt x="862" y="1502"/>
                  </a:lnTo>
                  <a:lnTo>
                    <a:pt x="862" y="1502"/>
                  </a:lnTo>
                  <a:lnTo>
                    <a:pt x="864" y="1500"/>
                  </a:lnTo>
                  <a:lnTo>
                    <a:pt x="864" y="1498"/>
                  </a:lnTo>
                  <a:lnTo>
                    <a:pt x="864" y="1496"/>
                  </a:lnTo>
                  <a:lnTo>
                    <a:pt x="866" y="1494"/>
                  </a:lnTo>
                  <a:lnTo>
                    <a:pt x="868" y="1494"/>
                  </a:lnTo>
                  <a:lnTo>
                    <a:pt x="870" y="1492"/>
                  </a:lnTo>
                  <a:lnTo>
                    <a:pt x="872" y="1490"/>
                  </a:lnTo>
                  <a:lnTo>
                    <a:pt x="874" y="1490"/>
                  </a:lnTo>
                  <a:lnTo>
                    <a:pt x="878" y="1488"/>
                  </a:lnTo>
                  <a:lnTo>
                    <a:pt x="882" y="1486"/>
                  </a:lnTo>
                  <a:lnTo>
                    <a:pt x="884" y="1488"/>
                  </a:lnTo>
                  <a:lnTo>
                    <a:pt x="886" y="1488"/>
                  </a:lnTo>
                  <a:lnTo>
                    <a:pt x="886" y="1486"/>
                  </a:lnTo>
                  <a:lnTo>
                    <a:pt x="886" y="1486"/>
                  </a:lnTo>
                  <a:lnTo>
                    <a:pt x="888" y="1486"/>
                  </a:lnTo>
                  <a:lnTo>
                    <a:pt x="888" y="1486"/>
                  </a:lnTo>
                  <a:lnTo>
                    <a:pt x="888" y="1486"/>
                  </a:lnTo>
                  <a:lnTo>
                    <a:pt x="890" y="1486"/>
                  </a:lnTo>
                  <a:lnTo>
                    <a:pt x="892" y="1484"/>
                  </a:lnTo>
                  <a:lnTo>
                    <a:pt x="894" y="1482"/>
                  </a:lnTo>
                  <a:lnTo>
                    <a:pt x="896" y="1482"/>
                  </a:lnTo>
                  <a:lnTo>
                    <a:pt x="896" y="1482"/>
                  </a:lnTo>
                  <a:lnTo>
                    <a:pt x="896" y="1480"/>
                  </a:lnTo>
                  <a:lnTo>
                    <a:pt x="896" y="1480"/>
                  </a:lnTo>
                  <a:lnTo>
                    <a:pt x="898" y="1480"/>
                  </a:lnTo>
                  <a:lnTo>
                    <a:pt x="898" y="1480"/>
                  </a:lnTo>
                  <a:lnTo>
                    <a:pt x="898" y="1480"/>
                  </a:lnTo>
                  <a:lnTo>
                    <a:pt x="898" y="1480"/>
                  </a:lnTo>
                  <a:lnTo>
                    <a:pt x="898" y="1480"/>
                  </a:lnTo>
                  <a:lnTo>
                    <a:pt x="898" y="1480"/>
                  </a:lnTo>
                  <a:lnTo>
                    <a:pt x="898" y="1478"/>
                  </a:lnTo>
                  <a:lnTo>
                    <a:pt x="898" y="1478"/>
                  </a:lnTo>
                  <a:lnTo>
                    <a:pt x="900" y="1478"/>
                  </a:lnTo>
                  <a:lnTo>
                    <a:pt x="900" y="1478"/>
                  </a:lnTo>
                  <a:lnTo>
                    <a:pt x="902" y="1478"/>
                  </a:lnTo>
                  <a:lnTo>
                    <a:pt x="902" y="1478"/>
                  </a:lnTo>
                  <a:lnTo>
                    <a:pt x="902" y="1478"/>
                  </a:lnTo>
                  <a:lnTo>
                    <a:pt x="906" y="1476"/>
                  </a:lnTo>
                  <a:lnTo>
                    <a:pt x="908" y="1476"/>
                  </a:lnTo>
                  <a:lnTo>
                    <a:pt x="910" y="1474"/>
                  </a:lnTo>
                  <a:lnTo>
                    <a:pt x="912" y="1474"/>
                  </a:lnTo>
                  <a:lnTo>
                    <a:pt x="914" y="1472"/>
                  </a:lnTo>
                  <a:lnTo>
                    <a:pt x="918" y="1470"/>
                  </a:lnTo>
                  <a:lnTo>
                    <a:pt x="916" y="1468"/>
                  </a:lnTo>
                  <a:lnTo>
                    <a:pt x="914" y="1466"/>
                  </a:lnTo>
                  <a:lnTo>
                    <a:pt x="914" y="1464"/>
                  </a:lnTo>
                  <a:lnTo>
                    <a:pt x="916" y="1464"/>
                  </a:lnTo>
                  <a:lnTo>
                    <a:pt x="916" y="1464"/>
                  </a:lnTo>
                  <a:lnTo>
                    <a:pt x="918" y="1462"/>
                  </a:lnTo>
                  <a:lnTo>
                    <a:pt x="918" y="1462"/>
                  </a:lnTo>
                  <a:lnTo>
                    <a:pt x="918" y="1460"/>
                  </a:lnTo>
                  <a:lnTo>
                    <a:pt x="920" y="1460"/>
                  </a:lnTo>
                  <a:lnTo>
                    <a:pt x="920" y="1460"/>
                  </a:lnTo>
                  <a:lnTo>
                    <a:pt x="922" y="1460"/>
                  </a:lnTo>
                  <a:lnTo>
                    <a:pt x="924" y="1460"/>
                  </a:lnTo>
                  <a:lnTo>
                    <a:pt x="924" y="1460"/>
                  </a:lnTo>
                  <a:lnTo>
                    <a:pt x="926" y="1458"/>
                  </a:lnTo>
                  <a:lnTo>
                    <a:pt x="928" y="1456"/>
                  </a:lnTo>
                  <a:lnTo>
                    <a:pt x="928" y="1454"/>
                  </a:lnTo>
                  <a:lnTo>
                    <a:pt x="930" y="1454"/>
                  </a:lnTo>
                  <a:lnTo>
                    <a:pt x="932" y="1456"/>
                  </a:lnTo>
                  <a:lnTo>
                    <a:pt x="932" y="1456"/>
                  </a:lnTo>
                  <a:lnTo>
                    <a:pt x="936" y="1458"/>
                  </a:lnTo>
                  <a:lnTo>
                    <a:pt x="936" y="1460"/>
                  </a:lnTo>
                  <a:lnTo>
                    <a:pt x="936" y="1462"/>
                  </a:lnTo>
                  <a:lnTo>
                    <a:pt x="936" y="1462"/>
                  </a:lnTo>
                  <a:lnTo>
                    <a:pt x="938" y="1462"/>
                  </a:lnTo>
                  <a:lnTo>
                    <a:pt x="938" y="1462"/>
                  </a:lnTo>
                  <a:lnTo>
                    <a:pt x="940" y="1462"/>
                  </a:lnTo>
                  <a:lnTo>
                    <a:pt x="942" y="1462"/>
                  </a:lnTo>
                  <a:lnTo>
                    <a:pt x="944" y="1464"/>
                  </a:lnTo>
                  <a:lnTo>
                    <a:pt x="946" y="1464"/>
                  </a:lnTo>
                  <a:lnTo>
                    <a:pt x="946" y="1464"/>
                  </a:lnTo>
                  <a:lnTo>
                    <a:pt x="944" y="1462"/>
                  </a:lnTo>
                  <a:lnTo>
                    <a:pt x="944" y="1462"/>
                  </a:lnTo>
                  <a:lnTo>
                    <a:pt x="944" y="1462"/>
                  </a:lnTo>
                  <a:lnTo>
                    <a:pt x="946" y="1462"/>
                  </a:lnTo>
                  <a:lnTo>
                    <a:pt x="948" y="1464"/>
                  </a:lnTo>
                  <a:lnTo>
                    <a:pt x="950" y="1464"/>
                  </a:lnTo>
                  <a:lnTo>
                    <a:pt x="952" y="1466"/>
                  </a:lnTo>
                  <a:lnTo>
                    <a:pt x="954" y="1466"/>
                  </a:lnTo>
                  <a:lnTo>
                    <a:pt x="954" y="1466"/>
                  </a:lnTo>
                  <a:lnTo>
                    <a:pt x="956" y="1466"/>
                  </a:lnTo>
                  <a:lnTo>
                    <a:pt x="956" y="1466"/>
                  </a:lnTo>
                  <a:lnTo>
                    <a:pt x="956" y="1466"/>
                  </a:lnTo>
                  <a:lnTo>
                    <a:pt x="956" y="1468"/>
                  </a:lnTo>
                  <a:lnTo>
                    <a:pt x="956" y="1468"/>
                  </a:lnTo>
                  <a:lnTo>
                    <a:pt x="958" y="1468"/>
                  </a:lnTo>
                  <a:lnTo>
                    <a:pt x="958" y="1464"/>
                  </a:lnTo>
                  <a:lnTo>
                    <a:pt x="960" y="1464"/>
                  </a:lnTo>
                  <a:lnTo>
                    <a:pt x="962" y="1464"/>
                  </a:lnTo>
                  <a:lnTo>
                    <a:pt x="964" y="1464"/>
                  </a:lnTo>
                  <a:lnTo>
                    <a:pt x="964" y="1462"/>
                  </a:lnTo>
                  <a:lnTo>
                    <a:pt x="966" y="1462"/>
                  </a:lnTo>
                  <a:lnTo>
                    <a:pt x="966" y="1464"/>
                  </a:lnTo>
                  <a:lnTo>
                    <a:pt x="966" y="1464"/>
                  </a:lnTo>
                  <a:lnTo>
                    <a:pt x="966" y="1464"/>
                  </a:lnTo>
                  <a:lnTo>
                    <a:pt x="968" y="1464"/>
                  </a:lnTo>
                  <a:lnTo>
                    <a:pt x="970" y="1464"/>
                  </a:lnTo>
                  <a:lnTo>
                    <a:pt x="970" y="1462"/>
                  </a:lnTo>
                  <a:lnTo>
                    <a:pt x="968" y="1460"/>
                  </a:lnTo>
                  <a:lnTo>
                    <a:pt x="968" y="1460"/>
                  </a:lnTo>
                  <a:lnTo>
                    <a:pt x="970" y="1460"/>
                  </a:lnTo>
                  <a:lnTo>
                    <a:pt x="970" y="1460"/>
                  </a:lnTo>
                  <a:lnTo>
                    <a:pt x="970" y="1458"/>
                  </a:lnTo>
                  <a:lnTo>
                    <a:pt x="970" y="1458"/>
                  </a:lnTo>
                  <a:lnTo>
                    <a:pt x="970" y="1458"/>
                  </a:lnTo>
                  <a:lnTo>
                    <a:pt x="972" y="1458"/>
                  </a:lnTo>
                  <a:lnTo>
                    <a:pt x="972" y="1458"/>
                  </a:lnTo>
                  <a:lnTo>
                    <a:pt x="972" y="1458"/>
                  </a:lnTo>
                  <a:lnTo>
                    <a:pt x="974" y="1460"/>
                  </a:lnTo>
                  <a:lnTo>
                    <a:pt x="978" y="1460"/>
                  </a:lnTo>
                  <a:lnTo>
                    <a:pt x="978" y="1456"/>
                  </a:lnTo>
                  <a:lnTo>
                    <a:pt x="978" y="1454"/>
                  </a:lnTo>
                  <a:lnTo>
                    <a:pt x="980" y="1454"/>
                  </a:lnTo>
                  <a:lnTo>
                    <a:pt x="982" y="1452"/>
                  </a:lnTo>
                  <a:lnTo>
                    <a:pt x="984" y="1454"/>
                  </a:lnTo>
                  <a:lnTo>
                    <a:pt x="988" y="1452"/>
                  </a:lnTo>
                  <a:lnTo>
                    <a:pt x="990" y="1452"/>
                  </a:lnTo>
                  <a:lnTo>
                    <a:pt x="994" y="1452"/>
                  </a:lnTo>
                  <a:lnTo>
                    <a:pt x="996" y="1452"/>
                  </a:lnTo>
                  <a:lnTo>
                    <a:pt x="996" y="1452"/>
                  </a:lnTo>
                  <a:lnTo>
                    <a:pt x="998" y="1456"/>
                  </a:lnTo>
                  <a:lnTo>
                    <a:pt x="998" y="1456"/>
                  </a:lnTo>
                  <a:lnTo>
                    <a:pt x="1000" y="1458"/>
                  </a:lnTo>
                  <a:lnTo>
                    <a:pt x="1000" y="1458"/>
                  </a:lnTo>
                  <a:lnTo>
                    <a:pt x="1002" y="1458"/>
                  </a:lnTo>
                  <a:lnTo>
                    <a:pt x="1004" y="1458"/>
                  </a:lnTo>
                  <a:lnTo>
                    <a:pt x="1004" y="1456"/>
                  </a:lnTo>
                  <a:lnTo>
                    <a:pt x="1006" y="1456"/>
                  </a:lnTo>
                  <a:lnTo>
                    <a:pt x="1006" y="1456"/>
                  </a:lnTo>
                  <a:lnTo>
                    <a:pt x="1006" y="1458"/>
                  </a:lnTo>
                  <a:lnTo>
                    <a:pt x="1006" y="1458"/>
                  </a:lnTo>
                  <a:lnTo>
                    <a:pt x="1006" y="1460"/>
                  </a:lnTo>
                  <a:lnTo>
                    <a:pt x="1004" y="1462"/>
                  </a:lnTo>
                  <a:lnTo>
                    <a:pt x="1004" y="1462"/>
                  </a:lnTo>
                  <a:lnTo>
                    <a:pt x="1000" y="1464"/>
                  </a:lnTo>
                  <a:lnTo>
                    <a:pt x="998" y="1464"/>
                  </a:lnTo>
                  <a:lnTo>
                    <a:pt x="998" y="1464"/>
                  </a:lnTo>
                  <a:lnTo>
                    <a:pt x="998" y="1466"/>
                  </a:lnTo>
                  <a:lnTo>
                    <a:pt x="998" y="1470"/>
                  </a:lnTo>
                  <a:lnTo>
                    <a:pt x="1002" y="1466"/>
                  </a:lnTo>
                  <a:lnTo>
                    <a:pt x="1006" y="1466"/>
                  </a:lnTo>
                  <a:lnTo>
                    <a:pt x="1006" y="1468"/>
                  </a:lnTo>
                  <a:lnTo>
                    <a:pt x="1010" y="1470"/>
                  </a:lnTo>
                  <a:lnTo>
                    <a:pt x="1010" y="1472"/>
                  </a:lnTo>
                  <a:lnTo>
                    <a:pt x="1010" y="1472"/>
                  </a:lnTo>
                  <a:lnTo>
                    <a:pt x="1010" y="1472"/>
                  </a:lnTo>
                  <a:lnTo>
                    <a:pt x="1012" y="1472"/>
                  </a:lnTo>
                  <a:lnTo>
                    <a:pt x="1012" y="1474"/>
                  </a:lnTo>
                  <a:lnTo>
                    <a:pt x="1012" y="1474"/>
                  </a:lnTo>
                  <a:lnTo>
                    <a:pt x="1012" y="1476"/>
                  </a:lnTo>
                  <a:lnTo>
                    <a:pt x="1014" y="1478"/>
                  </a:lnTo>
                  <a:lnTo>
                    <a:pt x="1016" y="1480"/>
                  </a:lnTo>
                  <a:lnTo>
                    <a:pt x="1016" y="1482"/>
                  </a:lnTo>
                  <a:lnTo>
                    <a:pt x="1016" y="1486"/>
                  </a:lnTo>
                  <a:lnTo>
                    <a:pt x="1012" y="1488"/>
                  </a:lnTo>
                  <a:lnTo>
                    <a:pt x="1010" y="1490"/>
                  </a:lnTo>
                  <a:lnTo>
                    <a:pt x="1010" y="1492"/>
                  </a:lnTo>
                  <a:lnTo>
                    <a:pt x="1010" y="1494"/>
                  </a:lnTo>
                  <a:lnTo>
                    <a:pt x="1010" y="1496"/>
                  </a:lnTo>
                  <a:lnTo>
                    <a:pt x="1012" y="1500"/>
                  </a:lnTo>
                  <a:lnTo>
                    <a:pt x="1012" y="1500"/>
                  </a:lnTo>
                  <a:lnTo>
                    <a:pt x="1014" y="1496"/>
                  </a:lnTo>
                  <a:lnTo>
                    <a:pt x="1014" y="1494"/>
                  </a:lnTo>
                  <a:lnTo>
                    <a:pt x="1014" y="1492"/>
                  </a:lnTo>
                  <a:lnTo>
                    <a:pt x="1018" y="1490"/>
                  </a:lnTo>
                  <a:lnTo>
                    <a:pt x="1022" y="1492"/>
                  </a:lnTo>
                  <a:lnTo>
                    <a:pt x="1024" y="1494"/>
                  </a:lnTo>
                  <a:lnTo>
                    <a:pt x="1028" y="1496"/>
                  </a:lnTo>
                  <a:lnTo>
                    <a:pt x="1030" y="1500"/>
                  </a:lnTo>
                  <a:lnTo>
                    <a:pt x="1030" y="1502"/>
                  </a:lnTo>
                  <a:lnTo>
                    <a:pt x="1032" y="1504"/>
                  </a:lnTo>
                  <a:lnTo>
                    <a:pt x="1032" y="1504"/>
                  </a:lnTo>
                  <a:lnTo>
                    <a:pt x="1034" y="1504"/>
                  </a:lnTo>
                  <a:lnTo>
                    <a:pt x="1036" y="1502"/>
                  </a:lnTo>
                  <a:lnTo>
                    <a:pt x="1038" y="1502"/>
                  </a:lnTo>
                  <a:lnTo>
                    <a:pt x="1040" y="1502"/>
                  </a:lnTo>
                  <a:lnTo>
                    <a:pt x="1042" y="1504"/>
                  </a:lnTo>
                  <a:lnTo>
                    <a:pt x="1042" y="1506"/>
                  </a:lnTo>
                  <a:lnTo>
                    <a:pt x="1044" y="1506"/>
                  </a:lnTo>
                  <a:lnTo>
                    <a:pt x="1044" y="1506"/>
                  </a:lnTo>
                  <a:lnTo>
                    <a:pt x="1044" y="1506"/>
                  </a:lnTo>
                  <a:lnTo>
                    <a:pt x="1044" y="1506"/>
                  </a:lnTo>
                  <a:lnTo>
                    <a:pt x="1048" y="1508"/>
                  </a:lnTo>
                  <a:lnTo>
                    <a:pt x="1048" y="1510"/>
                  </a:lnTo>
                  <a:lnTo>
                    <a:pt x="1050" y="1508"/>
                  </a:lnTo>
                  <a:lnTo>
                    <a:pt x="1050" y="1508"/>
                  </a:lnTo>
                  <a:lnTo>
                    <a:pt x="1052" y="1508"/>
                  </a:lnTo>
                  <a:lnTo>
                    <a:pt x="1052" y="1506"/>
                  </a:lnTo>
                  <a:lnTo>
                    <a:pt x="1052" y="1506"/>
                  </a:lnTo>
                  <a:lnTo>
                    <a:pt x="1052" y="1506"/>
                  </a:lnTo>
                  <a:lnTo>
                    <a:pt x="1054" y="1506"/>
                  </a:lnTo>
                  <a:lnTo>
                    <a:pt x="1054" y="1506"/>
                  </a:lnTo>
                  <a:lnTo>
                    <a:pt x="1054" y="1504"/>
                  </a:lnTo>
                  <a:lnTo>
                    <a:pt x="1054" y="1502"/>
                  </a:lnTo>
                  <a:lnTo>
                    <a:pt x="1054" y="1502"/>
                  </a:lnTo>
                  <a:lnTo>
                    <a:pt x="1054" y="1502"/>
                  </a:lnTo>
                  <a:lnTo>
                    <a:pt x="1054" y="1502"/>
                  </a:lnTo>
                  <a:lnTo>
                    <a:pt x="1054" y="1502"/>
                  </a:lnTo>
                  <a:lnTo>
                    <a:pt x="1056" y="1500"/>
                  </a:lnTo>
                  <a:lnTo>
                    <a:pt x="1056" y="1500"/>
                  </a:lnTo>
                  <a:lnTo>
                    <a:pt x="1056" y="1500"/>
                  </a:lnTo>
                  <a:lnTo>
                    <a:pt x="1056" y="1498"/>
                  </a:lnTo>
                  <a:lnTo>
                    <a:pt x="1056" y="1496"/>
                  </a:lnTo>
                  <a:lnTo>
                    <a:pt x="1058" y="1496"/>
                  </a:lnTo>
                  <a:lnTo>
                    <a:pt x="1058" y="1494"/>
                  </a:lnTo>
                  <a:lnTo>
                    <a:pt x="1058" y="1494"/>
                  </a:lnTo>
                  <a:lnTo>
                    <a:pt x="1060" y="1494"/>
                  </a:lnTo>
                  <a:lnTo>
                    <a:pt x="1060" y="1496"/>
                  </a:lnTo>
                  <a:lnTo>
                    <a:pt x="1062" y="1496"/>
                  </a:lnTo>
                  <a:lnTo>
                    <a:pt x="1062" y="1496"/>
                  </a:lnTo>
                  <a:lnTo>
                    <a:pt x="1064" y="1496"/>
                  </a:lnTo>
                  <a:lnTo>
                    <a:pt x="1066" y="1496"/>
                  </a:lnTo>
                  <a:lnTo>
                    <a:pt x="1068" y="1502"/>
                  </a:lnTo>
                  <a:lnTo>
                    <a:pt x="1068" y="1504"/>
                  </a:lnTo>
                  <a:lnTo>
                    <a:pt x="1070" y="1504"/>
                  </a:lnTo>
                  <a:lnTo>
                    <a:pt x="1072" y="1502"/>
                  </a:lnTo>
                  <a:lnTo>
                    <a:pt x="1074" y="1502"/>
                  </a:lnTo>
                  <a:lnTo>
                    <a:pt x="1076" y="1506"/>
                  </a:lnTo>
                  <a:lnTo>
                    <a:pt x="1078" y="1506"/>
                  </a:lnTo>
                  <a:lnTo>
                    <a:pt x="1078" y="1508"/>
                  </a:lnTo>
                  <a:lnTo>
                    <a:pt x="1078" y="1508"/>
                  </a:lnTo>
                  <a:lnTo>
                    <a:pt x="1078" y="1510"/>
                  </a:lnTo>
                  <a:lnTo>
                    <a:pt x="1078" y="1510"/>
                  </a:lnTo>
                  <a:lnTo>
                    <a:pt x="1080" y="1510"/>
                  </a:lnTo>
                  <a:lnTo>
                    <a:pt x="1080" y="1510"/>
                  </a:lnTo>
                  <a:lnTo>
                    <a:pt x="1084" y="1514"/>
                  </a:lnTo>
                  <a:lnTo>
                    <a:pt x="1084" y="1514"/>
                  </a:lnTo>
                  <a:lnTo>
                    <a:pt x="1084" y="1514"/>
                  </a:lnTo>
                  <a:lnTo>
                    <a:pt x="1084" y="1516"/>
                  </a:lnTo>
                  <a:lnTo>
                    <a:pt x="1084" y="1520"/>
                  </a:lnTo>
                  <a:lnTo>
                    <a:pt x="1084" y="1520"/>
                  </a:lnTo>
                  <a:lnTo>
                    <a:pt x="1084" y="1522"/>
                  </a:lnTo>
                  <a:lnTo>
                    <a:pt x="1084" y="1522"/>
                  </a:lnTo>
                  <a:lnTo>
                    <a:pt x="1086" y="1524"/>
                  </a:lnTo>
                  <a:lnTo>
                    <a:pt x="1086" y="1524"/>
                  </a:lnTo>
                  <a:lnTo>
                    <a:pt x="1086" y="1524"/>
                  </a:lnTo>
                  <a:lnTo>
                    <a:pt x="1086" y="1526"/>
                  </a:lnTo>
                  <a:lnTo>
                    <a:pt x="1086" y="1526"/>
                  </a:lnTo>
                  <a:lnTo>
                    <a:pt x="1084" y="1526"/>
                  </a:lnTo>
                  <a:lnTo>
                    <a:pt x="1086" y="1528"/>
                  </a:lnTo>
                  <a:lnTo>
                    <a:pt x="1086" y="1528"/>
                  </a:lnTo>
                  <a:lnTo>
                    <a:pt x="1088" y="1530"/>
                  </a:lnTo>
                  <a:lnTo>
                    <a:pt x="1088" y="1530"/>
                  </a:lnTo>
                  <a:lnTo>
                    <a:pt x="1088" y="1530"/>
                  </a:lnTo>
                  <a:lnTo>
                    <a:pt x="1088" y="1532"/>
                  </a:lnTo>
                  <a:lnTo>
                    <a:pt x="1088" y="1532"/>
                  </a:lnTo>
                  <a:lnTo>
                    <a:pt x="1088" y="1532"/>
                  </a:lnTo>
                  <a:lnTo>
                    <a:pt x="1088" y="1532"/>
                  </a:lnTo>
                  <a:lnTo>
                    <a:pt x="1088" y="1534"/>
                  </a:lnTo>
                  <a:lnTo>
                    <a:pt x="1088" y="1534"/>
                  </a:lnTo>
                  <a:lnTo>
                    <a:pt x="1090" y="1536"/>
                  </a:lnTo>
                  <a:lnTo>
                    <a:pt x="1090" y="1538"/>
                  </a:lnTo>
                  <a:lnTo>
                    <a:pt x="1090" y="1542"/>
                  </a:lnTo>
                  <a:lnTo>
                    <a:pt x="1092" y="1544"/>
                  </a:lnTo>
                  <a:lnTo>
                    <a:pt x="1094" y="1544"/>
                  </a:lnTo>
                  <a:lnTo>
                    <a:pt x="1094" y="1544"/>
                  </a:lnTo>
                  <a:lnTo>
                    <a:pt x="1096" y="1542"/>
                  </a:lnTo>
                  <a:lnTo>
                    <a:pt x="1096" y="1542"/>
                  </a:lnTo>
                  <a:lnTo>
                    <a:pt x="1096" y="1540"/>
                  </a:lnTo>
                  <a:lnTo>
                    <a:pt x="1096" y="1538"/>
                  </a:lnTo>
                  <a:lnTo>
                    <a:pt x="1096" y="1536"/>
                  </a:lnTo>
                  <a:lnTo>
                    <a:pt x="1096" y="1536"/>
                  </a:lnTo>
                  <a:lnTo>
                    <a:pt x="1098" y="1536"/>
                  </a:lnTo>
                  <a:lnTo>
                    <a:pt x="1100" y="1538"/>
                  </a:lnTo>
                  <a:lnTo>
                    <a:pt x="1100" y="1538"/>
                  </a:lnTo>
                  <a:lnTo>
                    <a:pt x="1102" y="1538"/>
                  </a:lnTo>
                  <a:lnTo>
                    <a:pt x="1102" y="1538"/>
                  </a:lnTo>
                  <a:lnTo>
                    <a:pt x="1104" y="1540"/>
                  </a:lnTo>
                  <a:lnTo>
                    <a:pt x="1104" y="1540"/>
                  </a:lnTo>
                  <a:lnTo>
                    <a:pt x="1106" y="1540"/>
                  </a:lnTo>
                  <a:lnTo>
                    <a:pt x="1106" y="1540"/>
                  </a:lnTo>
                  <a:lnTo>
                    <a:pt x="1106" y="1540"/>
                  </a:lnTo>
                  <a:lnTo>
                    <a:pt x="1106" y="1540"/>
                  </a:lnTo>
                  <a:lnTo>
                    <a:pt x="1108" y="1540"/>
                  </a:lnTo>
                  <a:lnTo>
                    <a:pt x="1108" y="1540"/>
                  </a:lnTo>
                  <a:lnTo>
                    <a:pt x="1108" y="1540"/>
                  </a:lnTo>
                  <a:lnTo>
                    <a:pt x="1108" y="1542"/>
                  </a:lnTo>
                  <a:lnTo>
                    <a:pt x="1108" y="1542"/>
                  </a:lnTo>
                  <a:lnTo>
                    <a:pt x="1108" y="1542"/>
                  </a:lnTo>
                  <a:lnTo>
                    <a:pt x="1108" y="1544"/>
                  </a:lnTo>
                  <a:lnTo>
                    <a:pt x="1108" y="1546"/>
                  </a:lnTo>
                  <a:lnTo>
                    <a:pt x="1108" y="1552"/>
                  </a:lnTo>
                  <a:lnTo>
                    <a:pt x="1108" y="1552"/>
                  </a:lnTo>
                  <a:lnTo>
                    <a:pt x="1108" y="1552"/>
                  </a:lnTo>
                  <a:lnTo>
                    <a:pt x="1110" y="1552"/>
                  </a:lnTo>
                  <a:lnTo>
                    <a:pt x="1110" y="1552"/>
                  </a:lnTo>
                  <a:lnTo>
                    <a:pt x="1110" y="1554"/>
                  </a:lnTo>
                  <a:lnTo>
                    <a:pt x="1110" y="1556"/>
                  </a:lnTo>
                  <a:lnTo>
                    <a:pt x="1108" y="1558"/>
                  </a:lnTo>
                  <a:lnTo>
                    <a:pt x="1108" y="1560"/>
                  </a:lnTo>
                  <a:lnTo>
                    <a:pt x="1108" y="1562"/>
                  </a:lnTo>
                  <a:lnTo>
                    <a:pt x="1108" y="1564"/>
                  </a:lnTo>
                  <a:lnTo>
                    <a:pt x="1110" y="1566"/>
                  </a:lnTo>
                  <a:lnTo>
                    <a:pt x="1110" y="1566"/>
                  </a:lnTo>
                  <a:lnTo>
                    <a:pt x="1110" y="1566"/>
                  </a:lnTo>
                  <a:lnTo>
                    <a:pt x="1112" y="1566"/>
                  </a:lnTo>
                  <a:lnTo>
                    <a:pt x="1112" y="1568"/>
                  </a:lnTo>
                  <a:lnTo>
                    <a:pt x="1112" y="1568"/>
                  </a:lnTo>
                  <a:lnTo>
                    <a:pt x="1110" y="1570"/>
                  </a:lnTo>
                  <a:lnTo>
                    <a:pt x="1110" y="1570"/>
                  </a:lnTo>
                  <a:lnTo>
                    <a:pt x="1112" y="1574"/>
                  </a:lnTo>
                  <a:lnTo>
                    <a:pt x="1112" y="1576"/>
                  </a:lnTo>
                  <a:lnTo>
                    <a:pt x="1112" y="1576"/>
                  </a:lnTo>
                  <a:lnTo>
                    <a:pt x="1110" y="1576"/>
                  </a:lnTo>
                  <a:lnTo>
                    <a:pt x="1110" y="1578"/>
                  </a:lnTo>
                  <a:lnTo>
                    <a:pt x="1110" y="1578"/>
                  </a:lnTo>
                  <a:lnTo>
                    <a:pt x="1112" y="1580"/>
                  </a:lnTo>
                  <a:lnTo>
                    <a:pt x="1112" y="1580"/>
                  </a:lnTo>
                  <a:lnTo>
                    <a:pt x="1112" y="1582"/>
                  </a:lnTo>
                  <a:lnTo>
                    <a:pt x="1112" y="1584"/>
                  </a:lnTo>
                  <a:lnTo>
                    <a:pt x="1112" y="1584"/>
                  </a:lnTo>
                  <a:lnTo>
                    <a:pt x="1112" y="1586"/>
                  </a:lnTo>
                  <a:lnTo>
                    <a:pt x="1112" y="1586"/>
                  </a:lnTo>
                  <a:lnTo>
                    <a:pt x="1112" y="1586"/>
                  </a:lnTo>
                  <a:lnTo>
                    <a:pt x="1112" y="1588"/>
                  </a:lnTo>
                  <a:lnTo>
                    <a:pt x="1112" y="1588"/>
                  </a:lnTo>
                  <a:lnTo>
                    <a:pt x="1112" y="1588"/>
                  </a:lnTo>
                  <a:lnTo>
                    <a:pt x="1112" y="1590"/>
                  </a:lnTo>
                  <a:lnTo>
                    <a:pt x="1110" y="1592"/>
                  </a:lnTo>
                  <a:lnTo>
                    <a:pt x="1110" y="1594"/>
                  </a:lnTo>
                  <a:lnTo>
                    <a:pt x="1110" y="1600"/>
                  </a:lnTo>
                  <a:lnTo>
                    <a:pt x="1110" y="1600"/>
                  </a:lnTo>
                  <a:lnTo>
                    <a:pt x="1110" y="1602"/>
                  </a:lnTo>
                  <a:lnTo>
                    <a:pt x="1110" y="1602"/>
                  </a:lnTo>
                  <a:lnTo>
                    <a:pt x="1108" y="1604"/>
                  </a:lnTo>
                  <a:lnTo>
                    <a:pt x="1108" y="1606"/>
                  </a:lnTo>
                  <a:lnTo>
                    <a:pt x="1108" y="1606"/>
                  </a:lnTo>
                  <a:lnTo>
                    <a:pt x="1108" y="1606"/>
                  </a:lnTo>
                  <a:lnTo>
                    <a:pt x="1108" y="1608"/>
                  </a:lnTo>
                  <a:lnTo>
                    <a:pt x="1108" y="1608"/>
                  </a:lnTo>
                  <a:lnTo>
                    <a:pt x="1108" y="1608"/>
                  </a:lnTo>
                  <a:lnTo>
                    <a:pt x="1110" y="1610"/>
                  </a:lnTo>
                  <a:lnTo>
                    <a:pt x="1110" y="1610"/>
                  </a:lnTo>
                  <a:lnTo>
                    <a:pt x="1110" y="1612"/>
                  </a:lnTo>
                  <a:lnTo>
                    <a:pt x="1110" y="1612"/>
                  </a:lnTo>
                  <a:lnTo>
                    <a:pt x="1110" y="1612"/>
                  </a:lnTo>
                  <a:lnTo>
                    <a:pt x="1110" y="1612"/>
                  </a:lnTo>
                  <a:lnTo>
                    <a:pt x="1108" y="1614"/>
                  </a:lnTo>
                  <a:lnTo>
                    <a:pt x="1108" y="1614"/>
                  </a:lnTo>
                  <a:lnTo>
                    <a:pt x="1106" y="1614"/>
                  </a:lnTo>
                  <a:lnTo>
                    <a:pt x="1106" y="1614"/>
                  </a:lnTo>
                  <a:lnTo>
                    <a:pt x="1106" y="1612"/>
                  </a:lnTo>
                  <a:lnTo>
                    <a:pt x="1106" y="1612"/>
                  </a:lnTo>
                  <a:lnTo>
                    <a:pt x="1106" y="1612"/>
                  </a:lnTo>
                  <a:lnTo>
                    <a:pt x="1104" y="1614"/>
                  </a:lnTo>
                  <a:lnTo>
                    <a:pt x="1104" y="1614"/>
                  </a:lnTo>
                  <a:lnTo>
                    <a:pt x="1102" y="1614"/>
                  </a:lnTo>
                  <a:lnTo>
                    <a:pt x="1102" y="1616"/>
                  </a:lnTo>
                  <a:lnTo>
                    <a:pt x="1104" y="1616"/>
                  </a:lnTo>
                  <a:lnTo>
                    <a:pt x="1104" y="1618"/>
                  </a:lnTo>
                  <a:lnTo>
                    <a:pt x="1104" y="1618"/>
                  </a:lnTo>
                  <a:lnTo>
                    <a:pt x="1104" y="1620"/>
                  </a:lnTo>
                  <a:lnTo>
                    <a:pt x="1104" y="1620"/>
                  </a:lnTo>
                  <a:lnTo>
                    <a:pt x="1104" y="1620"/>
                  </a:lnTo>
                  <a:lnTo>
                    <a:pt x="1106" y="1620"/>
                  </a:lnTo>
                  <a:lnTo>
                    <a:pt x="1106" y="1620"/>
                  </a:lnTo>
                  <a:lnTo>
                    <a:pt x="1106" y="1620"/>
                  </a:lnTo>
                  <a:lnTo>
                    <a:pt x="1108" y="1624"/>
                  </a:lnTo>
                  <a:lnTo>
                    <a:pt x="1108" y="1624"/>
                  </a:lnTo>
                  <a:lnTo>
                    <a:pt x="1108" y="1624"/>
                  </a:lnTo>
                  <a:lnTo>
                    <a:pt x="1108" y="1624"/>
                  </a:lnTo>
                  <a:lnTo>
                    <a:pt x="1110" y="1624"/>
                  </a:lnTo>
                  <a:lnTo>
                    <a:pt x="1110" y="1626"/>
                  </a:lnTo>
                  <a:lnTo>
                    <a:pt x="1110" y="1626"/>
                  </a:lnTo>
                  <a:lnTo>
                    <a:pt x="1108" y="1626"/>
                  </a:lnTo>
                  <a:lnTo>
                    <a:pt x="1108" y="1628"/>
                  </a:lnTo>
                  <a:lnTo>
                    <a:pt x="1106" y="1628"/>
                  </a:lnTo>
                  <a:lnTo>
                    <a:pt x="1106" y="1630"/>
                  </a:lnTo>
                  <a:lnTo>
                    <a:pt x="1106" y="1630"/>
                  </a:lnTo>
                  <a:lnTo>
                    <a:pt x="1104" y="1628"/>
                  </a:lnTo>
                  <a:lnTo>
                    <a:pt x="1104" y="1628"/>
                  </a:lnTo>
                  <a:lnTo>
                    <a:pt x="1102" y="1628"/>
                  </a:lnTo>
                  <a:lnTo>
                    <a:pt x="1102" y="1628"/>
                  </a:lnTo>
                  <a:lnTo>
                    <a:pt x="1102" y="1628"/>
                  </a:lnTo>
                  <a:lnTo>
                    <a:pt x="1100" y="1628"/>
                  </a:lnTo>
                  <a:lnTo>
                    <a:pt x="1100" y="1628"/>
                  </a:lnTo>
                  <a:lnTo>
                    <a:pt x="1100" y="1630"/>
                  </a:lnTo>
                  <a:lnTo>
                    <a:pt x="1098" y="1630"/>
                  </a:lnTo>
                  <a:lnTo>
                    <a:pt x="1098" y="1632"/>
                  </a:lnTo>
                  <a:lnTo>
                    <a:pt x="1098" y="1632"/>
                  </a:lnTo>
                  <a:lnTo>
                    <a:pt x="1098" y="1632"/>
                  </a:lnTo>
                  <a:lnTo>
                    <a:pt x="1098" y="1632"/>
                  </a:lnTo>
                  <a:lnTo>
                    <a:pt x="1098" y="1634"/>
                  </a:lnTo>
                  <a:lnTo>
                    <a:pt x="1098" y="1634"/>
                  </a:lnTo>
                  <a:lnTo>
                    <a:pt x="1096" y="1634"/>
                  </a:lnTo>
                  <a:lnTo>
                    <a:pt x="1096" y="1636"/>
                  </a:lnTo>
                  <a:lnTo>
                    <a:pt x="1096" y="1638"/>
                  </a:lnTo>
                  <a:lnTo>
                    <a:pt x="1094" y="1640"/>
                  </a:lnTo>
                  <a:lnTo>
                    <a:pt x="1094" y="1640"/>
                  </a:lnTo>
                  <a:lnTo>
                    <a:pt x="1094" y="1640"/>
                  </a:lnTo>
                  <a:lnTo>
                    <a:pt x="1092" y="1642"/>
                  </a:lnTo>
                  <a:lnTo>
                    <a:pt x="1092" y="1642"/>
                  </a:lnTo>
                  <a:lnTo>
                    <a:pt x="1090" y="1642"/>
                  </a:lnTo>
                  <a:lnTo>
                    <a:pt x="1090" y="1640"/>
                  </a:lnTo>
                  <a:lnTo>
                    <a:pt x="1088" y="1640"/>
                  </a:lnTo>
                  <a:lnTo>
                    <a:pt x="1086" y="1638"/>
                  </a:lnTo>
                  <a:lnTo>
                    <a:pt x="1084" y="1638"/>
                  </a:lnTo>
                  <a:lnTo>
                    <a:pt x="1084" y="1640"/>
                  </a:lnTo>
                  <a:lnTo>
                    <a:pt x="1084" y="1642"/>
                  </a:lnTo>
                  <a:lnTo>
                    <a:pt x="1084" y="1642"/>
                  </a:lnTo>
                  <a:lnTo>
                    <a:pt x="1084" y="1642"/>
                  </a:lnTo>
                  <a:lnTo>
                    <a:pt x="1084" y="1644"/>
                  </a:lnTo>
                  <a:lnTo>
                    <a:pt x="1084" y="1644"/>
                  </a:lnTo>
                  <a:lnTo>
                    <a:pt x="1084" y="1644"/>
                  </a:lnTo>
                  <a:lnTo>
                    <a:pt x="1084" y="1646"/>
                  </a:lnTo>
                  <a:lnTo>
                    <a:pt x="1084" y="1646"/>
                  </a:lnTo>
                  <a:lnTo>
                    <a:pt x="1084" y="1646"/>
                  </a:lnTo>
                  <a:lnTo>
                    <a:pt x="1084" y="1648"/>
                  </a:lnTo>
                  <a:lnTo>
                    <a:pt x="1084" y="1648"/>
                  </a:lnTo>
                  <a:lnTo>
                    <a:pt x="1084" y="1650"/>
                  </a:lnTo>
                  <a:lnTo>
                    <a:pt x="1082" y="1650"/>
                  </a:lnTo>
                  <a:lnTo>
                    <a:pt x="1082" y="1650"/>
                  </a:lnTo>
                  <a:lnTo>
                    <a:pt x="1082" y="1650"/>
                  </a:lnTo>
                  <a:lnTo>
                    <a:pt x="1080" y="1654"/>
                  </a:lnTo>
                  <a:lnTo>
                    <a:pt x="1080" y="1654"/>
                  </a:lnTo>
                  <a:lnTo>
                    <a:pt x="1078" y="1654"/>
                  </a:lnTo>
                  <a:lnTo>
                    <a:pt x="1078" y="1654"/>
                  </a:lnTo>
                  <a:lnTo>
                    <a:pt x="1076" y="1658"/>
                  </a:lnTo>
                  <a:lnTo>
                    <a:pt x="1074" y="1658"/>
                  </a:lnTo>
                  <a:lnTo>
                    <a:pt x="1074" y="1658"/>
                  </a:lnTo>
                  <a:lnTo>
                    <a:pt x="1074" y="1658"/>
                  </a:lnTo>
                  <a:lnTo>
                    <a:pt x="1074" y="1658"/>
                  </a:lnTo>
                  <a:lnTo>
                    <a:pt x="1072" y="1656"/>
                  </a:lnTo>
                  <a:lnTo>
                    <a:pt x="1070" y="1656"/>
                  </a:lnTo>
                  <a:lnTo>
                    <a:pt x="1070" y="1656"/>
                  </a:lnTo>
                  <a:lnTo>
                    <a:pt x="1068" y="1660"/>
                  </a:lnTo>
                  <a:lnTo>
                    <a:pt x="1068" y="1662"/>
                  </a:lnTo>
                  <a:lnTo>
                    <a:pt x="1068" y="1664"/>
                  </a:lnTo>
                  <a:lnTo>
                    <a:pt x="1066" y="1664"/>
                  </a:lnTo>
                  <a:lnTo>
                    <a:pt x="1066" y="1664"/>
                  </a:lnTo>
                  <a:lnTo>
                    <a:pt x="1066" y="1666"/>
                  </a:lnTo>
                  <a:lnTo>
                    <a:pt x="1066" y="1666"/>
                  </a:lnTo>
                  <a:lnTo>
                    <a:pt x="1066" y="1670"/>
                  </a:lnTo>
                  <a:lnTo>
                    <a:pt x="1066" y="1672"/>
                  </a:lnTo>
                  <a:lnTo>
                    <a:pt x="1066" y="1674"/>
                  </a:lnTo>
                  <a:lnTo>
                    <a:pt x="1068" y="1674"/>
                  </a:lnTo>
                  <a:lnTo>
                    <a:pt x="1068" y="1676"/>
                  </a:lnTo>
                  <a:lnTo>
                    <a:pt x="1068" y="1676"/>
                  </a:lnTo>
                  <a:lnTo>
                    <a:pt x="1068" y="1676"/>
                  </a:lnTo>
                  <a:lnTo>
                    <a:pt x="1066" y="1676"/>
                  </a:lnTo>
                  <a:lnTo>
                    <a:pt x="1064" y="1676"/>
                  </a:lnTo>
                  <a:lnTo>
                    <a:pt x="1064" y="1676"/>
                  </a:lnTo>
                  <a:lnTo>
                    <a:pt x="1062" y="1678"/>
                  </a:lnTo>
                  <a:lnTo>
                    <a:pt x="1062" y="1678"/>
                  </a:lnTo>
                  <a:lnTo>
                    <a:pt x="1058" y="1680"/>
                  </a:lnTo>
                  <a:lnTo>
                    <a:pt x="1058" y="1680"/>
                  </a:lnTo>
                  <a:lnTo>
                    <a:pt x="1058" y="1682"/>
                  </a:lnTo>
                  <a:lnTo>
                    <a:pt x="1058" y="1688"/>
                  </a:lnTo>
                  <a:lnTo>
                    <a:pt x="1058" y="1694"/>
                  </a:lnTo>
                  <a:lnTo>
                    <a:pt x="1058" y="1696"/>
                  </a:lnTo>
                  <a:lnTo>
                    <a:pt x="1058" y="1696"/>
                  </a:lnTo>
                  <a:lnTo>
                    <a:pt x="1062" y="1696"/>
                  </a:lnTo>
                  <a:lnTo>
                    <a:pt x="1062" y="1696"/>
                  </a:lnTo>
                  <a:lnTo>
                    <a:pt x="1062" y="1696"/>
                  </a:lnTo>
                  <a:lnTo>
                    <a:pt x="1064" y="1696"/>
                  </a:lnTo>
                  <a:lnTo>
                    <a:pt x="1064" y="1696"/>
                  </a:lnTo>
                  <a:lnTo>
                    <a:pt x="1064" y="1696"/>
                  </a:lnTo>
                  <a:lnTo>
                    <a:pt x="1064" y="1698"/>
                  </a:lnTo>
                  <a:lnTo>
                    <a:pt x="1064" y="1698"/>
                  </a:lnTo>
                  <a:lnTo>
                    <a:pt x="1064" y="1698"/>
                  </a:lnTo>
                  <a:lnTo>
                    <a:pt x="1064" y="1698"/>
                  </a:lnTo>
                  <a:lnTo>
                    <a:pt x="1064" y="1700"/>
                  </a:lnTo>
                  <a:lnTo>
                    <a:pt x="1064" y="1700"/>
                  </a:lnTo>
                  <a:lnTo>
                    <a:pt x="1064" y="1700"/>
                  </a:lnTo>
                  <a:lnTo>
                    <a:pt x="1062" y="1700"/>
                  </a:lnTo>
                  <a:lnTo>
                    <a:pt x="1062" y="1702"/>
                  </a:lnTo>
                  <a:lnTo>
                    <a:pt x="1066" y="1704"/>
                  </a:lnTo>
                  <a:lnTo>
                    <a:pt x="1066" y="1704"/>
                  </a:lnTo>
                  <a:lnTo>
                    <a:pt x="1066" y="1706"/>
                  </a:lnTo>
                  <a:lnTo>
                    <a:pt x="1066" y="1706"/>
                  </a:lnTo>
                  <a:lnTo>
                    <a:pt x="1066" y="1706"/>
                  </a:lnTo>
                  <a:lnTo>
                    <a:pt x="1066" y="1706"/>
                  </a:lnTo>
                  <a:lnTo>
                    <a:pt x="1066" y="1706"/>
                  </a:lnTo>
                  <a:lnTo>
                    <a:pt x="1066" y="1708"/>
                  </a:lnTo>
                  <a:lnTo>
                    <a:pt x="1066" y="1708"/>
                  </a:lnTo>
                  <a:lnTo>
                    <a:pt x="1066" y="1710"/>
                  </a:lnTo>
                  <a:lnTo>
                    <a:pt x="1066" y="1710"/>
                  </a:lnTo>
                  <a:lnTo>
                    <a:pt x="1058" y="1720"/>
                  </a:lnTo>
                  <a:lnTo>
                    <a:pt x="1058" y="1720"/>
                  </a:lnTo>
                  <a:lnTo>
                    <a:pt x="1060" y="1722"/>
                  </a:lnTo>
                  <a:lnTo>
                    <a:pt x="1062" y="1722"/>
                  </a:lnTo>
                  <a:lnTo>
                    <a:pt x="1062" y="1722"/>
                  </a:lnTo>
                  <a:lnTo>
                    <a:pt x="1062" y="1724"/>
                  </a:lnTo>
                  <a:lnTo>
                    <a:pt x="1062" y="1724"/>
                  </a:lnTo>
                  <a:lnTo>
                    <a:pt x="1062" y="1724"/>
                  </a:lnTo>
                  <a:lnTo>
                    <a:pt x="1064" y="1722"/>
                  </a:lnTo>
                  <a:lnTo>
                    <a:pt x="1064" y="1722"/>
                  </a:lnTo>
                  <a:lnTo>
                    <a:pt x="1064" y="1722"/>
                  </a:lnTo>
                  <a:lnTo>
                    <a:pt x="1066" y="1722"/>
                  </a:lnTo>
                  <a:lnTo>
                    <a:pt x="1068" y="1720"/>
                  </a:lnTo>
                  <a:lnTo>
                    <a:pt x="1068" y="1720"/>
                  </a:lnTo>
                  <a:lnTo>
                    <a:pt x="1070" y="1718"/>
                  </a:lnTo>
                  <a:lnTo>
                    <a:pt x="1070" y="1718"/>
                  </a:lnTo>
                  <a:lnTo>
                    <a:pt x="1070" y="1718"/>
                  </a:lnTo>
                  <a:lnTo>
                    <a:pt x="1072" y="1718"/>
                  </a:lnTo>
                  <a:lnTo>
                    <a:pt x="1074" y="1716"/>
                  </a:lnTo>
                  <a:lnTo>
                    <a:pt x="1074" y="1716"/>
                  </a:lnTo>
                  <a:lnTo>
                    <a:pt x="1084" y="1712"/>
                  </a:lnTo>
                  <a:lnTo>
                    <a:pt x="1086" y="1710"/>
                  </a:lnTo>
                  <a:lnTo>
                    <a:pt x="1088" y="1710"/>
                  </a:lnTo>
                  <a:lnTo>
                    <a:pt x="1092" y="1712"/>
                  </a:lnTo>
                  <a:lnTo>
                    <a:pt x="1094" y="1712"/>
                  </a:lnTo>
                  <a:lnTo>
                    <a:pt x="1094" y="1712"/>
                  </a:lnTo>
                  <a:lnTo>
                    <a:pt x="1096" y="1710"/>
                  </a:lnTo>
                  <a:lnTo>
                    <a:pt x="1096" y="1710"/>
                  </a:lnTo>
                  <a:lnTo>
                    <a:pt x="1098" y="1710"/>
                  </a:lnTo>
                  <a:lnTo>
                    <a:pt x="1100" y="1710"/>
                  </a:lnTo>
                  <a:lnTo>
                    <a:pt x="1100" y="1710"/>
                  </a:lnTo>
                  <a:lnTo>
                    <a:pt x="1102" y="1712"/>
                  </a:lnTo>
                  <a:lnTo>
                    <a:pt x="1104" y="1712"/>
                  </a:lnTo>
                  <a:lnTo>
                    <a:pt x="1104" y="1712"/>
                  </a:lnTo>
                  <a:lnTo>
                    <a:pt x="1106" y="1712"/>
                  </a:lnTo>
                  <a:lnTo>
                    <a:pt x="1106" y="1712"/>
                  </a:lnTo>
                  <a:lnTo>
                    <a:pt x="1108" y="1712"/>
                  </a:lnTo>
                  <a:lnTo>
                    <a:pt x="1108" y="1712"/>
                  </a:lnTo>
                  <a:lnTo>
                    <a:pt x="1110" y="1710"/>
                  </a:lnTo>
                  <a:lnTo>
                    <a:pt x="1114" y="1710"/>
                  </a:lnTo>
                  <a:lnTo>
                    <a:pt x="1116" y="1710"/>
                  </a:lnTo>
                  <a:lnTo>
                    <a:pt x="1116" y="1710"/>
                  </a:lnTo>
                  <a:lnTo>
                    <a:pt x="1118" y="1710"/>
                  </a:lnTo>
                  <a:lnTo>
                    <a:pt x="1118" y="1712"/>
                  </a:lnTo>
                  <a:lnTo>
                    <a:pt x="1116" y="1712"/>
                  </a:lnTo>
                  <a:lnTo>
                    <a:pt x="1112" y="1716"/>
                  </a:lnTo>
                  <a:lnTo>
                    <a:pt x="1110" y="1718"/>
                  </a:lnTo>
                  <a:lnTo>
                    <a:pt x="1110" y="1718"/>
                  </a:lnTo>
                  <a:lnTo>
                    <a:pt x="1108" y="1718"/>
                  </a:lnTo>
                  <a:lnTo>
                    <a:pt x="1108" y="1718"/>
                  </a:lnTo>
                  <a:lnTo>
                    <a:pt x="1108" y="1718"/>
                  </a:lnTo>
                  <a:lnTo>
                    <a:pt x="1108" y="1718"/>
                  </a:lnTo>
                  <a:lnTo>
                    <a:pt x="1108" y="1720"/>
                  </a:lnTo>
                  <a:lnTo>
                    <a:pt x="1108" y="1720"/>
                  </a:lnTo>
                  <a:lnTo>
                    <a:pt x="1108" y="1722"/>
                  </a:lnTo>
                  <a:lnTo>
                    <a:pt x="1108" y="1722"/>
                  </a:lnTo>
                  <a:lnTo>
                    <a:pt x="1108" y="1726"/>
                  </a:lnTo>
                  <a:lnTo>
                    <a:pt x="1108" y="1726"/>
                  </a:lnTo>
                  <a:lnTo>
                    <a:pt x="1108" y="1726"/>
                  </a:lnTo>
                  <a:lnTo>
                    <a:pt x="1108" y="1726"/>
                  </a:lnTo>
                  <a:lnTo>
                    <a:pt x="1108" y="1726"/>
                  </a:lnTo>
                  <a:lnTo>
                    <a:pt x="1108" y="1726"/>
                  </a:lnTo>
                  <a:lnTo>
                    <a:pt x="1110" y="1726"/>
                  </a:lnTo>
                  <a:lnTo>
                    <a:pt x="1112" y="1728"/>
                  </a:lnTo>
                  <a:lnTo>
                    <a:pt x="1114" y="1728"/>
                  </a:lnTo>
                  <a:lnTo>
                    <a:pt x="1114" y="1728"/>
                  </a:lnTo>
                  <a:lnTo>
                    <a:pt x="1114" y="1728"/>
                  </a:lnTo>
                  <a:lnTo>
                    <a:pt x="1114" y="1732"/>
                  </a:lnTo>
                  <a:lnTo>
                    <a:pt x="1114" y="1732"/>
                  </a:lnTo>
                  <a:lnTo>
                    <a:pt x="1116" y="1736"/>
                  </a:lnTo>
                  <a:lnTo>
                    <a:pt x="1116" y="1736"/>
                  </a:lnTo>
                  <a:lnTo>
                    <a:pt x="1116" y="1736"/>
                  </a:lnTo>
                  <a:lnTo>
                    <a:pt x="1116" y="1736"/>
                  </a:lnTo>
                  <a:lnTo>
                    <a:pt x="1116" y="1736"/>
                  </a:lnTo>
                  <a:lnTo>
                    <a:pt x="1114" y="1738"/>
                  </a:lnTo>
                  <a:lnTo>
                    <a:pt x="1114" y="1738"/>
                  </a:lnTo>
                  <a:lnTo>
                    <a:pt x="1114" y="1740"/>
                  </a:lnTo>
                  <a:lnTo>
                    <a:pt x="1114" y="1742"/>
                  </a:lnTo>
                  <a:lnTo>
                    <a:pt x="1114" y="1742"/>
                  </a:lnTo>
                  <a:lnTo>
                    <a:pt x="1116" y="1742"/>
                  </a:lnTo>
                  <a:lnTo>
                    <a:pt x="1116" y="1742"/>
                  </a:lnTo>
                  <a:lnTo>
                    <a:pt x="1116" y="1742"/>
                  </a:lnTo>
                  <a:lnTo>
                    <a:pt x="1118" y="1744"/>
                  </a:lnTo>
                  <a:lnTo>
                    <a:pt x="1118" y="1746"/>
                  </a:lnTo>
                  <a:lnTo>
                    <a:pt x="1118" y="1746"/>
                  </a:lnTo>
                  <a:lnTo>
                    <a:pt x="1118" y="1746"/>
                  </a:lnTo>
                  <a:lnTo>
                    <a:pt x="1118" y="1748"/>
                  </a:lnTo>
                  <a:lnTo>
                    <a:pt x="1118" y="1748"/>
                  </a:lnTo>
                  <a:lnTo>
                    <a:pt x="1116" y="1748"/>
                  </a:lnTo>
                  <a:lnTo>
                    <a:pt x="1116" y="1748"/>
                  </a:lnTo>
                  <a:lnTo>
                    <a:pt x="1116" y="1750"/>
                  </a:lnTo>
                  <a:lnTo>
                    <a:pt x="1116" y="1750"/>
                  </a:lnTo>
                  <a:lnTo>
                    <a:pt x="1118" y="1750"/>
                  </a:lnTo>
                  <a:lnTo>
                    <a:pt x="1118" y="1750"/>
                  </a:lnTo>
                  <a:lnTo>
                    <a:pt x="1116" y="1754"/>
                  </a:lnTo>
                  <a:lnTo>
                    <a:pt x="1116" y="1756"/>
                  </a:lnTo>
                  <a:lnTo>
                    <a:pt x="1120" y="1756"/>
                  </a:lnTo>
                  <a:lnTo>
                    <a:pt x="1122" y="1756"/>
                  </a:lnTo>
                  <a:lnTo>
                    <a:pt x="1122" y="1756"/>
                  </a:lnTo>
                  <a:lnTo>
                    <a:pt x="1124" y="1756"/>
                  </a:lnTo>
                  <a:lnTo>
                    <a:pt x="1124" y="1756"/>
                  </a:lnTo>
                  <a:lnTo>
                    <a:pt x="1124" y="1758"/>
                  </a:lnTo>
                  <a:lnTo>
                    <a:pt x="1124" y="1758"/>
                  </a:lnTo>
                  <a:lnTo>
                    <a:pt x="1126" y="1760"/>
                  </a:lnTo>
                  <a:lnTo>
                    <a:pt x="1126" y="1760"/>
                  </a:lnTo>
                  <a:lnTo>
                    <a:pt x="1128" y="1760"/>
                  </a:lnTo>
                  <a:lnTo>
                    <a:pt x="1128" y="1760"/>
                  </a:lnTo>
                  <a:lnTo>
                    <a:pt x="1130" y="1760"/>
                  </a:lnTo>
                  <a:lnTo>
                    <a:pt x="1130" y="1760"/>
                  </a:lnTo>
                  <a:lnTo>
                    <a:pt x="1130" y="1760"/>
                  </a:lnTo>
                  <a:lnTo>
                    <a:pt x="1132" y="1760"/>
                  </a:lnTo>
                  <a:lnTo>
                    <a:pt x="1132" y="1760"/>
                  </a:lnTo>
                  <a:lnTo>
                    <a:pt x="1132" y="1760"/>
                  </a:lnTo>
                  <a:lnTo>
                    <a:pt x="1132" y="1760"/>
                  </a:lnTo>
                  <a:lnTo>
                    <a:pt x="1132" y="1762"/>
                  </a:lnTo>
                  <a:lnTo>
                    <a:pt x="1132" y="1762"/>
                  </a:lnTo>
                  <a:lnTo>
                    <a:pt x="1132" y="1762"/>
                  </a:lnTo>
                  <a:lnTo>
                    <a:pt x="1132" y="1762"/>
                  </a:lnTo>
                  <a:lnTo>
                    <a:pt x="1132" y="1762"/>
                  </a:lnTo>
                  <a:lnTo>
                    <a:pt x="1134" y="1762"/>
                  </a:lnTo>
                  <a:lnTo>
                    <a:pt x="1134" y="1760"/>
                  </a:lnTo>
                  <a:lnTo>
                    <a:pt x="1134" y="1760"/>
                  </a:lnTo>
                  <a:lnTo>
                    <a:pt x="1136" y="1760"/>
                  </a:lnTo>
                  <a:lnTo>
                    <a:pt x="1136" y="1760"/>
                  </a:lnTo>
                  <a:lnTo>
                    <a:pt x="1136" y="1760"/>
                  </a:lnTo>
                  <a:lnTo>
                    <a:pt x="1136" y="1758"/>
                  </a:lnTo>
                  <a:lnTo>
                    <a:pt x="1138" y="1758"/>
                  </a:lnTo>
                  <a:lnTo>
                    <a:pt x="1138" y="1758"/>
                  </a:lnTo>
                  <a:lnTo>
                    <a:pt x="1140" y="1760"/>
                  </a:lnTo>
                  <a:lnTo>
                    <a:pt x="1140" y="1762"/>
                  </a:lnTo>
                  <a:lnTo>
                    <a:pt x="1144" y="1762"/>
                  </a:lnTo>
                  <a:lnTo>
                    <a:pt x="1144" y="1762"/>
                  </a:lnTo>
                  <a:lnTo>
                    <a:pt x="1144" y="1762"/>
                  </a:lnTo>
                  <a:lnTo>
                    <a:pt x="1144" y="1764"/>
                  </a:lnTo>
                  <a:lnTo>
                    <a:pt x="1144" y="1764"/>
                  </a:lnTo>
                  <a:lnTo>
                    <a:pt x="1144" y="1764"/>
                  </a:lnTo>
                  <a:lnTo>
                    <a:pt x="1146" y="1766"/>
                  </a:lnTo>
                  <a:lnTo>
                    <a:pt x="1146" y="1768"/>
                  </a:lnTo>
                  <a:lnTo>
                    <a:pt x="1146" y="1768"/>
                  </a:lnTo>
                  <a:lnTo>
                    <a:pt x="1144" y="1768"/>
                  </a:lnTo>
                  <a:lnTo>
                    <a:pt x="1142" y="1768"/>
                  </a:lnTo>
                  <a:lnTo>
                    <a:pt x="1142" y="1768"/>
                  </a:lnTo>
                  <a:lnTo>
                    <a:pt x="1142" y="1768"/>
                  </a:lnTo>
                  <a:lnTo>
                    <a:pt x="1142" y="1770"/>
                  </a:lnTo>
                  <a:lnTo>
                    <a:pt x="1142" y="1772"/>
                  </a:lnTo>
                  <a:lnTo>
                    <a:pt x="1140" y="1772"/>
                  </a:lnTo>
                  <a:lnTo>
                    <a:pt x="1140" y="1774"/>
                  </a:lnTo>
                  <a:lnTo>
                    <a:pt x="1138" y="1776"/>
                  </a:lnTo>
                  <a:lnTo>
                    <a:pt x="1138" y="1776"/>
                  </a:lnTo>
                  <a:lnTo>
                    <a:pt x="1138" y="1776"/>
                  </a:lnTo>
                  <a:lnTo>
                    <a:pt x="1138" y="1776"/>
                  </a:lnTo>
                  <a:lnTo>
                    <a:pt x="1136" y="1776"/>
                  </a:lnTo>
                  <a:lnTo>
                    <a:pt x="1136" y="1776"/>
                  </a:lnTo>
                  <a:lnTo>
                    <a:pt x="1136" y="1778"/>
                  </a:lnTo>
                  <a:lnTo>
                    <a:pt x="1138" y="1784"/>
                  </a:lnTo>
                  <a:lnTo>
                    <a:pt x="1138" y="1784"/>
                  </a:lnTo>
                  <a:lnTo>
                    <a:pt x="1138" y="1786"/>
                  </a:lnTo>
                  <a:lnTo>
                    <a:pt x="1138" y="1786"/>
                  </a:lnTo>
                  <a:lnTo>
                    <a:pt x="1138" y="1788"/>
                  </a:lnTo>
                  <a:lnTo>
                    <a:pt x="1138" y="1788"/>
                  </a:lnTo>
                  <a:lnTo>
                    <a:pt x="1138" y="1788"/>
                  </a:lnTo>
                  <a:lnTo>
                    <a:pt x="1138" y="1790"/>
                  </a:lnTo>
                  <a:lnTo>
                    <a:pt x="1138" y="1790"/>
                  </a:lnTo>
                  <a:lnTo>
                    <a:pt x="1136" y="1792"/>
                  </a:lnTo>
                  <a:lnTo>
                    <a:pt x="1134" y="1794"/>
                  </a:lnTo>
                  <a:lnTo>
                    <a:pt x="1134" y="1794"/>
                  </a:lnTo>
                  <a:lnTo>
                    <a:pt x="1134" y="1794"/>
                  </a:lnTo>
                  <a:lnTo>
                    <a:pt x="1134" y="1794"/>
                  </a:lnTo>
                  <a:lnTo>
                    <a:pt x="1134" y="1796"/>
                  </a:lnTo>
                  <a:lnTo>
                    <a:pt x="1134" y="1796"/>
                  </a:lnTo>
                  <a:lnTo>
                    <a:pt x="1132" y="1796"/>
                  </a:lnTo>
                  <a:lnTo>
                    <a:pt x="1132" y="1798"/>
                  </a:lnTo>
                  <a:lnTo>
                    <a:pt x="1132" y="1800"/>
                  </a:lnTo>
                  <a:lnTo>
                    <a:pt x="1132" y="1800"/>
                  </a:lnTo>
                  <a:lnTo>
                    <a:pt x="1130" y="1802"/>
                  </a:lnTo>
                  <a:lnTo>
                    <a:pt x="1130" y="1804"/>
                  </a:lnTo>
                  <a:lnTo>
                    <a:pt x="1130" y="1804"/>
                  </a:lnTo>
                  <a:lnTo>
                    <a:pt x="1130" y="1804"/>
                  </a:lnTo>
                  <a:lnTo>
                    <a:pt x="1130" y="1806"/>
                  </a:lnTo>
                  <a:lnTo>
                    <a:pt x="1132" y="1806"/>
                  </a:lnTo>
                  <a:lnTo>
                    <a:pt x="1134" y="1808"/>
                  </a:lnTo>
                  <a:lnTo>
                    <a:pt x="1138" y="1808"/>
                  </a:lnTo>
                  <a:lnTo>
                    <a:pt x="1140" y="1808"/>
                  </a:lnTo>
                  <a:lnTo>
                    <a:pt x="1142" y="1806"/>
                  </a:lnTo>
                  <a:lnTo>
                    <a:pt x="1142" y="1806"/>
                  </a:lnTo>
                  <a:lnTo>
                    <a:pt x="1144" y="1808"/>
                  </a:lnTo>
                  <a:lnTo>
                    <a:pt x="1146" y="1808"/>
                  </a:lnTo>
                  <a:lnTo>
                    <a:pt x="1146" y="1808"/>
                  </a:lnTo>
                  <a:lnTo>
                    <a:pt x="1150" y="1808"/>
                  </a:lnTo>
                  <a:lnTo>
                    <a:pt x="1152" y="1808"/>
                  </a:lnTo>
                  <a:lnTo>
                    <a:pt x="1152" y="1808"/>
                  </a:lnTo>
                  <a:lnTo>
                    <a:pt x="1152" y="1810"/>
                  </a:lnTo>
                  <a:lnTo>
                    <a:pt x="1152" y="1810"/>
                  </a:lnTo>
                  <a:lnTo>
                    <a:pt x="1154" y="1810"/>
                  </a:lnTo>
                  <a:lnTo>
                    <a:pt x="1154" y="1810"/>
                  </a:lnTo>
                  <a:lnTo>
                    <a:pt x="1154" y="1810"/>
                  </a:lnTo>
                  <a:lnTo>
                    <a:pt x="1154" y="1808"/>
                  </a:lnTo>
                  <a:lnTo>
                    <a:pt x="1156" y="1810"/>
                  </a:lnTo>
                  <a:lnTo>
                    <a:pt x="1158" y="1810"/>
                  </a:lnTo>
                  <a:lnTo>
                    <a:pt x="1158" y="1810"/>
                  </a:lnTo>
                  <a:lnTo>
                    <a:pt x="1158" y="1812"/>
                  </a:lnTo>
                  <a:lnTo>
                    <a:pt x="1160" y="1812"/>
                  </a:lnTo>
                  <a:lnTo>
                    <a:pt x="1160" y="1812"/>
                  </a:lnTo>
                  <a:lnTo>
                    <a:pt x="1160" y="1810"/>
                  </a:lnTo>
                  <a:lnTo>
                    <a:pt x="1160" y="1810"/>
                  </a:lnTo>
                  <a:lnTo>
                    <a:pt x="1160" y="1810"/>
                  </a:lnTo>
                  <a:lnTo>
                    <a:pt x="1162" y="1810"/>
                  </a:lnTo>
                  <a:lnTo>
                    <a:pt x="1164" y="1810"/>
                  </a:lnTo>
                  <a:lnTo>
                    <a:pt x="1164" y="1810"/>
                  </a:lnTo>
                  <a:lnTo>
                    <a:pt x="1164" y="1812"/>
                  </a:lnTo>
                  <a:lnTo>
                    <a:pt x="1164" y="1812"/>
                  </a:lnTo>
                  <a:lnTo>
                    <a:pt x="1164" y="1812"/>
                  </a:lnTo>
                  <a:lnTo>
                    <a:pt x="1166" y="1814"/>
                  </a:lnTo>
                  <a:lnTo>
                    <a:pt x="1166" y="1816"/>
                  </a:lnTo>
                  <a:lnTo>
                    <a:pt x="1164" y="1820"/>
                  </a:lnTo>
                  <a:lnTo>
                    <a:pt x="1164" y="1820"/>
                  </a:lnTo>
                  <a:lnTo>
                    <a:pt x="1164" y="1822"/>
                  </a:lnTo>
                  <a:lnTo>
                    <a:pt x="1164" y="1822"/>
                  </a:lnTo>
                  <a:lnTo>
                    <a:pt x="1164" y="1826"/>
                  </a:lnTo>
                  <a:lnTo>
                    <a:pt x="1166" y="1826"/>
                  </a:lnTo>
                  <a:lnTo>
                    <a:pt x="1168" y="1828"/>
                  </a:lnTo>
                  <a:lnTo>
                    <a:pt x="1170" y="1828"/>
                  </a:lnTo>
                  <a:lnTo>
                    <a:pt x="1172" y="1828"/>
                  </a:lnTo>
                  <a:lnTo>
                    <a:pt x="1174" y="1828"/>
                  </a:lnTo>
                  <a:lnTo>
                    <a:pt x="1174" y="1828"/>
                  </a:lnTo>
                  <a:lnTo>
                    <a:pt x="1174" y="1828"/>
                  </a:lnTo>
                  <a:lnTo>
                    <a:pt x="1174" y="1830"/>
                  </a:lnTo>
                  <a:lnTo>
                    <a:pt x="1174" y="1830"/>
                  </a:lnTo>
                  <a:lnTo>
                    <a:pt x="1172" y="1830"/>
                  </a:lnTo>
                  <a:lnTo>
                    <a:pt x="1172" y="1830"/>
                  </a:lnTo>
                  <a:lnTo>
                    <a:pt x="1172" y="1830"/>
                  </a:lnTo>
                  <a:lnTo>
                    <a:pt x="1172" y="1832"/>
                  </a:lnTo>
                  <a:lnTo>
                    <a:pt x="1172" y="1832"/>
                  </a:lnTo>
                  <a:lnTo>
                    <a:pt x="1170" y="1832"/>
                  </a:lnTo>
                  <a:lnTo>
                    <a:pt x="1170" y="1834"/>
                  </a:lnTo>
                  <a:lnTo>
                    <a:pt x="1172" y="1834"/>
                  </a:lnTo>
                  <a:lnTo>
                    <a:pt x="1172" y="1836"/>
                  </a:lnTo>
                  <a:lnTo>
                    <a:pt x="1172" y="1836"/>
                  </a:lnTo>
                  <a:lnTo>
                    <a:pt x="1172" y="1836"/>
                  </a:lnTo>
                  <a:lnTo>
                    <a:pt x="1174" y="1838"/>
                  </a:lnTo>
                  <a:lnTo>
                    <a:pt x="1176" y="1840"/>
                  </a:lnTo>
                  <a:lnTo>
                    <a:pt x="1176" y="1840"/>
                  </a:lnTo>
                  <a:lnTo>
                    <a:pt x="1178" y="1838"/>
                  </a:lnTo>
                  <a:lnTo>
                    <a:pt x="1178" y="1838"/>
                  </a:lnTo>
                  <a:lnTo>
                    <a:pt x="1180" y="1838"/>
                  </a:lnTo>
                  <a:lnTo>
                    <a:pt x="1180" y="1836"/>
                  </a:lnTo>
                  <a:lnTo>
                    <a:pt x="1180" y="1836"/>
                  </a:lnTo>
                  <a:lnTo>
                    <a:pt x="1180" y="1836"/>
                  </a:lnTo>
                  <a:lnTo>
                    <a:pt x="1180" y="1836"/>
                  </a:lnTo>
                  <a:lnTo>
                    <a:pt x="1180" y="1836"/>
                  </a:lnTo>
                  <a:lnTo>
                    <a:pt x="1182" y="1836"/>
                  </a:lnTo>
                  <a:lnTo>
                    <a:pt x="1182" y="1834"/>
                  </a:lnTo>
                  <a:lnTo>
                    <a:pt x="1182" y="1834"/>
                  </a:lnTo>
                  <a:lnTo>
                    <a:pt x="1184" y="1834"/>
                  </a:lnTo>
                  <a:lnTo>
                    <a:pt x="1184" y="1834"/>
                  </a:lnTo>
                  <a:lnTo>
                    <a:pt x="1184" y="1834"/>
                  </a:lnTo>
                  <a:lnTo>
                    <a:pt x="1186" y="1836"/>
                  </a:lnTo>
                  <a:lnTo>
                    <a:pt x="1186" y="1836"/>
                  </a:lnTo>
                  <a:lnTo>
                    <a:pt x="1186" y="1838"/>
                  </a:lnTo>
                  <a:lnTo>
                    <a:pt x="1188" y="1838"/>
                  </a:lnTo>
                  <a:lnTo>
                    <a:pt x="1188" y="1838"/>
                  </a:lnTo>
                  <a:lnTo>
                    <a:pt x="1190" y="1838"/>
                  </a:lnTo>
                  <a:lnTo>
                    <a:pt x="1192" y="1838"/>
                  </a:lnTo>
                  <a:lnTo>
                    <a:pt x="1192" y="1838"/>
                  </a:lnTo>
                  <a:lnTo>
                    <a:pt x="1194" y="1838"/>
                  </a:lnTo>
                  <a:lnTo>
                    <a:pt x="1196" y="1836"/>
                  </a:lnTo>
                  <a:lnTo>
                    <a:pt x="1196" y="1836"/>
                  </a:lnTo>
                  <a:lnTo>
                    <a:pt x="1196" y="1836"/>
                  </a:lnTo>
                  <a:lnTo>
                    <a:pt x="1196" y="1836"/>
                  </a:lnTo>
                  <a:lnTo>
                    <a:pt x="1196" y="1836"/>
                  </a:lnTo>
                  <a:lnTo>
                    <a:pt x="1198" y="1836"/>
                  </a:lnTo>
                  <a:lnTo>
                    <a:pt x="1200" y="1832"/>
                  </a:lnTo>
                  <a:lnTo>
                    <a:pt x="1202" y="1830"/>
                  </a:lnTo>
                  <a:lnTo>
                    <a:pt x="1204" y="1828"/>
                  </a:lnTo>
                  <a:lnTo>
                    <a:pt x="1206" y="1828"/>
                  </a:lnTo>
                  <a:lnTo>
                    <a:pt x="1210" y="1826"/>
                  </a:lnTo>
                  <a:lnTo>
                    <a:pt x="1212" y="1826"/>
                  </a:lnTo>
                  <a:lnTo>
                    <a:pt x="1214" y="1824"/>
                  </a:lnTo>
                  <a:lnTo>
                    <a:pt x="1214" y="1824"/>
                  </a:lnTo>
                  <a:lnTo>
                    <a:pt x="1214" y="1824"/>
                  </a:lnTo>
                  <a:lnTo>
                    <a:pt x="1216" y="1824"/>
                  </a:lnTo>
                  <a:lnTo>
                    <a:pt x="1216" y="1824"/>
                  </a:lnTo>
                  <a:lnTo>
                    <a:pt x="1216" y="1824"/>
                  </a:lnTo>
                  <a:lnTo>
                    <a:pt x="1218" y="1826"/>
                  </a:lnTo>
                  <a:lnTo>
                    <a:pt x="1218" y="1828"/>
                  </a:lnTo>
                  <a:lnTo>
                    <a:pt x="1218" y="1828"/>
                  </a:lnTo>
                  <a:lnTo>
                    <a:pt x="1218" y="1828"/>
                  </a:lnTo>
                  <a:lnTo>
                    <a:pt x="1218" y="1830"/>
                  </a:lnTo>
                  <a:lnTo>
                    <a:pt x="1218" y="1830"/>
                  </a:lnTo>
                  <a:lnTo>
                    <a:pt x="1220" y="1830"/>
                  </a:lnTo>
                  <a:lnTo>
                    <a:pt x="1218" y="1832"/>
                  </a:lnTo>
                  <a:lnTo>
                    <a:pt x="1218" y="1832"/>
                  </a:lnTo>
                  <a:lnTo>
                    <a:pt x="1218" y="1832"/>
                  </a:lnTo>
                  <a:lnTo>
                    <a:pt x="1218" y="1834"/>
                  </a:lnTo>
                  <a:lnTo>
                    <a:pt x="1220" y="1834"/>
                  </a:lnTo>
                  <a:lnTo>
                    <a:pt x="1220" y="1834"/>
                  </a:lnTo>
                  <a:lnTo>
                    <a:pt x="1220" y="1836"/>
                  </a:lnTo>
                  <a:lnTo>
                    <a:pt x="1218" y="1840"/>
                  </a:lnTo>
                  <a:lnTo>
                    <a:pt x="1220" y="1840"/>
                  </a:lnTo>
                  <a:lnTo>
                    <a:pt x="1220" y="1840"/>
                  </a:lnTo>
                  <a:lnTo>
                    <a:pt x="1220" y="1842"/>
                  </a:lnTo>
                  <a:lnTo>
                    <a:pt x="1222" y="1842"/>
                  </a:lnTo>
                  <a:lnTo>
                    <a:pt x="1222" y="1842"/>
                  </a:lnTo>
                  <a:lnTo>
                    <a:pt x="1222" y="1842"/>
                  </a:lnTo>
                  <a:lnTo>
                    <a:pt x="1222" y="1842"/>
                  </a:lnTo>
                  <a:lnTo>
                    <a:pt x="1222" y="1844"/>
                  </a:lnTo>
                  <a:lnTo>
                    <a:pt x="1220" y="1844"/>
                  </a:lnTo>
                  <a:lnTo>
                    <a:pt x="1220" y="1844"/>
                  </a:lnTo>
                  <a:lnTo>
                    <a:pt x="1222" y="1846"/>
                  </a:lnTo>
                  <a:lnTo>
                    <a:pt x="1222" y="1846"/>
                  </a:lnTo>
                  <a:lnTo>
                    <a:pt x="1222" y="1846"/>
                  </a:lnTo>
                  <a:lnTo>
                    <a:pt x="1220" y="1848"/>
                  </a:lnTo>
                  <a:lnTo>
                    <a:pt x="1222" y="1848"/>
                  </a:lnTo>
                  <a:lnTo>
                    <a:pt x="1222" y="1850"/>
                  </a:lnTo>
                  <a:lnTo>
                    <a:pt x="1222" y="1850"/>
                  </a:lnTo>
                  <a:lnTo>
                    <a:pt x="1222" y="1852"/>
                  </a:lnTo>
                  <a:lnTo>
                    <a:pt x="1224" y="1852"/>
                  </a:lnTo>
                  <a:lnTo>
                    <a:pt x="1224" y="1852"/>
                  </a:lnTo>
                  <a:lnTo>
                    <a:pt x="1226" y="1850"/>
                  </a:lnTo>
                  <a:lnTo>
                    <a:pt x="1228" y="1850"/>
                  </a:lnTo>
                  <a:lnTo>
                    <a:pt x="1228" y="1848"/>
                  </a:lnTo>
                  <a:lnTo>
                    <a:pt x="1234" y="1848"/>
                  </a:lnTo>
                  <a:lnTo>
                    <a:pt x="1234" y="1848"/>
                  </a:lnTo>
                  <a:lnTo>
                    <a:pt x="1236" y="1848"/>
                  </a:lnTo>
                  <a:lnTo>
                    <a:pt x="1236" y="1848"/>
                  </a:lnTo>
                  <a:lnTo>
                    <a:pt x="1238" y="1848"/>
                  </a:lnTo>
                  <a:lnTo>
                    <a:pt x="1238" y="1848"/>
                  </a:lnTo>
                  <a:lnTo>
                    <a:pt x="1238" y="1850"/>
                  </a:lnTo>
                  <a:lnTo>
                    <a:pt x="1238" y="1850"/>
                  </a:lnTo>
                  <a:lnTo>
                    <a:pt x="1238" y="1850"/>
                  </a:lnTo>
                  <a:lnTo>
                    <a:pt x="1236" y="1850"/>
                  </a:lnTo>
                  <a:lnTo>
                    <a:pt x="1238" y="1852"/>
                  </a:lnTo>
                  <a:lnTo>
                    <a:pt x="1238" y="1852"/>
                  </a:lnTo>
                  <a:lnTo>
                    <a:pt x="1240" y="1850"/>
                  </a:lnTo>
                  <a:lnTo>
                    <a:pt x="1240" y="1850"/>
                  </a:lnTo>
                  <a:lnTo>
                    <a:pt x="1242" y="1852"/>
                  </a:lnTo>
                  <a:lnTo>
                    <a:pt x="1242" y="1852"/>
                  </a:lnTo>
                  <a:lnTo>
                    <a:pt x="1242" y="1854"/>
                  </a:lnTo>
                  <a:lnTo>
                    <a:pt x="1244" y="1854"/>
                  </a:lnTo>
                  <a:lnTo>
                    <a:pt x="1244" y="1852"/>
                  </a:lnTo>
                  <a:lnTo>
                    <a:pt x="1244" y="1852"/>
                  </a:lnTo>
                  <a:lnTo>
                    <a:pt x="1246" y="1852"/>
                  </a:lnTo>
                  <a:lnTo>
                    <a:pt x="1246" y="1852"/>
                  </a:lnTo>
                  <a:lnTo>
                    <a:pt x="1246" y="1852"/>
                  </a:lnTo>
                  <a:lnTo>
                    <a:pt x="1246" y="1850"/>
                  </a:lnTo>
                  <a:lnTo>
                    <a:pt x="1246" y="1850"/>
                  </a:lnTo>
                  <a:lnTo>
                    <a:pt x="1246" y="1850"/>
                  </a:lnTo>
                  <a:lnTo>
                    <a:pt x="1246" y="1850"/>
                  </a:lnTo>
                  <a:lnTo>
                    <a:pt x="1248" y="1850"/>
                  </a:lnTo>
                  <a:lnTo>
                    <a:pt x="1248" y="1850"/>
                  </a:lnTo>
                  <a:lnTo>
                    <a:pt x="1248" y="1850"/>
                  </a:lnTo>
                  <a:lnTo>
                    <a:pt x="1248" y="1850"/>
                  </a:lnTo>
                  <a:lnTo>
                    <a:pt x="1248" y="1848"/>
                  </a:lnTo>
                  <a:lnTo>
                    <a:pt x="1248" y="1848"/>
                  </a:lnTo>
                  <a:lnTo>
                    <a:pt x="1248" y="1848"/>
                  </a:lnTo>
                  <a:lnTo>
                    <a:pt x="1248" y="1848"/>
                  </a:lnTo>
                  <a:lnTo>
                    <a:pt x="1246" y="1846"/>
                  </a:lnTo>
                  <a:lnTo>
                    <a:pt x="1246" y="1846"/>
                  </a:lnTo>
                  <a:lnTo>
                    <a:pt x="1244" y="1846"/>
                  </a:lnTo>
                  <a:lnTo>
                    <a:pt x="1244" y="1846"/>
                  </a:lnTo>
                  <a:lnTo>
                    <a:pt x="1244" y="1844"/>
                  </a:lnTo>
                  <a:lnTo>
                    <a:pt x="1244" y="1844"/>
                  </a:lnTo>
                  <a:lnTo>
                    <a:pt x="1244" y="1842"/>
                  </a:lnTo>
                  <a:lnTo>
                    <a:pt x="1244" y="1838"/>
                  </a:lnTo>
                  <a:lnTo>
                    <a:pt x="1244" y="1836"/>
                  </a:lnTo>
                  <a:lnTo>
                    <a:pt x="1244" y="1836"/>
                  </a:lnTo>
                  <a:lnTo>
                    <a:pt x="1244" y="1834"/>
                  </a:lnTo>
                  <a:lnTo>
                    <a:pt x="1244" y="1832"/>
                  </a:lnTo>
                  <a:lnTo>
                    <a:pt x="1244" y="1832"/>
                  </a:lnTo>
                  <a:lnTo>
                    <a:pt x="1246" y="1832"/>
                  </a:lnTo>
                  <a:lnTo>
                    <a:pt x="1246" y="1832"/>
                  </a:lnTo>
                  <a:lnTo>
                    <a:pt x="1248" y="1830"/>
                  </a:lnTo>
                  <a:lnTo>
                    <a:pt x="1246" y="1830"/>
                  </a:lnTo>
                  <a:lnTo>
                    <a:pt x="1246" y="1830"/>
                  </a:lnTo>
                  <a:lnTo>
                    <a:pt x="1246" y="1830"/>
                  </a:lnTo>
                  <a:lnTo>
                    <a:pt x="1244" y="1828"/>
                  </a:lnTo>
                  <a:lnTo>
                    <a:pt x="1244" y="1828"/>
                  </a:lnTo>
                  <a:lnTo>
                    <a:pt x="1244" y="1828"/>
                  </a:lnTo>
                  <a:lnTo>
                    <a:pt x="1244" y="1826"/>
                  </a:lnTo>
                  <a:lnTo>
                    <a:pt x="1244" y="1826"/>
                  </a:lnTo>
                  <a:lnTo>
                    <a:pt x="1244" y="1826"/>
                  </a:lnTo>
                  <a:lnTo>
                    <a:pt x="1244" y="1826"/>
                  </a:lnTo>
                  <a:lnTo>
                    <a:pt x="1244" y="1824"/>
                  </a:lnTo>
                  <a:lnTo>
                    <a:pt x="1244" y="1824"/>
                  </a:lnTo>
                  <a:lnTo>
                    <a:pt x="1244" y="1822"/>
                  </a:lnTo>
                  <a:lnTo>
                    <a:pt x="1244" y="1820"/>
                  </a:lnTo>
                  <a:lnTo>
                    <a:pt x="1244" y="1820"/>
                  </a:lnTo>
                  <a:lnTo>
                    <a:pt x="1244" y="1820"/>
                  </a:lnTo>
                  <a:lnTo>
                    <a:pt x="1242" y="1818"/>
                  </a:lnTo>
                  <a:lnTo>
                    <a:pt x="1242" y="1816"/>
                  </a:lnTo>
                  <a:lnTo>
                    <a:pt x="1242" y="1816"/>
                  </a:lnTo>
                  <a:lnTo>
                    <a:pt x="1242" y="1816"/>
                  </a:lnTo>
                  <a:lnTo>
                    <a:pt x="1242" y="1816"/>
                  </a:lnTo>
                  <a:lnTo>
                    <a:pt x="1242" y="1816"/>
                  </a:lnTo>
                  <a:lnTo>
                    <a:pt x="1240" y="1814"/>
                  </a:lnTo>
                  <a:lnTo>
                    <a:pt x="1238" y="1814"/>
                  </a:lnTo>
                  <a:lnTo>
                    <a:pt x="1238" y="1814"/>
                  </a:lnTo>
                  <a:lnTo>
                    <a:pt x="1238" y="1812"/>
                  </a:lnTo>
                  <a:lnTo>
                    <a:pt x="1238" y="1810"/>
                  </a:lnTo>
                  <a:lnTo>
                    <a:pt x="1236" y="1808"/>
                  </a:lnTo>
                  <a:lnTo>
                    <a:pt x="1236" y="1808"/>
                  </a:lnTo>
                  <a:lnTo>
                    <a:pt x="1236" y="1806"/>
                  </a:lnTo>
                  <a:lnTo>
                    <a:pt x="1236" y="1806"/>
                  </a:lnTo>
                  <a:lnTo>
                    <a:pt x="1236" y="1806"/>
                  </a:lnTo>
                  <a:lnTo>
                    <a:pt x="1236" y="1804"/>
                  </a:lnTo>
                  <a:lnTo>
                    <a:pt x="1236" y="1802"/>
                  </a:lnTo>
                  <a:lnTo>
                    <a:pt x="1234" y="1802"/>
                  </a:lnTo>
                  <a:lnTo>
                    <a:pt x="1234" y="1800"/>
                  </a:lnTo>
                  <a:lnTo>
                    <a:pt x="1234" y="1800"/>
                  </a:lnTo>
                  <a:lnTo>
                    <a:pt x="1236" y="1800"/>
                  </a:lnTo>
                  <a:lnTo>
                    <a:pt x="1236" y="1800"/>
                  </a:lnTo>
                  <a:lnTo>
                    <a:pt x="1236" y="1800"/>
                  </a:lnTo>
                  <a:lnTo>
                    <a:pt x="1236" y="1800"/>
                  </a:lnTo>
                  <a:lnTo>
                    <a:pt x="1238" y="1800"/>
                  </a:lnTo>
                  <a:lnTo>
                    <a:pt x="1238" y="1800"/>
                  </a:lnTo>
                  <a:lnTo>
                    <a:pt x="1238" y="1798"/>
                  </a:lnTo>
                  <a:lnTo>
                    <a:pt x="1238" y="1796"/>
                  </a:lnTo>
                  <a:lnTo>
                    <a:pt x="1238" y="1796"/>
                  </a:lnTo>
                  <a:lnTo>
                    <a:pt x="1240" y="1796"/>
                  </a:lnTo>
                  <a:lnTo>
                    <a:pt x="1240" y="1794"/>
                  </a:lnTo>
                  <a:lnTo>
                    <a:pt x="1240" y="1794"/>
                  </a:lnTo>
                  <a:lnTo>
                    <a:pt x="1240" y="1794"/>
                  </a:lnTo>
                  <a:lnTo>
                    <a:pt x="1240" y="1792"/>
                  </a:lnTo>
                  <a:lnTo>
                    <a:pt x="1240" y="1792"/>
                  </a:lnTo>
                  <a:lnTo>
                    <a:pt x="1240" y="1790"/>
                  </a:lnTo>
                  <a:lnTo>
                    <a:pt x="1242" y="1790"/>
                  </a:lnTo>
                  <a:lnTo>
                    <a:pt x="1242" y="1790"/>
                  </a:lnTo>
                  <a:lnTo>
                    <a:pt x="1242" y="1788"/>
                  </a:lnTo>
                  <a:lnTo>
                    <a:pt x="1244" y="1788"/>
                  </a:lnTo>
                  <a:lnTo>
                    <a:pt x="1244" y="1788"/>
                  </a:lnTo>
                  <a:lnTo>
                    <a:pt x="1244" y="1788"/>
                  </a:lnTo>
                  <a:lnTo>
                    <a:pt x="1246" y="1790"/>
                  </a:lnTo>
                  <a:lnTo>
                    <a:pt x="1248" y="1792"/>
                  </a:lnTo>
                  <a:lnTo>
                    <a:pt x="1248" y="1794"/>
                  </a:lnTo>
                  <a:lnTo>
                    <a:pt x="1250" y="1794"/>
                  </a:lnTo>
                  <a:lnTo>
                    <a:pt x="1250" y="1794"/>
                  </a:lnTo>
                  <a:lnTo>
                    <a:pt x="1250" y="1792"/>
                  </a:lnTo>
                  <a:lnTo>
                    <a:pt x="1250" y="1792"/>
                  </a:lnTo>
                  <a:lnTo>
                    <a:pt x="1252" y="1792"/>
                  </a:lnTo>
                  <a:lnTo>
                    <a:pt x="1254" y="1792"/>
                  </a:lnTo>
                  <a:lnTo>
                    <a:pt x="1254" y="1792"/>
                  </a:lnTo>
                  <a:lnTo>
                    <a:pt x="1256" y="1790"/>
                  </a:lnTo>
                  <a:lnTo>
                    <a:pt x="1256" y="1790"/>
                  </a:lnTo>
                  <a:lnTo>
                    <a:pt x="1260" y="1792"/>
                  </a:lnTo>
                  <a:lnTo>
                    <a:pt x="1260" y="1792"/>
                  </a:lnTo>
                  <a:lnTo>
                    <a:pt x="1260" y="1792"/>
                  </a:lnTo>
                  <a:lnTo>
                    <a:pt x="1260" y="1792"/>
                  </a:lnTo>
                  <a:lnTo>
                    <a:pt x="1260" y="1792"/>
                  </a:lnTo>
                  <a:lnTo>
                    <a:pt x="1260" y="1794"/>
                  </a:lnTo>
                  <a:lnTo>
                    <a:pt x="1260" y="1794"/>
                  </a:lnTo>
                  <a:lnTo>
                    <a:pt x="1262" y="1792"/>
                  </a:lnTo>
                  <a:lnTo>
                    <a:pt x="1262" y="1792"/>
                  </a:lnTo>
                  <a:lnTo>
                    <a:pt x="1262" y="1792"/>
                  </a:lnTo>
                  <a:lnTo>
                    <a:pt x="1264" y="1792"/>
                  </a:lnTo>
                  <a:lnTo>
                    <a:pt x="1264" y="1792"/>
                  </a:lnTo>
                  <a:lnTo>
                    <a:pt x="1266" y="1792"/>
                  </a:lnTo>
                  <a:lnTo>
                    <a:pt x="1266" y="1792"/>
                  </a:lnTo>
                  <a:lnTo>
                    <a:pt x="1266" y="1792"/>
                  </a:lnTo>
                  <a:lnTo>
                    <a:pt x="1266" y="1790"/>
                  </a:lnTo>
                  <a:lnTo>
                    <a:pt x="1266" y="1788"/>
                  </a:lnTo>
                  <a:lnTo>
                    <a:pt x="1272" y="1782"/>
                  </a:lnTo>
                  <a:lnTo>
                    <a:pt x="1272" y="1782"/>
                  </a:lnTo>
                  <a:lnTo>
                    <a:pt x="1272" y="1782"/>
                  </a:lnTo>
                  <a:lnTo>
                    <a:pt x="1272" y="1782"/>
                  </a:lnTo>
                  <a:lnTo>
                    <a:pt x="1272" y="1782"/>
                  </a:lnTo>
                  <a:lnTo>
                    <a:pt x="1272" y="1782"/>
                  </a:lnTo>
                  <a:lnTo>
                    <a:pt x="1272" y="1780"/>
                  </a:lnTo>
                  <a:lnTo>
                    <a:pt x="1272" y="1780"/>
                  </a:lnTo>
                  <a:lnTo>
                    <a:pt x="1272" y="1780"/>
                  </a:lnTo>
                  <a:lnTo>
                    <a:pt x="1272" y="1780"/>
                  </a:lnTo>
                  <a:lnTo>
                    <a:pt x="1272" y="1780"/>
                  </a:lnTo>
                  <a:lnTo>
                    <a:pt x="1274" y="1780"/>
                  </a:lnTo>
                  <a:lnTo>
                    <a:pt x="1274" y="1780"/>
                  </a:lnTo>
                  <a:lnTo>
                    <a:pt x="1274" y="1778"/>
                  </a:lnTo>
                  <a:lnTo>
                    <a:pt x="1274" y="1776"/>
                  </a:lnTo>
                  <a:lnTo>
                    <a:pt x="1274" y="1776"/>
                  </a:lnTo>
                  <a:lnTo>
                    <a:pt x="1276" y="1776"/>
                  </a:lnTo>
                  <a:lnTo>
                    <a:pt x="1276" y="1776"/>
                  </a:lnTo>
                  <a:lnTo>
                    <a:pt x="1278" y="1776"/>
                  </a:lnTo>
                  <a:lnTo>
                    <a:pt x="1278" y="1776"/>
                  </a:lnTo>
                  <a:lnTo>
                    <a:pt x="1278" y="1778"/>
                  </a:lnTo>
                  <a:lnTo>
                    <a:pt x="1280" y="1778"/>
                  </a:lnTo>
                  <a:lnTo>
                    <a:pt x="1280" y="1780"/>
                  </a:lnTo>
                  <a:lnTo>
                    <a:pt x="1280" y="1780"/>
                  </a:lnTo>
                  <a:lnTo>
                    <a:pt x="1280" y="1778"/>
                  </a:lnTo>
                  <a:lnTo>
                    <a:pt x="1280" y="1778"/>
                  </a:lnTo>
                  <a:lnTo>
                    <a:pt x="1282" y="1778"/>
                  </a:lnTo>
                  <a:lnTo>
                    <a:pt x="1282" y="1778"/>
                  </a:lnTo>
                  <a:lnTo>
                    <a:pt x="1282" y="1778"/>
                  </a:lnTo>
                  <a:lnTo>
                    <a:pt x="1282" y="1780"/>
                  </a:lnTo>
                  <a:lnTo>
                    <a:pt x="1282" y="1780"/>
                  </a:lnTo>
                  <a:lnTo>
                    <a:pt x="1284" y="1780"/>
                  </a:lnTo>
                  <a:lnTo>
                    <a:pt x="1286" y="1780"/>
                  </a:lnTo>
                  <a:lnTo>
                    <a:pt x="1286" y="1780"/>
                  </a:lnTo>
                  <a:lnTo>
                    <a:pt x="1288" y="1782"/>
                  </a:lnTo>
                  <a:lnTo>
                    <a:pt x="1290" y="1782"/>
                  </a:lnTo>
                  <a:lnTo>
                    <a:pt x="1292" y="1784"/>
                  </a:lnTo>
                  <a:lnTo>
                    <a:pt x="1292" y="1784"/>
                  </a:lnTo>
                  <a:lnTo>
                    <a:pt x="1294" y="1784"/>
                  </a:lnTo>
                  <a:lnTo>
                    <a:pt x="1294" y="1786"/>
                  </a:lnTo>
                  <a:lnTo>
                    <a:pt x="1294" y="1786"/>
                  </a:lnTo>
                  <a:lnTo>
                    <a:pt x="1296" y="1790"/>
                  </a:lnTo>
                  <a:lnTo>
                    <a:pt x="1296" y="1790"/>
                  </a:lnTo>
                  <a:lnTo>
                    <a:pt x="1296" y="1790"/>
                  </a:lnTo>
                  <a:lnTo>
                    <a:pt x="1298" y="1790"/>
                  </a:lnTo>
                  <a:lnTo>
                    <a:pt x="1300" y="1792"/>
                  </a:lnTo>
                  <a:lnTo>
                    <a:pt x="1300" y="1792"/>
                  </a:lnTo>
                  <a:lnTo>
                    <a:pt x="1302" y="1792"/>
                  </a:lnTo>
                  <a:lnTo>
                    <a:pt x="1302" y="1792"/>
                  </a:lnTo>
                  <a:lnTo>
                    <a:pt x="1302" y="1790"/>
                  </a:lnTo>
                  <a:lnTo>
                    <a:pt x="1302" y="1790"/>
                  </a:lnTo>
                  <a:lnTo>
                    <a:pt x="1302" y="1790"/>
                  </a:lnTo>
                  <a:lnTo>
                    <a:pt x="1302" y="1788"/>
                  </a:lnTo>
                  <a:lnTo>
                    <a:pt x="1304" y="1788"/>
                  </a:lnTo>
                  <a:lnTo>
                    <a:pt x="1304" y="1788"/>
                  </a:lnTo>
                  <a:lnTo>
                    <a:pt x="1306" y="1786"/>
                  </a:lnTo>
                  <a:lnTo>
                    <a:pt x="1306" y="1786"/>
                  </a:lnTo>
                  <a:lnTo>
                    <a:pt x="1306" y="1786"/>
                  </a:lnTo>
                  <a:lnTo>
                    <a:pt x="1306" y="1786"/>
                  </a:lnTo>
                  <a:lnTo>
                    <a:pt x="1306" y="1784"/>
                  </a:lnTo>
                  <a:lnTo>
                    <a:pt x="1306" y="1784"/>
                  </a:lnTo>
                  <a:lnTo>
                    <a:pt x="1308" y="1782"/>
                  </a:lnTo>
                  <a:lnTo>
                    <a:pt x="1310" y="1780"/>
                  </a:lnTo>
                  <a:lnTo>
                    <a:pt x="1310" y="1780"/>
                  </a:lnTo>
                  <a:lnTo>
                    <a:pt x="1312" y="1780"/>
                  </a:lnTo>
                  <a:lnTo>
                    <a:pt x="1312" y="1778"/>
                  </a:lnTo>
                  <a:lnTo>
                    <a:pt x="1314" y="1774"/>
                  </a:lnTo>
                  <a:lnTo>
                    <a:pt x="1314" y="1774"/>
                  </a:lnTo>
                  <a:lnTo>
                    <a:pt x="1316" y="1774"/>
                  </a:lnTo>
                  <a:lnTo>
                    <a:pt x="1316" y="1776"/>
                  </a:lnTo>
                  <a:lnTo>
                    <a:pt x="1316" y="1776"/>
                  </a:lnTo>
                  <a:lnTo>
                    <a:pt x="1316" y="1776"/>
                  </a:lnTo>
                  <a:lnTo>
                    <a:pt x="1318" y="1776"/>
                  </a:lnTo>
                  <a:lnTo>
                    <a:pt x="1318" y="1778"/>
                  </a:lnTo>
                  <a:lnTo>
                    <a:pt x="1318" y="1778"/>
                  </a:lnTo>
                  <a:lnTo>
                    <a:pt x="1318" y="1778"/>
                  </a:lnTo>
                  <a:lnTo>
                    <a:pt x="1318" y="1780"/>
                  </a:lnTo>
                  <a:lnTo>
                    <a:pt x="1318" y="1780"/>
                  </a:lnTo>
                  <a:lnTo>
                    <a:pt x="1320" y="1782"/>
                  </a:lnTo>
                  <a:lnTo>
                    <a:pt x="1320" y="1784"/>
                  </a:lnTo>
                  <a:lnTo>
                    <a:pt x="1322" y="1784"/>
                  </a:lnTo>
                  <a:lnTo>
                    <a:pt x="1322" y="1784"/>
                  </a:lnTo>
                  <a:lnTo>
                    <a:pt x="1322" y="1784"/>
                  </a:lnTo>
                  <a:lnTo>
                    <a:pt x="1324" y="1782"/>
                  </a:lnTo>
                  <a:lnTo>
                    <a:pt x="1324" y="1782"/>
                  </a:lnTo>
                  <a:lnTo>
                    <a:pt x="1324" y="1782"/>
                  </a:lnTo>
                  <a:lnTo>
                    <a:pt x="1324" y="1780"/>
                  </a:lnTo>
                  <a:lnTo>
                    <a:pt x="1324" y="1778"/>
                  </a:lnTo>
                  <a:lnTo>
                    <a:pt x="1326" y="1778"/>
                  </a:lnTo>
                  <a:lnTo>
                    <a:pt x="1326" y="1776"/>
                  </a:lnTo>
                  <a:lnTo>
                    <a:pt x="1326" y="1776"/>
                  </a:lnTo>
                  <a:lnTo>
                    <a:pt x="1326" y="1776"/>
                  </a:lnTo>
                  <a:lnTo>
                    <a:pt x="1326" y="1776"/>
                  </a:lnTo>
                  <a:lnTo>
                    <a:pt x="1328" y="1774"/>
                  </a:lnTo>
                  <a:lnTo>
                    <a:pt x="1330" y="1774"/>
                  </a:lnTo>
                  <a:lnTo>
                    <a:pt x="1332" y="1778"/>
                  </a:lnTo>
                  <a:lnTo>
                    <a:pt x="1336" y="1780"/>
                  </a:lnTo>
                  <a:lnTo>
                    <a:pt x="1336" y="1782"/>
                  </a:lnTo>
                  <a:lnTo>
                    <a:pt x="1336" y="1782"/>
                  </a:lnTo>
                  <a:lnTo>
                    <a:pt x="1336" y="1784"/>
                  </a:lnTo>
                  <a:lnTo>
                    <a:pt x="1336" y="1784"/>
                  </a:lnTo>
                  <a:lnTo>
                    <a:pt x="1338" y="1784"/>
                  </a:lnTo>
                  <a:lnTo>
                    <a:pt x="1338" y="1784"/>
                  </a:lnTo>
                  <a:lnTo>
                    <a:pt x="1338" y="1784"/>
                  </a:lnTo>
                  <a:lnTo>
                    <a:pt x="1340" y="1784"/>
                  </a:lnTo>
                  <a:lnTo>
                    <a:pt x="1340" y="1786"/>
                  </a:lnTo>
                  <a:lnTo>
                    <a:pt x="1340" y="1786"/>
                  </a:lnTo>
                  <a:lnTo>
                    <a:pt x="1340" y="1786"/>
                  </a:lnTo>
                  <a:lnTo>
                    <a:pt x="1340" y="1788"/>
                  </a:lnTo>
                  <a:lnTo>
                    <a:pt x="1342" y="1788"/>
                  </a:lnTo>
                  <a:lnTo>
                    <a:pt x="1342" y="1788"/>
                  </a:lnTo>
                  <a:lnTo>
                    <a:pt x="1342" y="1788"/>
                  </a:lnTo>
                  <a:lnTo>
                    <a:pt x="1344" y="1788"/>
                  </a:lnTo>
                  <a:lnTo>
                    <a:pt x="1344" y="1788"/>
                  </a:lnTo>
                  <a:lnTo>
                    <a:pt x="1344" y="1786"/>
                  </a:lnTo>
                  <a:lnTo>
                    <a:pt x="1344" y="1786"/>
                  </a:lnTo>
                  <a:lnTo>
                    <a:pt x="1344" y="1786"/>
                  </a:lnTo>
                  <a:lnTo>
                    <a:pt x="1344" y="1784"/>
                  </a:lnTo>
                  <a:lnTo>
                    <a:pt x="1344" y="1782"/>
                  </a:lnTo>
                  <a:lnTo>
                    <a:pt x="1344" y="1782"/>
                  </a:lnTo>
                  <a:lnTo>
                    <a:pt x="1344" y="1780"/>
                  </a:lnTo>
                  <a:lnTo>
                    <a:pt x="1346" y="1778"/>
                  </a:lnTo>
                  <a:lnTo>
                    <a:pt x="1346" y="1776"/>
                  </a:lnTo>
                  <a:lnTo>
                    <a:pt x="1346" y="1776"/>
                  </a:lnTo>
                  <a:lnTo>
                    <a:pt x="1348" y="1776"/>
                  </a:lnTo>
                  <a:lnTo>
                    <a:pt x="1348" y="1774"/>
                  </a:lnTo>
                  <a:lnTo>
                    <a:pt x="1348" y="1774"/>
                  </a:lnTo>
                  <a:lnTo>
                    <a:pt x="1348" y="1774"/>
                  </a:lnTo>
                  <a:lnTo>
                    <a:pt x="1350" y="1774"/>
                  </a:lnTo>
                  <a:lnTo>
                    <a:pt x="1354" y="1772"/>
                  </a:lnTo>
                  <a:lnTo>
                    <a:pt x="1354" y="1772"/>
                  </a:lnTo>
                  <a:lnTo>
                    <a:pt x="1354" y="1774"/>
                  </a:lnTo>
                  <a:lnTo>
                    <a:pt x="1354" y="1774"/>
                  </a:lnTo>
                  <a:lnTo>
                    <a:pt x="1354" y="1776"/>
                  </a:lnTo>
                  <a:lnTo>
                    <a:pt x="1354" y="1776"/>
                  </a:lnTo>
                  <a:lnTo>
                    <a:pt x="1356" y="1778"/>
                  </a:lnTo>
                  <a:lnTo>
                    <a:pt x="1358" y="1778"/>
                  </a:lnTo>
                  <a:lnTo>
                    <a:pt x="1358" y="1780"/>
                  </a:lnTo>
                  <a:lnTo>
                    <a:pt x="1360" y="1780"/>
                  </a:lnTo>
                  <a:lnTo>
                    <a:pt x="1360" y="1780"/>
                  </a:lnTo>
                  <a:lnTo>
                    <a:pt x="1360" y="1780"/>
                  </a:lnTo>
                  <a:lnTo>
                    <a:pt x="1364" y="1776"/>
                  </a:lnTo>
                  <a:lnTo>
                    <a:pt x="1364" y="1776"/>
                  </a:lnTo>
                  <a:lnTo>
                    <a:pt x="1368" y="1774"/>
                  </a:lnTo>
                  <a:lnTo>
                    <a:pt x="1368" y="1772"/>
                  </a:lnTo>
                  <a:lnTo>
                    <a:pt x="1368" y="1772"/>
                  </a:lnTo>
                  <a:lnTo>
                    <a:pt x="1370" y="1772"/>
                  </a:lnTo>
                  <a:lnTo>
                    <a:pt x="1370" y="1772"/>
                  </a:lnTo>
                  <a:lnTo>
                    <a:pt x="1370" y="1772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0" y="1774"/>
                  </a:lnTo>
                  <a:lnTo>
                    <a:pt x="1372" y="1774"/>
                  </a:lnTo>
                  <a:lnTo>
                    <a:pt x="1372" y="1774"/>
                  </a:lnTo>
                  <a:lnTo>
                    <a:pt x="1374" y="1774"/>
                  </a:lnTo>
                  <a:lnTo>
                    <a:pt x="1374" y="1774"/>
                  </a:lnTo>
                  <a:lnTo>
                    <a:pt x="1376" y="1774"/>
                  </a:lnTo>
                  <a:lnTo>
                    <a:pt x="1376" y="1772"/>
                  </a:lnTo>
                  <a:lnTo>
                    <a:pt x="1376" y="1772"/>
                  </a:lnTo>
                  <a:lnTo>
                    <a:pt x="1378" y="1770"/>
                  </a:lnTo>
                  <a:lnTo>
                    <a:pt x="1378" y="1770"/>
                  </a:lnTo>
                  <a:lnTo>
                    <a:pt x="1380" y="1768"/>
                  </a:lnTo>
                  <a:lnTo>
                    <a:pt x="1380" y="1768"/>
                  </a:lnTo>
                  <a:lnTo>
                    <a:pt x="1380" y="1766"/>
                  </a:lnTo>
                  <a:lnTo>
                    <a:pt x="1380" y="1760"/>
                  </a:lnTo>
                  <a:lnTo>
                    <a:pt x="1380" y="1760"/>
                  </a:lnTo>
                  <a:lnTo>
                    <a:pt x="1382" y="1760"/>
                  </a:lnTo>
                  <a:lnTo>
                    <a:pt x="1382" y="1758"/>
                  </a:lnTo>
                  <a:lnTo>
                    <a:pt x="1382" y="1758"/>
                  </a:lnTo>
                  <a:lnTo>
                    <a:pt x="1382" y="1758"/>
                  </a:lnTo>
                  <a:lnTo>
                    <a:pt x="1382" y="1756"/>
                  </a:lnTo>
                  <a:lnTo>
                    <a:pt x="1384" y="1756"/>
                  </a:lnTo>
                  <a:lnTo>
                    <a:pt x="1384" y="1756"/>
                  </a:lnTo>
                  <a:lnTo>
                    <a:pt x="1384" y="1758"/>
                  </a:lnTo>
                  <a:lnTo>
                    <a:pt x="1386" y="1758"/>
                  </a:lnTo>
                  <a:lnTo>
                    <a:pt x="1386" y="1756"/>
                  </a:lnTo>
                  <a:lnTo>
                    <a:pt x="1388" y="1756"/>
                  </a:lnTo>
                  <a:lnTo>
                    <a:pt x="1390" y="1754"/>
                  </a:lnTo>
                  <a:lnTo>
                    <a:pt x="1390" y="1754"/>
                  </a:lnTo>
                  <a:lnTo>
                    <a:pt x="1392" y="1754"/>
                  </a:lnTo>
                  <a:lnTo>
                    <a:pt x="1394" y="1752"/>
                  </a:lnTo>
                  <a:lnTo>
                    <a:pt x="1394" y="1752"/>
                  </a:lnTo>
                  <a:lnTo>
                    <a:pt x="1394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6" y="1752"/>
                  </a:lnTo>
                  <a:lnTo>
                    <a:pt x="1398" y="1752"/>
                  </a:lnTo>
                  <a:lnTo>
                    <a:pt x="1398" y="1752"/>
                  </a:lnTo>
                  <a:lnTo>
                    <a:pt x="1398" y="1752"/>
                  </a:lnTo>
                  <a:lnTo>
                    <a:pt x="1398" y="1750"/>
                  </a:lnTo>
                  <a:lnTo>
                    <a:pt x="1398" y="1750"/>
                  </a:lnTo>
                  <a:lnTo>
                    <a:pt x="1400" y="1748"/>
                  </a:lnTo>
                  <a:lnTo>
                    <a:pt x="1400" y="1748"/>
                  </a:lnTo>
                  <a:lnTo>
                    <a:pt x="1402" y="1748"/>
                  </a:lnTo>
                  <a:lnTo>
                    <a:pt x="1402" y="1748"/>
                  </a:lnTo>
                  <a:lnTo>
                    <a:pt x="1402" y="1748"/>
                  </a:lnTo>
                  <a:lnTo>
                    <a:pt x="1402" y="1748"/>
                  </a:lnTo>
                  <a:lnTo>
                    <a:pt x="1404" y="1750"/>
                  </a:lnTo>
                  <a:lnTo>
                    <a:pt x="1404" y="1750"/>
                  </a:lnTo>
                  <a:lnTo>
                    <a:pt x="1404" y="1750"/>
                  </a:lnTo>
                  <a:lnTo>
                    <a:pt x="1406" y="1752"/>
                  </a:lnTo>
                  <a:lnTo>
                    <a:pt x="1406" y="1752"/>
                  </a:lnTo>
                  <a:lnTo>
                    <a:pt x="1406" y="1752"/>
                  </a:lnTo>
                  <a:lnTo>
                    <a:pt x="1406" y="1752"/>
                  </a:lnTo>
                  <a:lnTo>
                    <a:pt x="1406" y="1752"/>
                  </a:lnTo>
                  <a:lnTo>
                    <a:pt x="1408" y="1752"/>
                  </a:lnTo>
                  <a:lnTo>
                    <a:pt x="1408" y="1752"/>
                  </a:lnTo>
                  <a:lnTo>
                    <a:pt x="1408" y="1752"/>
                  </a:lnTo>
                  <a:lnTo>
                    <a:pt x="1408" y="1752"/>
                  </a:lnTo>
                  <a:lnTo>
                    <a:pt x="1408" y="1754"/>
                  </a:lnTo>
                  <a:lnTo>
                    <a:pt x="1410" y="1756"/>
                  </a:lnTo>
                  <a:lnTo>
                    <a:pt x="1412" y="1756"/>
                  </a:lnTo>
                  <a:lnTo>
                    <a:pt x="1412" y="1756"/>
                  </a:lnTo>
                  <a:lnTo>
                    <a:pt x="1412" y="1758"/>
                  </a:lnTo>
                  <a:lnTo>
                    <a:pt x="1412" y="1758"/>
                  </a:lnTo>
                  <a:lnTo>
                    <a:pt x="1412" y="1760"/>
                  </a:lnTo>
                  <a:lnTo>
                    <a:pt x="1412" y="1760"/>
                  </a:lnTo>
                  <a:lnTo>
                    <a:pt x="1412" y="1760"/>
                  </a:lnTo>
                  <a:lnTo>
                    <a:pt x="1412" y="1762"/>
                  </a:lnTo>
                  <a:lnTo>
                    <a:pt x="1414" y="1762"/>
                  </a:lnTo>
                  <a:lnTo>
                    <a:pt x="1416" y="1762"/>
                  </a:lnTo>
                  <a:lnTo>
                    <a:pt x="1418" y="1762"/>
                  </a:lnTo>
                  <a:lnTo>
                    <a:pt x="1418" y="1762"/>
                  </a:lnTo>
                  <a:lnTo>
                    <a:pt x="1420" y="1762"/>
                  </a:lnTo>
                  <a:lnTo>
                    <a:pt x="1420" y="1764"/>
                  </a:lnTo>
                  <a:lnTo>
                    <a:pt x="1420" y="1764"/>
                  </a:lnTo>
                  <a:lnTo>
                    <a:pt x="1422" y="1764"/>
                  </a:lnTo>
                  <a:lnTo>
                    <a:pt x="1422" y="1764"/>
                  </a:lnTo>
                  <a:lnTo>
                    <a:pt x="1422" y="1764"/>
                  </a:lnTo>
                  <a:lnTo>
                    <a:pt x="1422" y="1764"/>
                  </a:lnTo>
                  <a:lnTo>
                    <a:pt x="1422" y="1764"/>
                  </a:lnTo>
                  <a:lnTo>
                    <a:pt x="1422" y="1764"/>
                  </a:lnTo>
                  <a:lnTo>
                    <a:pt x="1422" y="1766"/>
                  </a:lnTo>
                  <a:lnTo>
                    <a:pt x="1426" y="1768"/>
                  </a:lnTo>
                  <a:lnTo>
                    <a:pt x="1426" y="1770"/>
                  </a:lnTo>
                  <a:lnTo>
                    <a:pt x="1426" y="1768"/>
                  </a:lnTo>
                  <a:lnTo>
                    <a:pt x="1426" y="1768"/>
                  </a:lnTo>
                  <a:lnTo>
                    <a:pt x="1426" y="1768"/>
                  </a:lnTo>
                  <a:lnTo>
                    <a:pt x="1428" y="1768"/>
                  </a:lnTo>
                  <a:lnTo>
                    <a:pt x="1428" y="1768"/>
                  </a:lnTo>
                  <a:lnTo>
                    <a:pt x="1428" y="1768"/>
                  </a:lnTo>
                  <a:lnTo>
                    <a:pt x="1428" y="1768"/>
                  </a:lnTo>
                  <a:lnTo>
                    <a:pt x="1430" y="1768"/>
                  </a:lnTo>
                  <a:lnTo>
                    <a:pt x="1430" y="1768"/>
                  </a:lnTo>
                  <a:lnTo>
                    <a:pt x="1432" y="1768"/>
                  </a:lnTo>
                  <a:lnTo>
                    <a:pt x="1432" y="1766"/>
                  </a:lnTo>
                  <a:lnTo>
                    <a:pt x="1432" y="1766"/>
                  </a:lnTo>
                  <a:lnTo>
                    <a:pt x="1436" y="1766"/>
                  </a:lnTo>
                  <a:lnTo>
                    <a:pt x="1438" y="1766"/>
                  </a:lnTo>
                  <a:lnTo>
                    <a:pt x="1440" y="1766"/>
                  </a:lnTo>
                  <a:lnTo>
                    <a:pt x="1442" y="1768"/>
                  </a:lnTo>
                  <a:lnTo>
                    <a:pt x="1442" y="1768"/>
                  </a:lnTo>
                  <a:lnTo>
                    <a:pt x="1442" y="1770"/>
                  </a:lnTo>
                  <a:lnTo>
                    <a:pt x="1444" y="1772"/>
                  </a:lnTo>
                  <a:lnTo>
                    <a:pt x="1444" y="1772"/>
                  </a:lnTo>
                  <a:lnTo>
                    <a:pt x="1444" y="1772"/>
                  </a:lnTo>
                  <a:lnTo>
                    <a:pt x="1446" y="1772"/>
                  </a:lnTo>
                  <a:lnTo>
                    <a:pt x="1446" y="1772"/>
                  </a:lnTo>
                  <a:lnTo>
                    <a:pt x="1452" y="1770"/>
                  </a:lnTo>
                  <a:lnTo>
                    <a:pt x="1454" y="1770"/>
                  </a:lnTo>
                  <a:lnTo>
                    <a:pt x="1454" y="1768"/>
                  </a:lnTo>
                  <a:lnTo>
                    <a:pt x="1454" y="1768"/>
                  </a:lnTo>
                  <a:lnTo>
                    <a:pt x="1454" y="1768"/>
                  </a:lnTo>
                  <a:lnTo>
                    <a:pt x="1456" y="1768"/>
                  </a:lnTo>
                  <a:lnTo>
                    <a:pt x="1458" y="1770"/>
                  </a:lnTo>
                  <a:lnTo>
                    <a:pt x="1458" y="1770"/>
                  </a:lnTo>
                  <a:lnTo>
                    <a:pt x="1458" y="1770"/>
                  </a:lnTo>
                  <a:lnTo>
                    <a:pt x="1460" y="1772"/>
                  </a:lnTo>
                  <a:lnTo>
                    <a:pt x="1460" y="1772"/>
                  </a:lnTo>
                  <a:lnTo>
                    <a:pt x="1460" y="1772"/>
                  </a:lnTo>
                  <a:lnTo>
                    <a:pt x="1460" y="1772"/>
                  </a:lnTo>
                  <a:lnTo>
                    <a:pt x="1462" y="1770"/>
                  </a:lnTo>
                  <a:lnTo>
                    <a:pt x="1462" y="1770"/>
                  </a:lnTo>
                  <a:lnTo>
                    <a:pt x="1462" y="1770"/>
                  </a:lnTo>
                  <a:lnTo>
                    <a:pt x="1462" y="1772"/>
                  </a:lnTo>
                  <a:lnTo>
                    <a:pt x="1462" y="1772"/>
                  </a:lnTo>
                  <a:lnTo>
                    <a:pt x="1464" y="1772"/>
                  </a:lnTo>
                  <a:lnTo>
                    <a:pt x="1466" y="1774"/>
                  </a:lnTo>
                  <a:lnTo>
                    <a:pt x="1464" y="1774"/>
                  </a:lnTo>
                  <a:lnTo>
                    <a:pt x="1466" y="1774"/>
                  </a:lnTo>
                  <a:lnTo>
                    <a:pt x="1466" y="1774"/>
                  </a:lnTo>
                  <a:lnTo>
                    <a:pt x="1468" y="1774"/>
                  </a:lnTo>
                  <a:lnTo>
                    <a:pt x="1468" y="1774"/>
                  </a:lnTo>
                  <a:lnTo>
                    <a:pt x="1468" y="1776"/>
                  </a:lnTo>
                  <a:lnTo>
                    <a:pt x="1466" y="1776"/>
                  </a:lnTo>
                  <a:lnTo>
                    <a:pt x="1466" y="1776"/>
                  </a:lnTo>
                  <a:lnTo>
                    <a:pt x="1466" y="1778"/>
                  </a:lnTo>
                  <a:lnTo>
                    <a:pt x="1466" y="1780"/>
                  </a:lnTo>
                  <a:lnTo>
                    <a:pt x="1464" y="1780"/>
                  </a:lnTo>
                  <a:lnTo>
                    <a:pt x="1464" y="1782"/>
                  </a:lnTo>
                  <a:lnTo>
                    <a:pt x="1464" y="1782"/>
                  </a:lnTo>
                  <a:lnTo>
                    <a:pt x="1462" y="1784"/>
                  </a:lnTo>
                  <a:lnTo>
                    <a:pt x="1462" y="1786"/>
                  </a:lnTo>
                  <a:lnTo>
                    <a:pt x="1462" y="1786"/>
                  </a:lnTo>
                  <a:lnTo>
                    <a:pt x="1460" y="1784"/>
                  </a:lnTo>
                  <a:lnTo>
                    <a:pt x="1460" y="1784"/>
                  </a:lnTo>
                  <a:lnTo>
                    <a:pt x="1460" y="1784"/>
                  </a:lnTo>
                  <a:lnTo>
                    <a:pt x="1458" y="1784"/>
                  </a:lnTo>
                  <a:lnTo>
                    <a:pt x="1458" y="1784"/>
                  </a:lnTo>
                  <a:lnTo>
                    <a:pt x="1458" y="1784"/>
                  </a:lnTo>
                  <a:lnTo>
                    <a:pt x="1456" y="1790"/>
                  </a:lnTo>
                  <a:lnTo>
                    <a:pt x="1456" y="1790"/>
                  </a:lnTo>
                  <a:lnTo>
                    <a:pt x="1456" y="1790"/>
                  </a:lnTo>
                  <a:lnTo>
                    <a:pt x="1456" y="1792"/>
                  </a:lnTo>
                  <a:lnTo>
                    <a:pt x="1456" y="1792"/>
                  </a:lnTo>
                  <a:lnTo>
                    <a:pt x="1456" y="1794"/>
                  </a:lnTo>
                  <a:lnTo>
                    <a:pt x="1456" y="1794"/>
                  </a:lnTo>
                  <a:lnTo>
                    <a:pt x="1456" y="1796"/>
                  </a:lnTo>
                  <a:lnTo>
                    <a:pt x="1456" y="1796"/>
                  </a:lnTo>
                  <a:lnTo>
                    <a:pt x="1458" y="1796"/>
                  </a:lnTo>
                  <a:lnTo>
                    <a:pt x="1458" y="1796"/>
                  </a:lnTo>
                  <a:lnTo>
                    <a:pt x="1460" y="1796"/>
                  </a:lnTo>
                  <a:lnTo>
                    <a:pt x="1460" y="1798"/>
                  </a:lnTo>
                  <a:lnTo>
                    <a:pt x="1460" y="1798"/>
                  </a:lnTo>
                  <a:lnTo>
                    <a:pt x="1462" y="1802"/>
                  </a:lnTo>
                  <a:lnTo>
                    <a:pt x="1462" y="1802"/>
                  </a:lnTo>
                  <a:lnTo>
                    <a:pt x="1462" y="1802"/>
                  </a:lnTo>
                  <a:lnTo>
                    <a:pt x="1460" y="1804"/>
                  </a:lnTo>
                  <a:lnTo>
                    <a:pt x="1462" y="1804"/>
                  </a:lnTo>
                  <a:lnTo>
                    <a:pt x="1462" y="1804"/>
                  </a:lnTo>
                  <a:lnTo>
                    <a:pt x="1462" y="1804"/>
                  </a:lnTo>
                  <a:lnTo>
                    <a:pt x="1462" y="1806"/>
                  </a:lnTo>
                  <a:lnTo>
                    <a:pt x="1462" y="1806"/>
                  </a:lnTo>
                  <a:lnTo>
                    <a:pt x="1462" y="1806"/>
                  </a:lnTo>
                  <a:lnTo>
                    <a:pt x="1462" y="1806"/>
                  </a:lnTo>
                  <a:lnTo>
                    <a:pt x="1462" y="1808"/>
                  </a:lnTo>
                  <a:lnTo>
                    <a:pt x="1462" y="1808"/>
                  </a:lnTo>
                  <a:lnTo>
                    <a:pt x="1462" y="1808"/>
                  </a:lnTo>
                  <a:lnTo>
                    <a:pt x="1462" y="1810"/>
                  </a:lnTo>
                  <a:lnTo>
                    <a:pt x="1462" y="1810"/>
                  </a:lnTo>
                  <a:lnTo>
                    <a:pt x="1462" y="1812"/>
                  </a:lnTo>
                  <a:lnTo>
                    <a:pt x="1462" y="1812"/>
                  </a:lnTo>
                  <a:lnTo>
                    <a:pt x="1462" y="1814"/>
                  </a:lnTo>
                  <a:lnTo>
                    <a:pt x="1462" y="1814"/>
                  </a:lnTo>
                  <a:lnTo>
                    <a:pt x="1462" y="1814"/>
                  </a:lnTo>
                  <a:lnTo>
                    <a:pt x="1462" y="1814"/>
                  </a:lnTo>
                  <a:lnTo>
                    <a:pt x="1464" y="1814"/>
                  </a:lnTo>
                  <a:lnTo>
                    <a:pt x="1464" y="1812"/>
                  </a:lnTo>
                  <a:lnTo>
                    <a:pt x="1464" y="1812"/>
                  </a:lnTo>
                  <a:lnTo>
                    <a:pt x="1466" y="1812"/>
                  </a:lnTo>
                  <a:lnTo>
                    <a:pt x="1466" y="1812"/>
                  </a:lnTo>
                  <a:lnTo>
                    <a:pt x="1466" y="1812"/>
                  </a:lnTo>
                  <a:lnTo>
                    <a:pt x="1466" y="1812"/>
                  </a:lnTo>
                  <a:lnTo>
                    <a:pt x="1468" y="1814"/>
                  </a:lnTo>
                  <a:lnTo>
                    <a:pt x="1468" y="1814"/>
                  </a:lnTo>
                  <a:lnTo>
                    <a:pt x="1470" y="1814"/>
                  </a:lnTo>
                  <a:lnTo>
                    <a:pt x="1470" y="1814"/>
                  </a:lnTo>
                  <a:lnTo>
                    <a:pt x="1472" y="1814"/>
                  </a:lnTo>
                  <a:lnTo>
                    <a:pt x="1472" y="1814"/>
                  </a:lnTo>
                  <a:lnTo>
                    <a:pt x="1472" y="1816"/>
                  </a:lnTo>
                  <a:lnTo>
                    <a:pt x="1474" y="1816"/>
                  </a:lnTo>
                  <a:lnTo>
                    <a:pt x="1474" y="1816"/>
                  </a:lnTo>
                  <a:lnTo>
                    <a:pt x="1474" y="1816"/>
                  </a:lnTo>
                  <a:lnTo>
                    <a:pt x="1476" y="1816"/>
                  </a:lnTo>
                  <a:lnTo>
                    <a:pt x="1476" y="1816"/>
                  </a:lnTo>
                  <a:lnTo>
                    <a:pt x="1478" y="1816"/>
                  </a:lnTo>
                  <a:lnTo>
                    <a:pt x="1478" y="1816"/>
                  </a:lnTo>
                  <a:lnTo>
                    <a:pt x="1478" y="1818"/>
                  </a:lnTo>
                  <a:lnTo>
                    <a:pt x="1478" y="1818"/>
                  </a:lnTo>
                  <a:lnTo>
                    <a:pt x="1476" y="1818"/>
                  </a:lnTo>
                  <a:lnTo>
                    <a:pt x="1476" y="1820"/>
                  </a:lnTo>
                  <a:lnTo>
                    <a:pt x="1476" y="1820"/>
                  </a:lnTo>
                  <a:lnTo>
                    <a:pt x="1478" y="1822"/>
                  </a:lnTo>
                  <a:lnTo>
                    <a:pt x="1478" y="1822"/>
                  </a:lnTo>
                  <a:lnTo>
                    <a:pt x="1480" y="1822"/>
                  </a:lnTo>
                  <a:lnTo>
                    <a:pt x="1482" y="1822"/>
                  </a:lnTo>
                  <a:lnTo>
                    <a:pt x="1484" y="1826"/>
                  </a:lnTo>
                  <a:lnTo>
                    <a:pt x="1486" y="1826"/>
                  </a:lnTo>
                  <a:lnTo>
                    <a:pt x="1488" y="1826"/>
                  </a:lnTo>
                  <a:lnTo>
                    <a:pt x="1488" y="1826"/>
                  </a:lnTo>
                  <a:lnTo>
                    <a:pt x="1490" y="1826"/>
                  </a:lnTo>
                  <a:lnTo>
                    <a:pt x="1492" y="1830"/>
                  </a:lnTo>
                  <a:lnTo>
                    <a:pt x="1492" y="1830"/>
                  </a:lnTo>
                  <a:lnTo>
                    <a:pt x="1492" y="1832"/>
                  </a:lnTo>
                  <a:lnTo>
                    <a:pt x="1494" y="1830"/>
                  </a:lnTo>
                  <a:lnTo>
                    <a:pt x="1496" y="1828"/>
                  </a:lnTo>
                  <a:lnTo>
                    <a:pt x="1496" y="1828"/>
                  </a:lnTo>
                  <a:lnTo>
                    <a:pt x="1496" y="1828"/>
                  </a:lnTo>
                  <a:lnTo>
                    <a:pt x="1498" y="1830"/>
                  </a:lnTo>
                  <a:lnTo>
                    <a:pt x="1498" y="1832"/>
                  </a:lnTo>
                  <a:lnTo>
                    <a:pt x="1498" y="1832"/>
                  </a:lnTo>
                  <a:lnTo>
                    <a:pt x="1498" y="1832"/>
                  </a:lnTo>
                  <a:lnTo>
                    <a:pt x="1500" y="1832"/>
                  </a:lnTo>
                  <a:lnTo>
                    <a:pt x="1500" y="1832"/>
                  </a:lnTo>
                  <a:lnTo>
                    <a:pt x="1500" y="1832"/>
                  </a:lnTo>
                  <a:lnTo>
                    <a:pt x="1500" y="1830"/>
                  </a:lnTo>
                  <a:lnTo>
                    <a:pt x="1500" y="1830"/>
                  </a:lnTo>
                  <a:lnTo>
                    <a:pt x="1502" y="1830"/>
                  </a:lnTo>
                  <a:lnTo>
                    <a:pt x="1504" y="1830"/>
                  </a:lnTo>
                  <a:lnTo>
                    <a:pt x="1504" y="1830"/>
                  </a:lnTo>
                  <a:lnTo>
                    <a:pt x="1506" y="1830"/>
                  </a:lnTo>
                  <a:lnTo>
                    <a:pt x="1508" y="1830"/>
                  </a:lnTo>
                  <a:lnTo>
                    <a:pt x="1510" y="1828"/>
                  </a:lnTo>
                  <a:lnTo>
                    <a:pt x="1510" y="1828"/>
                  </a:lnTo>
                  <a:lnTo>
                    <a:pt x="1510" y="1828"/>
                  </a:lnTo>
                  <a:lnTo>
                    <a:pt x="1512" y="1828"/>
                  </a:lnTo>
                  <a:lnTo>
                    <a:pt x="1512" y="1828"/>
                  </a:lnTo>
                  <a:lnTo>
                    <a:pt x="1514" y="1830"/>
                  </a:lnTo>
                  <a:lnTo>
                    <a:pt x="1514" y="1830"/>
                  </a:lnTo>
                  <a:lnTo>
                    <a:pt x="1514" y="1830"/>
                  </a:lnTo>
                  <a:lnTo>
                    <a:pt x="1514" y="1832"/>
                  </a:lnTo>
                  <a:lnTo>
                    <a:pt x="1516" y="1832"/>
                  </a:lnTo>
                  <a:lnTo>
                    <a:pt x="1516" y="1832"/>
                  </a:lnTo>
                  <a:lnTo>
                    <a:pt x="1518" y="1834"/>
                  </a:lnTo>
                  <a:lnTo>
                    <a:pt x="1518" y="1834"/>
                  </a:lnTo>
                  <a:lnTo>
                    <a:pt x="1520" y="1836"/>
                  </a:lnTo>
                  <a:lnTo>
                    <a:pt x="1520" y="1836"/>
                  </a:lnTo>
                  <a:lnTo>
                    <a:pt x="1520" y="1838"/>
                  </a:lnTo>
                  <a:lnTo>
                    <a:pt x="1520" y="1838"/>
                  </a:lnTo>
                  <a:lnTo>
                    <a:pt x="1520" y="1840"/>
                  </a:lnTo>
                  <a:lnTo>
                    <a:pt x="1520" y="1840"/>
                  </a:lnTo>
                  <a:lnTo>
                    <a:pt x="1522" y="1838"/>
                  </a:lnTo>
                  <a:lnTo>
                    <a:pt x="1524" y="1836"/>
                  </a:lnTo>
                  <a:lnTo>
                    <a:pt x="1524" y="1836"/>
                  </a:lnTo>
                  <a:lnTo>
                    <a:pt x="1524" y="1836"/>
                  </a:lnTo>
                  <a:lnTo>
                    <a:pt x="1524" y="1836"/>
                  </a:lnTo>
                  <a:lnTo>
                    <a:pt x="1524" y="1836"/>
                  </a:lnTo>
                  <a:lnTo>
                    <a:pt x="1522" y="1836"/>
                  </a:lnTo>
                  <a:lnTo>
                    <a:pt x="1522" y="1836"/>
                  </a:lnTo>
                  <a:lnTo>
                    <a:pt x="1522" y="1836"/>
                  </a:lnTo>
                  <a:lnTo>
                    <a:pt x="1522" y="1836"/>
                  </a:lnTo>
                  <a:lnTo>
                    <a:pt x="1522" y="1834"/>
                  </a:lnTo>
                  <a:lnTo>
                    <a:pt x="1522" y="1834"/>
                  </a:lnTo>
                  <a:lnTo>
                    <a:pt x="1522" y="1834"/>
                  </a:lnTo>
                  <a:lnTo>
                    <a:pt x="1520" y="1834"/>
                  </a:lnTo>
                  <a:lnTo>
                    <a:pt x="1522" y="1834"/>
                  </a:lnTo>
                  <a:lnTo>
                    <a:pt x="1522" y="1834"/>
                  </a:lnTo>
                  <a:lnTo>
                    <a:pt x="1522" y="1834"/>
                  </a:lnTo>
                  <a:lnTo>
                    <a:pt x="1524" y="1834"/>
                  </a:lnTo>
                  <a:lnTo>
                    <a:pt x="1524" y="1834"/>
                  </a:lnTo>
                  <a:lnTo>
                    <a:pt x="1524" y="1834"/>
                  </a:lnTo>
                  <a:lnTo>
                    <a:pt x="1524" y="1832"/>
                  </a:lnTo>
                  <a:lnTo>
                    <a:pt x="1524" y="1832"/>
                  </a:lnTo>
                  <a:lnTo>
                    <a:pt x="1526" y="1834"/>
                  </a:lnTo>
                  <a:lnTo>
                    <a:pt x="1526" y="1834"/>
                  </a:lnTo>
                  <a:lnTo>
                    <a:pt x="1526" y="1832"/>
                  </a:lnTo>
                  <a:lnTo>
                    <a:pt x="1526" y="1832"/>
                  </a:lnTo>
                  <a:lnTo>
                    <a:pt x="1526" y="1832"/>
                  </a:lnTo>
                  <a:lnTo>
                    <a:pt x="1528" y="1832"/>
                  </a:lnTo>
                  <a:lnTo>
                    <a:pt x="1526" y="1832"/>
                  </a:lnTo>
                  <a:lnTo>
                    <a:pt x="1528" y="1832"/>
                  </a:lnTo>
                  <a:lnTo>
                    <a:pt x="1528" y="1832"/>
                  </a:lnTo>
                  <a:lnTo>
                    <a:pt x="1528" y="1832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0" y="1830"/>
                  </a:lnTo>
                  <a:lnTo>
                    <a:pt x="1532" y="1830"/>
                  </a:lnTo>
                  <a:lnTo>
                    <a:pt x="1532" y="1830"/>
                  </a:lnTo>
                  <a:lnTo>
                    <a:pt x="1532" y="1830"/>
                  </a:lnTo>
                  <a:lnTo>
                    <a:pt x="1532" y="1830"/>
                  </a:lnTo>
                  <a:lnTo>
                    <a:pt x="1532" y="1830"/>
                  </a:lnTo>
                  <a:lnTo>
                    <a:pt x="1532" y="1832"/>
                  </a:lnTo>
                  <a:lnTo>
                    <a:pt x="1532" y="1832"/>
                  </a:lnTo>
                  <a:lnTo>
                    <a:pt x="1532" y="1832"/>
                  </a:lnTo>
                  <a:lnTo>
                    <a:pt x="1532" y="1832"/>
                  </a:lnTo>
                  <a:lnTo>
                    <a:pt x="1530" y="1834"/>
                  </a:lnTo>
                  <a:lnTo>
                    <a:pt x="1530" y="1836"/>
                  </a:lnTo>
                  <a:lnTo>
                    <a:pt x="1530" y="1836"/>
                  </a:lnTo>
                  <a:lnTo>
                    <a:pt x="1532" y="1836"/>
                  </a:lnTo>
                  <a:lnTo>
                    <a:pt x="1532" y="1834"/>
                  </a:lnTo>
                  <a:lnTo>
                    <a:pt x="1534" y="1834"/>
                  </a:lnTo>
                  <a:lnTo>
                    <a:pt x="1534" y="1834"/>
                  </a:lnTo>
                  <a:lnTo>
                    <a:pt x="1534" y="1834"/>
                  </a:lnTo>
                  <a:lnTo>
                    <a:pt x="1534" y="1834"/>
                  </a:lnTo>
                  <a:lnTo>
                    <a:pt x="1534" y="1832"/>
                  </a:lnTo>
                  <a:lnTo>
                    <a:pt x="1534" y="1832"/>
                  </a:lnTo>
                  <a:lnTo>
                    <a:pt x="1536" y="1832"/>
                  </a:lnTo>
                  <a:lnTo>
                    <a:pt x="1536" y="1832"/>
                  </a:lnTo>
                  <a:lnTo>
                    <a:pt x="1534" y="1832"/>
                  </a:lnTo>
                  <a:lnTo>
                    <a:pt x="1534" y="1832"/>
                  </a:lnTo>
                  <a:lnTo>
                    <a:pt x="1534" y="1832"/>
                  </a:lnTo>
                  <a:lnTo>
                    <a:pt x="1534" y="1830"/>
                  </a:lnTo>
                  <a:lnTo>
                    <a:pt x="1534" y="1830"/>
                  </a:lnTo>
                  <a:lnTo>
                    <a:pt x="1536" y="1830"/>
                  </a:lnTo>
                  <a:lnTo>
                    <a:pt x="1534" y="1830"/>
                  </a:lnTo>
                  <a:lnTo>
                    <a:pt x="1534" y="1830"/>
                  </a:lnTo>
                  <a:lnTo>
                    <a:pt x="1536" y="1830"/>
                  </a:lnTo>
                  <a:lnTo>
                    <a:pt x="1536" y="1828"/>
                  </a:lnTo>
                  <a:lnTo>
                    <a:pt x="1534" y="1828"/>
                  </a:lnTo>
                  <a:lnTo>
                    <a:pt x="1536" y="1826"/>
                  </a:lnTo>
                  <a:lnTo>
                    <a:pt x="1536" y="1826"/>
                  </a:lnTo>
                  <a:lnTo>
                    <a:pt x="1536" y="1826"/>
                  </a:lnTo>
                  <a:lnTo>
                    <a:pt x="1536" y="1826"/>
                  </a:lnTo>
                  <a:lnTo>
                    <a:pt x="1538" y="1828"/>
                  </a:lnTo>
                  <a:lnTo>
                    <a:pt x="1538" y="1828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0" y="1826"/>
                  </a:lnTo>
                  <a:lnTo>
                    <a:pt x="1540" y="1826"/>
                  </a:lnTo>
                  <a:lnTo>
                    <a:pt x="1540" y="1826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0" y="1828"/>
                  </a:lnTo>
                  <a:lnTo>
                    <a:pt x="1542" y="1828"/>
                  </a:lnTo>
                  <a:lnTo>
                    <a:pt x="1542" y="1828"/>
                  </a:lnTo>
                  <a:lnTo>
                    <a:pt x="1542" y="1828"/>
                  </a:lnTo>
                  <a:lnTo>
                    <a:pt x="1542" y="1828"/>
                  </a:lnTo>
                  <a:lnTo>
                    <a:pt x="1540" y="1828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0"/>
                  </a:lnTo>
                  <a:lnTo>
                    <a:pt x="1540" y="1832"/>
                  </a:lnTo>
                  <a:lnTo>
                    <a:pt x="1540" y="1832"/>
                  </a:lnTo>
                  <a:lnTo>
                    <a:pt x="1540" y="1832"/>
                  </a:lnTo>
                  <a:lnTo>
                    <a:pt x="1540" y="1832"/>
                  </a:lnTo>
                  <a:lnTo>
                    <a:pt x="1540" y="1832"/>
                  </a:lnTo>
                  <a:lnTo>
                    <a:pt x="1538" y="1832"/>
                  </a:lnTo>
                  <a:lnTo>
                    <a:pt x="1538" y="1832"/>
                  </a:lnTo>
                  <a:lnTo>
                    <a:pt x="1538" y="1834"/>
                  </a:lnTo>
                  <a:lnTo>
                    <a:pt x="1540" y="1834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0"/>
                  </a:lnTo>
                  <a:lnTo>
                    <a:pt x="1542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2" y="1830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2" y="1832"/>
                  </a:lnTo>
                  <a:lnTo>
                    <a:pt x="1544" y="1832"/>
                  </a:lnTo>
                  <a:lnTo>
                    <a:pt x="1544" y="1832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4" y="1830"/>
                  </a:lnTo>
                  <a:lnTo>
                    <a:pt x="1546" y="1830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6"/>
                  </a:lnTo>
                  <a:lnTo>
                    <a:pt x="1546" y="1826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6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8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2" y="1826"/>
                  </a:lnTo>
                  <a:lnTo>
                    <a:pt x="1542" y="1826"/>
                  </a:lnTo>
                  <a:lnTo>
                    <a:pt x="1542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2" y="1826"/>
                  </a:lnTo>
                  <a:lnTo>
                    <a:pt x="1542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4" y="1826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2" y="1824"/>
                  </a:lnTo>
                  <a:lnTo>
                    <a:pt x="1544" y="1824"/>
                  </a:lnTo>
                  <a:lnTo>
                    <a:pt x="1544" y="1822"/>
                  </a:lnTo>
                  <a:lnTo>
                    <a:pt x="1544" y="1822"/>
                  </a:lnTo>
                  <a:lnTo>
                    <a:pt x="1544" y="1822"/>
                  </a:lnTo>
                  <a:lnTo>
                    <a:pt x="1544" y="1822"/>
                  </a:lnTo>
                  <a:lnTo>
                    <a:pt x="1542" y="1820"/>
                  </a:lnTo>
                  <a:lnTo>
                    <a:pt x="1542" y="1822"/>
                  </a:lnTo>
                  <a:lnTo>
                    <a:pt x="1542" y="1822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20"/>
                  </a:lnTo>
                  <a:lnTo>
                    <a:pt x="1542" y="1818"/>
                  </a:lnTo>
                  <a:lnTo>
                    <a:pt x="1542" y="1818"/>
                  </a:lnTo>
                  <a:lnTo>
                    <a:pt x="1542" y="1816"/>
                  </a:lnTo>
                  <a:lnTo>
                    <a:pt x="1542" y="1816"/>
                  </a:lnTo>
                  <a:lnTo>
                    <a:pt x="1542" y="1816"/>
                  </a:lnTo>
                  <a:lnTo>
                    <a:pt x="1542" y="1816"/>
                  </a:lnTo>
                  <a:lnTo>
                    <a:pt x="1542" y="1814"/>
                  </a:lnTo>
                  <a:lnTo>
                    <a:pt x="1542" y="1818"/>
                  </a:lnTo>
                  <a:lnTo>
                    <a:pt x="1542" y="1818"/>
                  </a:lnTo>
                  <a:lnTo>
                    <a:pt x="1542" y="1818"/>
                  </a:lnTo>
                  <a:lnTo>
                    <a:pt x="1542" y="1818"/>
                  </a:lnTo>
                  <a:lnTo>
                    <a:pt x="1542" y="1818"/>
                  </a:lnTo>
                  <a:lnTo>
                    <a:pt x="1544" y="1818"/>
                  </a:lnTo>
                  <a:lnTo>
                    <a:pt x="1544" y="1818"/>
                  </a:lnTo>
                  <a:lnTo>
                    <a:pt x="1544" y="1818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4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4"/>
                  </a:lnTo>
                  <a:lnTo>
                    <a:pt x="1546" y="1814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4"/>
                  </a:lnTo>
                  <a:lnTo>
                    <a:pt x="1546" y="1814"/>
                  </a:lnTo>
                  <a:lnTo>
                    <a:pt x="1546" y="1814"/>
                  </a:lnTo>
                  <a:lnTo>
                    <a:pt x="1546" y="1814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8"/>
                  </a:lnTo>
                  <a:lnTo>
                    <a:pt x="1546" y="1818"/>
                  </a:lnTo>
                  <a:lnTo>
                    <a:pt x="1546" y="1818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6" y="1816"/>
                  </a:lnTo>
                  <a:lnTo>
                    <a:pt x="1548" y="1818"/>
                  </a:lnTo>
                  <a:lnTo>
                    <a:pt x="1548" y="1816"/>
                  </a:lnTo>
                  <a:lnTo>
                    <a:pt x="1548" y="1816"/>
                  </a:lnTo>
                  <a:lnTo>
                    <a:pt x="1548" y="1816"/>
                  </a:lnTo>
                  <a:lnTo>
                    <a:pt x="1548" y="1816"/>
                  </a:lnTo>
                  <a:lnTo>
                    <a:pt x="1548" y="1818"/>
                  </a:lnTo>
                  <a:lnTo>
                    <a:pt x="1550" y="1818"/>
                  </a:lnTo>
                  <a:lnTo>
                    <a:pt x="1550" y="1818"/>
                  </a:lnTo>
                  <a:lnTo>
                    <a:pt x="1548" y="1818"/>
                  </a:lnTo>
                  <a:lnTo>
                    <a:pt x="1548" y="1820"/>
                  </a:lnTo>
                  <a:lnTo>
                    <a:pt x="1548" y="1820"/>
                  </a:lnTo>
                  <a:lnTo>
                    <a:pt x="1546" y="1822"/>
                  </a:lnTo>
                  <a:lnTo>
                    <a:pt x="1546" y="1822"/>
                  </a:lnTo>
                  <a:lnTo>
                    <a:pt x="1546" y="1822"/>
                  </a:lnTo>
                  <a:lnTo>
                    <a:pt x="1548" y="1822"/>
                  </a:lnTo>
                  <a:lnTo>
                    <a:pt x="1548" y="1824"/>
                  </a:lnTo>
                  <a:lnTo>
                    <a:pt x="1548" y="1824"/>
                  </a:lnTo>
                  <a:lnTo>
                    <a:pt x="1548" y="1824"/>
                  </a:lnTo>
                  <a:lnTo>
                    <a:pt x="1548" y="1824"/>
                  </a:lnTo>
                  <a:lnTo>
                    <a:pt x="1550" y="1824"/>
                  </a:lnTo>
                  <a:lnTo>
                    <a:pt x="1548" y="1824"/>
                  </a:lnTo>
                  <a:lnTo>
                    <a:pt x="1548" y="1822"/>
                  </a:lnTo>
                  <a:lnTo>
                    <a:pt x="1548" y="1822"/>
                  </a:lnTo>
                  <a:lnTo>
                    <a:pt x="1548" y="1822"/>
                  </a:lnTo>
                  <a:lnTo>
                    <a:pt x="1548" y="1822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0"/>
                  </a:lnTo>
                  <a:lnTo>
                    <a:pt x="1550" y="1820"/>
                  </a:lnTo>
                  <a:lnTo>
                    <a:pt x="1550" y="1820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0"/>
                  </a:lnTo>
                  <a:lnTo>
                    <a:pt x="1552" y="1820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2"/>
                  </a:lnTo>
                  <a:lnTo>
                    <a:pt x="1550" y="1824"/>
                  </a:lnTo>
                  <a:lnTo>
                    <a:pt x="1550" y="1824"/>
                  </a:lnTo>
                  <a:lnTo>
                    <a:pt x="1550" y="1824"/>
                  </a:lnTo>
                  <a:lnTo>
                    <a:pt x="1550" y="1824"/>
                  </a:lnTo>
                  <a:lnTo>
                    <a:pt x="1552" y="1824"/>
                  </a:lnTo>
                  <a:lnTo>
                    <a:pt x="1552" y="1824"/>
                  </a:lnTo>
                  <a:lnTo>
                    <a:pt x="1550" y="1824"/>
                  </a:lnTo>
                  <a:lnTo>
                    <a:pt x="1550" y="1824"/>
                  </a:lnTo>
                  <a:lnTo>
                    <a:pt x="1550" y="1824"/>
                  </a:lnTo>
                  <a:lnTo>
                    <a:pt x="1550" y="1826"/>
                  </a:lnTo>
                  <a:lnTo>
                    <a:pt x="1552" y="1826"/>
                  </a:lnTo>
                  <a:lnTo>
                    <a:pt x="1552" y="1826"/>
                  </a:lnTo>
                  <a:lnTo>
                    <a:pt x="1552" y="1826"/>
                  </a:lnTo>
                  <a:lnTo>
                    <a:pt x="1552" y="1826"/>
                  </a:lnTo>
                  <a:lnTo>
                    <a:pt x="1552" y="1824"/>
                  </a:lnTo>
                  <a:lnTo>
                    <a:pt x="1552" y="1824"/>
                  </a:lnTo>
                  <a:lnTo>
                    <a:pt x="1554" y="1824"/>
                  </a:lnTo>
                  <a:lnTo>
                    <a:pt x="1554" y="1824"/>
                  </a:lnTo>
                  <a:lnTo>
                    <a:pt x="1552" y="1826"/>
                  </a:lnTo>
                  <a:lnTo>
                    <a:pt x="1552" y="1826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4" y="1826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4" y="1828"/>
                  </a:lnTo>
                  <a:lnTo>
                    <a:pt x="1552" y="1828"/>
                  </a:lnTo>
                  <a:lnTo>
                    <a:pt x="1552" y="1828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4" y="1830"/>
                  </a:lnTo>
                  <a:lnTo>
                    <a:pt x="1556" y="1830"/>
                  </a:lnTo>
                  <a:lnTo>
                    <a:pt x="1556" y="1830"/>
                  </a:lnTo>
                  <a:lnTo>
                    <a:pt x="1556" y="1830"/>
                  </a:lnTo>
                  <a:lnTo>
                    <a:pt x="1556" y="1830"/>
                  </a:lnTo>
                  <a:lnTo>
                    <a:pt x="1556" y="1830"/>
                  </a:lnTo>
                  <a:lnTo>
                    <a:pt x="1558" y="1830"/>
                  </a:lnTo>
                  <a:lnTo>
                    <a:pt x="1558" y="1830"/>
                  </a:lnTo>
                  <a:lnTo>
                    <a:pt x="1558" y="1830"/>
                  </a:lnTo>
                  <a:lnTo>
                    <a:pt x="1560" y="1830"/>
                  </a:lnTo>
                  <a:lnTo>
                    <a:pt x="1558" y="1828"/>
                  </a:lnTo>
                  <a:lnTo>
                    <a:pt x="1558" y="1828"/>
                  </a:lnTo>
                  <a:lnTo>
                    <a:pt x="1558" y="1830"/>
                  </a:lnTo>
                  <a:lnTo>
                    <a:pt x="1558" y="1828"/>
                  </a:lnTo>
                  <a:lnTo>
                    <a:pt x="1558" y="1828"/>
                  </a:lnTo>
                  <a:lnTo>
                    <a:pt x="1558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6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6" y="1824"/>
                  </a:lnTo>
                  <a:lnTo>
                    <a:pt x="1558" y="1824"/>
                  </a:lnTo>
                  <a:lnTo>
                    <a:pt x="1558" y="1824"/>
                  </a:lnTo>
                  <a:lnTo>
                    <a:pt x="1558" y="1824"/>
                  </a:lnTo>
                  <a:lnTo>
                    <a:pt x="1558" y="1826"/>
                  </a:lnTo>
                  <a:lnTo>
                    <a:pt x="1558" y="1826"/>
                  </a:lnTo>
                  <a:lnTo>
                    <a:pt x="1558" y="1826"/>
                  </a:lnTo>
                  <a:lnTo>
                    <a:pt x="1558" y="1826"/>
                  </a:lnTo>
                  <a:lnTo>
                    <a:pt x="1558" y="1824"/>
                  </a:lnTo>
                  <a:lnTo>
                    <a:pt x="1558" y="1824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56" y="1822"/>
                  </a:lnTo>
                  <a:lnTo>
                    <a:pt x="1556" y="1820"/>
                  </a:lnTo>
                  <a:lnTo>
                    <a:pt x="1556" y="1820"/>
                  </a:lnTo>
                  <a:lnTo>
                    <a:pt x="1558" y="1822"/>
                  </a:lnTo>
                  <a:lnTo>
                    <a:pt x="1560" y="1820"/>
                  </a:lnTo>
                  <a:lnTo>
                    <a:pt x="1560" y="1822"/>
                  </a:lnTo>
                  <a:lnTo>
                    <a:pt x="1558" y="1822"/>
                  </a:lnTo>
                  <a:lnTo>
                    <a:pt x="1558" y="1822"/>
                  </a:lnTo>
                  <a:lnTo>
                    <a:pt x="1560" y="1822"/>
                  </a:lnTo>
                  <a:lnTo>
                    <a:pt x="1560" y="1822"/>
                  </a:lnTo>
                  <a:lnTo>
                    <a:pt x="1560" y="1822"/>
                  </a:lnTo>
                  <a:lnTo>
                    <a:pt x="1560" y="1822"/>
                  </a:lnTo>
                  <a:lnTo>
                    <a:pt x="1560" y="1822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2" y="1822"/>
                  </a:lnTo>
                  <a:lnTo>
                    <a:pt x="1560" y="1824"/>
                  </a:lnTo>
                  <a:lnTo>
                    <a:pt x="1562" y="1824"/>
                  </a:lnTo>
                  <a:lnTo>
                    <a:pt x="1562" y="1824"/>
                  </a:lnTo>
                  <a:lnTo>
                    <a:pt x="1562" y="1824"/>
                  </a:lnTo>
                  <a:lnTo>
                    <a:pt x="1562" y="1824"/>
                  </a:lnTo>
                  <a:lnTo>
                    <a:pt x="1562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4"/>
                  </a:lnTo>
                  <a:lnTo>
                    <a:pt x="1560" y="1826"/>
                  </a:lnTo>
                  <a:lnTo>
                    <a:pt x="1560" y="1826"/>
                  </a:lnTo>
                  <a:lnTo>
                    <a:pt x="1560" y="1826"/>
                  </a:lnTo>
                  <a:lnTo>
                    <a:pt x="1560" y="1826"/>
                  </a:lnTo>
                  <a:lnTo>
                    <a:pt x="1560" y="1828"/>
                  </a:lnTo>
                  <a:lnTo>
                    <a:pt x="1560" y="1828"/>
                  </a:lnTo>
                  <a:lnTo>
                    <a:pt x="1560" y="1828"/>
                  </a:lnTo>
                  <a:lnTo>
                    <a:pt x="1560" y="1828"/>
                  </a:lnTo>
                  <a:lnTo>
                    <a:pt x="1560" y="1828"/>
                  </a:lnTo>
                  <a:lnTo>
                    <a:pt x="1560" y="1828"/>
                  </a:lnTo>
                  <a:lnTo>
                    <a:pt x="1562" y="1828"/>
                  </a:lnTo>
                  <a:lnTo>
                    <a:pt x="1562" y="1828"/>
                  </a:lnTo>
                  <a:lnTo>
                    <a:pt x="1562" y="1830"/>
                  </a:lnTo>
                  <a:lnTo>
                    <a:pt x="1562" y="1830"/>
                  </a:lnTo>
                  <a:lnTo>
                    <a:pt x="1562" y="1830"/>
                  </a:lnTo>
                  <a:lnTo>
                    <a:pt x="1564" y="1830"/>
                  </a:lnTo>
                  <a:lnTo>
                    <a:pt x="1564" y="1830"/>
                  </a:lnTo>
                  <a:lnTo>
                    <a:pt x="1566" y="1830"/>
                  </a:lnTo>
                  <a:lnTo>
                    <a:pt x="1566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0"/>
                  </a:lnTo>
                  <a:lnTo>
                    <a:pt x="1568" y="1832"/>
                  </a:lnTo>
                  <a:lnTo>
                    <a:pt x="1568" y="1832"/>
                  </a:lnTo>
                  <a:lnTo>
                    <a:pt x="1570" y="1832"/>
                  </a:lnTo>
                  <a:lnTo>
                    <a:pt x="1570" y="1830"/>
                  </a:lnTo>
                  <a:lnTo>
                    <a:pt x="1570" y="1830"/>
                  </a:lnTo>
                  <a:lnTo>
                    <a:pt x="1570" y="1832"/>
                  </a:lnTo>
                  <a:lnTo>
                    <a:pt x="1570" y="1832"/>
                  </a:lnTo>
                  <a:lnTo>
                    <a:pt x="1570" y="1832"/>
                  </a:lnTo>
                  <a:lnTo>
                    <a:pt x="1572" y="1830"/>
                  </a:lnTo>
                  <a:lnTo>
                    <a:pt x="1572" y="1830"/>
                  </a:lnTo>
                  <a:lnTo>
                    <a:pt x="1572" y="1834"/>
                  </a:lnTo>
                  <a:lnTo>
                    <a:pt x="1572" y="1836"/>
                  </a:lnTo>
                  <a:lnTo>
                    <a:pt x="1572" y="1836"/>
                  </a:lnTo>
                  <a:lnTo>
                    <a:pt x="1570" y="1836"/>
                  </a:lnTo>
                  <a:lnTo>
                    <a:pt x="1570" y="1836"/>
                  </a:lnTo>
                  <a:lnTo>
                    <a:pt x="1568" y="1836"/>
                  </a:lnTo>
                  <a:lnTo>
                    <a:pt x="1568" y="1838"/>
                  </a:lnTo>
                  <a:lnTo>
                    <a:pt x="1568" y="1838"/>
                  </a:lnTo>
                  <a:lnTo>
                    <a:pt x="1568" y="1838"/>
                  </a:lnTo>
                  <a:lnTo>
                    <a:pt x="1568" y="1840"/>
                  </a:lnTo>
                  <a:lnTo>
                    <a:pt x="1570" y="1840"/>
                  </a:lnTo>
                  <a:lnTo>
                    <a:pt x="1572" y="1840"/>
                  </a:lnTo>
                  <a:lnTo>
                    <a:pt x="1572" y="1840"/>
                  </a:lnTo>
                  <a:lnTo>
                    <a:pt x="1572" y="1840"/>
                  </a:lnTo>
                  <a:lnTo>
                    <a:pt x="1572" y="1840"/>
                  </a:lnTo>
                  <a:lnTo>
                    <a:pt x="1572" y="1840"/>
                  </a:lnTo>
                  <a:lnTo>
                    <a:pt x="1572" y="1838"/>
                  </a:lnTo>
                  <a:lnTo>
                    <a:pt x="1572" y="1840"/>
                  </a:lnTo>
                  <a:lnTo>
                    <a:pt x="1574" y="1840"/>
                  </a:lnTo>
                  <a:lnTo>
                    <a:pt x="1574" y="1840"/>
                  </a:lnTo>
                  <a:lnTo>
                    <a:pt x="1576" y="1838"/>
                  </a:lnTo>
                  <a:lnTo>
                    <a:pt x="1576" y="1838"/>
                  </a:lnTo>
                  <a:lnTo>
                    <a:pt x="1576" y="1836"/>
                  </a:lnTo>
                  <a:lnTo>
                    <a:pt x="1576" y="1838"/>
                  </a:lnTo>
                  <a:lnTo>
                    <a:pt x="1576" y="1840"/>
                  </a:lnTo>
                  <a:lnTo>
                    <a:pt x="1576" y="1840"/>
                  </a:lnTo>
                  <a:lnTo>
                    <a:pt x="1576" y="1838"/>
                  </a:lnTo>
                  <a:lnTo>
                    <a:pt x="1576" y="1838"/>
                  </a:lnTo>
                  <a:lnTo>
                    <a:pt x="1576" y="1838"/>
                  </a:lnTo>
                  <a:lnTo>
                    <a:pt x="1576" y="1838"/>
                  </a:lnTo>
                  <a:lnTo>
                    <a:pt x="1578" y="1838"/>
                  </a:lnTo>
                  <a:lnTo>
                    <a:pt x="1578" y="1838"/>
                  </a:lnTo>
                  <a:lnTo>
                    <a:pt x="1580" y="1838"/>
                  </a:lnTo>
                  <a:lnTo>
                    <a:pt x="1580" y="1836"/>
                  </a:lnTo>
                  <a:lnTo>
                    <a:pt x="1580" y="1838"/>
                  </a:lnTo>
                  <a:lnTo>
                    <a:pt x="1580" y="1838"/>
                  </a:lnTo>
                  <a:lnTo>
                    <a:pt x="1584" y="1838"/>
                  </a:lnTo>
                  <a:lnTo>
                    <a:pt x="1584" y="1838"/>
                  </a:lnTo>
                  <a:lnTo>
                    <a:pt x="1586" y="1838"/>
                  </a:lnTo>
                  <a:lnTo>
                    <a:pt x="1586" y="1838"/>
                  </a:lnTo>
                  <a:lnTo>
                    <a:pt x="1586" y="1836"/>
                  </a:lnTo>
                  <a:lnTo>
                    <a:pt x="1586" y="1836"/>
                  </a:lnTo>
                  <a:lnTo>
                    <a:pt x="1586" y="1836"/>
                  </a:lnTo>
                  <a:lnTo>
                    <a:pt x="1586" y="1836"/>
                  </a:lnTo>
                  <a:lnTo>
                    <a:pt x="1586" y="1836"/>
                  </a:lnTo>
                  <a:lnTo>
                    <a:pt x="1586" y="1838"/>
                  </a:lnTo>
                  <a:lnTo>
                    <a:pt x="1586" y="1838"/>
                  </a:lnTo>
                  <a:lnTo>
                    <a:pt x="1586" y="1838"/>
                  </a:lnTo>
                  <a:lnTo>
                    <a:pt x="1588" y="1836"/>
                  </a:lnTo>
                  <a:lnTo>
                    <a:pt x="1590" y="1836"/>
                  </a:lnTo>
                  <a:lnTo>
                    <a:pt x="1590" y="1836"/>
                  </a:lnTo>
                  <a:lnTo>
                    <a:pt x="1590" y="1834"/>
                  </a:lnTo>
                  <a:lnTo>
                    <a:pt x="1590" y="1834"/>
                  </a:lnTo>
                  <a:lnTo>
                    <a:pt x="1590" y="1834"/>
                  </a:lnTo>
                  <a:lnTo>
                    <a:pt x="1590" y="1832"/>
                  </a:lnTo>
                  <a:lnTo>
                    <a:pt x="1590" y="1832"/>
                  </a:lnTo>
                  <a:lnTo>
                    <a:pt x="1590" y="1832"/>
                  </a:lnTo>
                  <a:lnTo>
                    <a:pt x="1590" y="1832"/>
                  </a:lnTo>
                  <a:lnTo>
                    <a:pt x="1590" y="1830"/>
                  </a:lnTo>
                  <a:lnTo>
                    <a:pt x="1590" y="1830"/>
                  </a:lnTo>
                  <a:lnTo>
                    <a:pt x="1588" y="1830"/>
                  </a:lnTo>
                  <a:lnTo>
                    <a:pt x="1586" y="1828"/>
                  </a:lnTo>
                  <a:lnTo>
                    <a:pt x="1586" y="1828"/>
                  </a:lnTo>
                  <a:lnTo>
                    <a:pt x="1586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8"/>
                  </a:lnTo>
                  <a:lnTo>
                    <a:pt x="1588" y="1826"/>
                  </a:lnTo>
                  <a:lnTo>
                    <a:pt x="1588" y="1826"/>
                  </a:lnTo>
                  <a:lnTo>
                    <a:pt x="1588" y="1826"/>
                  </a:lnTo>
                  <a:lnTo>
                    <a:pt x="1588" y="1826"/>
                  </a:lnTo>
                  <a:lnTo>
                    <a:pt x="1590" y="1824"/>
                  </a:lnTo>
                  <a:lnTo>
                    <a:pt x="1590" y="1824"/>
                  </a:lnTo>
                  <a:lnTo>
                    <a:pt x="1590" y="1824"/>
                  </a:lnTo>
                  <a:lnTo>
                    <a:pt x="1592" y="1824"/>
                  </a:lnTo>
                  <a:lnTo>
                    <a:pt x="1592" y="1824"/>
                  </a:lnTo>
                  <a:lnTo>
                    <a:pt x="1592" y="1824"/>
                  </a:lnTo>
                  <a:lnTo>
                    <a:pt x="1592" y="1824"/>
                  </a:lnTo>
                  <a:lnTo>
                    <a:pt x="1590" y="1826"/>
                  </a:lnTo>
                  <a:lnTo>
                    <a:pt x="1590" y="1826"/>
                  </a:lnTo>
                  <a:lnTo>
                    <a:pt x="1590" y="1826"/>
                  </a:lnTo>
                  <a:lnTo>
                    <a:pt x="1590" y="1826"/>
                  </a:lnTo>
                  <a:lnTo>
                    <a:pt x="1590" y="1828"/>
                  </a:lnTo>
                  <a:lnTo>
                    <a:pt x="1590" y="1828"/>
                  </a:lnTo>
                  <a:lnTo>
                    <a:pt x="1590" y="1828"/>
                  </a:lnTo>
                  <a:lnTo>
                    <a:pt x="1592" y="1828"/>
                  </a:lnTo>
                  <a:lnTo>
                    <a:pt x="1592" y="1830"/>
                  </a:lnTo>
                  <a:lnTo>
                    <a:pt x="1592" y="1830"/>
                  </a:lnTo>
                  <a:lnTo>
                    <a:pt x="1592" y="1830"/>
                  </a:lnTo>
                  <a:lnTo>
                    <a:pt x="1592" y="1828"/>
                  </a:lnTo>
                  <a:lnTo>
                    <a:pt x="1592" y="1830"/>
                  </a:lnTo>
                  <a:lnTo>
                    <a:pt x="1592" y="1830"/>
                  </a:lnTo>
                  <a:lnTo>
                    <a:pt x="1592" y="1830"/>
                  </a:lnTo>
                  <a:lnTo>
                    <a:pt x="1592" y="1832"/>
                  </a:lnTo>
                  <a:lnTo>
                    <a:pt x="1592" y="1832"/>
                  </a:lnTo>
                  <a:lnTo>
                    <a:pt x="1592" y="1832"/>
                  </a:lnTo>
                  <a:lnTo>
                    <a:pt x="1592" y="1832"/>
                  </a:lnTo>
                  <a:lnTo>
                    <a:pt x="1592" y="1832"/>
                  </a:lnTo>
                  <a:lnTo>
                    <a:pt x="1592" y="1832"/>
                  </a:lnTo>
                  <a:lnTo>
                    <a:pt x="1594" y="1832"/>
                  </a:lnTo>
                  <a:lnTo>
                    <a:pt x="1594" y="1832"/>
                  </a:lnTo>
                  <a:lnTo>
                    <a:pt x="1594" y="1832"/>
                  </a:lnTo>
                  <a:lnTo>
                    <a:pt x="1594" y="1832"/>
                  </a:lnTo>
                  <a:lnTo>
                    <a:pt x="1594" y="1830"/>
                  </a:lnTo>
                  <a:lnTo>
                    <a:pt x="1596" y="1830"/>
                  </a:lnTo>
                  <a:lnTo>
                    <a:pt x="1596" y="1830"/>
                  </a:lnTo>
                  <a:lnTo>
                    <a:pt x="1596" y="1830"/>
                  </a:lnTo>
                  <a:lnTo>
                    <a:pt x="1596" y="1830"/>
                  </a:lnTo>
                  <a:lnTo>
                    <a:pt x="1596" y="1830"/>
                  </a:lnTo>
                  <a:lnTo>
                    <a:pt x="1596" y="1832"/>
                  </a:lnTo>
                  <a:lnTo>
                    <a:pt x="1596" y="1832"/>
                  </a:lnTo>
                  <a:lnTo>
                    <a:pt x="1596" y="1832"/>
                  </a:lnTo>
                  <a:lnTo>
                    <a:pt x="1594" y="1834"/>
                  </a:lnTo>
                  <a:lnTo>
                    <a:pt x="1594" y="1834"/>
                  </a:lnTo>
                  <a:lnTo>
                    <a:pt x="1594" y="1834"/>
                  </a:lnTo>
                  <a:lnTo>
                    <a:pt x="1596" y="1836"/>
                  </a:lnTo>
                  <a:lnTo>
                    <a:pt x="1598" y="1838"/>
                  </a:lnTo>
                  <a:lnTo>
                    <a:pt x="1600" y="1836"/>
                  </a:lnTo>
                  <a:lnTo>
                    <a:pt x="1600" y="1836"/>
                  </a:lnTo>
                  <a:lnTo>
                    <a:pt x="1600" y="1836"/>
                  </a:lnTo>
                  <a:lnTo>
                    <a:pt x="1600" y="1836"/>
                  </a:lnTo>
                  <a:lnTo>
                    <a:pt x="1600" y="1836"/>
                  </a:lnTo>
                  <a:lnTo>
                    <a:pt x="1600" y="1836"/>
                  </a:lnTo>
                  <a:lnTo>
                    <a:pt x="1598" y="1834"/>
                  </a:lnTo>
                  <a:lnTo>
                    <a:pt x="1598" y="1832"/>
                  </a:lnTo>
                  <a:lnTo>
                    <a:pt x="1598" y="1832"/>
                  </a:lnTo>
                  <a:lnTo>
                    <a:pt x="1600" y="1832"/>
                  </a:lnTo>
                  <a:lnTo>
                    <a:pt x="1600" y="1832"/>
                  </a:lnTo>
                  <a:lnTo>
                    <a:pt x="1600" y="1832"/>
                  </a:lnTo>
                  <a:lnTo>
                    <a:pt x="1600" y="1834"/>
                  </a:lnTo>
                  <a:lnTo>
                    <a:pt x="1600" y="1834"/>
                  </a:lnTo>
                  <a:lnTo>
                    <a:pt x="1600" y="1834"/>
                  </a:lnTo>
                  <a:lnTo>
                    <a:pt x="1600" y="1836"/>
                  </a:lnTo>
                  <a:lnTo>
                    <a:pt x="1600" y="1838"/>
                  </a:lnTo>
                  <a:lnTo>
                    <a:pt x="1602" y="1838"/>
                  </a:lnTo>
                  <a:lnTo>
                    <a:pt x="1602" y="1838"/>
                  </a:lnTo>
                  <a:lnTo>
                    <a:pt x="1602" y="1838"/>
                  </a:lnTo>
                  <a:lnTo>
                    <a:pt x="1602" y="1838"/>
                  </a:lnTo>
                  <a:lnTo>
                    <a:pt x="1602" y="1836"/>
                  </a:lnTo>
                  <a:lnTo>
                    <a:pt x="1602" y="1836"/>
                  </a:lnTo>
                  <a:lnTo>
                    <a:pt x="1602" y="1836"/>
                  </a:lnTo>
                  <a:lnTo>
                    <a:pt x="1602" y="1836"/>
                  </a:lnTo>
                  <a:lnTo>
                    <a:pt x="1602" y="1836"/>
                  </a:lnTo>
                  <a:lnTo>
                    <a:pt x="1604" y="1836"/>
                  </a:lnTo>
                  <a:lnTo>
                    <a:pt x="1604" y="1836"/>
                  </a:lnTo>
                  <a:lnTo>
                    <a:pt x="1606" y="1836"/>
                  </a:lnTo>
                  <a:lnTo>
                    <a:pt x="1608" y="1836"/>
                  </a:lnTo>
                  <a:lnTo>
                    <a:pt x="1608" y="1836"/>
                  </a:lnTo>
                  <a:lnTo>
                    <a:pt x="1606" y="1836"/>
                  </a:lnTo>
                  <a:lnTo>
                    <a:pt x="1606" y="1838"/>
                  </a:lnTo>
                  <a:lnTo>
                    <a:pt x="1606" y="1838"/>
                  </a:lnTo>
                  <a:lnTo>
                    <a:pt x="1608" y="1838"/>
                  </a:lnTo>
                  <a:lnTo>
                    <a:pt x="1608" y="1838"/>
                  </a:lnTo>
                  <a:lnTo>
                    <a:pt x="1606" y="1840"/>
                  </a:lnTo>
                  <a:lnTo>
                    <a:pt x="1606" y="1842"/>
                  </a:lnTo>
                  <a:lnTo>
                    <a:pt x="1606" y="1842"/>
                  </a:lnTo>
                  <a:lnTo>
                    <a:pt x="1606" y="1842"/>
                  </a:lnTo>
                  <a:lnTo>
                    <a:pt x="1602" y="1842"/>
                  </a:lnTo>
                  <a:lnTo>
                    <a:pt x="1602" y="1842"/>
                  </a:lnTo>
                  <a:lnTo>
                    <a:pt x="1602" y="1842"/>
                  </a:lnTo>
                  <a:lnTo>
                    <a:pt x="1602" y="1842"/>
                  </a:lnTo>
                  <a:lnTo>
                    <a:pt x="1600" y="1844"/>
                  </a:lnTo>
                  <a:lnTo>
                    <a:pt x="1600" y="1844"/>
                  </a:lnTo>
                  <a:lnTo>
                    <a:pt x="1600" y="1844"/>
                  </a:lnTo>
                  <a:lnTo>
                    <a:pt x="1600" y="1844"/>
                  </a:lnTo>
                  <a:lnTo>
                    <a:pt x="1600" y="1844"/>
                  </a:lnTo>
                  <a:lnTo>
                    <a:pt x="1600" y="1842"/>
                  </a:lnTo>
                  <a:lnTo>
                    <a:pt x="1600" y="1842"/>
                  </a:lnTo>
                  <a:lnTo>
                    <a:pt x="1600" y="1844"/>
                  </a:lnTo>
                  <a:lnTo>
                    <a:pt x="1600" y="1846"/>
                  </a:lnTo>
                  <a:lnTo>
                    <a:pt x="1600" y="1846"/>
                  </a:lnTo>
                  <a:lnTo>
                    <a:pt x="1600" y="1846"/>
                  </a:lnTo>
                  <a:lnTo>
                    <a:pt x="1600" y="1846"/>
                  </a:lnTo>
                  <a:lnTo>
                    <a:pt x="1600" y="1850"/>
                  </a:lnTo>
                  <a:lnTo>
                    <a:pt x="1600" y="1850"/>
                  </a:lnTo>
                  <a:lnTo>
                    <a:pt x="1598" y="1850"/>
                  </a:lnTo>
                  <a:lnTo>
                    <a:pt x="1598" y="1850"/>
                  </a:lnTo>
                  <a:lnTo>
                    <a:pt x="1598" y="1852"/>
                  </a:lnTo>
                  <a:lnTo>
                    <a:pt x="1598" y="1852"/>
                  </a:lnTo>
                  <a:lnTo>
                    <a:pt x="1598" y="1852"/>
                  </a:lnTo>
                  <a:lnTo>
                    <a:pt x="1598" y="1850"/>
                  </a:lnTo>
                  <a:lnTo>
                    <a:pt x="1596" y="1852"/>
                  </a:lnTo>
                  <a:lnTo>
                    <a:pt x="1596" y="1852"/>
                  </a:lnTo>
                  <a:lnTo>
                    <a:pt x="1596" y="1852"/>
                  </a:lnTo>
                  <a:lnTo>
                    <a:pt x="1596" y="1854"/>
                  </a:lnTo>
                  <a:lnTo>
                    <a:pt x="1596" y="1854"/>
                  </a:lnTo>
                  <a:lnTo>
                    <a:pt x="1596" y="1856"/>
                  </a:lnTo>
                  <a:lnTo>
                    <a:pt x="1596" y="1856"/>
                  </a:lnTo>
                  <a:lnTo>
                    <a:pt x="1596" y="1858"/>
                  </a:lnTo>
                  <a:lnTo>
                    <a:pt x="1596" y="1858"/>
                  </a:lnTo>
                  <a:lnTo>
                    <a:pt x="1596" y="1858"/>
                  </a:lnTo>
                  <a:lnTo>
                    <a:pt x="1596" y="1858"/>
                  </a:lnTo>
                  <a:lnTo>
                    <a:pt x="1596" y="1860"/>
                  </a:lnTo>
                  <a:lnTo>
                    <a:pt x="1596" y="1860"/>
                  </a:lnTo>
                  <a:lnTo>
                    <a:pt x="1596" y="1862"/>
                  </a:lnTo>
                  <a:lnTo>
                    <a:pt x="1594" y="1862"/>
                  </a:lnTo>
                  <a:lnTo>
                    <a:pt x="1594" y="1866"/>
                  </a:lnTo>
                  <a:lnTo>
                    <a:pt x="1596" y="1868"/>
                  </a:lnTo>
                  <a:lnTo>
                    <a:pt x="1598" y="1868"/>
                  </a:lnTo>
                  <a:lnTo>
                    <a:pt x="1596" y="1868"/>
                  </a:lnTo>
                  <a:lnTo>
                    <a:pt x="1596" y="1866"/>
                  </a:lnTo>
                  <a:lnTo>
                    <a:pt x="1598" y="1868"/>
                  </a:lnTo>
                  <a:lnTo>
                    <a:pt x="1598" y="1868"/>
                  </a:lnTo>
                  <a:lnTo>
                    <a:pt x="1598" y="1868"/>
                  </a:lnTo>
                  <a:lnTo>
                    <a:pt x="1598" y="1866"/>
                  </a:lnTo>
                  <a:lnTo>
                    <a:pt x="1598" y="1866"/>
                  </a:lnTo>
                  <a:lnTo>
                    <a:pt x="1598" y="1866"/>
                  </a:lnTo>
                  <a:lnTo>
                    <a:pt x="1598" y="1866"/>
                  </a:lnTo>
                  <a:lnTo>
                    <a:pt x="1600" y="1866"/>
                  </a:lnTo>
                  <a:lnTo>
                    <a:pt x="1600" y="1866"/>
                  </a:lnTo>
                  <a:lnTo>
                    <a:pt x="1598" y="1866"/>
                  </a:lnTo>
                  <a:lnTo>
                    <a:pt x="1598" y="1866"/>
                  </a:lnTo>
                  <a:lnTo>
                    <a:pt x="1600" y="1868"/>
                  </a:lnTo>
                  <a:lnTo>
                    <a:pt x="1600" y="1868"/>
                  </a:lnTo>
                  <a:lnTo>
                    <a:pt x="1600" y="1868"/>
                  </a:lnTo>
                  <a:lnTo>
                    <a:pt x="1598" y="1870"/>
                  </a:lnTo>
                  <a:lnTo>
                    <a:pt x="1600" y="1870"/>
                  </a:lnTo>
                  <a:lnTo>
                    <a:pt x="1600" y="1870"/>
                  </a:lnTo>
                  <a:lnTo>
                    <a:pt x="1598" y="1872"/>
                  </a:lnTo>
                  <a:lnTo>
                    <a:pt x="1600" y="1872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4" y="1872"/>
                  </a:lnTo>
                  <a:lnTo>
                    <a:pt x="1604" y="1872"/>
                  </a:lnTo>
                  <a:lnTo>
                    <a:pt x="1604" y="1874"/>
                  </a:lnTo>
                  <a:lnTo>
                    <a:pt x="1604" y="1874"/>
                  </a:lnTo>
                  <a:lnTo>
                    <a:pt x="1604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2" y="1874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600" y="1874"/>
                  </a:lnTo>
                  <a:lnTo>
                    <a:pt x="1598" y="1874"/>
                  </a:lnTo>
                  <a:lnTo>
                    <a:pt x="1598" y="1876"/>
                  </a:lnTo>
                  <a:lnTo>
                    <a:pt x="1598" y="1876"/>
                  </a:lnTo>
                  <a:lnTo>
                    <a:pt x="1598" y="1876"/>
                  </a:lnTo>
                  <a:lnTo>
                    <a:pt x="1600" y="1876"/>
                  </a:lnTo>
                  <a:lnTo>
                    <a:pt x="1600" y="1878"/>
                  </a:lnTo>
                  <a:lnTo>
                    <a:pt x="1602" y="1878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78"/>
                  </a:lnTo>
                  <a:lnTo>
                    <a:pt x="1602" y="1878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80"/>
                  </a:lnTo>
                  <a:lnTo>
                    <a:pt x="1602" y="1882"/>
                  </a:lnTo>
                  <a:lnTo>
                    <a:pt x="1602" y="1882"/>
                  </a:lnTo>
                  <a:lnTo>
                    <a:pt x="1602" y="1882"/>
                  </a:lnTo>
                  <a:lnTo>
                    <a:pt x="1602" y="1882"/>
                  </a:lnTo>
                  <a:lnTo>
                    <a:pt x="1602" y="1882"/>
                  </a:lnTo>
                  <a:lnTo>
                    <a:pt x="1604" y="1882"/>
                  </a:lnTo>
                  <a:lnTo>
                    <a:pt x="1604" y="1884"/>
                  </a:lnTo>
                  <a:lnTo>
                    <a:pt x="1606" y="1884"/>
                  </a:lnTo>
                  <a:lnTo>
                    <a:pt x="1606" y="1884"/>
                  </a:lnTo>
                  <a:lnTo>
                    <a:pt x="1606" y="1884"/>
                  </a:lnTo>
                  <a:lnTo>
                    <a:pt x="1606" y="1886"/>
                  </a:lnTo>
                  <a:lnTo>
                    <a:pt x="1606" y="1886"/>
                  </a:lnTo>
                  <a:lnTo>
                    <a:pt x="1606" y="1886"/>
                  </a:lnTo>
                  <a:lnTo>
                    <a:pt x="1606" y="1884"/>
                  </a:lnTo>
                  <a:lnTo>
                    <a:pt x="1606" y="1882"/>
                  </a:lnTo>
                  <a:lnTo>
                    <a:pt x="1606" y="1884"/>
                  </a:lnTo>
                  <a:lnTo>
                    <a:pt x="1606" y="1884"/>
                  </a:lnTo>
                  <a:lnTo>
                    <a:pt x="1608" y="1884"/>
                  </a:lnTo>
                  <a:lnTo>
                    <a:pt x="1608" y="1886"/>
                  </a:lnTo>
                  <a:lnTo>
                    <a:pt x="1608" y="1884"/>
                  </a:lnTo>
                  <a:lnTo>
                    <a:pt x="1608" y="1884"/>
                  </a:lnTo>
                  <a:lnTo>
                    <a:pt x="1608" y="1884"/>
                  </a:lnTo>
                  <a:lnTo>
                    <a:pt x="1608" y="1884"/>
                  </a:lnTo>
                  <a:lnTo>
                    <a:pt x="1608" y="1884"/>
                  </a:lnTo>
                  <a:lnTo>
                    <a:pt x="1608" y="1886"/>
                  </a:lnTo>
                  <a:lnTo>
                    <a:pt x="1610" y="1886"/>
                  </a:lnTo>
                  <a:lnTo>
                    <a:pt x="1610" y="1886"/>
                  </a:lnTo>
                  <a:lnTo>
                    <a:pt x="1610" y="1888"/>
                  </a:lnTo>
                  <a:lnTo>
                    <a:pt x="1610" y="1888"/>
                  </a:lnTo>
                  <a:lnTo>
                    <a:pt x="1610" y="1888"/>
                  </a:lnTo>
                  <a:lnTo>
                    <a:pt x="1608" y="1890"/>
                  </a:lnTo>
                  <a:lnTo>
                    <a:pt x="1608" y="1890"/>
                  </a:lnTo>
                  <a:lnTo>
                    <a:pt x="1608" y="1888"/>
                  </a:lnTo>
                  <a:lnTo>
                    <a:pt x="1608" y="1888"/>
                  </a:lnTo>
                  <a:lnTo>
                    <a:pt x="1606" y="1886"/>
                  </a:lnTo>
                  <a:lnTo>
                    <a:pt x="1606" y="1886"/>
                  </a:lnTo>
                  <a:lnTo>
                    <a:pt x="1606" y="1886"/>
                  </a:lnTo>
                  <a:lnTo>
                    <a:pt x="1604" y="1886"/>
                  </a:lnTo>
                  <a:lnTo>
                    <a:pt x="1604" y="1888"/>
                  </a:lnTo>
                  <a:lnTo>
                    <a:pt x="1604" y="1888"/>
                  </a:lnTo>
                  <a:lnTo>
                    <a:pt x="1604" y="1888"/>
                  </a:lnTo>
                  <a:lnTo>
                    <a:pt x="1604" y="1888"/>
                  </a:lnTo>
                  <a:lnTo>
                    <a:pt x="1604" y="1888"/>
                  </a:lnTo>
                  <a:lnTo>
                    <a:pt x="1604" y="1888"/>
                  </a:lnTo>
                  <a:lnTo>
                    <a:pt x="1604" y="1890"/>
                  </a:lnTo>
                  <a:lnTo>
                    <a:pt x="1606" y="1890"/>
                  </a:lnTo>
                  <a:lnTo>
                    <a:pt x="1606" y="1890"/>
                  </a:lnTo>
                  <a:lnTo>
                    <a:pt x="1606" y="1892"/>
                  </a:lnTo>
                  <a:lnTo>
                    <a:pt x="1606" y="1892"/>
                  </a:lnTo>
                  <a:lnTo>
                    <a:pt x="1606" y="1892"/>
                  </a:lnTo>
                  <a:lnTo>
                    <a:pt x="1606" y="1894"/>
                  </a:lnTo>
                  <a:lnTo>
                    <a:pt x="1606" y="1894"/>
                  </a:lnTo>
                  <a:lnTo>
                    <a:pt x="1606" y="1894"/>
                  </a:lnTo>
                  <a:lnTo>
                    <a:pt x="1606" y="1894"/>
                  </a:lnTo>
                  <a:lnTo>
                    <a:pt x="1606" y="1896"/>
                  </a:lnTo>
                  <a:lnTo>
                    <a:pt x="1606" y="1896"/>
                  </a:lnTo>
                  <a:lnTo>
                    <a:pt x="1606" y="1894"/>
                  </a:lnTo>
                  <a:lnTo>
                    <a:pt x="1608" y="1894"/>
                  </a:lnTo>
                  <a:lnTo>
                    <a:pt x="1608" y="1894"/>
                  </a:lnTo>
                  <a:lnTo>
                    <a:pt x="1608" y="1894"/>
                  </a:lnTo>
                  <a:lnTo>
                    <a:pt x="1608" y="1894"/>
                  </a:lnTo>
                  <a:lnTo>
                    <a:pt x="1610" y="1894"/>
                  </a:lnTo>
                  <a:lnTo>
                    <a:pt x="1610" y="1894"/>
                  </a:lnTo>
                  <a:lnTo>
                    <a:pt x="1610" y="1894"/>
                  </a:lnTo>
                  <a:lnTo>
                    <a:pt x="1610" y="1894"/>
                  </a:lnTo>
                  <a:lnTo>
                    <a:pt x="1610" y="1894"/>
                  </a:lnTo>
                  <a:lnTo>
                    <a:pt x="1610" y="1894"/>
                  </a:lnTo>
                  <a:lnTo>
                    <a:pt x="1610" y="1892"/>
                  </a:lnTo>
                  <a:lnTo>
                    <a:pt x="1610" y="1892"/>
                  </a:lnTo>
                  <a:lnTo>
                    <a:pt x="1612" y="1892"/>
                  </a:lnTo>
                  <a:lnTo>
                    <a:pt x="1612" y="1892"/>
                  </a:lnTo>
                  <a:lnTo>
                    <a:pt x="1612" y="1892"/>
                  </a:lnTo>
                  <a:lnTo>
                    <a:pt x="1612" y="1892"/>
                  </a:lnTo>
                  <a:lnTo>
                    <a:pt x="1612" y="1894"/>
                  </a:lnTo>
                  <a:lnTo>
                    <a:pt x="1612" y="1894"/>
                  </a:lnTo>
                  <a:lnTo>
                    <a:pt x="1614" y="1894"/>
                  </a:lnTo>
                  <a:lnTo>
                    <a:pt x="1614" y="1894"/>
                  </a:lnTo>
                  <a:lnTo>
                    <a:pt x="1614" y="1894"/>
                  </a:lnTo>
                  <a:lnTo>
                    <a:pt x="1614" y="1894"/>
                  </a:lnTo>
                  <a:lnTo>
                    <a:pt x="1616" y="1894"/>
                  </a:lnTo>
                  <a:lnTo>
                    <a:pt x="1618" y="1894"/>
                  </a:lnTo>
                  <a:lnTo>
                    <a:pt x="1618" y="1894"/>
                  </a:lnTo>
                  <a:lnTo>
                    <a:pt x="1618" y="1894"/>
                  </a:lnTo>
                  <a:lnTo>
                    <a:pt x="1618" y="1894"/>
                  </a:lnTo>
                  <a:lnTo>
                    <a:pt x="1618" y="1894"/>
                  </a:lnTo>
                  <a:lnTo>
                    <a:pt x="1620" y="1894"/>
                  </a:lnTo>
                  <a:lnTo>
                    <a:pt x="1620" y="1894"/>
                  </a:lnTo>
                  <a:lnTo>
                    <a:pt x="1622" y="1894"/>
                  </a:lnTo>
                  <a:lnTo>
                    <a:pt x="1622" y="1894"/>
                  </a:lnTo>
                  <a:lnTo>
                    <a:pt x="1622" y="1894"/>
                  </a:lnTo>
                  <a:lnTo>
                    <a:pt x="1622" y="1894"/>
                  </a:lnTo>
                  <a:lnTo>
                    <a:pt x="1624" y="1894"/>
                  </a:lnTo>
                  <a:lnTo>
                    <a:pt x="1624" y="1894"/>
                  </a:lnTo>
                  <a:lnTo>
                    <a:pt x="1626" y="1892"/>
                  </a:lnTo>
                  <a:lnTo>
                    <a:pt x="1626" y="1892"/>
                  </a:lnTo>
                  <a:lnTo>
                    <a:pt x="1626" y="1892"/>
                  </a:lnTo>
                  <a:lnTo>
                    <a:pt x="1628" y="1892"/>
                  </a:lnTo>
                  <a:lnTo>
                    <a:pt x="1628" y="1892"/>
                  </a:lnTo>
                  <a:lnTo>
                    <a:pt x="1630" y="1890"/>
                  </a:lnTo>
                  <a:lnTo>
                    <a:pt x="1630" y="1888"/>
                  </a:lnTo>
                  <a:lnTo>
                    <a:pt x="1632" y="1888"/>
                  </a:lnTo>
                  <a:lnTo>
                    <a:pt x="1632" y="1888"/>
                  </a:lnTo>
                  <a:lnTo>
                    <a:pt x="1632" y="1886"/>
                  </a:lnTo>
                  <a:lnTo>
                    <a:pt x="1634" y="1884"/>
                  </a:lnTo>
                  <a:lnTo>
                    <a:pt x="1632" y="1882"/>
                  </a:lnTo>
                  <a:lnTo>
                    <a:pt x="1632" y="1880"/>
                  </a:lnTo>
                  <a:lnTo>
                    <a:pt x="1630" y="1880"/>
                  </a:lnTo>
                  <a:lnTo>
                    <a:pt x="1630" y="1880"/>
                  </a:lnTo>
                  <a:lnTo>
                    <a:pt x="1630" y="1880"/>
                  </a:lnTo>
                  <a:lnTo>
                    <a:pt x="1630" y="1880"/>
                  </a:lnTo>
                  <a:lnTo>
                    <a:pt x="1630" y="1880"/>
                  </a:lnTo>
                  <a:lnTo>
                    <a:pt x="1628" y="1880"/>
                  </a:lnTo>
                  <a:lnTo>
                    <a:pt x="1628" y="1878"/>
                  </a:lnTo>
                  <a:lnTo>
                    <a:pt x="1628" y="1878"/>
                  </a:lnTo>
                  <a:lnTo>
                    <a:pt x="1628" y="1878"/>
                  </a:lnTo>
                  <a:lnTo>
                    <a:pt x="1628" y="1878"/>
                  </a:lnTo>
                  <a:lnTo>
                    <a:pt x="1626" y="1878"/>
                  </a:lnTo>
                  <a:lnTo>
                    <a:pt x="1626" y="1876"/>
                  </a:lnTo>
                  <a:lnTo>
                    <a:pt x="1626" y="1876"/>
                  </a:lnTo>
                  <a:lnTo>
                    <a:pt x="1626" y="1878"/>
                  </a:lnTo>
                  <a:lnTo>
                    <a:pt x="1626" y="1876"/>
                  </a:lnTo>
                  <a:lnTo>
                    <a:pt x="1626" y="1876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4" y="1874"/>
                  </a:lnTo>
                  <a:lnTo>
                    <a:pt x="1624" y="1874"/>
                  </a:lnTo>
                  <a:lnTo>
                    <a:pt x="1624" y="1874"/>
                  </a:lnTo>
                  <a:lnTo>
                    <a:pt x="1624" y="1876"/>
                  </a:lnTo>
                  <a:lnTo>
                    <a:pt x="1624" y="1876"/>
                  </a:lnTo>
                  <a:lnTo>
                    <a:pt x="1622" y="1876"/>
                  </a:lnTo>
                  <a:lnTo>
                    <a:pt x="1624" y="1874"/>
                  </a:lnTo>
                  <a:lnTo>
                    <a:pt x="1624" y="1874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2"/>
                  </a:lnTo>
                  <a:lnTo>
                    <a:pt x="1624" y="1870"/>
                  </a:lnTo>
                  <a:lnTo>
                    <a:pt x="1624" y="1870"/>
                  </a:lnTo>
                  <a:lnTo>
                    <a:pt x="1624" y="1870"/>
                  </a:lnTo>
                  <a:lnTo>
                    <a:pt x="1624" y="1870"/>
                  </a:lnTo>
                  <a:lnTo>
                    <a:pt x="1624" y="1868"/>
                  </a:lnTo>
                  <a:lnTo>
                    <a:pt x="1624" y="1868"/>
                  </a:lnTo>
                  <a:lnTo>
                    <a:pt x="1624" y="1868"/>
                  </a:lnTo>
                  <a:lnTo>
                    <a:pt x="1626" y="1868"/>
                  </a:lnTo>
                  <a:lnTo>
                    <a:pt x="1626" y="1870"/>
                  </a:lnTo>
                  <a:lnTo>
                    <a:pt x="1626" y="1872"/>
                  </a:lnTo>
                  <a:lnTo>
                    <a:pt x="1626" y="1872"/>
                  </a:lnTo>
                  <a:lnTo>
                    <a:pt x="1626" y="1872"/>
                  </a:lnTo>
                  <a:lnTo>
                    <a:pt x="1626" y="1872"/>
                  </a:lnTo>
                  <a:lnTo>
                    <a:pt x="1628" y="1872"/>
                  </a:lnTo>
                  <a:lnTo>
                    <a:pt x="1628" y="1872"/>
                  </a:lnTo>
                  <a:lnTo>
                    <a:pt x="1628" y="1870"/>
                  </a:lnTo>
                  <a:lnTo>
                    <a:pt x="1626" y="1868"/>
                  </a:lnTo>
                  <a:lnTo>
                    <a:pt x="1626" y="1866"/>
                  </a:lnTo>
                  <a:lnTo>
                    <a:pt x="1626" y="1868"/>
                  </a:lnTo>
                  <a:lnTo>
                    <a:pt x="1626" y="1868"/>
                  </a:lnTo>
                  <a:lnTo>
                    <a:pt x="1626" y="1868"/>
                  </a:lnTo>
                  <a:lnTo>
                    <a:pt x="1626" y="1866"/>
                  </a:lnTo>
                  <a:lnTo>
                    <a:pt x="1624" y="1866"/>
                  </a:lnTo>
                  <a:lnTo>
                    <a:pt x="1624" y="1866"/>
                  </a:lnTo>
                  <a:lnTo>
                    <a:pt x="1624" y="1866"/>
                  </a:lnTo>
                  <a:lnTo>
                    <a:pt x="1622" y="1866"/>
                  </a:lnTo>
                  <a:lnTo>
                    <a:pt x="1622" y="1866"/>
                  </a:lnTo>
                  <a:lnTo>
                    <a:pt x="1620" y="1866"/>
                  </a:lnTo>
                  <a:lnTo>
                    <a:pt x="1618" y="1868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6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8" y="1866"/>
                  </a:lnTo>
                  <a:lnTo>
                    <a:pt x="1616" y="1864"/>
                  </a:lnTo>
                  <a:lnTo>
                    <a:pt x="1616" y="1864"/>
                  </a:lnTo>
                  <a:lnTo>
                    <a:pt x="1616" y="1862"/>
                  </a:lnTo>
                  <a:lnTo>
                    <a:pt x="1616" y="1862"/>
                  </a:lnTo>
                  <a:lnTo>
                    <a:pt x="1616" y="1860"/>
                  </a:lnTo>
                  <a:lnTo>
                    <a:pt x="1616" y="1860"/>
                  </a:lnTo>
                  <a:lnTo>
                    <a:pt x="1616" y="1860"/>
                  </a:lnTo>
                  <a:lnTo>
                    <a:pt x="1616" y="1860"/>
                  </a:lnTo>
                  <a:lnTo>
                    <a:pt x="1618" y="1858"/>
                  </a:lnTo>
                  <a:lnTo>
                    <a:pt x="1618" y="1858"/>
                  </a:lnTo>
                  <a:lnTo>
                    <a:pt x="1618" y="1856"/>
                  </a:lnTo>
                  <a:lnTo>
                    <a:pt x="1618" y="1856"/>
                  </a:lnTo>
                  <a:lnTo>
                    <a:pt x="1618" y="1856"/>
                  </a:lnTo>
                  <a:lnTo>
                    <a:pt x="1618" y="1856"/>
                  </a:lnTo>
                  <a:lnTo>
                    <a:pt x="1618" y="1858"/>
                  </a:lnTo>
                  <a:lnTo>
                    <a:pt x="1618" y="1858"/>
                  </a:lnTo>
                  <a:lnTo>
                    <a:pt x="1620" y="1858"/>
                  </a:lnTo>
                  <a:lnTo>
                    <a:pt x="1620" y="1858"/>
                  </a:lnTo>
                  <a:lnTo>
                    <a:pt x="1622" y="1856"/>
                  </a:lnTo>
                  <a:lnTo>
                    <a:pt x="1622" y="1854"/>
                  </a:lnTo>
                  <a:lnTo>
                    <a:pt x="1624" y="1854"/>
                  </a:lnTo>
                  <a:lnTo>
                    <a:pt x="1624" y="1854"/>
                  </a:lnTo>
                  <a:lnTo>
                    <a:pt x="1626" y="1854"/>
                  </a:lnTo>
                  <a:lnTo>
                    <a:pt x="1626" y="1852"/>
                  </a:lnTo>
                  <a:lnTo>
                    <a:pt x="1626" y="1852"/>
                  </a:lnTo>
                  <a:lnTo>
                    <a:pt x="1628" y="1852"/>
                  </a:lnTo>
                  <a:lnTo>
                    <a:pt x="1628" y="1852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26" y="1846"/>
                  </a:lnTo>
                  <a:lnTo>
                    <a:pt x="1626" y="1846"/>
                  </a:lnTo>
                  <a:lnTo>
                    <a:pt x="1626" y="1846"/>
                  </a:lnTo>
                  <a:lnTo>
                    <a:pt x="1626" y="1846"/>
                  </a:lnTo>
                  <a:lnTo>
                    <a:pt x="1626" y="1846"/>
                  </a:lnTo>
                  <a:lnTo>
                    <a:pt x="1626" y="1844"/>
                  </a:lnTo>
                  <a:lnTo>
                    <a:pt x="1624" y="1844"/>
                  </a:lnTo>
                  <a:lnTo>
                    <a:pt x="1624" y="1844"/>
                  </a:lnTo>
                  <a:lnTo>
                    <a:pt x="1624" y="1844"/>
                  </a:lnTo>
                  <a:lnTo>
                    <a:pt x="1624" y="1844"/>
                  </a:lnTo>
                  <a:lnTo>
                    <a:pt x="1626" y="1844"/>
                  </a:lnTo>
                  <a:lnTo>
                    <a:pt x="1626" y="1844"/>
                  </a:lnTo>
                  <a:lnTo>
                    <a:pt x="1626" y="1844"/>
                  </a:lnTo>
                  <a:lnTo>
                    <a:pt x="1626" y="1844"/>
                  </a:lnTo>
                  <a:lnTo>
                    <a:pt x="1626" y="1844"/>
                  </a:lnTo>
                  <a:lnTo>
                    <a:pt x="1628" y="1842"/>
                  </a:lnTo>
                  <a:lnTo>
                    <a:pt x="1626" y="1840"/>
                  </a:lnTo>
                  <a:lnTo>
                    <a:pt x="1626" y="1838"/>
                  </a:lnTo>
                  <a:lnTo>
                    <a:pt x="1626" y="1838"/>
                  </a:lnTo>
                  <a:lnTo>
                    <a:pt x="1626" y="1838"/>
                  </a:lnTo>
                  <a:lnTo>
                    <a:pt x="1626" y="1838"/>
                  </a:lnTo>
                  <a:lnTo>
                    <a:pt x="1626" y="1838"/>
                  </a:lnTo>
                  <a:lnTo>
                    <a:pt x="1626" y="1840"/>
                  </a:lnTo>
                  <a:lnTo>
                    <a:pt x="1628" y="1842"/>
                  </a:lnTo>
                  <a:lnTo>
                    <a:pt x="1628" y="1842"/>
                  </a:lnTo>
                  <a:lnTo>
                    <a:pt x="1628" y="1840"/>
                  </a:lnTo>
                  <a:lnTo>
                    <a:pt x="1630" y="1840"/>
                  </a:lnTo>
                  <a:lnTo>
                    <a:pt x="1628" y="1844"/>
                  </a:lnTo>
                  <a:lnTo>
                    <a:pt x="1628" y="1844"/>
                  </a:lnTo>
                  <a:lnTo>
                    <a:pt x="1628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0" y="1844"/>
                  </a:lnTo>
                  <a:lnTo>
                    <a:pt x="1632" y="1844"/>
                  </a:lnTo>
                  <a:lnTo>
                    <a:pt x="1632" y="1844"/>
                  </a:lnTo>
                  <a:lnTo>
                    <a:pt x="1630" y="1844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2" y="1846"/>
                  </a:lnTo>
                  <a:lnTo>
                    <a:pt x="1632" y="1846"/>
                  </a:lnTo>
                  <a:lnTo>
                    <a:pt x="1632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30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28" y="1846"/>
                  </a:lnTo>
                  <a:lnTo>
                    <a:pt x="1630" y="1846"/>
                  </a:lnTo>
                  <a:lnTo>
                    <a:pt x="1628" y="1846"/>
                  </a:lnTo>
                  <a:lnTo>
                    <a:pt x="1628" y="1848"/>
                  </a:lnTo>
                  <a:lnTo>
                    <a:pt x="1628" y="1848"/>
                  </a:lnTo>
                  <a:lnTo>
                    <a:pt x="1630" y="1848"/>
                  </a:lnTo>
                  <a:lnTo>
                    <a:pt x="1628" y="1848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28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30" y="1850"/>
                  </a:lnTo>
                  <a:lnTo>
                    <a:pt x="1636" y="1848"/>
                  </a:lnTo>
                  <a:lnTo>
                    <a:pt x="1636" y="1848"/>
                  </a:lnTo>
                  <a:lnTo>
                    <a:pt x="1636" y="1848"/>
                  </a:lnTo>
                  <a:lnTo>
                    <a:pt x="1636" y="1848"/>
                  </a:lnTo>
                  <a:lnTo>
                    <a:pt x="1636" y="1848"/>
                  </a:lnTo>
                  <a:lnTo>
                    <a:pt x="1636" y="1848"/>
                  </a:lnTo>
                  <a:lnTo>
                    <a:pt x="1638" y="1848"/>
                  </a:lnTo>
                  <a:lnTo>
                    <a:pt x="1638" y="1848"/>
                  </a:lnTo>
                  <a:lnTo>
                    <a:pt x="1638" y="1846"/>
                  </a:lnTo>
                  <a:lnTo>
                    <a:pt x="1636" y="1846"/>
                  </a:lnTo>
                  <a:lnTo>
                    <a:pt x="1636" y="1844"/>
                  </a:lnTo>
                  <a:lnTo>
                    <a:pt x="1638" y="1842"/>
                  </a:lnTo>
                  <a:lnTo>
                    <a:pt x="1642" y="1840"/>
                  </a:lnTo>
                  <a:lnTo>
                    <a:pt x="1644" y="1838"/>
                  </a:lnTo>
                  <a:lnTo>
                    <a:pt x="1644" y="1838"/>
                  </a:lnTo>
                  <a:lnTo>
                    <a:pt x="1644" y="1840"/>
                  </a:lnTo>
                  <a:lnTo>
                    <a:pt x="1642" y="1840"/>
                  </a:lnTo>
                  <a:lnTo>
                    <a:pt x="1640" y="1840"/>
                  </a:lnTo>
                  <a:lnTo>
                    <a:pt x="1640" y="1842"/>
                  </a:lnTo>
                  <a:lnTo>
                    <a:pt x="1638" y="1842"/>
                  </a:lnTo>
                  <a:lnTo>
                    <a:pt x="1638" y="1842"/>
                  </a:lnTo>
                  <a:lnTo>
                    <a:pt x="1638" y="1842"/>
                  </a:lnTo>
                  <a:lnTo>
                    <a:pt x="1638" y="1844"/>
                  </a:lnTo>
                  <a:lnTo>
                    <a:pt x="1638" y="1844"/>
                  </a:lnTo>
                  <a:lnTo>
                    <a:pt x="1638" y="1844"/>
                  </a:lnTo>
                  <a:lnTo>
                    <a:pt x="1638" y="1844"/>
                  </a:lnTo>
                  <a:lnTo>
                    <a:pt x="1638" y="1844"/>
                  </a:lnTo>
                  <a:lnTo>
                    <a:pt x="1640" y="1844"/>
                  </a:lnTo>
                  <a:lnTo>
                    <a:pt x="1640" y="1844"/>
                  </a:lnTo>
                  <a:lnTo>
                    <a:pt x="1640" y="1844"/>
                  </a:lnTo>
                  <a:lnTo>
                    <a:pt x="1638" y="1844"/>
                  </a:lnTo>
                  <a:lnTo>
                    <a:pt x="1638" y="1848"/>
                  </a:lnTo>
                  <a:lnTo>
                    <a:pt x="1638" y="1848"/>
                  </a:lnTo>
                  <a:lnTo>
                    <a:pt x="1640" y="1846"/>
                  </a:lnTo>
                  <a:lnTo>
                    <a:pt x="1640" y="1844"/>
                  </a:lnTo>
                  <a:lnTo>
                    <a:pt x="1640" y="1844"/>
                  </a:lnTo>
                  <a:lnTo>
                    <a:pt x="1640" y="1844"/>
                  </a:lnTo>
                  <a:lnTo>
                    <a:pt x="1642" y="1842"/>
                  </a:lnTo>
                  <a:lnTo>
                    <a:pt x="1644" y="1840"/>
                  </a:lnTo>
                  <a:lnTo>
                    <a:pt x="1644" y="1840"/>
                  </a:lnTo>
                  <a:lnTo>
                    <a:pt x="1646" y="1840"/>
                  </a:lnTo>
                  <a:lnTo>
                    <a:pt x="1646" y="1840"/>
                  </a:lnTo>
                  <a:lnTo>
                    <a:pt x="1646" y="1840"/>
                  </a:lnTo>
                  <a:lnTo>
                    <a:pt x="1648" y="1842"/>
                  </a:lnTo>
                  <a:lnTo>
                    <a:pt x="1648" y="1842"/>
                  </a:lnTo>
                  <a:lnTo>
                    <a:pt x="1648" y="1842"/>
                  </a:lnTo>
                  <a:lnTo>
                    <a:pt x="1648" y="1842"/>
                  </a:lnTo>
                  <a:lnTo>
                    <a:pt x="1650" y="1840"/>
                  </a:lnTo>
                  <a:lnTo>
                    <a:pt x="1650" y="1840"/>
                  </a:lnTo>
                  <a:lnTo>
                    <a:pt x="1650" y="1840"/>
                  </a:lnTo>
                  <a:lnTo>
                    <a:pt x="1652" y="1840"/>
                  </a:lnTo>
                  <a:lnTo>
                    <a:pt x="1652" y="1840"/>
                  </a:lnTo>
                  <a:lnTo>
                    <a:pt x="1654" y="1840"/>
                  </a:lnTo>
                  <a:lnTo>
                    <a:pt x="1656" y="1838"/>
                  </a:lnTo>
                  <a:lnTo>
                    <a:pt x="1656" y="1838"/>
                  </a:lnTo>
                  <a:lnTo>
                    <a:pt x="1656" y="1838"/>
                  </a:lnTo>
                  <a:lnTo>
                    <a:pt x="1656" y="1836"/>
                  </a:lnTo>
                  <a:lnTo>
                    <a:pt x="1656" y="1836"/>
                  </a:lnTo>
                  <a:lnTo>
                    <a:pt x="1656" y="1836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8"/>
                  </a:lnTo>
                  <a:lnTo>
                    <a:pt x="1654" y="1836"/>
                  </a:lnTo>
                  <a:lnTo>
                    <a:pt x="1654" y="1836"/>
                  </a:lnTo>
                  <a:lnTo>
                    <a:pt x="1654" y="1836"/>
                  </a:lnTo>
                  <a:lnTo>
                    <a:pt x="1654" y="1836"/>
                  </a:lnTo>
                  <a:lnTo>
                    <a:pt x="1654" y="1834"/>
                  </a:lnTo>
                  <a:lnTo>
                    <a:pt x="1654" y="1834"/>
                  </a:lnTo>
                  <a:lnTo>
                    <a:pt x="1656" y="1834"/>
                  </a:lnTo>
                  <a:lnTo>
                    <a:pt x="1656" y="1834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58" y="1836"/>
                  </a:lnTo>
                  <a:lnTo>
                    <a:pt x="1660" y="1836"/>
                  </a:lnTo>
                  <a:lnTo>
                    <a:pt x="1660" y="1836"/>
                  </a:lnTo>
                  <a:lnTo>
                    <a:pt x="1660" y="1836"/>
                  </a:lnTo>
                  <a:lnTo>
                    <a:pt x="1660" y="1836"/>
                  </a:lnTo>
                  <a:lnTo>
                    <a:pt x="1660" y="1836"/>
                  </a:lnTo>
                  <a:lnTo>
                    <a:pt x="1658" y="1836"/>
                  </a:lnTo>
                  <a:lnTo>
                    <a:pt x="1658" y="1838"/>
                  </a:lnTo>
                  <a:lnTo>
                    <a:pt x="1660" y="1838"/>
                  </a:lnTo>
                  <a:lnTo>
                    <a:pt x="1660" y="1838"/>
                  </a:lnTo>
                  <a:lnTo>
                    <a:pt x="1660" y="1838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4" y="1836"/>
                  </a:lnTo>
                  <a:lnTo>
                    <a:pt x="1664" y="1836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2" y="1836"/>
                  </a:lnTo>
                  <a:lnTo>
                    <a:pt x="1660" y="1836"/>
                  </a:lnTo>
                  <a:lnTo>
                    <a:pt x="1660" y="1834"/>
                  </a:lnTo>
                  <a:lnTo>
                    <a:pt x="1662" y="1834"/>
                  </a:lnTo>
                  <a:lnTo>
                    <a:pt x="1664" y="1834"/>
                  </a:lnTo>
                  <a:lnTo>
                    <a:pt x="1664" y="1834"/>
                  </a:lnTo>
                  <a:lnTo>
                    <a:pt x="1664" y="1834"/>
                  </a:lnTo>
                  <a:lnTo>
                    <a:pt x="1666" y="1836"/>
                  </a:lnTo>
                  <a:lnTo>
                    <a:pt x="1666" y="1836"/>
                  </a:lnTo>
                  <a:lnTo>
                    <a:pt x="1668" y="1836"/>
                  </a:lnTo>
                  <a:lnTo>
                    <a:pt x="1666" y="1838"/>
                  </a:lnTo>
                  <a:lnTo>
                    <a:pt x="1666" y="1838"/>
                  </a:lnTo>
                  <a:lnTo>
                    <a:pt x="1666" y="1838"/>
                  </a:lnTo>
                  <a:lnTo>
                    <a:pt x="1666" y="1838"/>
                  </a:lnTo>
                  <a:lnTo>
                    <a:pt x="1666" y="1838"/>
                  </a:lnTo>
                  <a:lnTo>
                    <a:pt x="1670" y="1836"/>
                  </a:lnTo>
                  <a:lnTo>
                    <a:pt x="1670" y="1836"/>
                  </a:lnTo>
                  <a:lnTo>
                    <a:pt x="1670" y="1836"/>
                  </a:lnTo>
                  <a:lnTo>
                    <a:pt x="1672" y="1834"/>
                  </a:lnTo>
                  <a:lnTo>
                    <a:pt x="1672" y="1834"/>
                  </a:lnTo>
                  <a:lnTo>
                    <a:pt x="1670" y="1834"/>
                  </a:lnTo>
                  <a:lnTo>
                    <a:pt x="1670" y="1834"/>
                  </a:lnTo>
                  <a:lnTo>
                    <a:pt x="1670" y="1834"/>
                  </a:lnTo>
                  <a:lnTo>
                    <a:pt x="1670" y="1834"/>
                  </a:lnTo>
                  <a:lnTo>
                    <a:pt x="1672" y="1834"/>
                  </a:lnTo>
                  <a:lnTo>
                    <a:pt x="1674" y="1834"/>
                  </a:lnTo>
                  <a:lnTo>
                    <a:pt x="1672" y="1834"/>
                  </a:lnTo>
                  <a:lnTo>
                    <a:pt x="1672" y="1834"/>
                  </a:lnTo>
                  <a:lnTo>
                    <a:pt x="1672" y="1832"/>
                  </a:lnTo>
                  <a:lnTo>
                    <a:pt x="1672" y="1832"/>
                  </a:lnTo>
                  <a:lnTo>
                    <a:pt x="1672" y="1832"/>
                  </a:lnTo>
                  <a:lnTo>
                    <a:pt x="1674" y="1830"/>
                  </a:lnTo>
                  <a:lnTo>
                    <a:pt x="1674" y="1832"/>
                  </a:lnTo>
                  <a:lnTo>
                    <a:pt x="1674" y="1834"/>
                  </a:lnTo>
                  <a:lnTo>
                    <a:pt x="1674" y="1834"/>
                  </a:lnTo>
                  <a:lnTo>
                    <a:pt x="1674" y="1834"/>
                  </a:lnTo>
                  <a:lnTo>
                    <a:pt x="1674" y="1834"/>
                  </a:lnTo>
                  <a:lnTo>
                    <a:pt x="1674" y="1836"/>
                  </a:lnTo>
                  <a:lnTo>
                    <a:pt x="1676" y="1836"/>
                  </a:lnTo>
                  <a:lnTo>
                    <a:pt x="1676" y="1836"/>
                  </a:lnTo>
                  <a:lnTo>
                    <a:pt x="1676" y="1834"/>
                  </a:lnTo>
                  <a:lnTo>
                    <a:pt x="1676" y="1834"/>
                  </a:lnTo>
                  <a:lnTo>
                    <a:pt x="1678" y="1834"/>
                  </a:lnTo>
                  <a:lnTo>
                    <a:pt x="1678" y="1834"/>
                  </a:lnTo>
                  <a:lnTo>
                    <a:pt x="1678" y="1834"/>
                  </a:lnTo>
                  <a:lnTo>
                    <a:pt x="1680" y="1834"/>
                  </a:lnTo>
                  <a:lnTo>
                    <a:pt x="1680" y="1834"/>
                  </a:lnTo>
                  <a:lnTo>
                    <a:pt x="1680" y="1834"/>
                  </a:lnTo>
                  <a:lnTo>
                    <a:pt x="1680" y="1834"/>
                  </a:lnTo>
                  <a:lnTo>
                    <a:pt x="1680" y="1832"/>
                  </a:lnTo>
                  <a:lnTo>
                    <a:pt x="1680" y="1832"/>
                  </a:lnTo>
                  <a:lnTo>
                    <a:pt x="1680" y="1832"/>
                  </a:lnTo>
                  <a:lnTo>
                    <a:pt x="1680" y="1832"/>
                  </a:lnTo>
                  <a:lnTo>
                    <a:pt x="1680" y="1834"/>
                  </a:lnTo>
                  <a:lnTo>
                    <a:pt x="1680" y="1834"/>
                  </a:lnTo>
                  <a:lnTo>
                    <a:pt x="1682" y="1834"/>
                  </a:lnTo>
                  <a:lnTo>
                    <a:pt x="1682" y="1834"/>
                  </a:lnTo>
                  <a:lnTo>
                    <a:pt x="1682" y="1834"/>
                  </a:lnTo>
                  <a:lnTo>
                    <a:pt x="1682" y="1834"/>
                  </a:lnTo>
                  <a:lnTo>
                    <a:pt x="1684" y="1834"/>
                  </a:lnTo>
                  <a:lnTo>
                    <a:pt x="1684" y="1830"/>
                  </a:lnTo>
                  <a:lnTo>
                    <a:pt x="1686" y="1830"/>
                  </a:lnTo>
                  <a:lnTo>
                    <a:pt x="1686" y="1830"/>
                  </a:lnTo>
                  <a:lnTo>
                    <a:pt x="1688" y="1830"/>
                  </a:lnTo>
                  <a:lnTo>
                    <a:pt x="1688" y="1830"/>
                  </a:lnTo>
                  <a:lnTo>
                    <a:pt x="1688" y="1830"/>
                  </a:lnTo>
                  <a:lnTo>
                    <a:pt x="1688" y="1830"/>
                  </a:lnTo>
                  <a:lnTo>
                    <a:pt x="1688" y="1830"/>
                  </a:lnTo>
                  <a:lnTo>
                    <a:pt x="1686" y="1830"/>
                  </a:lnTo>
                  <a:lnTo>
                    <a:pt x="1688" y="1828"/>
                  </a:lnTo>
                  <a:lnTo>
                    <a:pt x="1688" y="1828"/>
                  </a:lnTo>
                  <a:lnTo>
                    <a:pt x="1688" y="1826"/>
                  </a:lnTo>
                  <a:lnTo>
                    <a:pt x="1688" y="1826"/>
                  </a:lnTo>
                  <a:lnTo>
                    <a:pt x="1684" y="1824"/>
                  </a:lnTo>
                  <a:lnTo>
                    <a:pt x="1684" y="1822"/>
                  </a:lnTo>
                  <a:lnTo>
                    <a:pt x="1684" y="1824"/>
                  </a:lnTo>
                  <a:lnTo>
                    <a:pt x="1686" y="1824"/>
                  </a:lnTo>
                  <a:lnTo>
                    <a:pt x="1686" y="1824"/>
                  </a:lnTo>
                  <a:lnTo>
                    <a:pt x="1688" y="1824"/>
                  </a:lnTo>
                  <a:lnTo>
                    <a:pt x="1688" y="1824"/>
                  </a:lnTo>
                  <a:lnTo>
                    <a:pt x="1688" y="1824"/>
                  </a:lnTo>
                  <a:lnTo>
                    <a:pt x="1690" y="1824"/>
                  </a:lnTo>
                  <a:lnTo>
                    <a:pt x="1690" y="1824"/>
                  </a:lnTo>
                  <a:lnTo>
                    <a:pt x="1690" y="1824"/>
                  </a:lnTo>
                  <a:lnTo>
                    <a:pt x="1690" y="1824"/>
                  </a:lnTo>
                  <a:lnTo>
                    <a:pt x="1690" y="1824"/>
                  </a:lnTo>
                  <a:lnTo>
                    <a:pt x="1690" y="1826"/>
                  </a:lnTo>
                  <a:lnTo>
                    <a:pt x="1690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2" y="1826"/>
                  </a:lnTo>
                  <a:lnTo>
                    <a:pt x="1690" y="1828"/>
                  </a:lnTo>
                  <a:lnTo>
                    <a:pt x="1692" y="1828"/>
                  </a:lnTo>
                  <a:lnTo>
                    <a:pt x="1692" y="1828"/>
                  </a:lnTo>
                  <a:lnTo>
                    <a:pt x="1692" y="1828"/>
                  </a:lnTo>
                  <a:lnTo>
                    <a:pt x="1694" y="1828"/>
                  </a:lnTo>
                  <a:lnTo>
                    <a:pt x="1694" y="1826"/>
                  </a:lnTo>
                  <a:lnTo>
                    <a:pt x="1694" y="1826"/>
                  </a:lnTo>
                  <a:lnTo>
                    <a:pt x="1694" y="1826"/>
                  </a:lnTo>
                  <a:lnTo>
                    <a:pt x="1694" y="1826"/>
                  </a:lnTo>
                  <a:lnTo>
                    <a:pt x="1694" y="1826"/>
                  </a:lnTo>
                  <a:lnTo>
                    <a:pt x="1694" y="1826"/>
                  </a:lnTo>
                  <a:lnTo>
                    <a:pt x="1698" y="1824"/>
                  </a:lnTo>
                  <a:lnTo>
                    <a:pt x="1698" y="1822"/>
                  </a:lnTo>
                  <a:lnTo>
                    <a:pt x="1698" y="1822"/>
                  </a:lnTo>
                  <a:lnTo>
                    <a:pt x="1696" y="1822"/>
                  </a:lnTo>
                  <a:lnTo>
                    <a:pt x="1694" y="1822"/>
                  </a:lnTo>
                  <a:lnTo>
                    <a:pt x="1694" y="1820"/>
                  </a:lnTo>
                  <a:lnTo>
                    <a:pt x="1694" y="1820"/>
                  </a:lnTo>
                  <a:lnTo>
                    <a:pt x="1694" y="1818"/>
                  </a:lnTo>
                  <a:lnTo>
                    <a:pt x="1694" y="1816"/>
                  </a:lnTo>
                  <a:lnTo>
                    <a:pt x="1694" y="1816"/>
                  </a:lnTo>
                  <a:lnTo>
                    <a:pt x="1694" y="1816"/>
                  </a:lnTo>
                  <a:lnTo>
                    <a:pt x="1696" y="1818"/>
                  </a:lnTo>
                  <a:lnTo>
                    <a:pt x="1696" y="1818"/>
                  </a:lnTo>
                  <a:lnTo>
                    <a:pt x="1696" y="1820"/>
                  </a:lnTo>
                  <a:lnTo>
                    <a:pt x="1698" y="1820"/>
                  </a:lnTo>
                  <a:lnTo>
                    <a:pt x="1700" y="1818"/>
                  </a:lnTo>
                  <a:lnTo>
                    <a:pt x="1700" y="1818"/>
                  </a:lnTo>
                  <a:lnTo>
                    <a:pt x="1700" y="1818"/>
                  </a:lnTo>
                  <a:lnTo>
                    <a:pt x="1700" y="1818"/>
                  </a:lnTo>
                  <a:lnTo>
                    <a:pt x="1698" y="1820"/>
                  </a:lnTo>
                  <a:lnTo>
                    <a:pt x="1698" y="1820"/>
                  </a:lnTo>
                  <a:lnTo>
                    <a:pt x="1698" y="1822"/>
                  </a:lnTo>
                  <a:lnTo>
                    <a:pt x="1700" y="1822"/>
                  </a:lnTo>
                  <a:lnTo>
                    <a:pt x="1700" y="1822"/>
                  </a:lnTo>
                  <a:lnTo>
                    <a:pt x="1702" y="1822"/>
                  </a:lnTo>
                  <a:lnTo>
                    <a:pt x="1706" y="1820"/>
                  </a:lnTo>
                  <a:lnTo>
                    <a:pt x="1706" y="1820"/>
                  </a:lnTo>
                  <a:lnTo>
                    <a:pt x="1706" y="1820"/>
                  </a:lnTo>
                  <a:lnTo>
                    <a:pt x="1708" y="1820"/>
                  </a:lnTo>
                  <a:lnTo>
                    <a:pt x="1708" y="1822"/>
                  </a:lnTo>
                  <a:lnTo>
                    <a:pt x="1706" y="1822"/>
                  </a:lnTo>
                  <a:lnTo>
                    <a:pt x="1706" y="1824"/>
                  </a:lnTo>
                  <a:lnTo>
                    <a:pt x="1706" y="1824"/>
                  </a:lnTo>
                  <a:lnTo>
                    <a:pt x="1706" y="1824"/>
                  </a:lnTo>
                  <a:lnTo>
                    <a:pt x="1708" y="1824"/>
                  </a:lnTo>
                  <a:lnTo>
                    <a:pt x="1708" y="1824"/>
                  </a:lnTo>
                  <a:lnTo>
                    <a:pt x="1710" y="1826"/>
                  </a:lnTo>
                  <a:lnTo>
                    <a:pt x="1710" y="1826"/>
                  </a:lnTo>
                  <a:lnTo>
                    <a:pt x="1712" y="1826"/>
                  </a:lnTo>
                  <a:lnTo>
                    <a:pt x="1714" y="1824"/>
                  </a:lnTo>
                  <a:lnTo>
                    <a:pt x="1714" y="1824"/>
                  </a:lnTo>
                  <a:lnTo>
                    <a:pt x="1716" y="1824"/>
                  </a:lnTo>
                  <a:lnTo>
                    <a:pt x="1716" y="1824"/>
                  </a:lnTo>
                  <a:lnTo>
                    <a:pt x="1716" y="1822"/>
                  </a:lnTo>
                  <a:lnTo>
                    <a:pt x="1716" y="1822"/>
                  </a:lnTo>
                  <a:lnTo>
                    <a:pt x="1716" y="1822"/>
                  </a:lnTo>
                  <a:lnTo>
                    <a:pt x="1716" y="1820"/>
                  </a:lnTo>
                  <a:lnTo>
                    <a:pt x="1716" y="1820"/>
                  </a:lnTo>
                  <a:lnTo>
                    <a:pt x="1716" y="1818"/>
                  </a:lnTo>
                  <a:lnTo>
                    <a:pt x="1716" y="1818"/>
                  </a:lnTo>
                  <a:lnTo>
                    <a:pt x="1716" y="1818"/>
                  </a:lnTo>
                  <a:lnTo>
                    <a:pt x="1716" y="1816"/>
                  </a:lnTo>
                  <a:lnTo>
                    <a:pt x="1716" y="1816"/>
                  </a:lnTo>
                  <a:lnTo>
                    <a:pt x="1714" y="1816"/>
                  </a:lnTo>
                  <a:lnTo>
                    <a:pt x="1714" y="1814"/>
                  </a:lnTo>
                  <a:lnTo>
                    <a:pt x="1714" y="1812"/>
                  </a:lnTo>
                  <a:lnTo>
                    <a:pt x="1714" y="1810"/>
                  </a:lnTo>
                  <a:lnTo>
                    <a:pt x="1714" y="1810"/>
                  </a:lnTo>
                  <a:lnTo>
                    <a:pt x="1716" y="1808"/>
                  </a:lnTo>
                  <a:lnTo>
                    <a:pt x="1716" y="1810"/>
                  </a:lnTo>
                  <a:lnTo>
                    <a:pt x="1716" y="1812"/>
                  </a:lnTo>
                  <a:lnTo>
                    <a:pt x="1714" y="1812"/>
                  </a:lnTo>
                  <a:lnTo>
                    <a:pt x="1714" y="1812"/>
                  </a:lnTo>
                  <a:lnTo>
                    <a:pt x="1714" y="1814"/>
                  </a:lnTo>
                  <a:lnTo>
                    <a:pt x="1716" y="1814"/>
                  </a:lnTo>
                  <a:lnTo>
                    <a:pt x="1716" y="1814"/>
                  </a:lnTo>
                  <a:lnTo>
                    <a:pt x="1716" y="1814"/>
                  </a:lnTo>
                  <a:lnTo>
                    <a:pt x="1718" y="1814"/>
                  </a:lnTo>
                  <a:lnTo>
                    <a:pt x="1718" y="1814"/>
                  </a:lnTo>
                  <a:lnTo>
                    <a:pt x="1720" y="1814"/>
                  </a:lnTo>
                  <a:lnTo>
                    <a:pt x="1720" y="1814"/>
                  </a:lnTo>
                  <a:lnTo>
                    <a:pt x="1720" y="1814"/>
                  </a:lnTo>
                  <a:lnTo>
                    <a:pt x="1716" y="1816"/>
                  </a:lnTo>
                  <a:lnTo>
                    <a:pt x="1716" y="1816"/>
                  </a:lnTo>
                  <a:lnTo>
                    <a:pt x="1716" y="1818"/>
                  </a:lnTo>
                  <a:lnTo>
                    <a:pt x="1718" y="1820"/>
                  </a:lnTo>
                  <a:lnTo>
                    <a:pt x="1718" y="1820"/>
                  </a:lnTo>
                  <a:lnTo>
                    <a:pt x="1722" y="1822"/>
                  </a:lnTo>
                  <a:lnTo>
                    <a:pt x="1724" y="1824"/>
                  </a:lnTo>
                  <a:lnTo>
                    <a:pt x="1726" y="1822"/>
                  </a:lnTo>
                  <a:lnTo>
                    <a:pt x="1726" y="1822"/>
                  </a:lnTo>
                  <a:lnTo>
                    <a:pt x="1726" y="1820"/>
                  </a:lnTo>
                  <a:lnTo>
                    <a:pt x="1726" y="1820"/>
                  </a:lnTo>
                  <a:lnTo>
                    <a:pt x="1728" y="1818"/>
                  </a:lnTo>
                  <a:lnTo>
                    <a:pt x="1728" y="1818"/>
                  </a:lnTo>
                  <a:lnTo>
                    <a:pt x="1728" y="1818"/>
                  </a:lnTo>
                  <a:lnTo>
                    <a:pt x="1730" y="1818"/>
                  </a:lnTo>
                  <a:lnTo>
                    <a:pt x="1730" y="1818"/>
                  </a:lnTo>
                  <a:lnTo>
                    <a:pt x="1730" y="1818"/>
                  </a:lnTo>
                  <a:lnTo>
                    <a:pt x="1730" y="1818"/>
                  </a:lnTo>
                  <a:lnTo>
                    <a:pt x="1730" y="1816"/>
                  </a:lnTo>
                  <a:lnTo>
                    <a:pt x="1732" y="1816"/>
                  </a:lnTo>
                  <a:lnTo>
                    <a:pt x="1734" y="1814"/>
                  </a:lnTo>
                  <a:lnTo>
                    <a:pt x="1734" y="1814"/>
                  </a:lnTo>
                  <a:lnTo>
                    <a:pt x="1734" y="1814"/>
                  </a:lnTo>
                  <a:lnTo>
                    <a:pt x="1734" y="1814"/>
                  </a:lnTo>
                  <a:lnTo>
                    <a:pt x="1734" y="1814"/>
                  </a:lnTo>
                  <a:lnTo>
                    <a:pt x="1736" y="1814"/>
                  </a:lnTo>
                  <a:lnTo>
                    <a:pt x="1736" y="1814"/>
                  </a:lnTo>
                  <a:lnTo>
                    <a:pt x="1736" y="1816"/>
                  </a:lnTo>
                  <a:lnTo>
                    <a:pt x="1736" y="1818"/>
                  </a:lnTo>
                  <a:lnTo>
                    <a:pt x="1738" y="1818"/>
                  </a:lnTo>
                  <a:lnTo>
                    <a:pt x="1738" y="1818"/>
                  </a:lnTo>
                  <a:lnTo>
                    <a:pt x="1740" y="1818"/>
                  </a:lnTo>
                  <a:lnTo>
                    <a:pt x="1740" y="1818"/>
                  </a:lnTo>
                  <a:lnTo>
                    <a:pt x="1742" y="1818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2" y="1816"/>
                  </a:lnTo>
                  <a:lnTo>
                    <a:pt x="1744" y="1814"/>
                  </a:lnTo>
                  <a:lnTo>
                    <a:pt x="1744" y="1814"/>
                  </a:lnTo>
                  <a:lnTo>
                    <a:pt x="1744" y="1814"/>
                  </a:lnTo>
                  <a:lnTo>
                    <a:pt x="1744" y="1814"/>
                  </a:lnTo>
                  <a:lnTo>
                    <a:pt x="1744" y="1814"/>
                  </a:lnTo>
                  <a:lnTo>
                    <a:pt x="1744" y="1812"/>
                  </a:lnTo>
                  <a:lnTo>
                    <a:pt x="1744" y="1812"/>
                  </a:lnTo>
                  <a:lnTo>
                    <a:pt x="1744" y="1812"/>
                  </a:lnTo>
                  <a:lnTo>
                    <a:pt x="1744" y="1810"/>
                  </a:lnTo>
                  <a:lnTo>
                    <a:pt x="1744" y="1810"/>
                  </a:lnTo>
                  <a:lnTo>
                    <a:pt x="1744" y="1808"/>
                  </a:lnTo>
                  <a:lnTo>
                    <a:pt x="1744" y="1808"/>
                  </a:lnTo>
                  <a:lnTo>
                    <a:pt x="1744" y="1806"/>
                  </a:lnTo>
                  <a:lnTo>
                    <a:pt x="1744" y="1806"/>
                  </a:lnTo>
                  <a:lnTo>
                    <a:pt x="1744" y="1806"/>
                  </a:lnTo>
                  <a:lnTo>
                    <a:pt x="1746" y="1806"/>
                  </a:lnTo>
                  <a:lnTo>
                    <a:pt x="1746" y="1802"/>
                  </a:lnTo>
                  <a:lnTo>
                    <a:pt x="1748" y="1802"/>
                  </a:lnTo>
                  <a:lnTo>
                    <a:pt x="1748" y="1802"/>
                  </a:lnTo>
                  <a:lnTo>
                    <a:pt x="1748" y="1804"/>
                  </a:lnTo>
                  <a:lnTo>
                    <a:pt x="1748" y="1804"/>
                  </a:lnTo>
                  <a:lnTo>
                    <a:pt x="1748" y="1804"/>
                  </a:lnTo>
                  <a:lnTo>
                    <a:pt x="1748" y="1806"/>
                  </a:lnTo>
                  <a:lnTo>
                    <a:pt x="1748" y="1806"/>
                  </a:lnTo>
                  <a:lnTo>
                    <a:pt x="1748" y="1806"/>
                  </a:lnTo>
                  <a:lnTo>
                    <a:pt x="1748" y="1808"/>
                  </a:lnTo>
                  <a:lnTo>
                    <a:pt x="1748" y="1810"/>
                  </a:lnTo>
                  <a:lnTo>
                    <a:pt x="1748" y="1810"/>
                  </a:lnTo>
                  <a:lnTo>
                    <a:pt x="1750" y="1812"/>
                  </a:lnTo>
                  <a:lnTo>
                    <a:pt x="1750" y="1810"/>
                  </a:lnTo>
                  <a:lnTo>
                    <a:pt x="1752" y="1810"/>
                  </a:lnTo>
                  <a:lnTo>
                    <a:pt x="1752" y="1810"/>
                  </a:lnTo>
                  <a:lnTo>
                    <a:pt x="1752" y="1810"/>
                  </a:lnTo>
                  <a:lnTo>
                    <a:pt x="1754" y="1810"/>
                  </a:lnTo>
                  <a:lnTo>
                    <a:pt x="1754" y="1810"/>
                  </a:lnTo>
                  <a:lnTo>
                    <a:pt x="1754" y="1808"/>
                  </a:lnTo>
                  <a:lnTo>
                    <a:pt x="1754" y="1808"/>
                  </a:lnTo>
                  <a:lnTo>
                    <a:pt x="1754" y="1808"/>
                  </a:lnTo>
                  <a:lnTo>
                    <a:pt x="1754" y="1806"/>
                  </a:lnTo>
                  <a:lnTo>
                    <a:pt x="1754" y="1806"/>
                  </a:lnTo>
                  <a:lnTo>
                    <a:pt x="1754" y="1806"/>
                  </a:lnTo>
                  <a:lnTo>
                    <a:pt x="1754" y="1806"/>
                  </a:lnTo>
                  <a:lnTo>
                    <a:pt x="1754" y="1806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6" y="1804"/>
                  </a:lnTo>
                  <a:lnTo>
                    <a:pt x="1758" y="1804"/>
                  </a:lnTo>
                  <a:lnTo>
                    <a:pt x="1758" y="1804"/>
                  </a:lnTo>
                  <a:lnTo>
                    <a:pt x="1760" y="1804"/>
                  </a:lnTo>
                  <a:lnTo>
                    <a:pt x="1758" y="1802"/>
                  </a:lnTo>
                  <a:lnTo>
                    <a:pt x="1758" y="1800"/>
                  </a:lnTo>
                  <a:lnTo>
                    <a:pt x="1756" y="1800"/>
                  </a:lnTo>
                  <a:lnTo>
                    <a:pt x="1756" y="1798"/>
                  </a:lnTo>
                  <a:lnTo>
                    <a:pt x="1756" y="1798"/>
                  </a:lnTo>
                  <a:lnTo>
                    <a:pt x="1752" y="1792"/>
                  </a:lnTo>
                  <a:lnTo>
                    <a:pt x="1750" y="1790"/>
                  </a:lnTo>
                  <a:lnTo>
                    <a:pt x="1750" y="1790"/>
                  </a:lnTo>
                  <a:lnTo>
                    <a:pt x="1750" y="1790"/>
                  </a:lnTo>
                  <a:lnTo>
                    <a:pt x="1750" y="1788"/>
                  </a:lnTo>
                  <a:lnTo>
                    <a:pt x="1750" y="1784"/>
                  </a:lnTo>
                  <a:lnTo>
                    <a:pt x="1750" y="1786"/>
                  </a:lnTo>
                  <a:lnTo>
                    <a:pt x="1752" y="1790"/>
                  </a:lnTo>
                  <a:lnTo>
                    <a:pt x="1754" y="1790"/>
                  </a:lnTo>
                  <a:lnTo>
                    <a:pt x="1754" y="1792"/>
                  </a:lnTo>
                  <a:lnTo>
                    <a:pt x="1754" y="1794"/>
                  </a:lnTo>
                  <a:lnTo>
                    <a:pt x="1756" y="1796"/>
                  </a:lnTo>
                  <a:lnTo>
                    <a:pt x="1758" y="1798"/>
                  </a:lnTo>
                  <a:lnTo>
                    <a:pt x="1758" y="1798"/>
                  </a:lnTo>
                  <a:lnTo>
                    <a:pt x="1758" y="1798"/>
                  </a:lnTo>
                  <a:lnTo>
                    <a:pt x="1758" y="1800"/>
                  </a:lnTo>
                  <a:lnTo>
                    <a:pt x="1758" y="1800"/>
                  </a:lnTo>
                  <a:lnTo>
                    <a:pt x="1760" y="1802"/>
                  </a:lnTo>
                  <a:lnTo>
                    <a:pt x="1760" y="1802"/>
                  </a:lnTo>
                  <a:lnTo>
                    <a:pt x="1762" y="1804"/>
                  </a:lnTo>
                  <a:lnTo>
                    <a:pt x="1762" y="1804"/>
                  </a:lnTo>
                  <a:lnTo>
                    <a:pt x="1764" y="1804"/>
                  </a:lnTo>
                  <a:lnTo>
                    <a:pt x="1764" y="1804"/>
                  </a:lnTo>
                  <a:lnTo>
                    <a:pt x="1766" y="1804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6" y="1802"/>
                  </a:lnTo>
                  <a:lnTo>
                    <a:pt x="1768" y="1802"/>
                  </a:lnTo>
                  <a:lnTo>
                    <a:pt x="1768" y="1800"/>
                  </a:lnTo>
                  <a:lnTo>
                    <a:pt x="1768" y="1800"/>
                  </a:lnTo>
                  <a:lnTo>
                    <a:pt x="1768" y="1800"/>
                  </a:lnTo>
                  <a:lnTo>
                    <a:pt x="1768" y="1800"/>
                  </a:lnTo>
                  <a:lnTo>
                    <a:pt x="1768" y="1798"/>
                  </a:lnTo>
                  <a:lnTo>
                    <a:pt x="1768" y="1798"/>
                  </a:lnTo>
                  <a:lnTo>
                    <a:pt x="1768" y="1798"/>
                  </a:lnTo>
                  <a:lnTo>
                    <a:pt x="1768" y="1798"/>
                  </a:lnTo>
                  <a:lnTo>
                    <a:pt x="1768" y="1796"/>
                  </a:lnTo>
                  <a:lnTo>
                    <a:pt x="1768" y="1796"/>
                  </a:lnTo>
                  <a:lnTo>
                    <a:pt x="1768" y="1796"/>
                  </a:lnTo>
                  <a:lnTo>
                    <a:pt x="1770" y="1794"/>
                  </a:lnTo>
                  <a:lnTo>
                    <a:pt x="1768" y="1794"/>
                  </a:lnTo>
                  <a:lnTo>
                    <a:pt x="1768" y="1794"/>
                  </a:lnTo>
                  <a:lnTo>
                    <a:pt x="1766" y="1794"/>
                  </a:lnTo>
                  <a:lnTo>
                    <a:pt x="1766" y="1792"/>
                  </a:lnTo>
                  <a:lnTo>
                    <a:pt x="1768" y="1790"/>
                  </a:lnTo>
                  <a:lnTo>
                    <a:pt x="1768" y="1788"/>
                  </a:lnTo>
                  <a:lnTo>
                    <a:pt x="1768" y="1784"/>
                  </a:lnTo>
                  <a:lnTo>
                    <a:pt x="1768" y="1782"/>
                  </a:lnTo>
                  <a:lnTo>
                    <a:pt x="1766" y="1782"/>
                  </a:lnTo>
                  <a:lnTo>
                    <a:pt x="1766" y="1780"/>
                  </a:lnTo>
                  <a:lnTo>
                    <a:pt x="1764" y="1778"/>
                  </a:lnTo>
                  <a:lnTo>
                    <a:pt x="1764" y="1778"/>
                  </a:lnTo>
                  <a:lnTo>
                    <a:pt x="1762" y="1778"/>
                  </a:lnTo>
                  <a:lnTo>
                    <a:pt x="1760" y="1776"/>
                  </a:lnTo>
                  <a:lnTo>
                    <a:pt x="1760" y="1776"/>
                  </a:lnTo>
                  <a:lnTo>
                    <a:pt x="1762" y="1776"/>
                  </a:lnTo>
                  <a:lnTo>
                    <a:pt x="1762" y="1776"/>
                  </a:lnTo>
                  <a:lnTo>
                    <a:pt x="1762" y="1776"/>
                  </a:lnTo>
                  <a:lnTo>
                    <a:pt x="1762" y="1776"/>
                  </a:lnTo>
                  <a:lnTo>
                    <a:pt x="1764" y="1776"/>
                  </a:lnTo>
                  <a:lnTo>
                    <a:pt x="1762" y="1774"/>
                  </a:lnTo>
                  <a:lnTo>
                    <a:pt x="1762" y="1774"/>
                  </a:lnTo>
                  <a:lnTo>
                    <a:pt x="1758" y="1770"/>
                  </a:lnTo>
                  <a:lnTo>
                    <a:pt x="1758" y="1770"/>
                  </a:lnTo>
                  <a:lnTo>
                    <a:pt x="1758" y="1770"/>
                  </a:lnTo>
                  <a:lnTo>
                    <a:pt x="1756" y="1770"/>
                  </a:lnTo>
                  <a:lnTo>
                    <a:pt x="1756" y="1770"/>
                  </a:lnTo>
                  <a:lnTo>
                    <a:pt x="1754" y="1770"/>
                  </a:lnTo>
                  <a:lnTo>
                    <a:pt x="1754" y="1770"/>
                  </a:lnTo>
                  <a:lnTo>
                    <a:pt x="1754" y="1770"/>
                  </a:lnTo>
                  <a:lnTo>
                    <a:pt x="1752" y="1770"/>
                  </a:lnTo>
                  <a:lnTo>
                    <a:pt x="1752" y="1770"/>
                  </a:lnTo>
                  <a:lnTo>
                    <a:pt x="1752" y="1768"/>
                  </a:lnTo>
                  <a:lnTo>
                    <a:pt x="1756" y="1770"/>
                  </a:lnTo>
                  <a:lnTo>
                    <a:pt x="1758" y="1770"/>
                  </a:lnTo>
                  <a:lnTo>
                    <a:pt x="1762" y="1768"/>
                  </a:lnTo>
                  <a:lnTo>
                    <a:pt x="1762" y="1768"/>
                  </a:lnTo>
                  <a:lnTo>
                    <a:pt x="1764" y="1768"/>
                  </a:lnTo>
                  <a:lnTo>
                    <a:pt x="1764" y="1768"/>
                  </a:lnTo>
                  <a:lnTo>
                    <a:pt x="1764" y="1768"/>
                  </a:lnTo>
                  <a:lnTo>
                    <a:pt x="1764" y="1768"/>
                  </a:lnTo>
                  <a:lnTo>
                    <a:pt x="1764" y="1768"/>
                  </a:lnTo>
                  <a:lnTo>
                    <a:pt x="1764" y="1766"/>
                  </a:lnTo>
                  <a:lnTo>
                    <a:pt x="1764" y="1766"/>
                  </a:lnTo>
                  <a:lnTo>
                    <a:pt x="1764" y="1764"/>
                  </a:lnTo>
                  <a:lnTo>
                    <a:pt x="1764" y="1762"/>
                  </a:lnTo>
                  <a:lnTo>
                    <a:pt x="1762" y="1762"/>
                  </a:lnTo>
                  <a:lnTo>
                    <a:pt x="1760" y="1762"/>
                  </a:lnTo>
                  <a:lnTo>
                    <a:pt x="1760" y="1760"/>
                  </a:lnTo>
                  <a:lnTo>
                    <a:pt x="1760" y="1760"/>
                  </a:lnTo>
                  <a:lnTo>
                    <a:pt x="1762" y="1760"/>
                  </a:lnTo>
                  <a:lnTo>
                    <a:pt x="1764" y="1762"/>
                  </a:lnTo>
                  <a:lnTo>
                    <a:pt x="1764" y="1762"/>
                  </a:lnTo>
                  <a:lnTo>
                    <a:pt x="1766" y="1762"/>
                  </a:lnTo>
                  <a:lnTo>
                    <a:pt x="1766" y="1760"/>
                  </a:lnTo>
                  <a:lnTo>
                    <a:pt x="1766" y="1760"/>
                  </a:lnTo>
                  <a:lnTo>
                    <a:pt x="1766" y="1760"/>
                  </a:lnTo>
                  <a:lnTo>
                    <a:pt x="1768" y="1760"/>
                  </a:lnTo>
                  <a:lnTo>
                    <a:pt x="1768" y="1760"/>
                  </a:lnTo>
                  <a:lnTo>
                    <a:pt x="1770" y="1758"/>
                  </a:lnTo>
                  <a:lnTo>
                    <a:pt x="1772" y="1758"/>
                  </a:lnTo>
                  <a:lnTo>
                    <a:pt x="1774" y="1758"/>
                  </a:lnTo>
                  <a:lnTo>
                    <a:pt x="1774" y="1758"/>
                  </a:lnTo>
                  <a:lnTo>
                    <a:pt x="1776" y="1758"/>
                  </a:lnTo>
                  <a:lnTo>
                    <a:pt x="1776" y="1758"/>
                  </a:lnTo>
                  <a:lnTo>
                    <a:pt x="1778" y="1758"/>
                  </a:lnTo>
                  <a:lnTo>
                    <a:pt x="1778" y="1758"/>
                  </a:lnTo>
                  <a:lnTo>
                    <a:pt x="1780" y="1758"/>
                  </a:lnTo>
                  <a:lnTo>
                    <a:pt x="1778" y="1758"/>
                  </a:lnTo>
                  <a:lnTo>
                    <a:pt x="1778" y="1758"/>
                  </a:lnTo>
                  <a:lnTo>
                    <a:pt x="1776" y="1758"/>
                  </a:lnTo>
                  <a:lnTo>
                    <a:pt x="1776" y="1758"/>
                  </a:lnTo>
                  <a:lnTo>
                    <a:pt x="1774" y="1758"/>
                  </a:lnTo>
                  <a:lnTo>
                    <a:pt x="1774" y="1758"/>
                  </a:lnTo>
                  <a:lnTo>
                    <a:pt x="1774" y="1758"/>
                  </a:lnTo>
                  <a:lnTo>
                    <a:pt x="1770" y="1760"/>
                  </a:lnTo>
                  <a:lnTo>
                    <a:pt x="1768" y="1760"/>
                  </a:lnTo>
                  <a:lnTo>
                    <a:pt x="1768" y="1760"/>
                  </a:lnTo>
                  <a:lnTo>
                    <a:pt x="1766" y="1762"/>
                  </a:lnTo>
                  <a:lnTo>
                    <a:pt x="1766" y="1762"/>
                  </a:lnTo>
                  <a:lnTo>
                    <a:pt x="1766" y="1764"/>
                  </a:lnTo>
                  <a:lnTo>
                    <a:pt x="1766" y="1764"/>
                  </a:lnTo>
                  <a:lnTo>
                    <a:pt x="1766" y="1766"/>
                  </a:lnTo>
                  <a:lnTo>
                    <a:pt x="1766" y="1766"/>
                  </a:lnTo>
                  <a:lnTo>
                    <a:pt x="1768" y="1764"/>
                  </a:lnTo>
                  <a:lnTo>
                    <a:pt x="1768" y="1764"/>
                  </a:lnTo>
                  <a:lnTo>
                    <a:pt x="1768" y="1766"/>
                  </a:lnTo>
                  <a:lnTo>
                    <a:pt x="1768" y="1766"/>
                  </a:lnTo>
                  <a:lnTo>
                    <a:pt x="1768" y="1768"/>
                  </a:lnTo>
                  <a:lnTo>
                    <a:pt x="1768" y="1766"/>
                  </a:lnTo>
                  <a:lnTo>
                    <a:pt x="1768" y="1764"/>
                  </a:lnTo>
                  <a:lnTo>
                    <a:pt x="1770" y="1762"/>
                  </a:lnTo>
                  <a:lnTo>
                    <a:pt x="1770" y="1764"/>
                  </a:lnTo>
                  <a:lnTo>
                    <a:pt x="1770" y="1766"/>
                  </a:lnTo>
                  <a:lnTo>
                    <a:pt x="1770" y="1766"/>
                  </a:lnTo>
                  <a:lnTo>
                    <a:pt x="1768" y="1766"/>
                  </a:lnTo>
                  <a:lnTo>
                    <a:pt x="1768" y="1768"/>
                  </a:lnTo>
                  <a:lnTo>
                    <a:pt x="1768" y="1768"/>
                  </a:lnTo>
                  <a:lnTo>
                    <a:pt x="1768" y="1768"/>
                  </a:lnTo>
                  <a:lnTo>
                    <a:pt x="1770" y="1768"/>
                  </a:lnTo>
                  <a:lnTo>
                    <a:pt x="1770" y="1766"/>
                  </a:lnTo>
                  <a:lnTo>
                    <a:pt x="1770" y="1764"/>
                  </a:lnTo>
                  <a:lnTo>
                    <a:pt x="1770" y="1764"/>
                  </a:lnTo>
                  <a:lnTo>
                    <a:pt x="1770" y="1762"/>
                  </a:lnTo>
                  <a:lnTo>
                    <a:pt x="1770" y="1762"/>
                  </a:lnTo>
                  <a:lnTo>
                    <a:pt x="1770" y="1764"/>
                  </a:lnTo>
                  <a:lnTo>
                    <a:pt x="1770" y="1766"/>
                  </a:lnTo>
                  <a:lnTo>
                    <a:pt x="1770" y="1766"/>
                  </a:lnTo>
                  <a:lnTo>
                    <a:pt x="1770" y="1768"/>
                  </a:lnTo>
                  <a:lnTo>
                    <a:pt x="1768" y="1770"/>
                  </a:lnTo>
                  <a:lnTo>
                    <a:pt x="1768" y="1770"/>
                  </a:lnTo>
                  <a:lnTo>
                    <a:pt x="1768" y="1770"/>
                  </a:lnTo>
                  <a:lnTo>
                    <a:pt x="1770" y="1770"/>
                  </a:lnTo>
                  <a:lnTo>
                    <a:pt x="1770" y="1770"/>
                  </a:lnTo>
                  <a:lnTo>
                    <a:pt x="1770" y="1770"/>
                  </a:lnTo>
                  <a:lnTo>
                    <a:pt x="1770" y="1770"/>
                  </a:lnTo>
                  <a:lnTo>
                    <a:pt x="1770" y="1772"/>
                  </a:lnTo>
                  <a:lnTo>
                    <a:pt x="1770" y="1772"/>
                  </a:lnTo>
                  <a:lnTo>
                    <a:pt x="1770" y="1772"/>
                  </a:lnTo>
                  <a:lnTo>
                    <a:pt x="1770" y="1772"/>
                  </a:lnTo>
                  <a:lnTo>
                    <a:pt x="1770" y="1770"/>
                  </a:lnTo>
                  <a:lnTo>
                    <a:pt x="1770" y="1770"/>
                  </a:lnTo>
                  <a:lnTo>
                    <a:pt x="1770" y="1772"/>
                  </a:lnTo>
                  <a:lnTo>
                    <a:pt x="1770" y="1772"/>
                  </a:lnTo>
                  <a:lnTo>
                    <a:pt x="1772" y="1774"/>
                  </a:lnTo>
                  <a:lnTo>
                    <a:pt x="1772" y="1774"/>
                  </a:lnTo>
                  <a:lnTo>
                    <a:pt x="1772" y="1776"/>
                  </a:lnTo>
                  <a:lnTo>
                    <a:pt x="1772" y="1776"/>
                  </a:lnTo>
                  <a:lnTo>
                    <a:pt x="1772" y="1776"/>
                  </a:lnTo>
                  <a:lnTo>
                    <a:pt x="1772" y="1776"/>
                  </a:lnTo>
                  <a:lnTo>
                    <a:pt x="1774" y="1776"/>
                  </a:lnTo>
                  <a:lnTo>
                    <a:pt x="1774" y="1776"/>
                  </a:lnTo>
                  <a:lnTo>
                    <a:pt x="1774" y="1776"/>
                  </a:lnTo>
                  <a:lnTo>
                    <a:pt x="1774" y="1776"/>
                  </a:lnTo>
                  <a:lnTo>
                    <a:pt x="1776" y="1776"/>
                  </a:lnTo>
                  <a:lnTo>
                    <a:pt x="1776" y="1776"/>
                  </a:lnTo>
                  <a:lnTo>
                    <a:pt x="1776" y="1778"/>
                  </a:lnTo>
                  <a:lnTo>
                    <a:pt x="1776" y="1780"/>
                  </a:lnTo>
                  <a:lnTo>
                    <a:pt x="1778" y="1780"/>
                  </a:lnTo>
                  <a:lnTo>
                    <a:pt x="1778" y="1782"/>
                  </a:lnTo>
                  <a:lnTo>
                    <a:pt x="1778" y="1784"/>
                  </a:lnTo>
                  <a:lnTo>
                    <a:pt x="1778" y="1784"/>
                  </a:lnTo>
                  <a:lnTo>
                    <a:pt x="1780" y="1784"/>
                  </a:lnTo>
                  <a:lnTo>
                    <a:pt x="1780" y="1786"/>
                  </a:lnTo>
                  <a:lnTo>
                    <a:pt x="1782" y="1786"/>
                  </a:lnTo>
                  <a:lnTo>
                    <a:pt x="1782" y="1788"/>
                  </a:lnTo>
                  <a:lnTo>
                    <a:pt x="1782" y="1788"/>
                  </a:lnTo>
                  <a:lnTo>
                    <a:pt x="1780" y="1788"/>
                  </a:lnTo>
                  <a:lnTo>
                    <a:pt x="1780" y="1788"/>
                  </a:lnTo>
                  <a:lnTo>
                    <a:pt x="1782" y="1790"/>
                  </a:lnTo>
                  <a:lnTo>
                    <a:pt x="1782" y="1790"/>
                  </a:lnTo>
                  <a:lnTo>
                    <a:pt x="1782" y="1790"/>
                  </a:lnTo>
                  <a:lnTo>
                    <a:pt x="1782" y="1790"/>
                  </a:lnTo>
                  <a:lnTo>
                    <a:pt x="1782" y="1790"/>
                  </a:lnTo>
                  <a:lnTo>
                    <a:pt x="1782" y="1790"/>
                  </a:lnTo>
                  <a:lnTo>
                    <a:pt x="1782" y="1788"/>
                  </a:lnTo>
                  <a:lnTo>
                    <a:pt x="1784" y="1790"/>
                  </a:lnTo>
                  <a:lnTo>
                    <a:pt x="1784" y="1788"/>
                  </a:lnTo>
                  <a:lnTo>
                    <a:pt x="1784" y="1788"/>
                  </a:lnTo>
                  <a:lnTo>
                    <a:pt x="1784" y="1788"/>
                  </a:lnTo>
                  <a:lnTo>
                    <a:pt x="1784" y="1788"/>
                  </a:lnTo>
                  <a:lnTo>
                    <a:pt x="1784" y="1788"/>
                  </a:lnTo>
                  <a:lnTo>
                    <a:pt x="1784" y="1788"/>
                  </a:lnTo>
                  <a:lnTo>
                    <a:pt x="1786" y="1786"/>
                  </a:lnTo>
                  <a:lnTo>
                    <a:pt x="1786" y="1786"/>
                  </a:lnTo>
                  <a:lnTo>
                    <a:pt x="1786" y="1786"/>
                  </a:lnTo>
                  <a:lnTo>
                    <a:pt x="1786" y="1786"/>
                  </a:lnTo>
                  <a:lnTo>
                    <a:pt x="1786" y="1786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90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88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8" y="1790"/>
                  </a:lnTo>
                  <a:lnTo>
                    <a:pt x="1786" y="1788"/>
                  </a:lnTo>
                  <a:lnTo>
                    <a:pt x="1786" y="1788"/>
                  </a:lnTo>
                  <a:lnTo>
                    <a:pt x="1786" y="1790"/>
                  </a:lnTo>
                  <a:lnTo>
                    <a:pt x="1784" y="1790"/>
                  </a:lnTo>
                  <a:lnTo>
                    <a:pt x="1784" y="1792"/>
                  </a:lnTo>
                  <a:lnTo>
                    <a:pt x="1784" y="1792"/>
                  </a:lnTo>
                  <a:lnTo>
                    <a:pt x="1782" y="1792"/>
                  </a:lnTo>
                  <a:lnTo>
                    <a:pt x="1782" y="1792"/>
                  </a:lnTo>
                  <a:lnTo>
                    <a:pt x="1782" y="1794"/>
                  </a:lnTo>
                  <a:lnTo>
                    <a:pt x="1784" y="1794"/>
                  </a:lnTo>
                  <a:lnTo>
                    <a:pt x="1782" y="1794"/>
                  </a:lnTo>
                  <a:lnTo>
                    <a:pt x="1784" y="1794"/>
                  </a:lnTo>
                  <a:lnTo>
                    <a:pt x="1784" y="1794"/>
                  </a:lnTo>
                  <a:lnTo>
                    <a:pt x="1784" y="1794"/>
                  </a:lnTo>
                  <a:lnTo>
                    <a:pt x="1784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4"/>
                  </a:lnTo>
                  <a:lnTo>
                    <a:pt x="1786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88" y="1796"/>
                  </a:lnTo>
                  <a:lnTo>
                    <a:pt x="1790" y="1796"/>
                  </a:lnTo>
                  <a:lnTo>
                    <a:pt x="1790" y="1796"/>
                  </a:lnTo>
                  <a:lnTo>
                    <a:pt x="1790" y="1794"/>
                  </a:lnTo>
                  <a:lnTo>
                    <a:pt x="1790" y="1794"/>
                  </a:lnTo>
                  <a:lnTo>
                    <a:pt x="1790" y="1794"/>
                  </a:lnTo>
                  <a:lnTo>
                    <a:pt x="1790" y="1794"/>
                  </a:lnTo>
                  <a:lnTo>
                    <a:pt x="1792" y="1794"/>
                  </a:lnTo>
                  <a:lnTo>
                    <a:pt x="1792" y="1794"/>
                  </a:lnTo>
                  <a:lnTo>
                    <a:pt x="1792" y="1796"/>
                  </a:lnTo>
                  <a:lnTo>
                    <a:pt x="1792" y="1796"/>
                  </a:lnTo>
                  <a:lnTo>
                    <a:pt x="1792" y="1796"/>
                  </a:lnTo>
                  <a:lnTo>
                    <a:pt x="1792" y="1796"/>
                  </a:lnTo>
                  <a:lnTo>
                    <a:pt x="1794" y="1796"/>
                  </a:lnTo>
                  <a:lnTo>
                    <a:pt x="1794" y="1796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4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4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6" y="1798"/>
                  </a:lnTo>
                  <a:lnTo>
                    <a:pt x="1798" y="1798"/>
                  </a:lnTo>
                  <a:lnTo>
                    <a:pt x="1798" y="1798"/>
                  </a:lnTo>
                  <a:lnTo>
                    <a:pt x="1798" y="1798"/>
                  </a:lnTo>
                  <a:lnTo>
                    <a:pt x="1798" y="1796"/>
                  </a:lnTo>
                  <a:lnTo>
                    <a:pt x="1798" y="1798"/>
                  </a:lnTo>
                  <a:lnTo>
                    <a:pt x="1798" y="1798"/>
                  </a:lnTo>
                  <a:lnTo>
                    <a:pt x="1798" y="1798"/>
                  </a:lnTo>
                  <a:lnTo>
                    <a:pt x="1798" y="1798"/>
                  </a:lnTo>
                  <a:lnTo>
                    <a:pt x="1800" y="1798"/>
                  </a:lnTo>
                  <a:lnTo>
                    <a:pt x="1798" y="1800"/>
                  </a:lnTo>
                  <a:lnTo>
                    <a:pt x="1800" y="1800"/>
                  </a:lnTo>
                  <a:lnTo>
                    <a:pt x="1800" y="1800"/>
                  </a:lnTo>
                  <a:lnTo>
                    <a:pt x="1800" y="1800"/>
                  </a:lnTo>
                  <a:lnTo>
                    <a:pt x="1800" y="1800"/>
                  </a:lnTo>
                  <a:lnTo>
                    <a:pt x="1800" y="1800"/>
                  </a:lnTo>
                  <a:lnTo>
                    <a:pt x="1800" y="1800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800" y="1798"/>
                  </a:lnTo>
                  <a:lnTo>
                    <a:pt x="1798" y="1798"/>
                  </a:lnTo>
                  <a:lnTo>
                    <a:pt x="1798" y="1796"/>
                  </a:lnTo>
                  <a:lnTo>
                    <a:pt x="1798" y="1796"/>
                  </a:lnTo>
                  <a:lnTo>
                    <a:pt x="1798" y="1796"/>
                  </a:lnTo>
                  <a:lnTo>
                    <a:pt x="1798" y="1794"/>
                  </a:lnTo>
                  <a:lnTo>
                    <a:pt x="1798" y="1794"/>
                  </a:lnTo>
                  <a:lnTo>
                    <a:pt x="1798" y="1796"/>
                  </a:lnTo>
                  <a:lnTo>
                    <a:pt x="1798" y="1796"/>
                  </a:lnTo>
                  <a:lnTo>
                    <a:pt x="1800" y="1796"/>
                  </a:lnTo>
                  <a:lnTo>
                    <a:pt x="1798" y="1794"/>
                  </a:lnTo>
                  <a:lnTo>
                    <a:pt x="1798" y="1794"/>
                  </a:lnTo>
                  <a:lnTo>
                    <a:pt x="1798" y="1794"/>
                  </a:lnTo>
                  <a:lnTo>
                    <a:pt x="1800" y="1794"/>
                  </a:lnTo>
                  <a:lnTo>
                    <a:pt x="1800" y="1794"/>
                  </a:lnTo>
                  <a:lnTo>
                    <a:pt x="1800" y="1794"/>
                  </a:lnTo>
                  <a:lnTo>
                    <a:pt x="1800" y="1794"/>
                  </a:lnTo>
                  <a:lnTo>
                    <a:pt x="1800" y="1794"/>
                  </a:lnTo>
                  <a:lnTo>
                    <a:pt x="1802" y="1794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2" y="1796"/>
                  </a:lnTo>
                  <a:lnTo>
                    <a:pt x="1804" y="1796"/>
                  </a:lnTo>
                  <a:lnTo>
                    <a:pt x="1804" y="1796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4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4" y="1792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2"/>
                  </a:lnTo>
                  <a:lnTo>
                    <a:pt x="1802" y="1792"/>
                  </a:lnTo>
                  <a:lnTo>
                    <a:pt x="1802" y="1792"/>
                  </a:lnTo>
                  <a:lnTo>
                    <a:pt x="1802" y="1792"/>
                  </a:lnTo>
                  <a:lnTo>
                    <a:pt x="1802" y="1792"/>
                  </a:lnTo>
                  <a:lnTo>
                    <a:pt x="1802" y="1792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2" y="1790"/>
                  </a:lnTo>
                  <a:lnTo>
                    <a:pt x="1800" y="1790"/>
                  </a:lnTo>
                  <a:lnTo>
                    <a:pt x="1800" y="1790"/>
                  </a:lnTo>
                  <a:lnTo>
                    <a:pt x="1800" y="1790"/>
                  </a:lnTo>
                  <a:lnTo>
                    <a:pt x="1798" y="1792"/>
                  </a:lnTo>
                  <a:lnTo>
                    <a:pt x="1800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8" y="1792"/>
                  </a:lnTo>
                  <a:lnTo>
                    <a:pt x="1796" y="1792"/>
                  </a:lnTo>
                  <a:lnTo>
                    <a:pt x="1796" y="1794"/>
                  </a:lnTo>
                  <a:lnTo>
                    <a:pt x="1796" y="1794"/>
                  </a:lnTo>
                  <a:lnTo>
                    <a:pt x="1796" y="1792"/>
                  </a:lnTo>
                  <a:lnTo>
                    <a:pt x="1796" y="1792"/>
                  </a:lnTo>
                  <a:lnTo>
                    <a:pt x="1796" y="1792"/>
                  </a:lnTo>
                  <a:lnTo>
                    <a:pt x="1796" y="1792"/>
                  </a:lnTo>
                  <a:lnTo>
                    <a:pt x="1794" y="1792"/>
                  </a:lnTo>
                  <a:lnTo>
                    <a:pt x="1794" y="1792"/>
                  </a:lnTo>
                  <a:lnTo>
                    <a:pt x="1794" y="1790"/>
                  </a:lnTo>
                  <a:lnTo>
                    <a:pt x="1794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6" y="1790"/>
                  </a:lnTo>
                  <a:lnTo>
                    <a:pt x="1798" y="1790"/>
                  </a:lnTo>
                  <a:lnTo>
                    <a:pt x="1798" y="1790"/>
                  </a:lnTo>
                  <a:lnTo>
                    <a:pt x="1798" y="1790"/>
                  </a:lnTo>
                  <a:lnTo>
                    <a:pt x="1798" y="1790"/>
                  </a:lnTo>
                  <a:lnTo>
                    <a:pt x="1800" y="1790"/>
                  </a:lnTo>
                  <a:lnTo>
                    <a:pt x="1800" y="1790"/>
                  </a:lnTo>
                  <a:lnTo>
                    <a:pt x="1800" y="1790"/>
                  </a:lnTo>
                  <a:lnTo>
                    <a:pt x="1800" y="1788"/>
                  </a:lnTo>
                  <a:lnTo>
                    <a:pt x="1802" y="1788"/>
                  </a:lnTo>
                  <a:lnTo>
                    <a:pt x="1802" y="1788"/>
                  </a:lnTo>
                  <a:lnTo>
                    <a:pt x="1802" y="1788"/>
                  </a:lnTo>
                  <a:lnTo>
                    <a:pt x="1800" y="1788"/>
                  </a:lnTo>
                  <a:lnTo>
                    <a:pt x="1800" y="1788"/>
                  </a:lnTo>
                  <a:lnTo>
                    <a:pt x="1800" y="1788"/>
                  </a:lnTo>
                  <a:lnTo>
                    <a:pt x="1798" y="1788"/>
                  </a:lnTo>
                  <a:lnTo>
                    <a:pt x="1800" y="1788"/>
                  </a:lnTo>
                  <a:lnTo>
                    <a:pt x="1800" y="1788"/>
                  </a:lnTo>
                  <a:lnTo>
                    <a:pt x="1798" y="1786"/>
                  </a:lnTo>
                  <a:lnTo>
                    <a:pt x="1798" y="1788"/>
                  </a:lnTo>
                  <a:lnTo>
                    <a:pt x="1798" y="1788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6" y="1786"/>
                  </a:lnTo>
                  <a:lnTo>
                    <a:pt x="1796" y="1786"/>
                  </a:lnTo>
                  <a:lnTo>
                    <a:pt x="1796" y="1788"/>
                  </a:lnTo>
                  <a:lnTo>
                    <a:pt x="1796" y="1788"/>
                  </a:lnTo>
                  <a:lnTo>
                    <a:pt x="1796" y="1786"/>
                  </a:lnTo>
                  <a:lnTo>
                    <a:pt x="1796" y="1786"/>
                  </a:lnTo>
                  <a:lnTo>
                    <a:pt x="1796" y="1786"/>
                  </a:lnTo>
                  <a:lnTo>
                    <a:pt x="1796" y="1786"/>
                  </a:lnTo>
                  <a:lnTo>
                    <a:pt x="1798" y="1786"/>
                  </a:lnTo>
                  <a:lnTo>
                    <a:pt x="1796" y="1786"/>
                  </a:lnTo>
                  <a:lnTo>
                    <a:pt x="1798" y="1786"/>
                  </a:lnTo>
                  <a:lnTo>
                    <a:pt x="1798" y="1786"/>
                  </a:lnTo>
                  <a:lnTo>
                    <a:pt x="1798" y="1784"/>
                  </a:lnTo>
                  <a:lnTo>
                    <a:pt x="1798" y="1784"/>
                  </a:lnTo>
                  <a:lnTo>
                    <a:pt x="1800" y="1784"/>
                  </a:lnTo>
                  <a:lnTo>
                    <a:pt x="1800" y="1784"/>
                  </a:lnTo>
                  <a:lnTo>
                    <a:pt x="1800" y="1784"/>
                  </a:lnTo>
                  <a:lnTo>
                    <a:pt x="1800" y="1784"/>
                  </a:lnTo>
                  <a:lnTo>
                    <a:pt x="1800" y="1784"/>
                  </a:lnTo>
                  <a:lnTo>
                    <a:pt x="1800" y="1784"/>
                  </a:lnTo>
                  <a:lnTo>
                    <a:pt x="1802" y="1784"/>
                  </a:lnTo>
                  <a:lnTo>
                    <a:pt x="1802" y="1784"/>
                  </a:lnTo>
                  <a:lnTo>
                    <a:pt x="1802" y="1784"/>
                  </a:lnTo>
                  <a:lnTo>
                    <a:pt x="1802" y="1784"/>
                  </a:lnTo>
                  <a:lnTo>
                    <a:pt x="1802" y="1784"/>
                  </a:lnTo>
                  <a:lnTo>
                    <a:pt x="1802" y="1784"/>
                  </a:lnTo>
                  <a:lnTo>
                    <a:pt x="1804" y="1784"/>
                  </a:lnTo>
                  <a:lnTo>
                    <a:pt x="1804" y="1784"/>
                  </a:lnTo>
                  <a:lnTo>
                    <a:pt x="1804" y="1784"/>
                  </a:lnTo>
                  <a:lnTo>
                    <a:pt x="1804" y="1784"/>
                  </a:lnTo>
                  <a:lnTo>
                    <a:pt x="1806" y="1784"/>
                  </a:lnTo>
                  <a:lnTo>
                    <a:pt x="1806" y="1784"/>
                  </a:lnTo>
                  <a:lnTo>
                    <a:pt x="1806" y="1784"/>
                  </a:lnTo>
                  <a:lnTo>
                    <a:pt x="1806" y="1784"/>
                  </a:lnTo>
                  <a:lnTo>
                    <a:pt x="1806" y="1784"/>
                  </a:lnTo>
                  <a:lnTo>
                    <a:pt x="1806" y="1784"/>
                  </a:lnTo>
                  <a:lnTo>
                    <a:pt x="1806" y="1786"/>
                  </a:lnTo>
                  <a:lnTo>
                    <a:pt x="1806" y="1784"/>
                  </a:lnTo>
                  <a:lnTo>
                    <a:pt x="1806" y="1786"/>
                  </a:lnTo>
                  <a:lnTo>
                    <a:pt x="1806" y="1786"/>
                  </a:lnTo>
                  <a:lnTo>
                    <a:pt x="1808" y="1786"/>
                  </a:lnTo>
                  <a:lnTo>
                    <a:pt x="1808" y="1786"/>
                  </a:lnTo>
                  <a:lnTo>
                    <a:pt x="1808" y="1786"/>
                  </a:lnTo>
                  <a:lnTo>
                    <a:pt x="1808" y="1786"/>
                  </a:lnTo>
                  <a:lnTo>
                    <a:pt x="1808" y="1786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88"/>
                  </a:lnTo>
                  <a:lnTo>
                    <a:pt x="1808" y="1790"/>
                  </a:lnTo>
                  <a:lnTo>
                    <a:pt x="1808" y="1790"/>
                  </a:lnTo>
                  <a:lnTo>
                    <a:pt x="1808" y="1790"/>
                  </a:lnTo>
                  <a:lnTo>
                    <a:pt x="1808" y="1790"/>
                  </a:lnTo>
                  <a:lnTo>
                    <a:pt x="1808" y="1790"/>
                  </a:lnTo>
                  <a:lnTo>
                    <a:pt x="1808" y="1790"/>
                  </a:lnTo>
                  <a:lnTo>
                    <a:pt x="1810" y="1790"/>
                  </a:lnTo>
                  <a:lnTo>
                    <a:pt x="1810" y="1790"/>
                  </a:lnTo>
                  <a:lnTo>
                    <a:pt x="1810" y="1790"/>
                  </a:lnTo>
                  <a:lnTo>
                    <a:pt x="1812" y="1790"/>
                  </a:lnTo>
                  <a:lnTo>
                    <a:pt x="1812" y="1788"/>
                  </a:lnTo>
                  <a:lnTo>
                    <a:pt x="1814" y="1788"/>
                  </a:lnTo>
                  <a:lnTo>
                    <a:pt x="1814" y="1788"/>
                  </a:lnTo>
                  <a:lnTo>
                    <a:pt x="1814" y="1788"/>
                  </a:lnTo>
                  <a:lnTo>
                    <a:pt x="1812" y="1786"/>
                  </a:lnTo>
                  <a:lnTo>
                    <a:pt x="1812" y="1786"/>
                  </a:lnTo>
                  <a:lnTo>
                    <a:pt x="1812" y="1786"/>
                  </a:lnTo>
                  <a:lnTo>
                    <a:pt x="1812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10" y="1786"/>
                  </a:lnTo>
                  <a:lnTo>
                    <a:pt x="1808" y="1786"/>
                  </a:lnTo>
                  <a:lnTo>
                    <a:pt x="1808" y="1786"/>
                  </a:lnTo>
                  <a:lnTo>
                    <a:pt x="1808" y="1784"/>
                  </a:lnTo>
                  <a:lnTo>
                    <a:pt x="1810" y="1784"/>
                  </a:lnTo>
                  <a:lnTo>
                    <a:pt x="1810" y="1784"/>
                  </a:lnTo>
                  <a:lnTo>
                    <a:pt x="1810" y="1784"/>
                  </a:lnTo>
                  <a:lnTo>
                    <a:pt x="1812" y="1784"/>
                  </a:lnTo>
                  <a:lnTo>
                    <a:pt x="1812" y="1782"/>
                  </a:lnTo>
                  <a:lnTo>
                    <a:pt x="1812" y="1782"/>
                  </a:lnTo>
                  <a:lnTo>
                    <a:pt x="1812" y="1782"/>
                  </a:lnTo>
                  <a:lnTo>
                    <a:pt x="1812" y="1782"/>
                  </a:lnTo>
                  <a:lnTo>
                    <a:pt x="1812" y="1782"/>
                  </a:lnTo>
                  <a:lnTo>
                    <a:pt x="1810" y="1782"/>
                  </a:lnTo>
                  <a:lnTo>
                    <a:pt x="1810" y="1782"/>
                  </a:lnTo>
                  <a:lnTo>
                    <a:pt x="1810" y="1782"/>
                  </a:lnTo>
                  <a:lnTo>
                    <a:pt x="1810" y="1782"/>
                  </a:lnTo>
                  <a:lnTo>
                    <a:pt x="1808" y="1782"/>
                  </a:lnTo>
                  <a:lnTo>
                    <a:pt x="1810" y="1780"/>
                  </a:lnTo>
                  <a:lnTo>
                    <a:pt x="1810" y="1780"/>
                  </a:lnTo>
                  <a:lnTo>
                    <a:pt x="1810" y="1780"/>
                  </a:lnTo>
                  <a:lnTo>
                    <a:pt x="1810" y="1778"/>
                  </a:lnTo>
                  <a:lnTo>
                    <a:pt x="1810" y="1778"/>
                  </a:lnTo>
                  <a:lnTo>
                    <a:pt x="1810" y="1780"/>
                  </a:lnTo>
                  <a:lnTo>
                    <a:pt x="1812" y="1780"/>
                  </a:lnTo>
                  <a:lnTo>
                    <a:pt x="1812" y="1778"/>
                  </a:lnTo>
                  <a:lnTo>
                    <a:pt x="1812" y="1778"/>
                  </a:lnTo>
                  <a:lnTo>
                    <a:pt x="1812" y="1778"/>
                  </a:lnTo>
                  <a:lnTo>
                    <a:pt x="1812" y="1778"/>
                  </a:lnTo>
                  <a:lnTo>
                    <a:pt x="1814" y="1776"/>
                  </a:lnTo>
                  <a:lnTo>
                    <a:pt x="1814" y="1776"/>
                  </a:lnTo>
                  <a:lnTo>
                    <a:pt x="1814" y="1776"/>
                  </a:lnTo>
                  <a:lnTo>
                    <a:pt x="1816" y="1776"/>
                  </a:lnTo>
                  <a:lnTo>
                    <a:pt x="1816" y="1776"/>
                  </a:lnTo>
                  <a:lnTo>
                    <a:pt x="1816" y="1774"/>
                  </a:lnTo>
                  <a:lnTo>
                    <a:pt x="1818" y="1774"/>
                  </a:lnTo>
                  <a:lnTo>
                    <a:pt x="1818" y="1774"/>
                  </a:lnTo>
                  <a:lnTo>
                    <a:pt x="1820" y="1776"/>
                  </a:lnTo>
                  <a:lnTo>
                    <a:pt x="1820" y="1774"/>
                  </a:lnTo>
                  <a:lnTo>
                    <a:pt x="1820" y="1774"/>
                  </a:lnTo>
                  <a:lnTo>
                    <a:pt x="1820" y="1774"/>
                  </a:lnTo>
                  <a:lnTo>
                    <a:pt x="1820" y="1774"/>
                  </a:lnTo>
                  <a:lnTo>
                    <a:pt x="1822" y="1774"/>
                  </a:lnTo>
                  <a:lnTo>
                    <a:pt x="1822" y="1774"/>
                  </a:lnTo>
                  <a:lnTo>
                    <a:pt x="1822" y="1774"/>
                  </a:lnTo>
                  <a:lnTo>
                    <a:pt x="1822" y="1774"/>
                  </a:lnTo>
                  <a:lnTo>
                    <a:pt x="1822" y="1774"/>
                  </a:lnTo>
                  <a:lnTo>
                    <a:pt x="1824" y="1774"/>
                  </a:lnTo>
                  <a:lnTo>
                    <a:pt x="1822" y="1776"/>
                  </a:lnTo>
                  <a:lnTo>
                    <a:pt x="1822" y="1776"/>
                  </a:lnTo>
                  <a:lnTo>
                    <a:pt x="1822" y="1776"/>
                  </a:lnTo>
                  <a:lnTo>
                    <a:pt x="1822" y="1776"/>
                  </a:lnTo>
                  <a:lnTo>
                    <a:pt x="1822" y="1776"/>
                  </a:lnTo>
                  <a:lnTo>
                    <a:pt x="1820" y="1776"/>
                  </a:lnTo>
                  <a:lnTo>
                    <a:pt x="1820" y="1778"/>
                  </a:lnTo>
                  <a:lnTo>
                    <a:pt x="1820" y="1778"/>
                  </a:lnTo>
                  <a:lnTo>
                    <a:pt x="1820" y="1780"/>
                  </a:lnTo>
                  <a:lnTo>
                    <a:pt x="1820" y="1780"/>
                  </a:lnTo>
                  <a:lnTo>
                    <a:pt x="1820" y="1780"/>
                  </a:lnTo>
                  <a:lnTo>
                    <a:pt x="1820" y="1782"/>
                  </a:lnTo>
                  <a:lnTo>
                    <a:pt x="1820" y="1782"/>
                  </a:lnTo>
                  <a:lnTo>
                    <a:pt x="1820" y="1784"/>
                  </a:lnTo>
                  <a:lnTo>
                    <a:pt x="1820" y="1784"/>
                  </a:lnTo>
                  <a:lnTo>
                    <a:pt x="1820" y="1784"/>
                  </a:lnTo>
                  <a:lnTo>
                    <a:pt x="1822" y="1784"/>
                  </a:lnTo>
                  <a:lnTo>
                    <a:pt x="1824" y="1784"/>
                  </a:lnTo>
                  <a:lnTo>
                    <a:pt x="1824" y="1784"/>
                  </a:lnTo>
                  <a:lnTo>
                    <a:pt x="1826" y="1784"/>
                  </a:lnTo>
                  <a:lnTo>
                    <a:pt x="1826" y="1784"/>
                  </a:lnTo>
                  <a:lnTo>
                    <a:pt x="1826" y="1786"/>
                  </a:lnTo>
                  <a:lnTo>
                    <a:pt x="1826" y="1786"/>
                  </a:lnTo>
                  <a:lnTo>
                    <a:pt x="1826" y="1786"/>
                  </a:lnTo>
                  <a:lnTo>
                    <a:pt x="1828" y="1786"/>
                  </a:lnTo>
                  <a:lnTo>
                    <a:pt x="1826" y="1784"/>
                  </a:lnTo>
                  <a:lnTo>
                    <a:pt x="1826" y="1784"/>
                  </a:lnTo>
                  <a:lnTo>
                    <a:pt x="1828" y="1782"/>
                  </a:lnTo>
                  <a:lnTo>
                    <a:pt x="1828" y="1780"/>
                  </a:lnTo>
                  <a:lnTo>
                    <a:pt x="1828" y="1780"/>
                  </a:lnTo>
                  <a:lnTo>
                    <a:pt x="1830" y="1780"/>
                  </a:lnTo>
                  <a:lnTo>
                    <a:pt x="1828" y="1780"/>
                  </a:lnTo>
                  <a:lnTo>
                    <a:pt x="1828" y="1780"/>
                  </a:lnTo>
                  <a:lnTo>
                    <a:pt x="1828" y="1778"/>
                  </a:lnTo>
                  <a:lnTo>
                    <a:pt x="1828" y="1778"/>
                  </a:lnTo>
                  <a:lnTo>
                    <a:pt x="1826" y="1778"/>
                  </a:lnTo>
                  <a:lnTo>
                    <a:pt x="1826" y="1778"/>
                  </a:lnTo>
                  <a:lnTo>
                    <a:pt x="1826" y="1778"/>
                  </a:lnTo>
                  <a:lnTo>
                    <a:pt x="1826" y="1778"/>
                  </a:lnTo>
                  <a:lnTo>
                    <a:pt x="1826" y="1778"/>
                  </a:lnTo>
                  <a:lnTo>
                    <a:pt x="1826" y="1778"/>
                  </a:lnTo>
                  <a:lnTo>
                    <a:pt x="1826" y="1776"/>
                  </a:lnTo>
                  <a:lnTo>
                    <a:pt x="1826" y="1776"/>
                  </a:lnTo>
                  <a:lnTo>
                    <a:pt x="1824" y="1776"/>
                  </a:lnTo>
                  <a:lnTo>
                    <a:pt x="1826" y="1776"/>
                  </a:lnTo>
                  <a:lnTo>
                    <a:pt x="1826" y="1776"/>
                  </a:lnTo>
                  <a:lnTo>
                    <a:pt x="1826" y="1776"/>
                  </a:lnTo>
                  <a:lnTo>
                    <a:pt x="1828" y="1776"/>
                  </a:lnTo>
                  <a:lnTo>
                    <a:pt x="1828" y="1776"/>
                  </a:lnTo>
                  <a:lnTo>
                    <a:pt x="1828" y="1776"/>
                  </a:lnTo>
                  <a:lnTo>
                    <a:pt x="1828" y="1776"/>
                  </a:lnTo>
                  <a:lnTo>
                    <a:pt x="1828" y="1778"/>
                  </a:lnTo>
                  <a:lnTo>
                    <a:pt x="1830" y="1778"/>
                  </a:lnTo>
                  <a:lnTo>
                    <a:pt x="1828" y="1778"/>
                  </a:lnTo>
                  <a:lnTo>
                    <a:pt x="1830" y="1780"/>
                  </a:lnTo>
                  <a:lnTo>
                    <a:pt x="1830" y="1780"/>
                  </a:lnTo>
                  <a:lnTo>
                    <a:pt x="1830" y="1780"/>
                  </a:lnTo>
                  <a:lnTo>
                    <a:pt x="1830" y="1780"/>
                  </a:lnTo>
                  <a:lnTo>
                    <a:pt x="1830" y="1780"/>
                  </a:lnTo>
                  <a:lnTo>
                    <a:pt x="1830" y="1778"/>
                  </a:lnTo>
                  <a:lnTo>
                    <a:pt x="1832" y="1778"/>
                  </a:lnTo>
                  <a:lnTo>
                    <a:pt x="1832" y="1778"/>
                  </a:lnTo>
                  <a:lnTo>
                    <a:pt x="1832" y="1778"/>
                  </a:lnTo>
                  <a:lnTo>
                    <a:pt x="1832" y="1778"/>
                  </a:lnTo>
                  <a:lnTo>
                    <a:pt x="1832" y="1778"/>
                  </a:lnTo>
                  <a:lnTo>
                    <a:pt x="1832" y="1778"/>
                  </a:lnTo>
                  <a:lnTo>
                    <a:pt x="1832" y="1776"/>
                  </a:lnTo>
                  <a:lnTo>
                    <a:pt x="1832" y="1776"/>
                  </a:lnTo>
                  <a:lnTo>
                    <a:pt x="1832" y="1776"/>
                  </a:lnTo>
                  <a:lnTo>
                    <a:pt x="1832" y="1776"/>
                  </a:lnTo>
                  <a:lnTo>
                    <a:pt x="1834" y="1774"/>
                  </a:lnTo>
                  <a:lnTo>
                    <a:pt x="1834" y="1774"/>
                  </a:lnTo>
                  <a:lnTo>
                    <a:pt x="1836" y="1774"/>
                  </a:lnTo>
                  <a:lnTo>
                    <a:pt x="1836" y="1774"/>
                  </a:lnTo>
                  <a:lnTo>
                    <a:pt x="1836" y="1774"/>
                  </a:lnTo>
                  <a:lnTo>
                    <a:pt x="1838" y="1774"/>
                  </a:lnTo>
                  <a:lnTo>
                    <a:pt x="1838" y="1774"/>
                  </a:lnTo>
                  <a:lnTo>
                    <a:pt x="1838" y="1774"/>
                  </a:lnTo>
                  <a:lnTo>
                    <a:pt x="1838" y="1774"/>
                  </a:lnTo>
                  <a:lnTo>
                    <a:pt x="1838" y="1774"/>
                  </a:lnTo>
                  <a:lnTo>
                    <a:pt x="1840" y="1772"/>
                  </a:lnTo>
                  <a:lnTo>
                    <a:pt x="1840" y="1772"/>
                  </a:lnTo>
                  <a:lnTo>
                    <a:pt x="1842" y="1772"/>
                  </a:lnTo>
                  <a:lnTo>
                    <a:pt x="1842" y="1772"/>
                  </a:lnTo>
                  <a:lnTo>
                    <a:pt x="1842" y="1772"/>
                  </a:lnTo>
                  <a:lnTo>
                    <a:pt x="1842" y="1770"/>
                  </a:lnTo>
                  <a:lnTo>
                    <a:pt x="1844" y="1770"/>
                  </a:lnTo>
                  <a:lnTo>
                    <a:pt x="1844" y="1770"/>
                  </a:lnTo>
                  <a:lnTo>
                    <a:pt x="1844" y="1770"/>
                  </a:lnTo>
                  <a:lnTo>
                    <a:pt x="1844" y="1770"/>
                  </a:lnTo>
                  <a:lnTo>
                    <a:pt x="1844" y="1770"/>
                  </a:lnTo>
                  <a:lnTo>
                    <a:pt x="1844" y="1772"/>
                  </a:lnTo>
                  <a:lnTo>
                    <a:pt x="1846" y="1772"/>
                  </a:lnTo>
                  <a:lnTo>
                    <a:pt x="1846" y="1772"/>
                  </a:lnTo>
                  <a:lnTo>
                    <a:pt x="1844" y="1772"/>
                  </a:lnTo>
                  <a:lnTo>
                    <a:pt x="1842" y="1774"/>
                  </a:lnTo>
                  <a:lnTo>
                    <a:pt x="1842" y="1774"/>
                  </a:lnTo>
                  <a:lnTo>
                    <a:pt x="1842" y="1774"/>
                  </a:lnTo>
                  <a:lnTo>
                    <a:pt x="1842" y="1774"/>
                  </a:lnTo>
                  <a:lnTo>
                    <a:pt x="1844" y="1774"/>
                  </a:lnTo>
                  <a:lnTo>
                    <a:pt x="1846" y="1774"/>
                  </a:lnTo>
                  <a:lnTo>
                    <a:pt x="1848" y="1776"/>
                  </a:lnTo>
                  <a:lnTo>
                    <a:pt x="1848" y="1776"/>
                  </a:lnTo>
                  <a:lnTo>
                    <a:pt x="1848" y="1774"/>
                  </a:lnTo>
                  <a:lnTo>
                    <a:pt x="1850" y="1774"/>
                  </a:lnTo>
                  <a:lnTo>
                    <a:pt x="1850" y="1776"/>
                  </a:lnTo>
                  <a:lnTo>
                    <a:pt x="1850" y="1776"/>
                  </a:lnTo>
                  <a:lnTo>
                    <a:pt x="1850" y="1776"/>
                  </a:lnTo>
                  <a:lnTo>
                    <a:pt x="1848" y="1776"/>
                  </a:lnTo>
                  <a:lnTo>
                    <a:pt x="1848" y="1776"/>
                  </a:lnTo>
                  <a:lnTo>
                    <a:pt x="1846" y="1776"/>
                  </a:lnTo>
                  <a:lnTo>
                    <a:pt x="1846" y="1776"/>
                  </a:lnTo>
                  <a:lnTo>
                    <a:pt x="1846" y="1778"/>
                  </a:lnTo>
                  <a:lnTo>
                    <a:pt x="1846" y="1778"/>
                  </a:lnTo>
                  <a:lnTo>
                    <a:pt x="1846" y="1778"/>
                  </a:lnTo>
                  <a:lnTo>
                    <a:pt x="1848" y="1780"/>
                  </a:lnTo>
                  <a:lnTo>
                    <a:pt x="1848" y="1780"/>
                  </a:lnTo>
                  <a:lnTo>
                    <a:pt x="1850" y="1780"/>
                  </a:lnTo>
                  <a:lnTo>
                    <a:pt x="1850" y="1778"/>
                  </a:lnTo>
                  <a:lnTo>
                    <a:pt x="1852" y="1778"/>
                  </a:lnTo>
                  <a:lnTo>
                    <a:pt x="1852" y="1780"/>
                  </a:lnTo>
                  <a:lnTo>
                    <a:pt x="1854" y="1780"/>
                  </a:lnTo>
                  <a:lnTo>
                    <a:pt x="1854" y="1780"/>
                  </a:lnTo>
                  <a:lnTo>
                    <a:pt x="1856" y="1780"/>
                  </a:lnTo>
                  <a:lnTo>
                    <a:pt x="1856" y="1780"/>
                  </a:lnTo>
                  <a:lnTo>
                    <a:pt x="1856" y="1778"/>
                  </a:lnTo>
                  <a:lnTo>
                    <a:pt x="1856" y="1778"/>
                  </a:lnTo>
                  <a:lnTo>
                    <a:pt x="1858" y="1778"/>
                  </a:lnTo>
                  <a:lnTo>
                    <a:pt x="1856" y="1776"/>
                  </a:lnTo>
                  <a:lnTo>
                    <a:pt x="1856" y="1776"/>
                  </a:lnTo>
                  <a:lnTo>
                    <a:pt x="1856" y="1778"/>
                  </a:lnTo>
                  <a:lnTo>
                    <a:pt x="1856" y="1778"/>
                  </a:lnTo>
                  <a:lnTo>
                    <a:pt x="1854" y="1776"/>
                  </a:lnTo>
                  <a:lnTo>
                    <a:pt x="1854" y="1776"/>
                  </a:lnTo>
                  <a:lnTo>
                    <a:pt x="1854" y="1774"/>
                  </a:lnTo>
                  <a:lnTo>
                    <a:pt x="1856" y="1774"/>
                  </a:lnTo>
                  <a:lnTo>
                    <a:pt x="1858" y="1772"/>
                  </a:lnTo>
                  <a:lnTo>
                    <a:pt x="1858" y="1772"/>
                  </a:lnTo>
                  <a:lnTo>
                    <a:pt x="1858" y="1772"/>
                  </a:lnTo>
                  <a:lnTo>
                    <a:pt x="1858" y="1772"/>
                  </a:lnTo>
                  <a:lnTo>
                    <a:pt x="1856" y="1772"/>
                  </a:lnTo>
                  <a:lnTo>
                    <a:pt x="1856" y="1772"/>
                  </a:lnTo>
                  <a:lnTo>
                    <a:pt x="1856" y="1772"/>
                  </a:lnTo>
                  <a:lnTo>
                    <a:pt x="1856" y="1772"/>
                  </a:lnTo>
                  <a:lnTo>
                    <a:pt x="1854" y="1772"/>
                  </a:lnTo>
                  <a:lnTo>
                    <a:pt x="1854" y="1772"/>
                  </a:lnTo>
                  <a:lnTo>
                    <a:pt x="1854" y="1772"/>
                  </a:lnTo>
                  <a:lnTo>
                    <a:pt x="1854" y="1772"/>
                  </a:lnTo>
                  <a:lnTo>
                    <a:pt x="1852" y="1772"/>
                  </a:lnTo>
                  <a:lnTo>
                    <a:pt x="1852" y="1772"/>
                  </a:lnTo>
                  <a:lnTo>
                    <a:pt x="1852" y="1772"/>
                  </a:lnTo>
                  <a:lnTo>
                    <a:pt x="1852" y="1772"/>
                  </a:lnTo>
                  <a:lnTo>
                    <a:pt x="1852" y="1770"/>
                  </a:lnTo>
                  <a:lnTo>
                    <a:pt x="1852" y="1770"/>
                  </a:lnTo>
                  <a:lnTo>
                    <a:pt x="1852" y="1768"/>
                  </a:lnTo>
                  <a:lnTo>
                    <a:pt x="1852" y="1768"/>
                  </a:lnTo>
                  <a:lnTo>
                    <a:pt x="1850" y="1770"/>
                  </a:lnTo>
                  <a:lnTo>
                    <a:pt x="1850" y="1770"/>
                  </a:lnTo>
                  <a:lnTo>
                    <a:pt x="1850" y="1770"/>
                  </a:lnTo>
                  <a:lnTo>
                    <a:pt x="1850" y="1768"/>
                  </a:lnTo>
                  <a:lnTo>
                    <a:pt x="1848" y="1768"/>
                  </a:lnTo>
                  <a:lnTo>
                    <a:pt x="1850" y="1768"/>
                  </a:lnTo>
                  <a:lnTo>
                    <a:pt x="1850" y="1768"/>
                  </a:lnTo>
                  <a:lnTo>
                    <a:pt x="1850" y="1768"/>
                  </a:lnTo>
                  <a:lnTo>
                    <a:pt x="1850" y="1768"/>
                  </a:lnTo>
                  <a:lnTo>
                    <a:pt x="1850" y="1768"/>
                  </a:lnTo>
                  <a:lnTo>
                    <a:pt x="1852" y="1768"/>
                  </a:lnTo>
                  <a:lnTo>
                    <a:pt x="1852" y="1770"/>
                  </a:lnTo>
                  <a:lnTo>
                    <a:pt x="1854" y="1770"/>
                  </a:lnTo>
                  <a:lnTo>
                    <a:pt x="1854" y="1770"/>
                  </a:lnTo>
                  <a:lnTo>
                    <a:pt x="1856" y="1770"/>
                  </a:lnTo>
                  <a:lnTo>
                    <a:pt x="1856" y="1770"/>
                  </a:lnTo>
                  <a:lnTo>
                    <a:pt x="1854" y="1770"/>
                  </a:lnTo>
                  <a:lnTo>
                    <a:pt x="1854" y="1772"/>
                  </a:lnTo>
                  <a:lnTo>
                    <a:pt x="1854" y="1772"/>
                  </a:lnTo>
                  <a:lnTo>
                    <a:pt x="1856" y="1772"/>
                  </a:lnTo>
                  <a:lnTo>
                    <a:pt x="1856" y="1772"/>
                  </a:lnTo>
                  <a:lnTo>
                    <a:pt x="1856" y="1770"/>
                  </a:lnTo>
                  <a:lnTo>
                    <a:pt x="1856" y="1770"/>
                  </a:lnTo>
                  <a:lnTo>
                    <a:pt x="1856" y="1770"/>
                  </a:lnTo>
                  <a:lnTo>
                    <a:pt x="1860" y="1770"/>
                  </a:lnTo>
                  <a:lnTo>
                    <a:pt x="1860" y="1770"/>
                  </a:lnTo>
                  <a:lnTo>
                    <a:pt x="1860" y="1770"/>
                  </a:lnTo>
                  <a:lnTo>
                    <a:pt x="1862" y="1768"/>
                  </a:lnTo>
                  <a:lnTo>
                    <a:pt x="1862" y="1768"/>
                  </a:lnTo>
                  <a:lnTo>
                    <a:pt x="1864" y="1768"/>
                  </a:lnTo>
                  <a:lnTo>
                    <a:pt x="1864" y="1768"/>
                  </a:lnTo>
                  <a:lnTo>
                    <a:pt x="1864" y="1768"/>
                  </a:lnTo>
                  <a:lnTo>
                    <a:pt x="1862" y="1770"/>
                  </a:lnTo>
                  <a:lnTo>
                    <a:pt x="1862" y="1770"/>
                  </a:lnTo>
                  <a:lnTo>
                    <a:pt x="1862" y="1768"/>
                  </a:lnTo>
                  <a:lnTo>
                    <a:pt x="1862" y="1770"/>
                  </a:lnTo>
                  <a:lnTo>
                    <a:pt x="1862" y="1770"/>
                  </a:lnTo>
                  <a:lnTo>
                    <a:pt x="1862" y="1770"/>
                  </a:lnTo>
                  <a:lnTo>
                    <a:pt x="1862" y="1770"/>
                  </a:lnTo>
                  <a:lnTo>
                    <a:pt x="1862" y="1772"/>
                  </a:lnTo>
                  <a:lnTo>
                    <a:pt x="1864" y="1772"/>
                  </a:lnTo>
                  <a:lnTo>
                    <a:pt x="1864" y="1772"/>
                  </a:lnTo>
                  <a:lnTo>
                    <a:pt x="1866" y="1772"/>
                  </a:lnTo>
                  <a:lnTo>
                    <a:pt x="1866" y="1772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6"/>
                  </a:lnTo>
                  <a:lnTo>
                    <a:pt x="1866" y="1776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4"/>
                  </a:lnTo>
                  <a:lnTo>
                    <a:pt x="1866" y="1776"/>
                  </a:lnTo>
                  <a:lnTo>
                    <a:pt x="1866" y="1776"/>
                  </a:lnTo>
                  <a:lnTo>
                    <a:pt x="1866" y="1776"/>
                  </a:lnTo>
                  <a:lnTo>
                    <a:pt x="1868" y="1776"/>
                  </a:lnTo>
                  <a:lnTo>
                    <a:pt x="1868" y="1776"/>
                  </a:lnTo>
                  <a:lnTo>
                    <a:pt x="1868" y="1776"/>
                  </a:lnTo>
                  <a:lnTo>
                    <a:pt x="1870" y="1774"/>
                  </a:lnTo>
                  <a:lnTo>
                    <a:pt x="1870" y="1774"/>
                  </a:lnTo>
                  <a:lnTo>
                    <a:pt x="1872" y="1774"/>
                  </a:lnTo>
                  <a:lnTo>
                    <a:pt x="1872" y="1774"/>
                  </a:lnTo>
                  <a:lnTo>
                    <a:pt x="1874" y="1774"/>
                  </a:lnTo>
                  <a:lnTo>
                    <a:pt x="1874" y="1774"/>
                  </a:lnTo>
                  <a:lnTo>
                    <a:pt x="1876" y="1772"/>
                  </a:lnTo>
                  <a:lnTo>
                    <a:pt x="1876" y="1772"/>
                  </a:lnTo>
                  <a:lnTo>
                    <a:pt x="1876" y="1772"/>
                  </a:lnTo>
                  <a:lnTo>
                    <a:pt x="1876" y="1772"/>
                  </a:lnTo>
                  <a:lnTo>
                    <a:pt x="1878" y="1772"/>
                  </a:lnTo>
                  <a:lnTo>
                    <a:pt x="1878" y="1772"/>
                  </a:lnTo>
                  <a:lnTo>
                    <a:pt x="1878" y="1770"/>
                  </a:lnTo>
                  <a:lnTo>
                    <a:pt x="1880" y="1770"/>
                  </a:lnTo>
                  <a:lnTo>
                    <a:pt x="1878" y="1770"/>
                  </a:lnTo>
                  <a:lnTo>
                    <a:pt x="1878" y="1768"/>
                  </a:lnTo>
                  <a:lnTo>
                    <a:pt x="1878" y="1768"/>
                  </a:lnTo>
                  <a:lnTo>
                    <a:pt x="1880" y="1770"/>
                  </a:lnTo>
                  <a:lnTo>
                    <a:pt x="1880" y="1770"/>
                  </a:lnTo>
                  <a:lnTo>
                    <a:pt x="1880" y="1770"/>
                  </a:lnTo>
                  <a:lnTo>
                    <a:pt x="1878" y="1772"/>
                  </a:lnTo>
                  <a:lnTo>
                    <a:pt x="1880" y="1772"/>
                  </a:lnTo>
                  <a:lnTo>
                    <a:pt x="1880" y="1772"/>
                  </a:lnTo>
                  <a:lnTo>
                    <a:pt x="1880" y="1772"/>
                  </a:lnTo>
                  <a:lnTo>
                    <a:pt x="1882" y="1772"/>
                  </a:lnTo>
                  <a:lnTo>
                    <a:pt x="1882" y="1772"/>
                  </a:lnTo>
                  <a:lnTo>
                    <a:pt x="1884" y="1770"/>
                  </a:lnTo>
                  <a:lnTo>
                    <a:pt x="1884" y="1768"/>
                  </a:lnTo>
                  <a:lnTo>
                    <a:pt x="1884" y="1768"/>
                  </a:lnTo>
                  <a:lnTo>
                    <a:pt x="1886" y="1768"/>
                  </a:lnTo>
                  <a:lnTo>
                    <a:pt x="1888" y="1766"/>
                  </a:lnTo>
                  <a:lnTo>
                    <a:pt x="1888" y="1766"/>
                  </a:lnTo>
                  <a:lnTo>
                    <a:pt x="1886" y="1766"/>
                  </a:lnTo>
                  <a:lnTo>
                    <a:pt x="1886" y="1766"/>
                  </a:lnTo>
                  <a:lnTo>
                    <a:pt x="1884" y="1766"/>
                  </a:lnTo>
                  <a:lnTo>
                    <a:pt x="1884" y="1766"/>
                  </a:lnTo>
                  <a:lnTo>
                    <a:pt x="1886" y="1766"/>
                  </a:lnTo>
                  <a:lnTo>
                    <a:pt x="1886" y="1766"/>
                  </a:lnTo>
                  <a:lnTo>
                    <a:pt x="1888" y="1766"/>
                  </a:lnTo>
                  <a:lnTo>
                    <a:pt x="1888" y="1766"/>
                  </a:lnTo>
                  <a:lnTo>
                    <a:pt x="1890" y="1766"/>
                  </a:lnTo>
                  <a:lnTo>
                    <a:pt x="1890" y="1768"/>
                  </a:lnTo>
                  <a:lnTo>
                    <a:pt x="1892" y="1768"/>
                  </a:lnTo>
                  <a:lnTo>
                    <a:pt x="1894" y="1768"/>
                  </a:lnTo>
                  <a:lnTo>
                    <a:pt x="1896" y="1768"/>
                  </a:lnTo>
                  <a:lnTo>
                    <a:pt x="1898" y="1768"/>
                  </a:lnTo>
                  <a:lnTo>
                    <a:pt x="1898" y="1766"/>
                  </a:lnTo>
                  <a:lnTo>
                    <a:pt x="1898" y="1764"/>
                  </a:lnTo>
                  <a:lnTo>
                    <a:pt x="1900" y="1764"/>
                  </a:lnTo>
                  <a:lnTo>
                    <a:pt x="1900" y="1764"/>
                  </a:lnTo>
                  <a:lnTo>
                    <a:pt x="1900" y="1762"/>
                  </a:lnTo>
                  <a:lnTo>
                    <a:pt x="1900" y="1762"/>
                  </a:lnTo>
                  <a:lnTo>
                    <a:pt x="1900" y="1760"/>
                  </a:lnTo>
                  <a:lnTo>
                    <a:pt x="1898" y="1760"/>
                  </a:lnTo>
                  <a:lnTo>
                    <a:pt x="1900" y="1758"/>
                  </a:lnTo>
                  <a:lnTo>
                    <a:pt x="1900" y="1756"/>
                  </a:lnTo>
                  <a:lnTo>
                    <a:pt x="1902" y="1756"/>
                  </a:lnTo>
                  <a:lnTo>
                    <a:pt x="1902" y="1754"/>
                  </a:lnTo>
                  <a:lnTo>
                    <a:pt x="1902" y="1754"/>
                  </a:lnTo>
                  <a:lnTo>
                    <a:pt x="1900" y="1754"/>
                  </a:lnTo>
                  <a:lnTo>
                    <a:pt x="1900" y="1754"/>
                  </a:lnTo>
                  <a:lnTo>
                    <a:pt x="1900" y="1754"/>
                  </a:lnTo>
                  <a:lnTo>
                    <a:pt x="1900" y="1754"/>
                  </a:lnTo>
                  <a:lnTo>
                    <a:pt x="1898" y="1754"/>
                  </a:lnTo>
                  <a:lnTo>
                    <a:pt x="1898" y="1754"/>
                  </a:lnTo>
                  <a:lnTo>
                    <a:pt x="1898" y="1754"/>
                  </a:lnTo>
                  <a:lnTo>
                    <a:pt x="1898" y="1754"/>
                  </a:lnTo>
                  <a:lnTo>
                    <a:pt x="1900" y="1752"/>
                  </a:lnTo>
                  <a:lnTo>
                    <a:pt x="1902" y="1752"/>
                  </a:lnTo>
                  <a:lnTo>
                    <a:pt x="1902" y="1754"/>
                  </a:lnTo>
                  <a:lnTo>
                    <a:pt x="1902" y="1754"/>
                  </a:lnTo>
                  <a:lnTo>
                    <a:pt x="1902" y="1754"/>
                  </a:lnTo>
                  <a:lnTo>
                    <a:pt x="1902" y="1756"/>
                  </a:lnTo>
                  <a:lnTo>
                    <a:pt x="1902" y="1756"/>
                  </a:lnTo>
                  <a:lnTo>
                    <a:pt x="1904" y="1756"/>
                  </a:lnTo>
                  <a:lnTo>
                    <a:pt x="1904" y="1756"/>
                  </a:lnTo>
                  <a:lnTo>
                    <a:pt x="1904" y="1756"/>
                  </a:lnTo>
                  <a:lnTo>
                    <a:pt x="1904" y="1756"/>
                  </a:lnTo>
                  <a:lnTo>
                    <a:pt x="1904" y="1754"/>
                  </a:lnTo>
                  <a:lnTo>
                    <a:pt x="1906" y="1754"/>
                  </a:lnTo>
                  <a:lnTo>
                    <a:pt x="1906" y="1754"/>
                  </a:lnTo>
                  <a:lnTo>
                    <a:pt x="1906" y="1752"/>
                  </a:lnTo>
                  <a:lnTo>
                    <a:pt x="1906" y="1752"/>
                  </a:lnTo>
                  <a:lnTo>
                    <a:pt x="1906" y="1752"/>
                  </a:lnTo>
                  <a:lnTo>
                    <a:pt x="1906" y="1752"/>
                  </a:lnTo>
                  <a:lnTo>
                    <a:pt x="1904" y="1752"/>
                  </a:lnTo>
                  <a:lnTo>
                    <a:pt x="1906" y="1752"/>
                  </a:lnTo>
                  <a:lnTo>
                    <a:pt x="1908" y="1752"/>
                  </a:lnTo>
                  <a:lnTo>
                    <a:pt x="1908" y="1754"/>
                  </a:lnTo>
                  <a:lnTo>
                    <a:pt x="1910" y="1754"/>
                  </a:lnTo>
                  <a:lnTo>
                    <a:pt x="1910" y="1754"/>
                  </a:lnTo>
                  <a:lnTo>
                    <a:pt x="1910" y="1754"/>
                  </a:lnTo>
                  <a:lnTo>
                    <a:pt x="1910" y="1754"/>
                  </a:lnTo>
                  <a:lnTo>
                    <a:pt x="1910" y="1754"/>
                  </a:lnTo>
                  <a:lnTo>
                    <a:pt x="1910" y="1752"/>
                  </a:lnTo>
                  <a:lnTo>
                    <a:pt x="1910" y="1750"/>
                  </a:lnTo>
                  <a:lnTo>
                    <a:pt x="1908" y="1748"/>
                  </a:lnTo>
                  <a:lnTo>
                    <a:pt x="1908" y="1748"/>
                  </a:lnTo>
                  <a:lnTo>
                    <a:pt x="1908" y="1750"/>
                  </a:lnTo>
                  <a:lnTo>
                    <a:pt x="1906" y="1750"/>
                  </a:lnTo>
                  <a:lnTo>
                    <a:pt x="1906" y="1748"/>
                  </a:lnTo>
                  <a:lnTo>
                    <a:pt x="1904" y="1748"/>
                  </a:lnTo>
                  <a:lnTo>
                    <a:pt x="1904" y="1750"/>
                  </a:lnTo>
                  <a:lnTo>
                    <a:pt x="1902" y="1750"/>
                  </a:lnTo>
                  <a:lnTo>
                    <a:pt x="1902" y="1750"/>
                  </a:lnTo>
                  <a:lnTo>
                    <a:pt x="1900" y="1750"/>
                  </a:lnTo>
                  <a:lnTo>
                    <a:pt x="1900" y="1748"/>
                  </a:lnTo>
                  <a:lnTo>
                    <a:pt x="1898" y="1748"/>
                  </a:lnTo>
                  <a:lnTo>
                    <a:pt x="1898" y="1746"/>
                  </a:lnTo>
                  <a:lnTo>
                    <a:pt x="1898" y="1744"/>
                  </a:lnTo>
                  <a:lnTo>
                    <a:pt x="1898" y="1744"/>
                  </a:lnTo>
                  <a:lnTo>
                    <a:pt x="1898" y="1744"/>
                  </a:lnTo>
                  <a:lnTo>
                    <a:pt x="1900" y="1744"/>
                  </a:lnTo>
                  <a:lnTo>
                    <a:pt x="1900" y="1744"/>
                  </a:lnTo>
                  <a:lnTo>
                    <a:pt x="1900" y="1746"/>
                  </a:lnTo>
                  <a:lnTo>
                    <a:pt x="1900" y="1746"/>
                  </a:lnTo>
                  <a:lnTo>
                    <a:pt x="1902" y="1746"/>
                  </a:lnTo>
                  <a:lnTo>
                    <a:pt x="1904" y="1748"/>
                  </a:lnTo>
                  <a:lnTo>
                    <a:pt x="1906" y="1748"/>
                  </a:lnTo>
                  <a:lnTo>
                    <a:pt x="1906" y="1748"/>
                  </a:lnTo>
                  <a:lnTo>
                    <a:pt x="1906" y="1748"/>
                  </a:lnTo>
                  <a:lnTo>
                    <a:pt x="1908" y="1748"/>
                  </a:lnTo>
                  <a:lnTo>
                    <a:pt x="1908" y="1748"/>
                  </a:lnTo>
                  <a:lnTo>
                    <a:pt x="1908" y="1748"/>
                  </a:lnTo>
                  <a:lnTo>
                    <a:pt x="1910" y="1748"/>
                  </a:lnTo>
                  <a:lnTo>
                    <a:pt x="1914" y="1742"/>
                  </a:lnTo>
                  <a:lnTo>
                    <a:pt x="1914" y="1742"/>
                  </a:lnTo>
                  <a:lnTo>
                    <a:pt x="1912" y="1740"/>
                  </a:lnTo>
                  <a:lnTo>
                    <a:pt x="1912" y="1740"/>
                  </a:lnTo>
                  <a:lnTo>
                    <a:pt x="1914" y="1740"/>
                  </a:lnTo>
                  <a:lnTo>
                    <a:pt x="1914" y="1738"/>
                  </a:lnTo>
                  <a:lnTo>
                    <a:pt x="1914" y="1738"/>
                  </a:lnTo>
                  <a:lnTo>
                    <a:pt x="1914" y="1738"/>
                  </a:lnTo>
                  <a:lnTo>
                    <a:pt x="1914" y="1736"/>
                  </a:lnTo>
                  <a:lnTo>
                    <a:pt x="1914" y="1736"/>
                  </a:lnTo>
                  <a:lnTo>
                    <a:pt x="1914" y="1736"/>
                  </a:lnTo>
                  <a:lnTo>
                    <a:pt x="1914" y="1736"/>
                  </a:lnTo>
                  <a:lnTo>
                    <a:pt x="1914" y="1734"/>
                  </a:lnTo>
                  <a:lnTo>
                    <a:pt x="1916" y="1734"/>
                  </a:lnTo>
                  <a:lnTo>
                    <a:pt x="1916" y="1734"/>
                  </a:lnTo>
                  <a:lnTo>
                    <a:pt x="1916" y="1734"/>
                  </a:lnTo>
                  <a:lnTo>
                    <a:pt x="1916" y="1732"/>
                  </a:lnTo>
                  <a:lnTo>
                    <a:pt x="1916" y="1732"/>
                  </a:lnTo>
                  <a:lnTo>
                    <a:pt x="1916" y="1732"/>
                  </a:lnTo>
                  <a:lnTo>
                    <a:pt x="1916" y="1734"/>
                  </a:lnTo>
                  <a:lnTo>
                    <a:pt x="1916" y="1734"/>
                  </a:lnTo>
                  <a:lnTo>
                    <a:pt x="1918" y="1736"/>
                  </a:lnTo>
                  <a:lnTo>
                    <a:pt x="1918" y="1736"/>
                  </a:lnTo>
                  <a:lnTo>
                    <a:pt x="1918" y="1734"/>
                  </a:lnTo>
                  <a:lnTo>
                    <a:pt x="1920" y="1734"/>
                  </a:lnTo>
                  <a:lnTo>
                    <a:pt x="1920" y="1734"/>
                  </a:lnTo>
                  <a:lnTo>
                    <a:pt x="1920" y="1732"/>
                  </a:lnTo>
                  <a:lnTo>
                    <a:pt x="1920" y="1732"/>
                  </a:lnTo>
                  <a:lnTo>
                    <a:pt x="1922" y="1734"/>
                  </a:lnTo>
                  <a:lnTo>
                    <a:pt x="1922" y="1734"/>
                  </a:lnTo>
                  <a:lnTo>
                    <a:pt x="1922" y="1734"/>
                  </a:lnTo>
                  <a:lnTo>
                    <a:pt x="1922" y="1734"/>
                  </a:lnTo>
                  <a:lnTo>
                    <a:pt x="1922" y="1734"/>
                  </a:lnTo>
                  <a:lnTo>
                    <a:pt x="1922" y="1736"/>
                  </a:lnTo>
                  <a:lnTo>
                    <a:pt x="1924" y="1736"/>
                  </a:lnTo>
                  <a:lnTo>
                    <a:pt x="1922" y="1738"/>
                  </a:lnTo>
                  <a:lnTo>
                    <a:pt x="1922" y="1738"/>
                  </a:lnTo>
                  <a:lnTo>
                    <a:pt x="1924" y="1738"/>
                  </a:lnTo>
                  <a:lnTo>
                    <a:pt x="1924" y="1738"/>
                  </a:lnTo>
                  <a:lnTo>
                    <a:pt x="1926" y="1738"/>
                  </a:lnTo>
                  <a:lnTo>
                    <a:pt x="1926" y="1736"/>
                  </a:lnTo>
                  <a:lnTo>
                    <a:pt x="1928" y="1736"/>
                  </a:lnTo>
                  <a:lnTo>
                    <a:pt x="1928" y="1734"/>
                  </a:lnTo>
                  <a:lnTo>
                    <a:pt x="1930" y="1734"/>
                  </a:lnTo>
                  <a:lnTo>
                    <a:pt x="1930" y="1734"/>
                  </a:lnTo>
                  <a:lnTo>
                    <a:pt x="1930" y="1734"/>
                  </a:lnTo>
                  <a:lnTo>
                    <a:pt x="1928" y="1732"/>
                  </a:lnTo>
                  <a:lnTo>
                    <a:pt x="1930" y="1732"/>
                  </a:lnTo>
                  <a:lnTo>
                    <a:pt x="1930" y="1732"/>
                  </a:lnTo>
                  <a:lnTo>
                    <a:pt x="1930" y="1732"/>
                  </a:lnTo>
                  <a:lnTo>
                    <a:pt x="1930" y="1734"/>
                  </a:lnTo>
                  <a:lnTo>
                    <a:pt x="1930" y="1734"/>
                  </a:lnTo>
                  <a:lnTo>
                    <a:pt x="1930" y="1734"/>
                  </a:lnTo>
                  <a:lnTo>
                    <a:pt x="1930" y="1736"/>
                  </a:lnTo>
                  <a:lnTo>
                    <a:pt x="1930" y="1736"/>
                  </a:lnTo>
                  <a:lnTo>
                    <a:pt x="1932" y="1734"/>
                  </a:lnTo>
                  <a:lnTo>
                    <a:pt x="1932" y="1734"/>
                  </a:lnTo>
                  <a:lnTo>
                    <a:pt x="1932" y="1732"/>
                  </a:lnTo>
                  <a:lnTo>
                    <a:pt x="1932" y="1732"/>
                  </a:lnTo>
                  <a:lnTo>
                    <a:pt x="1932" y="1730"/>
                  </a:lnTo>
                  <a:lnTo>
                    <a:pt x="1932" y="1728"/>
                  </a:lnTo>
                  <a:lnTo>
                    <a:pt x="1932" y="1728"/>
                  </a:lnTo>
                  <a:lnTo>
                    <a:pt x="1932" y="1728"/>
                  </a:lnTo>
                  <a:lnTo>
                    <a:pt x="1932" y="1726"/>
                  </a:lnTo>
                  <a:lnTo>
                    <a:pt x="1932" y="1728"/>
                  </a:lnTo>
                  <a:lnTo>
                    <a:pt x="1934" y="1728"/>
                  </a:lnTo>
                  <a:lnTo>
                    <a:pt x="1934" y="1728"/>
                  </a:lnTo>
                  <a:lnTo>
                    <a:pt x="1936" y="1728"/>
                  </a:lnTo>
                  <a:lnTo>
                    <a:pt x="1936" y="1726"/>
                  </a:lnTo>
                  <a:lnTo>
                    <a:pt x="1936" y="1726"/>
                  </a:lnTo>
                  <a:lnTo>
                    <a:pt x="1936" y="1726"/>
                  </a:lnTo>
                  <a:lnTo>
                    <a:pt x="1938" y="1728"/>
                  </a:lnTo>
                  <a:lnTo>
                    <a:pt x="1940" y="1726"/>
                  </a:lnTo>
                  <a:lnTo>
                    <a:pt x="1942" y="1724"/>
                  </a:lnTo>
                  <a:lnTo>
                    <a:pt x="1942" y="1722"/>
                  </a:lnTo>
                  <a:lnTo>
                    <a:pt x="1940" y="1720"/>
                  </a:lnTo>
                  <a:lnTo>
                    <a:pt x="1940" y="1720"/>
                  </a:lnTo>
                  <a:lnTo>
                    <a:pt x="1938" y="1720"/>
                  </a:lnTo>
                  <a:lnTo>
                    <a:pt x="1938" y="1720"/>
                  </a:lnTo>
                  <a:lnTo>
                    <a:pt x="1938" y="1720"/>
                  </a:lnTo>
                  <a:lnTo>
                    <a:pt x="1938" y="1720"/>
                  </a:lnTo>
                  <a:lnTo>
                    <a:pt x="1938" y="1720"/>
                  </a:lnTo>
                  <a:lnTo>
                    <a:pt x="1940" y="1720"/>
                  </a:lnTo>
                  <a:lnTo>
                    <a:pt x="1940" y="1720"/>
                  </a:lnTo>
                  <a:lnTo>
                    <a:pt x="1944" y="1720"/>
                  </a:lnTo>
                  <a:lnTo>
                    <a:pt x="1944" y="1720"/>
                  </a:lnTo>
                  <a:lnTo>
                    <a:pt x="1944" y="1722"/>
                  </a:lnTo>
                  <a:lnTo>
                    <a:pt x="1946" y="1722"/>
                  </a:lnTo>
                  <a:lnTo>
                    <a:pt x="1946" y="1722"/>
                  </a:lnTo>
                  <a:lnTo>
                    <a:pt x="1946" y="1724"/>
                  </a:lnTo>
                  <a:lnTo>
                    <a:pt x="1946" y="1724"/>
                  </a:lnTo>
                  <a:lnTo>
                    <a:pt x="1946" y="1726"/>
                  </a:lnTo>
                  <a:lnTo>
                    <a:pt x="1946" y="1728"/>
                  </a:lnTo>
                  <a:lnTo>
                    <a:pt x="1946" y="1728"/>
                  </a:lnTo>
                  <a:lnTo>
                    <a:pt x="1946" y="1730"/>
                  </a:lnTo>
                  <a:lnTo>
                    <a:pt x="1946" y="1728"/>
                  </a:lnTo>
                  <a:lnTo>
                    <a:pt x="1946" y="1728"/>
                  </a:lnTo>
                  <a:lnTo>
                    <a:pt x="1948" y="1726"/>
                  </a:lnTo>
                  <a:lnTo>
                    <a:pt x="1948" y="1726"/>
                  </a:lnTo>
                  <a:lnTo>
                    <a:pt x="1948" y="1724"/>
                  </a:lnTo>
                  <a:lnTo>
                    <a:pt x="1948" y="1722"/>
                  </a:lnTo>
                  <a:lnTo>
                    <a:pt x="1948" y="1720"/>
                  </a:lnTo>
                  <a:lnTo>
                    <a:pt x="1950" y="1720"/>
                  </a:lnTo>
                  <a:lnTo>
                    <a:pt x="1950" y="1718"/>
                  </a:lnTo>
                  <a:lnTo>
                    <a:pt x="1950" y="1718"/>
                  </a:lnTo>
                  <a:lnTo>
                    <a:pt x="1950" y="1716"/>
                  </a:lnTo>
                  <a:lnTo>
                    <a:pt x="1950" y="1714"/>
                  </a:lnTo>
                  <a:lnTo>
                    <a:pt x="1950" y="1714"/>
                  </a:lnTo>
                  <a:lnTo>
                    <a:pt x="1950" y="1714"/>
                  </a:lnTo>
                  <a:lnTo>
                    <a:pt x="1950" y="1714"/>
                  </a:lnTo>
                  <a:lnTo>
                    <a:pt x="1948" y="1714"/>
                  </a:lnTo>
                  <a:lnTo>
                    <a:pt x="1950" y="1714"/>
                  </a:lnTo>
                  <a:lnTo>
                    <a:pt x="1952" y="1714"/>
                  </a:lnTo>
                  <a:lnTo>
                    <a:pt x="1952" y="1714"/>
                  </a:lnTo>
                  <a:lnTo>
                    <a:pt x="1952" y="1714"/>
                  </a:lnTo>
                  <a:lnTo>
                    <a:pt x="1954" y="1714"/>
                  </a:lnTo>
                  <a:lnTo>
                    <a:pt x="1954" y="1714"/>
                  </a:lnTo>
                  <a:lnTo>
                    <a:pt x="1954" y="1714"/>
                  </a:lnTo>
                  <a:lnTo>
                    <a:pt x="1954" y="1714"/>
                  </a:lnTo>
                  <a:lnTo>
                    <a:pt x="1954" y="1716"/>
                  </a:lnTo>
                  <a:lnTo>
                    <a:pt x="1952" y="1716"/>
                  </a:lnTo>
                  <a:lnTo>
                    <a:pt x="1954" y="1716"/>
                  </a:lnTo>
                  <a:lnTo>
                    <a:pt x="1954" y="1716"/>
                  </a:lnTo>
                  <a:lnTo>
                    <a:pt x="1954" y="1716"/>
                  </a:lnTo>
                  <a:lnTo>
                    <a:pt x="1954" y="1716"/>
                  </a:lnTo>
                  <a:lnTo>
                    <a:pt x="1952" y="1718"/>
                  </a:lnTo>
                  <a:lnTo>
                    <a:pt x="1952" y="1720"/>
                  </a:lnTo>
                  <a:lnTo>
                    <a:pt x="1952" y="1720"/>
                  </a:lnTo>
                  <a:lnTo>
                    <a:pt x="1952" y="1722"/>
                  </a:lnTo>
                  <a:lnTo>
                    <a:pt x="1952" y="1720"/>
                  </a:lnTo>
                  <a:lnTo>
                    <a:pt x="1954" y="1720"/>
                  </a:lnTo>
                  <a:lnTo>
                    <a:pt x="1954" y="1720"/>
                  </a:lnTo>
                  <a:lnTo>
                    <a:pt x="1954" y="1718"/>
                  </a:lnTo>
                  <a:lnTo>
                    <a:pt x="1954" y="1718"/>
                  </a:lnTo>
                  <a:lnTo>
                    <a:pt x="1956" y="1716"/>
                  </a:lnTo>
                  <a:lnTo>
                    <a:pt x="1958" y="1714"/>
                  </a:lnTo>
                  <a:lnTo>
                    <a:pt x="1958" y="1716"/>
                  </a:lnTo>
                  <a:lnTo>
                    <a:pt x="1960" y="1714"/>
                  </a:lnTo>
                  <a:lnTo>
                    <a:pt x="1960" y="1714"/>
                  </a:lnTo>
                  <a:lnTo>
                    <a:pt x="1960" y="1714"/>
                  </a:lnTo>
                  <a:lnTo>
                    <a:pt x="1958" y="1714"/>
                  </a:lnTo>
                  <a:lnTo>
                    <a:pt x="1960" y="1712"/>
                  </a:lnTo>
                  <a:lnTo>
                    <a:pt x="1960" y="1712"/>
                  </a:lnTo>
                  <a:lnTo>
                    <a:pt x="1960" y="1710"/>
                  </a:lnTo>
                  <a:lnTo>
                    <a:pt x="1960" y="1708"/>
                  </a:lnTo>
                  <a:lnTo>
                    <a:pt x="1960" y="1708"/>
                  </a:lnTo>
                  <a:lnTo>
                    <a:pt x="1960" y="1708"/>
                  </a:lnTo>
                  <a:lnTo>
                    <a:pt x="1960" y="1708"/>
                  </a:lnTo>
                  <a:lnTo>
                    <a:pt x="1960" y="1706"/>
                  </a:lnTo>
                  <a:lnTo>
                    <a:pt x="1962" y="1706"/>
                  </a:lnTo>
                  <a:lnTo>
                    <a:pt x="1962" y="1706"/>
                  </a:lnTo>
                  <a:lnTo>
                    <a:pt x="1962" y="1708"/>
                  </a:lnTo>
                  <a:lnTo>
                    <a:pt x="1962" y="1708"/>
                  </a:lnTo>
                  <a:lnTo>
                    <a:pt x="1962" y="1708"/>
                  </a:lnTo>
                  <a:lnTo>
                    <a:pt x="1962" y="1708"/>
                  </a:lnTo>
                  <a:lnTo>
                    <a:pt x="1964" y="1708"/>
                  </a:lnTo>
                  <a:lnTo>
                    <a:pt x="1964" y="1708"/>
                  </a:lnTo>
                  <a:lnTo>
                    <a:pt x="1964" y="1708"/>
                  </a:lnTo>
                  <a:lnTo>
                    <a:pt x="1964" y="1706"/>
                  </a:lnTo>
                  <a:lnTo>
                    <a:pt x="1964" y="1706"/>
                  </a:lnTo>
                  <a:lnTo>
                    <a:pt x="1966" y="1706"/>
                  </a:lnTo>
                  <a:lnTo>
                    <a:pt x="1966" y="1704"/>
                  </a:lnTo>
                  <a:lnTo>
                    <a:pt x="1966" y="1704"/>
                  </a:lnTo>
                  <a:lnTo>
                    <a:pt x="1968" y="1704"/>
                  </a:lnTo>
                  <a:lnTo>
                    <a:pt x="1968" y="1704"/>
                  </a:lnTo>
                  <a:lnTo>
                    <a:pt x="1970" y="1704"/>
                  </a:lnTo>
                  <a:lnTo>
                    <a:pt x="1970" y="1704"/>
                  </a:lnTo>
                  <a:lnTo>
                    <a:pt x="1970" y="1704"/>
                  </a:lnTo>
                  <a:lnTo>
                    <a:pt x="1968" y="1702"/>
                  </a:lnTo>
                  <a:lnTo>
                    <a:pt x="1968" y="1702"/>
                  </a:lnTo>
                  <a:lnTo>
                    <a:pt x="1968" y="1702"/>
                  </a:lnTo>
                  <a:lnTo>
                    <a:pt x="1968" y="1702"/>
                  </a:lnTo>
                  <a:lnTo>
                    <a:pt x="1968" y="1700"/>
                  </a:lnTo>
                  <a:lnTo>
                    <a:pt x="1966" y="1700"/>
                  </a:lnTo>
                  <a:lnTo>
                    <a:pt x="1966" y="1700"/>
                  </a:lnTo>
                  <a:lnTo>
                    <a:pt x="1966" y="1700"/>
                  </a:lnTo>
                  <a:lnTo>
                    <a:pt x="1966" y="1700"/>
                  </a:lnTo>
                  <a:lnTo>
                    <a:pt x="1964" y="1700"/>
                  </a:lnTo>
                  <a:lnTo>
                    <a:pt x="1964" y="1700"/>
                  </a:lnTo>
                  <a:lnTo>
                    <a:pt x="1964" y="1700"/>
                  </a:lnTo>
                  <a:lnTo>
                    <a:pt x="1966" y="1700"/>
                  </a:lnTo>
                  <a:lnTo>
                    <a:pt x="1966" y="1700"/>
                  </a:lnTo>
                  <a:lnTo>
                    <a:pt x="1966" y="1698"/>
                  </a:lnTo>
                  <a:lnTo>
                    <a:pt x="1966" y="1698"/>
                  </a:lnTo>
                  <a:lnTo>
                    <a:pt x="1966" y="1698"/>
                  </a:lnTo>
                  <a:lnTo>
                    <a:pt x="1966" y="1696"/>
                  </a:lnTo>
                  <a:lnTo>
                    <a:pt x="1966" y="1696"/>
                  </a:lnTo>
                  <a:lnTo>
                    <a:pt x="1964" y="1696"/>
                  </a:lnTo>
                  <a:lnTo>
                    <a:pt x="1964" y="1698"/>
                  </a:lnTo>
                  <a:lnTo>
                    <a:pt x="1960" y="1698"/>
                  </a:lnTo>
                  <a:lnTo>
                    <a:pt x="1958" y="1698"/>
                  </a:lnTo>
                  <a:lnTo>
                    <a:pt x="1954" y="1694"/>
                  </a:lnTo>
                  <a:lnTo>
                    <a:pt x="1954" y="1694"/>
                  </a:lnTo>
                  <a:lnTo>
                    <a:pt x="1956" y="1694"/>
                  </a:lnTo>
                  <a:lnTo>
                    <a:pt x="1960" y="1694"/>
                  </a:lnTo>
                  <a:lnTo>
                    <a:pt x="1958" y="1694"/>
                  </a:lnTo>
                  <a:lnTo>
                    <a:pt x="1958" y="1694"/>
                  </a:lnTo>
                  <a:lnTo>
                    <a:pt x="1956" y="1694"/>
                  </a:lnTo>
                  <a:lnTo>
                    <a:pt x="1956" y="1694"/>
                  </a:lnTo>
                  <a:lnTo>
                    <a:pt x="1958" y="1692"/>
                  </a:lnTo>
                  <a:lnTo>
                    <a:pt x="1960" y="1694"/>
                  </a:lnTo>
                  <a:lnTo>
                    <a:pt x="1964" y="1696"/>
                  </a:lnTo>
                  <a:lnTo>
                    <a:pt x="1964" y="1696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4" y="1694"/>
                  </a:lnTo>
                  <a:lnTo>
                    <a:pt x="1966" y="1692"/>
                  </a:lnTo>
                  <a:lnTo>
                    <a:pt x="1966" y="1692"/>
                  </a:lnTo>
                  <a:lnTo>
                    <a:pt x="1966" y="1692"/>
                  </a:lnTo>
                  <a:lnTo>
                    <a:pt x="1966" y="1692"/>
                  </a:lnTo>
                  <a:lnTo>
                    <a:pt x="1964" y="1690"/>
                  </a:lnTo>
                  <a:lnTo>
                    <a:pt x="1962" y="1690"/>
                  </a:lnTo>
                  <a:lnTo>
                    <a:pt x="1962" y="1690"/>
                  </a:lnTo>
                  <a:lnTo>
                    <a:pt x="1964" y="1688"/>
                  </a:lnTo>
                  <a:lnTo>
                    <a:pt x="1964" y="1688"/>
                  </a:lnTo>
                  <a:lnTo>
                    <a:pt x="1964" y="1690"/>
                  </a:lnTo>
                  <a:lnTo>
                    <a:pt x="1964" y="1690"/>
                  </a:lnTo>
                  <a:lnTo>
                    <a:pt x="1966" y="1690"/>
                  </a:lnTo>
                  <a:lnTo>
                    <a:pt x="1966" y="1688"/>
                  </a:lnTo>
                  <a:lnTo>
                    <a:pt x="1966" y="1688"/>
                  </a:lnTo>
                  <a:lnTo>
                    <a:pt x="1966" y="1686"/>
                  </a:lnTo>
                  <a:lnTo>
                    <a:pt x="1968" y="1688"/>
                  </a:lnTo>
                  <a:lnTo>
                    <a:pt x="1968" y="1688"/>
                  </a:lnTo>
                  <a:lnTo>
                    <a:pt x="1968" y="1688"/>
                  </a:lnTo>
                  <a:lnTo>
                    <a:pt x="1968" y="1688"/>
                  </a:lnTo>
                  <a:lnTo>
                    <a:pt x="1970" y="1688"/>
                  </a:lnTo>
                  <a:lnTo>
                    <a:pt x="1970" y="1686"/>
                  </a:lnTo>
                  <a:lnTo>
                    <a:pt x="1970" y="1686"/>
                  </a:lnTo>
                  <a:lnTo>
                    <a:pt x="1970" y="1684"/>
                  </a:lnTo>
                  <a:lnTo>
                    <a:pt x="1970" y="1684"/>
                  </a:lnTo>
                  <a:lnTo>
                    <a:pt x="1970" y="1684"/>
                  </a:lnTo>
                  <a:lnTo>
                    <a:pt x="1970" y="1684"/>
                  </a:lnTo>
                  <a:lnTo>
                    <a:pt x="1970" y="1684"/>
                  </a:lnTo>
                  <a:lnTo>
                    <a:pt x="1972" y="1684"/>
                  </a:lnTo>
                  <a:lnTo>
                    <a:pt x="1972" y="1684"/>
                  </a:lnTo>
                  <a:lnTo>
                    <a:pt x="1972" y="1686"/>
                  </a:lnTo>
                  <a:lnTo>
                    <a:pt x="1972" y="1686"/>
                  </a:lnTo>
                  <a:lnTo>
                    <a:pt x="1972" y="1686"/>
                  </a:lnTo>
                  <a:lnTo>
                    <a:pt x="1972" y="1686"/>
                  </a:lnTo>
                  <a:lnTo>
                    <a:pt x="1974" y="1686"/>
                  </a:lnTo>
                  <a:lnTo>
                    <a:pt x="1974" y="1688"/>
                  </a:lnTo>
                  <a:lnTo>
                    <a:pt x="1972" y="1688"/>
                  </a:lnTo>
                  <a:lnTo>
                    <a:pt x="1972" y="1688"/>
                  </a:lnTo>
                  <a:lnTo>
                    <a:pt x="1972" y="1688"/>
                  </a:lnTo>
                  <a:lnTo>
                    <a:pt x="1972" y="1688"/>
                  </a:lnTo>
                  <a:lnTo>
                    <a:pt x="1972" y="1690"/>
                  </a:lnTo>
                  <a:lnTo>
                    <a:pt x="1974" y="1690"/>
                  </a:lnTo>
                  <a:lnTo>
                    <a:pt x="1974" y="1690"/>
                  </a:lnTo>
                  <a:lnTo>
                    <a:pt x="1974" y="1688"/>
                  </a:lnTo>
                  <a:lnTo>
                    <a:pt x="1976" y="1690"/>
                  </a:lnTo>
                  <a:lnTo>
                    <a:pt x="1976" y="1688"/>
                  </a:lnTo>
                  <a:lnTo>
                    <a:pt x="1976" y="1688"/>
                  </a:lnTo>
                  <a:lnTo>
                    <a:pt x="1976" y="1688"/>
                  </a:lnTo>
                  <a:lnTo>
                    <a:pt x="1978" y="1688"/>
                  </a:lnTo>
                  <a:lnTo>
                    <a:pt x="1978" y="1688"/>
                  </a:lnTo>
                  <a:lnTo>
                    <a:pt x="1978" y="1688"/>
                  </a:lnTo>
                  <a:lnTo>
                    <a:pt x="1980" y="1688"/>
                  </a:lnTo>
                  <a:lnTo>
                    <a:pt x="1980" y="1688"/>
                  </a:lnTo>
                  <a:lnTo>
                    <a:pt x="1982" y="1688"/>
                  </a:lnTo>
                  <a:lnTo>
                    <a:pt x="1982" y="1686"/>
                  </a:lnTo>
                  <a:lnTo>
                    <a:pt x="1982" y="1684"/>
                  </a:lnTo>
                  <a:lnTo>
                    <a:pt x="1982" y="1684"/>
                  </a:lnTo>
                  <a:lnTo>
                    <a:pt x="1982" y="1684"/>
                  </a:lnTo>
                  <a:lnTo>
                    <a:pt x="1982" y="1682"/>
                  </a:lnTo>
                  <a:lnTo>
                    <a:pt x="1982" y="1684"/>
                  </a:lnTo>
                  <a:lnTo>
                    <a:pt x="1982" y="1684"/>
                  </a:lnTo>
                  <a:lnTo>
                    <a:pt x="1982" y="1686"/>
                  </a:lnTo>
                  <a:lnTo>
                    <a:pt x="1982" y="1686"/>
                  </a:lnTo>
                  <a:lnTo>
                    <a:pt x="1984" y="1686"/>
                  </a:lnTo>
                  <a:lnTo>
                    <a:pt x="1984" y="1686"/>
                  </a:lnTo>
                  <a:lnTo>
                    <a:pt x="1986" y="1688"/>
                  </a:lnTo>
                  <a:lnTo>
                    <a:pt x="1986" y="1688"/>
                  </a:lnTo>
                  <a:lnTo>
                    <a:pt x="1988" y="1690"/>
                  </a:lnTo>
                  <a:lnTo>
                    <a:pt x="1990" y="1690"/>
                  </a:lnTo>
                  <a:lnTo>
                    <a:pt x="1988" y="1690"/>
                  </a:lnTo>
                  <a:lnTo>
                    <a:pt x="1988" y="1690"/>
                  </a:lnTo>
                  <a:lnTo>
                    <a:pt x="1988" y="1690"/>
                  </a:lnTo>
                  <a:lnTo>
                    <a:pt x="1988" y="1690"/>
                  </a:lnTo>
                  <a:lnTo>
                    <a:pt x="1988" y="1692"/>
                  </a:lnTo>
                  <a:lnTo>
                    <a:pt x="1988" y="1692"/>
                  </a:lnTo>
                  <a:lnTo>
                    <a:pt x="1988" y="1692"/>
                  </a:lnTo>
                  <a:lnTo>
                    <a:pt x="1988" y="1692"/>
                  </a:lnTo>
                  <a:lnTo>
                    <a:pt x="1988" y="1692"/>
                  </a:lnTo>
                  <a:lnTo>
                    <a:pt x="1990" y="1692"/>
                  </a:lnTo>
                  <a:lnTo>
                    <a:pt x="1992" y="1690"/>
                  </a:lnTo>
                  <a:lnTo>
                    <a:pt x="1992" y="1690"/>
                  </a:lnTo>
                  <a:lnTo>
                    <a:pt x="1992" y="1688"/>
                  </a:lnTo>
                  <a:lnTo>
                    <a:pt x="1994" y="1688"/>
                  </a:lnTo>
                  <a:lnTo>
                    <a:pt x="1992" y="1686"/>
                  </a:lnTo>
                  <a:lnTo>
                    <a:pt x="1992" y="1686"/>
                  </a:lnTo>
                  <a:lnTo>
                    <a:pt x="1992" y="1686"/>
                  </a:lnTo>
                  <a:lnTo>
                    <a:pt x="1992" y="1686"/>
                  </a:lnTo>
                  <a:lnTo>
                    <a:pt x="1992" y="1684"/>
                  </a:lnTo>
                  <a:lnTo>
                    <a:pt x="1992" y="1684"/>
                  </a:lnTo>
                  <a:lnTo>
                    <a:pt x="1992" y="1684"/>
                  </a:lnTo>
                  <a:lnTo>
                    <a:pt x="1994" y="1684"/>
                  </a:lnTo>
                  <a:lnTo>
                    <a:pt x="1994" y="1684"/>
                  </a:lnTo>
                  <a:lnTo>
                    <a:pt x="1994" y="1684"/>
                  </a:lnTo>
                  <a:lnTo>
                    <a:pt x="1994" y="1684"/>
                  </a:lnTo>
                  <a:lnTo>
                    <a:pt x="1996" y="1682"/>
                  </a:lnTo>
                  <a:lnTo>
                    <a:pt x="1996" y="1682"/>
                  </a:lnTo>
                  <a:lnTo>
                    <a:pt x="1996" y="1682"/>
                  </a:lnTo>
                  <a:lnTo>
                    <a:pt x="1996" y="1682"/>
                  </a:lnTo>
                  <a:lnTo>
                    <a:pt x="1998" y="1680"/>
                  </a:lnTo>
                  <a:lnTo>
                    <a:pt x="1998" y="1680"/>
                  </a:lnTo>
                  <a:lnTo>
                    <a:pt x="1998" y="1680"/>
                  </a:lnTo>
                  <a:lnTo>
                    <a:pt x="1996" y="1680"/>
                  </a:lnTo>
                  <a:lnTo>
                    <a:pt x="1996" y="1680"/>
                  </a:lnTo>
                  <a:lnTo>
                    <a:pt x="1996" y="1680"/>
                  </a:lnTo>
                  <a:lnTo>
                    <a:pt x="1996" y="1678"/>
                  </a:lnTo>
                  <a:lnTo>
                    <a:pt x="1996" y="1678"/>
                  </a:lnTo>
                  <a:lnTo>
                    <a:pt x="1996" y="1678"/>
                  </a:lnTo>
                  <a:lnTo>
                    <a:pt x="1996" y="1678"/>
                  </a:lnTo>
                  <a:lnTo>
                    <a:pt x="1994" y="1678"/>
                  </a:lnTo>
                  <a:lnTo>
                    <a:pt x="1994" y="1678"/>
                  </a:lnTo>
                  <a:lnTo>
                    <a:pt x="1994" y="1678"/>
                  </a:lnTo>
                  <a:lnTo>
                    <a:pt x="1994" y="1678"/>
                  </a:lnTo>
                  <a:lnTo>
                    <a:pt x="1992" y="1678"/>
                  </a:lnTo>
                  <a:lnTo>
                    <a:pt x="1992" y="1678"/>
                  </a:lnTo>
                  <a:lnTo>
                    <a:pt x="1992" y="1678"/>
                  </a:lnTo>
                  <a:lnTo>
                    <a:pt x="1992" y="1678"/>
                  </a:lnTo>
                  <a:lnTo>
                    <a:pt x="1992" y="1680"/>
                  </a:lnTo>
                  <a:lnTo>
                    <a:pt x="1992" y="1680"/>
                  </a:lnTo>
                  <a:lnTo>
                    <a:pt x="1992" y="1678"/>
                  </a:lnTo>
                  <a:lnTo>
                    <a:pt x="1992" y="1678"/>
                  </a:lnTo>
                  <a:lnTo>
                    <a:pt x="1992" y="1676"/>
                  </a:lnTo>
                  <a:lnTo>
                    <a:pt x="1992" y="1676"/>
                  </a:lnTo>
                  <a:lnTo>
                    <a:pt x="1990" y="1676"/>
                  </a:lnTo>
                  <a:lnTo>
                    <a:pt x="1988" y="1674"/>
                  </a:lnTo>
                  <a:lnTo>
                    <a:pt x="1990" y="1674"/>
                  </a:lnTo>
                  <a:lnTo>
                    <a:pt x="1992" y="1674"/>
                  </a:lnTo>
                  <a:lnTo>
                    <a:pt x="1992" y="1674"/>
                  </a:lnTo>
                  <a:lnTo>
                    <a:pt x="1994" y="1674"/>
                  </a:lnTo>
                  <a:lnTo>
                    <a:pt x="1994" y="1674"/>
                  </a:lnTo>
                  <a:lnTo>
                    <a:pt x="1992" y="1674"/>
                  </a:lnTo>
                  <a:lnTo>
                    <a:pt x="1992" y="1672"/>
                  </a:lnTo>
                  <a:lnTo>
                    <a:pt x="1992" y="1672"/>
                  </a:lnTo>
                  <a:lnTo>
                    <a:pt x="1992" y="1672"/>
                  </a:lnTo>
                  <a:lnTo>
                    <a:pt x="1992" y="1672"/>
                  </a:lnTo>
                  <a:lnTo>
                    <a:pt x="1994" y="1670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4" y="1674"/>
                  </a:lnTo>
                  <a:lnTo>
                    <a:pt x="1994" y="1674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4" y="1672"/>
                  </a:lnTo>
                  <a:lnTo>
                    <a:pt x="1996" y="1672"/>
                  </a:lnTo>
                  <a:lnTo>
                    <a:pt x="1996" y="1674"/>
                  </a:lnTo>
                  <a:lnTo>
                    <a:pt x="1996" y="1674"/>
                  </a:lnTo>
                  <a:lnTo>
                    <a:pt x="1996" y="1674"/>
                  </a:lnTo>
                  <a:lnTo>
                    <a:pt x="1994" y="1674"/>
                  </a:lnTo>
                  <a:lnTo>
                    <a:pt x="1994" y="1674"/>
                  </a:lnTo>
                  <a:lnTo>
                    <a:pt x="1994" y="1676"/>
                  </a:lnTo>
                  <a:lnTo>
                    <a:pt x="1994" y="1676"/>
                  </a:lnTo>
                  <a:lnTo>
                    <a:pt x="1994" y="1676"/>
                  </a:lnTo>
                  <a:lnTo>
                    <a:pt x="1996" y="1676"/>
                  </a:lnTo>
                  <a:lnTo>
                    <a:pt x="1996" y="1676"/>
                  </a:lnTo>
                  <a:lnTo>
                    <a:pt x="1998" y="1676"/>
                  </a:lnTo>
                  <a:lnTo>
                    <a:pt x="1998" y="1674"/>
                  </a:lnTo>
                  <a:lnTo>
                    <a:pt x="1998" y="1674"/>
                  </a:lnTo>
                  <a:lnTo>
                    <a:pt x="1998" y="1674"/>
                  </a:lnTo>
                  <a:lnTo>
                    <a:pt x="2000" y="1674"/>
                  </a:lnTo>
                  <a:lnTo>
                    <a:pt x="2000" y="1674"/>
                  </a:lnTo>
                  <a:lnTo>
                    <a:pt x="2000" y="1674"/>
                  </a:lnTo>
                  <a:lnTo>
                    <a:pt x="2000" y="1674"/>
                  </a:lnTo>
                  <a:lnTo>
                    <a:pt x="2002" y="1674"/>
                  </a:lnTo>
                  <a:lnTo>
                    <a:pt x="2002" y="1674"/>
                  </a:lnTo>
                  <a:lnTo>
                    <a:pt x="2004" y="1674"/>
                  </a:lnTo>
                  <a:lnTo>
                    <a:pt x="2004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6" y="1674"/>
                  </a:lnTo>
                  <a:lnTo>
                    <a:pt x="2004" y="1672"/>
                  </a:lnTo>
                  <a:lnTo>
                    <a:pt x="2004" y="1672"/>
                  </a:lnTo>
                  <a:lnTo>
                    <a:pt x="2004" y="1670"/>
                  </a:lnTo>
                  <a:lnTo>
                    <a:pt x="2006" y="1670"/>
                  </a:lnTo>
                  <a:lnTo>
                    <a:pt x="2006" y="1670"/>
                  </a:lnTo>
                  <a:lnTo>
                    <a:pt x="2006" y="1670"/>
                  </a:lnTo>
                  <a:lnTo>
                    <a:pt x="2006" y="1672"/>
                  </a:lnTo>
                  <a:lnTo>
                    <a:pt x="2008" y="1672"/>
                  </a:lnTo>
                  <a:lnTo>
                    <a:pt x="2008" y="1670"/>
                  </a:lnTo>
                  <a:lnTo>
                    <a:pt x="2008" y="1670"/>
                  </a:lnTo>
                  <a:lnTo>
                    <a:pt x="2008" y="1670"/>
                  </a:lnTo>
                  <a:lnTo>
                    <a:pt x="2008" y="1670"/>
                  </a:lnTo>
                  <a:lnTo>
                    <a:pt x="2008" y="1670"/>
                  </a:lnTo>
                  <a:lnTo>
                    <a:pt x="2008" y="1668"/>
                  </a:lnTo>
                  <a:lnTo>
                    <a:pt x="2008" y="1668"/>
                  </a:lnTo>
                  <a:lnTo>
                    <a:pt x="2008" y="1668"/>
                  </a:lnTo>
                  <a:lnTo>
                    <a:pt x="2008" y="1668"/>
                  </a:lnTo>
                  <a:lnTo>
                    <a:pt x="2008" y="1666"/>
                  </a:lnTo>
                  <a:lnTo>
                    <a:pt x="2008" y="1666"/>
                  </a:lnTo>
                  <a:lnTo>
                    <a:pt x="2008" y="1666"/>
                  </a:lnTo>
                  <a:lnTo>
                    <a:pt x="2008" y="1666"/>
                  </a:lnTo>
                  <a:lnTo>
                    <a:pt x="2008" y="1668"/>
                  </a:lnTo>
                  <a:lnTo>
                    <a:pt x="2006" y="1668"/>
                  </a:lnTo>
                  <a:lnTo>
                    <a:pt x="2006" y="1668"/>
                  </a:lnTo>
                  <a:lnTo>
                    <a:pt x="2006" y="1668"/>
                  </a:lnTo>
                  <a:lnTo>
                    <a:pt x="2004" y="1668"/>
                  </a:lnTo>
                  <a:lnTo>
                    <a:pt x="2006" y="1668"/>
                  </a:lnTo>
                  <a:lnTo>
                    <a:pt x="2004" y="1666"/>
                  </a:lnTo>
                  <a:lnTo>
                    <a:pt x="2002" y="1666"/>
                  </a:lnTo>
                  <a:lnTo>
                    <a:pt x="2002" y="1666"/>
                  </a:lnTo>
                  <a:lnTo>
                    <a:pt x="2002" y="1664"/>
                  </a:lnTo>
                  <a:lnTo>
                    <a:pt x="2002" y="1664"/>
                  </a:lnTo>
                  <a:lnTo>
                    <a:pt x="2002" y="1664"/>
                  </a:lnTo>
                  <a:lnTo>
                    <a:pt x="2002" y="1664"/>
                  </a:lnTo>
                  <a:lnTo>
                    <a:pt x="2002" y="1664"/>
                  </a:lnTo>
                  <a:lnTo>
                    <a:pt x="2004" y="1664"/>
                  </a:lnTo>
                  <a:lnTo>
                    <a:pt x="2004" y="1664"/>
                  </a:lnTo>
                  <a:lnTo>
                    <a:pt x="2006" y="1664"/>
                  </a:lnTo>
                  <a:lnTo>
                    <a:pt x="2006" y="1662"/>
                  </a:lnTo>
                  <a:lnTo>
                    <a:pt x="2006" y="1662"/>
                  </a:lnTo>
                  <a:lnTo>
                    <a:pt x="2006" y="1662"/>
                  </a:lnTo>
                  <a:lnTo>
                    <a:pt x="2006" y="1662"/>
                  </a:lnTo>
                  <a:lnTo>
                    <a:pt x="2006" y="1660"/>
                  </a:lnTo>
                  <a:lnTo>
                    <a:pt x="2006" y="1660"/>
                  </a:lnTo>
                  <a:lnTo>
                    <a:pt x="2006" y="1660"/>
                  </a:lnTo>
                  <a:lnTo>
                    <a:pt x="2006" y="1658"/>
                  </a:lnTo>
                  <a:lnTo>
                    <a:pt x="2006" y="1658"/>
                  </a:lnTo>
                  <a:lnTo>
                    <a:pt x="2004" y="1658"/>
                  </a:lnTo>
                  <a:lnTo>
                    <a:pt x="2004" y="1660"/>
                  </a:lnTo>
                  <a:lnTo>
                    <a:pt x="2004" y="1660"/>
                  </a:lnTo>
                  <a:lnTo>
                    <a:pt x="2004" y="1658"/>
                  </a:lnTo>
                  <a:lnTo>
                    <a:pt x="2004" y="1658"/>
                  </a:lnTo>
                  <a:lnTo>
                    <a:pt x="2004" y="1658"/>
                  </a:lnTo>
                  <a:lnTo>
                    <a:pt x="2002" y="1658"/>
                  </a:lnTo>
                  <a:lnTo>
                    <a:pt x="2002" y="1658"/>
                  </a:lnTo>
                  <a:lnTo>
                    <a:pt x="2002" y="1656"/>
                  </a:lnTo>
                  <a:lnTo>
                    <a:pt x="2004" y="1656"/>
                  </a:lnTo>
                  <a:lnTo>
                    <a:pt x="2004" y="1656"/>
                  </a:lnTo>
                  <a:lnTo>
                    <a:pt x="2004" y="1656"/>
                  </a:lnTo>
                  <a:lnTo>
                    <a:pt x="2008" y="1654"/>
                  </a:lnTo>
                  <a:lnTo>
                    <a:pt x="2010" y="1654"/>
                  </a:lnTo>
                  <a:lnTo>
                    <a:pt x="2010" y="1656"/>
                  </a:lnTo>
                  <a:lnTo>
                    <a:pt x="2008" y="1656"/>
                  </a:lnTo>
                  <a:lnTo>
                    <a:pt x="2008" y="1656"/>
                  </a:lnTo>
                  <a:lnTo>
                    <a:pt x="2006" y="1658"/>
                  </a:lnTo>
                  <a:lnTo>
                    <a:pt x="2008" y="1658"/>
                  </a:lnTo>
                  <a:lnTo>
                    <a:pt x="2010" y="1658"/>
                  </a:lnTo>
                  <a:lnTo>
                    <a:pt x="2010" y="1658"/>
                  </a:lnTo>
                  <a:lnTo>
                    <a:pt x="2010" y="1658"/>
                  </a:lnTo>
                  <a:lnTo>
                    <a:pt x="2010" y="1658"/>
                  </a:lnTo>
                  <a:lnTo>
                    <a:pt x="2010" y="1660"/>
                  </a:lnTo>
                  <a:lnTo>
                    <a:pt x="2010" y="1660"/>
                  </a:lnTo>
                  <a:lnTo>
                    <a:pt x="2010" y="1662"/>
                  </a:lnTo>
                  <a:lnTo>
                    <a:pt x="2010" y="1662"/>
                  </a:lnTo>
                  <a:lnTo>
                    <a:pt x="2010" y="1662"/>
                  </a:lnTo>
                  <a:lnTo>
                    <a:pt x="2010" y="1660"/>
                  </a:lnTo>
                  <a:lnTo>
                    <a:pt x="2010" y="1660"/>
                  </a:lnTo>
                  <a:lnTo>
                    <a:pt x="2012" y="1660"/>
                  </a:lnTo>
                  <a:lnTo>
                    <a:pt x="2012" y="1662"/>
                  </a:lnTo>
                  <a:lnTo>
                    <a:pt x="2010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2" y="1662"/>
                  </a:lnTo>
                  <a:lnTo>
                    <a:pt x="2014" y="1662"/>
                  </a:lnTo>
                  <a:lnTo>
                    <a:pt x="2014" y="1662"/>
                  </a:lnTo>
                  <a:lnTo>
                    <a:pt x="2014" y="1662"/>
                  </a:lnTo>
                  <a:lnTo>
                    <a:pt x="2014" y="1662"/>
                  </a:lnTo>
                  <a:lnTo>
                    <a:pt x="2014" y="1662"/>
                  </a:lnTo>
                  <a:lnTo>
                    <a:pt x="2014" y="1662"/>
                  </a:lnTo>
                  <a:lnTo>
                    <a:pt x="2014" y="1660"/>
                  </a:lnTo>
                  <a:lnTo>
                    <a:pt x="2014" y="1660"/>
                  </a:lnTo>
                  <a:lnTo>
                    <a:pt x="2014" y="1660"/>
                  </a:lnTo>
                  <a:lnTo>
                    <a:pt x="2012" y="1660"/>
                  </a:lnTo>
                  <a:lnTo>
                    <a:pt x="2012" y="1660"/>
                  </a:lnTo>
                  <a:lnTo>
                    <a:pt x="2012" y="1658"/>
                  </a:lnTo>
                  <a:lnTo>
                    <a:pt x="2014" y="1658"/>
                  </a:lnTo>
                  <a:lnTo>
                    <a:pt x="2014" y="1658"/>
                  </a:lnTo>
                  <a:lnTo>
                    <a:pt x="2014" y="1658"/>
                  </a:lnTo>
                  <a:lnTo>
                    <a:pt x="2016" y="1658"/>
                  </a:lnTo>
                  <a:lnTo>
                    <a:pt x="2016" y="1660"/>
                  </a:lnTo>
                  <a:lnTo>
                    <a:pt x="2016" y="1660"/>
                  </a:lnTo>
                  <a:lnTo>
                    <a:pt x="2018" y="1660"/>
                  </a:lnTo>
                  <a:lnTo>
                    <a:pt x="2018" y="1658"/>
                  </a:lnTo>
                  <a:lnTo>
                    <a:pt x="2018" y="1658"/>
                  </a:lnTo>
                  <a:lnTo>
                    <a:pt x="2020" y="1660"/>
                  </a:lnTo>
                  <a:lnTo>
                    <a:pt x="2020" y="1660"/>
                  </a:lnTo>
                  <a:lnTo>
                    <a:pt x="2020" y="1660"/>
                  </a:lnTo>
                  <a:lnTo>
                    <a:pt x="2020" y="1656"/>
                  </a:lnTo>
                  <a:lnTo>
                    <a:pt x="2020" y="1656"/>
                  </a:lnTo>
                  <a:lnTo>
                    <a:pt x="2022" y="1656"/>
                  </a:lnTo>
                  <a:lnTo>
                    <a:pt x="2024" y="1656"/>
                  </a:lnTo>
                  <a:lnTo>
                    <a:pt x="2024" y="1656"/>
                  </a:lnTo>
                  <a:lnTo>
                    <a:pt x="2024" y="1656"/>
                  </a:lnTo>
                  <a:lnTo>
                    <a:pt x="2022" y="1654"/>
                  </a:lnTo>
                  <a:lnTo>
                    <a:pt x="2022" y="1654"/>
                  </a:lnTo>
                  <a:lnTo>
                    <a:pt x="2022" y="1654"/>
                  </a:lnTo>
                  <a:lnTo>
                    <a:pt x="2022" y="1654"/>
                  </a:lnTo>
                  <a:lnTo>
                    <a:pt x="2020" y="1652"/>
                  </a:lnTo>
                  <a:lnTo>
                    <a:pt x="2022" y="1652"/>
                  </a:lnTo>
                  <a:lnTo>
                    <a:pt x="2020" y="1652"/>
                  </a:lnTo>
                  <a:lnTo>
                    <a:pt x="2020" y="1652"/>
                  </a:lnTo>
                  <a:lnTo>
                    <a:pt x="2020" y="1652"/>
                  </a:lnTo>
                  <a:lnTo>
                    <a:pt x="2020" y="1652"/>
                  </a:lnTo>
                  <a:lnTo>
                    <a:pt x="2020" y="1652"/>
                  </a:lnTo>
                  <a:lnTo>
                    <a:pt x="2020" y="1652"/>
                  </a:lnTo>
                  <a:lnTo>
                    <a:pt x="2018" y="1652"/>
                  </a:lnTo>
                  <a:lnTo>
                    <a:pt x="2018" y="1654"/>
                  </a:lnTo>
                  <a:lnTo>
                    <a:pt x="2018" y="1654"/>
                  </a:lnTo>
                  <a:lnTo>
                    <a:pt x="2018" y="1654"/>
                  </a:lnTo>
                  <a:lnTo>
                    <a:pt x="2018" y="1656"/>
                  </a:lnTo>
                  <a:lnTo>
                    <a:pt x="2016" y="1656"/>
                  </a:lnTo>
                  <a:lnTo>
                    <a:pt x="2016" y="1656"/>
                  </a:lnTo>
                  <a:lnTo>
                    <a:pt x="2016" y="1654"/>
                  </a:lnTo>
                  <a:lnTo>
                    <a:pt x="2016" y="1654"/>
                  </a:lnTo>
                  <a:lnTo>
                    <a:pt x="2016" y="1654"/>
                  </a:lnTo>
                  <a:lnTo>
                    <a:pt x="2016" y="1654"/>
                  </a:lnTo>
                  <a:lnTo>
                    <a:pt x="2018" y="1652"/>
                  </a:lnTo>
                  <a:lnTo>
                    <a:pt x="2016" y="1650"/>
                  </a:lnTo>
                  <a:lnTo>
                    <a:pt x="2016" y="1650"/>
                  </a:lnTo>
                  <a:lnTo>
                    <a:pt x="2016" y="1652"/>
                  </a:lnTo>
                  <a:lnTo>
                    <a:pt x="2016" y="1652"/>
                  </a:lnTo>
                  <a:lnTo>
                    <a:pt x="2016" y="1652"/>
                  </a:lnTo>
                  <a:lnTo>
                    <a:pt x="2016" y="1652"/>
                  </a:lnTo>
                  <a:lnTo>
                    <a:pt x="2016" y="1652"/>
                  </a:lnTo>
                  <a:lnTo>
                    <a:pt x="2014" y="1650"/>
                  </a:lnTo>
                  <a:lnTo>
                    <a:pt x="2012" y="1648"/>
                  </a:lnTo>
                  <a:lnTo>
                    <a:pt x="2012" y="1648"/>
                  </a:lnTo>
                  <a:lnTo>
                    <a:pt x="2014" y="1648"/>
                  </a:lnTo>
                  <a:lnTo>
                    <a:pt x="2014" y="1648"/>
                  </a:lnTo>
                  <a:lnTo>
                    <a:pt x="2016" y="1646"/>
                  </a:lnTo>
                  <a:lnTo>
                    <a:pt x="2016" y="1646"/>
                  </a:lnTo>
                  <a:lnTo>
                    <a:pt x="2016" y="1646"/>
                  </a:lnTo>
                  <a:lnTo>
                    <a:pt x="2018" y="1646"/>
                  </a:lnTo>
                  <a:lnTo>
                    <a:pt x="2018" y="1646"/>
                  </a:lnTo>
                  <a:lnTo>
                    <a:pt x="2018" y="1644"/>
                  </a:lnTo>
                  <a:lnTo>
                    <a:pt x="2020" y="1644"/>
                  </a:lnTo>
                  <a:lnTo>
                    <a:pt x="2020" y="1642"/>
                  </a:lnTo>
                  <a:lnTo>
                    <a:pt x="2020" y="1642"/>
                  </a:lnTo>
                  <a:lnTo>
                    <a:pt x="2020" y="1640"/>
                  </a:lnTo>
                  <a:lnTo>
                    <a:pt x="2022" y="1640"/>
                  </a:lnTo>
                  <a:lnTo>
                    <a:pt x="2022" y="1640"/>
                  </a:lnTo>
                  <a:lnTo>
                    <a:pt x="2022" y="1638"/>
                  </a:lnTo>
                  <a:lnTo>
                    <a:pt x="2022" y="1638"/>
                  </a:lnTo>
                  <a:lnTo>
                    <a:pt x="2024" y="1638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2"/>
                  </a:lnTo>
                  <a:lnTo>
                    <a:pt x="2024" y="1642"/>
                  </a:lnTo>
                  <a:lnTo>
                    <a:pt x="2024" y="1642"/>
                  </a:lnTo>
                  <a:lnTo>
                    <a:pt x="2024" y="1642"/>
                  </a:lnTo>
                  <a:lnTo>
                    <a:pt x="2028" y="1644"/>
                  </a:lnTo>
                  <a:lnTo>
                    <a:pt x="2028" y="1644"/>
                  </a:lnTo>
                  <a:lnTo>
                    <a:pt x="2028" y="1644"/>
                  </a:lnTo>
                  <a:lnTo>
                    <a:pt x="2028" y="1646"/>
                  </a:lnTo>
                  <a:lnTo>
                    <a:pt x="2028" y="1646"/>
                  </a:lnTo>
                  <a:lnTo>
                    <a:pt x="2028" y="1646"/>
                  </a:lnTo>
                  <a:lnTo>
                    <a:pt x="2028" y="1646"/>
                  </a:lnTo>
                  <a:lnTo>
                    <a:pt x="2028" y="1646"/>
                  </a:lnTo>
                  <a:lnTo>
                    <a:pt x="2028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6"/>
                  </a:lnTo>
                  <a:lnTo>
                    <a:pt x="2030" y="1648"/>
                  </a:lnTo>
                  <a:lnTo>
                    <a:pt x="2030" y="1648"/>
                  </a:lnTo>
                  <a:lnTo>
                    <a:pt x="2030" y="1648"/>
                  </a:lnTo>
                  <a:lnTo>
                    <a:pt x="2030" y="1648"/>
                  </a:lnTo>
                  <a:lnTo>
                    <a:pt x="2030" y="1650"/>
                  </a:lnTo>
                  <a:lnTo>
                    <a:pt x="2030" y="1650"/>
                  </a:lnTo>
                  <a:lnTo>
                    <a:pt x="2030" y="1650"/>
                  </a:lnTo>
                  <a:lnTo>
                    <a:pt x="2032" y="1650"/>
                  </a:lnTo>
                  <a:lnTo>
                    <a:pt x="2032" y="1650"/>
                  </a:lnTo>
                  <a:lnTo>
                    <a:pt x="2032" y="1650"/>
                  </a:lnTo>
                  <a:lnTo>
                    <a:pt x="2032" y="1648"/>
                  </a:lnTo>
                  <a:lnTo>
                    <a:pt x="2032" y="1648"/>
                  </a:lnTo>
                  <a:lnTo>
                    <a:pt x="2032" y="1648"/>
                  </a:lnTo>
                  <a:lnTo>
                    <a:pt x="2032" y="1648"/>
                  </a:lnTo>
                  <a:lnTo>
                    <a:pt x="2032" y="1648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2" y="1646"/>
                  </a:lnTo>
                  <a:lnTo>
                    <a:pt x="2034" y="1646"/>
                  </a:lnTo>
                  <a:lnTo>
                    <a:pt x="2034" y="1646"/>
                  </a:lnTo>
                  <a:lnTo>
                    <a:pt x="2034" y="1646"/>
                  </a:lnTo>
                  <a:lnTo>
                    <a:pt x="2034" y="1646"/>
                  </a:lnTo>
                  <a:lnTo>
                    <a:pt x="2034" y="1646"/>
                  </a:lnTo>
                  <a:lnTo>
                    <a:pt x="2034" y="1648"/>
                  </a:lnTo>
                  <a:lnTo>
                    <a:pt x="2034" y="1648"/>
                  </a:lnTo>
                  <a:lnTo>
                    <a:pt x="2034" y="1648"/>
                  </a:lnTo>
                  <a:lnTo>
                    <a:pt x="2034" y="1648"/>
                  </a:lnTo>
                  <a:lnTo>
                    <a:pt x="2034" y="1650"/>
                  </a:lnTo>
                  <a:lnTo>
                    <a:pt x="2034" y="1650"/>
                  </a:lnTo>
                  <a:lnTo>
                    <a:pt x="2034" y="1650"/>
                  </a:lnTo>
                  <a:lnTo>
                    <a:pt x="2034" y="1652"/>
                  </a:lnTo>
                  <a:lnTo>
                    <a:pt x="2034" y="1652"/>
                  </a:lnTo>
                  <a:lnTo>
                    <a:pt x="2034" y="1652"/>
                  </a:lnTo>
                  <a:lnTo>
                    <a:pt x="2036" y="1650"/>
                  </a:lnTo>
                  <a:lnTo>
                    <a:pt x="2036" y="1650"/>
                  </a:lnTo>
                  <a:lnTo>
                    <a:pt x="2036" y="1650"/>
                  </a:lnTo>
                  <a:lnTo>
                    <a:pt x="2036" y="1650"/>
                  </a:lnTo>
                  <a:lnTo>
                    <a:pt x="2036" y="1650"/>
                  </a:lnTo>
                  <a:lnTo>
                    <a:pt x="2036" y="1650"/>
                  </a:lnTo>
                  <a:lnTo>
                    <a:pt x="2036" y="1648"/>
                  </a:lnTo>
                  <a:lnTo>
                    <a:pt x="2036" y="1648"/>
                  </a:lnTo>
                  <a:lnTo>
                    <a:pt x="2036" y="1646"/>
                  </a:lnTo>
                  <a:lnTo>
                    <a:pt x="2036" y="1646"/>
                  </a:lnTo>
                  <a:lnTo>
                    <a:pt x="2036" y="1646"/>
                  </a:lnTo>
                  <a:lnTo>
                    <a:pt x="2036" y="1646"/>
                  </a:lnTo>
                  <a:lnTo>
                    <a:pt x="2036" y="1646"/>
                  </a:lnTo>
                  <a:lnTo>
                    <a:pt x="2036" y="1646"/>
                  </a:lnTo>
                  <a:lnTo>
                    <a:pt x="2034" y="1646"/>
                  </a:lnTo>
                  <a:lnTo>
                    <a:pt x="2034" y="1646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2" y="1644"/>
                  </a:lnTo>
                  <a:lnTo>
                    <a:pt x="2034" y="1644"/>
                  </a:lnTo>
                  <a:lnTo>
                    <a:pt x="2034" y="1644"/>
                  </a:lnTo>
                  <a:lnTo>
                    <a:pt x="2034" y="1642"/>
                  </a:lnTo>
                  <a:lnTo>
                    <a:pt x="2034" y="1642"/>
                  </a:lnTo>
                  <a:lnTo>
                    <a:pt x="2034" y="1642"/>
                  </a:lnTo>
                  <a:lnTo>
                    <a:pt x="2034" y="1642"/>
                  </a:lnTo>
                  <a:lnTo>
                    <a:pt x="2034" y="1640"/>
                  </a:lnTo>
                  <a:lnTo>
                    <a:pt x="2034" y="1640"/>
                  </a:lnTo>
                  <a:lnTo>
                    <a:pt x="2034" y="1640"/>
                  </a:lnTo>
                  <a:lnTo>
                    <a:pt x="2032" y="1640"/>
                  </a:lnTo>
                  <a:lnTo>
                    <a:pt x="2032" y="1640"/>
                  </a:lnTo>
                  <a:lnTo>
                    <a:pt x="2032" y="1640"/>
                  </a:lnTo>
                  <a:lnTo>
                    <a:pt x="2032" y="1640"/>
                  </a:lnTo>
                  <a:lnTo>
                    <a:pt x="2032" y="1640"/>
                  </a:lnTo>
                  <a:lnTo>
                    <a:pt x="2030" y="1642"/>
                  </a:lnTo>
                  <a:lnTo>
                    <a:pt x="2030" y="1640"/>
                  </a:lnTo>
                  <a:lnTo>
                    <a:pt x="2030" y="1640"/>
                  </a:lnTo>
                  <a:lnTo>
                    <a:pt x="2030" y="1638"/>
                  </a:lnTo>
                  <a:lnTo>
                    <a:pt x="2030" y="1638"/>
                  </a:lnTo>
                  <a:lnTo>
                    <a:pt x="2028" y="1638"/>
                  </a:lnTo>
                  <a:lnTo>
                    <a:pt x="2028" y="1638"/>
                  </a:lnTo>
                  <a:lnTo>
                    <a:pt x="2028" y="1636"/>
                  </a:lnTo>
                  <a:lnTo>
                    <a:pt x="2028" y="1634"/>
                  </a:lnTo>
                  <a:lnTo>
                    <a:pt x="2028" y="1634"/>
                  </a:lnTo>
                  <a:lnTo>
                    <a:pt x="2028" y="1634"/>
                  </a:lnTo>
                  <a:lnTo>
                    <a:pt x="2030" y="1636"/>
                  </a:lnTo>
                  <a:lnTo>
                    <a:pt x="2030" y="1634"/>
                  </a:lnTo>
                  <a:lnTo>
                    <a:pt x="2030" y="1634"/>
                  </a:lnTo>
                  <a:lnTo>
                    <a:pt x="2030" y="1634"/>
                  </a:lnTo>
                  <a:lnTo>
                    <a:pt x="2032" y="1634"/>
                  </a:lnTo>
                  <a:lnTo>
                    <a:pt x="2032" y="1634"/>
                  </a:lnTo>
                  <a:lnTo>
                    <a:pt x="2032" y="1634"/>
                  </a:lnTo>
                  <a:lnTo>
                    <a:pt x="2034" y="1636"/>
                  </a:lnTo>
                  <a:lnTo>
                    <a:pt x="2034" y="1636"/>
                  </a:lnTo>
                  <a:lnTo>
                    <a:pt x="2034" y="1636"/>
                  </a:lnTo>
                  <a:lnTo>
                    <a:pt x="2034" y="1634"/>
                  </a:lnTo>
                  <a:lnTo>
                    <a:pt x="2034" y="1634"/>
                  </a:lnTo>
                  <a:lnTo>
                    <a:pt x="2034" y="1634"/>
                  </a:lnTo>
                  <a:lnTo>
                    <a:pt x="2034" y="1634"/>
                  </a:lnTo>
                  <a:lnTo>
                    <a:pt x="2034" y="1634"/>
                  </a:lnTo>
                  <a:lnTo>
                    <a:pt x="2034" y="1632"/>
                  </a:lnTo>
                  <a:lnTo>
                    <a:pt x="2036" y="1632"/>
                  </a:lnTo>
                  <a:lnTo>
                    <a:pt x="2036" y="1632"/>
                  </a:lnTo>
                  <a:lnTo>
                    <a:pt x="2036" y="1630"/>
                  </a:lnTo>
                  <a:lnTo>
                    <a:pt x="2034" y="1630"/>
                  </a:lnTo>
                  <a:lnTo>
                    <a:pt x="2034" y="1630"/>
                  </a:lnTo>
                  <a:lnTo>
                    <a:pt x="2034" y="1630"/>
                  </a:lnTo>
                  <a:lnTo>
                    <a:pt x="2034" y="1628"/>
                  </a:lnTo>
                  <a:lnTo>
                    <a:pt x="2034" y="1628"/>
                  </a:lnTo>
                  <a:lnTo>
                    <a:pt x="2034" y="1628"/>
                  </a:lnTo>
                  <a:lnTo>
                    <a:pt x="2034" y="1628"/>
                  </a:lnTo>
                  <a:lnTo>
                    <a:pt x="2034" y="1626"/>
                  </a:lnTo>
                  <a:lnTo>
                    <a:pt x="2032" y="1626"/>
                  </a:lnTo>
                  <a:lnTo>
                    <a:pt x="2034" y="1626"/>
                  </a:lnTo>
                  <a:lnTo>
                    <a:pt x="2034" y="1626"/>
                  </a:lnTo>
                  <a:lnTo>
                    <a:pt x="2034" y="1628"/>
                  </a:lnTo>
                  <a:lnTo>
                    <a:pt x="2036" y="1624"/>
                  </a:lnTo>
                  <a:lnTo>
                    <a:pt x="2036" y="1624"/>
                  </a:lnTo>
                  <a:lnTo>
                    <a:pt x="2036" y="1624"/>
                  </a:lnTo>
                  <a:lnTo>
                    <a:pt x="2036" y="1624"/>
                  </a:lnTo>
                  <a:lnTo>
                    <a:pt x="2038" y="1624"/>
                  </a:lnTo>
                  <a:lnTo>
                    <a:pt x="2038" y="1624"/>
                  </a:lnTo>
                  <a:lnTo>
                    <a:pt x="2038" y="1620"/>
                  </a:lnTo>
                  <a:lnTo>
                    <a:pt x="2040" y="1620"/>
                  </a:lnTo>
                  <a:lnTo>
                    <a:pt x="2038" y="1620"/>
                  </a:lnTo>
                  <a:lnTo>
                    <a:pt x="2038" y="1620"/>
                  </a:lnTo>
                  <a:lnTo>
                    <a:pt x="2038" y="1618"/>
                  </a:lnTo>
                  <a:lnTo>
                    <a:pt x="2036" y="1618"/>
                  </a:lnTo>
                  <a:lnTo>
                    <a:pt x="2036" y="1618"/>
                  </a:lnTo>
                  <a:lnTo>
                    <a:pt x="2032" y="1616"/>
                  </a:lnTo>
                  <a:lnTo>
                    <a:pt x="2032" y="1618"/>
                  </a:lnTo>
                  <a:lnTo>
                    <a:pt x="2030" y="1618"/>
                  </a:lnTo>
                  <a:lnTo>
                    <a:pt x="2030" y="1618"/>
                  </a:lnTo>
                  <a:lnTo>
                    <a:pt x="2030" y="1618"/>
                  </a:lnTo>
                  <a:lnTo>
                    <a:pt x="2030" y="1618"/>
                  </a:lnTo>
                  <a:lnTo>
                    <a:pt x="2030" y="1620"/>
                  </a:lnTo>
                  <a:lnTo>
                    <a:pt x="2030" y="1620"/>
                  </a:lnTo>
                  <a:lnTo>
                    <a:pt x="2028" y="1622"/>
                  </a:lnTo>
                  <a:lnTo>
                    <a:pt x="2026" y="1622"/>
                  </a:lnTo>
                  <a:lnTo>
                    <a:pt x="2024" y="1622"/>
                  </a:lnTo>
                  <a:lnTo>
                    <a:pt x="2024" y="1622"/>
                  </a:lnTo>
                  <a:lnTo>
                    <a:pt x="2022" y="1622"/>
                  </a:lnTo>
                  <a:lnTo>
                    <a:pt x="2022" y="1622"/>
                  </a:lnTo>
                  <a:lnTo>
                    <a:pt x="2020" y="1622"/>
                  </a:lnTo>
                  <a:lnTo>
                    <a:pt x="2018" y="1622"/>
                  </a:lnTo>
                  <a:lnTo>
                    <a:pt x="2018" y="1620"/>
                  </a:lnTo>
                  <a:lnTo>
                    <a:pt x="2018" y="1620"/>
                  </a:lnTo>
                  <a:lnTo>
                    <a:pt x="2018" y="1618"/>
                  </a:lnTo>
                  <a:lnTo>
                    <a:pt x="2018" y="1618"/>
                  </a:lnTo>
                  <a:lnTo>
                    <a:pt x="2016" y="1616"/>
                  </a:lnTo>
                  <a:lnTo>
                    <a:pt x="2016" y="1616"/>
                  </a:lnTo>
                  <a:lnTo>
                    <a:pt x="2016" y="1614"/>
                  </a:lnTo>
                  <a:lnTo>
                    <a:pt x="2014" y="1616"/>
                  </a:lnTo>
                  <a:lnTo>
                    <a:pt x="2014" y="1614"/>
                  </a:lnTo>
                  <a:lnTo>
                    <a:pt x="2014" y="1614"/>
                  </a:lnTo>
                  <a:lnTo>
                    <a:pt x="2012" y="1612"/>
                  </a:lnTo>
                  <a:lnTo>
                    <a:pt x="2012" y="1612"/>
                  </a:lnTo>
                  <a:lnTo>
                    <a:pt x="2012" y="1612"/>
                  </a:lnTo>
                  <a:lnTo>
                    <a:pt x="2014" y="1612"/>
                  </a:lnTo>
                  <a:lnTo>
                    <a:pt x="2014" y="1614"/>
                  </a:lnTo>
                  <a:lnTo>
                    <a:pt x="2016" y="1614"/>
                  </a:lnTo>
                  <a:lnTo>
                    <a:pt x="2016" y="1614"/>
                  </a:lnTo>
                  <a:lnTo>
                    <a:pt x="2018" y="1614"/>
                  </a:lnTo>
                  <a:lnTo>
                    <a:pt x="2018" y="1616"/>
                  </a:lnTo>
                  <a:lnTo>
                    <a:pt x="2020" y="1616"/>
                  </a:lnTo>
                  <a:lnTo>
                    <a:pt x="2020" y="1616"/>
                  </a:lnTo>
                  <a:lnTo>
                    <a:pt x="2022" y="1618"/>
                  </a:lnTo>
                  <a:lnTo>
                    <a:pt x="2024" y="1618"/>
                  </a:lnTo>
                  <a:lnTo>
                    <a:pt x="2024" y="1618"/>
                  </a:lnTo>
                  <a:lnTo>
                    <a:pt x="2024" y="1618"/>
                  </a:lnTo>
                  <a:lnTo>
                    <a:pt x="2026" y="1618"/>
                  </a:lnTo>
                  <a:lnTo>
                    <a:pt x="2026" y="1620"/>
                  </a:lnTo>
                  <a:lnTo>
                    <a:pt x="2026" y="1620"/>
                  </a:lnTo>
                  <a:lnTo>
                    <a:pt x="2028" y="1620"/>
                  </a:lnTo>
                  <a:lnTo>
                    <a:pt x="2028" y="1620"/>
                  </a:lnTo>
                  <a:lnTo>
                    <a:pt x="2028" y="1620"/>
                  </a:lnTo>
                  <a:lnTo>
                    <a:pt x="2028" y="1620"/>
                  </a:lnTo>
                  <a:lnTo>
                    <a:pt x="2030" y="1618"/>
                  </a:lnTo>
                  <a:lnTo>
                    <a:pt x="2030" y="1616"/>
                  </a:lnTo>
                  <a:lnTo>
                    <a:pt x="2032" y="1614"/>
                  </a:lnTo>
                  <a:lnTo>
                    <a:pt x="2032" y="1614"/>
                  </a:lnTo>
                  <a:lnTo>
                    <a:pt x="2034" y="1612"/>
                  </a:lnTo>
                  <a:lnTo>
                    <a:pt x="2034" y="1612"/>
                  </a:lnTo>
                  <a:lnTo>
                    <a:pt x="2034" y="1610"/>
                  </a:lnTo>
                  <a:lnTo>
                    <a:pt x="2036" y="1610"/>
                  </a:lnTo>
                  <a:lnTo>
                    <a:pt x="2036" y="1610"/>
                  </a:lnTo>
                  <a:lnTo>
                    <a:pt x="2036" y="1610"/>
                  </a:lnTo>
                  <a:lnTo>
                    <a:pt x="2036" y="1610"/>
                  </a:lnTo>
                  <a:lnTo>
                    <a:pt x="2036" y="1608"/>
                  </a:lnTo>
                  <a:lnTo>
                    <a:pt x="2038" y="1608"/>
                  </a:lnTo>
                  <a:lnTo>
                    <a:pt x="2038" y="1608"/>
                  </a:lnTo>
                  <a:lnTo>
                    <a:pt x="2038" y="1608"/>
                  </a:lnTo>
                  <a:lnTo>
                    <a:pt x="2036" y="1608"/>
                  </a:lnTo>
                  <a:lnTo>
                    <a:pt x="2036" y="1606"/>
                  </a:lnTo>
                  <a:lnTo>
                    <a:pt x="2036" y="1606"/>
                  </a:lnTo>
                  <a:lnTo>
                    <a:pt x="2038" y="1606"/>
                  </a:lnTo>
                  <a:lnTo>
                    <a:pt x="2038" y="1606"/>
                  </a:lnTo>
                  <a:lnTo>
                    <a:pt x="2040" y="1606"/>
                  </a:lnTo>
                  <a:lnTo>
                    <a:pt x="2040" y="1606"/>
                  </a:lnTo>
                  <a:lnTo>
                    <a:pt x="2042" y="1606"/>
                  </a:lnTo>
                  <a:lnTo>
                    <a:pt x="2042" y="1604"/>
                  </a:lnTo>
                  <a:lnTo>
                    <a:pt x="2042" y="1606"/>
                  </a:lnTo>
                  <a:lnTo>
                    <a:pt x="2042" y="1606"/>
                  </a:lnTo>
                  <a:lnTo>
                    <a:pt x="2044" y="1606"/>
                  </a:lnTo>
                  <a:lnTo>
                    <a:pt x="2044" y="1606"/>
                  </a:lnTo>
                  <a:lnTo>
                    <a:pt x="2042" y="1604"/>
                  </a:lnTo>
                  <a:lnTo>
                    <a:pt x="2042" y="1604"/>
                  </a:lnTo>
                  <a:lnTo>
                    <a:pt x="2044" y="1604"/>
                  </a:lnTo>
                  <a:lnTo>
                    <a:pt x="2044" y="1604"/>
                  </a:lnTo>
                  <a:lnTo>
                    <a:pt x="2046" y="1604"/>
                  </a:lnTo>
                  <a:lnTo>
                    <a:pt x="2046" y="1604"/>
                  </a:lnTo>
                  <a:lnTo>
                    <a:pt x="2048" y="1604"/>
                  </a:lnTo>
                  <a:lnTo>
                    <a:pt x="2050" y="1602"/>
                  </a:lnTo>
                  <a:lnTo>
                    <a:pt x="2050" y="1602"/>
                  </a:lnTo>
                  <a:lnTo>
                    <a:pt x="2050" y="1602"/>
                  </a:lnTo>
                  <a:lnTo>
                    <a:pt x="2048" y="1602"/>
                  </a:lnTo>
                  <a:lnTo>
                    <a:pt x="2048" y="1602"/>
                  </a:lnTo>
                  <a:lnTo>
                    <a:pt x="2046" y="1602"/>
                  </a:lnTo>
                  <a:lnTo>
                    <a:pt x="2046" y="1600"/>
                  </a:lnTo>
                  <a:lnTo>
                    <a:pt x="2046" y="1600"/>
                  </a:lnTo>
                  <a:lnTo>
                    <a:pt x="2046" y="1600"/>
                  </a:lnTo>
                  <a:lnTo>
                    <a:pt x="2046" y="1600"/>
                  </a:lnTo>
                  <a:lnTo>
                    <a:pt x="2044" y="1600"/>
                  </a:lnTo>
                  <a:lnTo>
                    <a:pt x="2044" y="1598"/>
                  </a:lnTo>
                  <a:lnTo>
                    <a:pt x="2044" y="1600"/>
                  </a:lnTo>
                  <a:lnTo>
                    <a:pt x="2042" y="1600"/>
                  </a:lnTo>
                  <a:lnTo>
                    <a:pt x="2042" y="1600"/>
                  </a:lnTo>
                  <a:lnTo>
                    <a:pt x="2042" y="1600"/>
                  </a:lnTo>
                  <a:lnTo>
                    <a:pt x="2042" y="1602"/>
                  </a:lnTo>
                  <a:lnTo>
                    <a:pt x="2042" y="1602"/>
                  </a:lnTo>
                  <a:lnTo>
                    <a:pt x="2042" y="1602"/>
                  </a:lnTo>
                  <a:lnTo>
                    <a:pt x="2042" y="1602"/>
                  </a:lnTo>
                  <a:lnTo>
                    <a:pt x="2040" y="1604"/>
                  </a:lnTo>
                  <a:lnTo>
                    <a:pt x="2040" y="1604"/>
                  </a:lnTo>
                  <a:lnTo>
                    <a:pt x="2038" y="1604"/>
                  </a:lnTo>
                  <a:lnTo>
                    <a:pt x="2038" y="1604"/>
                  </a:lnTo>
                  <a:lnTo>
                    <a:pt x="2038" y="1604"/>
                  </a:lnTo>
                  <a:lnTo>
                    <a:pt x="2038" y="1604"/>
                  </a:lnTo>
                  <a:lnTo>
                    <a:pt x="2038" y="1602"/>
                  </a:lnTo>
                  <a:lnTo>
                    <a:pt x="2038" y="1602"/>
                  </a:lnTo>
                  <a:lnTo>
                    <a:pt x="2036" y="1602"/>
                  </a:lnTo>
                  <a:lnTo>
                    <a:pt x="2036" y="1598"/>
                  </a:lnTo>
                  <a:lnTo>
                    <a:pt x="2036" y="1598"/>
                  </a:lnTo>
                  <a:lnTo>
                    <a:pt x="2036" y="1598"/>
                  </a:lnTo>
                  <a:lnTo>
                    <a:pt x="2036" y="1598"/>
                  </a:lnTo>
                  <a:lnTo>
                    <a:pt x="2036" y="1598"/>
                  </a:lnTo>
                  <a:lnTo>
                    <a:pt x="2036" y="1598"/>
                  </a:lnTo>
                  <a:lnTo>
                    <a:pt x="2034" y="1598"/>
                  </a:lnTo>
                  <a:lnTo>
                    <a:pt x="2034" y="1598"/>
                  </a:lnTo>
                  <a:lnTo>
                    <a:pt x="2032" y="1598"/>
                  </a:lnTo>
                  <a:lnTo>
                    <a:pt x="2034" y="1596"/>
                  </a:lnTo>
                  <a:lnTo>
                    <a:pt x="2034" y="1596"/>
                  </a:lnTo>
                  <a:lnTo>
                    <a:pt x="2034" y="1596"/>
                  </a:lnTo>
                  <a:lnTo>
                    <a:pt x="2034" y="1596"/>
                  </a:lnTo>
                  <a:lnTo>
                    <a:pt x="2036" y="1596"/>
                  </a:lnTo>
                  <a:lnTo>
                    <a:pt x="2036" y="1596"/>
                  </a:lnTo>
                  <a:lnTo>
                    <a:pt x="2036" y="1596"/>
                  </a:lnTo>
                  <a:lnTo>
                    <a:pt x="2036" y="1596"/>
                  </a:lnTo>
                  <a:lnTo>
                    <a:pt x="2036" y="1596"/>
                  </a:lnTo>
                  <a:lnTo>
                    <a:pt x="2036" y="1596"/>
                  </a:lnTo>
                  <a:lnTo>
                    <a:pt x="2038" y="1596"/>
                  </a:lnTo>
                  <a:lnTo>
                    <a:pt x="2038" y="1596"/>
                  </a:lnTo>
                  <a:lnTo>
                    <a:pt x="2038" y="1598"/>
                  </a:lnTo>
                  <a:lnTo>
                    <a:pt x="2040" y="1598"/>
                  </a:lnTo>
                  <a:lnTo>
                    <a:pt x="2040" y="1598"/>
                  </a:lnTo>
                  <a:lnTo>
                    <a:pt x="2042" y="1598"/>
                  </a:lnTo>
                  <a:lnTo>
                    <a:pt x="2042" y="1600"/>
                  </a:lnTo>
                  <a:lnTo>
                    <a:pt x="2042" y="1600"/>
                  </a:lnTo>
                  <a:lnTo>
                    <a:pt x="2042" y="1600"/>
                  </a:lnTo>
                  <a:lnTo>
                    <a:pt x="2042" y="1600"/>
                  </a:lnTo>
                  <a:lnTo>
                    <a:pt x="2042" y="1598"/>
                  </a:lnTo>
                  <a:lnTo>
                    <a:pt x="2042" y="1598"/>
                  </a:lnTo>
                  <a:lnTo>
                    <a:pt x="2044" y="1598"/>
                  </a:lnTo>
                  <a:lnTo>
                    <a:pt x="2044" y="1598"/>
                  </a:lnTo>
                  <a:lnTo>
                    <a:pt x="2044" y="1598"/>
                  </a:lnTo>
                  <a:lnTo>
                    <a:pt x="2044" y="1598"/>
                  </a:lnTo>
                  <a:lnTo>
                    <a:pt x="2044" y="1598"/>
                  </a:lnTo>
                  <a:lnTo>
                    <a:pt x="2044" y="1596"/>
                  </a:lnTo>
                  <a:lnTo>
                    <a:pt x="2044" y="1596"/>
                  </a:lnTo>
                  <a:lnTo>
                    <a:pt x="2044" y="1596"/>
                  </a:lnTo>
                  <a:lnTo>
                    <a:pt x="2044" y="1596"/>
                  </a:lnTo>
                  <a:lnTo>
                    <a:pt x="2042" y="1594"/>
                  </a:lnTo>
                  <a:lnTo>
                    <a:pt x="2042" y="1594"/>
                  </a:lnTo>
                  <a:lnTo>
                    <a:pt x="2044" y="1594"/>
                  </a:lnTo>
                  <a:lnTo>
                    <a:pt x="2044" y="1594"/>
                  </a:lnTo>
                  <a:lnTo>
                    <a:pt x="2044" y="1594"/>
                  </a:lnTo>
                  <a:lnTo>
                    <a:pt x="2042" y="1594"/>
                  </a:lnTo>
                  <a:lnTo>
                    <a:pt x="2042" y="1594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2"/>
                  </a:lnTo>
                  <a:lnTo>
                    <a:pt x="2042" y="1590"/>
                  </a:lnTo>
                  <a:lnTo>
                    <a:pt x="2042" y="1590"/>
                  </a:lnTo>
                  <a:lnTo>
                    <a:pt x="2040" y="1590"/>
                  </a:lnTo>
                  <a:lnTo>
                    <a:pt x="2040" y="1590"/>
                  </a:lnTo>
                  <a:lnTo>
                    <a:pt x="2040" y="1590"/>
                  </a:lnTo>
                  <a:lnTo>
                    <a:pt x="2040" y="1590"/>
                  </a:lnTo>
                  <a:lnTo>
                    <a:pt x="2040" y="1590"/>
                  </a:lnTo>
                  <a:lnTo>
                    <a:pt x="2040" y="1590"/>
                  </a:lnTo>
                  <a:lnTo>
                    <a:pt x="2038" y="1590"/>
                  </a:lnTo>
                  <a:lnTo>
                    <a:pt x="2038" y="1590"/>
                  </a:lnTo>
                  <a:lnTo>
                    <a:pt x="2038" y="1590"/>
                  </a:lnTo>
                  <a:lnTo>
                    <a:pt x="2038" y="1590"/>
                  </a:lnTo>
                  <a:lnTo>
                    <a:pt x="2036" y="1590"/>
                  </a:lnTo>
                  <a:lnTo>
                    <a:pt x="2036" y="1590"/>
                  </a:lnTo>
                  <a:lnTo>
                    <a:pt x="2034" y="1592"/>
                  </a:lnTo>
                  <a:lnTo>
                    <a:pt x="2034" y="1592"/>
                  </a:lnTo>
                  <a:lnTo>
                    <a:pt x="2034" y="1590"/>
                  </a:lnTo>
                  <a:lnTo>
                    <a:pt x="2032" y="1590"/>
                  </a:lnTo>
                  <a:lnTo>
                    <a:pt x="2032" y="1588"/>
                  </a:lnTo>
                  <a:lnTo>
                    <a:pt x="2032" y="1588"/>
                  </a:lnTo>
                  <a:lnTo>
                    <a:pt x="2032" y="1586"/>
                  </a:lnTo>
                  <a:lnTo>
                    <a:pt x="2032" y="1586"/>
                  </a:lnTo>
                  <a:lnTo>
                    <a:pt x="2034" y="1586"/>
                  </a:lnTo>
                  <a:lnTo>
                    <a:pt x="2034" y="1588"/>
                  </a:lnTo>
                  <a:lnTo>
                    <a:pt x="2034" y="1586"/>
                  </a:lnTo>
                  <a:lnTo>
                    <a:pt x="2034" y="1586"/>
                  </a:lnTo>
                  <a:lnTo>
                    <a:pt x="2034" y="1586"/>
                  </a:lnTo>
                  <a:lnTo>
                    <a:pt x="2034" y="1584"/>
                  </a:lnTo>
                  <a:lnTo>
                    <a:pt x="2034" y="1584"/>
                  </a:lnTo>
                  <a:lnTo>
                    <a:pt x="2034" y="1584"/>
                  </a:lnTo>
                  <a:lnTo>
                    <a:pt x="2032" y="1584"/>
                  </a:lnTo>
                  <a:lnTo>
                    <a:pt x="2032" y="1584"/>
                  </a:lnTo>
                  <a:lnTo>
                    <a:pt x="2032" y="1584"/>
                  </a:lnTo>
                  <a:lnTo>
                    <a:pt x="2032" y="1584"/>
                  </a:lnTo>
                  <a:lnTo>
                    <a:pt x="2032" y="1582"/>
                  </a:lnTo>
                  <a:lnTo>
                    <a:pt x="2032" y="1582"/>
                  </a:lnTo>
                  <a:lnTo>
                    <a:pt x="2034" y="1582"/>
                  </a:lnTo>
                  <a:lnTo>
                    <a:pt x="2034" y="1582"/>
                  </a:lnTo>
                  <a:lnTo>
                    <a:pt x="2034" y="1580"/>
                  </a:lnTo>
                  <a:lnTo>
                    <a:pt x="2034" y="1580"/>
                  </a:lnTo>
                  <a:lnTo>
                    <a:pt x="2034" y="1580"/>
                  </a:lnTo>
                  <a:lnTo>
                    <a:pt x="2034" y="1580"/>
                  </a:lnTo>
                  <a:lnTo>
                    <a:pt x="2036" y="1580"/>
                  </a:lnTo>
                  <a:lnTo>
                    <a:pt x="2036" y="1582"/>
                  </a:lnTo>
                  <a:lnTo>
                    <a:pt x="2036" y="1582"/>
                  </a:lnTo>
                  <a:lnTo>
                    <a:pt x="2036" y="1582"/>
                  </a:lnTo>
                  <a:lnTo>
                    <a:pt x="2036" y="1582"/>
                  </a:lnTo>
                  <a:lnTo>
                    <a:pt x="2038" y="1584"/>
                  </a:lnTo>
                  <a:lnTo>
                    <a:pt x="2038" y="1584"/>
                  </a:lnTo>
                  <a:lnTo>
                    <a:pt x="2038" y="1584"/>
                  </a:lnTo>
                  <a:lnTo>
                    <a:pt x="2040" y="1586"/>
                  </a:lnTo>
                  <a:lnTo>
                    <a:pt x="2040" y="1586"/>
                  </a:lnTo>
                  <a:lnTo>
                    <a:pt x="2040" y="1584"/>
                  </a:lnTo>
                  <a:lnTo>
                    <a:pt x="2040" y="1584"/>
                  </a:lnTo>
                  <a:lnTo>
                    <a:pt x="2040" y="1584"/>
                  </a:lnTo>
                  <a:lnTo>
                    <a:pt x="2040" y="1584"/>
                  </a:lnTo>
                  <a:lnTo>
                    <a:pt x="2038" y="1582"/>
                  </a:lnTo>
                  <a:lnTo>
                    <a:pt x="2038" y="1582"/>
                  </a:lnTo>
                  <a:lnTo>
                    <a:pt x="2038" y="1582"/>
                  </a:lnTo>
                  <a:lnTo>
                    <a:pt x="2038" y="1580"/>
                  </a:lnTo>
                  <a:lnTo>
                    <a:pt x="2038" y="1580"/>
                  </a:lnTo>
                  <a:lnTo>
                    <a:pt x="2038" y="1580"/>
                  </a:lnTo>
                  <a:lnTo>
                    <a:pt x="2038" y="1580"/>
                  </a:lnTo>
                  <a:lnTo>
                    <a:pt x="2040" y="1580"/>
                  </a:lnTo>
                  <a:lnTo>
                    <a:pt x="2040" y="1580"/>
                  </a:lnTo>
                  <a:lnTo>
                    <a:pt x="2040" y="1582"/>
                  </a:lnTo>
                  <a:lnTo>
                    <a:pt x="2040" y="1582"/>
                  </a:lnTo>
                  <a:lnTo>
                    <a:pt x="2040" y="1582"/>
                  </a:lnTo>
                  <a:lnTo>
                    <a:pt x="2040" y="1584"/>
                  </a:lnTo>
                  <a:lnTo>
                    <a:pt x="2042" y="1584"/>
                  </a:lnTo>
                  <a:lnTo>
                    <a:pt x="2042" y="1582"/>
                  </a:lnTo>
                  <a:lnTo>
                    <a:pt x="2042" y="1582"/>
                  </a:lnTo>
                  <a:lnTo>
                    <a:pt x="2042" y="1582"/>
                  </a:lnTo>
                  <a:lnTo>
                    <a:pt x="2042" y="1580"/>
                  </a:lnTo>
                  <a:lnTo>
                    <a:pt x="2042" y="1580"/>
                  </a:lnTo>
                  <a:lnTo>
                    <a:pt x="2042" y="1580"/>
                  </a:lnTo>
                  <a:lnTo>
                    <a:pt x="2042" y="1578"/>
                  </a:lnTo>
                  <a:lnTo>
                    <a:pt x="2044" y="1578"/>
                  </a:lnTo>
                  <a:lnTo>
                    <a:pt x="2044" y="1578"/>
                  </a:lnTo>
                  <a:lnTo>
                    <a:pt x="2046" y="1578"/>
                  </a:lnTo>
                  <a:lnTo>
                    <a:pt x="2044" y="1578"/>
                  </a:lnTo>
                  <a:lnTo>
                    <a:pt x="2044" y="1578"/>
                  </a:lnTo>
                  <a:lnTo>
                    <a:pt x="2044" y="1580"/>
                  </a:lnTo>
                  <a:lnTo>
                    <a:pt x="2042" y="1580"/>
                  </a:lnTo>
                  <a:lnTo>
                    <a:pt x="2044" y="1580"/>
                  </a:lnTo>
                  <a:lnTo>
                    <a:pt x="2044" y="1580"/>
                  </a:lnTo>
                  <a:lnTo>
                    <a:pt x="2044" y="1580"/>
                  </a:lnTo>
                  <a:lnTo>
                    <a:pt x="2046" y="1580"/>
                  </a:lnTo>
                  <a:lnTo>
                    <a:pt x="2044" y="1582"/>
                  </a:lnTo>
                  <a:lnTo>
                    <a:pt x="2044" y="1582"/>
                  </a:lnTo>
                  <a:lnTo>
                    <a:pt x="2042" y="1584"/>
                  </a:lnTo>
                  <a:lnTo>
                    <a:pt x="2042" y="1586"/>
                  </a:lnTo>
                  <a:lnTo>
                    <a:pt x="2044" y="1586"/>
                  </a:lnTo>
                  <a:lnTo>
                    <a:pt x="2044" y="1584"/>
                  </a:lnTo>
                  <a:lnTo>
                    <a:pt x="2044" y="1584"/>
                  </a:lnTo>
                  <a:lnTo>
                    <a:pt x="2046" y="1586"/>
                  </a:lnTo>
                  <a:lnTo>
                    <a:pt x="2046" y="1586"/>
                  </a:lnTo>
                  <a:lnTo>
                    <a:pt x="2046" y="1588"/>
                  </a:lnTo>
                  <a:lnTo>
                    <a:pt x="2046" y="1588"/>
                  </a:lnTo>
                  <a:lnTo>
                    <a:pt x="2048" y="1588"/>
                  </a:lnTo>
                  <a:lnTo>
                    <a:pt x="2048" y="1586"/>
                  </a:lnTo>
                  <a:lnTo>
                    <a:pt x="2048" y="1584"/>
                  </a:lnTo>
                  <a:lnTo>
                    <a:pt x="2048" y="1584"/>
                  </a:lnTo>
                  <a:lnTo>
                    <a:pt x="2050" y="1582"/>
                  </a:lnTo>
                  <a:lnTo>
                    <a:pt x="2048" y="1582"/>
                  </a:lnTo>
                  <a:lnTo>
                    <a:pt x="2048" y="1580"/>
                  </a:lnTo>
                  <a:lnTo>
                    <a:pt x="2050" y="1580"/>
                  </a:lnTo>
                  <a:lnTo>
                    <a:pt x="2052" y="1580"/>
                  </a:lnTo>
                  <a:lnTo>
                    <a:pt x="2056" y="1580"/>
                  </a:lnTo>
                  <a:lnTo>
                    <a:pt x="2056" y="1580"/>
                  </a:lnTo>
                  <a:lnTo>
                    <a:pt x="2056" y="1580"/>
                  </a:lnTo>
                  <a:lnTo>
                    <a:pt x="2054" y="1584"/>
                  </a:lnTo>
                  <a:lnTo>
                    <a:pt x="2054" y="1584"/>
                  </a:lnTo>
                  <a:lnTo>
                    <a:pt x="2054" y="1584"/>
                  </a:lnTo>
                  <a:lnTo>
                    <a:pt x="2054" y="1584"/>
                  </a:lnTo>
                  <a:lnTo>
                    <a:pt x="2054" y="1584"/>
                  </a:lnTo>
                  <a:lnTo>
                    <a:pt x="2052" y="1584"/>
                  </a:lnTo>
                  <a:lnTo>
                    <a:pt x="2052" y="1584"/>
                  </a:lnTo>
                  <a:lnTo>
                    <a:pt x="2052" y="1584"/>
                  </a:lnTo>
                  <a:lnTo>
                    <a:pt x="2052" y="1584"/>
                  </a:lnTo>
                  <a:lnTo>
                    <a:pt x="2052" y="1586"/>
                  </a:lnTo>
                  <a:lnTo>
                    <a:pt x="2052" y="1586"/>
                  </a:lnTo>
                  <a:lnTo>
                    <a:pt x="2052" y="1586"/>
                  </a:lnTo>
                  <a:lnTo>
                    <a:pt x="2052" y="1588"/>
                  </a:lnTo>
                  <a:lnTo>
                    <a:pt x="2052" y="1588"/>
                  </a:lnTo>
                  <a:lnTo>
                    <a:pt x="2050" y="1588"/>
                  </a:lnTo>
                  <a:lnTo>
                    <a:pt x="2050" y="1588"/>
                  </a:lnTo>
                  <a:lnTo>
                    <a:pt x="2050" y="1588"/>
                  </a:lnTo>
                  <a:lnTo>
                    <a:pt x="2048" y="1590"/>
                  </a:lnTo>
                  <a:lnTo>
                    <a:pt x="2046" y="1590"/>
                  </a:lnTo>
                  <a:lnTo>
                    <a:pt x="2046" y="1590"/>
                  </a:lnTo>
                  <a:lnTo>
                    <a:pt x="2046" y="1590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6" y="1592"/>
                  </a:lnTo>
                  <a:lnTo>
                    <a:pt x="2044" y="1592"/>
                  </a:lnTo>
                  <a:lnTo>
                    <a:pt x="2044" y="1592"/>
                  </a:lnTo>
                  <a:lnTo>
                    <a:pt x="2044" y="1594"/>
                  </a:lnTo>
                  <a:lnTo>
                    <a:pt x="2046" y="1594"/>
                  </a:lnTo>
                  <a:lnTo>
                    <a:pt x="2048" y="1594"/>
                  </a:lnTo>
                  <a:lnTo>
                    <a:pt x="2050" y="1592"/>
                  </a:lnTo>
                  <a:lnTo>
                    <a:pt x="2050" y="1592"/>
                  </a:lnTo>
                  <a:lnTo>
                    <a:pt x="2050" y="1590"/>
                  </a:lnTo>
                  <a:lnTo>
                    <a:pt x="2050" y="1590"/>
                  </a:lnTo>
                  <a:lnTo>
                    <a:pt x="2050" y="1590"/>
                  </a:lnTo>
                  <a:lnTo>
                    <a:pt x="2052" y="1590"/>
                  </a:lnTo>
                  <a:lnTo>
                    <a:pt x="2054" y="1590"/>
                  </a:lnTo>
                  <a:lnTo>
                    <a:pt x="2056" y="1588"/>
                  </a:lnTo>
                  <a:lnTo>
                    <a:pt x="2056" y="1588"/>
                  </a:lnTo>
                  <a:lnTo>
                    <a:pt x="2056" y="1588"/>
                  </a:lnTo>
                  <a:lnTo>
                    <a:pt x="2056" y="1588"/>
                  </a:lnTo>
                  <a:lnTo>
                    <a:pt x="2056" y="1590"/>
                  </a:lnTo>
                  <a:lnTo>
                    <a:pt x="2056" y="1588"/>
                  </a:lnTo>
                  <a:lnTo>
                    <a:pt x="2056" y="1588"/>
                  </a:lnTo>
                  <a:lnTo>
                    <a:pt x="2058" y="1588"/>
                  </a:lnTo>
                  <a:lnTo>
                    <a:pt x="2058" y="1588"/>
                  </a:lnTo>
                  <a:lnTo>
                    <a:pt x="2058" y="1588"/>
                  </a:lnTo>
                  <a:lnTo>
                    <a:pt x="2058" y="1588"/>
                  </a:lnTo>
                  <a:lnTo>
                    <a:pt x="2056" y="1586"/>
                  </a:lnTo>
                  <a:lnTo>
                    <a:pt x="2056" y="1586"/>
                  </a:lnTo>
                  <a:lnTo>
                    <a:pt x="2056" y="1586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8" y="1584"/>
                  </a:lnTo>
                  <a:lnTo>
                    <a:pt x="2056" y="1582"/>
                  </a:lnTo>
                  <a:lnTo>
                    <a:pt x="2056" y="1582"/>
                  </a:lnTo>
                  <a:lnTo>
                    <a:pt x="2056" y="1582"/>
                  </a:lnTo>
                  <a:lnTo>
                    <a:pt x="2058" y="1580"/>
                  </a:lnTo>
                  <a:lnTo>
                    <a:pt x="2058" y="1580"/>
                  </a:lnTo>
                  <a:lnTo>
                    <a:pt x="2058" y="1580"/>
                  </a:lnTo>
                  <a:lnTo>
                    <a:pt x="2056" y="1580"/>
                  </a:lnTo>
                  <a:lnTo>
                    <a:pt x="2056" y="1580"/>
                  </a:lnTo>
                  <a:lnTo>
                    <a:pt x="2056" y="1580"/>
                  </a:lnTo>
                  <a:lnTo>
                    <a:pt x="2054" y="1580"/>
                  </a:lnTo>
                  <a:lnTo>
                    <a:pt x="2054" y="1580"/>
                  </a:lnTo>
                  <a:lnTo>
                    <a:pt x="2054" y="1578"/>
                  </a:lnTo>
                  <a:lnTo>
                    <a:pt x="2054" y="1578"/>
                  </a:lnTo>
                  <a:lnTo>
                    <a:pt x="2054" y="1578"/>
                  </a:lnTo>
                  <a:lnTo>
                    <a:pt x="2054" y="1576"/>
                  </a:lnTo>
                  <a:lnTo>
                    <a:pt x="2054" y="1576"/>
                  </a:lnTo>
                  <a:lnTo>
                    <a:pt x="2054" y="1576"/>
                  </a:lnTo>
                  <a:lnTo>
                    <a:pt x="2054" y="1576"/>
                  </a:lnTo>
                  <a:lnTo>
                    <a:pt x="2056" y="1576"/>
                  </a:lnTo>
                  <a:lnTo>
                    <a:pt x="2056" y="1576"/>
                  </a:lnTo>
                  <a:lnTo>
                    <a:pt x="2056" y="1576"/>
                  </a:lnTo>
                  <a:lnTo>
                    <a:pt x="2056" y="1576"/>
                  </a:lnTo>
                  <a:lnTo>
                    <a:pt x="2056" y="1576"/>
                  </a:lnTo>
                  <a:lnTo>
                    <a:pt x="2056" y="1576"/>
                  </a:lnTo>
                  <a:lnTo>
                    <a:pt x="2058" y="1576"/>
                  </a:lnTo>
                  <a:lnTo>
                    <a:pt x="2058" y="1576"/>
                  </a:lnTo>
                  <a:lnTo>
                    <a:pt x="2058" y="1574"/>
                  </a:lnTo>
                  <a:lnTo>
                    <a:pt x="2058" y="1574"/>
                  </a:lnTo>
                  <a:lnTo>
                    <a:pt x="2058" y="1574"/>
                  </a:lnTo>
                  <a:lnTo>
                    <a:pt x="2060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4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2" y="1572"/>
                  </a:lnTo>
                  <a:lnTo>
                    <a:pt x="2060" y="1572"/>
                  </a:lnTo>
                  <a:lnTo>
                    <a:pt x="2058" y="1572"/>
                  </a:lnTo>
                  <a:lnTo>
                    <a:pt x="2060" y="1572"/>
                  </a:lnTo>
                  <a:lnTo>
                    <a:pt x="2062" y="1572"/>
                  </a:lnTo>
                  <a:lnTo>
                    <a:pt x="2062" y="1570"/>
                  </a:lnTo>
                  <a:lnTo>
                    <a:pt x="2062" y="1572"/>
                  </a:lnTo>
                  <a:lnTo>
                    <a:pt x="2064" y="1570"/>
                  </a:lnTo>
                  <a:lnTo>
                    <a:pt x="2064" y="1570"/>
                  </a:lnTo>
                  <a:lnTo>
                    <a:pt x="2062" y="1568"/>
                  </a:lnTo>
                  <a:lnTo>
                    <a:pt x="2062" y="1568"/>
                  </a:lnTo>
                  <a:lnTo>
                    <a:pt x="2062" y="1568"/>
                  </a:lnTo>
                  <a:lnTo>
                    <a:pt x="2062" y="1568"/>
                  </a:lnTo>
                  <a:lnTo>
                    <a:pt x="2064" y="1568"/>
                  </a:lnTo>
                  <a:lnTo>
                    <a:pt x="2064" y="1566"/>
                  </a:lnTo>
                  <a:lnTo>
                    <a:pt x="2064" y="1568"/>
                  </a:lnTo>
                  <a:lnTo>
                    <a:pt x="2064" y="1568"/>
                  </a:lnTo>
                  <a:lnTo>
                    <a:pt x="2064" y="1566"/>
                  </a:lnTo>
                  <a:lnTo>
                    <a:pt x="2064" y="1564"/>
                  </a:lnTo>
                  <a:lnTo>
                    <a:pt x="2064" y="1564"/>
                  </a:lnTo>
                  <a:lnTo>
                    <a:pt x="2064" y="1564"/>
                  </a:lnTo>
                  <a:lnTo>
                    <a:pt x="2062" y="1564"/>
                  </a:lnTo>
                  <a:lnTo>
                    <a:pt x="2064" y="1564"/>
                  </a:lnTo>
                  <a:lnTo>
                    <a:pt x="2064" y="1564"/>
                  </a:lnTo>
                  <a:lnTo>
                    <a:pt x="2064" y="1564"/>
                  </a:lnTo>
                  <a:lnTo>
                    <a:pt x="2064" y="1564"/>
                  </a:lnTo>
                  <a:lnTo>
                    <a:pt x="2068" y="1566"/>
                  </a:lnTo>
                  <a:lnTo>
                    <a:pt x="2068" y="1566"/>
                  </a:lnTo>
                  <a:lnTo>
                    <a:pt x="2070" y="1566"/>
                  </a:lnTo>
                  <a:lnTo>
                    <a:pt x="2068" y="1566"/>
                  </a:lnTo>
                  <a:lnTo>
                    <a:pt x="2068" y="1564"/>
                  </a:lnTo>
                  <a:lnTo>
                    <a:pt x="2070" y="1564"/>
                  </a:lnTo>
                  <a:lnTo>
                    <a:pt x="2070" y="1564"/>
                  </a:lnTo>
                  <a:lnTo>
                    <a:pt x="2068" y="1564"/>
                  </a:lnTo>
                  <a:lnTo>
                    <a:pt x="2068" y="1564"/>
                  </a:lnTo>
                  <a:lnTo>
                    <a:pt x="2070" y="1564"/>
                  </a:lnTo>
                  <a:lnTo>
                    <a:pt x="2070" y="1564"/>
                  </a:lnTo>
                  <a:lnTo>
                    <a:pt x="2070" y="1564"/>
                  </a:lnTo>
                  <a:lnTo>
                    <a:pt x="2068" y="1564"/>
                  </a:lnTo>
                  <a:lnTo>
                    <a:pt x="2070" y="1562"/>
                  </a:lnTo>
                  <a:lnTo>
                    <a:pt x="2070" y="1564"/>
                  </a:lnTo>
                  <a:lnTo>
                    <a:pt x="2070" y="1564"/>
                  </a:lnTo>
                  <a:lnTo>
                    <a:pt x="2070" y="1562"/>
                  </a:lnTo>
                  <a:lnTo>
                    <a:pt x="2070" y="1562"/>
                  </a:lnTo>
                  <a:lnTo>
                    <a:pt x="2070" y="1562"/>
                  </a:lnTo>
                  <a:lnTo>
                    <a:pt x="2068" y="1562"/>
                  </a:lnTo>
                  <a:lnTo>
                    <a:pt x="2068" y="1562"/>
                  </a:lnTo>
                  <a:lnTo>
                    <a:pt x="2068" y="1560"/>
                  </a:lnTo>
                  <a:lnTo>
                    <a:pt x="2068" y="1560"/>
                  </a:lnTo>
                  <a:lnTo>
                    <a:pt x="2068" y="1558"/>
                  </a:lnTo>
                  <a:lnTo>
                    <a:pt x="2068" y="1558"/>
                  </a:lnTo>
                  <a:lnTo>
                    <a:pt x="2068" y="1558"/>
                  </a:lnTo>
                  <a:lnTo>
                    <a:pt x="2068" y="1558"/>
                  </a:lnTo>
                  <a:lnTo>
                    <a:pt x="2066" y="1558"/>
                  </a:lnTo>
                  <a:lnTo>
                    <a:pt x="2066" y="1558"/>
                  </a:lnTo>
                  <a:lnTo>
                    <a:pt x="2066" y="1560"/>
                  </a:lnTo>
                  <a:lnTo>
                    <a:pt x="2066" y="1560"/>
                  </a:lnTo>
                  <a:lnTo>
                    <a:pt x="2066" y="1560"/>
                  </a:lnTo>
                  <a:lnTo>
                    <a:pt x="2064" y="1558"/>
                  </a:lnTo>
                  <a:lnTo>
                    <a:pt x="2064" y="1558"/>
                  </a:lnTo>
                  <a:lnTo>
                    <a:pt x="2064" y="1558"/>
                  </a:lnTo>
                  <a:lnTo>
                    <a:pt x="2062" y="1558"/>
                  </a:lnTo>
                  <a:lnTo>
                    <a:pt x="2062" y="1558"/>
                  </a:lnTo>
                  <a:lnTo>
                    <a:pt x="2062" y="1558"/>
                  </a:lnTo>
                  <a:lnTo>
                    <a:pt x="2062" y="1560"/>
                  </a:lnTo>
                  <a:lnTo>
                    <a:pt x="2062" y="1560"/>
                  </a:lnTo>
                  <a:lnTo>
                    <a:pt x="2060" y="1560"/>
                  </a:lnTo>
                  <a:lnTo>
                    <a:pt x="2060" y="1560"/>
                  </a:lnTo>
                  <a:lnTo>
                    <a:pt x="2060" y="1560"/>
                  </a:lnTo>
                  <a:lnTo>
                    <a:pt x="2060" y="1558"/>
                  </a:lnTo>
                  <a:lnTo>
                    <a:pt x="2060" y="1558"/>
                  </a:lnTo>
                  <a:lnTo>
                    <a:pt x="2060" y="1558"/>
                  </a:lnTo>
                  <a:lnTo>
                    <a:pt x="2060" y="1558"/>
                  </a:lnTo>
                  <a:lnTo>
                    <a:pt x="2060" y="1556"/>
                  </a:lnTo>
                  <a:lnTo>
                    <a:pt x="2060" y="1556"/>
                  </a:lnTo>
                  <a:lnTo>
                    <a:pt x="2060" y="1556"/>
                  </a:lnTo>
                  <a:lnTo>
                    <a:pt x="2060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6"/>
                  </a:lnTo>
                  <a:lnTo>
                    <a:pt x="2062" y="1554"/>
                  </a:lnTo>
                  <a:lnTo>
                    <a:pt x="2062" y="1554"/>
                  </a:lnTo>
                  <a:lnTo>
                    <a:pt x="2064" y="1556"/>
                  </a:lnTo>
                  <a:lnTo>
                    <a:pt x="2064" y="1556"/>
                  </a:lnTo>
                  <a:lnTo>
                    <a:pt x="2064" y="1556"/>
                  </a:lnTo>
                  <a:lnTo>
                    <a:pt x="2064" y="1556"/>
                  </a:lnTo>
                  <a:lnTo>
                    <a:pt x="2064" y="1554"/>
                  </a:lnTo>
                  <a:lnTo>
                    <a:pt x="2064" y="1554"/>
                  </a:lnTo>
                  <a:lnTo>
                    <a:pt x="2064" y="1554"/>
                  </a:lnTo>
                  <a:lnTo>
                    <a:pt x="2064" y="1554"/>
                  </a:lnTo>
                  <a:lnTo>
                    <a:pt x="2064" y="1554"/>
                  </a:lnTo>
                  <a:lnTo>
                    <a:pt x="2064" y="1556"/>
                  </a:lnTo>
                  <a:lnTo>
                    <a:pt x="2066" y="1554"/>
                  </a:lnTo>
                  <a:lnTo>
                    <a:pt x="2066" y="1554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6" y="1556"/>
                  </a:lnTo>
                  <a:lnTo>
                    <a:pt x="2064" y="1558"/>
                  </a:lnTo>
                  <a:lnTo>
                    <a:pt x="2066" y="1558"/>
                  </a:lnTo>
                  <a:lnTo>
                    <a:pt x="2066" y="1558"/>
                  </a:lnTo>
                  <a:lnTo>
                    <a:pt x="2066" y="1558"/>
                  </a:lnTo>
                  <a:lnTo>
                    <a:pt x="2066" y="1558"/>
                  </a:lnTo>
                  <a:lnTo>
                    <a:pt x="2068" y="1558"/>
                  </a:lnTo>
                  <a:lnTo>
                    <a:pt x="2068" y="1558"/>
                  </a:lnTo>
                  <a:lnTo>
                    <a:pt x="2070" y="1562"/>
                  </a:lnTo>
                  <a:lnTo>
                    <a:pt x="2072" y="1562"/>
                  </a:lnTo>
                  <a:lnTo>
                    <a:pt x="2070" y="1560"/>
                  </a:lnTo>
                  <a:lnTo>
                    <a:pt x="2070" y="1560"/>
                  </a:lnTo>
                  <a:lnTo>
                    <a:pt x="2070" y="1560"/>
                  </a:lnTo>
                  <a:lnTo>
                    <a:pt x="2070" y="1560"/>
                  </a:lnTo>
                  <a:lnTo>
                    <a:pt x="2072" y="1560"/>
                  </a:lnTo>
                  <a:lnTo>
                    <a:pt x="2072" y="1560"/>
                  </a:lnTo>
                  <a:lnTo>
                    <a:pt x="2072" y="1560"/>
                  </a:lnTo>
                  <a:lnTo>
                    <a:pt x="2072" y="1560"/>
                  </a:lnTo>
                  <a:lnTo>
                    <a:pt x="2072" y="1562"/>
                  </a:lnTo>
                  <a:lnTo>
                    <a:pt x="2074" y="1562"/>
                  </a:lnTo>
                  <a:lnTo>
                    <a:pt x="2074" y="1560"/>
                  </a:lnTo>
                  <a:lnTo>
                    <a:pt x="2076" y="1560"/>
                  </a:lnTo>
                  <a:lnTo>
                    <a:pt x="2074" y="1560"/>
                  </a:lnTo>
                  <a:lnTo>
                    <a:pt x="2074" y="1560"/>
                  </a:lnTo>
                  <a:lnTo>
                    <a:pt x="2076" y="1558"/>
                  </a:lnTo>
                  <a:lnTo>
                    <a:pt x="2076" y="1558"/>
                  </a:lnTo>
                  <a:lnTo>
                    <a:pt x="2076" y="1558"/>
                  </a:lnTo>
                  <a:lnTo>
                    <a:pt x="2076" y="1558"/>
                  </a:lnTo>
                  <a:lnTo>
                    <a:pt x="2076" y="1558"/>
                  </a:lnTo>
                  <a:lnTo>
                    <a:pt x="2076" y="1558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6"/>
                  </a:lnTo>
                  <a:lnTo>
                    <a:pt x="2076" y="1554"/>
                  </a:lnTo>
                  <a:lnTo>
                    <a:pt x="2076" y="1554"/>
                  </a:lnTo>
                  <a:lnTo>
                    <a:pt x="2076" y="1554"/>
                  </a:lnTo>
                  <a:lnTo>
                    <a:pt x="2076" y="1554"/>
                  </a:lnTo>
                  <a:lnTo>
                    <a:pt x="2076" y="1554"/>
                  </a:lnTo>
                  <a:lnTo>
                    <a:pt x="2074" y="1554"/>
                  </a:lnTo>
                  <a:lnTo>
                    <a:pt x="2074" y="1554"/>
                  </a:lnTo>
                  <a:lnTo>
                    <a:pt x="2076" y="1552"/>
                  </a:lnTo>
                  <a:lnTo>
                    <a:pt x="2076" y="1552"/>
                  </a:lnTo>
                  <a:lnTo>
                    <a:pt x="2076" y="1552"/>
                  </a:lnTo>
                  <a:lnTo>
                    <a:pt x="2076" y="1550"/>
                  </a:lnTo>
                  <a:lnTo>
                    <a:pt x="2076" y="1550"/>
                  </a:lnTo>
                  <a:lnTo>
                    <a:pt x="2080" y="1552"/>
                  </a:lnTo>
                  <a:lnTo>
                    <a:pt x="2080" y="1552"/>
                  </a:lnTo>
                  <a:lnTo>
                    <a:pt x="2080" y="1552"/>
                  </a:lnTo>
                  <a:lnTo>
                    <a:pt x="2080" y="1550"/>
                  </a:lnTo>
                  <a:lnTo>
                    <a:pt x="2080" y="1550"/>
                  </a:lnTo>
                  <a:lnTo>
                    <a:pt x="2080" y="1550"/>
                  </a:lnTo>
                  <a:lnTo>
                    <a:pt x="2080" y="1550"/>
                  </a:lnTo>
                  <a:lnTo>
                    <a:pt x="2080" y="1548"/>
                  </a:lnTo>
                  <a:lnTo>
                    <a:pt x="2080" y="1548"/>
                  </a:lnTo>
                  <a:lnTo>
                    <a:pt x="2082" y="1548"/>
                  </a:lnTo>
                  <a:lnTo>
                    <a:pt x="2082" y="1548"/>
                  </a:lnTo>
                  <a:lnTo>
                    <a:pt x="2082" y="1548"/>
                  </a:lnTo>
                  <a:lnTo>
                    <a:pt x="2082" y="1546"/>
                  </a:lnTo>
                  <a:lnTo>
                    <a:pt x="2082" y="1546"/>
                  </a:lnTo>
                  <a:lnTo>
                    <a:pt x="2082" y="1546"/>
                  </a:lnTo>
                  <a:lnTo>
                    <a:pt x="2082" y="1546"/>
                  </a:lnTo>
                  <a:lnTo>
                    <a:pt x="2080" y="1546"/>
                  </a:lnTo>
                  <a:lnTo>
                    <a:pt x="2080" y="1544"/>
                  </a:lnTo>
                  <a:lnTo>
                    <a:pt x="2080" y="1544"/>
                  </a:lnTo>
                  <a:lnTo>
                    <a:pt x="2078" y="1544"/>
                  </a:lnTo>
                  <a:lnTo>
                    <a:pt x="2078" y="1542"/>
                  </a:lnTo>
                  <a:lnTo>
                    <a:pt x="2080" y="1542"/>
                  </a:lnTo>
                  <a:lnTo>
                    <a:pt x="2080" y="1540"/>
                  </a:lnTo>
                  <a:lnTo>
                    <a:pt x="2080" y="1540"/>
                  </a:lnTo>
                  <a:lnTo>
                    <a:pt x="2082" y="1540"/>
                  </a:lnTo>
                  <a:lnTo>
                    <a:pt x="2082" y="1538"/>
                  </a:lnTo>
                  <a:lnTo>
                    <a:pt x="2082" y="1538"/>
                  </a:lnTo>
                  <a:lnTo>
                    <a:pt x="2082" y="1538"/>
                  </a:lnTo>
                  <a:lnTo>
                    <a:pt x="2082" y="1536"/>
                  </a:lnTo>
                  <a:lnTo>
                    <a:pt x="2082" y="1536"/>
                  </a:lnTo>
                  <a:lnTo>
                    <a:pt x="2082" y="1536"/>
                  </a:lnTo>
                  <a:lnTo>
                    <a:pt x="2082" y="1536"/>
                  </a:lnTo>
                  <a:lnTo>
                    <a:pt x="2080" y="1534"/>
                  </a:lnTo>
                  <a:lnTo>
                    <a:pt x="2080" y="1534"/>
                  </a:lnTo>
                  <a:lnTo>
                    <a:pt x="2080" y="1532"/>
                  </a:lnTo>
                  <a:lnTo>
                    <a:pt x="2082" y="1532"/>
                  </a:lnTo>
                  <a:lnTo>
                    <a:pt x="2082" y="1534"/>
                  </a:lnTo>
                  <a:lnTo>
                    <a:pt x="2084" y="1534"/>
                  </a:lnTo>
                  <a:lnTo>
                    <a:pt x="2084" y="1534"/>
                  </a:lnTo>
                  <a:lnTo>
                    <a:pt x="2084" y="1534"/>
                  </a:lnTo>
                  <a:lnTo>
                    <a:pt x="2086" y="1532"/>
                  </a:lnTo>
                  <a:lnTo>
                    <a:pt x="2088" y="1530"/>
                  </a:lnTo>
                  <a:lnTo>
                    <a:pt x="2088" y="1528"/>
                  </a:lnTo>
                  <a:lnTo>
                    <a:pt x="2088" y="1528"/>
                  </a:lnTo>
                  <a:lnTo>
                    <a:pt x="2090" y="1528"/>
                  </a:lnTo>
                  <a:lnTo>
                    <a:pt x="2090" y="1526"/>
                  </a:lnTo>
                  <a:lnTo>
                    <a:pt x="2090" y="1526"/>
                  </a:lnTo>
                  <a:lnTo>
                    <a:pt x="2090" y="1524"/>
                  </a:lnTo>
                  <a:lnTo>
                    <a:pt x="2090" y="1524"/>
                  </a:lnTo>
                  <a:lnTo>
                    <a:pt x="2090" y="1524"/>
                  </a:lnTo>
                  <a:lnTo>
                    <a:pt x="2090" y="1522"/>
                  </a:lnTo>
                  <a:lnTo>
                    <a:pt x="2086" y="1522"/>
                  </a:lnTo>
                  <a:lnTo>
                    <a:pt x="2084" y="1522"/>
                  </a:lnTo>
                  <a:lnTo>
                    <a:pt x="2084" y="1520"/>
                  </a:lnTo>
                  <a:lnTo>
                    <a:pt x="2082" y="1520"/>
                  </a:lnTo>
                  <a:lnTo>
                    <a:pt x="2082" y="1520"/>
                  </a:lnTo>
                  <a:lnTo>
                    <a:pt x="2078" y="1520"/>
                  </a:lnTo>
                  <a:lnTo>
                    <a:pt x="2078" y="1520"/>
                  </a:lnTo>
                  <a:lnTo>
                    <a:pt x="2078" y="1518"/>
                  </a:lnTo>
                  <a:lnTo>
                    <a:pt x="2078" y="1518"/>
                  </a:lnTo>
                  <a:lnTo>
                    <a:pt x="2078" y="1516"/>
                  </a:lnTo>
                  <a:lnTo>
                    <a:pt x="2078" y="1516"/>
                  </a:lnTo>
                  <a:lnTo>
                    <a:pt x="2076" y="1516"/>
                  </a:lnTo>
                  <a:lnTo>
                    <a:pt x="2078" y="1514"/>
                  </a:lnTo>
                  <a:lnTo>
                    <a:pt x="2078" y="1516"/>
                  </a:lnTo>
                  <a:lnTo>
                    <a:pt x="2078" y="1518"/>
                  </a:lnTo>
                  <a:lnTo>
                    <a:pt x="2078" y="1518"/>
                  </a:lnTo>
                  <a:lnTo>
                    <a:pt x="2080" y="1518"/>
                  </a:lnTo>
                  <a:lnTo>
                    <a:pt x="2082" y="1518"/>
                  </a:lnTo>
                  <a:lnTo>
                    <a:pt x="2084" y="1518"/>
                  </a:lnTo>
                  <a:lnTo>
                    <a:pt x="2084" y="1518"/>
                  </a:lnTo>
                  <a:lnTo>
                    <a:pt x="2086" y="1520"/>
                  </a:lnTo>
                  <a:lnTo>
                    <a:pt x="2086" y="1520"/>
                  </a:lnTo>
                  <a:lnTo>
                    <a:pt x="2086" y="1520"/>
                  </a:lnTo>
                  <a:lnTo>
                    <a:pt x="2088" y="1520"/>
                  </a:lnTo>
                  <a:lnTo>
                    <a:pt x="2088" y="1522"/>
                  </a:lnTo>
                  <a:lnTo>
                    <a:pt x="2090" y="1520"/>
                  </a:lnTo>
                  <a:lnTo>
                    <a:pt x="2092" y="1520"/>
                  </a:lnTo>
                  <a:lnTo>
                    <a:pt x="2092" y="1522"/>
                  </a:lnTo>
                  <a:lnTo>
                    <a:pt x="2092" y="1522"/>
                  </a:lnTo>
                  <a:lnTo>
                    <a:pt x="2094" y="1522"/>
                  </a:lnTo>
                  <a:lnTo>
                    <a:pt x="2096" y="1520"/>
                  </a:lnTo>
                  <a:lnTo>
                    <a:pt x="2096" y="1520"/>
                  </a:lnTo>
                  <a:lnTo>
                    <a:pt x="2096" y="1518"/>
                  </a:lnTo>
                  <a:lnTo>
                    <a:pt x="2096" y="1516"/>
                  </a:lnTo>
                  <a:lnTo>
                    <a:pt x="2096" y="1516"/>
                  </a:lnTo>
                  <a:lnTo>
                    <a:pt x="2098" y="1514"/>
                  </a:lnTo>
                  <a:lnTo>
                    <a:pt x="2098" y="1514"/>
                  </a:lnTo>
                  <a:lnTo>
                    <a:pt x="2100" y="1512"/>
                  </a:lnTo>
                  <a:lnTo>
                    <a:pt x="2100" y="1512"/>
                  </a:lnTo>
                  <a:lnTo>
                    <a:pt x="2102" y="1510"/>
                  </a:lnTo>
                  <a:lnTo>
                    <a:pt x="2102" y="1510"/>
                  </a:lnTo>
                  <a:lnTo>
                    <a:pt x="2102" y="1508"/>
                  </a:lnTo>
                  <a:lnTo>
                    <a:pt x="2102" y="1508"/>
                  </a:lnTo>
                  <a:lnTo>
                    <a:pt x="2102" y="1506"/>
                  </a:lnTo>
                  <a:lnTo>
                    <a:pt x="2100" y="1506"/>
                  </a:lnTo>
                  <a:lnTo>
                    <a:pt x="2100" y="1506"/>
                  </a:lnTo>
                  <a:lnTo>
                    <a:pt x="2098" y="1506"/>
                  </a:lnTo>
                  <a:lnTo>
                    <a:pt x="2098" y="1506"/>
                  </a:lnTo>
                  <a:lnTo>
                    <a:pt x="2098" y="1506"/>
                  </a:lnTo>
                  <a:lnTo>
                    <a:pt x="2100" y="1506"/>
                  </a:lnTo>
                  <a:lnTo>
                    <a:pt x="2100" y="1506"/>
                  </a:lnTo>
                  <a:lnTo>
                    <a:pt x="2100" y="1506"/>
                  </a:lnTo>
                  <a:lnTo>
                    <a:pt x="2100" y="1506"/>
                  </a:lnTo>
                  <a:lnTo>
                    <a:pt x="2102" y="1506"/>
                  </a:lnTo>
                  <a:lnTo>
                    <a:pt x="2102" y="1504"/>
                  </a:lnTo>
                  <a:lnTo>
                    <a:pt x="2104" y="1502"/>
                  </a:lnTo>
                  <a:lnTo>
                    <a:pt x="2104" y="1502"/>
                  </a:lnTo>
                  <a:lnTo>
                    <a:pt x="2104" y="1502"/>
                  </a:lnTo>
                  <a:lnTo>
                    <a:pt x="2104" y="1502"/>
                  </a:lnTo>
                  <a:lnTo>
                    <a:pt x="2106" y="1502"/>
                  </a:lnTo>
                  <a:lnTo>
                    <a:pt x="2106" y="1502"/>
                  </a:lnTo>
                  <a:lnTo>
                    <a:pt x="2108" y="1502"/>
                  </a:lnTo>
                  <a:lnTo>
                    <a:pt x="2108" y="1502"/>
                  </a:lnTo>
                  <a:lnTo>
                    <a:pt x="2108" y="1504"/>
                  </a:lnTo>
                  <a:lnTo>
                    <a:pt x="2106" y="1504"/>
                  </a:lnTo>
                  <a:lnTo>
                    <a:pt x="2106" y="1504"/>
                  </a:lnTo>
                  <a:lnTo>
                    <a:pt x="2106" y="1504"/>
                  </a:lnTo>
                  <a:lnTo>
                    <a:pt x="2106" y="1504"/>
                  </a:lnTo>
                  <a:lnTo>
                    <a:pt x="2106" y="1506"/>
                  </a:lnTo>
                  <a:lnTo>
                    <a:pt x="2108" y="1508"/>
                  </a:lnTo>
                  <a:lnTo>
                    <a:pt x="2106" y="1508"/>
                  </a:lnTo>
                  <a:lnTo>
                    <a:pt x="2108" y="1510"/>
                  </a:lnTo>
                  <a:lnTo>
                    <a:pt x="2108" y="1510"/>
                  </a:lnTo>
                  <a:lnTo>
                    <a:pt x="2110" y="1512"/>
                  </a:lnTo>
                  <a:lnTo>
                    <a:pt x="2110" y="1512"/>
                  </a:lnTo>
                  <a:lnTo>
                    <a:pt x="2110" y="1512"/>
                  </a:lnTo>
                  <a:lnTo>
                    <a:pt x="2110" y="1514"/>
                  </a:lnTo>
                  <a:lnTo>
                    <a:pt x="2112" y="1514"/>
                  </a:lnTo>
                  <a:lnTo>
                    <a:pt x="2112" y="1514"/>
                  </a:lnTo>
                  <a:lnTo>
                    <a:pt x="2112" y="1514"/>
                  </a:lnTo>
                  <a:lnTo>
                    <a:pt x="2112" y="1514"/>
                  </a:lnTo>
                  <a:lnTo>
                    <a:pt x="2112" y="1512"/>
                  </a:lnTo>
                  <a:lnTo>
                    <a:pt x="2112" y="1512"/>
                  </a:lnTo>
                  <a:lnTo>
                    <a:pt x="2112" y="1512"/>
                  </a:lnTo>
                  <a:lnTo>
                    <a:pt x="2114" y="1512"/>
                  </a:lnTo>
                  <a:lnTo>
                    <a:pt x="2114" y="1510"/>
                  </a:lnTo>
                  <a:lnTo>
                    <a:pt x="2112" y="1512"/>
                  </a:lnTo>
                  <a:lnTo>
                    <a:pt x="2112" y="1512"/>
                  </a:lnTo>
                  <a:lnTo>
                    <a:pt x="2112" y="1510"/>
                  </a:lnTo>
                  <a:lnTo>
                    <a:pt x="2112" y="1510"/>
                  </a:lnTo>
                  <a:lnTo>
                    <a:pt x="2112" y="1510"/>
                  </a:lnTo>
                  <a:lnTo>
                    <a:pt x="2114" y="1508"/>
                  </a:lnTo>
                  <a:lnTo>
                    <a:pt x="2114" y="1508"/>
                  </a:lnTo>
                  <a:lnTo>
                    <a:pt x="2114" y="1508"/>
                  </a:lnTo>
                  <a:lnTo>
                    <a:pt x="2114" y="1508"/>
                  </a:lnTo>
                  <a:lnTo>
                    <a:pt x="2114" y="1508"/>
                  </a:lnTo>
                  <a:lnTo>
                    <a:pt x="2114" y="1508"/>
                  </a:lnTo>
                  <a:lnTo>
                    <a:pt x="2114" y="1506"/>
                  </a:lnTo>
                  <a:lnTo>
                    <a:pt x="2114" y="1506"/>
                  </a:lnTo>
                  <a:lnTo>
                    <a:pt x="2114" y="1506"/>
                  </a:lnTo>
                  <a:lnTo>
                    <a:pt x="2114" y="1506"/>
                  </a:lnTo>
                  <a:lnTo>
                    <a:pt x="2114" y="1506"/>
                  </a:lnTo>
                  <a:lnTo>
                    <a:pt x="2116" y="1506"/>
                  </a:lnTo>
                  <a:lnTo>
                    <a:pt x="2116" y="1506"/>
                  </a:lnTo>
                  <a:lnTo>
                    <a:pt x="2116" y="1506"/>
                  </a:lnTo>
                  <a:lnTo>
                    <a:pt x="2116" y="1506"/>
                  </a:lnTo>
                  <a:lnTo>
                    <a:pt x="2116" y="1506"/>
                  </a:lnTo>
                  <a:lnTo>
                    <a:pt x="2116" y="1504"/>
                  </a:lnTo>
                  <a:lnTo>
                    <a:pt x="2116" y="1504"/>
                  </a:lnTo>
                  <a:lnTo>
                    <a:pt x="2118" y="1504"/>
                  </a:lnTo>
                  <a:lnTo>
                    <a:pt x="2118" y="1504"/>
                  </a:lnTo>
                  <a:lnTo>
                    <a:pt x="2120" y="1504"/>
                  </a:lnTo>
                  <a:lnTo>
                    <a:pt x="2120" y="1504"/>
                  </a:lnTo>
                  <a:lnTo>
                    <a:pt x="2122" y="1506"/>
                  </a:lnTo>
                  <a:lnTo>
                    <a:pt x="2122" y="1506"/>
                  </a:lnTo>
                  <a:lnTo>
                    <a:pt x="2122" y="1508"/>
                  </a:lnTo>
                  <a:lnTo>
                    <a:pt x="2122" y="1508"/>
                  </a:lnTo>
                  <a:lnTo>
                    <a:pt x="2124" y="1508"/>
                  </a:lnTo>
                  <a:lnTo>
                    <a:pt x="2124" y="1506"/>
                  </a:lnTo>
                  <a:lnTo>
                    <a:pt x="2124" y="1504"/>
                  </a:lnTo>
                  <a:lnTo>
                    <a:pt x="2126" y="1504"/>
                  </a:lnTo>
                  <a:lnTo>
                    <a:pt x="2126" y="1504"/>
                  </a:lnTo>
                  <a:lnTo>
                    <a:pt x="2124" y="1504"/>
                  </a:lnTo>
                  <a:lnTo>
                    <a:pt x="2124" y="1504"/>
                  </a:lnTo>
                  <a:lnTo>
                    <a:pt x="2124" y="1502"/>
                  </a:lnTo>
                  <a:lnTo>
                    <a:pt x="2124" y="1502"/>
                  </a:lnTo>
                  <a:lnTo>
                    <a:pt x="2124" y="1502"/>
                  </a:lnTo>
                  <a:lnTo>
                    <a:pt x="2124" y="1500"/>
                  </a:lnTo>
                  <a:lnTo>
                    <a:pt x="2124" y="1500"/>
                  </a:lnTo>
                  <a:lnTo>
                    <a:pt x="2122" y="1500"/>
                  </a:lnTo>
                  <a:lnTo>
                    <a:pt x="2122" y="1498"/>
                  </a:lnTo>
                  <a:lnTo>
                    <a:pt x="2122" y="1498"/>
                  </a:lnTo>
                  <a:lnTo>
                    <a:pt x="2122" y="1498"/>
                  </a:lnTo>
                  <a:lnTo>
                    <a:pt x="2124" y="1496"/>
                  </a:lnTo>
                  <a:lnTo>
                    <a:pt x="2122" y="1496"/>
                  </a:lnTo>
                  <a:lnTo>
                    <a:pt x="2120" y="1496"/>
                  </a:lnTo>
                  <a:lnTo>
                    <a:pt x="2120" y="1496"/>
                  </a:lnTo>
                  <a:lnTo>
                    <a:pt x="2120" y="1496"/>
                  </a:lnTo>
                  <a:lnTo>
                    <a:pt x="2120" y="1496"/>
                  </a:lnTo>
                  <a:lnTo>
                    <a:pt x="2120" y="1496"/>
                  </a:lnTo>
                  <a:lnTo>
                    <a:pt x="2120" y="1496"/>
                  </a:lnTo>
                  <a:lnTo>
                    <a:pt x="2122" y="1496"/>
                  </a:lnTo>
                  <a:lnTo>
                    <a:pt x="2122" y="1494"/>
                  </a:lnTo>
                  <a:lnTo>
                    <a:pt x="2120" y="1494"/>
                  </a:lnTo>
                  <a:lnTo>
                    <a:pt x="2120" y="1492"/>
                  </a:lnTo>
                  <a:lnTo>
                    <a:pt x="2120" y="1490"/>
                  </a:lnTo>
                  <a:lnTo>
                    <a:pt x="2120" y="1490"/>
                  </a:lnTo>
                  <a:lnTo>
                    <a:pt x="2120" y="1488"/>
                  </a:lnTo>
                  <a:lnTo>
                    <a:pt x="2118" y="1488"/>
                  </a:lnTo>
                  <a:lnTo>
                    <a:pt x="2116" y="1486"/>
                  </a:lnTo>
                  <a:lnTo>
                    <a:pt x="2114" y="1486"/>
                  </a:lnTo>
                  <a:lnTo>
                    <a:pt x="2114" y="1486"/>
                  </a:lnTo>
                  <a:lnTo>
                    <a:pt x="2112" y="1486"/>
                  </a:lnTo>
                  <a:lnTo>
                    <a:pt x="2110" y="1486"/>
                  </a:lnTo>
                  <a:lnTo>
                    <a:pt x="2108" y="1486"/>
                  </a:lnTo>
                  <a:lnTo>
                    <a:pt x="2108" y="1486"/>
                  </a:lnTo>
                  <a:lnTo>
                    <a:pt x="2110" y="1486"/>
                  </a:lnTo>
                  <a:lnTo>
                    <a:pt x="2110" y="1486"/>
                  </a:lnTo>
                  <a:lnTo>
                    <a:pt x="2110" y="1484"/>
                  </a:lnTo>
                  <a:lnTo>
                    <a:pt x="2110" y="1484"/>
                  </a:lnTo>
                  <a:lnTo>
                    <a:pt x="2108" y="1482"/>
                  </a:lnTo>
                  <a:lnTo>
                    <a:pt x="2106" y="1482"/>
                  </a:lnTo>
                  <a:lnTo>
                    <a:pt x="2106" y="1482"/>
                  </a:lnTo>
                  <a:lnTo>
                    <a:pt x="2106" y="1482"/>
                  </a:lnTo>
                  <a:lnTo>
                    <a:pt x="2106" y="1480"/>
                  </a:lnTo>
                  <a:lnTo>
                    <a:pt x="2104" y="1480"/>
                  </a:lnTo>
                  <a:lnTo>
                    <a:pt x="2104" y="1480"/>
                  </a:lnTo>
                  <a:lnTo>
                    <a:pt x="2104" y="1480"/>
                  </a:lnTo>
                  <a:lnTo>
                    <a:pt x="2102" y="1478"/>
                  </a:lnTo>
                  <a:lnTo>
                    <a:pt x="2102" y="1478"/>
                  </a:lnTo>
                  <a:lnTo>
                    <a:pt x="2104" y="1478"/>
                  </a:lnTo>
                  <a:lnTo>
                    <a:pt x="2104" y="1478"/>
                  </a:lnTo>
                  <a:lnTo>
                    <a:pt x="2104" y="1480"/>
                  </a:lnTo>
                  <a:lnTo>
                    <a:pt x="2104" y="1480"/>
                  </a:lnTo>
                  <a:lnTo>
                    <a:pt x="2104" y="1480"/>
                  </a:lnTo>
                  <a:lnTo>
                    <a:pt x="2104" y="1480"/>
                  </a:lnTo>
                  <a:lnTo>
                    <a:pt x="2106" y="1480"/>
                  </a:lnTo>
                  <a:lnTo>
                    <a:pt x="2106" y="1480"/>
                  </a:lnTo>
                  <a:lnTo>
                    <a:pt x="2106" y="1480"/>
                  </a:lnTo>
                  <a:lnTo>
                    <a:pt x="2106" y="1480"/>
                  </a:lnTo>
                  <a:lnTo>
                    <a:pt x="2106" y="1482"/>
                  </a:lnTo>
                  <a:lnTo>
                    <a:pt x="2106" y="1482"/>
                  </a:lnTo>
                  <a:lnTo>
                    <a:pt x="2106" y="1482"/>
                  </a:lnTo>
                  <a:lnTo>
                    <a:pt x="2108" y="1482"/>
                  </a:lnTo>
                  <a:lnTo>
                    <a:pt x="2108" y="1482"/>
                  </a:lnTo>
                  <a:lnTo>
                    <a:pt x="2108" y="1482"/>
                  </a:lnTo>
                  <a:lnTo>
                    <a:pt x="2110" y="1484"/>
                  </a:lnTo>
                  <a:lnTo>
                    <a:pt x="2110" y="1484"/>
                  </a:lnTo>
                  <a:lnTo>
                    <a:pt x="2110" y="1484"/>
                  </a:lnTo>
                  <a:lnTo>
                    <a:pt x="2110" y="1484"/>
                  </a:lnTo>
                  <a:lnTo>
                    <a:pt x="2110" y="1484"/>
                  </a:lnTo>
                  <a:lnTo>
                    <a:pt x="2112" y="1484"/>
                  </a:lnTo>
                  <a:lnTo>
                    <a:pt x="2112" y="1486"/>
                  </a:lnTo>
                  <a:lnTo>
                    <a:pt x="2118" y="1486"/>
                  </a:lnTo>
                  <a:lnTo>
                    <a:pt x="2124" y="1484"/>
                  </a:lnTo>
                  <a:lnTo>
                    <a:pt x="2124" y="1484"/>
                  </a:lnTo>
                  <a:lnTo>
                    <a:pt x="2124" y="1484"/>
                  </a:lnTo>
                  <a:lnTo>
                    <a:pt x="2124" y="1484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4" y="1482"/>
                  </a:lnTo>
                  <a:lnTo>
                    <a:pt x="2126" y="1482"/>
                  </a:lnTo>
                  <a:lnTo>
                    <a:pt x="2126" y="1482"/>
                  </a:lnTo>
                  <a:lnTo>
                    <a:pt x="2126" y="1480"/>
                  </a:lnTo>
                  <a:lnTo>
                    <a:pt x="2124" y="1480"/>
                  </a:lnTo>
                  <a:lnTo>
                    <a:pt x="2124" y="1480"/>
                  </a:lnTo>
                  <a:lnTo>
                    <a:pt x="2126" y="1480"/>
                  </a:lnTo>
                  <a:lnTo>
                    <a:pt x="2126" y="1480"/>
                  </a:lnTo>
                  <a:lnTo>
                    <a:pt x="2126" y="1480"/>
                  </a:lnTo>
                  <a:lnTo>
                    <a:pt x="2126" y="1478"/>
                  </a:lnTo>
                  <a:lnTo>
                    <a:pt x="2126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8"/>
                  </a:lnTo>
                  <a:lnTo>
                    <a:pt x="2124" y="1476"/>
                  </a:lnTo>
                  <a:lnTo>
                    <a:pt x="2124" y="1476"/>
                  </a:lnTo>
                  <a:lnTo>
                    <a:pt x="2124" y="1476"/>
                  </a:lnTo>
                  <a:lnTo>
                    <a:pt x="2124" y="1476"/>
                  </a:lnTo>
                  <a:lnTo>
                    <a:pt x="2124" y="1476"/>
                  </a:lnTo>
                  <a:lnTo>
                    <a:pt x="2122" y="1476"/>
                  </a:lnTo>
                  <a:lnTo>
                    <a:pt x="2122" y="1476"/>
                  </a:lnTo>
                  <a:lnTo>
                    <a:pt x="2122" y="1476"/>
                  </a:lnTo>
                  <a:lnTo>
                    <a:pt x="2120" y="1476"/>
                  </a:lnTo>
                  <a:lnTo>
                    <a:pt x="2120" y="1476"/>
                  </a:lnTo>
                  <a:lnTo>
                    <a:pt x="2120" y="1474"/>
                  </a:lnTo>
                  <a:lnTo>
                    <a:pt x="2120" y="1474"/>
                  </a:lnTo>
                  <a:lnTo>
                    <a:pt x="2120" y="1474"/>
                  </a:lnTo>
                  <a:lnTo>
                    <a:pt x="2118" y="1474"/>
                  </a:lnTo>
                  <a:lnTo>
                    <a:pt x="2118" y="1474"/>
                  </a:lnTo>
                  <a:lnTo>
                    <a:pt x="2118" y="1474"/>
                  </a:lnTo>
                  <a:lnTo>
                    <a:pt x="2118" y="1474"/>
                  </a:lnTo>
                  <a:lnTo>
                    <a:pt x="2120" y="1472"/>
                  </a:lnTo>
                  <a:lnTo>
                    <a:pt x="2120" y="1472"/>
                  </a:lnTo>
                  <a:lnTo>
                    <a:pt x="2120" y="1472"/>
                  </a:lnTo>
                  <a:lnTo>
                    <a:pt x="2120" y="1474"/>
                  </a:lnTo>
                  <a:lnTo>
                    <a:pt x="2122" y="1474"/>
                  </a:lnTo>
                  <a:lnTo>
                    <a:pt x="2122" y="1474"/>
                  </a:lnTo>
                  <a:lnTo>
                    <a:pt x="2122" y="1472"/>
                  </a:lnTo>
                  <a:lnTo>
                    <a:pt x="2124" y="1474"/>
                  </a:lnTo>
                  <a:lnTo>
                    <a:pt x="2124" y="1474"/>
                  </a:lnTo>
                  <a:lnTo>
                    <a:pt x="2126" y="1474"/>
                  </a:lnTo>
                  <a:lnTo>
                    <a:pt x="2126" y="1474"/>
                  </a:lnTo>
                  <a:lnTo>
                    <a:pt x="2128" y="1474"/>
                  </a:lnTo>
                  <a:lnTo>
                    <a:pt x="2128" y="1474"/>
                  </a:lnTo>
                  <a:lnTo>
                    <a:pt x="2128" y="1474"/>
                  </a:lnTo>
                  <a:lnTo>
                    <a:pt x="2128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2"/>
                  </a:lnTo>
                  <a:lnTo>
                    <a:pt x="2126" y="1470"/>
                  </a:lnTo>
                  <a:lnTo>
                    <a:pt x="2126" y="1470"/>
                  </a:lnTo>
                  <a:lnTo>
                    <a:pt x="2126" y="1470"/>
                  </a:lnTo>
                  <a:lnTo>
                    <a:pt x="2126" y="1470"/>
                  </a:lnTo>
                  <a:lnTo>
                    <a:pt x="2124" y="1468"/>
                  </a:lnTo>
                  <a:lnTo>
                    <a:pt x="2124" y="1468"/>
                  </a:lnTo>
                  <a:lnTo>
                    <a:pt x="2122" y="1468"/>
                  </a:lnTo>
                  <a:lnTo>
                    <a:pt x="2120" y="1468"/>
                  </a:lnTo>
                  <a:lnTo>
                    <a:pt x="2120" y="1470"/>
                  </a:lnTo>
                  <a:lnTo>
                    <a:pt x="2120" y="1470"/>
                  </a:lnTo>
                  <a:lnTo>
                    <a:pt x="2120" y="1470"/>
                  </a:lnTo>
                  <a:lnTo>
                    <a:pt x="2120" y="1470"/>
                  </a:lnTo>
                  <a:lnTo>
                    <a:pt x="2120" y="1468"/>
                  </a:lnTo>
                  <a:lnTo>
                    <a:pt x="2120" y="1468"/>
                  </a:lnTo>
                  <a:lnTo>
                    <a:pt x="2122" y="1468"/>
                  </a:lnTo>
                  <a:lnTo>
                    <a:pt x="2122" y="1468"/>
                  </a:lnTo>
                  <a:lnTo>
                    <a:pt x="2122" y="1468"/>
                  </a:lnTo>
                  <a:lnTo>
                    <a:pt x="2122" y="1468"/>
                  </a:lnTo>
                  <a:lnTo>
                    <a:pt x="2124" y="1468"/>
                  </a:lnTo>
                  <a:lnTo>
                    <a:pt x="2124" y="1466"/>
                  </a:lnTo>
                  <a:lnTo>
                    <a:pt x="2124" y="1466"/>
                  </a:lnTo>
                  <a:lnTo>
                    <a:pt x="2124" y="1466"/>
                  </a:lnTo>
                  <a:lnTo>
                    <a:pt x="2124" y="1464"/>
                  </a:lnTo>
                  <a:lnTo>
                    <a:pt x="2120" y="1464"/>
                  </a:lnTo>
                  <a:lnTo>
                    <a:pt x="2118" y="1466"/>
                  </a:lnTo>
                  <a:lnTo>
                    <a:pt x="2114" y="1466"/>
                  </a:lnTo>
                  <a:lnTo>
                    <a:pt x="2114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6" y="1464"/>
                  </a:lnTo>
                  <a:lnTo>
                    <a:pt x="2114" y="1462"/>
                  </a:lnTo>
                  <a:lnTo>
                    <a:pt x="2116" y="1462"/>
                  </a:lnTo>
                  <a:lnTo>
                    <a:pt x="2116" y="1462"/>
                  </a:lnTo>
                  <a:lnTo>
                    <a:pt x="2116" y="1462"/>
                  </a:lnTo>
                  <a:lnTo>
                    <a:pt x="2116" y="1462"/>
                  </a:lnTo>
                  <a:lnTo>
                    <a:pt x="2118" y="1460"/>
                  </a:lnTo>
                  <a:lnTo>
                    <a:pt x="2118" y="1460"/>
                  </a:lnTo>
                  <a:lnTo>
                    <a:pt x="2118" y="1462"/>
                  </a:lnTo>
                  <a:lnTo>
                    <a:pt x="2118" y="1462"/>
                  </a:lnTo>
                  <a:lnTo>
                    <a:pt x="2118" y="1462"/>
                  </a:lnTo>
                  <a:lnTo>
                    <a:pt x="2120" y="1462"/>
                  </a:lnTo>
                  <a:lnTo>
                    <a:pt x="2118" y="1460"/>
                  </a:lnTo>
                  <a:lnTo>
                    <a:pt x="2118" y="1460"/>
                  </a:lnTo>
                  <a:lnTo>
                    <a:pt x="2120" y="1460"/>
                  </a:lnTo>
                  <a:lnTo>
                    <a:pt x="2120" y="1458"/>
                  </a:lnTo>
                  <a:lnTo>
                    <a:pt x="2120" y="1458"/>
                  </a:lnTo>
                  <a:lnTo>
                    <a:pt x="2120" y="1456"/>
                  </a:lnTo>
                  <a:lnTo>
                    <a:pt x="2120" y="1456"/>
                  </a:lnTo>
                  <a:lnTo>
                    <a:pt x="2120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2" y="1456"/>
                  </a:lnTo>
                  <a:lnTo>
                    <a:pt x="2124" y="1460"/>
                  </a:lnTo>
                  <a:lnTo>
                    <a:pt x="2124" y="1460"/>
                  </a:lnTo>
                  <a:lnTo>
                    <a:pt x="2124" y="1462"/>
                  </a:lnTo>
                  <a:lnTo>
                    <a:pt x="2124" y="1460"/>
                  </a:lnTo>
                  <a:lnTo>
                    <a:pt x="2124" y="1458"/>
                  </a:lnTo>
                  <a:lnTo>
                    <a:pt x="2124" y="1456"/>
                  </a:lnTo>
                  <a:lnTo>
                    <a:pt x="2124" y="1456"/>
                  </a:lnTo>
                  <a:lnTo>
                    <a:pt x="2124" y="1456"/>
                  </a:lnTo>
                  <a:lnTo>
                    <a:pt x="2126" y="1456"/>
                  </a:lnTo>
                  <a:lnTo>
                    <a:pt x="2126" y="1456"/>
                  </a:lnTo>
                  <a:lnTo>
                    <a:pt x="2124" y="1458"/>
                  </a:lnTo>
                  <a:lnTo>
                    <a:pt x="2124" y="1460"/>
                  </a:lnTo>
                  <a:lnTo>
                    <a:pt x="2124" y="1460"/>
                  </a:lnTo>
                  <a:lnTo>
                    <a:pt x="2126" y="1462"/>
                  </a:lnTo>
                  <a:lnTo>
                    <a:pt x="2126" y="1462"/>
                  </a:lnTo>
                  <a:lnTo>
                    <a:pt x="2128" y="1462"/>
                  </a:lnTo>
                  <a:lnTo>
                    <a:pt x="2128" y="1462"/>
                  </a:lnTo>
                  <a:lnTo>
                    <a:pt x="2130" y="1460"/>
                  </a:lnTo>
                  <a:lnTo>
                    <a:pt x="2130" y="1460"/>
                  </a:lnTo>
                  <a:lnTo>
                    <a:pt x="2130" y="1460"/>
                  </a:lnTo>
                  <a:lnTo>
                    <a:pt x="2130" y="1458"/>
                  </a:lnTo>
                  <a:lnTo>
                    <a:pt x="2130" y="1456"/>
                  </a:lnTo>
                  <a:lnTo>
                    <a:pt x="2130" y="1454"/>
                  </a:lnTo>
                  <a:lnTo>
                    <a:pt x="2130" y="1452"/>
                  </a:lnTo>
                  <a:lnTo>
                    <a:pt x="2130" y="1452"/>
                  </a:lnTo>
                  <a:lnTo>
                    <a:pt x="2130" y="1452"/>
                  </a:lnTo>
                  <a:lnTo>
                    <a:pt x="2132" y="1452"/>
                  </a:lnTo>
                  <a:lnTo>
                    <a:pt x="2132" y="1452"/>
                  </a:lnTo>
                  <a:lnTo>
                    <a:pt x="2132" y="1454"/>
                  </a:lnTo>
                  <a:lnTo>
                    <a:pt x="2132" y="1454"/>
                  </a:lnTo>
                  <a:lnTo>
                    <a:pt x="2132" y="1454"/>
                  </a:lnTo>
                  <a:lnTo>
                    <a:pt x="2132" y="1454"/>
                  </a:lnTo>
                  <a:lnTo>
                    <a:pt x="2132" y="1454"/>
                  </a:lnTo>
                  <a:lnTo>
                    <a:pt x="2134" y="1454"/>
                  </a:lnTo>
                  <a:lnTo>
                    <a:pt x="2134" y="1454"/>
                  </a:lnTo>
                  <a:lnTo>
                    <a:pt x="2134" y="1454"/>
                  </a:lnTo>
                  <a:lnTo>
                    <a:pt x="2132" y="1454"/>
                  </a:lnTo>
                  <a:lnTo>
                    <a:pt x="2132" y="1454"/>
                  </a:lnTo>
                  <a:lnTo>
                    <a:pt x="2132" y="1456"/>
                  </a:lnTo>
                  <a:lnTo>
                    <a:pt x="2132" y="1456"/>
                  </a:lnTo>
                  <a:lnTo>
                    <a:pt x="2132" y="1458"/>
                  </a:lnTo>
                  <a:lnTo>
                    <a:pt x="2132" y="1458"/>
                  </a:lnTo>
                  <a:lnTo>
                    <a:pt x="2132" y="1460"/>
                  </a:lnTo>
                  <a:lnTo>
                    <a:pt x="2132" y="1460"/>
                  </a:lnTo>
                  <a:lnTo>
                    <a:pt x="2132" y="1462"/>
                  </a:lnTo>
                  <a:lnTo>
                    <a:pt x="2132" y="1462"/>
                  </a:lnTo>
                  <a:lnTo>
                    <a:pt x="2134" y="1462"/>
                  </a:lnTo>
                  <a:lnTo>
                    <a:pt x="2136" y="1462"/>
                  </a:lnTo>
                  <a:lnTo>
                    <a:pt x="2138" y="1460"/>
                  </a:lnTo>
                  <a:lnTo>
                    <a:pt x="2138" y="1460"/>
                  </a:lnTo>
                  <a:lnTo>
                    <a:pt x="2138" y="1460"/>
                  </a:lnTo>
                  <a:lnTo>
                    <a:pt x="2138" y="1460"/>
                  </a:lnTo>
                  <a:lnTo>
                    <a:pt x="2138" y="1460"/>
                  </a:lnTo>
                  <a:lnTo>
                    <a:pt x="2138" y="1460"/>
                  </a:lnTo>
                  <a:lnTo>
                    <a:pt x="2138" y="1458"/>
                  </a:lnTo>
                  <a:lnTo>
                    <a:pt x="2138" y="1458"/>
                  </a:lnTo>
                  <a:lnTo>
                    <a:pt x="2140" y="1458"/>
                  </a:lnTo>
                  <a:lnTo>
                    <a:pt x="2140" y="1458"/>
                  </a:lnTo>
                  <a:lnTo>
                    <a:pt x="2140" y="1458"/>
                  </a:lnTo>
                  <a:lnTo>
                    <a:pt x="2140" y="1456"/>
                  </a:lnTo>
                  <a:lnTo>
                    <a:pt x="2140" y="1456"/>
                  </a:lnTo>
                  <a:lnTo>
                    <a:pt x="2140" y="1456"/>
                  </a:lnTo>
                  <a:lnTo>
                    <a:pt x="2138" y="1458"/>
                  </a:lnTo>
                  <a:lnTo>
                    <a:pt x="2138" y="1458"/>
                  </a:lnTo>
                  <a:lnTo>
                    <a:pt x="2138" y="1456"/>
                  </a:lnTo>
                  <a:lnTo>
                    <a:pt x="2136" y="1456"/>
                  </a:lnTo>
                  <a:lnTo>
                    <a:pt x="2136" y="1456"/>
                  </a:lnTo>
                  <a:lnTo>
                    <a:pt x="2136" y="1456"/>
                  </a:lnTo>
                  <a:lnTo>
                    <a:pt x="2136" y="1454"/>
                  </a:lnTo>
                  <a:lnTo>
                    <a:pt x="2136" y="1454"/>
                  </a:lnTo>
                  <a:lnTo>
                    <a:pt x="2138" y="1454"/>
                  </a:lnTo>
                  <a:lnTo>
                    <a:pt x="2138" y="1454"/>
                  </a:lnTo>
                  <a:lnTo>
                    <a:pt x="2138" y="1454"/>
                  </a:lnTo>
                  <a:lnTo>
                    <a:pt x="2138" y="1454"/>
                  </a:lnTo>
                  <a:lnTo>
                    <a:pt x="2138" y="1454"/>
                  </a:lnTo>
                  <a:lnTo>
                    <a:pt x="2136" y="1452"/>
                  </a:lnTo>
                  <a:lnTo>
                    <a:pt x="2136" y="1452"/>
                  </a:lnTo>
                  <a:lnTo>
                    <a:pt x="2138" y="1452"/>
                  </a:lnTo>
                  <a:lnTo>
                    <a:pt x="2136" y="1450"/>
                  </a:lnTo>
                  <a:lnTo>
                    <a:pt x="2138" y="1450"/>
                  </a:lnTo>
                  <a:lnTo>
                    <a:pt x="2138" y="1450"/>
                  </a:lnTo>
                  <a:lnTo>
                    <a:pt x="2138" y="1450"/>
                  </a:lnTo>
                  <a:lnTo>
                    <a:pt x="2138" y="1450"/>
                  </a:lnTo>
                  <a:lnTo>
                    <a:pt x="2138" y="1448"/>
                  </a:lnTo>
                  <a:lnTo>
                    <a:pt x="2138" y="1450"/>
                  </a:lnTo>
                  <a:lnTo>
                    <a:pt x="2138" y="1450"/>
                  </a:lnTo>
                  <a:lnTo>
                    <a:pt x="2138" y="1450"/>
                  </a:lnTo>
                  <a:lnTo>
                    <a:pt x="2140" y="1448"/>
                  </a:lnTo>
                  <a:lnTo>
                    <a:pt x="2140" y="1448"/>
                  </a:lnTo>
                  <a:lnTo>
                    <a:pt x="2140" y="1448"/>
                  </a:lnTo>
                  <a:lnTo>
                    <a:pt x="2138" y="1446"/>
                  </a:lnTo>
                  <a:lnTo>
                    <a:pt x="2138" y="1446"/>
                  </a:lnTo>
                  <a:lnTo>
                    <a:pt x="2138" y="1446"/>
                  </a:lnTo>
                  <a:lnTo>
                    <a:pt x="2138" y="1446"/>
                  </a:lnTo>
                  <a:lnTo>
                    <a:pt x="2138" y="1444"/>
                  </a:lnTo>
                  <a:lnTo>
                    <a:pt x="2136" y="1444"/>
                  </a:lnTo>
                  <a:lnTo>
                    <a:pt x="2136" y="1444"/>
                  </a:lnTo>
                  <a:lnTo>
                    <a:pt x="2138" y="1444"/>
                  </a:lnTo>
                  <a:lnTo>
                    <a:pt x="2138" y="1444"/>
                  </a:lnTo>
                  <a:lnTo>
                    <a:pt x="2138" y="1442"/>
                  </a:lnTo>
                  <a:lnTo>
                    <a:pt x="2138" y="1442"/>
                  </a:lnTo>
                  <a:lnTo>
                    <a:pt x="2140" y="1442"/>
                  </a:lnTo>
                  <a:lnTo>
                    <a:pt x="2140" y="1442"/>
                  </a:lnTo>
                  <a:lnTo>
                    <a:pt x="2140" y="1440"/>
                  </a:lnTo>
                  <a:lnTo>
                    <a:pt x="2140" y="1440"/>
                  </a:lnTo>
                  <a:lnTo>
                    <a:pt x="2138" y="1440"/>
                  </a:lnTo>
                  <a:lnTo>
                    <a:pt x="2138" y="1440"/>
                  </a:lnTo>
                  <a:lnTo>
                    <a:pt x="2138" y="1438"/>
                  </a:lnTo>
                  <a:lnTo>
                    <a:pt x="2136" y="1438"/>
                  </a:lnTo>
                  <a:lnTo>
                    <a:pt x="2136" y="1438"/>
                  </a:lnTo>
                  <a:lnTo>
                    <a:pt x="2136" y="1440"/>
                  </a:lnTo>
                  <a:lnTo>
                    <a:pt x="2134" y="1438"/>
                  </a:lnTo>
                  <a:lnTo>
                    <a:pt x="2134" y="1440"/>
                  </a:lnTo>
                  <a:lnTo>
                    <a:pt x="2134" y="1440"/>
                  </a:lnTo>
                  <a:lnTo>
                    <a:pt x="2132" y="1440"/>
                  </a:lnTo>
                  <a:lnTo>
                    <a:pt x="2132" y="1440"/>
                  </a:lnTo>
                  <a:lnTo>
                    <a:pt x="2130" y="1442"/>
                  </a:lnTo>
                  <a:lnTo>
                    <a:pt x="2130" y="1442"/>
                  </a:lnTo>
                  <a:lnTo>
                    <a:pt x="2130" y="1444"/>
                  </a:lnTo>
                  <a:lnTo>
                    <a:pt x="2130" y="1442"/>
                  </a:lnTo>
                  <a:lnTo>
                    <a:pt x="2130" y="1444"/>
                  </a:lnTo>
                  <a:lnTo>
                    <a:pt x="2132" y="1444"/>
                  </a:lnTo>
                  <a:lnTo>
                    <a:pt x="2132" y="1444"/>
                  </a:lnTo>
                  <a:lnTo>
                    <a:pt x="2132" y="1442"/>
                  </a:lnTo>
                  <a:lnTo>
                    <a:pt x="2132" y="1442"/>
                  </a:lnTo>
                  <a:lnTo>
                    <a:pt x="2134" y="1444"/>
                  </a:lnTo>
                  <a:lnTo>
                    <a:pt x="2134" y="1444"/>
                  </a:lnTo>
                  <a:lnTo>
                    <a:pt x="2134" y="1444"/>
                  </a:lnTo>
                  <a:lnTo>
                    <a:pt x="2134" y="1444"/>
                  </a:lnTo>
                  <a:lnTo>
                    <a:pt x="2132" y="1444"/>
                  </a:lnTo>
                  <a:lnTo>
                    <a:pt x="2132" y="1446"/>
                  </a:lnTo>
                  <a:lnTo>
                    <a:pt x="2132" y="1446"/>
                  </a:lnTo>
                  <a:lnTo>
                    <a:pt x="2130" y="1446"/>
                  </a:lnTo>
                  <a:lnTo>
                    <a:pt x="2130" y="1446"/>
                  </a:lnTo>
                  <a:lnTo>
                    <a:pt x="2130" y="1446"/>
                  </a:lnTo>
                  <a:lnTo>
                    <a:pt x="2130" y="1446"/>
                  </a:lnTo>
                  <a:lnTo>
                    <a:pt x="2130" y="1444"/>
                  </a:lnTo>
                  <a:lnTo>
                    <a:pt x="2130" y="1444"/>
                  </a:lnTo>
                  <a:lnTo>
                    <a:pt x="2130" y="1444"/>
                  </a:lnTo>
                  <a:lnTo>
                    <a:pt x="2130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8" y="1444"/>
                  </a:lnTo>
                  <a:lnTo>
                    <a:pt x="2126" y="1444"/>
                  </a:lnTo>
                  <a:lnTo>
                    <a:pt x="2126" y="1444"/>
                  </a:lnTo>
                  <a:lnTo>
                    <a:pt x="2126" y="1444"/>
                  </a:lnTo>
                  <a:lnTo>
                    <a:pt x="2124" y="1446"/>
                  </a:lnTo>
                  <a:lnTo>
                    <a:pt x="2124" y="1446"/>
                  </a:lnTo>
                  <a:lnTo>
                    <a:pt x="2122" y="1446"/>
                  </a:lnTo>
                  <a:lnTo>
                    <a:pt x="2122" y="1446"/>
                  </a:lnTo>
                  <a:lnTo>
                    <a:pt x="2122" y="1448"/>
                  </a:lnTo>
                  <a:lnTo>
                    <a:pt x="2120" y="1448"/>
                  </a:lnTo>
                  <a:lnTo>
                    <a:pt x="2120" y="1448"/>
                  </a:lnTo>
                  <a:lnTo>
                    <a:pt x="2120" y="1450"/>
                  </a:lnTo>
                  <a:lnTo>
                    <a:pt x="2120" y="1450"/>
                  </a:lnTo>
                  <a:lnTo>
                    <a:pt x="2120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18" y="1450"/>
                  </a:lnTo>
                  <a:lnTo>
                    <a:pt x="2120" y="1448"/>
                  </a:lnTo>
                  <a:lnTo>
                    <a:pt x="2120" y="1448"/>
                  </a:lnTo>
                  <a:lnTo>
                    <a:pt x="2118" y="1448"/>
                  </a:lnTo>
                  <a:lnTo>
                    <a:pt x="2118" y="1446"/>
                  </a:lnTo>
                  <a:lnTo>
                    <a:pt x="2118" y="1446"/>
                  </a:lnTo>
                  <a:lnTo>
                    <a:pt x="2118" y="1446"/>
                  </a:lnTo>
                  <a:lnTo>
                    <a:pt x="2118" y="1448"/>
                  </a:lnTo>
                  <a:lnTo>
                    <a:pt x="2118" y="1450"/>
                  </a:lnTo>
                  <a:lnTo>
                    <a:pt x="2116" y="1450"/>
                  </a:lnTo>
                  <a:lnTo>
                    <a:pt x="2116" y="1448"/>
                  </a:lnTo>
                  <a:lnTo>
                    <a:pt x="2116" y="1446"/>
                  </a:lnTo>
                  <a:lnTo>
                    <a:pt x="2116" y="1446"/>
                  </a:lnTo>
                  <a:lnTo>
                    <a:pt x="2116" y="1446"/>
                  </a:lnTo>
                  <a:lnTo>
                    <a:pt x="2116" y="1446"/>
                  </a:lnTo>
                  <a:lnTo>
                    <a:pt x="2116" y="1444"/>
                  </a:lnTo>
                  <a:lnTo>
                    <a:pt x="2116" y="1444"/>
                  </a:lnTo>
                  <a:lnTo>
                    <a:pt x="2116" y="1444"/>
                  </a:lnTo>
                  <a:lnTo>
                    <a:pt x="2116" y="1444"/>
                  </a:lnTo>
                  <a:lnTo>
                    <a:pt x="2118" y="1444"/>
                  </a:lnTo>
                  <a:lnTo>
                    <a:pt x="2118" y="1444"/>
                  </a:lnTo>
                  <a:lnTo>
                    <a:pt x="2118" y="1444"/>
                  </a:lnTo>
                  <a:lnTo>
                    <a:pt x="2118" y="1442"/>
                  </a:lnTo>
                  <a:lnTo>
                    <a:pt x="2120" y="1442"/>
                  </a:lnTo>
                  <a:lnTo>
                    <a:pt x="2120" y="1442"/>
                  </a:lnTo>
                  <a:lnTo>
                    <a:pt x="2120" y="1444"/>
                  </a:lnTo>
                  <a:lnTo>
                    <a:pt x="2120" y="1444"/>
                  </a:lnTo>
                  <a:lnTo>
                    <a:pt x="2120" y="1444"/>
                  </a:lnTo>
                  <a:lnTo>
                    <a:pt x="2122" y="1442"/>
                  </a:lnTo>
                  <a:lnTo>
                    <a:pt x="2122" y="1444"/>
                  </a:lnTo>
                  <a:lnTo>
                    <a:pt x="2124" y="1444"/>
                  </a:lnTo>
                  <a:lnTo>
                    <a:pt x="2124" y="1442"/>
                  </a:lnTo>
                  <a:lnTo>
                    <a:pt x="2124" y="1442"/>
                  </a:lnTo>
                  <a:lnTo>
                    <a:pt x="2126" y="1442"/>
                  </a:lnTo>
                  <a:lnTo>
                    <a:pt x="2126" y="1442"/>
                  </a:lnTo>
                  <a:lnTo>
                    <a:pt x="2126" y="1442"/>
                  </a:lnTo>
                  <a:lnTo>
                    <a:pt x="2128" y="1442"/>
                  </a:lnTo>
                  <a:lnTo>
                    <a:pt x="2128" y="1440"/>
                  </a:lnTo>
                  <a:lnTo>
                    <a:pt x="2130" y="1438"/>
                  </a:lnTo>
                  <a:lnTo>
                    <a:pt x="2134" y="1436"/>
                  </a:lnTo>
                  <a:lnTo>
                    <a:pt x="2134" y="1434"/>
                  </a:lnTo>
                  <a:lnTo>
                    <a:pt x="2134" y="1434"/>
                  </a:lnTo>
                  <a:lnTo>
                    <a:pt x="2136" y="1432"/>
                  </a:lnTo>
                  <a:lnTo>
                    <a:pt x="2136" y="1432"/>
                  </a:lnTo>
                  <a:lnTo>
                    <a:pt x="2136" y="1432"/>
                  </a:lnTo>
                  <a:lnTo>
                    <a:pt x="2138" y="1432"/>
                  </a:lnTo>
                  <a:lnTo>
                    <a:pt x="2138" y="1430"/>
                  </a:lnTo>
                  <a:lnTo>
                    <a:pt x="2140" y="1430"/>
                  </a:lnTo>
                  <a:lnTo>
                    <a:pt x="2140" y="1428"/>
                  </a:lnTo>
                  <a:lnTo>
                    <a:pt x="2142" y="1428"/>
                  </a:lnTo>
                  <a:lnTo>
                    <a:pt x="2144" y="1428"/>
                  </a:lnTo>
                  <a:lnTo>
                    <a:pt x="2146" y="1426"/>
                  </a:lnTo>
                  <a:lnTo>
                    <a:pt x="2146" y="1426"/>
                  </a:lnTo>
                  <a:lnTo>
                    <a:pt x="2146" y="1424"/>
                  </a:lnTo>
                  <a:lnTo>
                    <a:pt x="2146" y="1424"/>
                  </a:lnTo>
                  <a:lnTo>
                    <a:pt x="2144" y="1426"/>
                  </a:lnTo>
                  <a:lnTo>
                    <a:pt x="2144" y="1426"/>
                  </a:lnTo>
                  <a:lnTo>
                    <a:pt x="2144" y="1426"/>
                  </a:lnTo>
                  <a:lnTo>
                    <a:pt x="2140" y="1426"/>
                  </a:lnTo>
                  <a:lnTo>
                    <a:pt x="2140" y="1426"/>
                  </a:lnTo>
                  <a:lnTo>
                    <a:pt x="2138" y="1426"/>
                  </a:lnTo>
                  <a:lnTo>
                    <a:pt x="2138" y="1426"/>
                  </a:lnTo>
                  <a:lnTo>
                    <a:pt x="2136" y="1424"/>
                  </a:lnTo>
                  <a:lnTo>
                    <a:pt x="2136" y="1424"/>
                  </a:lnTo>
                  <a:lnTo>
                    <a:pt x="2136" y="1424"/>
                  </a:lnTo>
                  <a:lnTo>
                    <a:pt x="2134" y="1424"/>
                  </a:lnTo>
                  <a:lnTo>
                    <a:pt x="2132" y="1422"/>
                  </a:lnTo>
                  <a:lnTo>
                    <a:pt x="2132" y="1422"/>
                  </a:lnTo>
                  <a:lnTo>
                    <a:pt x="2130" y="1422"/>
                  </a:lnTo>
                  <a:lnTo>
                    <a:pt x="2130" y="1422"/>
                  </a:lnTo>
                  <a:lnTo>
                    <a:pt x="2128" y="1422"/>
                  </a:lnTo>
                  <a:lnTo>
                    <a:pt x="2128" y="1422"/>
                  </a:lnTo>
                  <a:lnTo>
                    <a:pt x="2128" y="1422"/>
                  </a:lnTo>
                  <a:lnTo>
                    <a:pt x="2128" y="1420"/>
                  </a:lnTo>
                  <a:lnTo>
                    <a:pt x="2126" y="1420"/>
                  </a:lnTo>
                  <a:lnTo>
                    <a:pt x="2126" y="1420"/>
                  </a:lnTo>
                  <a:lnTo>
                    <a:pt x="2124" y="1418"/>
                  </a:lnTo>
                  <a:lnTo>
                    <a:pt x="2124" y="1416"/>
                  </a:lnTo>
                  <a:lnTo>
                    <a:pt x="2122" y="1414"/>
                  </a:lnTo>
                  <a:lnTo>
                    <a:pt x="2120" y="1412"/>
                  </a:lnTo>
                  <a:lnTo>
                    <a:pt x="2118" y="1408"/>
                  </a:lnTo>
                  <a:lnTo>
                    <a:pt x="2116" y="1406"/>
                  </a:lnTo>
                  <a:lnTo>
                    <a:pt x="2114" y="1404"/>
                  </a:lnTo>
                  <a:lnTo>
                    <a:pt x="2110" y="1402"/>
                  </a:lnTo>
                  <a:lnTo>
                    <a:pt x="2108" y="1402"/>
                  </a:lnTo>
                  <a:lnTo>
                    <a:pt x="2104" y="1402"/>
                  </a:lnTo>
                  <a:lnTo>
                    <a:pt x="2104" y="1404"/>
                  </a:lnTo>
                  <a:lnTo>
                    <a:pt x="2102" y="1404"/>
                  </a:lnTo>
                  <a:lnTo>
                    <a:pt x="2102" y="1406"/>
                  </a:lnTo>
                  <a:lnTo>
                    <a:pt x="2096" y="1410"/>
                  </a:lnTo>
                  <a:lnTo>
                    <a:pt x="2094" y="1410"/>
                  </a:lnTo>
                  <a:lnTo>
                    <a:pt x="2094" y="1410"/>
                  </a:lnTo>
                  <a:lnTo>
                    <a:pt x="2094" y="1410"/>
                  </a:lnTo>
                  <a:lnTo>
                    <a:pt x="2092" y="1412"/>
                  </a:lnTo>
                  <a:lnTo>
                    <a:pt x="2090" y="1412"/>
                  </a:lnTo>
                  <a:lnTo>
                    <a:pt x="2088" y="1410"/>
                  </a:lnTo>
                  <a:lnTo>
                    <a:pt x="2088" y="1410"/>
                  </a:lnTo>
                  <a:lnTo>
                    <a:pt x="2086" y="1408"/>
                  </a:lnTo>
                  <a:lnTo>
                    <a:pt x="2084" y="1410"/>
                  </a:lnTo>
                  <a:lnTo>
                    <a:pt x="2082" y="1412"/>
                  </a:lnTo>
                  <a:lnTo>
                    <a:pt x="2080" y="1414"/>
                  </a:lnTo>
                  <a:lnTo>
                    <a:pt x="2082" y="1414"/>
                  </a:lnTo>
                  <a:lnTo>
                    <a:pt x="2082" y="1416"/>
                  </a:lnTo>
                  <a:lnTo>
                    <a:pt x="2084" y="1416"/>
                  </a:lnTo>
                  <a:lnTo>
                    <a:pt x="2086" y="1416"/>
                  </a:lnTo>
                  <a:lnTo>
                    <a:pt x="2086" y="1416"/>
                  </a:lnTo>
                  <a:lnTo>
                    <a:pt x="2088" y="1416"/>
                  </a:lnTo>
                  <a:lnTo>
                    <a:pt x="2086" y="1416"/>
                  </a:lnTo>
                  <a:lnTo>
                    <a:pt x="2086" y="1416"/>
                  </a:lnTo>
                  <a:lnTo>
                    <a:pt x="2086" y="1416"/>
                  </a:lnTo>
                  <a:lnTo>
                    <a:pt x="2086" y="1416"/>
                  </a:lnTo>
                  <a:lnTo>
                    <a:pt x="2084" y="1416"/>
                  </a:lnTo>
                  <a:lnTo>
                    <a:pt x="2084" y="1416"/>
                  </a:lnTo>
                  <a:lnTo>
                    <a:pt x="2082" y="1416"/>
                  </a:lnTo>
                  <a:lnTo>
                    <a:pt x="2082" y="1414"/>
                  </a:lnTo>
                  <a:lnTo>
                    <a:pt x="2080" y="1414"/>
                  </a:lnTo>
                  <a:lnTo>
                    <a:pt x="2080" y="1414"/>
                  </a:lnTo>
                  <a:lnTo>
                    <a:pt x="2080" y="1412"/>
                  </a:lnTo>
                  <a:lnTo>
                    <a:pt x="2082" y="1412"/>
                  </a:lnTo>
                  <a:lnTo>
                    <a:pt x="2082" y="1410"/>
                  </a:lnTo>
                  <a:lnTo>
                    <a:pt x="2084" y="1408"/>
                  </a:lnTo>
                  <a:lnTo>
                    <a:pt x="2084" y="1408"/>
                  </a:lnTo>
                  <a:lnTo>
                    <a:pt x="2084" y="1408"/>
                  </a:lnTo>
                  <a:lnTo>
                    <a:pt x="2082" y="1406"/>
                  </a:lnTo>
                  <a:lnTo>
                    <a:pt x="2082" y="1402"/>
                  </a:lnTo>
                  <a:lnTo>
                    <a:pt x="2082" y="1402"/>
                  </a:lnTo>
                  <a:lnTo>
                    <a:pt x="2080" y="1400"/>
                  </a:lnTo>
                  <a:lnTo>
                    <a:pt x="2076" y="1400"/>
                  </a:lnTo>
                  <a:lnTo>
                    <a:pt x="2074" y="1400"/>
                  </a:lnTo>
                  <a:lnTo>
                    <a:pt x="2072" y="1402"/>
                  </a:lnTo>
                  <a:lnTo>
                    <a:pt x="2070" y="1404"/>
                  </a:lnTo>
                  <a:lnTo>
                    <a:pt x="2070" y="1406"/>
                  </a:lnTo>
                  <a:lnTo>
                    <a:pt x="2070" y="1406"/>
                  </a:lnTo>
                  <a:lnTo>
                    <a:pt x="2070" y="1408"/>
                  </a:lnTo>
                  <a:lnTo>
                    <a:pt x="2068" y="1408"/>
                  </a:lnTo>
                  <a:lnTo>
                    <a:pt x="2068" y="1408"/>
                  </a:lnTo>
                  <a:lnTo>
                    <a:pt x="2066" y="1408"/>
                  </a:lnTo>
                  <a:lnTo>
                    <a:pt x="2066" y="1406"/>
                  </a:lnTo>
                  <a:lnTo>
                    <a:pt x="2066" y="1406"/>
                  </a:lnTo>
                  <a:lnTo>
                    <a:pt x="2064" y="1406"/>
                  </a:lnTo>
                  <a:lnTo>
                    <a:pt x="2064" y="1406"/>
                  </a:lnTo>
                  <a:lnTo>
                    <a:pt x="2062" y="1408"/>
                  </a:lnTo>
                  <a:lnTo>
                    <a:pt x="2062" y="1408"/>
                  </a:lnTo>
                  <a:lnTo>
                    <a:pt x="2060" y="1410"/>
                  </a:lnTo>
                  <a:lnTo>
                    <a:pt x="2058" y="1410"/>
                  </a:lnTo>
                  <a:lnTo>
                    <a:pt x="2060" y="1408"/>
                  </a:lnTo>
                  <a:lnTo>
                    <a:pt x="2062" y="1406"/>
                  </a:lnTo>
                  <a:lnTo>
                    <a:pt x="2064" y="1404"/>
                  </a:lnTo>
                  <a:lnTo>
                    <a:pt x="2064" y="1404"/>
                  </a:lnTo>
                  <a:lnTo>
                    <a:pt x="2066" y="1406"/>
                  </a:lnTo>
                  <a:lnTo>
                    <a:pt x="2068" y="1406"/>
                  </a:lnTo>
                  <a:lnTo>
                    <a:pt x="2068" y="1406"/>
                  </a:lnTo>
                  <a:lnTo>
                    <a:pt x="2068" y="1406"/>
                  </a:lnTo>
                  <a:lnTo>
                    <a:pt x="2070" y="1406"/>
                  </a:lnTo>
                  <a:lnTo>
                    <a:pt x="2070" y="1404"/>
                  </a:lnTo>
                  <a:lnTo>
                    <a:pt x="2070" y="1402"/>
                  </a:lnTo>
                  <a:lnTo>
                    <a:pt x="2070" y="1402"/>
                  </a:lnTo>
                  <a:lnTo>
                    <a:pt x="2072" y="1400"/>
                  </a:lnTo>
                  <a:lnTo>
                    <a:pt x="2074" y="1400"/>
                  </a:lnTo>
                  <a:lnTo>
                    <a:pt x="2080" y="1400"/>
                  </a:lnTo>
                  <a:lnTo>
                    <a:pt x="2082" y="1400"/>
                  </a:lnTo>
                  <a:lnTo>
                    <a:pt x="2084" y="1400"/>
                  </a:lnTo>
                  <a:lnTo>
                    <a:pt x="2084" y="1400"/>
                  </a:lnTo>
                  <a:lnTo>
                    <a:pt x="2086" y="1402"/>
                  </a:lnTo>
                  <a:lnTo>
                    <a:pt x="2086" y="1404"/>
                  </a:lnTo>
                  <a:lnTo>
                    <a:pt x="2086" y="1404"/>
                  </a:lnTo>
                  <a:lnTo>
                    <a:pt x="2088" y="1406"/>
                  </a:lnTo>
                  <a:lnTo>
                    <a:pt x="2088" y="1404"/>
                  </a:lnTo>
                  <a:lnTo>
                    <a:pt x="2088" y="1404"/>
                  </a:lnTo>
                  <a:lnTo>
                    <a:pt x="2090" y="1404"/>
                  </a:lnTo>
                  <a:lnTo>
                    <a:pt x="2092" y="1402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2" y="1400"/>
                  </a:lnTo>
                  <a:lnTo>
                    <a:pt x="2094" y="1400"/>
                  </a:lnTo>
                  <a:lnTo>
                    <a:pt x="2094" y="1398"/>
                  </a:lnTo>
                  <a:lnTo>
                    <a:pt x="2094" y="1398"/>
                  </a:lnTo>
                  <a:lnTo>
                    <a:pt x="2094" y="1398"/>
                  </a:lnTo>
                  <a:lnTo>
                    <a:pt x="2094" y="1396"/>
                  </a:lnTo>
                  <a:lnTo>
                    <a:pt x="2094" y="1396"/>
                  </a:lnTo>
                  <a:lnTo>
                    <a:pt x="2094" y="1394"/>
                  </a:lnTo>
                  <a:lnTo>
                    <a:pt x="2096" y="1392"/>
                  </a:lnTo>
                  <a:lnTo>
                    <a:pt x="2096" y="1392"/>
                  </a:lnTo>
                  <a:lnTo>
                    <a:pt x="2098" y="1390"/>
                  </a:lnTo>
                  <a:lnTo>
                    <a:pt x="2098" y="1390"/>
                  </a:lnTo>
                  <a:lnTo>
                    <a:pt x="2100" y="1390"/>
                  </a:lnTo>
                  <a:lnTo>
                    <a:pt x="2102" y="1390"/>
                  </a:lnTo>
                  <a:lnTo>
                    <a:pt x="2102" y="1390"/>
                  </a:lnTo>
                  <a:lnTo>
                    <a:pt x="2102" y="1388"/>
                  </a:lnTo>
                  <a:lnTo>
                    <a:pt x="2102" y="1388"/>
                  </a:lnTo>
                  <a:lnTo>
                    <a:pt x="2104" y="1388"/>
                  </a:lnTo>
                  <a:lnTo>
                    <a:pt x="2104" y="1388"/>
                  </a:lnTo>
                  <a:lnTo>
                    <a:pt x="2104" y="1388"/>
                  </a:lnTo>
                  <a:lnTo>
                    <a:pt x="2106" y="1386"/>
                  </a:lnTo>
                  <a:lnTo>
                    <a:pt x="2106" y="1386"/>
                  </a:lnTo>
                  <a:lnTo>
                    <a:pt x="2108" y="1384"/>
                  </a:lnTo>
                  <a:lnTo>
                    <a:pt x="2112" y="1384"/>
                  </a:lnTo>
                  <a:lnTo>
                    <a:pt x="2112" y="1384"/>
                  </a:lnTo>
                  <a:lnTo>
                    <a:pt x="2114" y="1380"/>
                  </a:lnTo>
                  <a:lnTo>
                    <a:pt x="2116" y="1380"/>
                  </a:lnTo>
                  <a:lnTo>
                    <a:pt x="2118" y="1380"/>
                  </a:lnTo>
                  <a:lnTo>
                    <a:pt x="2120" y="1378"/>
                  </a:lnTo>
                  <a:lnTo>
                    <a:pt x="2124" y="1378"/>
                  </a:lnTo>
                  <a:lnTo>
                    <a:pt x="2128" y="1376"/>
                  </a:lnTo>
                  <a:lnTo>
                    <a:pt x="2132" y="1376"/>
                  </a:lnTo>
                  <a:lnTo>
                    <a:pt x="2136" y="1376"/>
                  </a:lnTo>
                  <a:lnTo>
                    <a:pt x="2138" y="1376"/>
                  </a:lnTo>
                  <a:lnTo>
                    <a:pt x="2140" y="1374"/>
                  </a:lnTo>
                  <a:lnTo>
                    <a:pt x="2138" y="1370"/>
                  </a:lnTo>
                  <a:lnTo>
                    <a:pt x="2136" y="1364"/>
                  </a:lnTo>
                  <a:lnTo>
                    <a:pt x="2130" y="1358"/>
                  </a:lnTo>
                  <a:lnTo>
                    <a:pt x="2128" y="1354"/>
                  </a:lnTo>
                  <a:lnTo>
                    <a:pt x="2126" y="1352"/>
                  </a:lnTo>
                  <a:lnTo>
                    <a:pt x="2124" y="1352"/>
                  </a:lnTo>
                  <a:lnTo>
                    <a:pt x="2120" y="1350"/>
                  </a:lnTo>
                  <a:lnTo>
                    <a:pt x="2116" y="1346"/>
                  </a:lnTo>
                  <a:lnTo>
                    <a:pt x="2114" y="1346"/>
                  </a:lnTo>
                  <a:lnTo>
                    <a:pt x="2112" y="1344"/>
                  </a:lnTo>
                  <a:lnTo>
                    <a:pt x="2112" y="1344"/>
                  </a:lnTo>
                  <a:lnTo>
                    <a:pt x="2110" y="1342"/>
                  </a:lnTo>
                  <a:lnTo>
                    <a:pt x="2108" y="1338"/>
                  </a:lnTo>
                  <a:lnTo>
                    <a:pt x="2106" y="1336"/>
                  </a:lnTo>
                  <a:lnTo>
                    <a:pt x="2102" y="1334"/>
                  </a:lnTo>
                  <a:lnTo>
                    <a:pt x="2100" y="1332"/>
                  </a:lnTo>
                  <a:lnTo>
                    <a:pt x="2098" y="1330"/>
                  </a:lnTo>
                  <a:lnTo>
                    <a:pt x="2096" y="1330"/>
                  </a:lnTo>
                  <a:lnTo>
                    <a:pt x="2094" y="1330"/>
                  </a:lnTo>
                  <a:lnTo>
                    <a:pt x="2092" y="1330"/>
                  </a:lnTo>
                  <a:lnTo>
                    <a:pt x="2088" y="1328"/>
                  </a:lnTo>
                  <a:lnTo>
                    <a:pt x="2086" y="1328"/>
                  </a:lnTo>
                  <a:lnTo>
                    <a:pt x="2084" y="1326"/>
                  </a:lnTo>
                  <a:lnTo>
                    <a:pt x="2084" y="1326"/>
                  </a:lnTo>
                  <a:lnTo>
                    <a:pt x="2084" y="1324"/>
                  </a:lnTo>
                  <a:lnTo>
                    <a:pt x="2084" y="1324"/>
                  </a:lnTo>
                  <a:lnTo>
                    <a:pt x="2084" y="1326"/>
                  </a:lnTo>
                  <a:lnTo>
                    <a:pt x="2086" y="1326"/>
                  </a:lnTo>
                  <a:lnTo>
                    <a:pt x="2088" y="1328"/>
                  </a:lnTo>
                  <a:lnTo>
                    <a:pt x="2088" y="1326"/>
                  </a:lnTo>
                  <a:lnTo>
                    <a:pt x="2088" y="1324"/>
                  </a:lnTo>
                  <a:lnTo>
                    <a:pt x="2086" y="1322"/>
                  </a:lnTo>
                  <a:lnTo>
                    <a:pt x="2086" y="1318"/>
                  </a:lnTo>
                  <a:lnTo>
                    <a:pt x="2082" y="1318"/>
                  </a:lnTo>
                  <a:lnTo>
                    <a:pt x="2082" y="1318"/>
                  </a:lnTo>
                  <a:lnTo>
                    <a:pt x="2078" y="1318"/>
                  </a:lnTo>
                  <a:lnTo>
                    <a:pt x="2076" y="1316"/>
                  </a:lnTo>
                  <a:lnTo>
                    <a:pt x="2072" y="1316"/>
                  </a:lnTo>
                  <a:lnTo>
                    <a:pt x="2072" y="1316"/>
                  </a:lnTo>
                  <a:lnTo>
                    <a:pt x="2072" y="1318"/>
                  </a:lnTo>
                  <a:lnTo>
                    <a:pt x="2072" y="1318"/>
                  </a:lnTo>
                  <a:lnTo>
                    <a:pt x="2072" y="1318"/>
                  </a:lnTo>
                  <a:lnTo>
                    <a:pt x="2070" y="1318"/>
                  </a:lnTo>
                  <a:lnTo>
                    <a:pt x="2068" y="1320"/>
                  </a:lnTo>
                  <a:lnTo>
                    <a:pt x="2062" y="1322"/>
                  </a:lnTo>
                  <a:lnTo>
                    <a:pt x="2060" y="1322"/>
                  </a:lnTo>
                  <a:lnTo>
                    <a:pt x="2058" y="1322"/>
                  </a:lnTo>
                  <a:lnTo>
                    <a:pt x="2054" y="1320"/>
                  </a:lnTo>
                  <a:lnTo>
                    <a:pt x="2052" y="1320"/>
                  </a:lnTo>
                  <a:lnTo>
                    <a:pt x="2052" y="1318"/>
                  </a:lnTo>
                  <a:lnTo>
                    <a:pt x="2050" y="1318"/>
                  </a:lnTo>
                  <a:lnTo>
                    <a:pt x="2050" y="1316"/>
                  </a:lnTo>
                  <a:lnTo>
                    <a:pt x="2048" y="1314"/>
                  </a:lnTo>
                  <a:lnTo>
                    <a:pt x="2046" y="1314"/>
                  </a:lnTo>
                  <a:lnTo>
                    <a:pt x="2046" y="1312"/>
                  </a:lnTo>
                  <a:lnTo>
                    <a:pt x="2042" y="1312"/>
                  </a:lnTo>
                  <a:lnTo>
                    <a:pt x="2042" y="1310"/>
                  </a:lnTo>
                  <a:lnTo>
                    <a:pt x="2042" y="1310"/>
                  </a:lnTo>
                  <a:lnTo>
                    <a:pt x="2042" y="1308"/>
                  </a:lnTo>
                  <a:lnTo>
                    <a:pt x="2042" y="1306"/>
                  </a:lnTo>
                  <a:lnTo>
                    <a:pt x="2042" y="1306"/>
                  </a:lnTo>
                  <a:lnTo>
                    <a:pt x="2042" y="1306"/>
                  </a:lnTo>
                  <a:lnTo>
                    <a:pt x="2040" y="1306"/>
                  </a:lnTo>
                  <a:lnTo>
                    <a:pt x="2040" y="1306"/>
                  </a:lnTo>
                  <a:lnTo>
                    <a:pt x="2038" y="1306"/>
                  </a:lnTo>
                  <a:lnTo>
                    <a:pt x="2038" y="1304"/>
                  </a:lnTo>
                  <a:lnTo>
                    <a:pt x="2038" y="1306"/>
                  </a:lnTo>
                  <a:lnTo>
                    <a:pt x="2038" y="1306"/>
                  </a:lnTo>
                  <a:lnTo>
                    <a:pt x="2036" y="1308"/>
                  </a:lnTo>
                  <a:lnTo>
                    <a:pt x="2036" y="1308"/>
                  </a:lnTo>
                  <a:lnTo>
                    <a:pt x="2034" y="1306"/>
                  </a:lnTo>
                  <a:lnTo>
                    <a:pt x="2036" y="1306"/>
                  </a:lnTo>
                  <a:lnTo>
                    <a:pt x="2036" y="1306"/>
                  </a:lnTo>
                  <a:lnTo>
                    <a:pt x="2036" y="1306"/>
                  </a:lnTo>
                  <a:lnTo>
                    <a:pt x="2036" y="1306"/>
                  </a:lnTo>
                  <a:lnTo>
                    <a:pt x="2038" y="1302"/>
                  </a:lnTo>
                  <a:lnTo>
                    <a:pt x="2038" y="1302"/>
                  </a:lnTo>
                  <a:lnTo>
                    <a:pt x="2038" y="1302"/>
                  </a:lnTo>
                  <a:lnTo>
                    <a:pt x="2038" y="1302"/>
                  </a:lnTo>
                  <a:lnTo>
                    <a:pt x="2038" y="1300"/>
                  </a:lnTo>
                  <a:lnTo>
                    <a:pt x="2036" y="1300"/>
                  </a:lnTo>
                  <a:lnTo>
                    <a:pt x="2036" y="1298"/>
                  </a:lnTo>
                  <a:lnTo>
                    <a:pt x="2036" y="1298"/>
                  </a:lnTo>
                  <a:lnTo>
                    <a:pt x="2038" y="1300"/>
                  </a:lnTo>
                  <a:lnTo>
                    <a:pt x="2038" y="1300"/>
                  </a:lnTo>
                  <a:lnTo>
                    <a:pt x="2038" y="1300"/>
                  </a:lnTo>
                  <a:lnTo>
                    <a:pt x="2040" y="1300"/>
                  </a:lnTo>
                  <a:lnTo>
                    <a:pt x="2042" y="1300"/>
                  </a:lnTo>
                  <a:lnTo>
                    <a:pt x="2042" y="1300"/>
                  </a:lnTo>
                  <a:lnTo>
                    <a:pt x="2044" y="1300"/>
                  </a:lnTo>
                  <a:lnTo>
                    <a:pt x="2044" y="1300"/>
                  </a:lnTo>
                  <a:lnTo>
                    <a:pt x="2046" y="1302"/>
                  </a:lnTo>
                  <a:lnTo>
                    <a:pt x="2046" y="1302"/>
                  </a:lnTo>
                  <a:lnTo>
                    <a:pt x="2046" y="1304"/>
                  </a:lnTo>
                  <a:lnTo>
                    <a:pt x="2048" y="1306"/>
                  </a:lnTo>
                  <a:lnTo>
                    <a:pt x="2048" y="1306"/>
                  </a:lnTo>
                  <a:lnTo>
                    <a:pt x="2048" y="1306"/>
                  </a:lnTo>
                  <a:lnTo>
                    <a:pt x="2048" y="1308"/>
                  </a:lnTo>
                  <a:lnTo>
                    <a:pt x="2048" y="1310"/>
                  </a:lnTo>
                  <a:lnTo>
                    <a:pt x="2048" y="1310"/>
                  </a:lnTo>
                  <a:lnTo>
                    <a:pt x="2048" y="1310"/>
                  </a:lnTo>
                  <a:lnTo>
                    <a:pt x="2048" y="1312"/>
                  </a:lnTo>
                  <a:lnTo>
                    <a:pt x="2052" y="1316"/>
                  </a:lnTo>
                  <a:lnTo>
                    <a:pt x="2054" y="1318"/>
                  </a:lnTo>
                  <a:lnTo>
                    <a:pt x="2054" y="1318"/>
                  </a:lnTo>
                  <a:lnTo>
                    <a:pt x="2056" y="1320"/>
                  </a:lnTo>
                  <a:lnTo>
                    <a:pt x="2058" y="1320"/>
                  </a:lnTo>
                  <a:lnTo>
                    <a:pt x="2060" y="1320"/>
                  </a:lnTo>
                  <a:lnTo>
                    <a:pt x="2062" y="1320"/>
                  </a:lnTo>
                  <a:lnTo>
                    <a:pt x="2064" y="1320"/>
                  </a:lnTo>
                  <a:lnTo>
                    <a:pt x="2066" y="1318"/>
                  </a:lnTo>
                  <a:lnTo>
                    <a:pt x="2068" y="1316"/>
                  </a:lnTo>
                  <a:lnTo>
                    <a:pt x="2072" y="1314"/>
                  </a:lnTo>
                  <a:lnTo>
                    <a:pt x="2074" y="1312"/>
                  </a:lnTo>
                  <a:lnTo>
                    <a:pt x="2076" y="1312"/>
                  </a:lnTo>
                  <a:lnTo>
                    <a:pt x="2078" y="1314"/>
                  </a:lnTo>
                  <a:lnTo>
                    <a:pt x="2080" y="1314"/>
                  </a:lnTo>
                  <a:lnTo>
                    <a:pt x="2086" y="1316"/>
                  </a:lnTo>
                  <a:lnTo>
                    <a:pt x="2088" y="1316"/>
                  </a:lnTo>
                  <a:lnTo>
                    <a:pt x="2090" y="1318"/>
                  </a:lnTo>
                  <a:lnTo>
                    <a:pt x="2092" y="1322"/>
                  </a:lnTo>
                  <a:lnTo>
                    <a:pt x="2092" y="1322"/>
                  </a:lnTo>
                  <a:lnTo>
                    <a:pt x="2092" y="1322"/>
                  </a:lnTo>
                  <a:lnTo>
                    <a:pt x="2094" y="1322"/>
                  </a:lnTo>
                  <a:lnTo>
                    <a:pt x="2094" y="1322"/>
                  </a:lnTo>
                  <a:lnTo>
                    <a:pt x="2094" y="1324"/>
                  </a:lnTo>
                  <a:lnTo>
                    <a:pt x="2094" y="1324"/>
                  </a:lnTo>
                  <a:lnTo>
                    <a:pt x="2094" y="1324"/>
                  </a:lnTo>
                  <a:lnTo>
                    <a:pt x="2094" y="1326"/>
                  </a:lnTo>
                  <a:lnTo>
                    <a:pt x="2094" y="1326"/>
                  </a:lnTo>
                  <a:lnTo>
                    <a:pt x="2096" y="1326"/>
                  </a:lnTo>
                  <a:lnTo>
                    <a:pt x="2096" y="1326"/>
                  </a:lnTo>
                  <a:lnTo>
                    <a:pt x="2098" y="1326"/>
                  </a:lnTo>
                  <a:lnTo>
                    <a:pt x="2100" y="1326"/>
                  </a:lnTo>
                  <a:lnTo>
                    <a:pt x="2100" y="1328"/>
                  </a:lnTo>
                  <a:lnTo>
                    <a:pt x="2102" y="1328"/>
                  </a:lnTo>
                  <a:lnTo>
                    <a:pt x="2104" y="1326"/>
                  </a:lnTo>
                  <a:lnTo>
                    <a:pt x="2106" y="1324"/>
                  </a:lnTo>
                  <a:lnTo>
                    <a:pt x="2110" y="1322"/>
                  </a:lnTo>
                  <a:lnTo>
                    <a:pt x="2110" y="1324"/>
                  </a:lnTo>
                  <a:lnTo>
                    <a:pt x="2114" y="1326"/>
                  </a:lnTo>
                  <a:lnTo>
                    <a:pt x="2118" y="1328"/>
                  </a:lnTo>
                  <a:lnTo>
                    <a:pt x="2118" y="1328"/>
                  </a:lnTo>
                  <a:lnTo>
                    <a:pt x="2118" y="1328"/>
                  </a:lnTo>
                  <a:lnTo>
                    <a:pt x="2118" y="1328"/>
                  </a:lnTo>
                  <a:lnTo>
                    <a:pt x="2120" y="1328"/>
                  </a:lnTo>
                  <a:lnTo>
                    <a:pt x="2120" y="1328"/>
                  </a:lnTo>
                  <a:lnTo>
                    <a:pt x="2120" y="1328"/>
                  </a:lnTo>
                  <a:lnTo>
                    <a:pt x="2122" y="1330"/>
                  </a:lnTo>
                  <a:lnTo>
                    <a:pt x="2124" y="1330"/>
                  </a:lnTo>
                  <a:lnTo>
                    <a:pt x="2126" y="1332"/>
                  </a:lnTo>
                  <a:lnTo>
                    <a:pt x="2126" y="1332"/>
                  </a:lnTo>
                  <a:lnTo>
                    <a:pt x="2128" y="1332"/>
                  </a:lnTo>
                  <a:lnTo>
                    <a:pt x="2130" y="1332"/>
                  </a:lnTo>
                  <a:lnTo>
                    <a:pt x="2132" y="1334"/>
                  </a:lnTo>
                  <a:lnTo>
                    <a:pt x="2136" y="1334"/>
                  </a:lnTo>
                  <a:lnTo>
                    <a:pt x="2136" y="1332"/>
                  </a:lnTo>
                  <a:lnTo>
                    <a:pt x="2138" y="1332"/>
                  </a:lnTo>
                  <a:lnTo>
                    <a:pt x="2138" y="1330"/>
                  </a:lnTo>
                  <a:lnTo>
                    <a:pt x="2136" y="1328"/>
                  </a:lnTo>
                  <a:lnTo>
                    <a:pt x="2136" y="1326"/>
                  </a:lnTo>
                  <a:lnTo>
                    <a:pt x="2136" y="1324"/>
                  </a:lnTo>
                  <a:lnTo>
                    <a:pt x="2134" y="1322"/>
                  </a:lnTo>
                  <a:lnTo>
                    <a:pt x="2132" y="1320"/>
                  </a:lnTo>
                  <a:lnTo>
                    <a:pt x="2132" y="1320"/>
                  </a:lnTo>
                  <a:lnTo>
                    <a:pt x="2132" y="1318"/>
                  </a:lnTo>
                  <a:lnTo>
                    <a:pt x="2130" y="1318"/>
                  </a:lnTo>
                  <a:lnTo>
                    <a:pt x="2128" y="1316"/>
                  </a:lnTo>
                  <a:lnTo>
                    <a:pt x="2128" y="1316"/>
                  </a:lnTo>
                  <a:lnTo>
                    <a:pt x="2126" y="1316"/>
                  </a:lnTo>
                  <a:lnTo>
                    <a:pt x="2126" y="1314"/>
                  </a:lnTo>
                  <a:lnTo>
                    <a:pt x="2122" y="1312"/>
                  </a:lnTo>
                  <a:lnTo>
                    <a:pt x="2120" y="1312"/>
                  </a:lnTo>
                  <a:lnTo>
                    <a:pt x="2120" y="1312"/>
                  </a:lnTo>
                  <a:lnTo>
                    <a:pt x="2118" y="1312"/>
                  </a:lnTo>
                  <a:lnTo>
                    <a:pt x="2118" y="1312"/>
                  </a:lnTo>
                  <a:lnTo>
                    <a:pt x="2118" y="1312"/>
                  </a:lnTo>
                  <a:lnTo>
                    <a:pt x="2118" y="1312"/>
                  </a:lnTo>
                  <a:lnTo>
                    <a:pt x="2118" y="1310"/>
                  </a:lnTo>
                  <a:lnTo>
                    <a:pt x="2116" y="1312"/>
                  </a:lnTo>
                  <a:lnTo>
                    <a:pt x="2116" y="1312"/>
                  </a:lnTo>
                  <a:lnTo>
                    <a:pt x="2116" y="1312"/>
                  </a:lnTo>
                  <a:lnTo>
                    <a:pt x="2116" y="1312"/>
                  </a:lnTo>
                  <a:lnTo>
                    <a:pt x="2116" y="1310"/>
                  </a:lnTo>
                  <a:lnTo>
                    <a:pt x="2116" y="1310"/>
                  </a:lnTo>
                  <a:lnTo>
                    <a:pt x="2116" y="1308"/>
                  </a:lnTo>
                  <a:lnTo>
                    <a:pt x="2114" y="1308"/>
                  </a:lnTo>
                  <a:lnTo>
                    <a:pt x="2112" y="1306"/>
                  </a:lnTo>
                  <a:lnTo>
                    <a:pt x="2112" y="1306"/>
                  </a:lnTo>
                  <a:lnTo>
                    <a:pt x="2112" y="1304"/>
                  </a:lnTo>
                  <a:lnTo>
                    <a:pt x="2114" y="1304"/>
                  </a:lnTo>
                  <a:lnTo>
                    <a:pt x="2114" y="1304"/>
                  </a:lnTo>
                  <a:lnTo>
                    <a:pt x="2114" y="1304"/>
                  </a:lnTo>
                  <a:lnTo>
                    <a:pt x="2114" y="1304"/>
                  </a:lnTo>
                  <a:lnTo>
                    <a:pt x="2114" y="1304"/>
                  </a:lnTo>
                  <a:lnTo>
                    <a:pt x="2114" y="1304"/>
                  </a:lnTo>
                  <a:lnTo>
                    <a:pt x="2114" y="1298"/>
                  </a:lnTo>
                  <a:lnTo>
                    <a:pt x="2114" y="1298"/>
                  </a:lnTo>
                  <a:lnTo>
                    <a:pt x="2112" y="1296"/>
                  </a:lnTo>
                  <a:lnTo>
                    <a:pt x="2108" y="1294"/>
                  </a:lnTo>
                  <a:lnTo>
                    <a:pt x="2106" y="1292"/>
                  </a:lnTo>
                  <a:lnTo>
                    <a:pt x="2104" y="1292"/>
                  </a:lnTo>
                  <a:lnTo>
                    <a:pt x="2104" y="1292"/>
                  </a:lnTo>
                  <a:lnTo>
                    <a:pt x="2104" y="1292"/>
                  </a:lnTo>
                  <a:lnTo>
                    <a:pt x="2102" y="1290"/>
                  </a:lnTo>
                  <a:lnTo>
                    <a:pt x="2102" y="1292"/>
                  </a:lnTo>
                  <a:lnTo>
                    <a:pt x="2100" y="1292"/>
                  </a:lnTo>
                  <a:lnTo>
                    <a:pt x="2100" y="1290"/>
                  </a:lnTo>
                  <a:lnTo>
                    <a:pt x="2100" y="1290"/>
                  </a:lnTo>
                  <a:lnTo>
                    <a:pt x="2100" y="1288"/>
                  </a:lnTo>
                  <a:lnTo>
                    <a:pt x="2098" y="1288"/>
                  </a:lnTo>
                  <a:lnTo>
                    <a:pt x="2098" y="1288"/>
                  </a:lnTo>
                  <a:lnTo>
                    <a:pt x="2096" y="1286"/>
                  </a:lnTo>
                  <a:lnTo>
                    <a:pt x="2094" y="1286"/>
                  </a:lnTo>
                  <a:lnTo>
                    <a:pt x="2092" y="1284"/>
                  </a:lnTo>
                  <a:lnTo>
                    <a:pt x="2092" y="1282"/>
                  </a:lnTo>
                  <a:lnTo>
                    <a:pt x="2090" y="1282"/>
                  </a:lnTo>
                  <a:lnTo>
                    <a:pt x="2088" y="1280"/>
                  </a:lnTo>
                  <a:lnTo>
                    <a:pt x="2088" y="1280"/>
                  </a:lnTo>
                  <a:lnTo>
                    <a:pt x="2090" y="1280"/>
                  </a:lnTo>
                  <a:lnTo>
                    <a:pt x="2090" y="1280"/>
                  </a:lnTo>
                  <a:lnTo>
                    <a:pt x="2090" y="1280"/>
                  </a:lnTo>
                  <a:lnTo>
                    <a:pt x="2090" y="1280"/>
                  </a:lnTo>
                  <a:lnTo>
                    <a:pt x="2090" y="1280"/>
                  </a:lnTo>
                  <a:lnTo>
                    <a:pt x="2090" y="1282"/>
                  </a:lnTo>
                  <a:lnTo>
                    <a:pt x="2090" y="1280"/>
                  </a:lnTo>
                  <a:lnTo>
                    <a:pt x="2090" y="1278"/>
                  </a:lnTo>
                  <a:lnTo>
                    <a:pt x="2092" y="1276"/>
                  </a:lnTo>
                  <a:lnTo>
                    <a:pt x="2092" y="1274"/>
                  </a:lnTo>
                  <a:lnTo>
                    <a:pt x="2092" y="1274"/>
                  </a:lnTo>
                  <a:lnTo>
                    <a:pt x="2092" y="1266"/>
                  </a:lnTo>
                  <a:lnTo>
                    <a:pt x="2092" y="1266"/>
                  </a:lnTo>
                  <a:lnTo>
                    <a:pt x="2092" y="1264"/>
                  </a:lnTo>
                  <a:lnTo>
                    <a:pt x="2092" y="1264"/>
                  </a:lnTo>
                  <a:lnTo>
                    <a:pt x="2090" y="1264"/>
                  </a:lnTo>
                  <a:lnTo>
                    <a:pt x="2090" y="1264"/>
                  </a:lnTo>
                  <a:lnTo>
                    <a:pt x="2090" y="1264"/>
                  </a:lnTo>
                  <a:lnTo>
                    <a:pt x="2088" y="1264"/>
                  </a:lnTo>
                  <a:lnTo>
                    <a:pt x="2088" y="1262"/>
                  </a:lnTo>
                  <a:lnTo>
                    <a:pt x="2088" y="1260"/>
                  </a:lnTo>
                  <a:lnTo>
                    <a:pt x="2088" y="1260"/>
                  </a:lnTo>
                  <a:lnTo>
                    <a:pt x="2088" y="1260"/>
                  </a:lnTo>
                  <a:lnTo>
                    <a:pt x="2088" y="1258"/>
                  </a:lnTo>
                  <a:lnTo>
                    <a:pt x="2086" y="1256"/>
                  </a:lnTo>
                  <a:lnTo>
                    <a:pt x="2084" y="1254"/>
                  </a:lnTo>
                  <a:lnTo>
                    <a:pt x="2084" y="1254"/>
                  </a:lnTo>
                  <a:lnTo>
                    <a:pt x="2086" y="1254"/>
                  </a:lnTo>
                  <a:lnTo>
                    <a:pt x="2086" y="1254"/>
                  </a:lnTo>
                  <a:lnTo>
                    <a:pt x="2086" y="1254"/>
                  </a:lnTo>
                  <a:lnTo>
                    <a:pt x="2084" y="1252"/>
                  </a:lnTo>
                  <a:lnTo>
                    <a:pt x="2084" y="1252"/>
                  </a:lnTo>
                  <a:lnTo>
                    <a:pt x="2084" y="1252"/>
                  </a:lnTo>
                  <a:lnTo>
                    <a:pt x="2084" y="1252"/>
                  </a:lnTo>
                  <a:lnTo>
                    <a:pt x="2086" y="1252"/>
                  </a:lnTo>
                  <a:lnTo>
                    <a:pt x="2086" y="1252"/>
                  </a:lnTo>
                  <a:lnTo>
                    <a:pt x="2086" y="1250"/>
                  </a:lnTo>
                  <a:lnTo>
                    <a:pt x="2084" y="1250"/>
                  </a:lnTo>
                  <a:lnTo>
                    <a:pt x="2084" y="1250"/>
                  </a:lnTo>
                  <a:lnTo>
                    <a:pt x="2084" y="1250"/>
                  </a:lnTo>
                  <a:lnTo>
                    <a:pt x="2082" y="1250"/>
                  </a:lnTo>
                  <a:lnTo>
                    <a:pt x="2082" y="1248"/>
                  </a:lnTo>
                  <a:lnTo>
                    <a:pt x="2082" y="1248"/>
                  </a:lnTo>
                  <a:lnTo>
                    <a:pt x="2082" y="1248"/>
                  </a:lnTo>
                  <a:lnTo>
                    <a:pt x="2082" y="1244"/>
                  </a:lnTo>
                  <a:lnTo>
                    <a:pt x="2082" y="1242"/>
                  </a:lnTo>
                  <a:lnTo>
                    <a:pt x="2080" y="1240"/>
                  </a:lnTo>
                  <a:lnTo>
                    <a:pt x="2080" y="1240"/>
                  </a:lnTo>
                  <a:lnTo>
                    <a:pt x="2078" y="1236"/>
                  </a:lnTo>
                  <a:lnTo>
                    <a:pt x="2078" y="1236"/>
                  </a:lnTo>
                  <a:lnTo>
                    <a:pt x="2076" y="1234"/>
                  </a:lnTo>
                  <a:lnTo>
                    <a:pt x="2076" y="1232"/>
                  </a:lnTo>
                  <a:lnTo>
                    <a:pt x="2074" y="1230"/>
                  </a:lnTo>
                  <a:lnTo>
                    <a:pt x="2074" y="1230"/>
                  </a:lnTo>
                  <a:lnTo>
                    <a:pt x="2074" y="1230"/>
                  </a:lnTo>
                  <a:lnTo>
                    <a:pt x="2074" y="1230"/>
                  </a:lnTo>
                  <a:lnTo>
                    <a:pt x="2074" y="1230"/>
                  </a:lnTo>
                  <a:lnTo>
                    <a:pt x="2074" y="1228"/>
                  </a:lnTo>
                  <a:lnTo>
                    <a:pt x="2074" y="1226"/>
                  </a:lnTo>
                  <a:lnTo>
                    <a:pt x="2074" y="1226"/>
                  </a:lnTo>
                  <a:lnTo>
                    <a:pt x="2074" y="1224"/>
                  </a:lnTo>
                  <a:lnTo>
                    <a:pt x="2072" y="1224"/>
                  </a:lnTo>
                  <a:lnTo>
                    <a:pt x="2072" y="1224"/>
                  </a:lnTo>
                  <a:lnTo>
                    <a:pt x="2072" y="1222"/>
                  </a:lnTo>
                  <a:lnTo>
                    <a:pt x="2072" y="1222"/>
                  </a:lnTo>
                  <a:lnTo>
                    <a:pt x="2072" y="1220"/>
                  </a:lnTo>
                  <a:lnTo>
                    <a:pt x="2070" y="1220"/>
                  </a:lnTo>
                  <a:lnTo>
                    <a:pt x="2070" y="1220"/>
                  </a:lnTo>
                  <a:lnTo>
                    <a:pt x="2070" y="1220"/>
                  </a:lnTo>
                  <a:lnTo>
                    <a:pt x="2070" y="1218"/>
                  </a:lnTo>
                  <a:lnTo>
                    <a:pt x="2070" y="1218"/>
                  </a:lnTo>
                  <a:lnTo>
                    <a:pt x="2070" y="1218"/>
                  </a:lnTo>
                  <a:lnTo>
                    <a:pt x="2070" y="1216"/>
                  </a:lnTo>
                  <a:lnTo>
                    <a:pt x="2070" y="1214"/>
                  </a:lnTo>
                  <a:lnTo>
                    <a:pt x="2068" y="1210"/>
                  </a:lnTo>
                  <a:lnTo>
                    <a:pt x="2068" y="1210"/>
                  </a:lnTo>
                  <a:lnTo>
                    <a:pt x="2068" y="1210"/>
                  </a:lnTo>
                  <a:lnTo>
                    <a:pt x="2068" y="1208"/>
                  </a:lnTo>
                  <a:lnTo>
                    <a:pt x="2068" y="1208"/>
                  </a:lnTo>
                  <a:lnTo>
                    <a:pt x="2066" y="1206"/>
                  </a:lnTo>
                  <a:lnTo>
                    <a:pt x="2066" y="1204"/>
                  </a:lnTo>
                  <a:lnTo>
                    <a:pt x="2066" y="1204"/>
                  </a:lnTo>
                  <a:lnTo>
                    <a:pt x="2066" y="1202"/>
                  </a:lnTo>
                  <a:lnTo>
                    <a:pt x="2066" y="1202"/>
                  </a:lnTo>
                  <a:lnTo>
                    <a:pt x="2064" y="1200"/>
                  </a:lnTo>
                  <a:lnTo>
                    <a:pt x="2064" y="1198"/>
                  </a:lnTo>
                  <a:lnTo>
                    <a:pt x="2064" y="1196"/>
                  </a:lnTo>
                  <a:lnTo>
                    <a:pt x="2064" y="1196"/>
                  </a:lnTo>
                  <a:lnTo>
                    <a:pt x="2062" y="1194"/>
                  </a:lnTo>
                  <a:lnTo>
                    <a:pt x="2058" y="1194"/>
                  </a:lnTo>
                  <a:lnTo>
                    <a:pt x="2056" y="1192"/>
                  </a:lnTo>
                  <a:lnTo>
                    <a:pt x="2054" y="1190"/>
                  </a:lnTo>
                  <a:lnTo>
                    <a:pt x="2052" y="1188"/>
                  </a:lnTo>
                  <a:lnTo>
                    <a:pt x="2050" y="1188"/>
                  </a:lnTo>
                  <a:lnTo>
                    <a:pt x="2048" y="1188"/>
                  </a:lnTo>
                  <a:lnTo>
                    <a:pt x="2046" y="1188"/>
                  </a:lnTo>
                  <a:lnTo>
                    <a:pt x="2044" y="1188"/>
                  </a:lnTo>
                  <a:lnTo>
                    <a:pt x="2044" y="1186"/>
                  </a:lnTo>
                  <a:lnTo>
                    <a:pt x="2042" y="1184"/>
                  </a:lnTo>
                  <a:lnTo>
                    <a:pt x="2040" y="1184"/>
                  </a:lnTo>
                  <a:lnTo>
                    <a:pt x="2040" y="1184"/>
                  </a:lnTo>
                  <a:lnTo>
                    <a:pt x="2038" y="1184"/>
                  </a:lnTo>
                  <a:lnTo>
                    <a:pt x="2038" y="1184"/>
                  </a:lnTo>
                  <a:lnTo>
                    <a:pt x="2036" y="1184"/>
                  </a:lnTo>
                  <a:lnTo>
                    <a:pt x="2036" y="1184"/>
                  </a:lnTo>
                  <a:lnTo>
                    <a:pt x="2036" y="1184"/>
                  </a:lnTo>
                  <a:lnTo>
                    <a:pt x="2036" y="1184"/>
                  </a:lnTo>
                  <a:lnTo>
                    <a:pt x="2036" y="1182"/>
                  </a:lnTo>
                  <a:lnTo>
                    <a:pt x="2034" y="1182"/>
                  </a:lnTo>
                  <a:lnTo>
                    <a:pt x="2034" y="1182"/>
                  </a:lnTo>
                  <a:lnTo>
                    <a:pt x="2034" y="1182"/>
                  </a:lnTo>
                  <a:lnTo>
                    <a:pt x="2032" y="1180"/>
                  </a:lnTo>
                  <a:lnTo>
                    <a:pt x="2028" y="1176"/>
                  </a:lnTo>
                  <a:lnTo>
                    <a:pt x="2028" y="1174"/>
                  </a:lnTo>
                  <a:lnTo>
                    <a:pt x="2028" y="1174"/>
                  </a:lnTo>
                  <a:lnTo>
                    <a:pt x="2028" y="1174"/>
                  </a:lnTo>
                  <a:lnTo>
                    <a:pt x="2028" y="1172"/>
                  </a:lnTo>
                  <a:lnTo>
                    <a:pt x="2026" y="1172"/>
                  </a:lnTo>
                  <a:lnTo>
                    <a:pt x="2026" y="1172"/>
                  </a:lnTo>
                  <a:lnTo>
                    <a:pt x="2026" y="1172"/>
                  </a:lnTo>
                  <a:lnTo>
                    <a:pt x="2024" y="1172"/>
                  </a:lnTo>
                  <a:lnTo>
                    <a:pt x="2024" y="1170"/>
                  </a:lnTo>
                  <a:lnTo>
                    <a:pt x="2024" y="1170"/>
                  </a:lnTo>
                  <a:lnTo>
                    <a:pt x="2022" y="1172"/>
                  </a:lnTo>
                  <a:lnTo>
                    <a:pt x="2022" y="1172"/>
                  </a:lnTo>
                  <a:lnTo>
                    <a:pt x="2022" y="1172"/>
                  </a:lnTo>
                  <a:lnTo>
                    <a:pt x="2020" y="1172"/>
                  </a:lnTo>
                  <a:lnTo>
                    <a:pt x="2018" y="1172"/>
                  </a:lnTo>
                  <a:lnTo>
                    <a:pt x="2018" y="1172"/>
                  </a:lnTo>
                  <a:lnTo>
                    <a:pt x="2018" y="1172"/>
                  </a:lnTo>
                  <a:lnTo>
                    <a:pt x="2018" y="1174"/>
                  </a:lnTo>
                  <a:lnTo>
                    <a:pt x="2016" y="1174"/>
                  </a:lnTo>
                  <a:lnTo>
                    <a:pt x="2016" y="1174"/>
                  </a:lnTo>
                  <a:lnTo>
                    <a:pt x="2016" y="1174"/>
                  </a:lnTo>
                  <a:lnTo>
                    <a:pt x="2016" y="1172"/>
                  </a:lnTo>
                  <a:lnTo>
                    <a:pt x="2016" y="1172"/>
                  </a:lnTo>
                  <a:lnTo>
                    <a:pt x="2016" y="1172"/>
                  </a:lnTo>
                  <a:lnTo>
                    <a:pt x="2016" y="1170"/>
                  </a:lnTo>
                  <a:lnTo>
                    <a:pt x="2016" y="1168"/>
                  </a:lnTo>
                  <a:lnTo>
                    <a:pt x="2016" y="1166"/>
                  </a:lnTo>
                  <a:lnTo>
                    <a:pt x="2016" y="1162"/>
                  </a:lnTo>
                  <a:lnTo>
                    <a:pt x="2016" y="1162"/>
                  </a:lnTo>
                  <a:lnTo>
                    <a:pt x="2016" y="1160"/>
                  </a:lnTo>
                  <a:lnTo>
                    <a:pt x="2016" y="1158"/>
                  </a:lnTo>
                  <a:lnTo>
                    <a:pt x="2016" y="1158"/>
                  </a:lnTo>
                  <a:lnTo>
                    <a:pt x="2016" y="1158"/>
                  </a:lnTo>
                  <a:lnTo>
                    <a:pt x="2018" y="1156"/>
                  </a:lnTo>
                  <a:lnTo>
                    <a:pt x="2018" y="1156"/>
                  </a:lnTo>
                  <a:lnTo>
                    <a:pt x="2018" y="1156"/>
                  </a:lnTo>
                  <a:lnTo>
                    <a:pt x="2018" y="1156"/>
                  </a:lnTo>
                  <a:lnTo>
                    <a:pt x="2020" y="1156"/>
                  </a:lnTo>
                  <a:lnTo>
                    <a:pt x="2020" y="1154"/>
                  </a:lnTo>
                  <a:lnTo>
                    <a:pt x="2022" y="1154"/>
                  </a:lnTo>
                  <a:lnTo>
                    <a:pt x="2022" y="1154"/>
                  </a:lnTo>
                  <a:lnTo>
                    <a:pt x="2024" y="1154"/>
                  </a:lnTo>
                  <a:lnTo>
                    <a:pt x="2024" y="1152"/>
                  </a:lnTo>
                  <a:lnTo>
                    <a:pt x="2026" y="1148"/>
                  </a:lnTo>
                  <a:lnTo>
                    <a:pt x="2026" y="1146"/>
                  </a:lnTo>
                  <a:lnTo>
                    <a:pt x="2026" y="1144"/>
                  </a:lnTo>
                  <a:lnTo>
                    <a:pt x="2026" y="1144"/>
                  </a:lnTo>
                  <a:lnTo>
                    <a:pt x="2026" y="1142"/>
                  </a:lnTo>
                  <a:lnTo>
                    <a:pt x="2026" y="1142"/>
                  </a:lnTo>
                  <a:lnTo>
                    <a:pt x="2026" y="1142"/>
                  </a:lnTo>
                  <a:lnTo>
                    <a:pt x="2028" y="1142"/>
                  </a:lnTo>
                  <a:lnTo>
                    <a:pt x="2028" y="1142"/>
                  </a:lnTo>
                  <a:lnTo>
                    <a:pt x="2030" y="1140"/>
                  </a:lnTo>
                  <a:lnTo>
                    <a:pt x="2030" y="1140"/>
                  </a:lnTo>
                  <a:lnTo>
                    <a:pt x="2032" y="1140"/>
                  </a:lnTo>
                  <a:lnTo>
                    <a:pt x="2032" y="1138"/>
                  </a:lnTo>
                  <a:lnTo>
                    <a:pt x="2032" y="1138"/>
                  </a:lnTo>
                  <a:lnTo>
                    <a:pt x="2032" y="1138"/>
                  </a:lnTo>
                  <a:lnTo>
                    <a:pt x="2032" y="1136"/>
                  </a:lnTo>
                  <a:lnTo>
                    <a:pt x="2034" y="1136"/>
                  </a:lnTo>
                  <a:lnTo>
                    <a:pt x="2034" y="1134"/>
                  </a:lnTo>
                  <a:lnTo>
                    <a:pt x="2034" y="1134"/>
                  </a:lnTo>
                  <a:lnTo>
                    <a:pt x="2034" y="1132"/>
                  </a:lnTo>
                  <a:lnTo>
                    <a:pt x="2036" y="1130"/>
                  </a:lnTo>
                  <a:lnTo>
                    <a:pt x="2036" y="1128"/>
                  </a:lnTo>
                  <a:lnTo>
                    <a:pt x="2036" y="1128"/>
                  </a:lnTo>
                  <a:lnTo>
                    <a:pt x="2038" y="1126"/>
                  </a:lnTo>
                  <a:lnTo>
                    <a:pt x="2038" y="1126"/>
                  </a:lnTo>
                  <a:lnTo>
                    <a:pt x="2038" y="1126"/>
                  </a:lnTo>
                  <a:lnTo>
                    <a:pt x="2038" y="1126"/>
                  </a:lnTo>
                  <a:lnTo>
                    <a:pt x="2040" y="1126"/>
                  </a:lnTo>
                  <a:lnTo>
                    <a:pt x="2040" y="1126"/>
                  </a:lnTo>
                  <a:lnTo>
                    <a:pt x="2040" y="1126"/>
                  </a:lnTo>
                  <a:lnTo>
                    <a:pt x="2040" y="1126"/>
                  </a:lnTo>
                  <a:lnTo>
                    <a:pt x="2040" y="1126"/>
                  </a:lnTo>
                  <a:lnTo>
                    <a:pt x="2042" y="1126"/>
                  </a:lnTo>
                  <a:lnTo>
                    <a:pt x="2042" y="1126"/>
                  </a:lnTo>
                  <a:lnTo>
                    <a:pt x="2040" y="1128"/>
                  </a:lnTo>
                  <a:lnTo>
                    <a:pt x="2042" y="1126"/>
                  </a:lnTo>
                  <a:lnTo>
                    <a:pt x="2044" y="1124"/>
                  </a:lnTo>
                  <a:lnTo>
                    <a:pt x="2046" y="1124"/>
                  </a:lnTo>
                  <a:lnTo>
                    <a:pt x="2044" y="1124"/>
                  </a:lnTo>
                  <a:lnTo>
                    <a:pt x="2046" y="1126"/>
                  </a:lnTo>
                  <a:lnTo>
                    <a:pt x="2046" y="1126"/>
                  </a:lnTo>
                  <a:lnTo>
                    <a:pt x="2046" y="1126"/>
                  </a:lnTo>
                  <a:lnTo>
                    <a:pt x="2048" y="1126"/>
                  </a:lnTo>
                  <a:lnTo>
                    <a:pt x="2048" y="1126"/>
                  </a:lnTo>
                  <a:lnTo>
                    <a:pt x="2048" y="1126"/>
                  </a:lnTo>
                  <a:lnTo>
                    <a:pt x="2048" y="1124"/>
                  </a:lnTo>
                  <a:lnTo>
                    <a:pt x="2048" y="1124"/>
                  </a:lnTo>
                  <a:lnTo>
                    <a:pt x="2048" y="1124"/>
                  </a:lnTo>
                  <a:lnTo>
                    <a:pt x="2048" y="1124"/>
                  </a:lnTo>
                  <a:lnTo>
                    <a:pt x="2048" y="1122"/>
                  </a:lnTo>
                  <a:lnTo>
                    <a:pt x="2048" y="1122"/>
                  </a:lnTo>
                  <a:lnTo>
                    <a:pt x="2050" y="1120"/>
                  </a:lnTo>
                  <a:lnTo>
                    <a:pt x="2050" y="1120"/>
                  </a:lnTo>
                  <a:lnTo>
                    <a:pt x="2050" y="1120"/>
                  </a:lnTo>
                  <a:lnTo>
                    <a:pt x="2048" y="1118"/>
                  </a:lnTo>
                  <a:lnTo>
                    <a:pt x="2048" y="1118"/>
                  </a:lnTo>
                  <a:lnTo>
                    <a:pt x="2048" y="1118"/>
                  </a:lnTo>
                  <a:lnTo>
                    <a:pt x="2050" y="1118"/>
                  </a:lnTo>
                  <a:lnTo>
                    <a:pt x="2050" y="1118"/>
                  </a:lnTo>
                  <a:lnTo>
                    <a:pt x="2050" y="1120"/>
                  </a:lnTo>
                  <a:lnTo>
                    <a:pt x="2052" y="1120"/>
                  </a:lnTo>
                  <a:lnTo>
                    <a:pt x="2054" y="1118"/>
                  </a:lnTo>
                  <a:lnTo>
                    <a:pt x="2054" y="1114"/>
                  </a:lnTo>
                  <a:lnTo>
                    <a:pt x="2054" y="1112"/>
                  </a:lnTo>
                  <a:lnTo>
                    <a:pt x="2056" y="1110"/>
                  </a:lnTo>
                  <a:lnTo>
                    <a:pt x="2056" y="1110"/>
                  </a:lnTo>
                  <a:lnTo>
                    <a:pt x="2058" y="1110"/>
                  </a:lnTo>
                  <a:lnTo>
                    <a:pt x="2058" y="1110"/>
                  </a:lnTo>
                  <a:lnTo>
                    <a:pt x="2058" y="1110"/>
                  </a:lnTo>
                  <a:lnTo>
                    <a:pt x="2060" y="1108"/>
                  </a:lnTo>
                  <a:lnTo>
                    <a:pt x="2060" y="1108"/>
                  </a:lnTo>
                  <a:lnTo>
                    <a:pt x="2060" y="1108"/>
                  </a:lnTo>
                  <a:lnTo>
                    <a:pt x="2060" y="1108"/>
                  </a:lnTo>
                  <a:lnTo>
                    <a:pt x="2060" y="1108"/>
                  </a:lnTo>
                  <a:lnTo>
                    <a:pt x="2060" y="1110"/>
                  </a:lnTo>
                  <a:lnTo>
                    <a:pt x="2060" y="1110"/>
                  </a:lnTo>
                  <a:lnTo>
                    <a:pt x="2060" y="1110"/>
                  </a:lnTo>
                  <a:lnTo>
                    <a:pt x="2062" y="1108"/>
                  </a:lnTo>
                  <a:lnTo>
                    <a:pt x="2062" y="1108"/>
                  </a:lnTo>
                  <a:lnTo>
                    <a:pt x="2064" y="1106"/>
                  </a:lnTo>
                  <a:lnTo>
                    <a:pt x="2066" y="1106"/>
                  </a:lnTo>
                  <a:lnTo>
                    <a:pt x="2066" y="1106"/>
                  </a:lnTo>
                  <a:lnTo>
                    <a:pt x="2066" y="1106"/>
                  </a:lnTo>
                  <a:lnTo>
                    <a:pt x="2066" y="1104"/>
                  </a:lnTo>
                  <a:lnTo>
                    <a:pt x="2066" y="1104"/>
                  </a:lnTo>
                  <a:lnTo>
                    <a:pt x="2064" y="1104"/>
                  </a:lnTo>
                  <a:lnTo>
                    <a:pt x="2064" y="1104"/>
                  </a:lnTo>
                  <a:lnTo>
                    <a:pt x="2064" y="1104"/>
                  </a:lnTo>
                  <a:lnTo>
                    <a:pt x="2064" y="1104"/>
                  </a:lnTo>
                  <a:lnTo>
                    <a:pt x="2062" y="1106"/>
                  </a:lnTo>
                  <a:lnTo>
                    <a:pt x="2062" y="1106"/>
                  </a:lnTo>
                  <a:lnTo>
                    <a:pt x="2062" y="1104"/>
                  </a:lnTo>
                  <a:lnTo>
                    <a:pt x="2060" y="1106"/>
                  </a:lnTo>
                  <a:lnTo>
                    <a:pt x="2060" y="1106"/>
                  </a:lnTo>
                  <a:lnTo>
                    <a:pt x="2060" y="1104"/>
                  </a:lnTo>
                  <a:lnTo>
                    <a:pt x="2060" y="1104"/>
                  </a:lnTo>
                  <a:lnTo>
                    <a:pt x="2060" y="1102"/>
                  </a:lnTo>
                  <a:lnTo>
                    <a:pt x="2060" y="1102"/>
                  </a:lnTo>
                  <a:lnTo>
                    <a:pt x="2058" y="1100"/>
                  </a:lnTo>
                  <a:lnTo>
                    <a:pt x="2058" y="1100"/>
                  </a:lnTo>
                  <a:lnTo>
                    <a:pt x="2058" y="1100"/>
                  </a:lnTo>
                  <a:lnTo>
                    <a:pt x="2056" y="1100"/>
                  </a:lnTo>
                  <a:lnTo>
                    <a:pt x="2056" y="1098"/>
                  </a:lnTo>
                  <a:lnTo>
                    <a:pt x="2056" y="1098"/>
                  </a:lnTo>
                  <a:lnTo>
                    <a:pt x="2056" y="1096"/>
                  </a:lnTo>
                  <a:lnTo>
                    <a:pt x="2056" y="1096"/>
                  </a:lnTo>
                  <a:lnTo>
                    <a:pt x="2058" y="1094"/>
                  </a:lnTo>
                  <a:lnTo>
                    <a:pt x="2056" y="1094"/>
                  </a:lnTo>
                  <a:lnTo>
                    <a:pt x="2056" y="1094"/>
                  </a:lnTo>
                  <a:lnTo>
                    <a:pt x="2056" y="1094"/>
                  </a:lnTo>
                  <a:lnTo>
                    <a:pt x="2056" y="1092"/>
                  </a:lnTo>
                  <a:lnTo>
                    <a:pt x="2056" y="1092"/>
                  </a:lnTo>
                  <a:lnTo>
                    <a:pt x="2056" y="1092"/>
                  </a:lnTo>
                  <a:lnTo>
                    <a:pt x="2056" y="1092"/>
                  </a:lnTo>
                  <a:lnTo>
                    <a:pt x="2058" y="1092"/>
                  </a:lnTo>
                  <a:lnTo>
                    <a:pt x="2058" y="1092"/>
                  </a:lnTo>
                  <a:lnTo>
                    <a:pt x="2058" y="1094"/>
                  </a:lnTo>
                  <a:lnTo>
                    <a:pt x="2058" y="1094"/>
                  </a:lnTo>
                  <a:lnTo>
                    <a:pt x="2060" y="1092"/>
                  </a:lnTo>
                  <a:lnTo>
                    <a:pt x="2062" y="1092"/>
                  </a:lnTo>
                  <a:lnTo>
                    <a:pt x="2062" y="1094"/>
                  </a:lnTo>
                  <a:lnTo>
                    <a:pt x="2062" y="1094"/>
                  </a:lnTo>
                  <a:lnTo>
                    <a:pt x="2062" y="1094"/>
                  </a:lnTo>
                  <a:lnTo>
                    <a:pt x="2062" y="1094"/>
                  </a:lnTo>
                  <a:lnTo>
                    <a:pt x="2062" y="1094"/>
                  </a:lnTo>
                  <a:lnTo>
                    <a:pt x="2062" y="1094"/>
                  </a:lnTo>
                  <a:lnTo>
                    <a:pt x="2064" y="1094"/>
                  </a:lnTo>
                  <a:lnTo>
                    <a:pt x="2064" y="1096"/>
                  </a:lnTo>
                  <a:lnTo>
                    <a:pt x="2066" y="1094"/>
                  </a:lnTo>
                  <a:lnTo>
                    <a:pt x="2064" y="1094"/>
                  </a:lnTo>
                  <a:lnTo>
                    <a:pt x="2064" y="1092"/>
                  </a:lnTo>
                  <a:lnTo>
                    <a:pt x="2064" y="1090"/>
                  </a:lnTo>
                  <a:lnTo>
                    <a:pt x="2066" y="1090"/>
                  </a:lnTo>
                  <a:lnTo>
                    <a:pt x="2066" y="1090"/>
                  </a:lnTo>
                  <a:lnTo>
                    <a:pt x="2066" y="1092"/>
                  </a:lnTo>
                  <a:lnTo>
                    <a:pt x="2068" y="1092"/>
                  </a:lnTo>
                  <a:lnTo>
                    <a:pt x="2068" y="1092"/>
                  </a:lnTo>
                  <a:lnTo>
                    <a:pt x="2068" y="1094"/>
                  </a:lnTo>
                  <a:lnTo>
                    <a:pt x="2068" y="1098"/>
                  </a:lnTo>
                  <a:lnTo>
                    <a:pt x="2066" y="1098"/>
                  </a:lnTo>
                  <a:lnTo>
                    <a:pt x="2066" y="1098"/>
                  </a:lnTo>
                  <a:lnTo>
                    <a:pt x="2066" y="1100"/>
                  </a:lnTo>
                  <a:lnTo>
                    <a:pt x="2066" y="1100"/>
                  </a:lnTo>
                  <a:lnTo>
                    <a:pt x="2066" y="1100"/>
                  </a:lnTo>
                  <a:lnTo>
                    <a:pt x="2066" y="1102"/>
                  </a:lnTo>
                  <a:lnTo>
                    <a:pt x="2066" y="1102"/>
                  </a:lnTo>
                  <a:lnTo>
                    <a:pt x="2066" y="1102"/>
                  </a:lnTo>
                  <a:lnTo>
                    <a:pt x="2068" y="1102"/>
                  </a:lnTo>
                  <a:lnTo>
                    <a:pt x="2068" y="1102"/>
                  </a:lnTo>
                  <a:lnTo>
                    <a:pt x="2068" y="1102"/>
                  </a:lnTo>
                  <a:lnTo>
                    <a:pt x="2070" y="1102"/>
                  </a:lnTo>
                  <a:lnTo>
                    <a:pt x="2072" y="1100"/>
                  </a:lnTo>
                  <a:lnTo>
                    <a:pt x="2072" y="1100"/>
                  </a:lnTo>
                  <a:lnTo>
                    <a:pt x="2074" y="1100"/>
                  </a:lnTo>
                  <a:lnTo>
                    <a:pt x="2074" y="1100"/>
                  </a:lnTo>
                  <a:lnTo>
                    <a:pt x="2076" y="1100"/>
                  </a:lnTo>
                  <a:lnTo>
                    <a:pt x="2076" y="1100"/>
                  </a:lnTo>
                  <a:lnTo>
                    <a:pt x="2076" y="1098"/>
                  </a:lnTo>
                  <a:lnTo>
                    <a:pt x="2078" y="1098"/>
                  </a:lnTo>
                  <a:lnTo>
                    <a:pt x="2078" y="1098"/>
                  </a:lnTo>
                  <a:lnTo>
                    <a:pt x="2080" y="1098"/>
                  </a:lnTo>
                  <a:lnTo>
                    <a:pt x="2080" y="1098"/>
                  </a:lnTo>
                  <a:lnTo>
                    <a:pt x="2080" y="1098"/>
                  </a:lnTo>
                  <a:lnTo>
                    <a:pt x="2080" y="1098"/>
                  </a:lnTo>
                  <a:lnTo>
                    <a:pt x="2084" y="1096"/>
                  </a:lnTo>
                  <a:lnTo>
                    <a:pt x="2084" y="1096"/>
                  </a:lnTo>
                  <a:lnTo>
                    <a:pt x="2082" y="1096"/>
                  </a:lnTo>
                  <a:lnTo>
                    <a:pt x="2082" y="1094"/>
                  </a:lnTo>
                  <a:lnTo>
                    <a:pt x="2082" y="1090"/>
                  </a:lnTo>
                  <a:lnTo>
                    <a:pt x="2082" y="1090"/>
                  </a:lnTo>
                  <a:lnTo>
                    <a:pt x="2082" y="1090"/>
                  </a:lnTo>
                  <a:lnTo>
                    <a:pt x="2082" y="1088"/>
                  </a:lnTo>
                  <a:lnTo>
                    <a:pt x="2082" y="1088"/>
                  </a:lnTo>
                  <a:lnTo>
                    <a:pt x="2080" y="1088"/>
                  </a:lnTo>
                  <a:lnTo>
                    <a:pt x="2080" y="1088"/>
                  </a:lnTo>
                  <a:lnTo>
                    <a:pt x="2080" y="1086"/>
                  </a:lnTo>
                  <a:lnTo>
                    <a:pt x="2082" y="1086"/>
                  </a:lnTo>
                  <a:lnTo>
                    <a:pt x="2082" y="1086"/>
                  </a:lnTo>
                  <a:lnTo>
                    <a:pt x="2082" y="1086"/>
                  </a:lnTo>
                  <a:lnTo>
                    <a:pt x="2084" y="1088"/>
                  </a:lnTo>
                  <a:lnTo>
                    <a:pt x="2084" y="1086"/>
                  </a:lnTo>
                  <a:lnTo>
                    <a:pt x="2084" y="1086"/>
                  </a:lnTo>
                  <a:lnTo>
                    <a:pt x="2082" y="1084"/>
                  </a:lnTo>
                  <a:lnTo>
                    <a:pt x="2082" y="1084"/>
                  </a:lnTo>
                  <a:lnTo>
                    <a:pt x="2084" y="1082"/>
                  </a:lnTo>
                  <a:lnTo>
                    <a:pt x="2084" y="1082"/>
                  </a:lnTo>
                  <a:lnTo>
                    <a:pt x="2084" y="1080"/>
                  </a:lnTo>
                  <a:lnTo>
                    <a:pt x="2084" y="1080"/>
                  </a:lnTo>
                  <a:lnTo>
                    <a:pt x="2084" y="1080"/>
                  </a:lnTo>
                  <a:lnTo>
                    <a:pt x="2086" y="1080"/>
                  </a:lnTo>
                  <a:lnTo>
                    <a:pt x="2086" y="1080"/>
                  </a:lnTo>
                  <a:lnTo>
                    <a:pt x="2086" y="1080"/>
                  </a:lnTo>
                  <a:lnTo>
                    <a:pt x="2088" y="1080"/>
                  </a:lnTo>
                  <a:lnTo>
                    <a:pt x="2088" y="1080"/>
                  </a:lnTo>
                  <a:lnTo>
                    <a:pt x="2088" y="1082"/>
                  </a:lnTo>
                  <a:lnTo>
                    <a:pt x="2090" y="1082"/>
                  </a:lnTo>
                  <a:lnTo>
                    <a:pt x="2090" y="1084"/>
                  </a:lnTo>
                  <a:lnTo>
                    <a:pt x="2090" y="1084"/>
                  </a:lnTo>
                  <a:lnTo>
                    <a:pt x="2090" y="1084"/>
                  </a:lnTo>
                  <a:lnTo>
                    <a:pt x="2092" y="1084"/>
                  </a:lnTo>
                  <a:lnTo>
                    <a:pt x="2092" y="1082"/>
                  </a:lnTo>
                  <a:lnTo>
                    <a:pt x="2092" y="1082"/>
                  </a:lnTo>
                  <a:lnTo>
                    <a:pt x="2092" y="1082"/>
                  </a:lnTo>
                  <a:lnTo>
                    <a:pt x="2092" y="1082"/>
                  </a:lnTo>
                  <a:lnTo>
                    <a:pt x="2092" y="1080"/>
                  </a:lnTo>
                  <a:lnTo>
                    <a:pt x="2092" y="1080"/>
                  </a:lnTo>
                  <a:lnTo>
                    <a:pt x="2092" y="1080"/>
                  </a:lnTo>
                  <a:lnTo>
                    <a:pt x="2094" y="1080"/>
                  </a:lnTo>
                  <a:lnTo>
                    <a:pt x="2094" y="1080"/>
                  </a:lnTo>
                  <a:lnTo>
                    <a:pt x="2094" y="1078"/>
                  </a:lnTo>
                  <a:lnTo>
                    <a:pt x="2094" y="1078"/>
                  </a:lnTo>
                  <a:lnTo>
                    <a:pt x="2094" y="1076"/>
                  </a:lnTo>
                  <a:lnTo>
                    <a:pt x="2094" y="1076"/>
                  </a:lnTo>
                  <a:lnTo>
                    <a:pt x="2094" y="1076"/>
                  </a:lnTo>
                  <a:lnTo>
                    <a:pt x="2094" y="1074"/>
                  </a:lnTo>
                  <a:lnTo>
                    <a:pt x="2094" y="1074"/>
                  </a:lnTo>
                  <a:lnTo>
                    <a:pt x="2094" y="1076"/>
                  </a:lnTo>
                  <a:lnTo>
                    <a:pt x="2094" y="1076"/>
                  </a:lnTo>
                  <a:lnTo>
                    <a:pt x="2094" y="1076"/>
                  </a:lnTo>
                  <a:lnTo>
                    <a:pt x="2094" y="1076"/>
                  </a:lnTo>
                  <a:lnTo>
                    <a:pt x="2092" y="1074"/>
                  </a:lnTo>
                  <a:lnTo>
                    <a:pt x="2092" y="1074"/>
                  </a:lnTo>
                  <a:lnTo>
                    <a:pt x="2092" y="1074"/>
                  </a:lnTo>
                  <a:lnTo>
                    <a:pt x="2092" y="1074"/>
                  </a:lnTo>
                  <a:lnTo>
                    <a:pt x="2090" y="1072"/>
                  </a:lnTo>
                  <a:lnTo>
                    <a:pt x="2090" y="1072"/>
                  </a:lnTo>
                  <a:lnTo>
                    <a:pt x="2088" y="1072"/>
                  </a:lnTo>
                  <a:lnTo>
                    <a:pt x="2088" y="1072"/>
                  </a:lnTo>
                  <a:lnTo>
                    <a:pt x="2088" y="1074"/>
                  </a:lnTo>
                  <a:lnTo>
                    <a:pt x="2086" y="1076"/>
                  </a:lnTo>
                  <a:lnTo>
                    <a:pt x="2086" y="1076"/>
                  </a:lnTo>
                  <a:lnTo>
                    <a:pt x="2086" y="1074"/>
                  </a:lnTo>
                  <a:lnTo>
                    <a:pt x="2086" y="1074"/>
                  </a:lnTo>
                  <a:lnTo>
                    <a:pt x="2086" y="1072"/>
                  </a:lnTo>
                  <a:lnTo>
                    <a:pt x="2086" y="1072"/>
                  </a:lnTo>
                  <a:lnTo>
                    <a:pt x="2086" y="1072"/>
                  </a:lnTo>
                  <a:lnTo>
                    <a:pt x="2086" y="1072"/>
                  </a:lnTo>
                  <a:lnTo>
                    <a:pt x="2086" y="1070"/>
                  </a:lnTo>
                  <a:lnTo>
                    <a:pt x="2086" y="1070"/>
                  </a:lnTo>
                  <a:lnTo>
                    <a:pt x="2088" y="1070"/>
                  </a:lnTo>
                  <a:lnTo>
                    <a:pt x="2090" y="1070"/>
                  </a:lnTo>
                  <a:lnTo>
                    <a:pt x="2090" y="1070"/>
                  </a:lnTo>
                  <a:lnTo>
                    <a:pt x="2092" y="1070"/>
                  </a:lnTo>
                  <a:lnTo>
                    <a:pt x="2092" y="1070"/>
                  </a:lnTo>
                  <a:lnTo>
                    <a:pt x="2092" y="1070"/>
                  </a:lnTo>
                  <a:lnTo>
                    <a:pt x="2094" y="1070"/>
                  </a:lnTo>
                  <a:lnTo>
                    <a:pt x="2094" y="1072"/>
                  </a:lnTo>
                  <a:lnTo>
                    <a:pt x="2094" y="1072"/>
                  </a:lnTo>
                  <a:lnTo>
                    <a:pt x="2094" y="1072"/>
                  </a:lnTo>
                  <a:lnTo>
                    <a:pt x="2096" y="1072"/>
                  </a:lnTo>
                  <a:lnTo>
                    <a:pt x="2096" y="1072"/>
                  </a:lnTo>
                  <a:lnTo>
                    <a:pt x="2098" y="1072"/>
                  </a:lnTo>
                  <a:lnTo>
                    <a:pt x="2098" y="1072"/>
                  </a:lnTo>
                  <a:lnTo>
                    <a:pt x="2098" y="1072"/>
                  </a:lnTo>
                  <a:lnTo>
                    <a:pt x="2098" y="1072"/>
                  </a:lnTo>
                  <a:lnTo>
                    <a:pt x="2098" y="1070"/>
                  </a:lnTo>
                  <a:lnTo>
                    <a:pt x="2098" y="1070"/>
                  </a:lnTo>
                  <a:lnTo>
                    <a:pt x="2098" y="1070"/>
                  </a:lnTo>
                  <a:lnTo>
                    <a:pt x="2100" y="1072"/>
                  </a:lnTo>
                  <a:lnTo>
                    <a:pt x="2100" y="1072"/>
                  </a:lnTo>
                  <a:lnTo>
                    <a:pt x="2100" y="1070"/>
                  </a:lnTo>
                  <a:lnTo>
                    <a:pt x="2102" y="1070"/>
                  </a:lnTo>
                  <a:lnTo>
                    <a:pt x="2104" y="1068"/>
                  </a:lnTo>
                  <a:lnTo>
                    <a:pt x="2110" y="1066"/>
                  </a:lnTo>
                  <a:lnTo>
                    <a:pt x="2112" y="1066"/>
                  </a:lnTo>
                  <a:lnTo>
                    <a:pt x="2112" y="1066"/>
                  </a:lnTo>
                  <a:lnTo>
                    <a:pt x="2114" y="1066"/>
                  </a:lnTo>
                  <a:lnTo>
                    <a:pt x="2114" y="1066"/>
                  </a:lnTo>
                  <a:lnTo>
                    <a:pt x="2114" y="1066"/>
                  </a:lnTo>
                  <a:lnTo>
                    <a:pt x="2114" y="1064"/>
                  </a:lnTo>
                  <a:lnTo>
                    <a:pt x="2114" y="1064"/>
                  </a:lnTo>
                  <a:lnTo>
                    <a:pt x="2114" y="1064"/>
                  </a:lnTo>
                  <a:lnTo>
                    <a:pt x="2116" y="1064"/>
                  </a:lnTo>
                  <a:lnTo>
                    <a:pt x="2116" y="1064"/>
                  </a:lnTo>
                  <a:lnTo>
                    <a:pt x="2116" y="1064"/>
                  </a:lnTo>
                  <a:lnTo>
                    <a:pt x="2118" y="1062"/>
                  </a:lnTo>
                  <a:lnTo>
                    <a:pt x="2118" y="1062"/>
                  </a:lnTo>
                  <a:lnTo>
                    <a:pt x="2118" y="1062"/>
                  </a:lnTo>
                  <a:lnTo>
                    <a:pt x="2116" y="1060"/>
                  </a:lnTo>
                  <a:lnTo>
                    <a:pt x="2116" y="1060"/>
                  </a:lnTo>
                  <a:lnTo>
                    <a:pt x="2116" y="1060"/>
                  </a:lnTo>
                  <a:lnTo>
                    <a:pt x="2118" y="1060"/>
                  </a:lnTo>
                  <a:lnTo>
                    <a:pt x="2118" y="1060"/>
                  </a:lnTo>
                  <a:lnTo>
                    <a:pt x="2118" y="1060"/>
                  </a:lnTo>
                  <a:lnTo>
                    <a:pt x="2118" y="1060"/>
                  </a:lnTo>
                  <a:lnTo>
                    <a:pt x="2120" y="1060"/>
                  </a:lnTo>
                  <a:lnTo>
                    <a:pt x="2120" y="1060"/>
                  </a:lnTo>
                  <a:lnTo>
                    <a:pt x="2120" y="1060"/>
                  </a:lnTo>
                  <a:lnTo>
                    <a:pt x="2120" y="1060"/>
                  </a:lnTo>
                  <a:lnTo>
                    <a:pt x="2120" y="1058"/>
                  </a:lnTo>
                  <a:lnTo>
                    <a:pt x="2122" y="1058"/>
                  </a:lnTo>
                  <a:lnTo>
                    <a:pt x="2122" y="1058"/>
                  </a:lnTo>
                  <a:lnTo>
                    <a:pt x="2124" y="1058"/>
                  </a:lnTo>
                  <a:lnTo>
                    <a:pt x="2124" y="1060"/>
                  </a:lnTo>
                  <a:lnTo>
                    <a:pt x="2122" y="1060"/>
                  </a:lnTo>
                  <a:lnTo>
                    <a:pt x="2122" y="1060"/>
                  </a:lnTo>
                  <a:lnTo>
                    <a:pt x="2122" y="1060"/>
                  </a:lnTo>
                  <a:lnTo>
                    <a:pt x="2120" y="1060"/>
                  </a:lnTo>
                  <a:lnTo>
                    <a:pt x="2120" y="1060"/>
                  </a:lnTo>
                  <a:lnTo>
                    <a:pt x="2120" y="1062"/>
                  </a:lnTo>
                  <a:lnTo>
                    <a:pt x="2120" y="1062"/>
                  </a:lnTo>
                  <a:lnTo>
                    <a:pt x="2118" y="1062"/>
                  </a:lnTo>
                  <a:lnTo>
                    <a:pt x="2118" y="1062"/>
                  </a:lnTo>
                  <a:lnTo>
                    <a:pt x="2118" y="1064"/>
                  </a:lnTo>
                  <a:lnTo>
                    <a:pt x="2120" y="1064"/>
                  </a:lnTo>
                  <a:lnTo>
                    <a:pt x="2120" y="1064"/>
                  </a:lnTo>
                  <a:lnTo>
                    <a:pt x="2120" y="1062"/>
                  </a:lnTo>
                  <a:lnTo>
                    <a:pt x="2122" y="1062"/>
                  </a:lnTo>
                  <a:lnTo>
                    <a:pt x="2122" y="1062"/>
                  </a:lnTo>
                  <a:lnTo>
                    <a:pt x="2122" y="1062"/>
                  </a:lnTo>
                  <a:lnTo>
                    <a:pt x="2122" y="1062"/>
                  </a:lnTo>
                  <a:lnTo>
                    <a:pt x="2122" y="1064"/>
                  </a:lnTo>
                  <a:lnTo>
                    <a:pt x="2124" y="1064"/>
                  </a:lnTo>
                  <a:lnTo>
                    <a:pt x="2124" y="1064"/>
                  </a:lnTo>
                  <a:lnTo>
                    <a:pt x="2124" y="1064"/>
                  </a:lnTo>
                  <a:lnTo>
                    <a:pt x="2124" y="1064"/>
                  </a:lnTo>
                  <a:lnTo>
                    <a:pt x="2124" y="1062"/>
                  </a:lnTo>
                  <a:lnTo>
                    <a:pt x="2124" y="1062"/>
                  </a:lnTo>
                  <a:lnTo>
                    <a:pt x="2124" y="1060"/>
                  </a:lnTo>
                  <a:lnTo>
                    <a:pt x="2124" y="1060"/>
                  </a:lnTo>
                  <a:lnTo>
                    <a:pt x="2126" y="1058"/>
                  </a:lnTo>
                  <a:lnTo>
                    <a:pt x="2126" y="1058"/>
                  </a:lnTo>
                  <a:lnTo>
                    <a:pt x="2126" y="1058"/>
                  </a:lnTo>
                  <a:lnTo>
                    <a:pt x="2126" y="1060"/>
                  </a:lnTo>
                  <a:lnTo>
                    <a:pt x="2126" y="1060"/>
                  </a:lnTo>
                  <a:lnTo>
                    <a:pt x="2126" y="1060"/>
                  </a:lnTo>
                  <a:lnTo>
                    <a:pt x="2126" y="1060"/>
                  </a:lnTo>
                  <a:lnTo>
                    <a:pt x="2128" y="1060"/>
                  </a:lnTo>
                  <a:lnTo>
                    <a:pt x="2128" y="1058"/>
                  </a:lnTo>
                  <a:lnTo>
                    <a:pt x="2130" y="1058"/>
                  </a:lnTo>
                  <a:lnTo>
                    <a:pt x="2130" y="1058"/>
                  </a:lnTo>
                  <a:lnTo>
                    <a:pt x="2130" y="1058"/>
                  </a:lnTo>
                  <a:lnTo>
                    <a:pt x="2130" y="1058"/>
                  </a:lnTo>
                  <a:lnTo>
                    <a:pt x="2130" y="1056"/>
                  </a:lnTo>
                  <a:lnTo>
                    <a:pt x="2130" y="1056"/>
                  </a:lnTo>
                  <a:lnTo>
                    <a:pt x="2132" y="1056"/>
                  </a:lnTo>
                  <a:lnTo>
                    <a:pt x="2136" y="1054"/>
                  </a:lnTo>
                  <a:lnTo>
                    <a:pt x="2138" y="1054"/>
                  </a:lnTo>
                  <a:lnTo>
                    <a:pt x="2138" y="1052"/>
                  </a:lnTo>
                  <a:lnTo>
                    <a:pt x="2136" y="1050"/>
                  </a:lnTo>
                  <a:lnTo>
                    <a:pt x="2138" y="1050"/>
                  </a:lnTo>
                  <a:lnTo>
                    <a:pt x="2138" y="1050"/>
                  </a:lnTo>
                  <a:lnTo>
                    <a:pt x="2140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2" y="1050"/>
                  </a:lnTo>
                  <a:lnTo>
                    <a:pt x="2144" y="1052"/>
                  </a:lnTo>
                  <a:lnTo>
                    <a:pt x="2142" y="1052"/>
                  </a:lnTo>
                  <a:lnTo>
                    <a:pt x="2142" y="1052"/>
                  </a:lnTo>
                  <a:lnTo>
                    <a:pt x="2142" y="1054"/>
                  </a:lnTo>
                  <a:lnTo>
                    <a:pt x="2142" y="1054"/>
                  </a:lnTo>
                  <a:lnTo>
                    <a:pt x="2142" y="1056"/>
                  </a:lnTo>
                  <a:lnTo>
                    <a:pt x="2142" y="1056"/>
                  </a:lnTo>
                  <a:lnTo>
                    <a:pt x="2144" y="1054"/>
                  </a:lnTo>
                  <a:lnTo>
                    <a:pt x="2144" y="1054"/>
                  </a:lnTo>
                  <a:lnTo>
                    <a:pt x="2144" y="1054"/>
                  </a:lnTo>
                  <a:lnTo>
                    <a:pt x="2144" y="1052"/>
                  </a:lnTo>
                  <a:lnTo>
                    <a:pt x="2146" y="1052"/>
                  </a:lnTo>
                  <a:lnTo>
                    <a:pt x="2146" y="1052"/>
                  </a:lnTo>
                  <a:lnTo>
                    <a:pt x="2148" y="1052"/>
                  </a:lnTo>
                  <a:lnTo>
                    <a:pt x="2148" y="1052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0"/>
                  </a:lnTo>
                  <a:lnTo>
                    <a:pt x="2148" y="1052"/>
                  </a:lnTo>
                  <a:lnTo>
                    <a:pt x="2148" y="1054"/>
                  </a:lnTo>
                  <a:lnTo>
                    <a:pt x="2150" y="1054"/>
                  </a:lnTo>
                  <a:lnTo>
                    <a:pt x="2152" y="1056"/>
                  </a:lnTo>
                  <a:lnTo>
                    <a:pt x="2152" y="1056"/>
                  </a:lnTo>
                  <a:lnTo>
                    <a:pt x="2150" y="1056"/>
                  </a:lnTo>
                  <a:lnTo>
                    <a:pt x="2148" y="1056"/>
                  </a:lnTo>
                  <a:lnTo>
                    <a:pt x="2148" y="1058"/>
                  </a:lnTo>
                  <a:lnTo>
                    <a:pt x="2148" y="1058"/>
                  </a:lnTo>
                  <a:lnTo>
                    <a:pt x="2150" y="1058"/>
                  </a:lnTo>
                  <a:lnTo>
                    <a:pt x="2154" y="1060"/>
                  </a:lnTo>
                  <a:lnTo>
                    <a:pt x="2156" y="1060"/>
                  </a:lnTo>
                  <a:lnTo>
                    <a:pt x="2156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58" y="1058"/>
                  </a:lnTo>
                  <a:lnTo>
                    <a:pt x="2160" y="1058"/>
                  </a:lnTo>
                  <a:lnTo>
                    <a:pt x="2160" y="1058"/>
                  </a:lnTo>
                  <a:lnTo>
                    <a:pt x="2160" y="1056"/>
                  </a:lnTo>
                  <a:lnTo>
                    <a:pt x="2160" y="1056"/>
                  </a:lnTo>
                  <a:lnTo>
                    <a:pt x="2160" y="1056"/>
                  </a:lnTo>
                  <a:lnTo>
                    <a:pt x="2160" y="1056"/>
                  </a:lnTo>
                  <a:lnTo>
                    <a:pt x="2158" y="1056"/>
                  </a:lnTo>
                  <a:lnTo>
                    <a:pt x="2158" y="1056"/>
                  </a:lnTo>
                  <a:lnTo>
                    <a:pt x="2158" y="1054"/>
                  </a:lnTo>
                  <a:lnTo>
                    <a:pt x="2158" y="1054"/>
                  </a:lnTo>
                  <a:lnTo>
                    <a:pt x="2158" y="1054"/>
                  </a:lnTo>
                  <a:lnTo>
                    <a:pt x="2158" y="1054"/>
                  </a:lnTo>
                  <a:lnTo>
                    <a:pt x="2160" y="1054"/>
                  </a:lnTo>
                  <a:lnTo>
                    <a:pt x="2160" y="1054"/>
                  </a:lnTo>
                  <a:lnTo>
                    <a:pt x="2160" y="1054"/>
                  </a:lnTo>
                  <a:lnTo>
                    <a:pt x="2160" y="1054"/>
                  </a:lnTo>
                  <a:lnTo>
                    <a:pt x="2162" y="1054"/>
                  </a:lnTo>
                  <a:lnTo>
                    <a:pt x="2162" y="1054"/>
                  </a:lnTo>
                  <a:lnTo>
                    <a:pt x="2162" y="1054"/>
                  </a:lnTo>
                  <a:lnTo>
                    <a:pt x="2164" y="1054"/>
                  </a:lnTo>
                  <a:lnTo>
                    <a:pt x="2164" y="1054"/>
                  </a:lnTo>
                  <a:lnTo>
                    <a:pt x="2162" y="1054"/>
                  </a:lnTo>
                  <a:lnTo>
                    <a:pt x="2162" y="1056"/>
                  </a:lnTo>
                  <a:lnTo>
                    <a:pt x="2164" y="1056"/>
                  </a:lnTo>
                  <a:lnTo>
                    <a:pt x="2164" y="1056"/>
                  </a:lnTo>
                  <a:lnTo>
                    <a:pt x="2164" y="1054"/>
                  </a:lnTo>
                  <a:lnTo>
                    <a:pt x="2164" y="1054"/>
                  </a:lnTo>
                  <a:lnTo>
                    <a:pt x="2164" y="1052"/>
                  </a:lnTo>
                  <a:lnTo>
                    <a:pt x="2164" y="1048"/>
                  </a:lnTo>
                  <a:lnTo>
                    <a:pt x="2164" y="1048"/>
                  </a:lnTo>
                  <a:lnTo>
                    <a:pt x="2162" y="1048"/>
                  </a:lnTo>
                  <a:lnTo>
                    <a:pt x="2160" y="1048"/>
                  </a:lnTo>
                  <a:lnTo>
                    <a:pt x="2160" y="1050"/>
                  </a:lnTo>
                  <a:lnTo>
                    <a:pt x="2160" y="1050"/>
                  </a:lnTo>
                  <a:lnTo>
                    <a:pt x="2158" y="1050"/>
                  </a:lnTo>
                  <a:lnTo>
                    <a:pt x="2158" y="1048"/>
                  </a:lnTo>
                  <a:lnTo>
                    <a:pt x="2158" y="1048"/>
                  </a:lnTo>
                  <a:lnTo>
                    <a:pt x="2160" y="1046"/>
                  </a:lnTo>
                  <a:lnTo>
                    <a:pt x="2160" y="1046"/>
                  </a:lnTo>
                  <a:lnTo>
                    <a:pt x="2160" y="1046"/>
                  </a:lnTo>
                  <a:lnTo>
                    <a:pt x="2160" y="1046"/>
                  </a:lnTo>
                  <a:lnTo>
                    <a:pt x="2160" y="1046"/>
                  </a:lnTo>
                  <a:lnTo>
                    <a:pt x="2160" y="1044"/>
                  </a:lnTo>
                  <a:lnTo>
                    <a:pt x="2160" y="1044"/>
                  </a:lnTo>
                  <a:lnTo>
                    <a:pt x="2160" y="1044"/>
                  </a:lnTo>
                  <a:lnTo>
                    <a:pt x="2160" y="1042"/>
                  </a:lnTo>
                  <a:lnTo>
                    <a:pt x="2160" y="1042"/>
                  </a:lnTo>
                  <a:lnTo>
                    <a:pt x="2160" y="1042"/>
                  </a:lnTo>
                  <a:lnTo>
                    <a:pt x="2162" y="1042"/>
                  </a:lnTo>
                  <a:lnTo>
                    <a:pt x="2162" y="1042"/>
                  </a:lnTo>
                  <a:lnTo>
                    <a:pt x="2162" y="1044"/>
                  </a:lnTo>
                  <a:lnTo>
                    <a:pt x="2162" y="1044"/>
                  </a:lnTo>
                  <a:lnTo>
                    <a:pt x="2162" y="1042"/>
                  </a:lnTo>
                  <a:lnTo>
                    <a:pt x="2164" y="1042"/>
                  </a:lnTo>
                  <a:lnTo>
                    <a:pt x="2164" y="1042"/>
                  </a:lnTo>
                  <a:lnTo>
                    <a:pt x="2166" y="1042"/>
                  </a:lnTo>
                  <a:lnTo>
                    <a:pt x="2166" y="1042"/>
                  </a:lnTo>
                  <a:lnTo>
                    <a:pt x="2166" y="1040"/>
                  </a:lnTo>
                  <a:lnTo>
                    <a:pt x="2166" y="1040"/>
                  </a:lnTo>
                  <a:lnTo>
                    <a:pt x="2166" y="1040"/>
                  </a:lnTo>
                  <a:lnTo>
                    <a:pt x="2166" y="1040"/>
                  </a:lnTo>
                  <a:lnTo>
                    <a:pt x="2168" y="1040"/>
                  </a:lnTo>
                  <a:lnTo>
                    <a:pt x="2168" y="1038"/>
                  </a:lnTo>
                  <a:lnTo>
                    <a:pt x="2168" y="1038"/>
                  </a:lnTo>
                  <a:lnTo>
                    <a:pt x="2168" y="1038"/>
                  </a:lnTo>
                  <a:lnTo>
                    <a:pt x="2168" y="1038"/>
                  </a:lnTo>
                  <a:lnTo>
                    <a:pt x="2166" y="1036"/>
                  </a:lnTo>
                  <a:lnTo>
                    <a:pt x="2166" y="1036"/>
                  </a:lnTo>
                  <a:lnTo>
                    <a:pt x="2166" y="1036"/>
                  </a:lnTo>
                  <a:lnTo>
                    <a:pt x="2166" y="1034"/>
                  </a:lnTo>
                  <a:lnTo>
                    <a:pt x="2164" y="1032"/>
                  </a:lnTo>
                  <a:lnTo>
                    <a:pt x="2166" y="1032"/>
                  </a:lnTo>
                  <a:lnTo>
                    <a:pt x="2166" y="1032"/>
                  </a:lnTo>
                  <a:lnTo>
                    <a:pt x="2166" y="1034"/>
                  </a:lnTo>
                  <a:lnTo>
                    <a:pt x="2166" y="1032"/>
                  </a:lnTo>
                  <a:lnTo>
                    <a:pt x="2166" y="1030"/>
                  </a:lnTo>
                  <a:lnTo>
                    <a:pt x="2166" y="1030"/>
                  </a:lnTo>
                  <a:lnTo>
                    <a:pt x="2166" y="1030"/>
                  </a:lnTo>
                  <a:lnTo>
                    <a:pt x="2168" y="1030"/>
                  </a:lnTo>
                  <a:lnTo>
                    <a:pt x="2170" y="1028"/>
                  </a:lnTo>
                  <a:lnTo>
                    <a:pt x="2170" y="1030"/>
                  </a:lnTo>
                  <a:lnTo>
                    <a:pt x="2172" y="1028"/>
                  </a:lnTo>
                  <a:lnTo>
                    <a:pt x="2172" y="1028"/>
                  </a:lnTo>
                  <a:lnTo>
                    <a:pt x="2170" y="1026"/>
                  </a:lnTo>
                  <a:lnTo>
                    <a:pt x="2170" y="1026"/>
                  </a:lnTo>
                  <a:lnTo>
                    <a:pt x="2168" y="1026"/>
                  </a:lnTo>
                  <a:lnTo>
                    <a:pt x="2168" y="1026"/>
                  </a:lnTo>
                  <a:lnTo>
                    <a:pt x="2166" y="1028"/>
                  </a:lnTo>
                  <a:lnTo>
                    <a:pt x="2166" y="1028"/>
                  </a:lnTo>
                  <a:lnTo>
                    <a:pt x="2162" y="1028"/>
                  </a:lnTo>
                  <a:lnTo>
                    <a:pt x="2162" y="1026"/>
                  </a:lnTo>
                  <a:lnTo>
                    <a:pt x="2162" y="1026"/>
                  </a:lnTo>
                  <a:lnTo>
                    <a:pt x="2162" y="1026"/>
                  </a:lnTo>
                  <a:lnTo>
                    <a:pt x="2162" y="1026"/>
                  </a:lnTo>
                  <a:lnTo>
                    <a:pt x="2162" y="1026"/>
                  </a:lnTo>
                  <a:lnTo>
                    <a:pt x="2162" y="1026"/>
                  </a:lnTo>
                  <a:lnTo>
                    <a:pt x="2160" y="1026"/>
                  </a:lnTo>
                  <a:lnTo>
                    <a:pt x="2154" y="1026"/>
                  </a:lnTo>
                  <a:lnTo>
                    <a:pt x="2154" y="1026"/>
                  </a:lnTo>
                  <a:lnTo>
                    <a:pt x="2152" y="1024"/>
                  </a:lnTo>
                  <a:lnTo>
                    <a:pt x="2152" y="1024"/>
                  </a:lnTo>
                  <a:lnTo>
                    <a:pt x="2150" y="1024"/>
                  </a:lnTo>
                  <a:lnTo>
                    <a:pt x="2150" y="1026"/>
                  </a:lnTo>
                  <a:lnTo>
                    <a:pt x="2150" y="1026"/>
                  </a:lnTo>
                  <a:lnTo>
                    <a:pt x="2148" y="1026"/>
                  </a:lnTo>
                  <a:lnTo>
                    <a:pt x="2148" y="1026"/>
                  </a:lnTo>
                  <a:lnTo>
                    <a:pt x="2146" y="1024"/>
                  </a:lnTo>
                  <a:lnTo>
                    <a:pt x="2146" y="1024"/>
                  </a:lnTo>
                  <a:lnTo>
                    <a:pt x="2146" y="1022"/>
                  </a:lnTo>
                  <a:lnTo>
                    <a:pt x="2148" y="1022"/>
                  </a:lnTo>
                  <a:lnTo>
                    <a:pt x="2148" y="1020"/>
                  </a:lnTo>
                  <a:lnTo>
                    <a:pt x="2146" y="1020"/>
                  </a:lnTo>
                  <a:lnTo>
                    <a:pt x="2146" y="1018"/>
                  </a:lnTo>
                  <a:lnTo>
                    <a:pt x="2146" y="1020"/>
                  </a:lnTo>
                  <a:lnTo>
                    <a:pt x="2144" y="1020"/>
                  </a:lnTo>
                  <a:lnTo>
                    <a:pt x="2144" y="1020"/>
                  </a:lnTo>
                  <a:lnTo>
                    <a:pt x="2144" y="1018"/>
                  </a:lnTo>
                  <a:lnTo>
                    <a:pt x="2144" y="1018"/>
                  </a:lnTo>
                  <a:lnTo>
                    <a:pt x="2144" y="1020"/>
                  </a:lnTo>
                  <a:lnTo>
                    <a:pt x="2144" y="1020"/>
                  </a:lnTo>
                  <a:lnTo>
                    <a:pt x="2142" y="1020"/>
                  </a:lnTo>
                  <a:lnTo>
                    <a:pt x="2142" y="1020"/>
                  </a:lnTo>
                  <a:lnTo>
                    <a:pt x="2142" y="1022"/>
                  </a:lnTo>
                  <a:lnTo>
                    <a:pt x="2140" y="1022"/>
                  </a:lnTo>
                  <a:lnTo>
                    <a:pt x="2140" y="1024"/>
                  </a:lnTo>
                  <a:lnTo>
                    <a:pt x="2140" y="1024"/>
                  </a:lnTo>
                  <a:lnTo>
                    <a:pt x="2140" y="1026"/>
                  </a:lnTo>
                  <a:lnTo>
                    <a:pt x="2140" y="1026"/>
                  </a:lnTo>
                  <a:lnTo>
                    <a:pt x="2138" y="1026"/>
                  </a:lnTo>
                  <a:lnTo>
                    <a:pt x="2138" y="1026"/>
                  </a:lnTo>
                  <a:lnTo>
                    <a:pt x="2138" y="1026"/>
                  </a:lnTo>
                  <a:lnTo>
                    <a:pt x="2138" y="1026"/>
                  </a:lnTo>
                  <a:lnTo>
                    <a:pt x="2138" y="1026"/>
                  </a:lnTo>
                  <a:lnTo>
                    <a:pt x="2138" y="1024"/>
                  </a:lnTo>
                  <a:lnTo>
                    <a:pt x="2138" y="1024"/>
                  </a:lnTo>
                  <a:lnTo>
                    <a:pt x="2138" y="1024"/>
                  </a:lnTo>
                  <a:lnTo>
                    <a:pt x="2128" y="1024"/>
                  </a:lnTo>
                  <a:lnTo>
                    <a:pt x="2126" y="1024"/>
                  </a:lnTo>
                  <a:lnTo>
                    <a:pt x="2126" y="1024"/>
                  </a:lnTo>
                  <a:lnTo>
                    <a:pt x="2124" y="1024"/>
                  </a:lnTo>
                  <a:lnTo>
                    <a:pt x="2124" y="1024"/>
                  </a:lnTo>
                  <a:lnTo>
                    <a:pt x="2124" y="1024"/>
                  </a:lnTo>
                  <a:lnTo>
                    <a:pt x="2124" y="1024"/>
                  </a:lnTo>
                  <a:lnTo>
                    <a:pt x="2124" y="1024"/>
                  </a:lnTo>
                  <a:lnTo>
                    <a:pt x="2122" y="1024"/>
                  </a:lnTo>
                  <a:lnTo>
                    <a:pt x="2122" y="1024"/>
                  </a:lnTo>
                  <a:lnTo>
                    <a:pt x="2124" y="1024"/>
                  </a:lnTo>
                  <a:lnTo>
                    <a:pt x="2126" y="1024"/>
                  </a:lnTo>
                  <a:lnTo>
                    <a:pt x="2126" y="1026"/>
                  </a:lnTo>
                  <a:lnTo>
                    <a:pt x="2126" y="1026"/>
                  </a:lnTo>
                  <a:lnTo>
                    <a:pt x="2122" y="1026"/>
                  </a:lnTo>
                  <a:lnTo>
                    <a:pt x="2122" y="1026"/>
                  </a:lnTo>
                  <a:lnTo>
                    <a:pt x="2120" y="1026"/>
                  </a:lnTo>
                  <a:lnTo>
                    <a:pt x="2120" y="1024"/>
                  </a:lnTo>
                  <a:lnTo>
                    <a:pt x="2120" y="1024"/>
                  </a:lnTo>
                  <a:lnTo>
                    <a:pt x="2118" y="1024"/>
                  </a:lnTo>
                  <a:lnTo>
                    <a:pt x="2118" y="1024"/>
                  </a:lnTo>
                  <a:lnTo>
                    <a:pt x="2118" y="1024"/>
                  </a:lnTo>
                  <a:lnTo>
                    <a:pt x="2116" y="1022"/>
                  </a:lnTo>
                  <a:lnTo>
                    <a:pt x="2116" y="1022"/>
                  </a:lnTo>
                  <a:lnTo>
                    <a:pt x="2116" y="1020"/>
                  </a:lnTo>
                  <a:lnTo>
                    <a:pt x="2114" y="1020"/>
                  </a:lnTo>
                  <a:lnTo>
                    <a:pt x="2114" y="1018"/>
                  </a:lnTo>
                  <a:lnTo>
                    <a:pt x="2114" y="1018"/>
                  </a:lnTo>
                  <a:lnTo>
                    <a:pt x="2114" y="1016"/>
                  </a:lnTo>
                  <a:lnTo>
                    <a:pt x="2116" y="1016"/>
                  </a:lnTo>
                  <a:lnTo>
                    <a:pt x="2114" y="1016"/>
                  </a:lnTo>
                  <a:lnTo>
                    <a:pt x="2114" y="1016"/>
                  </a:lnTo>
                  <a:lnTo>
                    <a:pt x="2112" y="1014"/>
                  </a:lnTo>
                  <a:lnTo>
                    <a:pt x="2112" y="1014"/>
                  </a:lnTo>
                  <a:lnTo>
                    <a:pt x="2112" y="1014"/>
                  </a:lnTo>
                  <a:lnTo>
                    <a:pt x="2114" y="1016"/>
                  </a:lnTo>
                  <a:lnTo>
                    <a:pt x="2112" y="1018"/>
                  </a:lnTo>
                  <a:lnTo>
                    <a:pt x="2110" y="1018"/>
                  </a:lnTo>
                  <a:lnTo>
                    <a:pt x="2104" y="1018"/>
                  </a:lnTo>
                  <a:lnTo>
                    <a:pt x="2104" y="1018"/>
                  </a:lnTo>
                  <a:lnTo>
                    <a:pt x="2104" y="1018"/>
                  </a:lnTo>
                  <a:lnTo>
                    <a:pt x="2102" y="1016"/>
                  </a:lnTo>
                  <a:lnTo>
                    <a:pt x="2102" y="1016"/>
                  </a:lnTo>
                  <a:lnTo>
                    <a:pt x="2102" y="1016"/>
                  </a:lnTo>
                  <a:lnTo>
                    <a:pt x="2104" y="1014"/>
                  </a:lnTo>
                  <a:lnTo>
                    <a:pt x="2102" y="1014"/>
                  </a:lnTo>
                  <a:lnTo>
                    <a:pt x="2102" y="1012"/>
                  </a:lnTo>
                  <a:lnTo>
                    <a:pt x="2102" y="1012"/>
                  </a:lnTo>
                  <a:lnTo>
                    <a:pt x="2104" y="1012"/>
                  </a:lnTo>
                  <a:lnTo>
                    <a:pt x="2102" y="1010"/>
                  </a:lnTo>
                  <a:lnTo>
                    <a:pt x="2102" y="1010"/>
                  </a:lnTo>
                  <a:lnTo>
                    <a:pt x="2100" y="1010"/>
                  </a:lnTo>
                  <a:lnTo>
                    <a:pt x="2098" y="1010"/>
                  </a:lnTo>
                  <a:lnTo>
                    <a:pt x="2098" y="1010"/>
                  </a:lnTo>
                  <a:lnTo>
                    <a:pt x="2098" y="1010"/>
                  </a:lnTo>
                  <a:lnTo>
                    <a:pt x="2098" y="1010"/>
                  </a:lnTo>
                  <a:lnTo>
                    <a:pt x="2098" y="1010"/>
                  </a:lnTo>
                  <a:lnTo>
                    <a:pt x="2096" y="1010"/>
                  </a:lnTo>
                  <a:lnTo>
                    <a:pt x="2096" y="1008"/>
                  </a:lnTo>
                  <a:lnTo>
                    <a:pt x="2096" y="1008"/>
                  </a:lnTo>
                  <a:lnTo>
                    <a:pt x="2096" y="1008"/>
                  </a:lnTo>
                  <a:lnTo>
                    <a:pt x="2094" y="1008"/>
                  </a:lnTo>
                  <a:lnTo>
                    <a:pt x="2094" y="1006"/>
                  </a:lnTo>
                  <a:lnTo>
                    <a:pt x="2094" y="1006"/>
                  </a:lnTo>
                  <a:lnTo>
                    <a:pt x="2094" y="1006"/>
                  </a:lnTo>
                  <a:lnTo>
                    <a:pt x="2094" y="1004"/>
                  </a:lnTo>
                  <a:lnTo>
                    <a:pt x="2092" y="1004"/>
                  </a:lnTo>
                  <a:lnTo>
                    <a:pt x="2092" y="1004"/>
                  </a:lnTo>
                  <a:lnTo>
                    <a:pt x="2090" y="1004"/>
                  </a:lnTo>
                  <a:lnTo>
                    <a:pt x="2090" y="1004"/>
                  </a:lnTo>
                  <a:lnTo>
                    <a:pt x="2090" y="1004"/>
                  </a:lnTo>
                  <a:lnTo>
                    <a:pt x="2088" y="1004"/>
                  </a:lnTo>
                  <a:lnTo>
                    <a:pt x="2086" y="1004"/>
                  </a:lnTo>
                  <a:lnTo>
                    <a:pt x="2084" y="1004"/>
                  </a:lnTo>
                  <a:lnTo>
                    <a:pt x="2084" y="1004"/>
                  </a:lnTo>
                  <a:lnTo>
                    <a:pt x="2082" y="1006"/>
                  </a:lnTo>
                  <a:lnTo>
                    <a:pt x="2080" y="1006"/>
                  </a:lnTo>
                  <a:lnTo>
                    <a:pt x="2078" y="1006"/>
                  </a:lnTo>
                  <a:lnTo>
                    <a:pt x="2078" y="1008"/>
                  </a:lnTo>
                  <a:lnTo>
                    <a:pt x="2076" y="1008"/>
                  </a:lnTo>
                  <a:lnTo>
                    <a:pt x="2072" y="1008"/>
                  </a:lnTo>
                  <a:lnTo>
                    <a:pt x="2072" y="1008"/>
                  </a:lnTo>
                  <a:lnTo>
                    <a:pt x="2070" y="1010"/>
                  </a:lnTo>
                  <a:lnTo>
                    <a:pt x="2070" y="1010"/>
                  </a:lnTo>
                  <a:lnTo>
                    <a:pt x="2070" y="1010"/>
                  </a:lnTo>
                  <a:lnTo>
                    <a:pt x="2068" y="1012"/>
                  </a:lnTo>
                  <a:lnTo>
                    <a:pt x="2066" y="1012"/>
                  </a:lnTo>
                  <a:lnTo>
                    <a:pt x="2062" y="1012"/>
                  </a:lnTo>
                  <a:lnTo>
                    <a:pt x="2062" y="1012"/>
                  </a:lnTo>
                  <a:lnTo>
                    <a:pt x="2062" y="1012"/>
                  </a:lnTo>
                  <a:lnTo>
                    <a:pt x="2062" y="1012"/>
                  </a:lnTo>
                  <a:lnTo>
                    <a:pt x="2064" y="1012"/>
                  </a:lnTo>
                  <a:lnTo>
                    <a:pt x="2064" y="1012"/>
                  </a:lnTo>
                  <a:lnTo>
                    <a:pt x="2066" y="1012"/>
                  </a:lnTo>
                  <a:lnTo>
                    <a:pt x="2066" y="1012"/>
                  </a:lnTo>
                  <a:lnTo>
                    <a:pt x="2066" y="1014"/>
                  </a:lnTo>
                  <a:lnTo>
                    <a:pt x="2066" y="1016"/>
                  </a:lnTo>
                  <a:lnTo>
                    <a:pt x="2060" y="1022"/>
                  </a:lnTo>
                  <a:lnTo>
                    <a:pt x="2054" y="1026"/>
                  </a:lnTo>
                  <a:lnTo>
                    <a:pt x="2052" y="1026"/>
                  </a:lnTo>
                  <a:lnTo>
                    <a:pt x="2052" y="1026"/>
                  </a:lnTo>
                  <a:lnTo>
                    <a:pt x="2052" y="1026"/>
                  </a:lnTo>
                  <a:lnTo>
                    <a:pt x="2050" y="1028"/>
                  </a:lnTo>
                  <a:lnTo>
                    <a:pt x="2046" y="1030"/>
                  </a:lnTo>
                  <a:lnTo>
                    <a:pt x="2046" y="1030"/>
                  </a:lnTo>
                  <a:lnTo>
                    <a:pt x="2046" y="1030"/>
                  </a:lnTo>
                  <a:lnTo>
                    <a:pt x="2046" y="1032"/>
                  </a:lnTo>
                  <a:lnTo>
                    <a:pt x="2048" y="1034"/>
                  </a:lnTo>
                  <a:lnTo>
                    <a:pt x="2048" y="1036"/>
                  </a:lnTo>
                  <a:lnTo>
                    <a:pt x="2046" y="1036"/>
                  </a:lnTo>
                  <a:lnTo>
                    <a:pt x="2042" y="1040"/>
                  </a:lnTo>
                  <a:lnTo>
                    <a:pt x="2042" y="1040"/>
                  </a:lnTo>
                  <a:lnTo>
                    <a:pt x="2042" y="1042"/>
                  </a:lnTo>
                  <a:lnTo>
                    <a:pt x="2040" y="1042"/>
                  </a:lnTo>
                  <a:lnTo>
                    <a:pt x="2038" y="1042"/>
                  </a:lnTo>
                  <a:lnTo>
                    <a:pt x="2032" y="1042"/>
                  </a:lnTo>
                  <a:lnTo>
                    <a:pt x="2032" y="1042"/>
                  </a:lnTo>
                  <a:lnTo>
                    <a:pt x="2032" y="1042"/>
                  </a:lnTo>
                  <a:lnTo>
                    <a:pt x="2028" y="1042"/>
                  </a:lnTo>
                  <a:lnTo>
                    <a:pt x="2028" y="1044"/>
                  </a:lnTo>
                  <a:lnTo>
                    <a:pt x="2020" y="1042"/>
                  </a:lnTo>
                  <a:lnTo>
                    <a:pt x="2014" y="1040"/>
                  </a:lnTo>
                  <a:lnTo>
                    <a:pt x="2014" y="1038"/>
                  </a:lnTo>
                  <a:lnTo>
                    <a:pt x="2010" y="1038"/>
                  </a:lnTo>
                  <a:lnTo>
                    <a:pt x="2010" y="1036"/>
                  </a:lnTo>
                  <a:lnTo>
                    <a:pt x="2010" y="1036"/>
                  </a:lnTo>
                  <a:lnTo>
                    <a:pt x="2008" y="1034"/>
                  </a:lnTo>
                  <a:lnTo>
                    <a:pt x="2008" y="1034"/>
                  </a:lnTo>
                  <a:lnTo>
                    <a:pt x="2006" y="1034"/>
                  </a:lnTo>
                  <a:lnTo>
                    <a:pt x="2006" y="1034"/>
                  </a:lnTo>
                  <a:lnTo>
                    <a:pt x="2006" y="1032"/>
                  </a:lnTo>
                  <a:lnTo>
                    <a:pt x="2006" y="1028"/>
                  </a:lnTo>
                  <a:lnTo>
                    <a:pt x="2006" y="1020"/>
                  </a:lnTo>
                  <a:lnTo>
                    <a:pt x="2006" y="1018"/>
                  </a:lnTo>
                  <a:lnTo>
                    <a:pt x="2006" y="1016"/>
                  </a:lnTo>
                  <a:lnTo>
                    <a:pt x="2006" y="1016"/>
                  </a:lnTo>
                  <a:lnTo>
                    <a:pt x="2008" y="1014"/>
                  </a:lnTo>
                  <a:lnTo>
                    <a:pt x="2008" y="1014"/>
                  </a:lnTo>
                  <a:lnTo>
                    <a:pt x="2010" y="1012"/>
                  </a:lnTo>
                  <a:lnTo>
                    <a:pt x="2010" y="1010"/>
                  </a:lnTo>
                  <a:lnTo>
                    <a:pt x="2010" y="1010"/>
                  </a:lnTo>
                  <a:lnTo>
                    <a:pt x="2012" y="1008"/>
                  </a:lnTo>
                  <a:lnTo>
                    <a:pt x="2014" y="1008"/>
                  </a:lnTo>
                  <a:lnTo>
                    <a:pt x="2016" y="1010"/>
                  </a:lnTo>
                  <a:lnTo>
                    <a:pt x="2018" y="1012"/>
                  </a:lnTo>
                  <a:lnTo>
                    <a:pt x="2020" y="1012"/>
                  </a:lnTo>
                  <a:lnTo>
                    <a:pt x="2020" y="1010"/>
                  </a:lnTo>
                  <a:lnTo>
                    <a:pt x="2018" y="1008"/>
                  </a:lnTo>
                  <a:lnTo>
                    <a:pt x="2018" y="1006"/>
                  </a:lnTo>
                  <a:lnTo>
                    <a:pt x="2014" y="1004"/>
                  </a:lnTo>
                  <a:lnTo>
                    <a:pt x="2014" y="1002"/>
                  </a:lnTo>
                  <a:lnTo>
                    <a:pt x="2012" y="1000"/>
                  </a:lnTo>
                  <a:lnTo>
                    <a:pt x="2010" y="998"/>
                  </a:lnTo>
                  <a:lnTo>
                    <a:pt x="2008" y="996"/>
                  </a:lnTo>
                  <a:lnTo>
                    <a:pt x="2006" y="994"/>
                  </a:lnTo>
                  <a:lnTo>
                    <a:pt x="2006" y="992"/>
                  </a:lnTo>
                  <a:lnTo>
                    <a:pt x="2006" y="992"/>
                  </a:lnTo>
                  <a:lnTo>
                    <a:pt x="2004" y="992"/>
                  </a:lnTo>
                  <a:lnTo>
                    <a:pt x="2006" y="988"/>
                  </a:lnTo>
                  <a:lnTo>
                    <a:pt x="2004" y="988"/>
                  </a:lnTo>
                  <a:lnTo>
                    <a:pt x="2000" y="986"/>
                  </a:lnTo>
                  <a:lnTo>
                    <a:pt x="2000" y="986"/>
                  </a:lnTo>
                  <a:lnTo>
                    <a:pt x="2000" y="986"/>
                  </a:lnTo>
                  <a:lnTo>
                    <a:pt x="1998" y="986"/>
                  </a:lnTo>
                  <a:lnTo>
                    <a:pt x="1992" y="986"/>
                  </a:lnTo>
                  <a:lnTo>
                    <a:pt x="1990" y="988"/>
                  </a:lnTo>
                  <a:lnTo>
                    <a:pt x="1990" y="988"/>
                  </a:lnTo>
                  <a:lnTo>
                    <a:pt x="1990" y="990"/>
                  </a:lnTo>
                  <a:lnTo>
                    <a:pt x="1990" y="990"/>
                  </a:lnTo>
                  <a:lnTo>
                    <a:pt x="1988" y="990"/>
                  </a:lnTo>
                  <a:lnTo>
                    <a:pt x="1988" y="990"/>
                  </a:lnTo>
                  <a:lnTo>
                    <a:pt x="1988" y="990"/>
                  </a:lnTo>
                  <a:lnTo>
                    <a:pt x="1988" y="990"/>
                  </a:lnTo>
                  <a:lnTo>
                    <a:pt x="1988" y="990"/>
                  </a:lnTo>
                  <a:lnTo>
                    <a:pt x="1986" y="990"/>
                  </a:lnTo>
                  <a:lnTo>
                    <a:pt x="1986" y="990"/>
                  </a:lnTo>
                  <a:lnTo>
                    <a:pt x="1984" y="988"/>
                  </a:lnTo>
                  <a:lnTo>
                    <a:pt x="1984" y="988"/>
                  </a:lnTo>
                  <a:lnTo>
                    <a:pt x="1982" y="988"/>
                  </a:lnTo>
                  <a:lnTo>
                    <a:pt x="1978" y="988"/>
                  </a:lnTo>
                  <a:lnTo>
                    <a:pt x="1974" y="986"/>
                  </a:lnTo>
                  <a:lnTo>
                    <a:pt x="1970" y="986"/>
                  </a:lnTo>
                  <a:lnTo>
                    <a:pt x="1968" y="986"/>
                  </a:lnTo>
                  <a:lnTo>
                    <a:pt x="1968" y="986"/>
                  </a:lnTo>
                  <a:lnTo>
                    <a:pt x="1968" y="986"/>
                  </a:lnTo>
                  <a:lnTo>
                    <a:pt x="1968" y="986"/>
                  </a:lnTo>
                  <a:lnTo>
                    <a:pt x="1968" y="986"/>
                  </a:lnTo>
                  <a:lnTo>
                    <a:pt x="1966" y="986"/>
                  </a:lnTo>
                  <a:lnTo>
                    <a:pt x="1966" y="986"/>
                  </a:lnTo>
                  <a:lnTo>
                    <a:pt x="1966" y="986"/>
                  </a:lnTo>
                  <a:lnTo>
                    <a:pt x="1966" y="984"/>
                  </a:lnTo>
                  <a:lnTo>
                    <a:pt x="1966" y="984"/>
                  </a:lnTo>
                  <a:lnTo>
                    <a:pt x="1964" y="984"/>
                  </a:lnTo>
                  <a:lnTo>
                    <a:pt x="1964" y="984"/>
                  </a:lnTo>
                  <a:lnTo>
                    <a:pt x="1962" y="984"/>
                  </a:lnTo>
                  <a:lnTo>
                    <a:pt x="1962" y="982"/>
                  </a:lnTo>
                  <a:lnTo>
                    <a:pt x="1962" y="982"/>
                  </a:lnTo>
                  <a:lnTo>
                    <a:pt x="1960" y="980"/>
                  </a:lnTo>
                  <a:lnTo>
                    <a:pt x="1956" y="980"/>
                  </a:lnTo>
                  <a:lnTo>
                    <a:pt x="1956" y="978"/>
                  </a:lnTo>
                  <a:lnTo>
                    <a:pt x="1952" y="974"/>
                  </a:lnTo>
                  <a:lnTo>
                    <a:pt x="1948" y="970"/>
                  </a:lnTo>
                  <a:lnTo>
                    <a:pt x="1946" y="962"/>
                  </a:lnTo>
                  <a:lnTo>
                    <a:pt x="1944" y="960"/>
                  </a:lnTo>
                  <a:lnTo>
                    <a:pt x="1944" y="960"/>
                  </a:lnTo>
                  <a:lnTo>
                    <a:pt x="1944" y="958"/>
                  </a:lnTo>
                  <a:lnTo>
                    <a:pt x="1944" y="958"/>
                  </a:lnTo>
                  <a:lnTo>
                    <a:pt x="1944" y="956"/>
                  </a:lnTo>
                  <a:lnTo>
                    <a:pt x="1944" y="956"/>
                  </a:lnTo>
                  <a:lnTo>
                    <a:pt x="1944" y="954"/>
                  </a:lnTo>
                  <a:lnTo>
                    <a:pt x="1944" y="950"/>
                  </a:lnTo>
                  <a:lnTo>
                    <a:pt x="1946" y="950"/>
                  </a:lnTo>
                  <a:lnTo>
                    <a:pt x="1946" y="948"/>
                  </a:lnTo>
                  <a:lnTo>
                    <a:pt x="1950" y="940"/>
                  </a:lnTo>
                  <a:lnTo>
                    <a:pt x="1950" y="938"/>
                  </a:lnTo>
                  <a:lnTo>
                    <a:pt x="1950" y="938"/>
                  </a:lnTo>
                  <a:lnTo>
                    <a:pt x="1950" y="938"/>
                  </a:lnTo>
                  <a:lnTo>
                    <a:pt x="1952" y="938"/>
                  </a:lnTo>
                  <a:lnTo>
                    <a:pt x="1952" y="938"/>
                  </a:lnTo>
                  <a:lnTo>
                    <a:pt x="1954" y="940"/>
                  </a:lnTo>
                  <a:lnTo>
                    <a:pt x="1954" y="938"/>
                  </a:lnTo>
                  <a:lnTo>
                    <a:pt x="1954" y="936"/>
                  </a:lnTo>
                  <a:lnTo>
                    <a:pt x="1952" y="936"/>
                  </a:lnTo>
                  <a:lnTo>
                    <a:pt x="1952" y="934"/>
                  </a:lnTo>
                  <a:lnTo>
                    <a:pt x="1952" y="934"/>
                  </a:lnTo>
                  <a:lnTo>
                    <a:pt x="1952" y="932"/>
                  </a:lnTo>
                  <a:lnTo>
                    <a:pt x="1952" y="932"/>
                  </a:lnTo>
                  <a:lnTo>
                    <a:pt x="1952" y="932"/>
                  </a:lnTo>
                  <a:lnTo>
                    <a:pt x="1952" y="932"/>
                  </a:lnTo>
                  <a:lnTo>
                    <a:pt x="1952" y="932"/>
                  </a:lnTo>
                  <a:lnTo>
                    <a:pt x="1956" y="930"/>
                  </a:lnTo>
                  <a:lnTo>
                    <a:pt x="1958" y="926"/>
                  </a:lnTo>
                  <a:lnTo>
                    <a:pt x="1960" y="926"/>
                  </a:lnTo>
                  <a:lnTo>
                    <a:pt x="1962" y="926"/>
                  </a:lnTo>
                  <a:lnTo>
                    <a:pt x="1964" y="926"/>
                  </a:lnTo>
                  <a:lnTo>
                    <a:pt x="1966" y="926"/>
                  </a:lnTo>
                  <a:lnTo>
                    <a:pt x="1968" y="926"/>
                  </a:lnTo>
                  <a:lnTo>
                    <a:pt x="1970" y="928"/>
                  </a:lnTo>
                  <a:lnTo>
                    <a:pt x="1972" y="930"/>
                  </a:lnTo>
                  <a:lnTo>
                    <a:pt x="1972" y="932"/>
                  </a:lnTo>
                  <a:lnTo>
                    <a:pt x="1972" y="934"/>
                  </a:lnTo>
                  <a:lnTo>
                    <a:pt x="1974" y="934"/>
                  </a:lnTo>
                  <a:lnTo>
                    <a:pt x="1976" y="936"/>
                  </a:lnTo>
                  <a:lnTo>
                    <a:pt x="1976" y="936"/>
                  </a:lnTo>
                  <a:lnTo>
                    <a:pt x="1978" y="936"/>
                  </a:lnTo>
                  <a:lnTo>
                    <a:pt x="1978" y="936"/>
                  </a:lnTo>
                  <a:lnTo>
                    <a:pt x="1980" y="936"/>
                  </a:lnTo>
                  <a:lnTo>
                    <a:pt x="1980" y="936"/>
                  </a:lnTo>
                  <a:lnTo>
                    <a:pt x="1982" y="934"/>
                  </a:lnTo>
                  <a:lnTo>
                    <a:pt x="1984" y="932"/>
                  </a:lnTo>
                  <a:lnTo>
                    <a:pt x="1986" y="932"/>
                  </a:lnTo>
                  <a:lnTo>
                    <a:pt x="1986" y="932"/>
                  </a:lnTo>
                  <a:lnTo>
                    <a:pt x="1988" y="930"/>
                  </a:lnTo>
                  <a:lnTo>
                    <a:pt x="1986" y="930"/>
                  </a:lnTo>
                  <a:lnTo>
                    <a:pt x="1988" y="930"/>
                  </a:lnTo>
                  <a:lnTo>
                    <a:pt x="1988" y="930"/>
                  </a:lnTo>
                  <a:lnTo>
                    <a:pt x="1990" y="930"/>
                  </a:lnTo>
                  <a:lnTo>
                    <a:pt x="1992" y="928"/>
                  </a:lnTo>
                  <a:lnTo>
                    <a:pt x="1992" y="928"/>
                  </a:lnTo>
                  <a:lnTo>
                    <a:pt x="1994" y="930"/>
                  </a:lnTo>
                  <a:lnTo>
                    <a:pt x="1996" y="930"/>
                  </a:lnTo>
                  <a:lnTo>
                    <a:pt x="1998" y="930"/>
                  </a:lnTo>
                  <a:lnTo>
                    <a:pt x="1998" y="930"/>
                  </a:lnTo>
                  <a:lnTo>
                    <a:pt x="2000" y="928"/>
                  </a:lnTo>
                  <a:lnTo>
                    <a:pt x="2000" y="928"/>
                  </a:lnTo>
                  <a:lnTo>
                    <a:pt x="2002" y="926"/>
                  </a:lnTo>
                  <a:lnTo>
                    <a:pt x="2002" y="926"/>
                  </a:lnTo>
                  <a:lnTo>
                    <a:pt x="2002" y="926"/>
                  </a:lnTo>
                  <a:lnTo>
                    <a:pt x="2002" y="928"/>
                  </a:lnTo>
                  <a:lnTo>
                    <a:pt x="2002" y="928"/>
                  </a:lnTo>
                  <a:lnTo>
                    <a:pt x="2004" y="928"/>
                  </a:lnTo>
                  <a:lnTo>
                    <a:pt x="2006" y="928"/>
                  </a:lnTo>
                  <a:lnTo>
                    <a:pt x="2006" y="926"/>
                  </a:lnTo>
                  <a:lnTo>
                    <a:pt x="2006" y="928"/>
                  </a:lnTo>
                  <a:lnTo>
                    <a:pt x="2006" y="928"/>
                  </a:lnTo>
                  <a:lnTo>
                    <a:pt x="2006" y="928"/>
                  </a:lnTo>
                  <a:lnTo>
                    <a:pt x="2006" y="928"/>
                  </a:lnTo>
                  <a:lnTo>
                    <a:pt x="2004" y="930"/>
                  </a:lnTo>
                  <a:lnTo>
                    <a:pt x="2004" y="930"/>
                  </a:lnTo>
                  <a:lnTo>
                    <a:pt x="2004" y="930"/>
                  </a:lnTo>
                  <a:lnTo>
                    <a:pt x="2004" y="930"/>
                  </a:lnTo>
                  <a:lnTo>
                    <a:pt x="2004" y="930"/>
                  </a:lnTo>
                  <a:lnTo>
                    <a:pt x="2006" y="930"/>
                  </a:lnTo>
                  <a:lnTo>
                    <a:pt x="2008" y="928"/>
                  </a:lnTo>
                  <a:lnTo>
                    <a:pt x="2008" y="928"/>
                  </a:lnTo>
                  <a:lnTo>
                    <a:pt x="2010" y="926"/>
                  </a:lnTo>
                  <a:lnTo>
                    <a:pt x="2010" y="924"/>
                  </a:lnTo>
                  <a:lnTo>
                    <a:pt x="2012" y="924"/>
                  </a:lnTo>
                  <a:lnTo>
                    <a:pt x="2014" y="922"/>
                  </a:lnTo>
                  <a:lnTo>
                    <a:pt x="2016" y="918"/>
                  </a:lnTo>
                  <a:lnTo>
                    <a:pt x="2016" y="918"/>
                  </a:lnTo>
                  <a:lnTo>
                    <a:pt x="2018" y="918"/>
                  </a:lnTo>
                  <a:lnTo>
                    <a:pt x="2020" y="918"/>
                  </a:lnTo>
                  <a:lnTo>
                    <a:pt x="2020" y="916"/>
                  </a:lnTo>
                  <a:lnTo>
                    <a:pt x="2022" y="914"/>
                  </a:lnTo>
                  <a:lnTo>
                    <a:pt x="2022" y="914"/>
                  </a:lnTo>
                  <a:lnTo>
                    <a:pt x="2022" y="912"/>
                  </a:lnTo>
                  <a:lnTo>
                    <a:pt x="2020" y="910"/>
                  </a:lnTo>
                  <a:lnTo>
                    <a:pt x="2020" y="910"/>
                  </a:lnTo>
                  <a:lnTo>
                    <a:pt x="2020" y="908"/>
                  </a:lnTo>
                  <a:lnTo>
                    <a:pt x="2020" y="906"/>
                  </a:lnTo>
                  <a:lnTo>
                    <a:pt x="2020" y="904"/>
                  </a:lnTo>
                  <a:lnTo>
                    <a:pt x="2020" y="906"/>
                  </a:lnTo>
                  <a:lnTo>
                    <a:pt x="2018" y="906"/>
                  </a:lnTo>
                  <a:lnTo>
                    <a:pt x="2018" y="908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6"/>
                  </a:lnTo>
                  <a:lnTo>
                    <a:pt x="2018" y="904"/>
                  </a:lnTo>
                  <a:lnTo>
                    <a:pt x="2018" y="904"/>
                  </a:lnTo>
                  <a:lnTo>
                    <a:pt x="2020" y="904"/>
                  </a:lnTo>
                  <a:lnTo>
                    <a:pt x="2020" y="904"/>
                  </a:lnTo>
                  <a:lnTo>
                    <a:pt x="2020" y="904"/>
                  </a:lnTo>
                  <a:lnTo>
                    <a:pt x="2022" y="902"/>
                  </a:lnTo>
                  <a:lnTo>
                    <a:pt x="2022" y="902"/>
                  </a:lnTo>
                  <a:lnTo>
                    <a:pt x="2022" y="898"/>
                  </a:lnTo>
                  <a:lnTo>
                    <a:pt x="2024" y="896"/>
                  </a:lnTo>
                  <a:lnTo>
                    <a:pt x="2024" y="896"/>
                  </a:lnTo>
                  <a:lnTo>
                    <a:pt x="2024" y="896"/>
                  </a:lnTo>
                  <a:lnTo>
                    <a:pt x="2026" y="894"/>
                  </a:lnTo>
                  <a:lnTo>
                    <a:pt x="2026" y="894"/>
                  </a:lnTo>
                  <a:lnTo>
                    <a:pt x="2026" y="892"/>
                  </a:lnTo>
                  <a:lnTo>
                    <a:pt x="2028" y="892"/>
                  </a:lnTo>
                  <a:lnTo>
                    <a:pt x="2030" y="892"/>
                  </a:lnTo>
                  <a:lnTo>
                    <a:pt x="2032" y="892"/>
                  </a:lnTo>
                  <a:lnTo>
                    <a:pt x="2032" y="890"/>
                  </a:lnTo>
                  <a:lnTo>
                    <a:pt x="2030" y="888"/>
                  </a:lnTo>
                  <a:lnTo>
                    <a:pt x="2032" y="888"/>
                  </a:lnTo>
                  <a:lnTo>
                    <a:pt x="2032" y="888"/>
                  </a:lnTo>
                  <a:lnTo>
                    <a:pt x="2032" y="886"/>
                  </a:lnTo>
                  <a:lnTo>
                    <a:pt x="2034" y="886"/>
                  </a:lnTo>
                  <a:lnTo>
                    <a:pt x="2034" y="886"/>
                  </a:lnTo>
                  <a:lnTo>
                    <a:pt x="2036" y="886"/>
                  </a:lnTo>
                  <a:lnTo>
                    <a:pt x="2038" y="884"/>
                  </a:lnTo>
                  <a:lnTo>
                    <a:pt x="2040" y="884"/>
                  </a:lnTo>
                  <a:lnTo>
                    <a:pt x="2042" y="884"/>
                  </a:lnTo>
                  <a:lnTo>
                    <a:pt x="2042" y="884"/>
                  </a:lnTo>
                  <a:lnTo>
                    <a:pt x="2042" y="882"/>
                  </a:lnTo>
                  <a:lnTo>
                    <a:pt x="2044" y="882"/>
                  </a:lnTo>
                  <a:lnTo>
                    <a:pt x="2046" y="882"/>
                  </a:lnTo>
                  <a:lnTo>
                    <a:pt x="2046" y="882"/>
                  </a:lnTo>
                  <a:lnTo>
                    <a:pt x="2048" y="880"/>
                  </a:lnTo>
                  <a:lnTo>
                    <a:pt x="2048" y="880"/>
                  </a:lnTo>
                  <a:lnTo>
                    <a:pt x="2048" y="878"/>
                  </a:lnTo>
                  <a:lnTo>
                    <a:pt x="2050" y="878"/>
                  </a:lnTo>
                  <a:lnTo>
                    <a:pt x="2058" y="876"/>
                  </a:lnTo>
                  <a:lnTo>
                    <a:pt x="2060" y="874"/>
                  </a:lnTo>
                  <a:lnTo>
                    <a:pt x="2060" y="874"/>
                  </a:lnTo>
                  <a:lnTo>
                    <a:pt x="2060" y="874"/>
                  </a:lnTo>
                  <a:lnTo>
                    <a:pt x="2060" y="874"/>
                  </a:lnTo>
                  <a:lnTo>
                    <a:pt x="2062" y="874"/>
                  </a:lnTo>
                  <a:lnTo>
                    <a:pt x="2064" y="872"/>
                  </a:lnTo>
                  <a:lnTo>
                    <a:pt x="2064" y="872"/>
                  </a:lnTo>
                  <a:lnTo>
                    <a:pt x="2064" y="872"/>
                  </a:lnTo>
                  <a:lnTo>
                    <a:pt x="2066" y="870"/>
                  </a:lnTo>
                  <a:lnTo>
                    <a:pt x="2066" y="870"/>
                  </a:lnTo>
                  <a:lnTo>
                    <a:pt x="2068" y="870"/>
                  </a:lnTo>
                  <a:lnTo>
                    <a:pt x="2070" y="870"/>
                  </a:lnTo>
                  <a:lnTo>
                    <a:pt x="2072" y="870"/>
                  </a:lnTo>
                  <a:lnTo>
                    <a:pt x="2072" y="870"/>
                  </a:lnTo>
                  <a:lnTo>
                    <a:pt x="2074" y="868"/>
                  </a:lnTo>
                  <a:lnTo>
                    <a:pt x="2074" y="868"/>
                  </a:lnTo>
                  <a:lnTo>
                    <a:pt x="2074" y="866"/>
                  </a:lnTo>
                  <a:lnTo>
                    <a:pt x="2074" y="866"/>
                  </a:lnTo>
                  <a:lnTo>
                    <a:pt x="2074" y="864"/>
                  </a:lnTo>
                  <a:lnTo>
                    <a:pt x="2074" y="864"/>
                  </a:lnTo>
                  <a:lnTo>
                    <a:pt x="2074" y="862"/>
                  </a:lnTo>
                  <a:lnTo>
                    <a:pt x="2076" y="860"/>
                  </a:lnTo>
                  <a:lnTo>
                    <a:pt x="2078" y="860"/>
                  </a:lnTo>
                  <a:lnTo>
                    <a:pt x="2078" y="860"/>
                  </a:lnTo>
                  <a:lnTo>
                    <a:pt x="2078" y="858"/>
                  </a:lnTo>
                  <a:lnTo>
                    <a:pt x="2078" y="858"/>
                  </a:lnTo>
                  <a:lnTo>
                    <a:pt x="2076" y="860"/>
                  </a:lnTo>
                  <a:lnTo>
                    <a:pt x="2076" y="858"/>
                  </a:lnTo>
                  <a:lnTo>
                    <a:pt x="2076" y="858"/>
                  </a:lnTo>
                  <a:lnTo>
                    <a:pt x="2078" y="858"/>
                  </a:lnTo>
                  <a:lnTo>
                    <a:pt x="2078" y="856"/>
                  </a:lnTo>
                  <a:lnTo>
                    <a:pt x="2078" y="856"/>
                  </a:lnTo>
                  <a:lnTo>
                    <a:pt x="2078" y="856"/>
                  </a:lnTo>
                  <a:lnTo>
                    <a:pt x="2078" y="854"/>
                  </a:lnTo>
                  <a:lnTo>
                    <a:pt x="2078" y="854"/>
                  </a:lnTo>
                  <a:lnTo>
                    <a:pt x="2080" y="854"/>
                  </a:lnTo>
                  <a:lnTo>
                    <a:pt x="2080" y="854"/>
                  </a:lnTo>
                  <a:lnTo>
                    <a:pt x="2082" y="852"/>
                  </a:lnTo>
                  <a:lnTo>
                    <a:pt x="2082" y="852"/>
                  </a:lnTo>
                  <a:lnTo>
                    <a:pt x="2082" y="852"/>
                  </a:lnTo>
                  <a:lnTo>
                    <a:pt x="2082" y="850"/>
                  </a:lnTo>
                  <a:lnTo>
                    <a:pt x="2084" y="850"/>
                  </a:lnTo>
                  <a:lnTo>
                    <a:pt x="2086" y="846"/>
                  </a:lnTo>
                  <a:lnTo>
                    <a:pt x="2088" y="846"/>
                  </a:lnTo>
                  <a:lnTo>
                    <a:pt x="2088" y="846"/>
                  </a:lnTo>
                  <a:lnTo>
                    <a:pt x="2088" y="846"/>
                  </a:lnTo>
                  <a:lnTo>
                    <a:pt x="2088" y="844"/>
                  </a:lnTo>
                  <a:lnTo>
                    <a:pt x="2088" y="842"/>
                  </a:lnTo>
                  <a:lnTo>
                    <a:pt x="2088" y="842"/>
                  </a:lnTo>
                  <a:lnTo>
                    <a:pt x="2090" y="842"/>
                  </a:lnTo>
                  <a:lnTo>
                    <a:pt x="2090" y="842"/>
                  </a:lnTo>
                  <a:lnTo>
                    <a:pt x="2092" y="842"/>
                  </a:lnTo>
                  <a:lnTo>
                    <a:pt x="2092" y="842"/>
                  </a:lnTo>
                  <a:lnTo>
                    <a:pt x="2094" y="840"/>
                  </a:lnTo>
                  <a:lnTo>
                    <a:pt x="2094" y="840"/>
                  </a:lnTo>
                  <a:lnTo>
                    <a:pt x="2094" y="840"/>
                  </a:lnTo>
                  <a:lnTo>
                    <a:pt x="2096" y="840"/>
                  </a:lnTo>
                  <a:lnTo>
                    <a:pt x="2098" y="840"/>
                  </a:lnTo>
                  <a:lnTo>
                    <a:pt x="2096" y="838"/>
                  </a:lnTo>
                  <a:lnTo>
                    <a:pt x="2096" y="838"/>
                  </a:lnTo>
                  <a:lnTo>
                    <a:pt x="2096" y="838"/>
                  </a:lnTo>
                  <a:lnTo>
                    <a:pt x="2094" y="838"/>
                  </a:lnTo>
                  <a:lnTo>
                    <a:pt x="2094" y="838"/>
                  </a:lnTo>
                  <a:lnTo>
                    <a:pt x="2094" y="838"/>
                  </a:lnTo>
                  <a:lnTo>
                    <a:pt x="2094" y="836"/>
                  </a:lnTo>
                  <a:lnTo>
                    <a:pt x="2094" y="836"/>
                  </a:lnTo>
                  <a:lnTo>
                    <a:pt x="2096" y="836"/>
                  </a:lnTo>
                  <a:lnTo>
                    <a:pt x="2094" y="834"/>
                  </a:lnTo>
                  <a:lnTo>
                    <a:pt x="2094" y="834"/>
                  </a:lnTo>
                  <a:lnTo>
                    <a:pt x="2096" y="834"/>
                  </a:lnTo>
                  <a:lnTo>
                    <a:pt x="2096" y="832"/>
                  </a:lnTo>
                  <a:lnTo>
                    <a:pt x="2096" y="832"/>
                  </a:lnTo>
                  <a:lnTo>
                    <a:pt x="2096" y="832"/>
                  </a:lnTo>
                  <a:lnTo>
                    <a:pt x="2098" y="832"/>
                  </a:lnTo>
                  <a:lnTo>
                    <a:pt x="2098" y="834"/>
                  </a:lnTo>
                  <a:lnTo>
                    <a:pt x="2098" y="834"/>
                  </a:lnTo>
                  <a:lnTo>
                    <a:pt x="2100" y="834"/>
                  </a:lnTo>
                  <a:lnTo>
                    <a:pt x="2100" y="834"/>
                  </a:lnTo>
                  <a:lnTo>
                    <a:pt x="2100" y="832"/>
                  </a:lnTo>
                  <a:lnTo>
                    <a:pt x="2100" y="832"/>
                  </a:lnTo>
                  <a:lnTo>
                    <a:pt x="2100" y="832"/>
                  </a:lnTo>
                  <a:lnTo>
                    <a:pt x="2100" y="832"/>
                  </a:lnTo>
                  <a:lnTo>
                    <a:pt x="2100" y="830"/>
                  </a:lnTo>
                  <a:lnTo>
                    <a:pt x="2100" y="830"/>
                  </a:lnTo>
                  <a:lnTo>
                    <a:pt x="2102" y="830"/>
                  </a:lnTo>
                  <a:lnTo>
                    <a:pt x="2102" y="830"/>
                  </a:lnTo>
                  <a:lnTo>
                    <a:pt x="2102" y="830"/>
                  </a:lnTo>
                  <a:lnTo>
                    <a:pt x="2102" y="830"/>
                  </a:lnTo>
                  <a:lnTo>
                    <a:pt x="2102" y="828"/>
                  </a:lnTo>
                  <a:lnTo>
                    <a:pt x="2104" y="828"/>
                  </a:lnTo>
                  <a:lnTo>
                    <a:pt x="2104" y="828"/>
                  </a:lnTo>
                  <a:lnTo>
                    <a:pt x="2106" y="826"/>
                  </a:lnTo>
                  <a:lnTo>
                    <a:pt x="2106" y="828"/>
                  </a:lnTo>
                  <a:lnTo>
                    <a:pt x="2108" y="828"/>
                  </a:lnTo>
                  <a:lnTo>
                    <a:pt x="2108" y="828"/>
                  </a:lnTo>
                  <a:lnTo>
                    <a:pt x="2108" y="828"/>
                  </a:lnTo>
                  <a:lnTo>
                    <a:pt x="2108" y="828"/>
                  </a:lnTo>
                  <a:lnTo>
                    <a:pt x="2110" y="828"/>
                  </a:lnTo>
                  <a:lnTo>
                    <a:pt x="2110" y="828"/>
                  </a:lnTo>
                  <a:lnTo>
                    <a:pt x="2110" y="828"/>
                  </a:lnTo>
                  <a:lnTo>
                    <a:pt x="2112" y="828"/>
                  </a:lnTo>
                  <a:lnTo>
                    <a:pt x="2112" y="826"/>
                  </a:lnTo>
                  <a:lnTo>
                    <a:pt x="2114" y="826"/>
                  </a:lnTo>
                  <a:lnTo>
                    <a:pt x="2114" y="828"/>
                  </a:lnTo>
                  <a:lnTo>
                    <a:pt x="2114" y="828"/>
                  </a:lnTo>
                  <a:lnTo>
                    <a:pt x="2116" y="828"/>
                  </a:lnTo>
                  <a:lnTo>
                    <a:pt x="2116" y="828"/>
                  </a:lnTo>
                  <a:lnTo>
                    <a:pt x="2116" y="828"/>
                  </a:lnTo>
                  <a:lnTo>
                    <a:pt x="2116" y="830"/>
                  </a:lnTo>
                  <a:lnTo>
                    <a:pt x="2116" y="830"/>
                  </a:lnTo>
                  <a:lnTo>
                    <a:pt x="2118" y="830"/>
                  </a:lnTo>
                  <a:lnTo>
                    <a:pt x="2120" y="830"/>
                  </a:lnTo>
                  <a:lnTo>
                    <a:pt x="2120" y="830"/>
                  </a:lnTo>
                  <a:lnTo>
                    <a:pt x="2122" y="832"/>
                  </a:lnTo>
                  <a:lnTo>
                    <a:pt x="2122" y="832"/>
                  </a:lnTo>
                  <a:lnTo>
                    <a:pt x="2122" y="832"/>
                  </a:lnTo>
                  <a:lnTo>
                    <a:pt x="2128" y="832"/>
                  </a:lnTo>
                  <a:lnTo>
                    <a:pt x="2130" y="832"/>
                  </a:lnTo>
                  <a:lnTo>
                    <a:pt x="2130" y="830"/>
                  </a:lnTo>
                  <a:lnTo>
                    <a:pt x="2130" y="830"/>
                  </a:lnTo>
                  <a:lnTo>
                    <a:pt x="2130" y="828"/>
                  </a:lnTo>
                  <a:lnTo>
                    <a:pt x="2130" y="826"/>
                  </a:lnTo>
                  <a:lnTo>
                    <a:pt x="2132" y="826"/>
                  </a:lnTo>
                  <a:lnTo>
                    <a:pt x="2132" y="824"/>
                  </a:lnTo>
                  <a:lnTo>
                    <a:pt x="2134" y="824"/>
                  </a:lnTo>
                  <a:lnTo>
                    <a:pt x="2136" y="824"/>
                  </a:lnTo>
                  <a:lnTo>
                    <a:pt x="2134" y="824"/>
                  </a:lnTo>
                  <a:lnTo>
                    <a:pt x="2134" y="826"/>
                  </a:lnTo>
                  <a:lnTo>
                    <a:pt x="2134" y="826"/>
                  </a:lnTo>
                  <a:lnTo>
                    <a:pt x="2132" y="826"/>
                  </a:lnTo>
                  <a:lnTo>
                    <a:pt x="2134" y="826"/>
                  </a:lnTo>
                  <a:lnTo>
                    <a:pt x="2134" y="828"/>
                  </a:lnTo>
                  <a:lnTo>
                    <a:pt x="2134" y="828"/>
                  </a:lnTo>
                  <a:lnTo>
                    <a:pt x="2134" y="832"/>
                  </a:lnTo>
                  <a:lnTo>
                    <a:pt x="2134" y="832"/>
                  </a:lnTo>
                  <a:lnTo>
                    <a:pt x="2136" y="834"/>
                  </a:lnTo>
                  <a:lnTo>
                    <a:pt x="2136" y="834"/>
                  </a:lnTo>
                  <a:lnTo>
                    <a:pt x="2142" y="838"/>
                  </a:lnTo>
                  <a:lnTo>
                    <a:pt x="2144" y="838"/>
                  </a:lnTo>
                  <a:lnTo>
                    <a:pt x="2146" y="840"/>
                  </a:lnTo>
                  <a:lnTo>
                    <a:pt x="2146" y="842"/>
                  </a:lnTo>
                  <a:lnTo>
                    <a:pt x="2146" y="842"/>
                  </a:lnTo>
                  <a:lnTo>
                    <a:pt x="2148" y="840"/>
                  </a:lnTo>
                  <a:lnTo>
                    <a:pt x="2148" y="842"/>
                  </a:lnTo>
                  <a:lnTo>
                    <a:pt x="2148" y="844"/>
                  </a:lnTo>
                  <a:lnTo>
                    <a:pt x="2146" y="844"/>
                  </a:lnTo>
                  <a:lnTo>
                    <a:pt x="2148" y="846"/>
                  </a:lnTo>
                  <a:lnTo>
                    <a:pt x="2148" y="846"/>
                  </a:lnTo>
                  <a:lnTo>
                    <a:pt x="2150" y="848"/>
                  </a:lnTo>
                  <a:lnTo>
                    <a:pt x="2152" y="850"/>
                  </a:lnTo>
                  <a:lnTo>
                    <a:pt x="2154" y="850"/>
                  </a:lnTo>
                  <a:lnTo>
                    <a:pt x="2154" y="852"/>
                  </a:lnTo>
                  <a:lnTo>
                    <a:pt x="2154" y="852"/>
                  </a:lnTo>
                  <a:lnTo>
                    <a:pt x="2154" y="854"/>
                  </a:lnTo>
                  <a:lnTo>
                    <a:pt x="2154" y="854"/>
                  </a:lnTo>
                  <a:lnTo>
                    <a:pt x="2152" y="854"/>
                  </a:lnTo>
                  <a:lnTo>
                    <a:pt x="2152" y="854"/>
                  </a:lnTo>
                  <a:lnTo>
                    <a:pt x="2152" y="856"/>
                  </a:lnTo>
                  <a:lnTo>
                    <a:pt x="2152" y="856"/>
                  </a:lnTo>
                  <a:lnTo>
                    <a:pt x="2152" y="856"/>
                  </a:lnTo>
                  <a:lnTo>
                    <a:pt x="2152" y="856"/>
                  </a:lnTo>
                  <a:lnTo>
                    <a:pt x="2150" y="856"/>
                  </a:lnTo>
                  <a:lnTo>
                    <a:pt x="2150" y="858"/>
                  </a:lnTo>
                  <a:lnTo>
                    <a:pt x="2148" y="860"/>
                  </a:lnTo>
                  <a:lnTo>
                    <a:pt x="2146" y="862"/>
                  </a:lnTo>
                  <a:lnTo>
                    <a:pt x="2146" y="862"/>
                  </a:lnTo>
                  <a:lnTo>
                    <a:pt x="2146" y="864"/>
                  </a:lnTo>
                  <a:lnTo>
                    <a:pt x="2146" y="864"/>
                  </a:lnTo>
                  <a:lnTo>
                    <a:pt x="2146" y="864"/>
                  </a:lnTo>
                  <a:lnTo>
                    <a:pt x="2146" y="866"/>
                  </a:lnTo>
                  <a:lnTo>
                    <a:pt x="2146" y="866"/>
                  </a:lnTo>
                  <a:lnTo>
                    <a:pt x="2144" y="868"/>
                  </a:lnTo>
                  <a:lnTo>
                    <a:pt x="2144" y="868"/>
                  </a:lnTo>
                  <a:lnTo>
                    <a:pt x="2142" y="870"/>
                  </a:lnTo>
                  <a:lnTo>
                    <a:pt x="2142" y="870"/>
                  </a:lnTo>
                  <a:lnTo>
                    <a:pt x="2140" y="870"/>
                  </a:lnTo>
                  <a:lnTo>
                    <a:pt x="2140" y="872"/>
                  </a:lnTo>
                  <a:lnTo>
                    <a:pt x="2140" y="874"/>
                  </a:lnTo>
                  <a:lnTo>
                    <a:pt x="2138" y="876"/>
                  </a:lnTo>
                  <a:lnTo>
                    <a:pt x="2138" y="876"/>
                  </a:lnTo>
                  <a:lnTo>
                    <a:pt x="2136" y="878"/>
                  </a:lnTo>
                  <a:lnTo>
                    <a:pt x="2134" y="880"/>
                  </a:lnTo>
                  <a:lnTo>
                    <a:pt x="2134" y="880"/>
                  </a:lnTo>
                  <a:lnTo>
                    <a:pt x="2134" y="880"/>
                  </a:lnTo>
                  <a:lnTo>
                    <a:pt x="2136" y="880"/>
                  </a:lnTo>
                  <a:lnTo>
                    <a:pt x="2136" y="880"/>
                  </a:lnTo>
                  <a:lnTo>
                    <a:pt x="2136" y="880"/>
                  </a:lnTo>
                  <a:lnTo>
                    <a:pt x="2136" y="882"/>
                  </a:lnTo>
                  <a:lnTo>
                    <a:pt x="2134" y="882"/>
                  </a:lnTo>
                  <a:lnTo>
                    <a:pt x="2134" y="882"/>
                  </a:lnTo>
                  <a:lnTo>
                    <a:pt x="2132" y="882"/>
                  </a:lnTo>
                  <a:lnTo>
                    <a:pt x="2132" y="884"/>
                  </a:lnTo>
                  <a:lnTo>
                    <a:pt x="2132" y="884"/>
                  </a:lnTo>
                  <a:lnTo>
                    <a:pt x="2132" y="884"/>
                  </a:lnTo>
                  <a:lnTo>
                    <a:pt x="2130" y="886"/>
                  </a:lnTo>
                  <a:lnTo>
                    <a:pt x="2130" y="886"/>
                  </a:lnTo>
                  <a:lnTo>
                    <a:pt x="2128" y="886"/>
                  </a:lnTo>
                  <a:lnTo>
                    <a:pt x="2128" y="886"/>
                  </a:lnTo>
                  <a:lnTo>
                    <a:pt x="2126" y="886"/>
                  </a:lnTo>
                  <a:lnTo>
                    <a:pt x="2124" y="886"/>
                  </a:lnTo>
                  <a:lnTo>
                    <a:pt x="2124" y="888"/>
                  </a:lnTo>
                  <a:lnTo>
                    <a:pt x="2122" y="888"/>
                  </a:lnTo>
                  <a:lnTo>
                    <a:pt x="2120" y="888"/>
                  </a:lnTo>
                  <a:lnTo>
                    <a:pt x="2118" y="890"/>
                  </a:lnTo>
                  <a:lnTo>
                    <a:pt x="2118" y="892"/>
                  </a:lnTo>
                  <a:lnTo>
                    <a:pt x="2118" y="892"/>
                  </a:lnTo>
                  <a:lnTo>
                    <a:pt x="2118" y="894"/>
                  </a:lnTo>
                  <a:lnTo>
                    <a:pt x="2118" y="894"/>
                  </a:lnTo>
                  <a:lnTo>
                    <a:pt x="2118" y="894"/>
                  </a:lnTo>
                  <a:lnTo>
                    <a:pt x="2118" y="894"/>
                  </a:lnTo>
                  <a:lnTo>
                    <a:pt x="2116" y="896"/>
                  </a:lnTo>
                  <a:lnTo>
                    <a:pt x="2116" y="896"/>
                  </a:lnTo>
                  <a:lnTo>
                    <a:pt x="2116" y="896"/>
                  </a:lnTo>
                  <a:lnTo>
                    <a:pt x="2116" y="896"/>
                  </a:lnTo>
                  <a:lnTo>
                    <a:pt x="2118" y="896"/>
                  </a:lnTo>
                  <a:lnTo>
                    <a:pt x="2118" y="898"/>
                  </a:lnTo>
                  <a:lnTo>
                    <a:pt x="2120" y="898"/>
                  </a:lnTo>
                  <a:lnTo>
                    <a:pt x="2120" y="898"/>
                  </a:lnTo>
                  <a:lnTo>
                    <a:pt x="2120" y="898"/>
                  </a:lnTo>
                  <a:lnTo>
                    <a:pt x="2120" y="898"/>
                  </a:lnTo>
                  <a:lnTo>
                    <a:pt x="2120" y="898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0"/>
                  </a:lnTo>
                  <a:lnTo>
                    <a:pt x="2120" y="902"/>
                  </a:lnTo>
                  <a:lnTo>
                    <a:pt x="2120" y="902"/>
                  </a:lnTo>
                  <a:lnTo>
                    <a:pt x="2120" y="902"/>
                  </a:lnTo>
                  <a:lnTo>
                    <a:pt x="2120" y="902"/>
                  </a:lnTo>
                  <a:lnTo>
                    <a:pt x="2120" y="902"/>
                  </a:lnTo>
                  <a:lnTo>
                    <a:pt x="2120" y="902"/>
                  </a:lnTo>
                  <a:lnTo>
                    <a:pt x="2118" y="900"/>
                  </a:lnTo>
                  <a:lnTo>
                    <a:pt x="2116" y="902"/>
                  </a:lnTo>
                  <a:lnTo>
                    <a:pt x="2118" y="902"/>
                  </a:lnTo>
                  <a:lnTo>
                    <a:pt x="2116" y="902"/>
                  </a:lnTo>
                  <a:lnTo>
                    <a:pt x="2114" y="904"/>
                  </a:lnTo>
                  <a:lnTo>
                    <a:pt x="2110" y="904"/>
                  </a:lnTo>
                  <a:lnTo>
                    <a:pt x="2110" y="904"/>
                  </a:lnTo>
                  <a:lnTo>
                    <a:pt x="2110" y="904"/>
                  </a:lnTo>
                  <a:lnTo>
                    <a:pt x="2108" y="906"/>
                  </a:lnTo>
                  <a:lnTo>
                    <a:pt x="2108" y="908"/>
                  </a:lnTo>
                  <a:lnTo>
                    <a:pt x="2106" y="908"/>
                  </a:lnTo>
                  <a:lnTo>
                    <a:pt x="2106" y="908"/>
                  </a:lnTo>
                  <a:lnTo>
                    <a:pt x="2106" y="908"/>
                  </a:lnTo>
                  <a:lnTo>
                    <a:pt x="2106" y="908"/>
                  </a:lnTo>
                  <a:lnTo>
                    <a:pt x="2106" y="908"/>
                  </a:lnTo>
                  <a:lnTo>
                    <a:pt x="2108" y="908"/>
                  </a:lnTo>
                  <a:lnTo>
                    <a:pt x="2108" y="908"/>
                  </a:lnTo>
                  <a:lnTo>
                    <a:pt x="2110" y="910"/>
                  </a:lnTo>
                  <a:lnTo>
                    <a:pt x="2110" y="910"/>
                  </a:lnTo>
                  <a:lnTo>
                    <a:pt x="2110" y="910"/>
                  </a:lnTo>
                  <a:lnTo>
                    <a:pt x="2112" y="908"/>
                  </a:lnTo>
                  <a:lnTo>
                    <a:pt x="2112" y="908"/>
                  </a:lnTo>
                  <a:lnTo>
                    <a:pt x="2114" y="908"/>
                  </a:lnTo>
                  <a:lnTo>
                    <a:pt x="2116" y="908"/>
                  </a:lnTo>
                  <a:lnTo>
                    <a:pt x="2116" y="910"/>
                  </a:lnTo>
                  <a:lnTo>
                    <a:pt x="2116" y="912"/>
                  </a:lnTo>
                  <a:lnTo>
                    <a:pt x="2118" y="916"/>
                  </a:lnTo>
                  <a:lnTo>
                    <a:pt x="2120" y="918"/>
                  </a:lnTo>
                  <a:lnTo>
                    <a:pt x="2120" y="918"/>
                  </a:lnTo>
                  <a:lnTo>
                    <a:pt x="2128" y="916"/>
                  </a:lnTo>
                  <a:lnTo>
                    <a:pt x="2128" y="916"/>
                  </a:lnTo>
                  <a:lnTo>
                    <a:pt x="2130" y="916"/>
                  </a:lnTo>
                  <a:lnTo>
                    <a:pt x="2134" y="916"/>
                  </a:lnTo>
                  <a:lnTo>
                    <a:pt x="2134" y="916"/>
                  </a:lnTo>
                  <a:lnTo>
                    <a:pt x="2136" y="916"/>
                  </a:lnTo>
                  <a:lnTo>
                    <a:pt x="2136" y="916"/>
                  </a:lnTo>
                  <a:lnTo>
                    <a:pt x="2136" y="914"/>
                  </a:lnTo>
                  <a:lnTo>
                    <a:pt x="2138" y="914"/>
                  </a:lnTo>
                  <a:lnTo>
                    <a:pt x="2138" y="914"/>
                  </a:lnTo>
                  <a:lnTo>
                    <a:pt x="2138" y="916"/>
                  </a:lnTo>
                  <a:lnTo>
                    <a:pt x="2136" y="916"/>
                  </a:lnTo>
                  <a:lnTo>
                    <a:pt x="2134" y="916"/>
                  </a:lnTo>
                  <a:lnTo>
                    <a:pt x="2134" y="918"/>
                  </a:lnTo>
                  <a:lnTo>
                    <a:pt x="2132" y="916"/>
                  </a:lnTo>
                  <a:lnTo>
                    <a:pt x="2130" y="916"/>
                  </a:lnTo>
                  <a:lnTo>
                    <a:pt x="2130" y="918"/>
                  </a:lnTo>
                  <a:lnTo>
                    <a:pt x="2130" y="918"/>
                  </a:lnTo>
                  <a:lnTo>
                    <a:pt x="2128" y="920"/>
                  </a:lnTo>
                  <a:lnTo>
                    <a:pt x="2130" y="920"/>
                  </a:lnTo>
                  <a:lnTo>
                    <a:pt x="2130" y="920"/>
                  </a:lnTo>
                  <a:lnTo>
                    <a:pt x="2128" y="922"/>
                  </a:lnTo>
                  <a:lnTo>
                    <a:pt x="2126" y="922"/>
                  </a:lnTo>
                  <a:lnTo>
                    <a:pt x="2126" y="922"/>
                  </a:lnTo>
                  <a:lnTo>
                    <a:pt x="2126" y="922"/>
                  </a:lnTo>
                  <a:lnTo>
                    <a:pt x="2124" y="922"/>
                  </a:lnTo>
                  <a:lnTo>
                    <a:pt x="2124" y="922"/>
                  </a:lnTo>
                  <a:lnTo>
                    <a:pt x="2124" y="922"/>
                  </a:lnTo>
                  <a:lnTo>
                    <a:pt x="2122" y="922"/>
                  </a:lnTo>
                  <a:lnTo>
                    <a:pt x="2124" y="924"/>
                  </a:lnTo>
                  <a:lnTo>
                    <a:pt x="2124" y="924"/>
                  </a:lnTo>
                  <a:lnTo>
                    <a:pt x="2124" y="926"/>
                  </a:lnTo>
                  <a:lnTo>
                    <a:pt x="2124" y="926"/>
                  </a:lnTo>
                  <a:lnTo>
                    <a:pt x="2124" y="926"/>
                  </a:lnTo>
                  <a:lnTo>
                    <a:pt x="2124" y="926"/>
                  </a:lnTo>
                  <a:lnTo>
                    <a:pt x="2124" y="926"/>
                  </a:lnTo>
                  <a:lnTo>
                    <a:pt x="2122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4" y="928"/>
                  </a:lnTo>
                  <a:lnTo>
                    <a:pt x="2126" y="928"/>
                  </a:lnTo>
                  <a:lnTo>
                    <a:pt x="2126" y="930"/>
                  </a:lnTo>
                  <a:lnTo>
                    <a:pt x="2126" y="932"/>
                  </a:lnTo>
                  <a:lnTo>
                    <a:pt x="2126" y="932"/>
                  </a:lnTo>
                  <a:lnTo>
                    <a:pt x="2124" y="934"/>
                  </a:lnTo>
                  <a:lnTo>
                    <a:pt x="2120" y="936"/>
                  </a:lnTo>
                  <a:lnTo>
                    <a:pt x="2118" y="936"/>
                  </a:lnTo>
                  <a:lnTo>
                    <a:pt x="2118" y="938"/>
                  </a:lnTo>
                  <a:lnTo>
                    <a:pt x="2116" y="938"/>
                  </a:lnTo>
                  <a:lnTo>
                    <a:pt x="2116" y="938"/>
                  </a:lnTo>
                  <a:lnTo>
                    <a:pt x="2114" y="936"/>
                  </a:lnTo>
                  <a:lnTo>
                    <a:pt x="2114" y="936"/>
                  </a:lnTo>
                  <a:lnTo>
                    <a:pt x="2114" y="936"/>
                  </a:lnTo>
                  <a:lnTo>
                    <a:pt x="2114" y="936"/>
                  </a:lnTo>
                  <a:lnTo>
                    <a:pt x="2114" y="936"/>
                  </a:lnTo>
                  <a:lnTo>
                    <a:pt x="2112" y="936"/>
                  </a:lnTo>
                  <a:lnTo>
                    <a:pt x="2112" y="936"/>
                  </a:lnTo>
                  <a:lnTo>
                    <a:pt x="2110" y="938"/>
                  </a:lnTo>
                  <a:lnTo>
                    <a:pt x="2110" y="938"/>
                  </a:lnTo>
                  <a:lnTo>
                    <a:pt x="2112" y="938"/>
                  </a:lnTo>
                  <a:lnTo>
                    <a:pt x="2112" y="940"/>
                  </a:lnTo>
                  <a:lnTo>
                    <a:pt x="2112" y="940"/>
                  </a:lnTo>
                  <a:lnTo>
                    <a:pt x="2110" y="940"/>
                  </a:lnTo>
                  <a:lnTo>
                    <a:pt x="2110" y="940"/>
                  </a:lnTo>
                  <a:lnTo>
                    <a:pt x="2108" y="940"/>
                  </a:lnTo>
                  <a:lnTo>
                    <a:pt x="2106" y="942"/>
                  </a:lnTo>
                  <a:lnTo>
                    <a:pt x="2106" y="942"/>
                  </a:lnTo>
                  <a:lnTo>
                    <a:pt x="2106" y="942"/>
                  </a:lnTo>
                  <a:lnTo>
                    <a:pt x="2106" y="942"/>
                  </a:lnTo>
                  <a:lnTo>
                    <a:pt x="2104" y="940"/>
                  </a:lnTo>
                  <a:lnTo>
                    <a:pt x="2104" y="940"/>
                  </a:lnTo>
                  <a:lnTo>
                    <a:pt x="2102" y="940"/>
                  </a:lnTo>
                  <a:lnTo>
                    <a:pt x="2102" y="942"/>
                  </a:lnTo>
                  <a:lnTo>
                    <a:pt x="2100" y="942"/>
                  </a:lnTo>
                  <a:lnTo>
                    <a:pt x="2100" y="944"/>
                  </a:lnTo>
                  <a:lnTo>
                    <a:pt x="2100" y="944"/>
                  </a:lnTo>
                  <a:lnTo>
                    <a:pt x="2104" y="944"/>
                  </a:lnTo>
                  <a:lnTo>
                    <a:pt x="2104" y="944"/>
                  </a:lnTo>
                  <a:lnTo>
                    <a:pt x="2102" y="946"/>
                  </a:lnTo>
                  <a:lnTo>
                    <a:pt x="2102" y="946"/>
                  </a:lnTo>
                  <a:lnTo>
                    <a:pt x="2102" y="948"/>
                  </a:lnTo>
                  <a:lnTo>
                    <a:pt x="2102" y="948"/>
                  </a:lnTo>
                  <a:lnTo>
                    <a:pt x="2102" y="948"/>
                  </a:lnTo>
                  <a:lnTo>
                    <a:pt x="2102" y="948"/>
                  </a:lnTo>
                  <a:lnTo>
                    <a:pt x="2102" y="950"/>
                  </a:lnTo>
                  <a:lnTo>
                    <a:pt x="2102" y="950"/>
                  </a:lnTo>
                  <a:lnTo>
                    <a:pt x="2102" y="950"/>
                  </a:lnTo>
                  <a:lnTo>
                    <a:pt x="2102" y="952"/>
                  </a:lnTo>
                  <a:lnTo>
                    <a:pt x="2102" y="952"/>
                  </a:lnTo>
                  <a:lnTo>
                    <a:pt x="2102" y="952"/>
                  </a:lnTo>
                  <a:lnTo>
                    <a:pt x="2104" y="954"/>
                  </a:lnTo>
                  <a:lnTo>
                    <a:pt x="2104" y="954"/>
                  </a:lnTo>
                  <a:lnTo>
                    <a:pt x="2106" y="954"/>
                  </a:lnTo>
                  <a:lnTo>
                    <a:pt x="2108" y="950"/>
                  </a:lnTo>
                  <a:lnTo>
                    <a:pt x="2106" y="950"/>
                  </a:lnTo>
                  <a:lnTo>
                    <a:pt x="2106" y="950"/>
                  </a:lnTo>
                  <a:lnTo>
                    <a:pt x="2106" y="950"/>
                  </a:lnTo>
                  <a:lnTo>
                    <a:pt x="2108" y="950"/>
                  </a:lnTo>
                  <a:lnTo>
                    <a:pt x="2110" y="950"/>
                  </a:lnTo>
                  <a:lnTo>
                    <a:pt x="2112" y="948"/>
                  </a:lnTo>
                  <a:lnTo>
                    <a:pt x="2114" y="948"/>
                  </a:lnTo>
                  <a:lnTo>
                    <a:pt x="2118" y="948"/>
                  </a:lnTo>
                  <a:lnTo>
                    <a:pt x="2118" y="948"/>
                  </a:lnTo>
                  <a:lnTo>
                    <a:pt x="2118" y="948"/>
                  </a:lnTo>
                  <a:lnTo>
                    <a:pt x="2120" y="948"/>
                  </a:lnTo>
                  <a:lnTo>
                    <a:pt x="2120" y="946"/>
                  </a:lnTo>
                  <a:lnTo>
                    <a:pt x="2122" y="946"/>
                  </a:lnTo>
                  <a:lnTo>
                    <a:pt x="2126" y="946"/>
                  </a:lnTo>
                  <a:lnTo>
                    <a:pt x="2126" y="946"/>
                  </a:lnTo>
                  <a:lnTo>
                    <a:pt x="2128" y="946"/>
                  </a:lnTo>
                  <a:lnTo>
                    <a:pt x="2128" y="946"/>
                  </a:lnTo>
                  <a:lnTo>
                    <a:pt x="2128" y="944"/>
                  </a:lnTo>
                  <a:lnTo>
                    <a:pt x="2128" y="944"/>
                  </a:lnTo>
                  <a:lnTo>
                    <a:pt x="2126" y="942"/>
                  </a:lnTo>
                  <a:lnTo>
                    <a:pt x="2126" y="942"/>
                  </a:lnTo>
                  <a:lnTo>
                    <a:pt x="2124" y="942"/>
                  </a:lnTo>
                  <a:lnTo>
                    <a:pt x="2122" y="942"/>
                  </a:lnTo>
                  <a:lnTo>
                    <a:pt x="2122" y="942"/>
                  </a:lnTo>
                  <a:lnTo>
                    <a:pt x="2122" y="940"/>
                  </a:lnTo>
                  <a:lnTo>
                    <a:pt x="2124" y="940"/>
                  </a:lnTo>
                  <a:lnTo>
                    <a:pt x="2124" y="940"/>
                  </a:lnTo>
                  <a:lnTo>
                    <a:pt x="2126" y="940"/>
                  </a:lnTo>
                  <a:lnTo>
                    <a:pt x="2126" y="940"/>
                  </a:lnTo>
                  <a:lnTo>
                    <a:pt x="2126" y="940"/>
                  </a:lnTo>
                  <a:lnTo>
                    <a:pt x="2126" y="938"/>
                  </a:lnTo>
                  <a:lnTo>
                    <a:pt x="2126" y="938"/>
                  </a:lnTo>
                  <a:lnTo>
                    <a:pt x="2126" y="938"/>
                  </a:lnTo>
                  <a:lnTo>
                    <a:pt x="2124" y="938"/>
                  </a:lnTo>
                  <a:lnTo>
                    <a:pt x="2126" y="938"/>
                  </a:lnTo>
                  <a:lnTo>
                    <a:pt x="2126" y="938"/>
                  </a:lnTo>
                  <a:lnTo>
                    <a:pt x="2128" y="938"/>
                  </a:lnTo>
                  <a:lnTo>
                    <a:pt x="2130" y="938"/>
                  </a:lnTo>
                  <a:lnTo>
                    <a:pt x="2130" y="938"/>
                  </a:lnTo>
                  <a:lnTo>
                    <a:pt x="2128" y="936"/>
                  </a:lnTo>
                  <a:lnTo>
                    <a:pt x="2128" y="936"/>
                  </a:lnTo>
                  <a:lnTo>
                    <a:pt x="2130" y="936"/>
                  </a:lnTo>
                  <a:lnTo>
                    <a:pt x="2130" y="936"/>
                  </a:lnTo>
                  <a:lnTo>
                    <a:pt x="2132" y="938"/>
                  </a:lnTo>
                  <a:lnTo>
                    <a:pt x="2132" y="940"/>
                  </a:lnTo>
                  <a:lnTo>
                    <a:pt x="2134" y="940"/>
                  </a:lnTo>
                  <a:lnTo>
                    <a:pt x="2134" y="942"/>
                  </a:lnTo>
                  <a:lnTo>
                    <a:pt x="2134" y="940"/>
                  </a:lnTo>
                  <a:lnTo>
                    <a:pt x="2136" y="940"/>
                  </a:lnTo>
                  <a:lnTo>
                    <a:pt x="2136" y="940"/>
                  </a:lnTo>
                  <a:lnTo>
                    <a:pt x="2136" y="940"/>
                  </a:lnTo>
                  <a:lnTo>
                    <a:pt x="2136" y="938"/>
                  </a:lnTo>
                  <a:lnTo>
                    <a:pt x="2134" y="938"/>
                  </a:lnTo>
                  <a:lnTo>
                    <a:pt x="2134" y="936"/>
                  </a:lnTo>
                  <a:lnTo>
                    <a:pt x="2134" y="936"/>
                  </a:lnTo>
                  <a:lnTo>
                    <a:pt x="2136" y="936"/>
                  </a:lnTo>
                  <a:lnTo>
                    <a:pt x="2138" y="938"/>
                  </a:lnTo>
                  <a:lnTo>
                    <a:pt x="2138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6" y="936"/>
                  </a:lnTo>
                  <a:lnTo>
                    <a:pt x="2138" y="936"/>
                  </a:lnTo>
                  <a:lnTo>
                    <a:pt x="2138" y="936"/>
                  </a:lnTo>
                  <a:lnTo>
                    <a:pt x="2138" y="936"/>
                  </a:lnTo>
                  <a:lnTo>
                    <a:pt x="2138" y="936"/>
                  </a:lnTo>
                  <a:lnTo>
                    <a:pt x="2140" y="936"/>
                  </a:lnTo>
                  <a:lnTo>
                    <a:pt x="2140" y="934"/>
                  </a:lnTo>
                  <a:lnTo>
                    <a:pt x="2140" y="934"/>
                  </a:lnTo>
                  <a:lnTo>
                    <a:pt x="2142" y="934"/>
                  </a:lnTo>
                  <a:lnTo>
                    <a:pt x="2142" y="934"/>
                  </a:lnTo>
                  <a:lnTo>
                    <a:pt x="2142" y="932"/>
                  </a:lnTo>
                  <a:lnTo>
                    <a:pt x="2142" y="932"/>
                  </a:lnTo>
                  <a:lnTo>
                    <a:pt x="2144" y="932"/>
                  </a:lnTo>
                  <a:lnTo>
                    <a:pt x="2144" y="932"/>
                  </a:lnTo>
                  <a:lnTo>
                    <a:pt x="2144" y="932"/>
                  </a:lnTo>
                  <a:lnTo>
                    <a:pt x="2146" y="930"/>
                  </a:lnTo>
                  <a:lnTo>
                    <a:pt x="2146" y="930"/>
                  </a:lnTo>
                  <a:lnTo>
                    <a:pt x="2148" y="930"/>
                  </a:lnTo>
                  <a:lnTo>
                    <a:pt x="2148" y="930"/>
                  </a:lnTo>
                  <a:lnTo>
                    <a:pt x="2146" y="928"/>
                  </a:lnTo>
                  <a:lnTo>
                    <a:pt x="2146" y="928"/>
                  </a:lnTo>
                  <a:lnTo>
                    <a:pt x="2146" y="928"/>
                  </a:lnTo>
                  <a:lnTo>
                    <a:pt x="2146" y="928"/>
                  </a:lnTo>
                  <a:lnTo>
                    <a:pt x="2146" y="928"/>
                  </a:lnTo>
                  <a:lnTo>
                    <a:pt x="2146" y="926"/>
                  </a:lnTo>
                  <a:lnTo>
                    <a:pt x="2150" y="924"/>
                  </a:lnTo>
                  <a:lnTo>
                    <a:pt x="2152" y="922"/>
                  </a:lnTo>
                  <a:lnTo>
                    <a:pt x="2152" y="920"/>
                  </a:lnTo>
                  <a:lnTo>
                    <a:pt x="2152" y="920"/>
                  </a:lnTo>
                  <a:lnTo>
                    <a:pt x="2152" y="920"/>
                  </a:lnTo>
                  <a:lnTo>
                    <a:pt x="2152" y="920"/>
                  </a:lnTo>
                  <a:lnTo>
                    <a:pt x="2152" y="920"/>
                  </a:lnTo>
                  <a:lnTo>
                    <a:pt x="2152" y="920"/>
                  </a:lnTo>
                  <a:lnTo>
                    <a:pt x="2154" y="918"/>
                  </a:lnTo>
                  <a:lnTo>
                    <a:pt x="2154" y="918"/>
                  </a:lnTo>
                  <a:lnTo>
                    <a:pt x="2154" y="918"/>
                  </a:lnTo>
                  <a:lnTo>
                    <a:pt x="2154" y="918"/>
                  </a:lnTo>
                  <a:lnTo>
                    <a:pt x="2156" y="916"/>
                  </a:lnTo>
                  <a:lnTo>
                    <a:pt x="2156" y="916"/>
                  </a:lnTo>
                  <a:lnTo>
                    <a:pt x="2156" y="916"/>
                  </a:lnTo>
                  <a:lnTo>
                    <a:pt x="2158" y="916"/>
                  </a:lnTo>
                  <a:lnTo>
                    <a:pt x="2158" y="914"/>
                  </a:lnTo>
                  <a:lnTo>
                    <a:pt x="2158" y="914"/>
                  </a:lnTo>
                  <a:lnTo>
                    <a:pt x="2160" y="914"/>
                  </a:lnTo>
                  <a:lnTo>
                    <a:pt x="2162" y="914"/>
                  </a:lnTo>
                  <a:lnTo>
                    <a:pt x="2162" y="914"/>
                  </a:lnTo>
                  <a:lnTo>
                    <a:pt x="2164" y="912"/>
                  </a:lnTo>
                  <a:lnTo>
                    <a:pt x="2164" y="912"/>
                  </a:lnTo>
                  <a:lnTo>
                    <a:pt x="2166" y="912"/>
                  </a:lnTo>
                  <a:lnTo>
                    <a:pt x="2166" y="912"/>
                  </a:lnTo>
                  <a:lnTo>
                    <a:pt x="2166" y="912"/>
                  </a:lnTo>
                  <a:lnTo>
                    <a:pt x="2166" y="912"/>
                  </a:lnTo>
                  <a:lnTo>
                    <a:pt x="2166" y="912"/>
                  </a:lnTo>
                  <a:lnTo>
                    <a:pt x="2166" y="910"/>
                  </a:lnTo>
                  <a:lnTo>
                    <a:pt x="2166" y="910"/>
                  </a:lnTo>
                  <a:lnTo>
                    <a:pt x="2166" y="910"/>
                  </a:lnTo>
                  <a:lnTo>
                    <a:pt x="2166" y="910"/>
                  </a:lnTo>
                  <a:lnTo>
                    <a:pt x="2166" y="910"/>
                  </a:lnTo>
                  <a:lnTo>
                    <a:pt x="2166" y="912"/>
                  </a:lnTo>
                  <a:lnTo>
                    <a:pt x="2168" y="910"/>
                  </a:lnTo>
                  <a:lnTo>
                    <a:pt x="2170" y="908"/>
                  </a:lnTo>
                  <a:lnTo>
                    <a:pt x="2170" y="908"/>
                  </a:lnTo>
                  <a:lnTo>
                    <a:pt x="2170" y="908"/>
                  </a:lnTo>
                  <a:lnTo>
                    <a:pt x="2170" y="908"/>
                  </a:lnTo>
                  <a:lnTo>
                    <a:pt x="2170" y="908"/>
                  </a:lnTo>
                  <a:lnTo>
                    <a:pt x="2172" y="908"/>
                  </a:lnTo>
                  <a:lnTo>
                    <a:pt x="2172" y="908"/>
                  </a:lnTo>
                  <a:lnTo>
                    <a:pt x="2172" y="908"/>
                  </a:lnTo>
                  <a:lnTo>
                    <a:pt x="2174" y="906"/>
                  </a:lnTo>
                  <a:lnTo>
                    <a:pt x="2176" y="906"/>
                  </a:lnTo>
                  <a:lnTo>
                    <a:pt x="2176" y="906"/>
                  </a:lnTo>
                  <a:lnTo>
                    <a:pt x="2178" y="902"/>
                  </a:lnTo>
                  <a:lnTo>
                    <a:pt x="2180" y="904"/>
                  </a:lnTo>
                  <a:lnTo>
                    <a:pt x="2182" y="902"/>
                  </a:lnTo>
                  <a:lnTo>
                    <a:pt x="2184" y="904"/>
                  </a:lnTo>
                  <a:lnTo>
                    <a:pt x="2184" y="902"/>
                  </a:lnTo>
                  <a:lnTo>
                    <a:pt x="2184" y="900"/>
                  </a:lnTo>
                  <a:lnTo>
                    <a:pt x="2184" y="900"/>
                  </a:lnTo>
                  <a:lnTo>
                    <a:pt x="2184" y="900"/>
                  </a:lnTo>
                  <a:lnTo>
                    <a:pt x="2184" y="900"/>
                  </a:lnTo>
                  <a:lnTo>
                    <a:pt x="2184" y="900"/>
                  </a:lnTo>
                  <a:lnTo>
                    <a:pt x="2186" y="900"/>
                  </a:lnTo>
                  <a:lnTo>
                    <a:pt x="2186" y="900"/>
                  </a:lnTo>
                  <a:lnTo>
                    <a:pt x="2186" y="900"/>
                  </a:lnTo>
                  <a:lnTo>
                    <a:pt x="2186" y="900"/>
                  </a:lnTo>
                  <a:lnTo>
                    <a:pt x="2186" y="900"/>
                  </a:lnTo>
                  <a:lnTo>
                    <a:pt x="2188" y="900"/>
                  </a:lnTo>
                  <a:lnTo>
                    <a:pt x="2190" y="898"/>
                  </a:lnTo>
                  <a:lnTo>
                    <a:pt x="2190" y="898"/>
                  </a:lnTo>
                  <a:lnTo>
                    <a:pt x="2190" y="900"/>
                  </a:lnTo>
                  <a:lnTo>
                    <a:pt x="2192" y="900"/>
                  </a:lnTo>
                  <a:lnTo>
                    <a:pt x="2194" y="900"/>
                  </a:lnTo>
                  <a:lnTo>
                    <a:pt x="2196" y="898"/>
                  </a:lnTo>
                  <a:lnTo>
                    <a:pt x="2196" y="898"/>
                  </a:lnTo>
                  <a:lnTo>
                    <a:pt x="2196" y="898"/>
                  </a:lnTo>
                  <a:lnTo>
                    <a:pt x="2196" y="896"/>
                  </a:lnTo>
                  <a:lnTo>
                    <a:pt x="2196" y="896"/>
                  </a:lnTo>
                  <a:lnTo>
                    <a:pt x="2196" y="896"/>
                  </a:lnTo>
                  <a:lnTo>
                    <a:pt x="2194" y="896"/>
                  </a:lnTo>
                  <a:lnTo>
                    <a:pt x="2194" y="896"/>
                  </a:lnTo>
                  <a:lnTo>
                    <a:pt x="2194" y="896"/>
                  </a:lnTo>
                  <a:lnTo>
                    <a:pt x="2194" y="896"/>
                  </a:lnTo>
                  <a:lnTo>
                    <a:pt x="2194" y="894"/>
                  </a:lnTo>
                  <a:lnTo>
                    <a:pt x="2194" y="894"/>
                  </a:lnTo>
                  <a:lnTo>
                    <a:pt x="2196" y="896"/>
                  </a:lnTo>
                  <a:lnTo>
                    <a:pt x="2196" y="894"/>
                  </a:lnTo>
                  <a:lnTo>
                    <a:pt x="2196" y="894"/>
                  </a:lnTo>
                  <a:lnTo>
                    <a:pt x="2196" y="894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6" y="892"/>
                  </a:lnTo>
                  <a:lnTo>
                    <a:pt x="2198" y="892"/>
                  </a:lnTo>
                  <a:lnTo>
                    <a:pt x="2198" y="892"/>
                  </a:lnTo>
                  <a:lnTo>
                    <a:pt x="2198" y="894"/>
                  </a:lnTo>
                  <a:lnTo>
                    <a:pt x="2198" y="894"/>
                  </a:lnTo>
                  <a:lnTo>
                    <a:pt x="2200" y="894"/>
                  </a:lnTo>
                  <a:lnTo>
                    <a:pt x="2202" y="894"/>
                  </a:lnTo>
                  <a:lnTo>
                    <a:pt x="2202" y="892"/>
                  </a:lnTo>
                  <a:lnTo>
                    <a:pt x="2202" y="892"/>
                  </a:lnTo>
                  <a:lnTo>
                    <a:pt x="2202" y="892"/>
                  </a:lnTo>
                  <a:lnTo>
                    <a:pt x="2202" y="890"/>
                  </a:lnTo>
                  <a:lnTo>
                    <a:pt x="2204" y="890"/>
                  </a:lnTo>
                  <a:lnTo>
                    <a:pt x="2204" y="890"/>
                  </a:lnTo>
                  <a:lnTo>
                    <a:pt x="2204" y="892"/>
                  </a:lnTo>
                  <a:lnTo>
                    <a:pt x="2204" y="892"/>
                  </a:lnTo>
                  <a:lnTo>
                    <a:pt x="2204" y="892"/>
                  </a:lnTo>
                  <a:lnTo>
                    <a:pt x="2204" y="892"/>
                  </a:lnTo>
                  <a:lnTo>
                    <a:pt x="2204" y="896"/>
                  </a:lnTo>
                  <a:lnTo>
                    <a:pt x="2204" y="896"/>
                  </a:lnTo>
                  <a:lnTo>
                    <a:pt x="2204" y="896"/>
                  </a:lnTo>
                  <a:lnTo>
                    <a:pt x="2204" y="896"/>
                  </a:lnTo>
                  <a:lnTo>
                    <a:pt x="2206" y="894"/>
                  </a:lnTo>
                  <a:lnTo>
                    <a:pt x="2206" y="892"/>
                  </a:lnTo>
                  <a:lnTo>
                    <a:pt x="2208" y="892"/>
                  </a:lnTo>
                  <a:lnTo>
                    <a:pt x="2208" y="892"/>
                  </a:lnTo>
                  <a:lnTo>
                    <a:pt x="2208" y="892"/>
                  </a:lnTo>
                  <a:lnTo>
                    <a:pt x="2210" y="894"/>
                  </a:lnTo>
                  <a:lnTo>
                    <a:pt x="2210" y="894"/>
                  </a:lnTo>
                  <a:lnTo>
                    <a:pt x="2210" y="894"/>
                  </a:lnTo>
                  <a:lnTo>
                    <a:pt x="2210" y="894"/>
                  </a:lnTo>
                  <a:lnTo>
                    <a:pt x="2210" y="894"/>
                  </a:lnTo>
                  <a:lnTo>
                    <a:pt x="2210" y="894"/>
                  </a:lnTo>
                  <a:lnTo>
                    <a:pt x="2212" y="894"/>
                  </a:lnTo>
                  <a:lnTo>
                    <a:pt x="2212" y="892"/>
                  </a:lnTo>
                  <a:lnTo>
                    <a:pt x="2212" y="892"/>
                  </a:lnTo>
                  <a:lnTo>
                    <a:pt x="2212" y="888"/>
                  </a:lnTo>
                  <a:lnTo>
                    <a:pt x="2212" y="888"/>
                  </a:lnTo>
                  <a:lnTo>
                    <a:pt x="2212" y="886"/>
                  </a:lnTo>
                  <a:lnTo>
                    <a:pt x="2214" y="886"/>
                  </a:lnTo>
                  <a:lnTo>
                    <a:pt x="2214" y="886"/>
                  </a:lnTo>
                  <a:lnTo>
                    <a:pt x="2214" y="888"/>
                  </a:lnTo>
                  <a:lnTo>
                    <a:pt x="2214" y="890"/>
                  </a:lnTo>
                  <a:lnTo>
                    <a:pt x="2216" y="890"/>
                  </a:lnTo>
                  <a:lnTo>
                    <a:pt x="2220" y="892"/>
                  </a:lnTo>
                  <a:lnTo>
                    <a:pt x="2220" y="890"/>
                  </a:lnTo>
                  <a:lnTo>
                    <a:pt x="2220" y="890"/>
                  </a:lnTo>
                  <a:lnTo>
                    <a:pt x="2222" y="890"/>
                  </a:lnTo>
                  <a:lnTo>
                    <a:pt x="2224" y="890"/>
                  </a:lnTo>
                  <a:lnTo>
                    <a:pt x="2224" y="892"/>
                  </a:lnTo>
                  <a:lnTo>
                    <a:pt x="2226" y="890"/>
                  </a:lnTo>
                  <a:lnTo>
                    <a:pt x="2226" y="890"/>
                  </a:lnTo>
                  <a:lnTo>
                    <a:pt x="2226" y="890"/>
                  </a:lnTo>
                  <a:lnTo>
                    <a:pt x="2226" y="890"/>
                  </a:lnTo>
                  <a:lnTo>
                    <a:pt x="2228" y="890"/>
                  </a:lnTo>
                  <a:lnTo>
                    <a:pt x="2228" y="892"/>
                  </a:lnTo>
                  <a:lnTo>
                    <a:pt x="2228" y="892"/>
                  </a:lnTo>
                  <a:lnTo>
                    <a:pt x="2228" y="892"/>
                  </a:lnTo>
                  <a:lnTo>
                    <a:pt x="2230" y="892"/>
                  </a:lnTo>
                  <a:lnTo>
                    <a:pt x="2230" y="890"/>
                  </a:lnTo>
                  <a:lnTo>
                    <a:pt x="2232" y="890"/>
                  </a:lnTo>
                  <a:lnTo>
                    <a:pt x="2232" y="890"/>
                  </a:lnTo>
                  <a:lnTo>
                    <a:pt x="2234" y="890"/>
                  </a:lnTo>
                  <a:lnTo>
                    <a:pt x="2234" y="890"/>
                  </a:lnTo>
                  <a:lnTo>
                    <a:pt x="2236" y="890"/>
                  </a:lnTo>
                  <a:lnTo>
                    <a:pt x="2236" y="888"/>
                  </a:lnTo>
                  <a:lnTo>
                    <a:pt x="2238" y="888"/>
                  </a:lnTo>
                  <a:lnTo>
                    <a:pt x="2240" y="886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2" y="884"/>
                  </a:lnTo>
                  <a:lnTo>
                    <a:pt x="2244" y="880"/>
                  </a:lnTo>
                  <a:lnTo>
                    <a:pt x="2246" y="880"/>
                  </a:lnTo>
                  <a:lnTo>
                    <a:pt x="2246" y="880"/>
                  </a:lnTo>
                  <a:lnTo>
                    <a:pt x="2246" y="878"/>
                  </a:lnTo>
                  <a:lnTo>
                    <a:pt x="2244" y="876"/>
                  </a:lnTo>
                  <a:lnTo>
                    <a:pt x="2246" y="876"/>
                  </a:lnTo>
                  <a:lnTo>
                    <a:pt x="2246" y="876"/>
                  </a:lnTo>
                  <a:lnTo>
                    <a:pt x="2246" y="874"/>
                  </a:lnTo>
                  <a:lnTo>
                    <a:pt x="2252" y="868"/>
                  </a:lnTo>
                  <a:lnTo>
                    <a:pt x="2252" y="868"/>
                  </a:lnTo>
                  <a:lnTo>
                    <a:pt x="2254" y="868"/>
                  </a:lnTo>
                  <a:lnTo>
                    <a:pt x="2254" y="868"/>
                  </a:lnTo>
                  <a:lnTo>
                    <a:pt x="2254" y="868"/>
                  </a:lnTo>
                  <a:lnTo>
                    <a:pt x="2254" y="868"/>
                  </a:lnTo>
                  <a:lnTo>
                    <a:pt x="2254" y="866"/>
                  </a:lnTo>
                  <a:lnTo>
                    <a:pt x="2254" y="866"/>
                  </a:lnTo>
                  <a:lnTo>
                    <a:pt x="2256" y="866"/>
                  </a:lnTo>
                  <a:lnTo>
                    <a:pt x="2256" y="864"/>
                  </a:lnTo>
                  <a:lnTo>
                    <a:pt x="2258" y="864"/>
                  </a:lnTo>
                  <a:lnTo>
                    <a:pt x="2260" y="864"/>
                  </a:lnTo>
                  <a:lnTo>
                    <a:pt x="2260" y="862"/>
                  </a:lnTo>
                  <a:lnTo>
                    <a:pt x="2262" y="862"/>
                  </a:lnTo>
                  <a:lnTo>
                    <a:pt x="2262" y="860"/>
                  </a:lnTo>
                  <a:lnTo>
                    <a:pt x="2262" y="860"/>
                  </a:lnTo>
                  <a:lnTo>
                    <a:pt x="2262" y="858"/>
                  </a:lnTo>
                  <a:lnTo>
                    <a:pt x="2264" y="858"/>
                  </a:lnTo>
                  <a:lnTo>
                    <a:pt x="2264" y="858"/>
                  </a:lnTo>
                  <a:lnTo>
                    <a:pt x="2266" y="856"/>
                  </a:lnTo>
                  <a:lnTo>
                    <a:pt x="2268" y="854"/>
                  </a:lnTo>
                  <a:lnTo>
                    <a:pt x="2268" y="854"/>
                  </a:lnTo>
                  <a:lnTo>
                    <a:pt x="2268" y="852"/>
                  </a:lnTo>
                  <a:lnTo>
                    <a:pt x="2270" y="854"/>
                  </a:lnTo>
                  <a:lnTo>
                    <a:pt x="2270" y="854"/>
                  </a:lnTo>
                  <a:lnTo>
                    <a:pt x="2270" y="854"/>
                  </a:lnTo>
                  <a:lnTo>
                    <a:pt x="2270" y="854"/>
                  </a:lnTo>
                  <a:lnTo>
                    <a:pt x="2270" y="854"/>
                  </a:lnTo>
                  <a:lnTo>
                    <a:pt x="2272" y="854"/>
                  </a:lnTo>
                  <a:lnTo>
                    <a:pt x="2272" y="854"/>
                  </a:lnTo>
                  <a:lnTo>
                    <a:pt x="2274" y="854"/>
                  </a:lnTo>
                  <a:lnTo>
                    <a:pt x="2274" y="854"/>
                  </a:lnTo>
                  <a:lnTo>
                    <a:pt x="2276" y="854"/>
                  </a:lnTo>
                  <a:lnTo>
                    <a:pt x="2276" y="854"/>
                  </a:lnTo>
                  <a:lnTo>
                    <a:pt x="2276" y="852"/>
                  </a:lnTo>
                  <a:lnTo>
                    <a:pt x="2274" y="852"/>
                  </a:lnTo>
                  <a:lnTo>
                    <a:pt x="2274" y="852"/>
                  </a:lnTo>
                  <a:lnTo>
                    <a:pt x="2274" y="850"/>
                  </a:lnTo>
                  <a:lnTo>
                    <a:pt x="2274" y="850"/>
                  </a:lnTo>
                  <a:lnTo>
                    <a:pt x="2276" y="850"/>
                  </a:lnTo>
                  <a:lnTo>
                    <a:pt x="2276" y="850"/>
                  </a:lnTo>
                  <a:lnTo>
                    <a:pt x="2278" y="848"/>
                  </a:lnTo>
                  <a:lnTo>
                    <a:pt x="2278" y="848"/>
                  </a:lnTo>
                  <a:lnTo>
                    <a:pt x="2280" y="848"/>
                  </a:lnTo>
                  <a:lnTo>
                    <a:pt x="2280" y="848"/>
                  </a:lnTo>
                  <a:lnTo>
                    <a:pt x="2282" y="846"/>
                  </a:lnTo>
                  <a:lnTo>
                    <a:pt x="2284" y="846"/>
                  </a:lnTo>
                  <a:lnTo>
                    <a:pt x="2284" y="846"/>
                  </a:lnTo>
                  <a:lnTo>
                    <a:pt x="2284" y="846"/>
                  </a:lnTo>
                  <a:lnTo>
                    <a:pt x="2286" y="844"/>
                  </a:lnTo>
                  <a:lnTo>
                    <a:pt x="2286" y="844"/>
                  </a:lnTo>
                  <a:lnTo>
                    <a:pt x="2286" y="844"/>
                  </a:lnTo>
                  <a:lnTo>
                    <a:pt x="2286" y="844"/>
                  </a:lnTo>
                  <a:lnTo>
                    <a:pt x="2288" y="844"/>
                  </a:lnTo>
                  <a:lnTo>
                    <a:pt x="2288" y="844"/>
                  </a:lnTo>
                  <a:lnTo>
                    <a:pt x="2288" y="844"/>
                  </a:lnTo>
                  <a:lnTo>
                    <a:pt x="2290" y="844"/>
                  </a:lnTo>
                  <a:lnTo>
                    <a:pt x="2290" y="844"/>
                  </a:lnTo>
                  <a:lnTo>
                    <a:pt x="2290" y="844"/>
                  </a:lnTo>
                  <a:lnTo>
                    <a:pt x="2290" y="844"/>
                  </a:lnTo>
                  <a:lnTo>
                    <a:pt x="2290" y="844"/>
                  </a:lnTo>
                  <a:lnTo>
                    <a:pt x="2292" y="844"/>
                  </a:lnTo>
                  <a:lnTo>
                    <a:pt x="2292" y="844"/>
                  </a:lnTo>
                  <a:lnTo>
                    <a:pt x="2292" y="844"/>
                  </a:lnTo>
                  <a:lnTo>
                    <a:pt x="2292" y="844"/>
                  </a:lnTo>
                  <a:lnTo>
                    <a:pt x="2292" y="842"/>
                  </a:lnTo>
                  <a:lnTo>
                    <a:pt x="2292" y="842"/>
                  </a:lnTo>
                  <a:lnTo>
                    <a:pt x="2294" y="842"/>
                  </a:lnTo>
                  <a:lnTo>
                    <a:pt x="2294" y="842"/>
                  </a:lnTo>
                  <a:lnTo>
                    <a:pt x="2294" y="842"/>
                  </a:lnTo>
                  <a:lnTo>
                    <a:pt x="2294" y="840"/>
                  </a:lnTo>
                  <a:lnTo>
                    <a:pt x="2294" y="840"/>
                  </a:lnTo>
                  <a:lnTo>
                    <a:pt x="2294" y="840"/>
                  </a:lnTo>
                  <a:lnTo>
                    <a:pt x="2294" y="840"/>
                  </a:lnTo>
                  <a:lnTo>
                    <a:pt x="2296" y="840"/>
                  </a:lnTo>
                  <a:lnTo>
                    <a:pt x="2298" y="840"/>
                  </a:lnTo>
                  <a:lnTo>
                    <a:pt x="2298" y="838"/>
                  </a:lnTo>
                  <a:lnTo>
                    <a:pt x="2298" y="838"/>
                  </a:lnTo>
                  <a:lnTo>
                    <a:pt x="2298" y="836"/>
                  </a:lnTo>
                  <a:lnTo>
                    <a:pt x="2298" y="836"/>
                  </a:lnTo>
                  <a:lnTo>
                    <a:pt x="2298" y="836"/>
                  </a:lnTo>
                  <a:lnTo>
                    <a:pt x="2300" y="836"/>
                  </a:lnTo>
                  <a:lnTo>
                    <a:pt x="2300" y="836"/>
                  </a:lnTo>
                  <a:lnTo>
                    <a:pt x="2300" y="836"/>
                  </a:lnTo>
                  <a:lnTo>
                    <a:pt x="2300" y="836"/>
                  </a:lnTo>
                  <a:lnTo>
                    <a:pt x="2304" y="836"/>
                  </a:lnTo>
                  <a:lnTo>
                    <a:pt x="2304" y="836"/>
                  </a:lnTo>
                  <a:lnTo>
                    <a:pt x="2304" y="836"/>
                  </a:lnTo>
                  <a:lnTo>
                    <a:pt x="2302" y="834"/>
                  </a:lnTo>
                  <a:lnTo>
                    <a:pt x="2304" y="832"/>
                  </a:lnTo>
                  <a:lnTo>
                    <a:pt x="2304" y="832"/>
                  </a:lnTo>
                  <a:lnTo>
                    <a:pt x="2304" y="832"/>
                  </a:lnTo>
                  <a:lnTo>
                    <a:pt x="2306" y="830"/>
                  </a:lnTo>
                  <a:lnTo>
                    <a:pt x="2306" y="830"/>
                  </a:lnTo>
                  <a:lnTo>
                    <a:pt x="2306" y="830"/>
                  </a:lnTo>
                  <a:lnTo>
                    <a:pt x="2306" y="830"/>
                  </a:lnTo>
                  <a:lnTo>
                    <a:pt x="2308" y="830"/>
                  </a:lnTo>
                  <a:lnTo>
                    <a:pt x="2308" y="830"/>
                  </a:lnTo>
                  <a:lnTo>
                    <a:pt x="2308" y="830"/>
                  </a:lnTo>
                  <a:lnTo>
                    <a:pt x="2310" y="830"/>
                  </a:lnTo>
                  <a:lnTo>
                    <a:pt x="2310" y="830"/>
                  </a:lnTo>
                  <a:lnTo>
                    <a:pt x="2312" y="830"/>
                  </a:lnTo>
                  <a:lnTo>
                    <a:pt x="2312" y="828"/>
                  </a:lnTo>
                  <a:lnTo>
                    <a:pt x="2314" y="828"/>
                  </a:lnTo>
                  <a:lnTo>
                    <a:pt x="2314" y="830"/>
                  </a:lnTo>
                  <a:lnTo>
                    <a:pt x="2314" y="830"/>
                  </a:lnTo>
                  <a:lnTo>
                    <a:pt x="2314" y="830"/>
                  </a:lnTo>
                  <a:lnTo>
                    <a:pt x="2316" y="830"/>
                  </a:lnTo>
                  <a:lnTo>
                    <a:pt x="2316" y="830"/>
                  </a:lnTo>
                  <a:lnTo>
                    <a:pt x="2318" y="830"/>
                  </a:lnTo>
                  <a:lnTo>
                    <a:pt x="2318" y="828"/>
                  </a:lnTo>
                  <a:lnTo>
                    <a:pt x="2318" y="828"/>
                  </a:lnTo>
                  <a:lnTo>
                    <a:pt x="2318" y="828"/>
                  </a:lnTo>
                  <a:lnTo>
                    <a:pt x="2318" y="828"/>
                  </a:lnTo>
                  <a:lnTo>
                    <a:pt x="2316" y="828"/>
                  </a:lnTo>
                  <a:lnTo>
                    <a:pt x="2318" y="828"/>
                  </a:lnTo>
                  <a:lnTo>
                    <a:pt x="2318" y="826"/>
                  </a:lnTo>
                  <a:lnTo>
                    <a:pt x="2318" y="826"/>
                  </a:lnTo>
                  <a:lnTo>
                    <a:pt x="2320" y="826"/>
                  </a:lnTo>
                  <a:lnTo>
                    <a:pt x="2320" y="824"/>
                  </a:lnTo>
                  <a:lnTo>
                    <a:pt x="2320" y="824"/>
                  </a:lnTo>
                  <a:lnTo>
                    <a:pt x="2320" y="824"/>
                  </a:lnTo>
                  <a:lnTo>
                    <a:pt x="2322" y="824"/>
                  </a:lnTo>
                  <a:lnTo>
                    <a:pt x="2322" y="822"/>
                  </a:lnTo>
                  <a:lnTo>
                    <a:pt x="2322" y="822"/>
                  </a:lnTo>
                  <a:lnTo>
                    <a:pt x="2322" y="822"/>
                  </a:lnTo>
                  <a:lnTo>
                    <a:pt x="2322" y="822"/>
                  </a:lnTo>
                  <a:lnTo>
                    <a:pt x="2322" y="820"/>
                  </a:lnTo>
                  <a:lnTo>
                    <a:pt x="2324" y="820"/>
                  </a:lnTo>
                  <a:lnTo>
                    <a:pt x="2324" y="820"/>
                  </a:lnTo>
                  <a:lnTo>
                    <a:pt x="2324" y="818"/>
                  </a:lnTo>
                  <a:lnTo>
                    <a:pt x="2324" y="818"/>
                  </a:lnTo>
                  <a:lnTo>
                    <a:pt x="2330" y="814"/>
                  </a:lnTo>
                  <a:lnTo>
                    <a:pt x="2330" y="814"/>
                  </a:lnTo>
                  <a:lnTo>
                    <a:pt x="2330" y="814"/>
                  </a:lnTo>
                  <a:lnTo>
                    <a:pt x="2332" y="810"/>
                  </a:lnTo>
                  <a:lnTo>
                    <a:pt x="2332" y="810"/>
                  </a:lnTo>
                  <a:lnTo>
                    <a:pt x="2332" y="808"/>
                  </a:lnTo>
                  <a:lnTo>
                    <a:pt x="2334" y="808"/>
                  </a:lnTo>
                  <a:lnTo>
                    <a:pt x="2334" y="806"/>
                  </a:lnTo>
                  <a:lnTo>
                    <a:pt x="2336" y="806"/>
                  </a:lnTo>
                  <a:lnTo>
                    <a:pt x="2338" y="802"/>
                  </a:lnTo>
                  <a:lnTo>
                    <a:pt x="2338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2"/>
                  </a:lnTo>
                  <a:lnTo>
                    <a:pt x="2340" y="800"/>
                  </a:lnTo>
                  <a:lnTo>
                    <a:pt x="2340" y="798"/>
                  </a:lnTo>
                  <a:lnTo>
                    <a:pt x="2340" y="798"/>
                  </a:lnTo>
                  <a:lnTo>
                    <a:pt x="2340" y="796"/>
                  </a:lnTo>
                  <a:lnTo>
                    <a:pt x="2342" y="794"/>
                  </a:lnTo>
                  <a:lnTo>
                    <a:pt x="2342" y="792"/>
                  </a:lnTo>
                  <a:lnTo>
                    <a:pt x="2344" y="790"/>
                  </a:lnTo>
                  <a:lnTo>
                    <a:pt x="2344" y="790"/>
                  </a:lnTo>
                  <a:lnTo>
                    <a:pt x="2344" y="788"/>
                  </a:lnTo>
                  <a:lnTo>
                    <a:pt x="2342" y="788"/>
                  </a:lnTo>
                  <a:lnTo>
                    <a:pt x="2342" y="786"/>
                  </a:lnTo>
                  <a:lnTo>
                    <a:pt x="2344" y="786"/>
                  </a:lnTo>
                  <a:lnTo>
                    <a:pt x="2346" y="784"/>
                  </a:lnTo>
                  <a:lnTo>
                    <a:pt x="2346" y="784"/>
                  </a:lnTo>
                  <a:lnTo>
                    <a:pt x="2348" y="784"/>
                  </a:lnTo>
                  <a:lnTo>
                    <a:pt x="2348" y="784"/>
                  </a:lnTo>
                  <a:lnTo>
                    <a:pt x="2350" y="782"/>
                  </a:lnTo>
                  <a:lnTo>
                    <a:pt x="2350" y="782"/>
                  </a:lnTo>
                  <a:lnTo>
                    <a:pt x="2350" y="782"/>
                  </a:lnTo>
                  <a:lnTo>
                    <a:pt x="2348" y="780"/>
                  </a:lnTo>
                  <a:lnTo>
                    <a:pt x="2348" y="780"/>
                  </a:lnTo>
                  <a:lnTo>
                    <a:pt x="2348" y="780"/>
                  </a:lnTo>
                  <a:lnTo>
                    <a:pt x="2348" y="780"/>
                  </a:lnTo>
                  <a:lnTo>
                    <a:pt x="2350" y="780"/>
                  </a:lnTo>
                  <a:lnTo>
                    <a:pt x="2350" y="780"/>
                  </a:lnTo>
                  <a:lnTo>
                    <a:pt x="2350" y="780"/>
                  </a:lnTo>
                  <a:lnTo>
                    <a:pt x="2352" y="782"/>
                  </a:lnTo>
                  <a:lnTo>
                    <a:pt x="2352" y="782"/>
                  </a:lnTo>
                  <a:lnTo>
                    <a:pt x="2352" y="782"/>
                  </a:lnTo>
                  <a:lnTo>
                    <a:pt x="2354" y="780"/>
                  </a:lnTo>
                  <a:lnTo>
                    <a:pt x="2356" y="778"/>
                  </a:lnTo>
                  <a:lnTo>
                    <a:pt x="2356" y="778"/>
                  </a:lnTo>
                  <a:lnTo>
                    <a:pt x="2356" y="776"/>
                  </a:lnTo>
                  <a:lnTo>
                    <a:pt x="2358" y="776"/>
                  </a:lnTo>
                  <a:lnTo>
                    <a:pt x="2358" y="776"/>
                  </a:lnTo>
                  <a:lnTo>
                    <a:pt x="2360" y="776"/>
                  </a:lnTo>
                  <a:lnTo>
                    <a:pt x="2360" y="778"/>
                  </a:lnTo>
                  <a:lnTo>
                    <a:pt x="2360" y="778"/>
                  </a:lnTo>
                  <a:lnTo>
                    <a:pt x="2360" y="778"/>
                  </a:lnTo>
                  <a:lnTo>
                    <a:pt x="2362" y="778"/>
                  </a:lnTo>
                  <a:lnTo>
                    <a:pt x="2362" y="778"/>
                  </a:lnTo>
                  <a:lnTo>
                    <a:pt x="2364" y="780"/>
                  </a:lnTo>
                  <a:lnTo>
                    <a:pt x="2364" y="780"/>
                  </a:lnTo>
                  <a:lnTo>
                    <a:pt x="2364" y="780"/>
                  </a:lnTo>
                  <a:lnTo>
                    <a:pt x="2364" y="782"/>
                  </a:lnTo>
                  <a:lnTo>
                    <a:pt x="2366" y="782"/>
                  </a:lnTo>
                  <a:lnTo>
                    <a:pt x="2364" y="782"/>
                  </a:lnTo>
                  <a:lnTo>
                    <a:pt x="2364" y="784"/>
                  </a:lnTo>
                  <a:lnTo>
                    <a:pt x="2364" y="784"/>
                  </a:lnTo>
                  <a:lnTo>
                    <a:pt x="2364" y="784"/>
                  </a:lnTo>
                  <a:lnTo>
                    <a:pt x="2364" y="786"/>
                  </a:lnTo>
                  <a:lnTo>
                    <a:pt x="2366" y="786"/>
                  </a:lnTo>
                  <a:lnTo>
                    <a:pt x="2366" y="786"/>
                  </a:lnTo>
                  <a:lnTo>
                    <a:pt x="2366" y="786"/>
                  </a:lnTo>
                  <a:lnTo>
                    <a:pt x="2366" y="786"/>
                  </a:lnTo>
                  <a:lnTo>
                    <a:pt x="2366" y="788"/>
                  </a:lnTo>
                  <a:lnTo>
                    <a:pt x="2370" y="788"/>
                  </a:lnTo>
                  <a:lnTo>
                    <a:pt x="2370" y="788"/>
                  </a:lnTo>
                  <a:lnTo>
                    <a:pt x="2368" y="788"/>
                  </a:lnTo>
                  <a:lnTo>
                    <a:pt x="2368" y="790"/>
                  </a:lnTo>
                  <a:lnTo>
                    <a:pt x="2368" y="790"/>
                  </a:lnTo>
                  <a:lnTo>
                    <a:pt x="2366" y="792"/>
                  </a:lnTo>
                  <a:lnTo>
                    <a:pt x="2366" y="792"/>
                  </a:lnTo>
                  <a:lnTo>
                    <a:pt x="2368" y="792"/>
                  </a:lnTo>
                  <a:lnTo>
                    <a:pt x="2368" y="792"/>
                  </a:lnTo>
                  <a:lnTo>
                    <a:pt x="2368" y="792"/>
                  </a:lnTo>
                  <a:lnTo>
                    <a:pt x="2368" y="792"/>
                  </a:lnTo>
                  <a:lnTo>
                    <a:pt x="2368" y="792"/>
                  </a:lnTo>
                  <a:lnTo>
                    <a:pt x="2370" y="792"/>
                  </a:lnTo>
                  <a:lnTo>
                    <a:pt x="2370" y="792"/>
                  </a:lnTo>
                  <a:lnTo>
                    <a:pt x="2370" y="792"/>
                  </a:lnTo>
                  <a:lnTo>
                    <a:pt x="2370" y="792"/>
                  </a:lnTo>
                  <a:lnTo>
                    <a:pt x="2370" y="792"/>
                  </a:lnTo>
                  <a:lnTo>
                    <a:pt x="2370" y="792"/>
                  </a:lnTo>
                  <a:lnTo>
                    <a:pt x="2372" y="790"/>
                  </a:lnTo>
                  <a:lnTo>
                    <a:pt x="2372" y="792"/>
                  </a:lnTo>
                  <a:lnTo>
                    <a:pt x="2372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2"/>
                  </a:lnTo>
                  <a:lnTo>
                    <a:pt x="2374" y="794"/>
                  </a:lnTo>
                  <a:lnTo>
                    <a:pt x="2374" y="794"/>
                  </a:lnTo>
                  <a:lnTo>
                    <a:pt x="2374" y="794"/>
                  </a:lnTo>
                  <a:lnTo>
                    <a:pt x="2376" y="794"/>
                  </a:lnTo>
                  <a:lnTo>
                    <a:pt x="2378" y="794"/>
                  </a:lnTo>
                  <a:lnTo>
                    <a:pt x="2378" y="794"/>
                  </a:lnTo>
                  <a:lnTo>
                    <a:pt x="2378" y="794"/>
                  </a:lnTo>
                  <a:lnTo>
                    <a:pt x="2378" y="794"/>
                  </a:lnTo>
                  <a:lnTo>
                    <a:pt x="2380" y="794"/>
                  </a:lnTo>
                  <a:lnTo>
                    <a:pt x="2380" y="794"/>
                  </a:lnTo>
                  <a:lnTo>
                    <a:pt x="2380" y="794"/>
                  </a:lnTo>
                  <a:lnTo>
                    <a:pt x="2380" y="794"/>
                  </a:lnTo>
                  <a:lnTo>
                    <a:pt x="2380" y="794"/>
                  </a:lnTo>
                  <a:lnTo>
                    <a:pt x="2382" y="794"/>
                  </a:lnTo>
                  <a:lnTo>
                    <a:pt x="2382" y="794"/>
                  </a:lnTo>
                  <a:lnTo>
                    <a:pt x="2382" y="794"/>
                  </a:lnTo>
                  <a:lnTo>
                    <a:pt x="2384" y="794"/>
                  </a:lnTo>
                  <a:lnTo>
                    <a:pt x="2384" y="794"/>
                  </a:lnTo>
                  <a:lnTo>
                    <a:pt x="2386" y="794"/>
                  </a:lnTo>
                  <a:lnTo>
                    <a:pt x="2386" y="794"/>
                  </a:lnTo>
                  <a:lnTo>
                    <a:pt x="2386" y="796"/>
                  </a:lnTo>
                  <a:lnTo>
                    <a:pt x="2386" y="796"/>
                  </a:lnTo>
                  <a:lnTo>
                    <a:pt x="2388" y="796"/>
                  </a:lnTo>
                  <a:lnTo>
                    <a:pt x="2390" y="798"/>
                  </a:lnTo>
                  <a:lnTo>
                    <a:pt x="2390" y="798"/>
                  </a:lnTo>
                  <a:lnTo>
                    <a:pt x="2390" y="798"/>
                  </a:lnTo>
                  <a:lnTo>
                    <a:pt x="2392" y="796"/>
                  </a:lnTo>
                  <a:lnTo>
                    <a:pt x="2392" y="796"/>
                  </a:lnTo>
                  <a:lnTo>
                    <a:pt x="2392" y="798"/>
                  </a:lnTo>
                  <a:lnTo>
                    <a:pt x="2396" y="798"/>
                  </a:lnTo>
                  <a:lnTo>
                    <a:pt x="2398" y="796"/>
                  </a:lnTo>
                  <a:lnTo>
                    <a:pt x="2398" y="798"/>
                  </a:lnTo>
                  <a:lnTo>
                    <a:pt x="2400" y="798"/>
                  </a:lnTo>
                  <a:lnTo>
                    <a:pt x="2400" y="798"/>
                  </a:lnTo>
                  <a:lnTo>
                    <a:pt x="2400" y="796"/>
                  </a:lnTo>
                  <a:lnTo>
                    <a:pt x="2400" y="796"/>
                  </a:lnTo>
                  <a:lnTo>
                    <a:pt x="2402" y="796"/>
                  </a:lnTo>
                  <a:lnTo>
                    <a:pt x="2404" y="796"/>
                  </a:lnTo>
                  <a:lnTo>
                    <a:pt x="2406" y="796"/>
                  </a:lnTo>
                  <a:lnTo>
                    <a:pt x="2406" y="796"/>
                  </a:lnTo>
                  <a:lnTo>
                    <a:pt x="2406" y="796"/>
                  </a:lnTo>
                  <a:lnTo>
                    <a:pt x="2406" y="796"/>
                  </a:lnTo>
                  <a:lnTo>
                    <a:pt x="2406" y="796"/>
                  </a:lnTo>
                  <a:lnTo>
                    <a:pt x="2406" y="796"/>
                  </a:lnTo>
                  <a:lnTo>
                    <a:pt x="2406" y="798"/>
                  </a:lnTo>
                  <a:lnTo>
                    <a:pt x="2406" y="798"/>
                  </a:lnTo>
                  <a:lnTo>
                    <a:pt x="2408" y="798"/>
                  </a:lnTo>
                  <a:lnTo>
                    <a:pt x="2408" y="798"/>
                  </a:lnTo>
                  <a:lnTo>
                    <a:pt x="2408" y="798"/>
                  </a:lnTo>
                  <a:lnTo>
                    <a:pt x="2408" y="800"/>
                  </a:lnTo>
                  <a:lnTo>
                    <a:pt x="2410" y="800"/>
                  </a:lnTo>
                  <a:lnTo>
                    <a:pt x="2410" y="800"/>
                  </a:lnTo>
                  <a:lnTo>
                    <a:pt x="2410" y="800"/>
                  </a:lnTo>
                  <a:lnTo>
                    <a:pt x="2412" y="800"/>
                  </a:lnTo>
                  <a:lnTo>
                    <a:pt x="2410" y="800"/>
                  </a:lnTo>
                  <a:lnTo>
                    <a:pt x="2412" y="800"/>
                  </a:lnTo>
                  <a:lnTo>
                    <a:pt x="2414" y="800"/>
                  </a:lnTo>
                  <a:lnTo>
                    <a:pt x="2418" y="790"/>
                  </a:lnTo>
                  <a:lnTo>
                    <a:pt x="2420" y="788"/>
                  </a:lnTo>
                  <a:lnTo>
                    <a:pt x="2418" y="788"/>
                  </a:lnTo>
                  <a:lnTo>
                    <a:pt x="2418" y="786"/>
                  </a:lnTo>
                  <a:lnTo>
                    <a:pt x="2418" y="786"/>
                  </a:lnTo>
                  <a:lnTo>
                    <a:pt x="2418" y="784"/>
                  </a:lnTo>
                  <a:lnTo>
                    <a:pt x="2416" y="784"/>
                  </a:lnTo>
                  <a:lnTo>
                    <a:pt x="2414" y="782"/>
                  </a:lnTo>
                  <a:lnTo>
                    <a:pt x="2414" y="782"/>
                  </a:lnTo>
                  <a:lnTo>
                    <a:pt x="2414" y="780"/>
                  </a:lnTo>
                  <a:lnTo>
                    <a:pt x="2412" y="778"/>
                  </a:lnTo>
                  <a:lnTo>
                    <a:pt x="2410" y="774"/>
                  </a:lnTo>
                  <a:lnTo>
                    <a:pt x="2410" y="774"/>
                  </a:lnTo>
                  <a:lnTo>
                    <a:pt x="2408" y="772"/>
                  </a:lnTo>
                  <a:lnTo>
                    <a:pt x="2408" y="772"/>
                  </a:lnTo>
                  <a:lnTo>
                    <a:pt x="2408" y="772"/>
                  </a:lnTo>
                  <a:lnTo>
                    <a:pt x="2408" y="766"/>
                  </a:lnTo>
                  <a:lnTo>
                    <a:pt x="2408" y="766"/>
                  </a:lnTo>
                  <a:lnTo>
                    <a:pt x="2408" y="764"/>
                  </a:lnTo>
                  <a:lnTo>
                    <a:pt x="2408" y="764"/>
                  </a:lnTo>
                  <a:lnTo>
                    <a:pt x="2410" y="764"/>
                  </a:lnTo>
                  <a:lnTo>
                    <a:pt x="2418" y="762"/>
                  </a:lnTo>
                  <a:lnTo>
                    <a:pt x="2422" y="762"/>
                  </a:lnTo>
                  <a:lnTo>
                    <a:pt x="2424" y="762"/>
                  </a:lnTo>
                  <a:lnTo>
                    <a:pt x="2424" y="764"/>
                  </a:lnTo>
                  <a:lnTo>
                    <a:pt x="2426" y="764"/>
                  </a:lnTo>
                  <a:lnTo>
                    <a:pt x="2428" y="764"/>
                  </a:lnTo>
                  <a:lnTo>
                    <a:pt x="2428" y="764"/>
                  </a:lnTo>
                  <a:lnTo>
                    <a:pt x="2430" y="764"/>
                  </a:lnTo>
                  <a:lnTo>
                    <a:pt x="2430" y="764"/>
                  </a:lnTo>
                  <a:lnTo>
                    <a:pt x="2432" y="764"/>
                  </a:lnTo>
                  <a:lnTo>
                    <a:pt x="2432" y="764"/>
                  </a:lnTo>
                  <a:lnTo>
                    <a:pt x="2432" y="762"/>
                  </a:lnTo>
                  <a:lnTo>
                    <a:pt x="2432" y="762"/>
                  </a:lnTo>
                  <a:lnTo>
                    <a:pt x="2434" y="762"/>
                  </a:lnTo>
                  <a:lnTo>
                    <a:pt x="2436" y="762"/>
                  </a:lnTo>
                  <a:lnTo>
                    <a:pt x="2438" y="762"/>
                  </a:lnTo>
                  <a:lnTo>
                    <a:pt x="2438" y="762"/>
                  </a:lnTo>
                  <a:lnTo>
                    <a:pt x="2442" y="762"/>
                  </a:lnTo>
                  <a:lnTo>
                    <a:pt x="2446" y="762"/>
                  </a:lnTo>
                  <a:lnTo>
                    <a:pt x="2446" y="762"/>
                  </a:lnTo>
                  <a:lnTo>
                    <a:pt x="2448" y="762"/>
                  </a:lnTo>
                  <a:lnTo>
                    <a:pt x="2448" y="760"/>
                  </a:lnTo>
                  <a:lnTo>
                    <a:pt x="2448" y="758"/>
                  </a:lnTo>
                  <a:lnTo>
                    <a:pt x="2450" y="758"/>
                  </a:lnTo>
                  <a:lnTo>
                    <a:pt x="2450" y="758"/>
                  </a:lnTo>
                  <a:lnTo>
                    <a:pt x="2452" y="758"/>
                  </a:lnTo>
                  <a:lnTo>
                    <a:pt x="2452" y="756"/>
                  </a:lnTo>
                  <a:lnTo>
                    <a:pt x="2454" y="756"/>
                  </a:lnTo>
                  <a:lnTo>
                    <a:pt x="2454" y="754"/>
                  </a:lnTo>
                  <a:lnTo>
                    <a:pt x="2454" y="756"/>
                  </a:lnTo>
                  <a:lnTo>
                    <a:pt x="2456" y="756"/>
                  </a:lnTo>
                  <a:lnTo>
                    <a:pt x="2456" y="756"/>
                  </a:lnTo>
                  <a:lnTo>
                    <a:pt x="2456" y="754"/>
                  </a:lnTo>
                  <a:lnTo>
                    <a:pt x="2458" y="752"/>
                  </a:lnTo>
                  <a:lnTo>
                    <a:pt x="2460" y="752"/>
                  </a:lnTo>
                  <a:lnTo>
                    <a:pt x="2460" y="752"/>
                  </a:lnTo>
                  <a:lnTo>
                    <a:pt x="2460" y="750"/>
                  </a:lnTo>
                  <a:lnTo>
                    <a:pt x="2460" y="750"/>
                  </a:lnTo>
                  <a:lnTo>
                    <a:pt x="2460" y="750"/>
                  </a:lnTo>
                  <a:lnTo>
                    <a:pt x="2458" y="750"/>
                  </a:lnTo>
                  <a:lnTo>
                    <a:pt x="2458" y="750"/>
                  </a:lnTo>
                  <a:lnTo>
                    <a:pt x="2458" y="748"/>
                  </a:lnTo>
                  <a:lnTo>
                    <a:pt x="2458" y="748"/>
                  </a:lnTo>
                  <a:lnTo>
                    <a:pt x="2460" y="748"/>
                  </a:lnTo>
                  <a:lnTo>
                    <a:pt x="2460" y="748"/>
                  </a:lnTo>
                  <a:lnTo>
                    <a:pt x="2460" y="748"/>
                  </a:lnTo>
                  <a:lnTo>
                    <a:pt x="2460" y="748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6"/>
                  </a:lnTo>
                  <a:lnTo>
                    <a:pt x="2460" y="744"/>
                  </a:lnTo>
                  <a:lnTo>
                    <a:pt x="2462" y="744"/>
                  </a:lnTo>
                  <a:lnTo>
                    <a:pt x="2462" y="744"/>
                  </a:lnTo>
                  <a:lnTo>
                    <a:pt x="2460" y="744"/>
                  </a:lnTo>
                  <a:lnTo>
                    <a:pt x="2460" y="744"/>
                  </a:lnTo>
                  <a:lnTo>
                    <a:pt x="2460" y="742"/>
                  </a:lnTo>
                  <a:lnTo>
                    <a:pt x="2460" y="742"/>
                  </a:lnTo>
                  <a:lnTo>
                    <a:pt x="2460" y="742"/>
                  </a:lnTo>
                  <a:lnTo>
                    <a:pt x="2462" y="742"/>
                  </a:lnTo>
                  <a:lnTo>
                    <a:pt x="2464" y="740"/>
                  </a:lnTo>
                  <a:lnTo>
                    <a:pt x="2464" y="740"/>
                  </a:lnTo>
                  <a:lnTo>
                    <a:pt x="2464" y="740"/>
                  </a:lnTo>
                  <a:lnTo>
                    <a:pt x="2464" y="738"/>
                  </a:lnTo>
                  <a:lnTo>
                    <a:pt x="2464" y="738"/>
                  </a:lnTo>
                  <a:lnTo>
                    <a:pt x="2466" y="740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6" y="738"/>
                  </a:lnTo>
                  <a:lnTo>
                    <a:pt x="2468" y="738"/>
                  </a:lnTo>
                  <a:lnTo>
                    <a:pt x="2468" y="738"/>
                  </a:lnTo>
                  <a:lnTo>
                    <a:pt x="2468" y="738"/>
                  </a:lnTo>
                  <a:lnTo>
                    <a:pt x="2468" y="738"/>
                  </a:lnTo>
                  <a:lnTo>
                    <a:pt x="2470" y="738"/>
                  </a:lnTo>
                  <a:lnTo>
                    <a:pt x="2471" y="740"/>
                  </a:lnTo>
                  <a:lnTo>
                    <a:pt x="2471" y="740"/>
                  </a:lnTo>
                  <a:lnTo>
                    <a:pt x="2473" y="740"/>
                  </a:lnTo>
                  <a:lnTo>
                    <a:pt x="2473" y="742"/>
                  </a:lnTo>
                  <a:lnTo>
                    <a:pt x="2473" y="742"/>
                  </a:lnTo>
                  <a:lnTo>
                    <a:pt x="2473" y="742"/>
                  </a:lnTo>
                  <a:lnTo>
                    <a:pt x="2473" y="742"/>
                  </a:lnTo>
                  <a:lnTo>
                    <a:pt x="2473" y="742"/>
                  </a:lnTo>
                  <a:lnTo>
                    <a:pt x="2475" y="740"/>
                  </a:lnTo>
                  <a:lnTo>
                    <a:pt x="2475" y="740"/>
                  </a:lnTo>
                  <a:lnTo>
                    <a:pt x="2475" y="740"/>
                  </a:lnTo>
                  <a:lnTo>
                    <a:pt x="2475" y="740"/>
                  </a:lnTo>
                  <a:lnTo>
                    <a:pt x="2475" y="738"/>
                  </a:lnTo>
                  <a:lnTo>
                    <a:pt x="2475" y="738"/>
                  </a:lnTo>
                  <a:lnTo>
                    <a:pt x="2475" y="738"/>
                  </a:lnTo>
                  <a:lnTo>
                    <a:pt x="2477" y="738"/>
                  </a:lnTo>
                  <a:lnTo>
                    <a:pt x="2479" y="738"/>
                  </a:lnTo>
                  <a:lnTo>
                    <a:pt x="2481" y="738"/>
                  </a:lnTo>
                  <a:lnTo>
                    <a:pt x="2481" y="736"/>
                  </a:lnTo>
                  <a:lnTo>
                    <a:pt x="2481" y="734"/>
                  </a:lnTo>
                  <a:lnTo>
                    <a:pt x="2481" y="732"/>
                  </a:lnTo>
                  <a:lnTo>
                    <a:pt x="2483" y="730"/>
                  </a:lnTo>
                  <a:lnTo>
                    <a:pt x="2483" y="728"/>
                  </a:lnTo>
                  <a:lnTo>
                    <a:pt x="2483" y="728"/>
                  </a:lnTo>
                  <a:lnTo>
                    <a:pt x="2483" y="728"/>
                  </a:lnTo>
                  <a:lnTo>
                    <a:pt x="2483" y="726"/>
                  </a:lnTo>
                  <a:lnTo>
                    <a:pt x="2483" y="726"/>
                  </a:lnTo>
                  <a:lnTo>
                    <a:pt x="2483" y="726"/>
                  </a:lnTo>
                  <a:lnTo>
                    <a:pt x="2483" y="724"/>
                  </a:lnTo>
                  <a:lnTo>
                    <a:pt x="2483" y="724"/>
                  </a:lnTo>
                  <a:lnTo>
                    <a:pt x="2485" y="724"/>
                  </a:lnTo>
                  <a:lnTo>
                    <a:pt x="2485" y="724"/>
                  </a:lnTo>
                  <a:lnTo>
                    <a:pt x="2483" y="722"/>
                  </a:lnTo>
                  <a:lnTo>
                    <a:pt x="2483" y="722"/>
                  </a:lnTo>
                  <a:lnTo>
                    <a:pt x="2483" y="722"/>
                  </a:lnTo>
                  <a:lnTo>
                    <a:pt x="2483" y="720"/>
                  </a:lnTo>
                  <a:lnTo>
                    <a:pt x="2483" y="720"/>
                  </a:lnTo>
                  <a:lnTo>
                    <a:pt x="2483" y="720"/>
                  </a:lnTo>
                  <a:lnTo>
                    <a:pt x="2483" y="718"/>
                  </a:lnTo>
                  <a:lnTo>
                    <a:pt x="2485" y="716"/>
                  </a:lnTo>
                  <a:lnTo>
                    <a:pt x="2485" y="716"/>
                  </a:lnTo>
                  <a:lnTo>
                    <a:pt x="2485" y="714"/>
                  </a:lnTo>
                  <a:lnTo>
                    <a:pt x="2487" y="710"/>
                  </a:lnTo>
                  <a:lnTo>
                    <a:pt x="2487" y="710"/>
                  </a:lnTo>
                  <a:lnTo>
                    <a:pt x="2487" y="708"/>
                  </a:lnTo>
                  <a:lnTo>
                    <a:pt x="2487" y="708"/>
                  </a:lnTo>
                  <a:lnTo>
                    <a:pt x="2487" y="706"/>
                  </a:lnTo>
                  <a:lnTo>
                    <a:pt x="2487" y="706"/>
                  </a:lnTo>
                  <a:lnTo>
                    <a:pt x="2489" y="706"/>
                  </a:lnTo>
                  <a:lnTo>
                    <a:pt x="2489" y="706"/>
                  </a:lnTo>
                  <a:lnTo>
                    <a:pt x="2489" y="706"/>
                  </a:lnTo>
                  <a:lnTo>
                    <a:pt x="2489" y="706"/>
                  </a:lnTo>
                  <a:lnTo>
                    <a:pt x="2489" y="704"/>
                  </a:lnTo>
                  <a:lnTo>
                    <a:pt x="2489" y="704"/>
                  </a:lnTo>
                  <a:lnTo>
                    <a:pt x="2489" y="704"/>
                  </a:lnTo>
                  <a:lnTo>
                    <a:pt x="2489" y="704"/>
                  </a:lnTo>
                  <a:lnTo>
                    <a:pt x="2491" y="704"/>
                  </a:lnTo>
                  <a:lnTo>
                    <a:pt x="2491" y="704"/>
                  </a:lnTo>
                  <a:lnTo>
                    <a:pt x="2491" y="704"/>
                  </a:lnTo>
                  <a:lnTo>
                    <a:pt x="2493" y="706"/>
                  </a:lnTo>
                  <a:lnTo>
                    <a:pt x="2493" y="706"/>
                  </a:lnTo>
                  <a:lnTo>
                    <a:pt x="2493" y="706"/>
                  </a:lnTo>
                  <a:lnTo>
                    <a:pt x="2495" y="706"/>
                  </a:lnTo>
                  <a:lnTo>
                    <a:pt x="2495" y="706"/>
                  </a:lnTo>
                  <a:lnTo>
                    <a:pt x="2497" y="706"/>
                  </a:lnTo>
                  <a:lnTo>
                    <a:pt x="2499" y="706"/>
                  </a:lnTo>
                  <a:lnTo>
                    <a:pt x="2499" y="706"/>
                  </a:lnTo>
                  <a:lnTo>
                    <a:pt x="2499" y="706"/>
                  </a:lnTo>
                  <a:lnTo>
                    <a:pt x="2499" y="708"/>
                  </a:lnTo>
                  <a:lnTo>
                    <a:pt x="2499" y="708"/>
                  </a:lnTo>
                  <a:lnTo>
                    <a:pt x="2499" y="708"/>
                  </a:lnTo>
                  <a:lnTo>
                    <a:pt x="2499" y="710"/>
                  </a:lnTo>
                  <a:lnTo>
                    <a:pt x="2503" y="710"/>
                  </a:lnTo>
                  <a:lnTo>
                    <a:pt x="2505" y="710"/>
                  </a:lnTo>
                  <a:lnTo>
                    <a:pt x="2505" y="712"/>
                  </a:lnTo>
                  <a:lnTo>
                    <a:pt x="2505" y="718"/>
                  </a:lnTo>
                  <a:lnTo>
                    <a:pt x="2505" y="720"/>
                  </a:lnTo>
                  <a:lnTo>
                    <a:pt x="2505" y="722"/>
                  </a:lnTo>
                  <a:lnTo>
                    <a:pt x="2507" y="724"/>
                  </a:lnTo>
                  <a:lnTo>
                    <a:pt x="2509" y="726"/>
                  </a:lnTo>
                  <a:lnTo>
                    <a:pt x="2511" y="728"/>
                  </a:lnTo>
                  <a:lnTo>
                    <a:pt x="2511" y="728"/>
                  </a:lnTo>
                  <a:lnTo>
                    <a:pt x="2511" y="728"/>
                  </a:lnTo>
                  <a:lnTo>
                    <a:pt x="2513" y="728"/>
                  </a:lnTo>
                  <a:lnTo>
                    <a:pt x="2513" y="728"/>
                  </a:lnTo>
                  <a:lnTo>
                    <a:pt x="2513" y="728"/>
                  </a:lnTo>
                  <a:lnTo>
                    <a:pt x="2513" y="730"/>
                  </a:lnTo>
                  <a:lnTo>
                    <a:pt x="2513" y="730"/>
                  </a:lnTo>
                  <a:lnTo>
                    <a:pt x="2513" y="732"/>
                  </a:lnTo>
                  <a:lnTo>
                    <a:pt x="2515" y="730"/>
                  </a:lnTo>
                  <a:lnTo>
                    <a:pt x="2515" y="730"/>
                  </a:lnTo>
                  <a:lnTo>
                    <a:pt x="2513" y="730"/>
                  </a:lnTo>
                  <a:lnTo>
                    <a:pt x="2515" y="728"/>
                  </a:lnTo>
                  <a:lnTo>
                    <a:pt x="2515" y="728"/>
                  </a:lnTo>
                  <a:lnTo>
                    <a:pt x="2515" y="728"/>
                  </a:lnTo>
                  <a:lnTo>
                    <a:pt x="2517" y="728"/>
                  </a:lnTo>
                  <a:lnTo>
                    <a:pt x="2517" y="728"/>
                  </a:lnTo>
                  <a:lnTo>
                    <a:pt x="2517" y="732"/>
                  </a:lnTo>
                  <a:lnTo>
                    <a:pt x="2517" y="732"/>
                  </a:lnTo>
                  <a:lnTo>
                    <a:pt x="2519" y="732"/>
                  </a:lnTo>
                  <a:lnTo>
                    <a:pt x="2519" y="730"/>
                  </a:lnTo>
                  <a:lnTo>
                    <a:pt x="2519" y="728"/>
                  </a:lnTo>
                  <a:lnTo>
                    <a:pt x="2519" y="726"/>
                  </a:lnTo>
                  <a:lnTo>
                    <a:pt x="2519" y="726"/>
                  </a:lnTo>
                  <a:lnTo>
                    <a:pt x="2517" y="724"/>
                  </a:lnTo>
                  <a:lnTo>
                    <a:pt x="2515" y="724"/>
                  </a:lnTo>
                  <a:lnTo>
                    <a:pt x="2515" y="724"/>
                  </a:lnTo>
                  <a:lnTo>
                    <a:pt x="2513" y="724"/>
                  </a:lnTo>
                  <a:lnTo>
                    <a:pt x="2511" y="724"/>
                  </a:lnTo>
                  <a:lnTo>
                    <a:pt x="2511" y="722"/>
                  </a:lnTo>
                  <a:lnTo>
                    <a:pt x="2511" y="720"/>
                  </a:lnTo>
                  <a:lnTo>
                    <a:pt x="2515" y="718"/>
                  </a:lnTo>
                  <a:lnTo>
                    <a:pt x="2519" y="716"/>
                  </a:lnTo>
                  <a:lnTo>
                    <a:pt x="2523" y="714"/>
                  </a:lnTo>
                  <a:lnTo>
                    <a:pt x="2527" y="714"/>
                  </a:lnTo>
                  <a:lnTo>
                    <a:pt x="2527" y="714"/>
                  </a:lnTo>
                  <a:lnTo>
                    <a:pt x="2527" y="714"/>
                  </a:lnTo>
                  <a:lnTo>
                    <a:pt x="2527" y="714"/>
                  </a:lnTo>
                  <a:lnTo>
                    <a:pt x="2527" y="712"/>
                  </a:lnTo>
                  <a:lnTo>
                    <a:pt x="2529" y="712"/>
                  </a:lnTo>
                  <a:lnTo>
                    <a:pt x="2529" y="712"/>
                  </a:lnTo>
                  <a:lnTo>
                    <a:pt x="2531" y="714"/>
                  </a:lnTo>
                  <a:lnTo>
                    <a:pt x="2537" y="714"/>
                  </a:lnTo>
                  <a:lnTo>
                    <a:pt x="2537" y="712"/>
                  </a:lnTo>
                  <a:lnTo>
                    <a:pt x="2539" y="712"/>
                  </a:lnTo>
                  <a:lnTo>
                    <a:pt x="2539" y="712"/>
                  </a:lnTo>
                  <a:lnTo>
                    <a:pt x="2539" y="710"/>
                  </a:lnTo>
                  <a:lnTo>
                    <a:pt x="2539" y="710"/>
                  </a:lnTo>
                  <a:lnTo>
                    <a:pt x="2541" y="710"/>
                  </a:lnTo>
                  <a:lnTo>
                    <a:pt x="2543" y="710"/>
                  </a:lnTo>
                  <a:lnTo>
                    <a:pt x="2543" y="708"/>
                  </a:lnTo>
                  <a:lnTo>
                    <a:pt x="2541" y="706"/>
                  </a:lnTo>
                  <a:lnTo>
                    <a:pt x="2541" y="704"/>
                  </a:lnTo>
                  <a:lnTo>
                    <a:pt x="2541" y="704"/>
                  </a:lnTo>
                  <a:lnTo>
                    <a:pt x="2541" y="702"/>
                  </a:lnTo>
                  <a:lnTo>
                    <a:pt x="2541" y="702"/>
                  </a:lnTo>
                  <a:lnTo>
                    <a:pt x="2543" y="702"/>
                  </a:lnTo>
                  <a:lnTo>
                    <a:pt x="2543" y="702"/>
                  </a:lnTo>
                  <a:lnTo>
                    <a:pt x="2543" y="700"/>
                  </a:lnTo>
                  <a:lnTo>
                    <a:pt x="2543" y="700"/>
                  </a:lnTo>
                  <a:lnTo>
                    <a:pt x="2543" y="700"/>
                  </a:lnTo>
                  <a:lnTo>
                    <a:pt x="2543" y="700"/>
                  </a:lnTo>
                  <a:lnTo>
                    <a:pt x="2543" y="698"/>
                  </a:lnTo>
                  <a:lnTo>
                    <a:pt x="2545" y="698"/>
                  </a:lnTo>
                  <a:lnTo>
                    <a:pt x="2547" y="696"/>
                  </a:lnTo>
                  <a:lnTo>
                    <a:pt x="2547" y="696"/>
                  </a:lnTo>
                  <a:lnTo>
                    <a:pt x="2547" y="694"/>
                  </a:lnTo>
                  <a:lnTo>
                    <a:pt x="2545" y="694"/>
                  </a:lnTo>
                  <a:lnTo>
                    <a:pt x="2545" y="694"/>
                  </a:lnTo>
                  <a:lnTo>
                    <a:pt x="2545" y="692"/>
                  </a:lnTo>
                  <a:lnTo>
                    <a:pt x="2545" y="692"/>
                  </a:lnTo>
                  <a:lnTo>
                    <a:pt x="2547" y="690"/>
                  </a:lnTo>
                  <a:lnTo>
                    <a:pt x="2547" y="688"/>
                  </a:lnTo>
                  <a:lnTo>
                    <a:pt x="2549" y="688"/>
                  </a:lnTo>
                  <a:lnTo>
                    <a:pt x="2549" y="688"/>
                  </a:lnTo>
                  <a:lnTo>
                    <a:pt x="2549" y="684"/>
                  </a:lnTo>
                  <a:lnTo>
                    <a:pt x="2549" y="684"/>
                  </a:lnTo>
                  <a:lnTo>
                    <a:pt x="2549" y="682"/>
                  </a:lnTo>
                  <a:lnTo>
                    <a:pt x="2549" y="682"/>
                  </a:lnTo>
                  <a:lnTo>
                    <a:pt x="2551" y="682"/>
                  </a:lnTo>
                  <a:lnTo>
                    <a:pt x="2551" y="680"/>
                  </a:lnTo>
                  <a:lnTo>
                    <a:pt x="2551" y="678"/>
                  </a:lnTo>
                  <a:lnTo>
                    <a:pt x="2551" y="676"/>
                  </a:lnTo>
                  <a:lnTo>
                    <a:pt x="2549" y="676"/>
                  </a:lnTo>
                  <a:lnTo>
                    <a:pt x="2549" y="676"/>
                  </a:lnTo>
                  <a:lnTo>
                    <a:pt x="2545" y="672"/>
                  </a:lnTo>
                  <a:lnTo>
                    <a:pt x="2545" y="672"/>
                  </a:lnTo>
                  <a:lnTo>
                    <a:pt x="2545" y="670"/>
                  </a:lnTo>
                  <a:lnTo>
                    <a:pt x="2547" y="670"/>
                  </a:lnTo>
                  <a:lnTo>
                    <a:pt x="2547" y="668"/>
                  </a:lnTo>
                  <a:lnTo>
                    <a:pt x="2547" y="668"/>
                  </a:lnTo>
                  <a:lnTo>
                    <a:pt x="2547" y="668"/>
                  </a:lnTo>
                  <a:lnTo>
                    <a:pt x="2545" y="666"/>
                  </a:lnTo>
                  <a:lnTo>
                    <a:pt x="2545" y="666"/>
                  </a:lnTo>
                  <a:lnTo>
                    <a:pt x="2547" y="664"/>
                  </a:lnTo>
                  <a:lnTo>
                    <a:pt x="2547" y="664"/>
                  </a:lnTo>
                  <a:lnTo>
                    <a:pt x="2547" y="664"/>
                  </a:lnTo>
                  <a:lnTo>
                    <a:pt x="2545" y="662"/>
                  </a:lnTo>
                  <a:lnTo>
                    <a:pt x="2545" y="662"/>
                  </a:lnTo>
                  <a:lnTo>
                    <a:pt x="2545" y="662"/>
                  </a:lnTo>
                  <a:lnTo>
                    <a:pt x="2545" y="660"/>
                  </a:lnTo>
                  <a:lnTo>
                    <a:pt x="2545" y="656"/>
                  </a:lnTo>
                  <a:lnTo>
                    <a:pt x="2545" y="656"/>
                  </a:lnTo>
                  <a:lnTo>
                    <a:pt x="2547" y="652"/>
                  </a:lnTo>
                  <a:lnTo>
                    <a:pt x="2547" y="650"/>
                  </a:lnTo>
                  <a:lnTo>
                    <a:pt x="2547" y="648"/>
                  </a:lnTo>
                  <a:lnTo>
                    <a:pt x="2547" y="646"/>
                  </a:lnTo>
                  <a:lnTo>
                    <a:pt x="2547" y="644"/>
                  </a:lnTo>
                  <a:lnTo>
                    <a:pt x="2547" y="644"/>
                  </a:lnTo>
                  <a:lnTo>
                    <a:pt x="2547" y="644"/>
                  </a:lnTo>
                  <a:lnTo>
                    <a:pt x="2547" y="642"/>
                  </a:lnTo>
                  <a:lnTo>
                    <a:pt x="2549" y="642"/>
                  </a:lnTo>
                  <a:lnTo>
                    <a:pt x="2549" y="640"/>
                  </a:lnTo>
                  <a:lnTo>
                    <a:pt x="2549" y="640"/>
                  </a:lnTo>
                  <a:lnTo>
                    <a:pt x="2549" y="640"/>
                  </a:lnTo>
                  <a:lnTo>
                    <a:pt x="2545" y="620"/>
                  </a:lnTo>
                  <a:lnTo>
                    <a:pt x="2541" y="602"/>
                  </a:lnTo>
                  <a:lnTo>
                    <a:pt x="2539" y="598"/>
                  </a:lnTo>
                  <a:lnTo>
                    <a:pt x="2539" y="596"/>
                  </a:lnTo>
                  <a:lnTo>
                    <a:pt x="2537" y="596"/>
                  </a:lnTo>
                  <a:lnTo>
                    <a:pt x="2535" y="592"/>
                  </a:lnTo>
                  <a:lnTo>
                    <a:pt x="2535" y="592"/>
                  </a:lnTo>
                  <a:lnTo>
                    <a:pt x="2537" y="590"/>
                  </a:lnTo>
                  <a:lnTo>
                    <a:pt x="2537" y="590"/>
                  </a:lnTo>
                  <a:lnTo>
                    <a:pt x="2539" y="590"/>
                  </a:lnTo>
                  <a:lnTo>
                    <a:pt x="2539" y="590"/>
                  </a:lnTo>
                  <a:lnTo>
                    <a:pt x="2539" y="590"/>
                  </a:lnTo>
                  <a:lnTo>
                    <a:pt x="2539" y="588"/>
                  </a:lnTo>
                  <a:lnTo>
                    <a:pt x="2539" y="588"/>
                  </a:lnTo>
                  <a:lnTo>
                    <a:pt x="2539" y="588"/>
                  </a:lnTo>
                  <a:lnTo>
                    <a:pt x="2541" y="588"/>
                  </a:lnTo>
                  <a:lnTo>
                    <a:pt x="2543" y="586"/>
                  </a:lnTo>
                  <a:lnTo>
                    <a:pt x="2543" y="586"/>
                  </a:lnTo>
                  <a:lnTo>
                    <a:pt x="2543" y="586"/>
                  </a:lnTo>
                  <a:lnTo>
                    <a:pt x="2545" y="588"/>
                  </a:lnTo>
                  <a:lnTo>
                    <a:pt x="2545" y="588"/>
                  </a:lnTo>
                  <a:lnTo>
                    <a:pt x="2545" y="588"/>
                  </a:lnTo>
                  <a:lnTo>
                    <a:pt x="2549" y="586"/>
                  </a:lnTo>
                  <a:lnTo>
                    <a:pt x="2549" y="586"/>
                  </a:lnTo>
                  <a:lnTo>
                    <a:pt x="2551" y="584"/>
                  </a:lnTo>
                  <a:lnTo>
                    <a:pt x="2551" y="584"/>
                  </a:lnTo>
                  <a:lnTo>
                    <a:pt x="2553" y="584"/>
                  </a:lnTo>
                  <a:lnTo>
                    <a:pt x="2553" y="584"/>
                  </a:lnTo>
                  <a:lnTo>
                    <a:pt x="2557" y="584"/>
                  </a:lnTo>
                  <a:lnTo>
                    <a:pt x="2557" y="584"/>
                  </a:lnTo>
                  <a:lnTo>
                    <a:pt x="2557" y="584"/>
                  </a:lnTo>
                  <a:lnTo>
                    <a:pt x="2557" y="582"/>
                  </a:lnTo>
                  <a:lnTo>
                    <a:pt x="2559" y="582"/>
                  </a:lnTo>
                  <a:lnTo>
                    <a:pt x="2559" y="582"/>
                  </a:lnTo>
                  <a:lnTo>
                    <a:pt x="2565" y="576"/>
                  </a:lnTo>
                  <a:lnTo>
                    <a:pt x="2565" y="576"/>
                  </a:lnTo>
                  <a:lnTo>
                    <a:pt x="2565" y="574"/>
                  </a:lnTo>
                  <a:lnTo>
                    <a:pt x="2565" y="572"/>
                  </a:lnTo>
                  <a:lnTo>
                    <a:pt x="2565" y="572"/>
                  </a:lnTo>
                  <a:lnTo>
                    <a:pt x="2565" y="570"/>
                  </a:lnTo>
                  <a:lnTo>
                    <a:pt x="2565" y="570"/>
                  </a:lnTo>
                  <a:lnTo>
                    <a:pt x="2567" y="568"/>
                  </a:lnTo>
                  <a:lnTo>
                    <a:pt x="2567" y="568"/>
                  </a:lnTo>
                  <a:lnTo>
                    <a:pt x="2569" y="568"/>
                  </a:lnTo>
                  <a:lnTo>
                    <a:pt x="2569" y="568"/>
                  </a:lnTo>
                  <a:lnTo>
                    <a:pt x="2573" y="562"/>
                  </a:lnTo>
                  <a:lnTo>
                    <a:pt x="2575" y="560"/>
                  </a:lnTo>
                  <a:lnTo>
                    <a:pt x="2575" y="560"/>
                  </a:lnTo>
                  <a:lnTo>
                    <a:pt x="2577" y="562"/>
                  </a:lnTo>
                  <a:lnTo>
                    <a:pt x="2577" y="562"/>
                  </a:lnTo>
                  <a:lnTo>
                    <a:pt x="2577" y="564"/>
                  </a:lnTo>
                  <a:lnTo>
                    <a:pt x="2577" y="564"/>
                  </a:lnTo>
                  <a:lnTo>
                    <a:pt x="2579" y="566"/>
                  </a:lnTo>
                  <a:lnTo>
                    <a:pt x="2579" y="566"/>
                  </a:lnTo>
                  <a:lnTo>
                    <a:pt x="2579" y="566"/>
                  </a:lnTo>
                  <a:lnTo>
                    <a:pt x="2581" y="566"/>
                  </a:lnTo>
                  <a:lnTo>
                    <a:pt x="2581" y="566"/>
                  </a:lnTo>
                  <a:lnTo>
                    <a:pt x="2601" y="572"/>
                  </a:lnTo>
                  <a:lnTo>
                    <a:pt x="2619" y="578"/>
                  </a:lnTo>
                  <a:lnTo>
                    <a:pt x="2623" y="580"/>
                  </a:lnTo>
                  <a:lnTo>
                    <a:pt x="2625" y="580"/>
                  </a:lnTo>
                  <a:lnTo>
                    <a:pt x="2625" y="580"/>
                  </a:lnTo>
                  <a:lnTo>
                    <a:pt x="2627" y="578"/>
                  </a:lnTo>
                  <a:lnTo>
                    <a:pt x="2627" y="578"/>
                  </a:lnTo>
                  <a:lnTo>
                    <a:pt x="2629" y="576"/>
                  </a:lnTo>
                  <a:lnTo>
                    <a:pt x="2629" y="576"/>
                  </a:lnTo>
                  <a:lnTo>
                    <a:pt x="2631" y="574"/>
                  </a:lnTo>
                  <a:lnTo>
                    <a:pt x="2631" y="574"/>
                  </a:lnTo>
                  <a:lnTo>
                    <a:pt x="2631" y="574"/>
                  </a:lnTo>
                  <a:lnTo>
                    <a:pt x="2631" y="572"/>
                  </a:lnTo>
                  <a:lnTo>
                    <a:pt x="2633" y="572"/>
                  </a:lnTo>
                  <a:lnTo>
                    <a:pt x="2631" y="570"/>
                  </a:lnTo>
                  <a:lnTo>
                    <a:pt x="2631" y="568"/>
                  </a:lnTo>
                  <a:lnTo>
                    <a:pt x="2631" y="566"/>
                  </a:lnTo>
                  <a:lnTo>
                    <a:pt x="2631" y="566"/>
                  </a:lnTo>
                  <a:lnTo>
                    <a:pt x="2631" y="564"/>
                  </a:lnTo>
                  <a:lnTo>
                    <a:pt x="2633" y="558"/>
                  </a:lnTo>
                  <a:lnTo>
                    <a:pt x="2633" y="556"/>
                  </a:lnTo>
                  <a:lnTo>
                    <a:pt x="2633" y="556"/>
                  </a:lnTo>
                  <a:lnTo>
                    <a:pt x="2633" y="554"/>
                  </a:lnTo>
                  <a:lnTo>
                    <a:pt x="2635" y="550"/>
                  </a:lnTo>
                  <a:lnTo>
                    <a:pt x="2635" y="550"/>
                  </a:lnTo>
                  <a:lnTo>
                    <a:pt x="2635" y="550"/>
                  </a:lnTo>
                  <a:lnTo>
                    <a:pt x="2637" y="548"/>
                  </a:lnTo>
                  <a:lnTo>
                    <a:pt x="2639" y="548"/>
                  </a:lnTo>
                  <a:lnTo>
                    <a:pt x="2639" y="548"/>
                  </a:lnTo>
                  <a:lnTo>
                    <a:pt x="2641" y="548"/>
                  </a:lnTo>
                  <a:lnTo>
                    <a:pt x="2643" y="546"/>
                  </a:lnTo>
                  <a:lnTo>
                    <a:pt x="2643" y="546"/>
                  </a:lnTo>
                  <a:lnTo>
                    <a:pt x="2645" y="546"/>
                  </a:lnTo>
                  <a:lnTo>
                    <a:pt x="2645" y="546"/>
                  </a:lnTo>
                  <a:lnTo>
                    <a:pt x="2645" y="544"/>
                  </a:lnTo>
                  <a:lnTo>
                    <a:pt x="2645" y="544"/>
                  </a:lnTo>
                  <a:lnTo>
                    <a:pt x="2645" y="542"/>
                  </a:lnTo>
                  <a:lnTo>
                    <a:pt x="2647" y="542"/>
                  </a:lnTo>
                  <a:lnTo>
                    <a:pt x="2647" y="542"/>
                  </a:lnTo>
                  <a:lnTo>
                    <a:pt x="2647" y="542"/>
                  </a:lnTo>
                  <a:lnTo>
                    <a:pt x="2647" y="542"/>
                  </a:lnTo>
                  <a:lnTo>
                    <a:pt x="2647" y="540"/>
                  </a:lnTo>
                  <a:lnTo>
                    <a:pt x="2647" y="540"/>
                  </a:lnTo>
                  <a:lnTo>
                    <a:pt x="2649" y="540"/>
                  </a:lnTo>
                  <a:lnTo>
                    <a:pt x="2649" y="538"/>
                  </a:lnTo>
                  <a:lnTo>
                    <a:pt x="2647" y="538"/>
                  </a:lnTo>
                  <a:lnTo>
                    <a:pt x="2647" y="538"/>
                  </a:lnTo>
                  <a:lnTo>
                    <a:pt x="2647" y="538"/>
                  </a:lnTo>
                  <a:lnTo>
                    <a:pt x="2647" y="536"/>
                  </a:lnTo>
                  <a:lnTo>
                    <a:pt x="2647" y="534"/>
                  </a:lnTo>
                  <a:lnTo>
                    <a:pt x="2649" y="532"/>
                  </a:lnTo>
                  <a:lnTo>
                    <a:pt x="2649" y="532"/>
                  </a:lnTo>
                  <a:lnTo>
                    <a:pt x="2647" y="532"/>
                  </a:lnTo>
                  <a:lnTo>
                    <a:pt x="2647" y="530"/>
                  </a:lnTo>
                  <a:lnTo>
                    <a:pt x="2647" y="530"/>
                  </a:lnTo>
                  <a:lnTo>
                    <a:pt x="2647" y="530"/>
                  </a:lnTo>
                  <a:lnTo>
                    <a:pt x="2649" y="530"/>
                  </a:lnTo>
                  <a:lnTo>
                    <a:pt x="2649" y="528"/>
                  </a:lnTo>
                  <a:lnTo>
                    <a:pt x="2649" y="528"/>
                  </a:lnTo>
                  <a:lnTo>
                    <a:pt x="2649" y="526"/>
                  </a:lnTo>
                  <a:lnTo>
                    <a:pt x="2649" y="526"/>
                  </a:lnTo>
                  <a:lnTo>
                    <a:pt x="2651" y="526"/>
                  </a:lnTo>
                  <a:lnTo>
                    <a:pt x="2651" y="526"/>
                  </a:lnTo>
                  <a:lnTo>
                    <a:pt x="2651" y="526"/>
                  </a:lnTo>
                  <a:lnTo>
                    <a:pt x="2651" y="526"/>
                  </a:lnTo>
                  <a:lnTo>
                    <a:pt x="2653" y="526"/>
                  </a:lnTo>
                  <a:lnTo>
                    <a:pt x="2653" y="526"/>
                  </a:lnTo>
                  <a:lnTo>
                    <a:pt x="2653" y="526"/>
                  </a:lnTo>
                  <a:lnTo>
                    <a:pt x="2653" y="526"/>
                  </a:lnTo>
                  <a:lnTo>
                    <a:pt x="2653" y="526"/>
                  </a:lnTo>
                  <a:lnTo>
                    <a:pt x="2653" y="526"/>
                  </a:lnTo>
                  <a:lnTo>
                    <a:pt x="2653" y="524"/>
                  </a:lnTo>
                  <a:lnTo>
                    <a:pt x="2653" y="524"/>
                  </a:lnTo>
                  <a:lnTo>
                    <a:pt x="2653" y="524"/>
                  </a:lnTo>
                  <a:lnTo>
                    <a:pt x="2653" y="522"/>
                  </a:lnTo>
                  <a:lnTo>
                    <a:pt x="2655" y="522"/>
                  </a:lnTo>
                  <a:lnTo>
                    <a:pt x="2655" y="524"/>
                  </a:lnTo>
                  <a:lnTo>
                    <a:pt x="2655" y="522"/>
                  </a:lnTo>
                  <a:lnTo>
                    <a:pt x="2657" y="518"/>
                  </a:lnTo>
                  <a:lnTo>
                    <a:pt x="2659" y="514"/>
                  </a:lnTo>
                  <a:lnTo>
                    <a:pt x="2659" y="514"/>
                  </a:lnTo>
                  <a:lnTo>
                    <a:pt x="2657" y="512"/>
                  </a:lnTo>
                  <a:lnTo>
                    <a:pt x="2657" y="510"/>
                  </a:lnTo>
                  <a:lnTo>
                    <a:pt x="2657" y="510"/>
                  </a:lnTo>
                  <a:lnTo>
                    <a:pt x="2659" y="510"/>
                  </a:lnTo>
                  <a:lnTo>
                    <a:pt x="2659" y="508"/>
                  </a:lnTo>
                  <a:lnTo>
                    <a:pt x="2661" y="508"/>
                  </a:lnTo>
                  <a:lnTo>
                    <a:pt x="2661" y="506"/>
                  </a:lnTo>
                  <a:lnTo>
                    <a:pt x="2661" y="506"/>
                  </a:lnTo>
                  <a:lnTo>
                    <a:pt x="2661" y="506"/>
                  </a:lnTo>
                  <a:lnTo>
                    <a:pt x="2661" y="506"/>
                  </a:lnTo>
                  <a:lnTo>
                    <a:pt x="2663" y="504"/>
                  </a:lnTo>
                  <a:lnTo>
                    <a:pt x="2663" y="506"/>
                  </a:lnTo>
                  <a:lnTo>
                    <a:pt x="2663" y="506"/>
                  </a:lnTo>
                  <a:lnTo>
                    <a:pt x="2663" y="506"/>
                  </a:lnTo>
                  <a:lnTo>
                    <a:pt x="2663" y="506"/>
                  </a:lnTo>
                  <a:lnTo>
                    <a:pt x="2665" y="504"/>
                  </a:lnTo>
                  <a:lnTo>
                    <a:pt x="2665" y="504"/>
                  </a:lnTo>
                  <a:lnTo>
                    <a:pt x="2665" y="504"/>
                  </a:lnTo>
                  <a:lnTo>
                    <a:pt x="2665" y="504"/>
                  </a:lnTo>
                  <a:lnTo>
                    <a:pt x="2665" y="502"/>
                  </a:lnTo>
                  <a:lnTo>
                    <a:pt x="2667" y="502"/>
                  </a:lnTo>
                  <a:lnTo>
                    <a:pt x="2667" y="500"/>
                  </a:lnTo>
                  <a:lnTo>
                    <a:pt x="2665" y="500"/>
                  </a:lnTo>
                  <a:lnTo>
                    <a:pt x="2665" y="500"/>
                  </a:lnTo>
                  <a:lnTo>
                    <a:pt x="2667" y="498"/>
                  </a:lnTo>
                  <a:lnTo>
                    <a:pt x="2667" y="498"/>
                  </a:lnTo>
                  <a:lnTo>
                    <a:pt x="2667" y="498"/>
                  </a:lnTo>
                  <a:lnTo>
                    <a:pt x="2665" y="498"/>
                  </a:lnTo>
                  <a:lnTo>
                    <a:pt x="2665" y="498"/>
                  </a:lnTo>
                  <a:lnTo>
                    <a:pt x="2665" y="498"/>
                  </a:lnTo>
                  <a:lnTo>
                    <a:pt x="2665" y="496"/>
                  </a:lnTo>
                  <a:lnTo>
                    <a:pt x="2667" y="496"/>
                  </a:lnTo>
                  <a:lnTo>
                    <a:pt x="2667" y="494"/>
                  </a:lnTo>
                  <a:lnTo>
                    <a:pt x="2667" y="492"/>
                  </a:lnTo>
                  <a:lnTo>
                    <a:pt x="2667" y="492"/>
                  </a:lnTo>
                  <a:lnTo>
                    <a:pt x="2665" y="490"/>
                  </a:lnTo>
                  <a:lnTo>
                    <a:pt x="2665" y="490"/>
                  </a:lnTo>
                  <a:lnTo>
                    <a:pt x="2665" y="490"/>
                  </a:lnTo>
                  <a:lnTo>
                    <a:pt x="2665" y="490"/>
                  </a:lnTo>
                  <a:lnTo>
                    <a:pt x="2663" y="490"/>
                  </a:lnTo>
                  <a:lnTo>
                    <a:pt x="2663" y="488"/>
                  </a:lnTo>
                  <a:lnTo>
                    <a:pt x="2665" y="488"/>
                  </a:lnTo>
                  <a:lnTo>
                    <a:pt x="2665" y="484"/>
                  </a:lnTo>
                  <a:lnTo>
                    <a:pt x="2667" y="484"/>
                  </a:lnTo>
                  <a:lnTo>
                    <a:pt x="2667" y="482"/>
                  </a:lnTo>
                  <a:lnTo>
                    <a:pt x="2667" y="482"/>
                  </a:lnTo>
                  <a:lnTo>
                    <a:pt x="2667" y="480"/>
                  </a:lnTo>
                  <a:lnTo>
                    <a:pt x="2669" y="480"/>
                  </a:lnTo>
                  <a:lnTo>
                    <a:pt x="2671" y="478"/>
                  </a:lnTo>
                  <a:lnTo>
                    <a:pt x="2671" y="478"/>
                  </a:lnTo>
                  <a:lnTo>
                    <a:pt x="2671" y="478"/>
                  </a:lnTo>
                  <a:lnTo>
                    <a:pt x="2671" y="476"/>
                  </a:lnTo>
                  <a:lnTo>
                    <a:pt x="2671" y="474"/>
                  </a:lnTo>
                  <a:lnTo>
                    <a:pt x="2673" y="470"/>
                  </a:lnTo>
                  <a:lnTo>
                    <a:pt x="2673" y="470"/>
                  </a:lnTo>
                  <a:lnTo>
                    <a:pt x="2673" y="468"/>
                  </a:lnTo>
                  <a:lnTo>
                    <a:pt x="2671" y="468"/>
                  </a:lnTo>
                  <a:lnTo>
                    <a:pt x="2671" y="466"/>
                  </a:lnTo>
                  <a:lnTo>
                    <a:pt x="2671" y="466"/>
                  </a:lnTo>
                  <a:lnTo>
                    <a:pt x="2673" y="460"/>
                  </a:lnTo>
                  <a:lnTo>
                    <a:pt x="2673" y="460"/>
                  </a:lnTo>
                  <a:lnTo>
                    <a:pt x="2673" y="456"/>
                  </a:lnTo>
                  <a:lnTo>
                    <a:pt x="2673" y="456"/>
                  </a:lnTo>
                  <a:lnTo>
                    <a:pt x="2673" y="456"/>
                  </a:lnTo>
                  <a:lnTo>
                    <a:pt x="2675" y="456"/>
                  </a:lnTo>
                  <a:lnTo>
                    <a:pt x="2675" y="454"/>
                  </a:lnTo>
                  <a:lnTo>
                    <a:pt x="2675" y="450"/>
                  </a:lnTo>
                  <a:lnTo>
                    <a:pt x="2677" y="450"/>
                  </a:lnTo>
                  <a:lnTo>
                    <a:pt x="2677" y="450"/>
                  </a:lnTo>
                  <a:lnTo>
                    <a:pt x="2679" y="450"/>
                  </a:lnTo>
                  <a:lnTo>
                    <a:pt x="2681" y="448"/>
                  </a:lnTo>
                  <a:lnTo>
                    <a:pt x="2681" y="446"/>
                  </a:lnTo>
                  <a:lnTo>
                    <a:pt x="2681" y="446"/>
                  </a:lnTo>
                  <a:lnTo>
                    <a:pt x="2679" y="444"/>
                  </a:lnTo>
                  <a:lnTo>
                    <a:pt x="2679" y="444"/>
                  </a:lnTo>
                  <a:lnTo>
                    <a:pt x="2679" y="442"/>
                  </a:lnTo>
                  <a:lnTo>
                    <a:pt x="2679" y="442"/>
                  </a:lnTo>
                  <a:lnTo>
                    <a:pt x="2679" y="440"/>
                  </a:lnTo>
                  <a:lnTo>
                    <a:pt x="2679" y="440"/>
                  </a:lnTo>
                  <a:lnTo>
                    <a:pt x="2679" y="440"/>
                  </a:lnTo>
                  <a:lnTo>
                    <a:pt x="2677" y="440"/>
                  </a:lnTo>
                  <a:lnTo>
                    <a:pt x="2677" y="438"/>
                  </a:lnTo>
                  <a:lnTo>
                    <a:pt x="2677" y="436"/>
                  </a:lnTo>
                  <a:lnTo>
                    <a:pt x="2679" y="436"/>
                  </a:lnTo>
                  <a:lnTo>
                    <a:pt x="2679" y="434"/>
                  </a:lnTo>
                  <a:lnTo>
                    <a:pt x="2679" y="434"/>
                  </a:lnTo>
                  <a:lnTo>
                    <a:pt x="2679" y="432"/>
                  </a:lnTo>
                  <a:lnTo>
                    <a:pt x="2681" y="432"/>
                  </a:lnTo>
                  <a:lnTo>
                    <a:pt x="2683" y="430"/>
                  </a:lnTo>
                  <a:lnTo>
                    <a:pt x="2683" y="428"/>
                  </a:lnTo>
                  <a:lnTo>
                    <a:pt x="2683" y="428"/>
                  </a:lnTo>
                  <a:lnTo>
                    <a:pt x="2685" y="428"/>
                  </a:lnTo>
                  <a:lnTo>
                    <a:pt x="2685" y="426"/>
                  </a:lnTo>
                  <a:lnTo>
                    <a:pt x="2687" y="426"/>
                  </a:lnTo>
                  <a:lnTo>
                    <a:pt x="2687" y="426"/>
                  </a:lnTo>
                  <a:lnTo>
                    <a:pt x="2687" y="426"/>
                  </a:lnTo>
                  <a:lnTo>
                    <a:pt x="2689" y="426"/>
                  </a:lnTo>
                  <a:lnTo>
                    <a:pt x="2689" y="426"/>
                  </a:lnTo>
                  <a:lnTo>
                    <a:pt x="2689" y="426"/>
                  </a:lnTo>
                  <a:lnTo>
                    <a:pt x="2691" y="426"/>
                  </a:lnTo>
                  <a:lnTo>
                    <a:pt x="2693" y="426"/>
                  </a:lnTo>
                  <a:lnTo>
                    <a:pt x="2693" y="426"/>
                  </a:lnTo>
                  <a:lnTo>
                    <a:pt x="2695" y="424"/>
                  </a:lnTo>
                  <a:lnTo>
                    <a:pt x="2695" y="424"/>
                  </a:lnTo>
                  <a:lnTo>
                    <a:pt x="2695" y="424"/>
                  </a:lnTo>
                  <a:lnTo>
                    <a:pt x="2697" y="420"/>
                  </a:lnTo>
                  <a:lnTo>
                    <a:pt x="2697" y="420"/>
                  </a:lnTo>
                  <a:lnTo>
                    <a:pt x="2699" y="418"/>
                  </a:lnTo>
                  <a:lnTo>
                    <a:pt x="2701" y="418"/>
                  </a:lnTo>
                  <a:lnTo>
                    <a:pt x="2701" y="416"/>
                  </a:lnTo>
                  <a:lnTo>
                    <a:pt x="2701" y="414"/>
                  </a:lnTo>
                  <a:lnTo>
                    <a:pt x="2701" y="414"/>
                  </a:lnTo>
                  <a:lnTo>
                    <a:pt x="2701" y="412"/>
                  </a:lnTo>
                  <a:lnTo>
                    <a:pt x="2703" y="412"/>
                  </a:lnTo>
                  <a:lnTo>
                    <a:pt x="2703" y="412"/>
                  </a:lnTo>
                  <a:lnTo>
                    <a:pt x="2705" y="408"/>
                  </a:lnTo>
                  <a:lnTo>
                    <a:pt x="2705" y="408"/>
                  </a:lnTo>
                  <a:close/>
                  <a:moveTo>
                    <a:pt x="2080" y="996"/>
                  </a:moveTo>
                  <a:lnTo>
                    <a:pt x="2078" y="996"/>
                  </a:lnTo>
                  <a:lnTo>
                    <a:pt x="2080" y="996"/>
                  </a:lnTo>
                  <a:lnTo>
                    <a:pt x="2080" y="998"/>
                  </a:lnTo>
                  <a:lnTo>
                    <a:pt x="2080" y="998"/>
                  </a:lnTo>
                  <a:lnTo>
                    <a:pt x="2080" y="998"/>
                  </a:lnTo>
                  <a:lnTo>
                    <a:pt x="2080" y="996"/>
                  </a:lnTo>
                  <a:lnTo>
                    <a:pt x="2080" y="996"/>
                  </a:lnTo>
                  <a:lnTo>
                    <a:pt x="2080" y="996"/>
                  </a:lnTo>
                  <a:lnTo>
                    <a:pt x="2080" y="996"/>
                  </a:lnTo>
                  <a:close/>
                  <a:moveTo>
                    <a:pt x="2134" y="1420"/>
                  </a:moveTo>
                  <a:lnTo>
                    <a:pt x="2134" y="1420"/>
                  </a:lnTo>
                  <a:lnTo>
                    <a:pt x="2134" y="1420"/>
                  </a:lnTo>
                  <a:lnTo>
                    <a:pt x="2134" y="1420"/>
                  </a:lnTo>
                  <a:lnTo>
                    <a:pt x="2134" y="1420"/>
                  </a:lnTo>
                  <a:lnTo>
                    <a:pt x="2134" y="1420"/>
                  </a:lnTo>
                  <a:lnTo>
                    <a:pt x="2134" y="1422"/>
                  </a:lnTo>
                  <a:lnTo>
                    <a:pt x="2134" y="1422"/>
                  </a:lnTo>
                  <a:lnTo>
                    <a:pt x="2136" y="1420"/>
                  </a:lnTo>
                  <a:lnTo>
                    <a:pt x="2136" y="1420"/>
                  </a:lnTo>
                  <a:lnTo>
                    <a:pt x="2136" y="1418"/>
                  </a:lnTo>
                  <a:lnTo>
                    <a:pt x="2136" y="1418"/>
                  </a:lnTo>
                  <a:lnTo>
                    <a:pt x="2136" y="1418"/>
                  </a:lnTo>
                  <a:lnTo>
                    <a:pt x="2136" y="1418"/>
                  </a:lnTo>
                  <a:lnTo>
                    <a:pt x="2136" y="1416"/>
                  </a:lnTo>
                  <a:lnTo>
                    <a:pt x="2136" y="1416"/>
                  </a:lnTo>
                  <a:lnTo>
                    <a:pt x="2136" y="1416"/>
                  </a:lnTo>
                  <a:lnTo>
                    <a:pt x="2134" y="1416"/>
                  </a:lnTo>
                  <a:lnTo>
                    <a:pt x="2134" y="1416"/>
                  </a:lnTo>
                  <a:lnTo>
                    <a:pt x="2134" y="1416"/>
                  </a:lnTo>
                  <a:lnTo>
                    <a:pt x="2134" y="1418"/>
                  </a:lnTo>
                  <a:lnTo>
                    <a:pt x="2134" y="1418"/>
                  </a:lnTo>
                  <a:lnTo>
                    <a:pt x="2134" y="1418"/>
                  </a:lnTo>
                  <a:lnTo>
                    <a:pt x="2134" y="1418"/>
                  </a:lnTo>
                  <a:lnTo>
                    <a:pt x="2134" y="1418"/>
                  </a:lnTo>
                  <a:lnTo>
                    <a:pt x="2134" y="1420"/>
                  </a:lnTo>
                  <a:close/>
                  <a:moveTo>
                    <a:pt x="2036" y="1614"/>
                  </a:moveTo>
                  <a:lnTo>
                    <a:pt x="2034" y="1614"/>
                  </a:lnTo>
                  <a:lnTo>
                    <a:pt x="2034" y="1614"/>
                  </a:lnTo>
                  <a:lnTo>
                    <a:pt x="2032" y="1614"/>
                  </a:lnTo>
                  <a:lnTo>
                    <a:pt x="2032" y="1616"/>
                  </a:lnTo>
                  <a:lnTo>
                    <a:pt x="2036" y="1616"/>
                  </a:lnTo>
                  <a:lnTo>
                    <a:pt x="2036" y="1616"/>
                  </a:lnTo>
                  <a:lnTo>
                    <a:pt x="2036" y="1616"/>
                  </a:lnTo>
                  <a:lnTo>
                    <a:pt x="2036" y="1616"/>
                  </a:lnTo>
                  <a:lnTo>
                    <a:pt x="2036" y="1614"/>
                  </a:lnTo>
                  <a:lnTo>
                    <a:pt x="2036" y="1614"/>
                  </a:lnTo>
                  <a:close/>
                  <a:moveTo>
                    <a:pt x="2024" y="1618"/>
                  </a:moveTo>
                  <a:lnTo>
                    <a:pt x="2022" y="1618"/>
                  </a:lnTo>
                  <a:lnTo>
                    <a:pt x="2020" y="1618"/>
                  </a:lnTo>
                  <a:lnTo>
                    <a:pt x="2020" y="1618"/>
                  </a:lnTo>
                  <a:lnTo>
                    <a:pt x="2018" y="1616"/>
                  </a:lnTo>
                  <a:lnTo>
                    <a:pt x="2018" y="1616"/>
                  </a:lnTo>
                  <a:lnTo>
                    <a:pt x="2018" y="1614"/>
                  </a:lnTo>
                  <a:lnTo>
                    <a:pt x="2018" y="1616"/>
                  </a:lnTo>
                  <a:lnTo>
                    <a:pt x="2018" y="1618"/>
                  </a:lnTo>
                  <a:lnTo>
                    <a:pt x="2018" y="1618"/>
                  </a:lnTo>
                  <a:lnTo>
                    <a:pt x="2018" y="1618"/>
                  </a:lnTo>
                  <a:lnTo>
                    <a:pt x="2020" y="1618"/>
                  </a:lnTo>
                  <a:lnTo>
                    <a:pt x="2020" y="1620"/>
                  </a:lnTo>
                  <a:lnTo>
                    <a:pt x="2020" y="1620"/>
                  </a:lnTo>
                  <a:lnTo>
                    <a:pt x="2020" y="1620"/>
                  </a:lnTo>
                  <a:lnTo>
                    <a:pt x="2022" y="1620"/>
                  </a:lnTo>
                  <a:lnTo>
                    <a:pt x="2022" y="1620"/>
                  </a:lnTo>
                  <a:lnTo>
                    <a:pt x="2024" y="1620"/>
                  </a:lnTo>
                  <a:lnTo>
                    <a:pt x="2024" y="1620"/>
                  </a:lnTo>
                  <a:lnTo>
                    <a:pt x="2024" y="1622"/>
                  </a:lnTo>
                  <a:lnTo>
                    <a:pt x="2026" y="1622"/>
                  </a:lnTo>
                  <a:lnTo>
                    <a:pt x="2026" y="1620"/>
                  </a:lnTo>
                  <a:lnTo>
                    <a:pt x="2026" y="1620"/>
                  </a:lnTo>
                  <a:lnTo>
                    <a:pt x="2024" y="1618"/>
                  </a:lnTo>
                  <a:close/>
                  <a:moveTo>
                    <a:pt x="2024" y="1644"/>
                  </a:moveTo>
                  <a:lnTo>
                    <a:pt x="2024" y="1642"/>
                  </a:lnTo>
                  <a:lnTo>
                    <a:pt x="2024" y="1642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4" y="1640"/>
                  </a:lnTo>
                  <a:lnTo>
                    <a:pt x="2022" y="1640"/>
                  </a:lnTo>
                  <a:lnTo>
                    <a:pt x="2022" y="1640"/>
                  </a:lnTo>
                  <a:lnTo>
                    <a:pt x="2022" y="1642"/>
                  </a:lnTo>
                  <a:lnTo>
                    <a:pt x="2022" y="1642"/>
                  </a:lnTo>
                  <a:lnTo>
                    <a:pt x="2022" y="1642"/>
                  </a:lnTo>
                  <a:lnTo>
                    <a:pt x="2022" y="1642"/>
                  </a:lnTo>
                  <a:lnTo>
                    <a:pt x="2022" y="1642"/>
                  </a:lnTo>
                  <a:lnTo>
                    <a:pt x="2020" y="1644"/>
                  </a:lnTo>
                  <a:lnTo>
                    <a:pt x="2020" y="1646"/>
                  </a:lnTo>
                  <a:lnTo>
                    <a:pt x="2020" y="1646"/>
                  </a:lnTo>
                  <a:lnTo>
                    <a:pt x="2020" y="1646"/>
                  </a:lnTo>
                  <a:lnTo>
                    <a:pt x="2022" y="1648"/>
                  </a:lnTo>
                  <a:lnTo>
                    <a:pt x="2022" y="1648"/>
                  </a:lnTo>
                  <a:lnTo>
                    <a:pt x="2022" y="1648"/>
                  </a:lnTo>
                  <a:lnTo>
                    <a:pt x="2022" y="1648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2" y="1646"/>
                  </a:lnTo>
                  <a:lnTo>
                    <a:pt x="2022" y="1644"/>
                  </a:lnTo>
                  <a:lnTo>
                    <a:pt x="2024" y="1644"/>
                  </a:lnTo>
                  <a:close/>
                  <a:moveTo>
                    <a:pt x="2170" y="924"/>
                  </a:moveTo>
                  <a:lnTo>
                    <a:pt x="2170" y="922"/>
                  </a:lnTo>
                  <a:lnTo>
                    <a:pt x="2170" y="922"/>
                  </a:lnTo>
                  <a:lnTo>
                    <a:pt x="2166" y="922"/>
                  </a:lnTo>
                  <a:lnTo>
                    <a:pt x="2164" y="922"/>
                  </a:lnTo>
                  <a:lnTo>
                    <a:pt x="2164" y="922"/>
                  </a:lnTo>
                  <a:lnTo>
                    <a:pt x="2164" y="922"/>
                  </a:lnTo>
                  <a:lnTo>
                    <a:pt x="2164" y="922"/>
                  </a:lnTo>
                  <a:lnTo>
                    <a:pt x="2166" y="924"/>
                  </a:lnTo>
                  <a:lnTo>
                    <a:pt x="2170" y="924"/>
                  </a:lnTo>
                  <a:lnTo>
                    <a:pt x="2170" y="924"/>
                  </a:lnTo>
                  <a:close/>
                  <a:moveTo>
                    <a:pt x="2086" y="986"/>
                  </a:moveTo>
                  <a:lnTo>
                    <a:pt x="2086" y="986"/>
                  </a:lnTo>
                  <a:lnTo>
                    <a:pt x="2086" y="984"/>
                  </a:lnTo>
                  <a:lnTo>
                    <a:pt x="2086" y="984"/>
                  </a:lnTo>
                  <a:lnTo>
                    <a:pt x="2084" y="984"/>
                  </a:lnTo>
                  <a:lnTo>
                    <a:pt x="2086" y="986"/>
                  </a:lnTo>
                  <a:lnTo>
                    <a:pt x="2086" y="986"/>
                  </a:lnTo>
                  <a:lnTo>
                    <a:pt x="2086" y="986"/>
                  </a:lnTo>
                  <a:lnTo>
                    <a:pt x="2086" y="986"/>
                  </a:lnTo>
                  <a:close/>
                  <a:moveTo>
                    <a:pt x="1986" y="942"/>
                  </a:moveTo>
                  <a:lnTo>
                    <a:pt x="1986" y="942"/>
                  </a:lnTo>
                  <a:lnTo>
                    <a:pt x="1990" y="940"/>
                  </a:lnTo>
                  <a:lnTo>
                    <a:pt x="1992" y="936"/>
                  </a:lnTo>
                  <a:lnTo>
                    <a:pt x="1992" y="934"/>
                  </a:lnTo>
                  <a:lnTo>
                    <a:pt x="1992" y="934"/>
                  </a:lnTo>
                  <a:lnTo>
                    <a:pt x="1990" y="934"/>
                  </a:lnTo>
                  <a:lnTo>
                    <a:pt x="1992" y="936"/>
                  </a:lnTo>
                  <a:lnTo>
                    <a:pt x="1990" y="936"/>
                  </a:lnTo>
                  <a:lnTo>
                    <a:pt x="1990" y="938"/>
                  </a:lnTo>
                  <a:lnTo>
                    <a:pt x="1988" y="938"/>
                  </a:lnTo>
                  <a:lnTo>
                    <a:pt x="1986" y="936"/>
                  </a:lnTo>
                  <a:lnTo>
                    <a:pt x="1986" y="936"/>
                  </a:lnTo>
                  <a:lnTo>
                    <a:pt x="1984" y="936"/>
                  </a:lnTo>
                  <a:lnTo>
                    <a:pt x="1984" y="938"/>
                  </a:lnTo>
                  <a:lnTo>
                    <a:pt x="1984" y="940"/>
                  </a:lnTo>
                  <a:lnTo>
                    <a:pt x="1986" y="942"/>
                  </a:lnTo>
                  <a:lnTo>
                    <a:pt x="1984" y="942"/>
                  </a:lnTo>
                  <a:lnTo>
                    <a:pt x="1986" y="942"/>
                  </a:lnTo>
                  <a:close/>
                  <a:moveTo>
                    <a:pt x="2042" y="1310"/>
                  </a:moveTo>
                  <a:lnTo>
                    <a:pt x="2042" y="1310"/>
                  </a:lnTo>
                  <a:lnTo>
                    <a:pt x="2042" y="1310"/>
                  </a:lnTo>
                  <a:lnTo>
                    <a:pt x="2044" y="1310"/>
                  </a:lnTo>
                  <a:lnTo>
                    <a:pt x="2044" y="1310"/>
                  </a:lnTo>
                  <a:lnTo>
                    <a:pt x="2044" y="1312"/>
                  </a:lnTo>
                  <a:lnTo>
                    <a:pt x="2046" y="1312"/>
                  </a:lnTo>
                  <a:lnTo>
                    <a:pt x="2046" y="1312"/>
                  </a:lnTo>
                  <a:lnTo>
                    <a:pt x="2048" y="1314"/>
                  </a:lnTo>
                  <a:lnTo>
                    <a:pt x="2048" y="1314"/>
                  </a:lnTo>
                  <a:lnTo>
                    <a:pt x="2048" y="1312"/>
                  </a:lnTo>
                  <a:lnTo>
                    <a:pt x="2046" y="1310"/>
                  </a:lnTo>
                  <a:lnTo>
                    <a:pt x="2046" y="1310"/>
                  </a:lnTo>
                  <a:lnTo>
                    <a:pt x="2044" y="1304"/>
                  </a:lnTo>
                  <a:lnTo>
                    <a:pt x="2044" y="1302"/>
                  </a:lnTo>
                  <a:lnTo>
                    <a:pt x="2042" y="1302"/>
                  </a:lnTo>
                  <a:lnTo>
                    <a:pt x="2042" y="1302"/>
                  </a:lnTo>
                  <a:lnTo>
                    <a:pt x="2040" y="1304"/>
                  </a:lnTo>
                  <a:lnTo>
                    <a:pt x="2040" y="1304"/>
                  </a:lnTo>
                  <a:lnTo>
                    <a:pt x="2042" y="1306"/>
                  </a:lnTo>
                  <a:lnTo>
                    <a:pt x="2042" y="1306"/>
                  </a:lnTo>
                  <a:lnTo>
                    <a:pt x="2044" y="1306"/>
                  </a:lnTo>
                  <a:lnTo>
                    <a:pt x="2044" y="1308"/>
                  </a:lnTo>
                  <a:lnTo>
                    <a:pt x="2044" y="1308"/>
                  </a:lnTo>
                  <a:lnTo>
                    <a:pt x="2042" y="1308"/>
                  </a:lnTo>
                  <a:lnTo>
                    <a:pt x="2042" y="1310"/>
                  </a:lnTo>
                  <a:lnTo>
                    <a:pt x="2042" y="1310"/>
                  </a:lnTo>
                  <a:lnTo>
                    <a:pt x="2042" y="1310"/>
                  </a:lnTo>
                  <a:close/>
                  <a:moveTo>
                    <a:pt x="2116" y="912"/>
                  </a:moveTo>
                  <a:lnTo>
                    <a:pt x="2116" y="912"/>
                  </a:lnTo>
                  <a:lnTo>
                    <a:pt x="2116" y="912"/>
                  </a:lnTo>
                  <a:lnTo>
                    <a:pt x="2116" y="910"/>
                  </a:lnTo>
                  <a:lnTo>
                    <a:pt x="2114" y="910"/>
                  </a:lnTo>
                  <a:lnTo>
                    <a:pt x="2114" y="910"/>
                  </a:lnTo>
                  <a:lnTo>
                    <a:pt x="2112" y="910"/>
                  </a:lnTo>
                  <a:lnTo>
                    <a:pt x="2112" y="910"/>
                  </a:lnTo>
                  <a:lnTo>
                    <a:pt x="2112" y="910"/>
                  </a:lnTo>
                  <a:lnTo>
                    <a:pt x="2110" y="912"/>
                  </a:lnTo>
                  <a:lnTo>
                    <a:pt x="2110" y="912"/>
                  </a:lnTo>
                  <a:lnTo>
                    <a:pt x="2110" y="912"/>
                  </a:lnTo>
                  <a:lnTo>
                    <a:pt x="2110" y="912"/>
                  </a:lnTo>
                  <a:lnTo>
                    <a:pt x="2110" y="912"/>
                  </a:lnTo>
                  <a:lnTo>
                    <a:pt x="2110" y="912"/>
                  </a:lnTo>
                  <a:lnTo>
                    <a:pt x="2108" y="914"/>
                  </a:lnTo>
                  <a:lnTo>
                    <a:pt x="2108" y="914"/>
                  </a:lnTo>
                  <a:lnTo>
                    <a:pt x="2108" y="914"/>
                  </a:lnTo>
                  <a:lnTo>
                    <a:pt x="2108" y="916"/>
                  </a:lnTo>
                  <a:lnTo>
                    <a:pt x="2108" y="916"/>
                  </a:lnTo>
                  <a:lnTo>
                    <a:pt x="2108" y="916"/>
                  </a:lnTo>
                  <a:lnTo>
                    <a:pt x="2108" y="916"/>
                  </a:lnTo>
                  <a:lnTo>
                    <a:pt x="2110" y="916"/>
                  </a:lnTo>
                  <a:lnTo>
                    <a:pt x="2110" y="914"/>
                  </a:lnTo>
                  <a:lnTo>
                    <a:pt x="2110" y="914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2" y="912"/>
                  </a:lnTo>
                  <a:lnTo>
                    <a:pt x="2114" y="912"/>
                  </a:lnTo>
                  <a:lnTo>
                    <a:pt x="2114" y="914"/>
                  </a:lnTo>
                  <a:lnTo>
                    <a:pt x="2114" y="914"/>
                  </a:lnTo>
                  <a:lnTo>
                    <a:pt x="2112" y="914"/>
                  </a:lnTo>
                  <a:lnTo>
                    <a:pt x="2112" y="914"/>
                  </a:lnTo>
                  <a:lnTo>
                    <a:pt x="2112" y="916"/>
                  </a:lnTo>
                  <a:lnTo>
                    <a:pt x="2112" y="916"/>
                  </a:lnTo>
                  <a:lnTo>
                    <a:pt x="2112" y="916"/>
                  </a:lnTo>
                  <a:lnTo>
                    <a:pt x="2114" y="916"/>
                  </a:lnTo>
                  <a:lnTo>
                    <a:pt x="2116" y="916"/>
                  </a:lnTo>
                  <a:lnTo>
                    <a:pt x="2116" y="916"/>
                  </a:lnTo>
                  <a:lnTo>
                    <a:pt x="2116" y="914"/>
                  </a:lnTo>
                  <a:lnTo>
                    <a:pt x="2116" y="914"/>
                  </a:lnTo>
                  <a:lnTo>
                    <a:pt x="2116" y="914"/>
                  </a:lnTo>
                  <a:lnTo>
                    <a:pt x="2116" y="914"/>
                  </a:lnTo>
                  <a:lnTo>
                    <a:pt x="2114" y="914"/>
                  </a:lnTo>
                  <a:lnTo>
                    <a:pt x="2114" y="912"/>
                  </a:lnTo>
                  <a:lnTo>
                    <a:pt x="2116" y="912"/>
                  </a:lnTo>
                  <a:close/>
                  <a:moveTo>
                    <a:pt x="2152" y="1424"/>
                  </a:moveTo>
                  <a:lnTo>
                    <a:pt x="2154" y="1424"/>
                  </a:lnTo>
                  <a:lnTo>
                    <a:pt x="2154" y="1422"/>
                  </a:lnTo>
                  <a:lnTo>
                    <a:pt x="2154" y="1422"/>
                  </a:lnTo>
                  <a:lnTo>
                    <a:pt x="2154" y="1420"/>
                  </a:lnTo>
                  <a:lnTo>
                    <a:pt x="2154" y="1420"/>
                  </a:lnTo>
                  <a:lnTo>
                    <a:pt x="2154" y="1420"/>
                  </a:lnTo>
                  <a:lnTo>
                    <a:pt x="2154" y="1420"/>
                  </a:lnTo>
                  <a:lnTo>
                    <a:pt x="2156" y="1420"/>
                  </a:lnTo>
                  <a:lnTo>
                    <a:pt x="2156" y="1418"/>
                  </a:lnTo>
                  <a:lnTo>
                    <a:pt x="2154" y="1418"/>
                  </a:lnTo>
                  <a:lnTo>
                    <a:pt x="2154" y="1418"/>
                  </a:lnTo>
                  <a:lnTo>
                    <a:pt x="2154" y="1418"/>
                  </a:lnTo>
                  <a:lnTo>
                    <a:pt x="2154" y="1416"/>
                  </a:lnTo>
                  <a:lnTo>
                    <a:pt x="2154" y="1416"/>
                  </a:lnTo>
                  <a:lnTo>
                    <a:pt x="2152" y="1416"/>
                  </a:lnTo>
                  <a:lnTo>
                    <a:pt x="2152" y="1416"/>
                  </a:lnTo>
                  <a:lnTo>
                    <a:pt x="2152" y="1416"/>
                  </a:lnTo>
                  <a:lnTo>
                    <a:pt x="2152" y="1416"/>
                  </a:lnTo>
                  <a:lnTo>
                    <a:pt x="2152" y="1416"/>
                  </a:lnTo>
                  <a:lnTo>
                    <a:pt x="2150" y="1416"/>
                  </a:lnTo>
                  <a:lnTo>
                    <a:pt x="2150" y="1414"/>
                  </a:lnTo>
                  <a:lnTo>
                    <a:pt x="2150" y="1414"/>
                  </a:lnTo>
                  <a:lnTo>
                    <a:pt x="2148" y="1414"/>
                  </a:lnTo>
                  <a:lnTo>
                    <a:pt x="2148" y="1414"/>
                  </a:lnTo>
                  <a:lnTo>
                    <a:pt x="2148" y="1414"/>
                  </a:lnTo>
                  <a:lnTo>
                    <a:pt x="2148" y="1414"/>
                  </a:lnTo>
                  <a:lnTo>
                    <a:pt x="2146" y="1414"/>
                  </a:lnTo>
                  <a:lnTo>
                    <a:pt x="2146" y="1414"/>
                  </a:lnTo>
                  <a:lnTo>
                    <a:pt x="2146" y="1414"/>
                  </a:lnTo>
                  <a:lnTo>
                    <a:pt x="2146" y="1412"/>
                  </a:lnTo>
                  <a:lnTo>
                    <a:pt x="2144" y="1412"/>
                  </a:lnTo>
                  <a:lnTo>
                    <a:pt x="2140" y="1412"/>
                  </a:lnTo>
                  <a:lnTo>
                    <a:pt x="2140" y="1412"/>
                  </a:lnTo>
                  <a:lnTo>
                    <a:pt x="2140" y="1414"/>
                  </a:lnTo>
                  <a:lnTo>
                    <a:pt x="2140" y="1414"/>
                  </a:lnTo>
                  <a:lnTo>
                    <a:pt x="2140" y="1416"/>
                  </a:lnTo>
                  <a:lnTo>
                    <a:pt x="2140" y="1416"/>
                  </a:lnTo>
                  <a:lnTo>
                    <a:pt x="2140" y="1416"/>
                  </a:lnTo>
                  <a:lnTo>
                    <a:pt x="2140" y="1416"/>
                  </a:lnTo>
                  <a:lnTo>
                    <a:pt x="2140" y="1416"/>
                  </a:lnTo>
                  <a:lnTo>
                    <a:pt x="2140" y="1416"/>
                  </a:lnTo>
                  <a:lnTo>
                    <a:pt x="2140" y="1418"/>
                  </a:lnTo>
                  <a:lnTo>
                    <a:pt x="2140" y="1418"/>
                  </a:lnTo>
                  <a:lnTo>
                    <a:pt x="2140" y="1418"/>
                  </a:lnTo>
                  <a:lnTo>
                    <a:pt x="2142" y="1418"/>
                  </a:lnTo>
                  <a:lnTo>
                    <a:pt x="2142" y="1418"/>
                  </a:lnTo>
                  <a:lnTo>
                    <a:pt x="2142" y="1418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2" y="1420"/>
                  </a:lnTo>
                  <a:lnTo>
                    <a:pt x="2144" y="1420"/>
                  </a:lnTo>
                  <a:lnTo>
                    <a:pt x="2144" y="1420"/>
                  </a:lnTo>
                  <a:lnTo>
                    <a:pt x="2146" y="1420"/>
                  </a:lnTo>
                  <a:lnTo>
                    <a:pt x="2148" y="1420"/>
                  </a:lnTo>
                  <a:lnTo>
                    <a:pt x="2148" y="1420"/>
                  </a:lnTo>
                  <a:lnTo>
                    <a:pt x="2150" y="1422"/>
                  </a:lnTo>
                  <a:lnTo>
                    <a:pt x="2152" y="1422"/>
                  </a:lnTo>
                  <a:lnTo>
                    <a:pt x="2152" y="1424"/>
                  </a:lnTo>
                  <a:close/>
                  <a:moveTo>
                    <a:pt x="2148" y="1434"/>
                  </a:moveTo>
                  <a:lnTo>
                    <a:pt x="2146" y="1434"/>
                  </a:lnTo>
                  <a:lnTo>
                    <a:pt x="2146" y="1432"/>
                  </a:lnTo>
                  <a:lnTo>
                    <a:pt x="2146" y="1432"/>
                  </a:lnTo>
                  <a:lnTo>
                    <a:pt x="2146" y="1432"/>
                  </a:lnTo>
                  <a:lnTo>
                    <a:pt x="2146" y="1432"/>
                  </a:lnTo>
                  <a:lnTo>
                    <a:pt x="2146" y="1432"/>
                  </a:lnTo>
                  <a:lnTo>
                    <a:pt x="2146" y="1430"/>
                  </a:lnTo>
                  <a:lnTo>
                    <a:pt x="2146" y="1430"/>
                  </a:lnTo>
                  <a:lnTo>
                    <a:pt x="2146" y="1430"/>
                  </a:lnTo>
                  <a:lnTo>
                    <a:pt x="2144" y="1430"/>
                  </a:lnTo>
                  <a:lnTo>
                    <a:pt x="2144" y="1432"/>
                  </a:lnTo>
                  <a:lnTo>
                    <a:pt x="2144" y="1432"/>
                  </a:lnTo>
                  <a:lnTo>
                    <a:pt x="2142" y="1432"/>
                  </a:lnTo>
                  <a:lnTo>
                    <a:pt x="2142" y="1432"/>
                  </a:lnTo>
                  <a:lnTo>
                    <a:pt x="2142" y="1432"/>
                  </a:lnTo>
                  <a:lnTo>
                    <a:pt x="2142" y="1434"/>
                  </a:lnTo>
                  <a:lnTo>
                    <a:pt x="2142" y="1434"/>
                  </a:lnTo>
                  <a:lnTo>
                    <a:pt x="2142" y="1434"/>
                  </a:lnTo>
                  <a:lnTo>
                    <a:pt x="2142" y="1434"/>
                  </a:lnTo>
                  <a:lnTo>
                    <a:pt x="2142" y="1434"/>
                  </a:lnTo>
                  <a:lnTo>
                    <a:pt x="2142" y="1434"/>
                  </a:lnTo>
                  <a:lnTo>
                    <a:pt x="2144" y="1434"/>
                  </a:lnTo>
                  <a:lnTo>
                    <a:pt x="2144" y="1434"/>
                  </a:lnTo>
                  <a:lnTo>
                    <a:pt x="2144" y="1434"/>
                  </a:lnTo>
                  <a:lnTo>
                    <a:pt x="2144" y="1434"/>
                  </a:lnTo>
                  <a:lnTo>
                    <a:pt x="2146" y="1434"/>
                  </a:lnTo>
                  <a:lnTo>
                    <a:pt x="2146" y="1434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6" y="1436"/>
                  </a:lnTo>
                  <a:lnTo>
                    <a:pt x="2148" y="1436"/>
                  </a:lnTo>
                  <a:lnTo>
                    <a:pt x="2148" y="1436"/>
                  </a:lnTo>
                  <a:lnTo>
                    <a:pt x="2148" y="1436"/>
                  </a:lnTo>
                  <a:lnTo>
                    <a:pt x="2148" y="1436"/>
                  </a:lnTo>
                  <a:lnTo>
                    <a:pt x="2148" y="1438"/>
                  </a:lnTo>
                  <a:lnTo>
                    <a:pt x="2148" y="1436"/>
                  </a:lnTo>
                  <a:lnTo>
                    <a:pt x="2148" y="1436"/>
                  </a:lnTo>
                  <a:lnTo>
                    <a:pt x="2148" y="1434"/>
                  </a:lnTo>
                  <a:close/>
                  <a:moveTo>
                    <a:pt x="2138" y="1464"/>
                  </a:moveTo>
                  <a:lnTo>
                    <a:pt x="2138" y="1462"/>
                  </a:lnTo>
                  <a:lnTo>
                    <a:pt x="2138" y="1462"/>
                  </a:lnTo>
                  <a:lnTo>
                    <a:pt x="2138" y="1462"/>
                  </a:lnTo>
                  <a:lnTo>
                    <a:pt x="2136" y="1462"/>
                  </a:lnTo>
                  <a:lnTo>
                    <a:pt x="2136" y="1462"/>
                  </a:lnTo>
                  <a:lnTo>
                    <a:pt x="2134" y="1464"/>
                  </a:lnTo>
                  <a:lnTo>
                    <a:pt x="2134" y="1464"/>
                  </a:lnTo>
                  <a:lnTo>
                    <a:pt x="2136" y="1466"/>
                  </a:lnTo>
                  <a:lnTo>
                    <a:pt x="2136" y="1466"/>
                  </a:lnTo>
                  <a:lnTo>
                    <a:pt x="2136" y="1466"/>
                  </a:lnTo>
                  <a:lnTo>
                    <a:pt x="2136" y="1466"/>
                  </a:lnTo>
                  <a:lnTo>
                    <a:pt x="2138" y="1468"/>
                  </a:lnTo>
                  <a:lnTo>
                    <a:pt x="2138" y="1468"/>
                  </a:lnTo>
                  <a:lnTo>
                    <a:pt x="2138" y="1466"/>
                  </a:lnTo>
                  <a:lnTo>
                    <a:pt x="2138" y="1466"/>
                  </a:lnTo>
                  <a:lnTo>
                    <a:pt x="2138" y="1464"/>
                  </a:lnTo>
                  <a:lnTo>
                    <a:pt x="2138" y="1464"/>
                  </a:lnTo>
                  <a:close/>
                  <a:moveTo>
                    <a:pt x="2140" y="1422"/>
                  </a:moveTo>
                  <a:lnTo>
                    <a:pt x="2140" y="1422"/>
                  </a:lnTo>
                  <a:lnTo>
                    <a:pt x="2140" y="1422"/>
                  </a:lnTo>
                  <a:lnTo>
                    <a:pt x="2138" y="1422"/>
                  </a:lnTo>
                  <a:lnTo>
                    <a:pt x="2138" y="1422"/>
                  </a:lnTo>
                  <a:lnTo>
                    <a:pt x="2138" y="1424"/>
                  </a:lnTo>
                  <a:lnTo>
                    <a:pt x="2138" y="1424"/>
                  </a:lnTo>
                  <a:lnTo>
                    <a:pt x="2138" y="1424"/>
                  </a:lnTo>
                  <a:lnTo>
                    <a:pt x="2140" y="1426"/>
                  </a:lnTo>
                  <a:lnTo>
                    <a:pt x="2140" y="1424"/>
                  </a:lnTo>
                  <a:lnTo>
                    <a:pt x="2140" y="1424"/>
                  </a:lnTo>
                  <a:lnTo>
                    <a:pt x="2140" y="1424"/>
                  </a:lnTo>
                  <a:lnTo>
                    <a:pt x="2140" y="1422"/>
                  </a:lnTo>
                  <a:close/>
                  <a:moveTo>
                    <a:pt x="2134" y="1464"/>
                  </a:moveTo>
                  <a:lnTo>
                    <a:pt x="2134" y="1464"/>
                  </a:lnTo>
                  <a:lnTo>
                    <a:pt x="2134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2" y="1464"/>
                  </a:lnTo>
                  <a:lnTo>
                    <a:pt x="2134" y="1466"/>
                  </a:lnTo>
                  <a:lnTo>
                    <a:pt x="2134" y="1466"/>
                  </a:lnTo>
                  <a:lnTo>
                    <a:pt x="2134" y="1466"/>
                  </a:lnTo>
                  <a:lnTo>
                    <a:pt x="2134" y="1466"/>
                  </a:lnTo>
                  <a:lnTo>
                    <a:pt x="2134" y="1466"/>
                  </a:lnTo>
                  <a:lnTo>
                    <a:pt x="2134" y="1464"/>
                  </a:lnTo>
                  <a:lnTo>
                    <a:pt x="2134" y="1464"/>
                  </a:lnTo>
                  <a:lnTo>
                    <a:pt x="2134" y="1464"/>
                  </a:lnTo>
                  <a:close/>
                  <a:moveTo>
                    <a:pt x="2104" y="1528"/>
                  </a:move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2" y="1528"/>
                  </a:lnTo>
                  <a:lnTo>
                    <a:pt x="2102" y="1528"/>
                  </a:lnTo>
                  <a:lnTo>
                    <a:pt x="2100" y="1530"/>
                  </a:lnTo>
                  <a:lnTo>
                    <a:pt x="2100" y="1530"/>
                  </a:lnTo>
                  <a:lnTo>
                    <a:pt x="2102" y="1530"/>
                  </a:lnTo>
                  <a:lnTo>
                    <a:pt x="2102" y="1530"/>
                  </a:lnTo>
                  <a:lnTo>
                    <a:pt x="2102" y="1530"/>
                  </a:lnTo>
                  <a:lnTo>
                    <a:pt x="2102" y="1530"/>
                  </a:lnTo>
                  <a:lnTo>
                    <a:pt x="2104" y="1530"/>
                  </a:lnTo>
                  <a:lnTo>
                    <a:pt x="2104" y="1530"/>
                  </a:lnTo>
                  <a:lnTo>
                    <a:pt x="2104" y="1530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lnTo>
                    <a:pt x="2104" y="1528"/>
                  </a:lnTo>
                  <a:close/>
                  <a:moveTo>
                    <a:pt x="2140" y="1344"/>
                  </a:moveTo>
                  <a:lnTo>
                    <a:pt x="2140" y="1342"/>
                  </a:lnTo>
                  <a:lnTo>
                    <a:pt x="2140" y="1342"/>
                  </a:lnTo>
                  <a:lnTo>
                    <a:pt x="2138" y="1340"/>
                  </a:lnTo>
                  <a:lnTo>
                    <a:pt x="2134" y="1338"/>
                  </a:lnTo>
                  <a:lnTo>
                    <a:pt x="2128" y="1336"/>
                  </a:lnTo>
                  <a:lnTo>
                    <a:pt x="2126" y="1336"/>
                  </a:lnTo>
                  <a:lnTo>
                    <a:pt x="2124" y="1334"/>
                  </a:lnTo>
                  <a:lnTo>
                    <a:pt x="2124" y="1334"/>
                  </a:lnTo>
                  <a:lnTo>
                    <a:pt x="2124" y="1334"/>
                  </a:lnTo>
                  <a:lnTo>
                    <a:pt x="2122" y="1332"/>
                  </a:lnTo>
                  <a:lnTo>
                    <a:pt x="2120" y="1332"/>
                  </a:lnTo>
                  <a:lnTo>
                    <a:pt x="2118" y="1330"/>
                  </a:lnTo>
                  <a:lnTo>
                    <a:pt x="2118" y="1330"/>
                  </a:lnTo>
                  <a:lnTo>
                    <a:pt x="2116" y="1328"/>
                  </a:lnTo>
                  <a:lnTo>
                    <a:pt x="2114" y="1326"/>
                  </a:lnTo>
                  <a:lnTo>
                    <a:pt x="2112" y="1326"/>
                  </a:lnTo>
                  <a:lnTo>
                    <a:pt x="2110" y="1326"/>
                  </a:lnTo>
                  <a:lnTo>
                    <a:pt x="2108" y="1326"/>
                  </a:lnTo>
                  <a:lnTo>
                    <a:pt x="2106" y="1326"/>
                  </a:lnTo>
                  <a:lnTo>
                    <a:pt x="2106" y="1328"/>
                  </a:lnTo>
                  <a:lnTo>
                    <a:pt x="2104" y="1328"/>
                  </a:lnTo>
                  <a:lnTo>
                    <a:pt x="2104" y="1328"/>
                  </a:lnTo>
                  <a:lnTo>
                    <a:pt x="2104" y="1328"/>
                  </a:lnTo>
                  <a:lnTo>
                    <a:pt x="2106" y="1330"/>
                  </a:lnTo>
                  <a:lnTo>
                    <a:pt x="2106" y="1330"/>
                  </a:lnTo>
                  <a:lnTo>
                    <a:pt x="2110" y="1332"/>
                  </a:lnTo>
                  <a:lnTo>
                    <a:pt x="2110" y="1334"/>
                  </a:lnTo>
                  <a:lnTo>
                    <a:pt x="2110" y="1336"/>
                  </a:lnTo>
                  <a:lnTo>
                    <a:pt x="2112" y="1336"/>
                  </a:lnTo>
                  <a:lnTo>
                    <a:pt x="2114" y="1336"/>
                  </a:lnTo>
                  <a:lnTo>
                    <a:pt x="2114" y="1338"/>
                  </a:lnTo>
                  <a:lnTo>
                    <a:pt x="2118" y="1338"/>
                  </a:lnTo>
                  <a:lnTo>
                    <a:pt x="2120" y="1340"/>
                  </a:lnTo>
                  <a:lnTo>
                    <a:pt x="2120" y="1340"/>
                  </a:lnTo>
                  <a:lnTo>
                    <a:pt x="2122" y="1342"/>
                  </a:lnTo>
                  <a:lnTo>
                    <a:pt x="2124" y="1342"/>
                  </a:lnTo>
                  <a:lnTo>
                    <a:pt x="2126" y="1342"/>
                  </a:lnTo>
                  <a:lnTo>
                    <a:pt x="2128" y="1344"/>
                  </a:lnTo>
                  <a:lnTo>
                    <a:pt x="2128" y="1344"/>
                  </a:lnTo>
                  <a:lnTo>
                    <a:pt x="2132" y="1344"/>
                  </a:lnTo>
                  <a:lnTo>
                    <a:pt x="2132" y="1346"/>
                  </a:lnTo>
                  <a:lnTo>
                    <a:pt x="2134" y="1346"/>
                  </a:lnTo>
                  <a:lnTo>
                    <a:pt x="2136" y="1346"/>
                  </a:lnTo>
                  <a:lnTo>
                    <a:pt x="2140" y="1344"/>
                  </a:lnTo>
                  <a:close/>
                  <a:moveTo>
                    <a:pt x="2100" y="1546"/>
                  </a:moveTo>
                  <a:lnTo>
                    <a:pt x="2100" y="1546"/>
                  </a:lnTo>
                  <a:lnTo>
                    <a:pt x="2098" y="1546"/>
                  </a:lnTo>
                  <a:lnTo>
                    <a:pt x="2098" y="1548"/>
                  </a:lnTo>
                  <a:lnTo>
                    <a:pt x="2098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0" y="1548"/>
                  </a:lnTo>
                  <a:lnTo>
                    <a:pt x="2102" y="1548"/>
                  </a:lnTo>
                  <a:lnTo>
                    <a:pt x="2102" y="1548"/>
                  </a:lnTo>
                  <a:lnTo>
                    <a:pt x="2100" y="1548"/>
                  </a:lnTo>
                  <a:lnTo>
                    <a:pt x="2100" y="1546"/>
                  </a:lnTo>
                  <a:close/>
                  <a:moveTo>
                    <a:pt x="2108" y="1514"/>
                  </a:moveTo>
                  <a:lnTo>
                    <a:pt x="2108" y="1512"/>
                  </a:lnTo>
                  <a:lnTo>
                    <a:pt x="2108" y="1512"/>
                  </a:lnTo>
                  <a:lnTo>
                    <a:pt x="2108" y="1510"/>
                  </a:lnTo>
                  <a:lnTo>
                    <a:pt x="2108" y="1510"/>
                  </a:lnTo>
                  <a:lnTo>
                    <a:pt x="2106" y="1510"/>
                  </a:lnTo>
                  <a:lnTo>
                    <a:pt x="2106" y="1510"/>
                  </a:lnTo>
                  <a:lnTo>
                    <a:pt x="2106" y="1510"/>
                  </a:lnTo>
                  <a:lnTo>
                    <a:pt x="2106" y="1512"/>
                  </a:lnTo>
                  <a:lnTo>
                    <a:pt x="2104" y="1512"/>
                  </a:lnTo>
                  <a:lnTo>
                    <a:pt x="2104" y="1514"/>
                  </a:lnTo>
                  <a:lnTo>
                    <a:pt x="2102" y="1514"/>
                  </a:lnTo>
                  <a:lnTo>
                    <a:pt x="2102" y="1514"/>
                  </a:lnTo>
                  <a:lnTo>
                    <a:pt x="2102" y="1514"/>
                  </a:lnTo>
                  <a:lnTo>
                    <a:pt x="2102" y="1514"/>
                  </a:lnTo>
                  <a:lnTo>
                    <a:pt x="2102" y="1514"/>
                  </a:lnTo>
                  <a:lnTo>
                    <a:pt x="2102" y="1516"/>
                  </a:lnTo>
                  <a:lnTo>
                    <a:pt x="2102" y="1516"/>
                  </a:lnTo>
                  <a:lnTo>
                    <a:pt x="2102" y="1516"/>
                  </a:lnTo>
                  <a:lnTo>
                    <a:pt x="2104" y="1516"/>
                  </a:lnTo>
                  <a:lnTo>
                    <a:pt x="2104" y="1518"/>
                  </a:lnTo>
                  <a:lnTo>
                    <a:pt x="2102" y="1518"/>
                  </a:lnTo>
                  <a:lnTo>
                    <a:pt x="2104" y="1518"/>
                  </a:lnTo>
                  <a:lnTo>
                    <a:pt x="2104" y="1518"/>
                  </a:lnTo>
                  <a:lnTo>
                    <a:pt x="2104" y="1518"/>
                  </a:lnTo>
                  <a:lnTo>
                    <a:pt x="2106" y="1518"/>
                  </a:lnTo>
                  <a:lnTo>
                    <a:pt x="2106" y="1518"/>
                  </a:lnTo>
                  <a:lnTo>
                    <a:pt x="2106" y="1518"/>
                  </a:lnTo>
                  <a:lnTo>
                    <a:pt x="2106" y="1518"/>
                  </a:lnTo>
                  <a:lnTo>
                    <a:pt x="2106" y="1518"/>
                  </a:lnTo>
                  <a:lnTo>
                    <a:pt x="2106" y="1516"/>
                  </a:lnTo>
                  <a:lnTo>
                    <a:pt x="2106" y="1516"/>
                  </a:lnTo>
                  <a:lnTo>
                    <a:pt x="2106" y="1516"/>
                  </a:lnTo>
                  <a:lnTo>
                    <a:pt x="2106" y="1516"/>
                  </a:lnTo>
                  <a:lnTo>
                    <a:pt x="2108" y="1516"/>
                  </a:lnTo>
                  <a:lnTo>
                    <a:pt x="2108" y="1516"/>
                  </a:lnTo>
                  <a:lnTo>
                    <a:pt x="2108" y="1516"/>
                  </a:lnTo>
                  <a:lnTo>
                    <a:pt x="2108" y="1516"/>
                  </a:lnTo>
                  <a:lnTo>
                    <a:pt x="2110" y="1516"/>
                  </a:lnTo>
                  <a:lnTo>
                    <a:pt x="2108" y="1514"/>
                  </a:lnTo>
                  <a:lnTo>
                    <a:pt x="2108" y="1514"/>
                  </a:lnTo>
                  <a:close/>
                  <a:moveTo>
                    <a:pt x="2150" y="1402"/>
                  </a:moveTo>
                  <a:lnTo>
                    <a:pt x="2150" y="1402"/>
                  </a:lnTo>
                  <a:lnTo>
                    <a:pt x="2148" y="1404"/>
                  </a:lnTo>
                  <a:lnTo>
                    <a:pt x="2148" y="1404"/>
                  </a:lnTo>
                  <a:lnTo>
                    <a:pt x="2148" y="1404"/>
                  </a:lnTo>
                  <a:lnTo>
                    <a:pt x="2146" y="1404"/>
                  </a:lnTo>
                  <a:lnTo>
                    <a:pt x="2146" y="1404"/>
                  </a:lnTo>
                  <a:lnTo>
                    <a:pt x="2144" y="1404"/>
                  </a:lnTo>
                  <a:lnTo>
                    <a:pt x="2144" y="1404"/>
                  </a:lnTo>
                  <a:lnTo>
                    <a:pt x="2144" y="1404"/>
                  </a:lnTo>
                  <a:lnTo>
                    <a:pt x="2144" y="1406"/>
                  </a:lnTo>
                  <a:lnTo>
                    <a:pt x="2146" y="1406"/>
                  </a:lnTo>
                  <a:lnTo>
                    <a:pt x="2146" y="1408"/>
                  </a:lnTo>
                  <a:lnTo>
                    <a:pt x="2148" y="1408"/>
                  </a:lnTo>
                  <a:lnTo>
                    <a:pt x="2148" y="1408"/>
                  </a:lnTo>
                  <a:lnTo>
                    <a:pt x="2150" y="1408"/>
                  </a:lnTo>
                  <a:lnTo>
                    <a:pt x="2150" y="1408"/>
                  </a:lnTo>
                  <a:lnTo>
                    <a:pt x="2150" y="1408"/>
                  </a:lnTo>
                  <a:lnTo>
                    <a:pt x="2150" y="1406"/>
                  </a:lnTo>
                  <a:lnTo>
                    <a:pt x="2150" y="1406"/>
                  </a:lnTo>
                  <a:lnTo>
                    <a:pt x="2150" y="1406"/>
                  </a:lnTo>
                  <a:lnTo>
                    <a:pt x="2150" y="1406"/>
                  </a:lnTo>
                  <a:lnTo>
                    <a:pt x="2150" y="1406"/>
                  </a:lnTo>
                  <a:lnTo>
                    <a:pt x="2150" y="1406"/>
                  </a:lnTo>
                  <a:lnTo>
                    <a:pt x="2152" y="1404"/>
                  </a:lnTo>
                  <a:lnTo>
                    <a:pt x="2150" y="1404"/>
                  </a:lnTo>
                  <a:lnTo>
                    <a:pt x="2150" y="1404"/>
                  </a:lnTo>
                  <a:lnTo>
                    <a:pt x="2150" y="1404"/>
                  </a:lnTo>
                  <a:lnTo>
                    <a:pt x="2150" y="1404"/>
                  </a:lnTo>
                  <a:lnTo>
                    <a:pt x="2150" y="1402"/>
                  </a:lnTo>
                  <a:close/>
                  <a:moveTo>
                    <a:pt x="2158" y="1396"/>
                  </a:moveTo>
                  <a:lnTo>
                    <a:pt x="2158" y="1396"/>
                  </a:lnTo>
                  <a:lnTo>
                    <a:pt x="2158" y="1396"/>
                  </a:lnTo>
                  <a:lnTo>
                    <a:pt x="2158" y="1396"/>
                  </a:lnTo>
                  <a:lnTo>
                    <a:pt x="2156" y="1396"/>
                  </a:lnTo>
                  <a:lnTo>
                    <a:pt x="2158" y="1396"/>
                  </a:lnTo>
                  <a:lnTo>
                    <a:pt x="2156" y="1396"/>
                  </a:lnTo>
                  <a:lnTo>
                    <a:pt x="2156" y="1396"/>
                  </a:lnTo>
                  <a:lnTo>
                    <a:pt x="2154" y="1396"/>
                  </a:lnTo>
                  <a:lnTo>
                    <a:pt x="2154" y="1396"/>
                  </a:lnTo>
                  <a:lnTo>
                    <a:pt x="2154" y="1396"/>
                  </a:lnTo>
                  <a:lnTo>
                    <a:pt x="2154" y="1396"/>
                  </a:lnTo>
                  <a:lnTo>
                    <a:pt x="2154" y="1396"/>
                  </a:lnTo>
                  <a:lnTo>
                    <a:pt x="2152" y="1396"/>
                  </a:lnTo>
                  <a:lnTo>
                    <a:pt x="2152" y="1396"/>
                  </a:lnTo>
                  <a:lnTo>
                    <a:pt x="2152" y="1396"/>
                  </a:lnTo>
                  <a:lnTo>
                    <a:pt x="2152" y="1396"/>
                  </a:lnTo>
                  <a:lnTo>
                    <a:pt x="2152" y="1398"/>
                  </a:lnTo>
                  <a:lnTo>
                    <a:pt x="2154" y="1398"/>
                  </a:lnTo>
                  <a:lnTo>
                    <a:pt x="2152" y="1398"/>
                  </a:lnTo>
                  <a:lnTo>
                    <a:pt x="2152" y="1398"/>
                  </a:lnTo>
                  <a:lnTo>
                    <a:pt x="2154" y="1398"/>
                  </a:lnTo>
                  <a:lnTo>
                    <a:pt x="2154" y="1398"/>
                  </a:lnTo>
                  <a:lnTo>
                    <a:pt x="2156" y="1398"/>
                  </a:lnTo>
                  <a:lnTo>
                    <a:pt x="2156" y="1398"/>
                  </a:lnTo>
                  <a:lnTo>
                    <a:pt x="2158" y="1398"/>
                  </a:lnTo>
                  <a:lnTo>
                    <a:pt x="2160" y="1398"/>
                  </a:lnTo>
                  <a:lnTo>
                    <a:pt x="2160" y="1398"/>
                  </a:lnTo>
                  <a:lnTo>
                    <a:pt x="2158" y="1396"/>
                  </a:lnTo>
                  <a:close/>
                  <a:moveTo>
                    <a:pt x="2134" y="1350"/>
                  </a:moveTo>
                  <a:lnTo>
                    <a:pt x="2134" y="1350"/>
                  </a:lnTo>
                  <a:lnTo>
                    <a:pt x="2132" y="1350"/>
                  </a:lnTo>
                  <a:lnTo>
                    <a:pt x="2132" y="1350"/>
                  </a:lnTo>
                  <a:lnTo>
                    <a:pt x="2132" y="1352"/>
                  </a:lnTo>
                  <a:lnTo>
                    <a:pt x="2132" y="1354"/>
                  </a:lnTo>
                  <a:lnTo>
                    <a:pt x="2134" y="1354"/>
                  </a:lnTo>
                  <a:lnTo>
                    <a:pt x="2134" y="1354"/>
                  </a:lnTo>
                  <a:lnTo>
                    <a:pt x="2134" y="1354"/>
                  </a:lnTo>
                  <a:lnTo>
                    <a:pt x="2136" y="1352"/>
                  </a:lnTo>
                  <a:lnTo>
                    <a:pt x="2136" y="1352"/>
                  </a:lnTo>
                  <a:lnTo>
                    <a:pt x="2136" y="1350"/>
                  </a:lnTo>
                  <a:lnTo>
                    <a:pt x="2134" y="1350"/>
                  </a:lnTo>
                  <a:lnTo>
                    <a:pt x="2134" y="1350"/>
                  </a:lnTo>
                  <a:close/>
                  <a:moveTo>
                    <a:pt x="2158" y="1406"/>
                  </a:moveTo>
                  <a:lnTo>
                    <a:pt x="2158" y="1406"/>
                  </a:lnTo>
                  <a:lnTo>
                    <a:pt x="2156" y="1406"/>
                  </a:lnTo>
                  <a:lnTo>
                    <a:pt x="2156" y="1406"/>
                  </a:lnTo>
                  <a:lnTo>
                    <a:pt x="2156" y="1406"/>
                  </a:lnTo>
                  <a:lnTo>
                    <a:pt x="2154" y="1406"/>
                  </a:lnTo>
                  <a:lnTo>
                    <a:pt x="2154" y="1406"/>
                  </a:lnTo>
                  <a:lnTo>
                    <a:pt x="2154" y="1408"/>
                  </a:lnTo>
                  <a:lnTo>
                    <a:pt x="2154" y="1408"/>
                  </a:lnTo>
                  <a:lnTo>
                    <a:pt x="2152" y="1408"/>
                  </a:lnTo>
                  <a:lnTo>
                    <a:pt x="2152" y="1408"/>
                  </a:lnTo>
                  <a:lnTo>
                    <a:pt x="2154" y="1408"/>
                  </a:lnTo>
                  <a:lnTo>
                    <a:pt x="2154" y="1408"/>
                  </a:lnTo>
                  <a:lnTo>
                    <a:pt x="2154" y="1408"/>
                  </a:lnTo>
                  <a:lnTo>
                    <a:pt x="2154" y="1408"/>
                  </a:lnTo>
                  <a:lnTo>
                    <a:pt x="2156" y="1408"/>
                  </a:lnTo>
                  <a:lnTo>
                    <a:pt x="2156" y="1408"/>
                  </a:lnTo>
                  <a:lnTo>
                    <a:pt x="2156" y="1408"/>
                  </a:lnTo>
                  <a:lnTo>
                    <a:pt x="2158" y="1406"/>
                  </a:lnTo>
                  <a:lnTo>
                    <a:pt x="2158" y="1406"/>
                  </a:lnTo>
                  <a:lnTo>
                    <a:pt x="2158" y="1406"/>
                  </a:lnTo>
                  <a:lnTo>
                    <a:pt x="2158" y="1408"/>
                  </a:lnTo>
                  <a:lnTo>
                    <a:pt x="2158" y="1408"/>
                  </a:lnTo>
                  <a:lnTo>
                    <a:pt x="2158" y="1408"/>
                  </a:lnTo>
                  <a:lnTo>
                    <a:pt x="2158" y="1408"/>
                  </a:lnTo>
                  <a:lnTo>
                    <a:pt x="2158" y="1406"/>
                  </a:lnTo>
                  <a:lnTo>
                    <a:pt x="2158" y="1406"/>
                  </a:lnTo>
                  <a:close/>
                  <a:moveTo>
                    <a:pt x="2164" y="1384"/>
                  </a:moveTo>
                  <a:lnTo>
                    <a:pt x="2164" y="1384"/>
                  </a:lnTo>
                  <a:lnTo>
                    <a:pt x="2164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0" y="1382"/>
                  </a:lnTo>
                  <a:lnTo>
                    <a:pt x="2160" y="1382"/>
                  </a:lnTo>
                  <a:lnTo>
                    <a:pt x="2160" y="1382"/>
                  </a:lnTo>
                  <a:lnTo>
                    <a:pt x="2160" y="1382"/>
                  </a:lnTo>
                  <a:lnTo>
                    <a:pt x="2160" y="1382"/>
                  </a:lnTo>
                  <a:lnTo>
                    <a:pt x="2160" y="1384"/>
                  </a:lnTo>
                  <a:lnTo>
                    <a:pt x="2160" y="1384"/>
                  </a:lnTo>
                  <a:lnTo>
                    <a:pt x="2160" y="1384"/>
                  </a:lnTo>
                  <a:lnTo>
                    <a:pt x="2160" y="1384"/>
                  </a:lnTo>
                  <a:lnTo>
                    <a:pt x="2160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2" y="1384"/>
                  </a:lnTo>
                  <a:lnTo>
                    <a:pt x="2164" y="1384"/>
                  </a:lnTo>
                  <a:lnTo>
                    <a:pt x="2164" y="1384"/>
                  </a:lnTo>
                  <a:lnTo>
                    <a:pt x="2164" y="1384"/>
                  </a:lnTo>
                  <a:lnTo>
                    <a:pt x="2164" y="1384"/>
                  </a:lnTo>
                  <a:close/>
                  <a:moveTo>
                    <a:pt x="2158" y="1424"/>
                  </a:moveTo>
                  <a:lnTo>
                    <a:pt x="2158" y="1424"/>
                  </a:lnTo>
                  <a:lnTo>
                    <a:pt x="2158" y="1424"/>
                  </a:lnTo>
                  <a:lnTo>
                    <a:pt x="2158" y="1422"/>
                  </a:lnTo>
                  <a:lnTo>
                    <a:pt x="2158" y="1422"/>
                  </a:lnTo>
                  <a:lnTo>
                    <a:pt x="2158" y="1422"/>
                  </a:lnTo>
                  <a:lnTo>
                    <a:pt x="2158" y="1422"/>
                  </a:lnTo>
                  <a:lnTo>
                    <a:pt x="2156" y="1422"/>
                  </a:lnTo>
                  <a:lnTo>
                    <a:pt x="2156" y="1422"/>
                  </a:lnTo>
                  <a:lnTo>
                    <a:pt x="2156" y="1422"/>
                  </a:lnTo>
                  <a:lnTo>
                    <a:pt x="2156" y="1422"/>
                  </a:lnTo>
                  <a:lnTo>
                    <a:pt x="2156" y="1422"/>
                  </a:lnTo>
                  <a:lnTo>
                    <a:pt x="2156" y="1422"/>
                  </a:lnTo>
                  <a:lnTo>
                    <a:pt x="2154" y="1422"/>
                  </a:lnTo>
                  <a:lnTo>
                    <a:pt x="2154" y="1424"/>
                  </a:lnTo>
                  <a:lnTo>
                    <a:pt x="2156" y="1424"/>
                  </a:lnTo>
                  <a:lnTo>
                    <a:pt x="2156" y="1424"/>
                  </a:lnTo>
                  <a:lnTo>
                    <a:pt x="2156" y="1424"/>
                  </a:lnTo>
                  <a:lnTo>
                    <a:pt x="2156" y="1424"/>
                  </a:lnTo>
                  <a:lnTo>
                    <a:pt x="2156" y="1426"/>
                  </a:lnTo>
                  <a:lnTo>
                    <a:pt x="2158" y="1426"/>
                  </a:lnTo>
                  <a:lnTo>
                    <a:pt x="2156" y="1426"/>
                  </a:lnTo>
                  <a:lnTo>
                    <a:pt x="2156" y="1426"/>
                  </a:lnTo>
                  <a:lnTo>
                    <a:pt x="2156" y="1428"/>
                  </a:lnTo>
                  <a:lnTo>
                    <a:pt x="2156" y="1428"/>
                  </a:lnTo>
                  <a:lnTo>
                    <a:pt x="2158" y="1428"/>
                  </a:lnTo>
                  <a:lnTo>
                    <a:pt x="2158" y="1428"/>
                  </a:lnTo>
                  <a:lnTo>
                    <a:pt x="2158" y="1428"/>
                  </a:lnTo>
                  <a:lnTo>
                    <a:pt x="2158" y="1428"/>
                  </a:lnTo>
                  <a:lnTo>
                    <a:pt x="2158" y="1428"/>
                  </a:lnTo>
                  <a:lnTo>
                    <a:pt x="2158" y="1428"/>
                  </a:lnTo>
                  <a:lnTo>
                    <a:pt x="2158" y="1426"/>
                  </a:lnTo>
                  <a:lnTo>
                    <a:pt x="2158" y="1426"/>
                  </a:lnTo>
                  <a:lnTo>
                    <a:pt x="2158" y="1426"/>
                  </a:lnTo>
                  <a:lnTo>
                    <a:pt x="2158" y="1426"/>
                  </a:lnTo>
                  <a:lnTo>
                    <a:pt x="2158" y="1426"/>
                  </a:lnTo>
                  <a:lnTo>
                    <a:pt x="2158" y="1424"/>
                  </a:lnTo>
                  <a:lnTo>
                    <a:pt x="2158" y="1424"/>
                  </a:lnTo>
                  <a:lnTo>
                    <a:pt x="2158" y="1424"/>
                  </a:lnTo>
                  <a:close/>
                  <a:moveTo>
                    <a:pt x="2130" y="1348"/>
                  </a:moveTo>
                  <a:lnTo>
                    <a:pt x="2128" y="1348"/>
                  </a:lnTo>
                  <a:lnTo>
                    <a:pt x="2128" y="1348"/>
                  </a:lnTo>
                  <a:lnTo>
                    <a:pt x="2124" y="1346"/>
                  </a:lnTo>
                  <a:lnTo>
                    <a:pt x="2124" y="1346"/>
                  </a:lnTo>
                  <a:lnTo>
                    <a:pt x="2122" y="1346"/>
                  </a:lnTo>
                  <a:lnTo>
                    <a:pt x="2122" y="1346"/>
                  </a:lnTo>
                  <a:lnTo>
                    <a:pt x="2122" y="1346"/>
                  </a:lnTo>
                  <a:lnTo>
                    <a:pt x="2128" y="1350"/>
                  </a:lnTo>
                  <a:lnTo>
                    <a:pt x="2130" y="1352"/>
                  </a:lnTo>
                  <a:lnTo>
                    <a:pt x="2130" y="1352"/>
                  </a:lnTo>
                  <a:lnTo>
                    <a:pt x="2130" y="1352"/>
                  </a:lnTo>
                  <a:lnTo>
                    <a:pt x="2132" y="1352"/>
                  </a:lnTo>
                  <a:lnTo>
                    <a:pt x="2130" y="1350"/>
                  </a:lnTo>
                  <a:lnTo>
                    <a:pt x="2130" y="1350"/>
                  </a:lnTo>
                  <a:lnTo>
                    <a:pt x="2130" y="1348"/>
                  </a:lnTo>
                  <a:close/>
                  <a:moveTo>
                    <a:pt x="2154" y="1430"/>
                  </a:moveTo>
                  <a:lnTo>
                    <a:pt x="2154" y="1428"/>
                  </a:lnTo>
                  <a:lnTo>
                    <a:pt x="2154" y="1428"/>
                  </a:lnTo>
                  <a:lnTo>
                    <a:pt x="2154" y="1428"/>
                  </a:lnTo>
                  <a:lnTo>
                    <a:pt x="2152" y="1428"/>
                  </a:lnTo>
                  <a:lnTo>
                    <a:pt x="2152" y="1428"/>
                  </a:lnTo>
                  <a:lnTo>
                    <a:pt x="2150" y="1428"/>
                  </a:lnTo>
                  <a:lnTo>
                    <a:pt x="2150" y="1428"/>
                  </a:lnTo>
                  <a:lnTo>
                    <a:pt x="2152" y="1428"/>
                  </a:lnTo>
                  <a:lnTo>
                    <a:pt x="2152" y="1430"/>
                  </a:lnTo>
                  <a:lnTo>
                    <a:pt x="2152" y="1430"/>
                  </a:lnTo>
                  <a:lnTo>
                    <a:pt x="2152" y="1430"/>
                  </a:lnTo>
                  <a:lnTo>
                    <a:pt x="2154" y="1432"/>
                  </a:lnTo>
                  <a:lnTo>
                    <a:pt x="2154" y="1432"/>
                  </a:lnTo>
                  <a:lnTo>
                    <a:pt x="2154" y="1430"/>
                  </a:lnTo>
                  <a:lnTo>
                    <a:pt x="2154" y="1430"/>
                  </a:lnTo>
                  <a:lnTo>
                    <a:pt x="2154" y="1430"/>
                  </a:lnTo>
                  <a:close/>
                  <a:moveTo>
                    <a:pt x="2170" y="924"/>
                  </a:moveTo>
                  <a:lnTo>
                    <a:pt x="2168" y="924"/>
                  </a:lnTo>
                  <a:lnTo>
                    <a:pt x="2168" y="926"/>
                  </a:lnTo>
                  <a:lnTo>
                    <a:pt x="2170" y="926"/>
                  </a:lnTo>
                  <a:lnTo>
                    <a:pt x="2172" y="926"/>
                  </a:lnTo>
                  <a:lnTo>
                    <a:pt x="2172" y="926"/>
                  </a:lnTo>
                  <a:lnTo>
                    <a:pt x="2172" y="926"/>
                  </a:lnTo>
                  <a:lnTo>
                    <a:pt x="2172" y="926"/>
                  </a:lnTo>
                  <a:lnTo>
                    <a:pt x="2172" y="926"/>
                  </a:lnTo>
                  <a:lnTo>
                    <a:pt x="2172" y="926"/>
                  </a:lnTo>
                  <a:lnTo>
                    <a:pt x="2174" y="926"/>
                  </a:lnTo>
                  <a:lnTo>
                    <a:pt x="2174" y="924"/>
                  </a:lnTo>
                  <a:lnTo>
                    <a:pt x="2172" y="924"/>
                  </a:lnTo>
                  <a:lnTo>
                    <a:pt x="2170" y="924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4"/>
            <p:cNvSpPr>
              <a:spLocks noEditPoints="1"/>
            </p:cNvSpPr>
            <p:nvPr/>
          </p:nvSpPr>
          <p:spPr bwMode="auto">
            <a:xfrm>
              <a:off x="6607766" y="5333237"/>
              <a:ext cx="475348" cy="412341"/>
            </a:xfrm>
            <a:custGeom>
              <a:avLst/>
              <a:gdLst>
                <a:gd name="T0" fmla="*/ 32 w 234"/>
                <a:gd name="T1" fmla="*/ 146 h 194"/>
                <a:gd name="T2" fmla="*/ 30 w 234"/>
                <a:gd name="T3" fmla="*/ 154 h 194"/>
                <a:gd name="T4" fmla="*/ 42 w 234"/>
                <a:gd name="T5" fmla="*/ 180 h 194"/>
                <a:gd name="T6" fmla="*/ 42 w 234"/>
                <a:gd name="T7" fmla="*/ 182 h 194"/>
                <a:gd name="T8" fmla="*/ 226 w 234"/>
                <a:gd name="T9" fmla="*/ 38 h 194"/>
                <a:gd name="T10" fmla="*/ 222 w 234"/>
                <a:gd name="T11" fmla="*/ 26 h 194"/>
                <a:gd name="T12" fmla="*/ 228 w 234"/>
                <a:gd name="T13" fmla="*/ 12 h 194"/>
                <a:gd name="T14" fmla="*/ 226 w 234"/>
                <a:gd name="T15" fmla="*/ 6 h 194"/>
                <a:gd name="T16" fmla="*/ 218 w 234"/>
                <a:gd name="T17" fmla="*/ 8 h 194"/>
                <a:gd name="T18" fmla="*/ 208 w 234"/>
                <a:gd name="T19" fmla="*/ 12 h 194"/>
                <a:gd name="T20" fmla="*/ 198 w 234"/>
                <a:gd name="T21" fmla="*/ 18 h 194"/>
                <a:gd name="T22" fmla="*/ 186 w 234"/>
                <a:gd name="T23" fmla="*/ 6 h 194"/>
                <a:gd name="T24" fmla="*/ 182 w 234"/>
                <a:gd name="T25" fmla="*/ 10 h 194"/>
                <a:gd name="T26" fmla="*/ 166 w 234"/>
                <a:gd name="T27" fmla="*/ 16 h 194"/>
                <a:gd name="T28" fmla="*/ 164 w 234"/>
                <a:gd name="T29" fmla="*/ 22 h 194"/>
                <a:gd name="T30" fmla="*/ 160 w 234"/>
                <a:gd name="T31" fmla="*/ 36 h 194"/>
                <a:gd name="T32" fmla="*/ 144 w 234"/>
                <a:gd name="T33" fmla="*/ 26 h 194"/>
                <a:gd name="T34" fmla="*/ 130 w 234"/>
                <a:gd name="T35" fmla="*/ 24 h 194"/>
                <a:gd name="T36" fmla="*/ 114 w 234"/>
                <a:gd name="T37" fmla="*/ 14 h 194"/>
                <a:gd name="T38" fmla="*/ 104 w 234"/>
                <a:gd name="T39" fmla="*/ 14 h 194"/>
                <a:gd name="T40" fmla="*/ 88 w 234"/>
                <a:gd name="T41" fmla="*/ 16 h 194"/>
                <a:gd name="T42" fmla="*/ 78 w 234"/>
                <a:gd name="T43" fmla="*/ 16 h 194"/>
                <a:gd name="T44" fmla="*/ 64 w 234"/>
                <a:gd name="T45" fmla="*/ 16 h 194"/>
                <a:gd name="T46" fmla="*/ 54 w 234"/>
                <a:gd name="T47" fmla="*/ 14 h 194"/>
                <a:gd name="T48" fmla="*/ 30 w 234"/>
                <a:gd name="T49" fmla="*/ 22 h 194"/>
                <a:gd name="T50" fmla="*/ 18 w 234"/>
                <a:gd name="T51" fmla="*/ 40 h 194"/>
                <a:gd name="T52" fmla="*/ 0 w 234"/>
                <a:gd name="T53" fmla="*/ 54 h 194"/>
                <a:gd name="T54" fmla="*/ 8 w 234"/>
                <a:gd name="T55" fmla="*/ 78 h 194"/>
                <a:gd name="T56" fmla="*/ 8 w 234"/>
                <a:gd name="T57" fmla="*/ 88 h 194"/>
                <a:gd name="T58" fmla="*/ 18 w 234"/>
                <a:gd name="T59" fmla="*/ 102 h 194"/>
                <a:gd name="T60" fmla="*/ 26 w 234"/>
                <a:gd name="T61" fmla="*/ 136 h 194"/>
                <a:gd name="T62" fmla="*/ 26 w 234"/>
                <a:gd name="T63" fmla="*/ 132 h 194"/>
                <a:gd name="T64" fmla="*/ 30 w 234"/>
                <a:gd name="T65" fmla="*/ 136 h 194"/>
                <a:gd name="T66" fmla="*/ 30 w 234"/>
                <a:gd name="T67" fmla="*/ 138 h 194"/>
                <a:gd name="T68" fmla="*/ 30 w 234"/>
                <a:gd name="T69" fmla="*/ 144 h 194"/>
                <a:gd name="T70" fmla="*/ 34 w 234"/>
                <a:gd name="T71" fmla="*/ 146 h 194"/>
                <a:gd name="T72" fmla="*/ 34 w 234"/>
                <a:gd name="T73" fmla="*/ 148 h 194"/>
                <a:gd name="T74" fmla="*/ 36 w 234"/>
                <a:gd name="T75" fmla="*/ 154 h 194"/>
                <a:gd name="T76" fmla="*/ 36 w 234"/>
                <a:gd name="T77" fmla="*/ 162 h 194"/>
                <a:gd name="T78" fmla="*/ 40 w 234"/>
                <a:gd name="T79" fmla="*/ 174 h 194"/>
                <a:gd name="T80" fmla="*/ 48 w 234"/>
                <a:gd name="T81" fmla="*/ 170 h 194"/>
                <a:gd name="T82" fmla="*/ 52 w 234"/>
                <a:gd name="T83" fmla="*/ 160 h 194"/>
                <a:gd name="T84" fmla="*/ 60 w 234"/>
                <a:gd name="T85" fmla="*/ 176 h 194"/>
                <a:gd name="T86" fmla="*/ 54 w 234"/>
                <a:gd name="T87" fmla="*/ 186 h 194"/>
                <a:gd name="T88" fmla="*/ 60 w 234"/>
                <a:gd name="T89" fmla="*/ 190 h 194"/>
                <a:gd name="T90" fmla="*/ 68 w 234"/>
                <a:gd name="T91" fmla="*/ 186 h 194"/>
                <a:gd name="T92" fmla="*/ 78 w 234"/>
                <a:gd name="T93" fmla="*/ 188 h 194"/>
                <a:gd name="T94" fmla="*/ 88 w 234"/>
                <a:gd name="T95" fmla="*/ 190 h 194"/>
                <a:gd name="T96" fmla="*/ 106 w 234"/>
                <a:gd name="T97" fmla="*/ 190 h 194"/>
                <a:gd name="T98" fmla="*/ 122 w 234"/>
                <a:gd name="T99" fmla="*/ 170 h 194"/>
                <a:gd name="T100" fmla="*/ 146 w 234"/>
                <a:gd name="T101" fmla="*/ 168 h 194"/>
                <a:gd name="T102" fmla="*/ 160 w 234"/>
                <a:gd name="T103" fmla="*/ 174 h 194"/>
                <a:gd name="T104" fmla="*/ 170 w 234"/>
                <a:gd name="T105" fmla="*/ 168 h 194"/>
                <a:gd name="T106" fmla="*/ 158 w 234"/>
                <a:gd name="T107" fmla="*/ 156 h 194"/>
                <a:gd name="T108" fmla="*/ 154 w 234"/>
                <a:gd name="T109" fmla="*/ 142 h 194"/>
                <a:gd name="T110" fmla="*/ 172 w 234"/>
                <a:gd name="T111" fmla="*/ 136 h 194"/>
                <a:gd name="T112" fmla="*/ 180 w 234"/>
                <a:gd name="T113" fmla="*/ 132 h 194"/>
                <a:gd name="T114" fmla="*/ 188 w 234"/>
                <a:gd name="T115" fmla="*/ 124 h 194"/>
                <a:gd name="T116" fmla="*/ 212 w 234"/>
                <a:gd name="T117" fmla="*/ 112 h 194"/>
                <a:gd name="T118" fmla="*/ 232 w 234"/>
                <a:gd name="T119" fmla="*/ 100 h 194"/>
                <a:gd name="T120" fmla="*/ 228 w 234"/>
                <a:gd name="T121" fmla="*/ 78 h 194"/>
                <a:gd name="T122" fmla="*/ 62 w 234"/>
                <a:gd name="T123" fmla="*/ 190 h 194"/>
                <a:gd name="T124" fmla="*/ 44 w 234"/>
                <a:gd name="T125" fmla="*/ 184 h 19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34" h="194">
                  <a:moveTo>
                    <a:pt x="32" y="146"/>
                  </a:moveTo>
                  <a:lnTo>
                    <a:pt x="32" y="146"/>
                  </a:lnTo>
                  <a:lnTo>
                    <a:pt x="32" y="146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2" y="144"/>
                  </a:lnTo>
                  <a:lnTo>
                    <a:pt x="30" y="144"/>
                  </a:lnTo>
                  <a:lnTo>
                    <a:pt x="30" y="144"/>
                  </a:lnTo>
                  <a:lnTo>
                    <a:pt x="30" y="146"/>
                  </a:lnTo>
                  <a:lnTo>
                    <a:pt x="30" y="146"/>
                  </a:lnTo>
                  <a:lnTo>
                    <a:pt x="30" y="146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8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46"/>
                  </a:lnTo>
                  <a:lnTo>
                    <a:pt x="32" y="146"/>
                  </a:lnTo>
                  <a:close/>
                  <a:moveTo>
                    <a:pt x="32" y="152"/>
                  </a:moveTo>
                  <a:lnTo>
                    <a:pt x="32" y="152"/>
                  </a:lnTo>
                  <a:lnTo>
                    <a:pt x="32" y="152"/>
                  </a:lnTo>
                  <a:lnTo>
                    <a:pt x="32" y="152"/>
                  </a:lnTo>
                  <a:lnTo>
                    <a:pt x="32" y="150"/>
                  </a:lnTo>
                  <a:lnTo>
                    <a:pt x="32" y="150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50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48"/>
                  </a:lnTo>
                  <a:lnTo>
                    <a:pt x="30" y="150"/>
                  </a:lnTo>
                  <a:lnTo>
                    <a:pt x="30" y="150"/>
                  </a:lnTo>
                  <a:lnTo>
                    <a:pt x="30" y="152"/>
                  </a:lnTo>
                  <a:lnTo>
                    <a:pt x="30" y="154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0" y="156"/>
                  </a:lnTo>
                  <a:lnTo>
                    <a:pt x="32" y="156"/>
                  </a:lnTo>
                  <a:lnTo>
                    <a:pt x="32" y="156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2" y="152"/>
                  </a:lnTo>
                  <a:lnTo>
                    <a:pt x="32" y="152"/>
                  </a:lnTo>
                  <a:close/>
                  <a:moveTo>
                    <a:pt x="44" y="180"/>
                  </a:moveTo>
                  <a:lnTo>
                    <a:pt x="44" y="180"/>
                  </a:lnTo>
                  <a:lnTo>
                    <a:pt x="44" y="180"/>
                  </a:lnTo>
                  <a:lnTo>
                    <a:pt x="44" y="180"/>
                  </a:lnTo>
                  <a:lnTo>
                    <a:pt x="44" y="180"/>
                  </a:lnTo>
                  <a:lnTo>
                    <a:pt x="44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2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40" y="178"/>
                  </a:lnTo>
                  <a:lnTo>
                    <a:pt x="38" y="178"/>
                  </a:lnTo>
                  <a:lnTo>
                    <a:pt x="38" y="178"/>
                  </a:lnTo>
                  <a:lnTo>
                    <a:pt x="40" y="180"/>
                  </a:lnTo>
                  <a:lnTo>
                    <a:pt x="40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0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2" y="182"/>
                  </a:lnTo>
                  <a:lnTo>
                    <a:pt x="44" y="180"/>
                  </a:lnTo>
                  <a:close/>
                  <a:moveTo>
                    <a:pt x="234" y="56"/>
                  </a:moveTo>
                  <a:lnTo>
                    <a:pt x="234" y="54"/>
                  </a:lnTo>
                  <a:lnTo>
                    <a:pt x="230" y="46"/>
                  </a:lnTo>
                  <a:lnTo>
                    <a:pt x="228" y="46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8" y="44"/>
                  </a:lnTo>
                  <a:lnTo>
                    <a:pt x="226" y="42"/>
                  </a:lnTo>
                  <a:lnTo>
                    <a:pt x="226" y="42"/>
                  </a:lnTo>
                  <a:lnTo>
                    <a:pt x="226" y="42"/>
                  </a:lnTo>
                  <a:lnTo>
                    <a:pt x="226" y="40"/>
                  </a:lnTo>
                  <a:lnTo>
                    <a:pt x="226" y="40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8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6" y="36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4"/>
                  </a:lnTo>
                  <a:lnTo>
                    <a:pt x="226" y="32"/>
                  </a:lnTo>
                  <a:lnTo>
                    <a:pt x="226" y="32"/>
                  </a:lnTo>
                  <a:lnTo>
                    <a:pt x="224" y="32"/>
                  </a:lnTo>
                  <a:lnTo>
                    <a:pt x="222" y="32"/>
                  </a:lnTo>
                  <a:lnTo>
                    <a:pt x="222" y="32"/>
                  </a:lnTo>
                  <a:lnTo>
                    <a:pt x="222" y="30"/>
                  </a:lnTo>
                  <a:lnTo>
                    <a:pt x="222" y="30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22" y="28"/>
                  </a:lnTo>
                  <a:lnTo>
                    <a:pt x="222" y="26"/>
                  </a:lnTo>
                  <a:lnTo>
                    <a:pt x="222" y="22"/>
                  </a:lnTo>
                  <a:lnTo>
                    <a:pt x="224" y="20"/>
                  </a:lnTo>
                  <a:lnTo>
                    <a:pt x="224" y="20"/>
                  </a:lnTo>
                  <a:lnTo>
                    <a:pt x="222" y="20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8"/>
                  </a:lnTo>
                  <a:lnTo>
                    <a:pt x="222" y="16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4"/>
                  </a:lnTo>
                  <a:lnTo>
                    <a:pt x="224" y="12"/>
                  </a:lnTo>
                  <a:lnTo>
                    <a:pt x="226" y="14"/>
                  </a:lnTo>
                  <a:lnTo>
                    <a:pt x="226" y="14"/>
                  </a:lnTo>
                  <a:lnTo>
                    <a:pt x="226" y="14"/>
                  </a:lnTo>
                  <a:lnTo>
                    <a:pt x="226" y="14"/>
                  </a:lnTo>
                  <a:lnTo>
                    <a:pt x="228" y="12"/>
                  </a:lnTo>
                  <a:lnTo>
                    <a:pt x="228" y="12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28" y="10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30" y="8"/>
                  </a:lnTo>
                  <a:lnTo>
                    <a:pt x="230" y="6"/>
                  </a:lnTo>
                  <a:lnTo>
                    <a:pt x="230" y="6"/>
                  </a:lnTo>
                  <a:lnTo>
                    <a:pt x="230" y="2"/>
                  </a:lnTo>
                  <a:lnTo>
                    <a:pt x="230" y="2"/>
                  </a:lnTo>
                  <a:lnTo>
                    <a:pt x="230" y="0"/>
                  </a:lnTo>
                  <a:lnTo>
                    <a:pt x="230" y="2"/>
                  </a:lnTo>
                  <a:lnTo>
                    <a:pt x="228" y="4"/>
                  </a:lnTo>
                  <a:lnTo>
                    <a:pt x="228" y="4"/>
                  </a:lnTo>
                  <a:lnTo>
                    <a:pt x="226" y="4"/>
                  </a:lnTo>
                  <a:lnTo>
                    <a:pt x="226" y="4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6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6" y="8"/>
                  </a:lnTo>
                  <a:lnTo>
                    <a:pt x="224" y="8"/>
                  </a:lnTo>
                  <a:lnTo>
                    <a:pt x="224" y="8"/>
                  </a:lnTo>
                  <a:lnTo>
                    <a:pt x="222" y="8"/>
                  </a:lnTo>
                  <a:lnTo>
                    <a:pt x="222" y="8"/>
                  </a:lnTo>
                  <a:lnTo>
                    <a:pt x="222" y="6"/>
                  </a:lnTo>
                  <a:lnTo>
                    <a:pt x="220" y="6"/>
                  </a:lnTo>
                  <a:lnTo>
                    <a:pt x="220" y="6"/>
                  </a:lnTo>
                  <a:lnTo>
                    <a:pt x="218" y="6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8" y="8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6" y="10"/>
                  </a:lnTo>
                  <a:lnTo>
                    <a:pt x="214" y="10"/>
                  </a:lnTo>
                  <a:lnTo>
                    <a:pt x="214" y="10"/>
                  </a:lnTo>
                  <a:lnTo>
                    <a:pt x="214" y="12"/>
                  </a:lnTo>
                  <a:lnTo>
                    <a:pt x="214" y="12"/>
                  </a:lnTo>
                  <a:lnTo>
                    <a:pt x="212" y="14"/>
                  </a:lnTo>
                  <a:lnTo>
                    <a:pt x="212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10" y="14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8" y="12"/>
                  </a:lnTo>
                  <a:lnTo>
                    <a:pt x="206" y="14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6" y="16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4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2" y="18"/>
                  </a:lnTo>
                  <a:lnTo>
                    <a:pt x="200" y="18"/>
                  </a:lnTo>
                  <a:lnTo>
                    <a:pt x="200" y="18"/>
                  </a:lnTo>
                  <a:lnTo>
                    <a:pt x="198" y="18"/>
                  </a:lnTo>
                  <a:lnTo>
                    <a:pt x="198" y="18"/>
                  </a:lnTo>
                  <a:lnTo>
                    <a:pt x="196" y="16"/>
                  </a:lnTo>
                  <a:lnTo>
                    <a:pt x="196" y="14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4" y="14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90" y="12"/>
                  </a:lnTo>
                  <a:lnTo>
                    <a:pt x="188" y="10"/>
                  </a:lnTo>
                  <a:lnTo>
                    <a:pt x="188" y="10"/>
                  </a:lnTo>
                  <a:lnTo>
                    <a:pt x="188" y="10"/>
                  </a:lnTo>
                  <a:lnTo>
                    <a:pt x="186" y="10"/>
                  </a:lnTo>
                  <a:lnTo>
                    <a:pt x="186" y="8"/>
                  </a:lnTo>
                  <a:lnTo>
                    <a:pt x="186" y="8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6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6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4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8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0"/>
                  </a:lnTo>
                  <a:lnTo>
                    <a:pt x="182" y="12"/>
                  </a:lnTo>
                  <a:lnTo>
                    <a:pt x="180" y="12"/>
                  </a:lnTo>
                  <a:lnTo>
                    <a:pt x="178" y="12"/>
                  </a:lnTo>
                  <a:lnTo>
                    <a:pt x="178" y="12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6" y="12"/>
                  </a:lnTo>
                  <a:lnTo>
                    <a:pt x="174" y="10"/>
                  </a:lnTo>
                  <a:lnTo>
                    <a:pt x="172" y="10"/>
                  </a:lnTo>
                  <a:lnTo>
                    <a:pt x="172" y="12"/>
                  </a:lnTo>
                  <a:lnTo>
                    <a:pt x="172" y="14"/>
                  </a:lnTo>
                  <a:lnTo>
                    <a:pt x="172" y="14"/>
                  </a:lnTo>
                  <a:lnTo>
                    <a:pt x="172" y="16"/>
                  </a:lnTo>
                  <a:lnTo>
                    <a:pt x="170" y="16"/>
                  </a:lnTo>
                  <a:lnTo>
                    <a:pt x="170" y="16"/>
                  </a:lnTo>
                  <a:lnTo>
                    <a:pt x="168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6" y="16"/>
                  </a:lnTo>
                  <a:lnTo>
                    <a:pt x="164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6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18"/>
                  </a:lnTo>
                  <a:lnTo>
                    <a:pt x="162" y="20"/>
                  </a:lnTo>
                  <a:lnTo>
                    <a:pt x="164" y="20"/>
                  </a:lnTo>
                  <a:lnTo>
                    <a:pt x="162" y="22"/>
                  </a:lnTo>
                  <a:lnTo>
                    <a:pt x="164" y="22"/>
                  </a:lnTo>
                  <a:lnTo>
                    <a:pt x="164" y="22"/>
                  </a:lnTo>
                  <a:lnTo>
                    <a:pt x="166" y="24"/>
                  </a:lnTo>
                  <a:lnTo>
                    <a:pt x="166" y="24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68" y="28"/>
                  </a:lnTo>
                  <a:lnTo>
                    <a:pt x="170" y="30"/>
                  </a:lnTo>
                  <a:lnTo>
                    <a:pt x="170" y="30"/>
                  </a:lnTo>
                  <a:lnTo>
                    <a:pt x="168" y="30"/>
                  </a:lnTo>
                  <a:lnTo>
                    <a:pt x="168" y="32"/>
                  </a:lnTo>
                  <a:lnTo>
                    <a:pt x="168" y="32"/>
                  </a:lnTo>
                  <a:lnTo>
                    <a:pt x="166" y="32"/>
                  </a:lnTo>
                  <a:lnTo>
                    <a:pt x="166" y="34"/>
                  </a:lnTo>
                  <a:lnTo>
                    <a:pt x="166" y="36"/>
                  </a:lnTo>
                  <a:lnTo>
                    <a:pt x="166" y="36"/>
                  </a:lnTo>
                  <a:lnTo>
                    <a:pt x="164" y="36"/>
                  </a:lnTo>
                  <a:lnTo>
                    <a:pt x="162" y="36"/>
                  </a:lnTo>
                  <a:lnTo>
                    <a:pt x="162" y="36"/>
                  </a:lnTo>
                  <a:lnTo>
                    <a:pt x="160" y="36"/>
                  </a:lnTo>
                  <a:lnTo>
                    <a:pt x="160" y="36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8" y="36"/>
                  </a:lnTo>
                  <a:lnTo>
                    <a:pt x="154" y="32"/>
                  </a:lnTo>
                  <a:lnTo>
                    <a:pt x="152" y="30"/>
                  </a:lnTo>
                  <a:lnTo>
                    <a:pt x="152" y="30"/>
                  </a:lnTo>
                  <a:lnTo>
                    <a:pt x="152" y="28"/>
                  </a:lnTo>
                  <a:lnTo>
                    <a:pt x="150" y="28"/>
                  </a:lnTo>
                  <a:lnTo>
                    <a:pt x="150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8" y="28"/>
                  </a:lnTo>
                  <a:lnTo>
                    <a:pt x="146" y="28"/>
                  </a:lnTo>
                  <a:lnTo>
                    <a:pt x="146" y="28"/>
                  </a:lnTo>
                  <a:lnTo>
                    <a:pt x="146" y="28"/>
                  </a:lnTo>
                  <a:lnTo>
                    <a:pt x="146" y="28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4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2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40" y="26"/>
                  </a:lnTo>
                  <a:lnTo>
                    <a:pt x="138" y="28"/>
                  </a:lnTo>
                  <a:lnTo>
                    <a:pt x="138" y="28"/>
                  </a:lnTo>
                  <a:lnTo>
                    <a:pt x="136" y="28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34" y="28"/>
                  </a:lnTo>
                  <a:lnTo>
                    <a:pt x="132" y="26"/>
                  </a:lnTo>
                  <a:lnTo>
                    <a:pt x="132" y="26"/>
                  </a:lnTo>
                  <a:lnTo>
                    <a:pt x="130" y="26"/>
                  </a:lnTo>
                  <a:lnTo>
                    <a:pt x="130" y="26"/>
                  </a:lnTo>
                  <a:lnTo>
                    <a:pt x="130" y="24"/>
                  </a:lnTo>
                  <a:lnTo>
                    <a:pt x="128" y="20"/>
                  </a:lnTo>
                  <a:lnTo>
                    <a:pt x="126" y="20"/>
                  </a:lnTo>
                  <a:lnTo>
                    <a:pt x="126" y="18"/>
                  </a:lnTo>
                  <a:lnTo>
                    <a:pt x="126" y="16"/>
                  </a:lnTo>
                  <a:lnTo>
                    <a:pt x="126" y="18"/>
                  </a:lnTo>
                  <a:lnTo>
                    <a:pt x="124" y="20"/>
                  </a:lnTo>
                  <a:lnTo>
                    <a:pt x="122" y="22"/>
                  </a:lnTo>
                  <a:lnTo>
                    <a:pt x="120" y="22"/>
                  </a:lnTo>
                  <a:lnTo>
                    <a:pt x="120" y="22"/>
                  </a:lnTo>
                  <a:lnTo>
                    <a:pt x="118" y="22"/>
                  </a:lnTo>
                  <a:lnTo>
                    <a:pt x="118" y="18"/>
                  </a:lnTo>
                  <a:lnTo>
                    <a:pt x="118" y="18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8" y="16"/>
                  </a:lnTo>
                  <a:lnTo>
                    <a:pt x="116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4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2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10" y="14"/>
                  </a:lnTo>
                  <a:lnTo>
                    <a:pt x="110" y="12"/>
                  </a:lnTo>
                  <a:lnTo>
                    <a:pt x="108" y="12"/>
                  </a:lnTo>
                  <a:lnTo>
                    <a:pt x="108" y="12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6" y="14"/>
                  </a:lnTo>
                  <a:lnTo>
                    <a:pt x="104" y="12"/>
                  </a:lnTo>
                  <a:lnTo>
                    <a:pt x="104" y="12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4" y="14"/>
                  </a:lnTo>
                  <a:lnTo>
                    <a:pt x="102" y="14"/>
                  </a:lnTo>
                  <a:lnTo>
                    <a:pt x="102" y="14"/>
                  </a:lnTo>
                  <a:lnTo>
                    <a:pt x="100" y="14"/>
                  </a:lnTo>
                  <a:lnTo>
                    <a:pt x="100" y="14"/>
                  </a:lnTo>
                  <a:lnTo>
                    <a:pt x="100" y="16"/>
                  </a:lnTo>
                  <a:lnTo>
                    <a:pt x="100" y="16"/>
                  </a:lnTo>
                  <a:lnTo>
                    <a:pt x="98" y="16"/>
                  </a:lnTo>
                  <a:lnTo>
                    <a:pt x="98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6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94" y="16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4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2" y="14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80" y="16"/>
                  </a:lnTo>
                  <a:lnTo>
                    <a:pt x="78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6" y="16"/>
                  </a:lnTo>
                  <a:lnTo>
                    <a:pt x="74" y="16"/>
                  </a:lnTo>
                  <a:lnTo>
                    <a:pt x="74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6"/>
                  </a:lnTo>
                  <a:lnTo>
                    <a:pt x="70" y="18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8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6" y="16"/>
                  </a:lnTo>
                  <a:lnTo>
                    <a:pt x="64" y="16"/>
                  </a:lnTo>
                  <a:lnTo>
                    <a:pt x="62" y="16"/>
                  </a:lnTo>
                  <a:lnTo>
                    <a:pt x="60" y="16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4"/>
                  </a:lnTo>
                  <a:lnTo>
                    <a:pt x="60" y="12"/>
                  </a:lnTo>
                  <a:lnTo>
                    <a:pt x="60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2"/>
                  </a:lnTo>
                  <a:lnTo>
                    <a:pt x="58" y="14"/>
                  </a:lnTo>
                  <a:lnTo>
                    <a:pt x="58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6" y="14"/>
                  </a:lnTo>
                  <a:lnTo>
                    <a:pt x="54" y="14"/>
                  </a:lnTo>
                  <a:lnTo>
                    <a:pt x="54" y="14"/>
                  </a:lnTo>
                  <a:lnTo>
                    <a:pt x="52" y="14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50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2" y="16"/>
                  </a:lnTo>
                  <a:lnTo>
                    <a:pt x="40" y="18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4" y="20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30" y="22"/>
                  </a:lnTo>
                  <a:lnTo>
                    <a:pt x="28" y="24"/>
                  </a:lnTo>
                  <a:lnTo>
                    <a:pt x="28" y="24"/>
                  </a:lnTo>
                  <a:lnTo>
                    <a:pt x="26" y="24"/>
                  </a:lnTo>
                  <a:lnTo>
                    <a:pt x="26" y="24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6"/>
                  </a:lnTo>
                  <a:lnTo>
                    <a:pt x="26" y="28"/>
                  </a:lnTo>
                  <a:lnTo>
                    <a:pt x="24" y="28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0"/>
                  </a:lnTo>
                  <a:lnTo>
                    <a:pt x="24" y="32"/>
                  </a:lnTo>
                  <a:lnTo>
                    <a:pt x="24" y="32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6"/>
                  </a:lnTo>
                  <a:lnTo>
                    <a:pt x="18" y="40"/>
                  </a:lnTo>
                  <a:lnTo>
                    <a:pt x="18" y="40"/>
                  </a:lnTo>
                  <a:lnTo>
                    <a:pt x="18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2"/>
                  </a:lnTo>
                  <a:lnTo>
                    <a:pt x="16" y="44"/>
                  </a:lnTo>
                  <a:lnTo>
                    <a:pt x="16" y="44"/>
                  </a:lnTo>
                  <a:lnTo>
                    <a:pt x="12" y="46"/>
                  </a:lnTo>
                  <a:lnTo>
                    <a:pt x="10" y="48"/>
                  </a:lnTo>
                  <a:lnTo>
                    <a:pt x="10" y="48"/>
                  </a:lnTo>
                  <a:lnTo>
                    <a:pt x="10" y="50"/>
                  </a:lnTo>
                  <a:lnTo>
                    <a:pt x="12" y="50"/>
                  </a:lnTo>
                  <a:lnTo>
                    <a:pt x="12" y="50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6" y="52"/>
                  </a:lnTo>
                  <a:lnTo>
                    <a:pt x="2" y="52"/>
                  </a:lnTo>
                  <a:lnTo>
                    <a:pt x="0" y="52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4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56"/>
                  </a:lnTo>
                  <a:lnTo>
                    <a:pt x="0" y="60"/>
                  </a:lnTo>
                  <a:lnTo>
                    <a:pt x="0" y="62"/>
                  </a:lnTo>
                  <a:lnTo>
                    <a:pt x="0" y="66"/>
                  </a:lnTo>
                  <a:lnTo>
                    <a:pt x="0" y="66"/>
                  </a:lnTo>
                  <a:lnTo>
                    <a:pt x="2" y="72"/>
                  </a:lnTo>
                  <a:lnTo>
                    <a:pt x="4" y="74"/>
                  </a:lnTo>
                  <a:lnTo>
                    <a:pt x="6" y="76"/>
                  </a:lnTo>
                  <a:lnTo>
                    <a:pt x="6" y="76"/>
                  </a:lnTo>
                  <a:lnTo>
                    <a:pt x="6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8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78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0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8" y="84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8"/>
                  </a:lnTo>
                  <a:lnTo>
                    <a:pt x="8" y="88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8" y="90"/>
                  </a:lnTo>
                  <a:lnTo>
                    <a:pt x="6" y="90"/>
                  </a:lnTo>
                  <a:lnTo>
                    <a:pt x="6" y="92"/>
                  </a:lnTo>
                  <a:lnTo>
                    <a:pt x="6" y="92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8" y="94"/>
                  </a:lnTo>
                  <a:lnTo>
                    <a:pt x="10" y="94"/>
                  </a:lnTo>
                  <a:lnTo>
                    <a:pt x="12" y="96"/>
                  </a:lnTo>
                  <a:lnTo>
                    <a:pt x="16" y="98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0"/>
                  </a:lnTo>
                  <a:lnTo>
                    <a:pt x="16" y="102"/>
                  </a:lnTo>
                  <a:lnTo>
                    <a:pt x="18" y="102"/>
                  </a:lnTo>
                  <a:lnTo>
                    <a:pt x="18" y="102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20" y="104"/>
                  </a:lnTo>
                  <a:lnTo>
                    <a:pt x="18" y="106"/>
                  </a:lnTo>
                  <a:lnTo>
                    <a:pt x="18" y="106"/>
                  </a:lnTo>
                  <a:lnTo>
                    <a:pt x="18" y="108"/>
                  </a:lnTo>
                  <a:lnTo>
                    <a:pt x="16" y="114"/>
                  </a:lnTo>
                  <a:lnTo>
                    <a:pt x="16" y="116"/>
                  </a:lnTo>
                  <a:lnTo>
                    <a:pt x="18" y="120"/>
                  </a:lnTo>
                  <a:lnTo>
                    <a:pt x="20" y="120"/>
                  </a:lnTo>
                  <a:lnTo>
                    <a:pt x="20" y="122"/>
                  </a:lnTo>
                  <a:lnTo>
                    <a:pt x="20" y="122"/>
                  </a:lnTo>
                  <a:lnTo>
                    <a:pt x="20" y="124"/>
                  </a:lnTo>
                  <a:lnTo>
                    <a:pt x="22" y="128"/>
                  </a:lnTo>
                  <a:lnTo>
                    <a:pt x="24" y="132"/>
                  </a:lnTo>
                  <a:lnTo>
                    <a:pt x="26" y="134"/>
                  </a:lnTo>
                  <a:lnTo>
                    <a:pt x="26" y="136"/>
                  </a:lnTo>
                  <a:lnTo>
                    <a:pt x="26" y="138"/>
                  </a:lnTo>
                  <a:lnTo>
                    <a:pt x="26" y="138"/>
                  </a:lnTo>
                  <a:lnTo>
                    <a:pt x="26" y="140"/>
                  </a:lnTo>
                  <a:lnTo>
                    <a:pt x="28" y="140"/>
                  </a:lnTo>
                  <a:lnTo>
                    <a:pt x="28" y="140"/>
                  </a:lnTo>
                  <a:lnTo>
                    <a:pt x="28" y="140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28" y="138"/>
                  </a:lnTo>
                  <a:lnTo>
                    <a:pt x="28" y="136"/>
                  </a:lnTo>
                  <a:lnTo>
                    <a:pt x="28" y="136"/>
                  </a:lnTo>
                  <a:lnTo>
                    <a:pt x="28" y="134"/>
                  </a:lnTo>
                  <a:lnTo>
                    <a:pt x="26" y="132"/>
                  </a:lnTo>
                  <a:lnTo>
                    <a:pt x="26" y="130"/>
                  </a:lnTo>
                  <a:lnTo>
                    <a:pt x="26" y="130"/>
                  </a:lnTo>
                  <a:lnTo>
                    <a:pt x="26" y="132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8" y="136"/>
                  </a:lnTo>
                  <a:lnTo>
                    <a:pt x="30" y="136"/>
                  </a:lnTo>
                  <a:lnTo>
                    <a:pt x="30" y="134"/>
                  </a:lnTo>
                  <a:lnTo>
                    <a:pt x="32" y="134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4" y="136"/>
                  </a:lnTo>
                  <a:lnTo>
                    <a:pt x="34" y="134"/>
                  </a:lnTo>
                  <a:lnTo>
                    <a:pt x="34" y="134"/>
                  </a:lnTo>
                  <a:lnTo>
                    <a:pt x="34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2" y="136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30" y="136"/>
                  </a:lnTo>
                  <a:lnTo>
                    <a:pt x="28" y="136"/>
                  </a:lnTo>
                  <a:lnTo>
                    <a:pt x="28" y="138"/>
                  </a:lnTo>
                  <a:lnTo>
                    <a:pt x="28" y="140"/>
                  </a:lnTo>
                  <a:lnTo>
                    <a:pt x="28" y="140"/>
                  </a:lnTo>
                  <a:lnTo>
                    <a:pt x="28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38"/>
                  </a:lnTo>
                  <a:lnTo>
                    <a:pt x="30" y="140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0" y="140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30" y="142"/>
                  </a:lnTo>
                  <a:lnTo>
                    <a:pt x="28" y="142"/>
                  </a:lnTo>
                  <a:lnTo>
                    <a:pt x="28" y="142"/>
                  </a:lnTo>
                  <a:lnTo>
                    <a:pt x="28" y="144"/>
                  </a:lnTo>
                  <a:lnTo>
                    <a:pt x="30" y="144"/>
                  </a:lnTo>
                  <a:lnTo>
                    <a:pt x="30" y="144"/>
                  </a:lnTo>
                  <a:lnTo>
                    <a:pt x="30" y="144"/>
                  </a:lnTo>
                  <a:lnTo>
                    <a:pt x="30" y="144"/>
                  </a:lnTo>
                  <a:lnTo>
                    <a:pt x="32" y="144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0"/>
                  </a:lnTo>
                  <a:lnTo>
                    <a:pt x="32" y="140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2"/>
                  </a:lnTo>
                  <a:lnTo>
                    <a:pt x="32" y="144"/>
                  </a:lnTo>
                  <a:lnTo>
                    <a:pt x="32" y="146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4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4"/>
                  </a:lnTo>
                  <a:lnTo>
                    <a:pt x="36" y="146"/>
                  </a:lnTo>
                  <a:lnTo>
                    <a:pt x="36" y="146"/>
                  </a:lnTo>
                  <a:lnTo>
                    <a:pt x="38" y="148"/>
                  </a:lnTo>
                  <a:lnTo>
                    <a:pt x="36" y="148"/>
                  </a:lnTo>
                  <a:lnTo>
                    <a:pt x="36" y="148"/>
                  </a:lnTo>
                  <a:lnTo>
                    <a:pt x="36" y="146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4" y="148"/>
                  </a:lnTo>
                  <a:lnTo>
                    <a:pt x="32" y="148"/>
                  </a:lnTo>
                  <a:lnTo>
                    <a:pt x="34" y="148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4" y="150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4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2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6" y="154"/>
                  </a:lnTo>
                  <a:lnTo>
                    <a:pt x="34" y="154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4" y="156"/>
                  </a:lnTo>
                  <a:lnTo>
                    <a:pt x="32" y="158"/>
                  </a:lnTo>
                  <a:lnTo>
                    <a:pt x="32" y="158"/>
                  </a:lnTo>
                  <a:lnTo>
                    <a:pt x="32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58"/>
                  </a:lnTo>
                  <a:lnTo>
                    <a:pt x="34" y="160"/>
                  </a:lnTo>
                  <a:lnTo>
                    <a:pt x="34" y="160"/>
                  </a:lnTo>
                  <a:lnTo>
                    <a:pt x="36" y="160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0"/>
                  </a:lnTo>
                  <a:lnTo>
                    <a:pt x="34" y="172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6" y="174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38" y="174"/>
                  </a:lnTo>
                  <a:lnTo>
                    <a:pt x="40" y="174"/>
                  </a:lnTo>
                  <a:lnTo>
                    <a:pt x="40" y="174"/>
                  </a:lnTo>
                  <a:lnTo>
                    <a:pt x="40" y="172"/>
                  </a:lnTo>
                  <a:lnTo>
                    <a:pt x="40" y="172"/>
                  </a:lnTo>
                  <a:lnTo>
                    <a:pt x="42" y="170"/>
                  </a:lnTo>
                  <a:lnTo>
                    <a:pt x="44" y="172"/>
                  </a:lnTo>
                  <a:lnTo>
                    <a:pt x="44" y="172"/>
                  </a:lnTo>
                  <a:lnTo>
                    <a:pt x="46" y="172"/>
                  </a:lnTo>
                  <a:lnTo>
                    <a:pt x="46" y="174"/>
                  </a:lnTo>
                  <a:lnTo>
                    <a:pt x="46" y="174"/>
                  </a:lnTo>
                  <a:lnTo>
                    <a:pt x="46" y="172"/>
                  </a:lnTo>
                  <a:lnTo>
                    <a:pt x="46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2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70"/>
                  </a:lnTo>
                  <a:lnTo>
                    <a:pt x="48" y="168"/>
                  </a:lnTo>
                  <a:lnTo>
                    <a:pt x="48" y="168"/>
                  </a:lnTo>
                  <a:lnTo>
                    <a:pt x="50" y="166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0" y="164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0" y="162"/>
                  </a:lnTo>
                  <a:lnTo>
                    <a:pt x="50" y="160"/>
                  </a:lnTo>
                  <a:lnTo>
                    <a:pt x="52" y="160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2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2" y="160"/>
                  </a:lnTo>
                  <a:lnTo>
                    <a:pt x="54" y="160"/>
                  </a:lnTo>
                  <a:lnTo>
                    <a:pt x="54" y="160"/>
                  </a:lnTo>
                  <a:lnTo>
                    <a:pt x="56" y="162"/>
                  </a:lnTo>
                  <a:lnTo>
                    <a:pt x="56" y="164"/>
                  </a:lnTo>
                  <a:lnTo>
                    <a:pt x="56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58" y="164"/>
                  </a:lnTo>
                  <a:lnTo>
                    <a:pt x="60" y="164"/>
                  </a:lnTo>
                  <a:lnTo>
                    <a:pt x="60" y="166"/>
                  </a:lnTo>
                  <a:lnTo>
                    <a:pt x="60" y="168"/>
                  </a:lnTo>
                  <a:lnTo>
                    <a:pt x="62" y="170"/>
                  </a:lnTo>
                  <a:lnTo>
                    <a:pt x="62" y="172"/>
                  </a:lnTo>
                  <a:lnTo>
                    <a:pt x="62" y="174"/>
                  </a:lnTo>
                  <a:lnTo>
                    <a:pt x="62" y="174"/>
                  </a:lnTo>
                  <a:lnTo>
                    <a:pt x="62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6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60" y="178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60" y="180"/>
                  </a:lnTo>
                  <a:lnTo>
                    <a:pt x="56" y="180"/>
                  </a:lnTo>
                  <a:lnTo>
                    <a:pt x="56" y="180"/>
                  </a:lnTo>
                  <a:lnTo>
                    <a:pt x="54" y="180"/>
                  </a:lnTo>
                  <a:lnTo>
                    <a:pt x="54" y="182"/>
                  </a:lnTo>
                  <a:lnTo>
                    <a:pt x="54" y="182"/>
                  </a:lnTo>
                  <a:lnTo>
                    <a:pt x="54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4"/>
                  </a:lnTo>
                  <a:lnTo>
                    <a:pt x="52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6"/>
                  </a:lnTo>
                  <a:lnTo>
                    <a:pt x="54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6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88"/>
                  </a:lnTo>
                  <a:lnTo>
                    <a:pt x="58" y="190"/>
                  </a:lnTo>
                  <a:lnTo>
                    <a:pt x="58" y="190"/>
                  </a:lnTo>
                  <a:lnTo>
                    <a:pt x="58" y="190"/>
                  </a:lnTo>
                  <a:lnTo>
                    <a:pt x="58" y="190"/>
                  </a:lnTo>
                  <a:lnTo>
                    <a:pt x="60" y="190"/>
                  </a:lnTo>
                  <a:lnTo>
                    <a:pt x="62" y="190"/>
                  </a:lnTo>
                  <a:lnTo>
                    <a:pt x="62" y="190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0" y="188"/>
                  </a:lnTo>
                  <a:lnTo>
                    <a:pt x="60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2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4" y="18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66" y="188"/>
                  </a:lnTo>
                  <a:lnTo>
                    <a:pt x="68" y="186"/>
                  </a:lnTo>
                  <a:lnTo>
                    <a:pt x="68" y="186"/>
                  </a:lnTo>
                  <a:lnTo>
                    <a:pt x="68" y="184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68" y="182"/>
                  </a:lnTo>
                  <a:lnTo>
                    <a:pt x="70" y="182"/>
                  </a:lnTo>
                  <a:lnTo>
                    <a:pt x="70" y="182"/>
                  </a:lnTo>
                  <a:lnTo>
                    <a:pt x="70" y="184"/>
                  </a:lnTo>
                  <a:lnTo>
                    <a:pt x="70" y="186"/>
                  </a:lnTo>
                  <a:lnTo>
                    <a:pt x="72" y="186"/>
                  </a:lnTo>
                  <a:lnTo>
                    <a:pt x="72" y="186"/>
                  </a:lnTo>
                  <a:lnTo>
                    <a:pt x="74" y="186"/>
                  </a:lnTo>
                  <a:lnTo>
                    <a:pt x="78" y="188"/>
                  </a:lnTo>
                  <a:lnTo>
                    <a:pt x="78" y="188"/>
                  </a:lnTo>
                  <a:lnTo>
                    <a:pt x="80" y="188"/>
                  </a:lnTo>
                  <a:lnTo>
                    <a:pt x="80" y="188"/>
                  </a:lnTo>
                  <a:lnTo>
                    <a:pt x="82" y="188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4" y="188"/>
                  </a:lnTo>
                  <a:lnTo>
                    <a:pt x="84" y="188"/>
                  </a:lnTo>
                  <a:lnTo>
                    <a:pt x="84" y="186"/>
                  </a:lnTo>
                  <a:lnTo>
                    <a:pt x="86" y="186"/>
                  </a:lnTo>
                  <a:lnTo>
                    <a:pt x="86" y="188"/>
                  </a:lnTo>
                  <a:lnTo>
                    <a:pt x="86" y="188"/>
                  </a:lnTo>
                  <a:lnTo>
                    <a:pt x="86" y="188"/>
                  </a:lnTo>
                  <a:lnTo>
                    <a:pt x="86" y="188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88" y="190"/>
                  </a:lnTo>
                  <a:lnTo>
                    <a:pt x="90" y="190"/>
                  </a:lnTo>
                  <a:lnTo>
                    <a:pt x="90" y="190"/>
                  </a:lnTo>
                  <a:lnTo>
                    <a:pt x="92" y="192"/>
                  </a:lnTo>
                  <a:lnTo>
                    <a:pt x="92" y="192"/>
                  </a:lnTo>
                  <a:lnTo>
                    <a:pt x="94" y="192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4" y="194"/>
                  </a:lnTo>
                  <a:lnTo>
                    <a:pt x="96" y="194"/>
                  </a:lnTo>
                  <a:lnTo>
                    <a:pt x="96" y="194"/>
                  </a:lnTo>
                  <a:lnTo>
                    <a:pt x="98" y="190"/>
                  </a:lnTo>
                  <a:lnTo>
                    <a:pt x="98" y="190"/>
                  </a:lnTo>
                  <a:lnTo>
                    <a:pt x="98" y="190"/>
                  </a:lnTo>
                  <a:lnTo>
                    <a:pt x="100" y="188"/>
                  </a:lnTo>
                  <a:lnTo>
                    <a:pt x="100" y="188"/>
                  </a:lnTo>
                  <a:lnTo>
                    <a:pt x="102" y="188"/>
                  </a:lnTo>
                  <a:lnTo>
                    <a:pt x="106" y="188"/>
                  </a:lnTo>
                  <a:lnTo>
                    <a:pt x="106" y="190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2" y="188"/>
                  </a:lnTo>
                  <a:lnTo>
                    <a:pt x="114" y="188"/>
                  </a:lnTo>
                  <a:lnTo>
                    <a:pt x="114" y="184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20" y="182"/>
                  </a:lnTo>
                  <a:lnTo>
                    <a:pt x="122" y="180"/>
                  </a:lnTo>
                  <a:lnTo>
                    <a:pt x="122" y="178"/>
                  </a:lnTo>
                  <a:lnTo>
                    <a:pt x="120" y="176"/>
                  </a:lnTo>
                  <a:lnTo>
                    <a:pt x="120" y="174"/>
                  </a:lnTo>
                  <a:lnTo>
                    <a:pt x="118" y="172"/>
                  </a:lnTo>
                  <a:lnTo>
                    <a:pt x="120" y="172"/>
                  </a:lnTo>
                  <a:lnTo>
                    <a:pt x="120" y="172"/>
                  </a:lnTo>
                  <a:lnTo>
                    <a:pt x="120" y="172"/>
                  </a:lnTo>
                  <a:lnTo>
                    <a:pt x="120" y="170"/>
                  </a:lnTo>
                  <a:lnTo>
                    <a:pt x="120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0"/>
                  </a:lnTo>
                  <a:lnTo>
                    <a:pt x="122" y="172"/>
                  </a:lnTo>
                  <a:lnTo>
                    <a:pt x="124" y="172"/>
                  </a:lnTo>
                  <a:lnTo>
                    <a:pt x="128" y="172"/>
                  </a:lnTo>
                  <a:lnTo>
                    <a:pt x="130" y="172"/>
                  </a:lnTo>
                  <a:lnTo>
                    <a:pt x="130" y="174"/>
                  </a:lnTo>
                  <a:lnTo>
                    <a:pt x="132" y="174"/>
                  </a:lnTo>
                  <a:lnTo>
                    <a:pt x="132" y="174"/>
                  </a:lnTo>
                  <a:lnTo>
                    <a:pt x="132" y="174"/>
                  </a:lnTo>
                  <a:lnTo>
                    <a:pt x="134" y="172"/>
                  </a:lnTo>
                  <a:lnTo>
                    <a:pt x="136" y="170"/>
                  </a:lnTo>
                  <a:lnTo>
                    <a:pt x="136" y="170"/>
                  </a:lnTo>
                  <a:lnTo>
                    <a:pt x="136" y="170"/>
                  </a:lnTo>
                  <a:lnTo>
                    <a:pt x="138" y="170"/>
                  </a:lnTo>
                  <a:lnTo>
                    <a:pt x="140" y="170"/>
                  </a:lnTo>
                  <a:lnTo>
                    <a:pt x="140" y="170"/>
                  </a:lnTo>
                  <a:lnTo>
                    <a:pt x="142" y="170"/>
                  </a:lnTo>
                  <a:lnTo>
                    <a:pt x="146" y="168"/>
                  </a:lnTo>
                  <a:lnTo>
                    <a:pt x="146" y="168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48" y="168"/>
                  </a:lnTo>
                  <a:lnTo>
                    <a:pt x="150" y="168"/>
                  </a:lnTo>
                  <a:lnTo>
                    <a:pt x="150" y="166"/>
                  </a:lnTo>
                  <a:lnTo>
                    <a:pt x="152" y="166"/>
                  </a:lnTo>
                  <a:lnTo>
                    <a:pt x="152" y="168"/>
                  </a:lnTo>
                  <a:lnTo>
                    <a:pt x="154" y="170"/>
                  </a:lnTo>
                  <a:lnTo>
                    <a:pt x="154" y="172"/>
                  </a:lnTo>
                  <a:lnTo>
                    <a:pt x="156" y="172"/>
                  </a:lnTo>
                  <a:lnTo>
                    <a:pt x="156" y="174"/>
                  </a:lnTo>
                  <a:lnTo>
                    <a:pt x="156" y="174"/>
                  </a:lnTo>
                  <a:lnTo>
                    <a:pt x="156" y="174"/>
                  </a:lnTo>
                  <a:lnTo>
                    <a:pt x="158" y="176"/>
                  </a:lnTo>
                  <a:lnTo>
                    <a:pt x="158" y="176"/>
                  </a:lnTo>
                  <a:lnTo>
                    <a:pt x="158" y="174"/>
                  </a:lnTo>
                  <a:lnTo>
                    <a:pt x="160" y="174"/>
                  </a:lnTo>
                  <a:lnTo>
                    <a:pt x="160" y="174"/>
                  </a:lnTo>
                  <a:lnTo>
                    <a:pt x="160" y="172"/>
                  </a:lnTo>
                  <a:lnTo>
                    <a:pt x="162" y="174"/>
                  </a:lnTo>
                  <a:lnTo>
                    <a:pt x="162" y="174"/>
                  </a:lnTo>
                  <a:lnTo>
                    <a:pt x="162" y="174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6" y="176"/>
                  </a:lnTo>
                  <a:lnTo>
                    <a:pt x="168" y="176"/>
                  </a:lnTo>
                  <a:lnTo>
                    <a:pt x="170" y="178"/>
                  </a:lnTo>
                  <a:lnTo>
                    <a:pt x="170" y="178"/>
                  </a:lnTo>
                  <a:lnTo>
                    <a:pt x="170" y="174"/>
                  </a:lnTo>
                  <a:lnTo>
                    <a:pt x="168" y="172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68" y="170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8"/>
                  </a:lnTo>
                  <a:lnTo>
                    <a:pt x="170" y="166"/>
                  </a:lnTo>
                  <a:lnTo>
                    <a:pt x="170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8" y="164"/>
                  </a:lnTo>
                  <a:lnTo>
                    <a:pt x="166" y="166"/>
                  </a:lnTo>
                  <a:lnTo>
                    <a:pt x="166" y="164"/>
                  </a:lnTo>
                  <a:lnTo>
                    <a:pt x="166" y="164"/>
                  </a:lnTo>
                  <a:lnTo>
                    <a:pt x="164" y="162"/>
                  </a:lnTo>
                  <a:lnTo>
                    <a:pt x="164" y="162"/>
                  </a:lnTo>
                  <a:lnTo>
                    <a:pt x="162" y="160"/>
                  </a:lnTo>
                  <a:lnTo>
                    <a:pt x="162" y="160"/>
                  </a:lnTo>
                  <a:lnTo>
                    <a:pt x="160" y="158"/>
                  </a:lnTo>
                  <a:lnTo>
                    <a:pt x="158" y="158"/>
                  </a:lnTo>
                  <a:lnTo>
                    <a:pt x="158" y="156"/>
                  </a:lnTo>
                  <a:lnTo>
                    <a:pt x="158" y="156"/>
                  </a:lnTo>
                  <a:lnTo>
                    <a:pt x="158" y="156"/>
                  </a:lnTo>
                  <a:lnTo>
                    <a:pt x="158" y="156"/>
                  </a:lnTo>
                  <a:lnTo>
                    <a:pt x="156" y="156"/>
                  </a:lnTo>
                  <a:lnTo>
                    <a:pt x="156" y="154"/>
                  </a:lnTo>
                  <a:lnTo>
                    <a:pt x="156" y="154"/>
                  </a:lnTo>
                  <a:lnTo>
                    <a:pt x="156" y="150"/>
                  </a:lnTo>
                  <a:lnTo>
                    <a:pt x="156" y="150"/>
                  </a:lnTo>
                  <a:lnTo>
                    <a:pt x="158" y="148"/>
                  </a:lnTo>
                  <a:lnTo>
                    <a:pt x="158" y="148"/>
                  </a:lnTo>
                  <a:lnTo>
                    <a:pt x="156" y="146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4"/>
                  </a:lnTo>
                  <a:lnTo>
                    <a:pt x="156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2"/>
                  </a:lnTo>
                  <a:lnTo>
                    <a:pt x="154" y="140"/>
                  </a:lnTo>
                  <a:lnTo>
                    <a:pt x="154" y="140"/>
                  </a:lnTo>
                  <a:lnTo>
                    <a:pt x="154" y="138"/>
                  </a:lnTo>
                  <a:lnTo>
                    <a:pt x="154" y="138"/>
                  </a:lnTo>
                  <a:lnTo>
                    <a:pt x="156" y="138"/>
                  </a:lnTo>
                  <a:lnTo>
                    <a:pt x="156" y="138"/>
                  </a:lnTo>
                  <a:lnTo>
                    <a:pt x="158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0" y="138"/>
                  </a:lnTo>
                  <a:lnTo>
                    <a:pt x="162" y="136"/>
                  </a:lnTo>
                  <a:lnTo>
                    <a:pt x="162" y="136"/>
                  </a:lnTo>
                  <a:lnTo>
                    <a:pt x="162" y="134"/>
                  </a:lnTo>
                  <a:lnTo>
                    <a:pt x="162" y="134"/>
                  </a:lnTo>
                  <a:lnTo>
                    <a:pt x="164" y="134"/>
                  </a:lnTo>
                  <a:lnTo>
                    <a:pt x="166" y="134"/>
                  </a:lnTo>
                  <a:lnTo>
                    <a:pt x="168" y="134"/>
                  </a:lnTo>
                  <a:lnTo>
                    <a:pt x="170" y="134"/>
                  </a:lnTo>
                  <a:lnTo>
                    <a:pt x="172" y="136"/>
                  </a:lnTo>
                  <a:lnTo>
                    <a:pt x="174" y="136"/>
                  </a:lnTo>
                  <a:lnTo>
                    <a:pt x="174" y="136"/>
                  </a:lnTo>
                  <a:lnTo>
                    <a:pt x="174" y="136"/>
                  </a:lnTo>
                  <a:lnTo>
                    <a:pt x="174" y="138"/>
                  </a:lnTo>
                  <a:lnTo>
                    <a:pt x="176" y="138"/>
                  </a:lnTo>
                  <a:lnTo>
                    <a:pt x="178" y="136"/>
                  </a:lnTo>
                  <a:lnTo>
                    <a:pt x="178" y="136"/>
                  </a:lnTo>
                  <a:lnTo>
                    <a:pt x="178" y="136"/>
                  </a:lnTo>
                  <a:lnTo>
                    <a:pt x="180" y="136"/>
                  </a:lnTo>
                  <a:lnTo>
                    <a:pt x="180" y="138"/>
                  </a:lnTo>
                  <a:lnTo>
                    <a:pt x="180" y="138"/>
                  </a:lnTo>
                  <a:lnTo>
                    <a:pt x="182" y="138"/>
                  </a:lnTo>
                  <a:lnTo>
                    <a:pt x="182" y="138"/>
                  </a:lnTo>
                  <a:lnTo>
                    <a:pt x="182" y="138"/>
                  </a:lnTo>
                  <a:lnTo>
                    <a:pt x="182" y="136"/>
                  </a:lnTo>
                  <a:lnTo>
                    <a:pt x="180" y="134"/>
                  </a:lnTo>
                  <a:lnTo>
                    <a:pt x="180" y="134"/>
                  </a:lnTo>
                  <a:lnTo>
                    <a:pt x="180" y="132"/>
                  </a:lnTo>
                  <a:lnTo>
                    <a:pt x="180" y="132"/>
                  </a:lnTo>
                  <a:lnTo>
                    <a:pt x="182" y="132"/>
                  </a:lnTo>
                  <a:lnTo>
                    <a:pt x="182" y="132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82" y="130"/>
                  </a:lnTo>
                  <a:lnTo>
                    <a:pt x="182" y="128"/>
                  </a:lnTo>
                  <a:lnTo>
                    <a:pt x="182" y="128"/>
                  </a:lnTo>
                  <a:lnTo>
                    <a:pt x="180" y="126"/>
                  </a:lnTo>
                  <a:lnTo>
                    <a:pt x="180" y="124"/>
                  </a:lnTo>
                  <a:lnTo>
                    <a:pt x="180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2" y="124"/>
                  </a:lnTo>
                  <a:lnTo>
                    <a:pt x="184" y="124"/>
                  </a:lnTo>
                  <a:lnTo>
                    <a:pt x="184" y="124"/>
                  </a:lnTo>
                  <a:lnTo>
                    <a:pt x="186" y="124"/>
                  </a:lnTo>
                  <a:lnTo>
                    <a:pt x="188" y="124"/>
                  </a:lnTo>
                  <a:lnTo>
                    <a:pt x="190" y="124"/>
                  </a:lnTo>
                  <a:lnTo>
                    <a:pt x="190" y="124"/>
                  </a:lnTo>
                  <a:lnTo>
                    <a:pt x="192" y="124"/>
                  </a:lnTo>
                  <a:lnTo>
                    <a:pt x="194" y="124"/>
                  </a:lnTo>
                  <a:lnTo>
                    <a:pt x="194" y="122"/>
                  </a:lnTo>
                  <a:lnTo>
                    <a:pt x="196" y="122"/>
                  </a:lnTo>
                  <a:lnTo>
                    <a:pt x="196" y="120"/>
                  </a:lnTo>
                  <a:lnTo>
                    <a:pt x="196" y="120"/>
                  </a:lnTo>
                  <a:lnTo>
                    <a:pt x="198" y="120"/>
                  </a:lnTo>
                  <a:lnTo>
                    <a:pt x="198" y="120"/>
                  </a:lnTo>
                  <a:lnTo>
                    <a:pt x="202" y="120"/>
                  </a:lnTo>
                  <a:lnTo>
                    <a:pt x="204" y="120"/>
                  </a:lnTo>
                  <a:lnTo>
                    <a:pt x="204" y="120"/>
                  </a:lnTo>
                  <a:lnTo>
                    <a:pt x="206" y="118"/>
                  </a:lnTo>
                  <a:lnTo>
                    <a:pt x="208" y="116"/>
                  </a:lnTo>
                  <a:lnTo>
                    <a:pt x="210" y="114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2" y="112"/>
                  </a:lnTo>
                  <a:lnTo>
                    <a:pt x="214" y="110"/>
                  </a:lnTo>
                  <a:lnTo>
                    <a:pt x="216" y="110"/>
                  </a:lnTo>
                  <a:lnTo>
                    <a:pt x="218" y="108"/>
                  </a:lnTo>
                  <a:lnTo>
                    <a:pt x="220" y="108"/>
                  </a:lnTo>
                  <a:lnTo>
                    <a:pt x="222" y="108"/>
                  </a:lnTo>
                  <a:lnTo>
                    <a:pt x="222" y="108"/>
                  </a:lnTo>
                  <a:lnTo>
                    <a:pt x="224" y="110"/>
                  </a:lnTo>
                  <a:lnTo>
                    <a:pt x="224" y="112"/>
                  </a:lnTo>
                  <a:lnTo>
                    <a:pt x="226" y="112"/>
                  </a:lnTo>
                  <a:lnTo>
                    <a:pt x="226" y="110"/>
                  </a:lnTo>
                  <a:lnTo>
                    <a:pt x="228" y="108"/>
                  </a:lnTo>
                  <a:lnTo>
                    <a:pt x="230" y="108"/>
                  </a:lnTo>
                  <a:lnTo>
                    <a:pt x="230" y="108"/>
                  </a:lnTo>
                  <a:lnTo>
                    <a:pt x="230" y="106"/>
                  </a:lnTo>
                  <a:lnTo>
                    <a:pt x="230" y="106"/>
                  </a:lnTo>
                  <a:lnTo>
                    <a:pt x="232" y="102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100"/>
                  </a:lnTo>
                  <a:lnTo>
                    <a:pt x="232" y="98"/>
                  </a:lnTo>
                  <a:lnTo>
                    <a:pt x="232" y="98"/>
                  </a:lnTo>
                  <a:lnTo>
                    <a:pt x="232" y="96"/>
                  </a:lnTo>
                  <a:lnTo>
                    <a:pt x="232" y="96"/>
                  </a:lnTo>
                  <a:lnTo>
                    <a:pt x="230" y="90"/>
                  </a:lnTo>
                  <a:lnTo>
                    <a:pt x="230" y="90"/>
                  </a:lnTo>
                  <a:lnTo>
                    <a:pt x="230" y="88"/>
                  </a:lnTo>
                  <a:lnTo>
                    <a:pt x="230" y="86"/>
                  </a:lnTo>
                  <a:lnTo>
                    <a:pt x="230" y="86"/>
                  </a:lnTo>
                  <a:lnTo>
                    <a:pt x="228" y="84"/>
                  </a:lnTo>
                  <a:lnTo>
                    <a:pt x="228" y="84"/>
                  </a:lnTo>
                  <a:lnTo>
                    <a:pt x="228" y="82"/>
                  </a:lnTo>
                  <a:lnTo>
                    <a:pt x="228" y="82"/>
                  </a:lnTo>
                  <a:lnTo>
                    <a:pt x="228" y="80"/>
                  </a:lnTo>
                  <a:lnTo>
                    <a:pt x="228" y="80"/>
                  </a:lnTo>
                  <a:lnTo>
                    <a:pt x="228" y="80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8"/>
                  </a:lnTo>
                  <a:lnTo>
                    <a:pt x="228" y="76"/>
                  </a:lnTo>
                  <a:lnTo>
                    <a:pt x="232" y="66"/>
                  </a:lnTo>
                  <a:lnTo>
                    <a:pt x="232" y="64"/>
                  </a:lnTo>
                  <a:lnTo>
                    <a:pt x="234" y="62"/>
                  </a:lnTo>
                  <a:lnTo>
                    <a:pt x="234" y="60"/>
                  </a:lnTo>
                  <a:lnTo>
                    <a:pt x="234" y="56"/>
                  </a:lnTo>
                  <a:close/>
                  <a:moveTo>
                    <a:pt x="64" y="190"/>
                  </a:moveTo>
                  <a:lnTo>
                    <a:pt x="64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4" y="190"/>
                  </a:lnTo>
                  <a:lnTo>
                    <a:pt x="62" y="190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4" y="192"/>
                  </a:lnTo>
                  <a:lnTo>
                    <a:pt x="66" y="192"/>
                  </a:lnTo>
                  <a:lnTo>
                    <a:pt x="66" y="192"/>
                  </a:lnTo>
                  <a:lnTo>
                    <a:pt x="66" y="190"/>
                  </a:lnTo>
                  <a:lnTo>
                    <a:pt x="66" y="190"/>
                  </a:lnTo>
                  <a:lnTo>
                    <a:pt x="64" y="190"/>
                  </a:lnTo>
                  <a:close/>
                  <a:moveTo>
                    <a:pt x="44" y="186"/>
                  </a:move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4" y="184"/>
                  </a:lnTo>
                  <a:lnTo>
                    <a:pt x="42" y="184"/>
                  </a:lnTo>
                  <a:lnTo>
                    <a:pt x="42" y="186"/>
                  </a:lnTo>
                  <a:lnTo>
                    <a:pt x="42" y="186"/>
                  </a:lnTo>
                  <a:lnTo>
                    <a:pt x="44" y="188"/>
                  </a:lnTo>
                  <a:lnTo>
                    <a:pt x="44" y="188"/>
                  </a:lnTo>
                  <a:lnTo>
                    <a:pt x="44" y="188"/>
                  </a:lnTo>
                  <a:lnTo>
                    <a:pt x="44" y="188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lnTo>
                    <a:pt x="44" y="186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5"/>
            <p:cNvSpPr>
              <a:spLocks/>
            </p:cNvSpPr>
            <p:nvPr/>
          </p:nvSpPr>
          <p:spPr bwMode="auto">
            <a:xfrm>
              <a:off x="5384861" y="3955934"/>
              <a:ext cx="304711" cy="178540"/>
            </a:xfrm>
            <a:custGeom>
              <a:avLst/>
              <a:gdLst>
                <a:gd name="T0" fmla="*/ 144 w 150"/>
                <a:gd name="T1" fmla="*/ 62 h 84"/>
                <a:gd name="T2" fmla="*/ 146 w 150"/>
                <a:gd name="T3" fmla="*/ 58 h 84"/>
                <a:gd name="T4" fmla="*/ 150 w 150"/>
                <a:gd name="T5" fmla="*/ 54 h 84"/>
                <a:gd name="T6" fmla="*/ 142 w 150"/>
                <a:gd name="T7" fmla="*/ 46 h 84"/>
                <a:gd name="T8" fmla="*/ 134 w 150"/>
                <a:gd name="T9" fmla="*/ 46 h 84"/>
                <a:gd name="T10" fmla="*/ 130 w 150"/>
                <a:gd name="T11" fmla="*/ 44 h 84"/>
                <a:gd name="T12" fmla="*/ 128 w 150"/>
                <a:gd name="T13" fmla="*/ 32 h 84"/>
                <a:gd name="T14" fmla="*/ 130 w 150"/>
                <a:gd name="T15" fmla="*/ 22 h 84"/>
                <a:gd name="T16" fmla="*/ 122 w 150"/>
                <a:gd name="T17" fmla="*/ 20 h 84"/>
                <a:gd name="T18" fmla="*/ 114 w 150"/>
                <a:gd name="T19" fmla="*/ 16 h 84"/>
                <a:gd name="T20" fmla="*/ 108 w 150"/>
                <a:gd name="T21" fmla="*/ 16 h 84"/>
                <a:gd name="T22" fmla="*/ 104 w 150"/>
                <a:gd name="T23" fmla="*/ 20 h 84"/>
                <a:gd name="T24" fmla="*/ 92 w 150"/>
                <a:gd name="T25" fmla="*/ 16 h 84"/>
                <a:gd name="T26" fmla="*/ 84 w 150"/>
                <a:gd name="T27" fmla="*/ 16 h 84"/>
                <a:gd name="T28" fmla="*/ 78 w 150"/>
                <a:gd name="T29" fmla="*/ 12 h 84"/>
                <a:gd name="T30" fmla="*/ 80 w 150"/>
                <a:gd name="T31" fmla="*/ 6 h 84"/>
                <a:gd name="T32" fmla="*/ 72 w 150"/>
                <a:gd name="T33" fmla="*/ 6 h 84"/>
                <a:gd name="T34" fmla="*/ 64 w 150"/>
                <a:gd name="T35" fmla="*/ 2 h 84"/>
                <a:gd name="T36" fmla="*/ 54 w 150"/>
                <a:gd name="T37" fmla="*/ 4 h 84"/>
                <a:gd name="T38" fmla="*/ 50 w 150"/>
                <a:gd name="T39" fmla="*/ 6 h 84"/>
                <a:gd name="T40" fmla="*/ 44 w 150"/>
                <a:gd name="T41" fmla="*/ 10 h 84"/>
                <a:gd name="T42" fmla="*/ 34 w 150"/>
                <a:gd name="T43" fmla="*/ 16 h 84"/>
                <a:gd name="T44" fmla="*/ 28 w 150"/>
                <a:gd name="T45" fmla="*/ 24 h 84"/>
                <a:gd name="T46" fmla="*/ 22 w 150"/>
                <a:gd name="T47" fmla="*/ 32 h 84"/>
                <a:gd name="T48" fmla="*/ 18 w 150"/>
                <a:gd name="T49" fmla="*/ 38 h 84"/>
                <a:gd name="T50" fmla="*/ 14 w 150"/>
                <a:gd name="T51" fmla="*/ 40 h 84"/>
                <a:gd name="T52" fmla="*/ 12 w 150"/>
                <a:gd name="T53" fmla="*/ 42 h 84"/>
                <a:gd name="T54" fmla="*/ 10 w 150"/>
                <a:gd name="T55" fmla="*/ 46 h 84"/>
                <a:gd name="T56" fmla="*/ 8 w 150"/>
                <a:gd name="T57" fmla="*/ 52 h 84"/>
                <a:gd name="T58" fmla="*/ 2 w 150"/>
                <a:gd name="T59" fmla="*/ 56 h 84"/>
                <a:gd name="T60" fmla="*/ 4 w 150"/>
                <a:gd name="T61" fmla="*/ 62 h 84"/>
                <a:gd name="T62" fmla="*/ 6 w 150"/>
                <a:gd name="T63" fmla="*/ 70 h 84"/>
                <a:gd name="T64" fmla="*/ 10 w 150"/>
                <a:gd name="T65" fmla="*/ 72 h 84"/>
                <a:gd name="T66" fmla="*/ 12 w 150"/>
                <a:gd name="T67" fmla="*/ 72 h 84"/>
                <a:gd name="T68" fmla="*/ 16 w 150"/>
                <a:gd name="T69" fmla="*/ 78 h 84"/>
                <a:gd name="T70" fmla="*/ 24 w 150"/>
                <a:gd name="T71" fmla="*/ 76 h 84"/>
                <a:gd name="T72" fmla="*/ 30 w 150"/>
                <a:gd name="T73" fmla="*/ 78 h 84"/>
                <a:gd name="T74" fmla="*/ 40 w 150"/>
                <a:gd name="T75" fmla="*/ 80 h 84"/>
                <a:gd name="T76" fmla="*/ 46 w 150"/>
                <a:gd name="T77" fmla="*/ 82 h 84"/>
                <a:gd name="T78" fmla="*/ 48 w 150"/>
                <a:gd name="T79" fmla="*/ 84 h 84"/>
                <a:gd name="T80" fmla="*/ 50 w 150"/>
                <a:gd name="T81" fmla="*/ 82 h 84"/>
                <a:gd name="T82" fmla="*/ 50 w 150"/>
                <a:gd name="T83" fmla="*/ 82 h 84"/>
                <a:gd name="T84" fmla="*/ 60 w 150"/>
                <a:gd name="T85" fmla="*/ 82 h 84"/>
                <a:gd name="T86" fmla="*/ 68 w 150"/>
                <a:gd name="T87" fmla="*/ 76 h 84"/>
                <a:gd name="T88" fmla="*/ 74 w 150"/>
                <a:gd name="T89" fmla="*/ 74 h 84"/>
                <a:gd name="T90" fmla="*/ 102 w 150"/>
                <a:gd name="T91" fmla="*/ 78 h 84"/>
                <a:gd name="T92" fmla="*/ 112 w 150"/>
                <a:gd name="T93" fmla="*/ 80 h 84"/>
                <a:gd name="T94" fmla="*/ 116 w 150"/>
                <a:gd name="T95" fmla="*/ 78 h 84"/>
                <a:gd name="T96" fmla="*/ 122 w 150"/>
                <a:gd name="T97" fmla="*/ 74 h 84"/>
                <a:gd name="T98" fmla="*/ 126 w 150"/>
                <a:gd name="T99" fmla="*/ 78 h 84"/>
                <a:gd name="T100" fmla="*/ 136 w 150"/>
                <a:gd name="T101" fmla="*/ 76 h 84"/>
                <a:gd name="T102" fmla="*/ 140 w 150"/>
                <a:gd name="T103" fmla="*/ 78 h 84"/>
                <a:gd name="T104" fmla="*/ 140 w 150"/>
                <a:gd name="T105" fmla="*/ 74 h 84"/>
                <a:gd name="T106" fmla="*/ 148 w 150"/>
                <a:gd name="T107" fmla="*/ 74 h 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</a:cxnLst>
              <a:rect l="0" t="0" r="r" b="b"/>
              <a:pathLst>
                <a:path w="150" h="84">
                  <a:moveTo>
                    <a:pt x="148" y="68"/>
                  </a:moveTo>
                  <a:lnTo>
                    <a:pt x="148" y="66"/>
                  </a:lnTo>
                  <a:lnTo>
                    <a:pt x="146" y="64"/>
                  </a:lnTo>
                  <a:lnTo>
                    <a:pt x="144" y="64"/>
                  </a:lnTo>
                  <a:lnTo>
                    <a:pt x="144" y="62"/>
                  </a:lnTo>
                  <a:lnTo>
                    <a:pt x="144" y="62"/>
                  </a:lnTo>
                  <a:lnTo>
                    <a:pt x="144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6" y="60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8"/>
                  </a:lnTo>
                  <a:lnTo>
                    <a:pt x="146" y="56"/>
                  </a:lnTo>
                  <a:lnTo>
                    <a:pt x="148" y="56"/>
                  </a:lnTo>
                  <a:lnTo>
                    <a:pt x="148" y="54"/>
                  </a:lnTo>
                  <a:lnTo>
                    <a:pt x="150" y="54"/>
                  </a:lnTo>
                  <a:lnTo>
                    <a:pt x="148" y="54"/>
                  </a:lnTo>
                  <a:lnTo>
                    <a:pt x="146" y="46"/>
                  </a:lnTo>
                  <a:lnTo>
                    <a:pt x="144" y="44"/>
                  </a:lnTo>
                  <a:lnTo>
                    <a:pt x="144" y="46"/>
                  </a:lnTo>
                  <a:lnTo>
                    <a:pt x="142" y="46"/>
                  </a:lnTo>
                  <a:lnTo>
                    <a:pt x="142" y="46"/>
                  </a:lnTo>
                  <a:lnTo>
                    <a:pt x="140" y="46"/>
                  </a:lnTo>
                  <a:lnTo>
                    <a:pt x="138" y="46"/>
                  </a:lnTo>
                  <a:lnTo>
                    <a:pt x="136" y="48"/>
                  </a:lnTo>
                  <a:lnTo>
                    <a:pt x="134" y="48"/>
                  </a:lnTo>
                  <a:lnTo>
                    <a:pt x="134" y="48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4" y="46"/>
                  </a:lnTo>
                  <a:lnTo>
                    <a:pt x="132" y="46"/>
                  </a:lnTo>
                  <a:lnTo>
                    <a:pt x="132" y="44"/>
                  </a:lnTo>
                  <a:lnTo>
                    <a:pt x="130" y="44"/>
                  </a:lnTo>
                  <a:lnTo>
                    <a:pt x="130" y="44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8" y="42"/>
                  </a:lnTo>
                  <a:lnTo>
                    <a:pt x="126" y="38"/>
                  </a:lnTo>
                  <a:lnTo>
                    <a:pt x="126" y="36"/>
                  </a:lnTo>
                  <a:lnTo>
                    <a:pt x="128" y="32"/>
                  </a:lnTo>
                  <a:lnTo>
                    <a:pt x="128" y="30"/>
                  </a:lnTo>
                  <a:lnTo>
                    <a:pt x="128" y="28"/>
                  </a:lnTo>
                  <a:lnTo>
                    <a:pt x="128" y="26"/>
                  </a:lnTo>
                  <a:lnTo>
                    <a:pt x="130" y="24"/>
                  </a:lnTo>
                  <a:lnTo>
                    <a:pt x="130" y="24"/>
                  </a:lnTo>
                  <a:lnTo>
                    <a:pt x="130" y="22"/>
                  </a:lnTo>
                  <a:lnTo>
                    <a:pt x="130" y="22"/>
                  </a:lnTo>
                  <a:lnTo>
                    <a:pt x="128" y="22"/>
                  </a:lnTo>
                  <a:lnTo>
                    <a:pt x="128" y="20"/>
                  </a:lnTo>
                  <a:lnTo>
                    <a:pt x="126" y="20"/>
                  </a:lnTo>
                  <a:lnTo>
                    <a:pt x="124" y="20"/>
                  </a:lnTo>
                  <a:lnTo>
                    <a:pt x="122" y="20"/>
                  </a:lnTo>
                  <a:lnTo>
                    <a:pt x="122" y="20"/>
                  </a:lnTo>
                  <a:lnTo>
                    <a:pt x="120" y="20"/>
                  </a:lnTo>
                  <a:lnTo>
                    <a:pt x="120" y="20"/>
                  </a:lnTo>
                  <a:lnTo>
                    <a:pt x="120" y="18"/>
                  </a:lnTo>
                  <a:lnTo>
                    <a:pt x="116" y="18"/>
                  </a:lnTo>
                  <a:lnTo>
                    <a:pt x="114" y="16"/>
                  </a:lnTo>
                  <a:lnTo>
                    <a:pt x="114" y="14"/>
                  </a:lnTo>
                  <a:lnTo>
                    <a:pt x="112" y="16"/>
                  </a:lnTo>
                  <a:lnTo>
                    <a:pt x="112" y="16"/>
                  </a:lnTo>
                  <a:lnTo>
                    <a:pt x="110" y="14"/>
                  </a:lnTo>
                  <a:lnTo>
                    <a:pt x="110" y="16"/>
                  </a:lnTo>
                  <a:lnTo>
                    <a:pt x="108" y="16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6" y="18"/>
                  </a:lnTo>
                  <a:lnTo>
                    <a:pt x="106" y="20"/>
                  </a:lnTo>
                  <a:lnTo>
                    <a:pt x="104" y="20"/>
                  </a:lnTo>
                  <a:lnTo>
                    <a:pt x="102" y="20"/>
                  </a:lnTo>
                  <a:lnTo>
                    <a:pt x="100" y="20"/>
                  </a:lnTo>
                  <a:lnTo>
                    <a:pt x="100" y="18"/>
                  </a:lnTo>
                  <a:lnTo>
                    <a:pt x="96" y="18"/>
                  </a:lnTo>
                  <a:lnTo>
                    <a:pt x="94" y="16"/>
                  </a:lnTo>
                  <a:lnTo>
                    <a:pt x="92" y="16"/>
                  </a:lnTo>
                  <a:lnTo>
                    <a:pt x="90" y="16"/>
                  </a:lnTo>
                  <a:lnTo>
                    <a:pt x="88" y="16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6" y="14"/>
                  </a:lnTo>
                  <a:lnTo>
                    <a:pt x="84" y="16"/>
                  </a:lnTo>
                  <a:lnTo>
                    <a:pt x="84" y="16"/>
                  </a:lnTo>
                  <a:lnTo>
                    <a:pt x="82" y="16"/>
                  </a:lnTo>
                  <a:lnTo>
                    <a:pt x="80" y="14"/>
                  </a:lnTo>
                  <a:lnTo>
                    <a:pt x="78" y="14"/>
                  </a:lnTo>
                  <a:lnTo>
                    <a:pt x="78" y="16"/>
                  </a:lnTo>
                  <a:lnTo>
                    <a:pt x="78" y="12"/>
                  </a:lnTo>
                  <a:lnTo>
                    <a:pt x="80" y="10"/>
                  </a:lnTo>
                  <a:lnTo>
                    <a:pt x="80" y="10"/>
                  </a:lnTo>
                  <a:lnTo>
                    <a:pt x="82" y="10"/>
                  </a:lnTo>
                  <a:lnTo>
                    <a:pt x="84" y="8"/>
                  </a:lnTo>
                  <a:lnTo>
                    <a:pt x="82" y="8"/>
                  </a:lnTo>
                  <a:lnTo>
                    <a:pt x="80" y="6"/>
                  </a:lnTo>
                  <a:lnTo>
                    <a:pt x="80" y="6"/>
                  </a:lnTo>
                  <a:lnTo>
                    <a:pt x="76" y="4"/>
                  </a:lnTo>
                  <a:lnTo>
                    <a:pt x="76" y="4"/>
                  </a:lnTo>
                  <a:lnTo>
                    <a:pt x="74" y="4"/>
                  </a:lnTo>
                  <a:lnTo>
                    <a:pt x="72" y="4"/>
                  </a:lnTo>
                  <a:lnTo>
                    <a:pt x="72" y="6"/>
                  </a:lnTo>
                  <a:lnTo>
                    <a:pt x="70" y="6"/>
                  </a:lnTo>
                  <a:lnTo>
                    <a:pt x="68" y="4"/>
                  </a:lnTo>
                  <a:lnTo>
                    <a:pt x="68" y="2"/>
                  </a:lnTo>
                  <a:lnTo>
                    <a:pt x="66" y="0"/>
                  </a:lnTo>
                  <a:lnTo>
                    <a:pt x="66" y="2"/>
                  </a:lnTo>
                  <a:lnTo>
                    <a:pt x="64" y="2"/>
                  </a:lnTo>
                  <a:lnTo>
                    <a:pt x="64" y="2"/>
                  </a:lnTo>
                  <a:lnTo>
                    <a:pt x="62" y="2"/>
                  </a:lnTo>
                  <a:lnTo>
                    <a:pt x="60" y="2"/>
                  </a:lnTo>
                  <a:lnTo>
                    <a:pt x="56" y="2"/>
                  </a:lnTo>
                  <a:lnTo>
                    <a:pt x="56" y="2"/>
                  </a:lnTo>
                  <a:lnTo>
                    <a:pt x="54" y="4"/>
                  </a:lnTo>
                  <a:lnTo>
                    <a:pt x="52" y="2"/>
                  </a:lnTo>
                  <a:lnTo>
                    <a:pt x="52" y="4"/>
                  </a:lnTo>
                  <a:lnTo>
                    <a:pt x="52" y="4"/>
                  </a:lnTo>
                  <a:lnTo>
                    <a:pt x="50" y="4"/>
                  </a:lnTo>
                  <a:lnTo>
                    <a:pt x="50" y="4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48" y="6"/>
                  </a:lnTo>
                  <a:lnTo>
                    <a:pt x="46" y="8"/>
                  </a:lnTo>
                  <a:lnTo>
                    <a:pt x="46" y="8"/>
                  </a:lnTo>
                  <a:lnTo>
                    <a:pt x="46" y="10"/>
                  </a:lnTo>
                  <a:lnTo>
                    <a:pt x="44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6" y="14"/>
                  </a:lnTo>
                  <a:lnTo>
                    <a:pt x="34" y="16"/>
                  </a:lnTo>
                  <a:lnTo>
                    <a:pt x="34" y="16"/>
                  </a:lnTo>
                  <a:lnTo>
                    <a:pt x="32" y="16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30" y="20"/>
                  </a:lnTo>
                  <a:lnTo>
                    <a:pt x="28" y="24"/>
                  </a:lnTo>
                  <a:lnTo>
                    <a:pt x="28" y="26"/>
                  </a:lnTo>
                  <a:lnTo>
                    <a:pt x="26" y="26"/>
                  </a:lnTo>
                  <a:lnTo>
                    <a:pt x="24" y="28"/>
                  </a:lnTo>
                  <a:lnTo>
                    <a:pt x="22" y="28"/>
                  </a:lnTo>
                  <a:lnTo>
                    <a:pt x="22" y="30"/>
                  </a:lnTo>
                  <a:lnTo>
                    <a:pt x="22" y="32"/>
                  </a:lnTo>
                  <a:lnTo>
                    <a:pt x="20" y="36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8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6" y="38"/>
                  </a:lnTo>
                  <a:lnTo>
                    <a:pt x="14" y="38"/>
                  </a:lnTo>
                  <a:lnTo>
                    <a:pt x="14" y="38"/>
                  </a:lnTo>
                  <a:lnTo>
                    <a:pt x="14" y="40"/>
                  </a:lnTo>
                  <a:lnTo>
                    <a:pt x="14" y="40"/>
                  </a:lnTo>
                  <a:lnTo>
                    <a:pt x="12" y="40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2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2" y="44"/>
                  </a:lnTo>
                  <a:lnTo>
                    <a:pt x="10" y="44"/>
                  </a:lnTo>
                  <a:lnTo>
                    <a:pt x="10" y="46"/>
                  </a:lnTo>
                  <a:lnTo>
                    <a:pt x="10" y="46"/>
                  </a:lnTo>
                  <a:lnTo>
                    <a:pt x="10" y="48"/>
                  </a:lnTo>
                  <a:lnTo>
                    <a:pt x="12" y="50"/>
                  </a:lnTo>
                  <a:lnTo>
                    <a:pt x="12" y="52"/>
                  </a:lnTo>
                  <a:lnTo>
                    <a:pt x="12" y="52"/>
                  </a:lnTo>
                  <a:lnTo>
                    <a:pt x="10" y="52"/>
                  </a:lnTo>
                  <a:lnTo>
                    <a:pt x="8" y="52"/>
                  </a:lnTo>
                  <a:lnTo>
                    <a:pt x="8" y="52"/>
                  </a:lnTo>
                  <a:lnTo>
                    <a:pt x="8" y="54"/>
                  </a:lnTo>
                  <a:lnTo>
                    <a:pt x="6" y="54"/>
                  </a:lnTo>
                  <a:lnTo>
                    <a:pt x="6" y="54"/>
                  </a:lnTo>
                  <a:lnTo>
                    <a:pt x="4" y="56"/>
                  </a:lnTo>
                  <a:lnTo>
                    <a:pt x="2" y="56"/>
                  </a:lnTo>
                  <a:lnTo>
                    <a:pt x="2" y="58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0" y="60"/>
                  </a:lnTo>
                  <a:lnTo>
                    <a:pt x="2" y="62"/>
                  </a:lnTo>
                  <a:lnTo>
                    <a:pt x="4" y="62"/>
                  </a:lnTo>
                  <a:lnTo>
                    <a:pt x="4" y="64"/>
                  </a:lnTo>
                  <a:lnTo>
                    <a:pt x="6" y="64"/>
                  </a:lnTo>
                  <a:lnTo>
                    <a:pt x="6" y="66"/>
                  </a:lnTo>
                  <a:lnTo>
                    <a:pt x="6" y="68"/>
                  </a:lnTo>
                  <a:lnTo>
                    <a:pt x="6" y="70"/>
                  </a:lnTo>
                  <a:lnTo>
                    <a:pt x="6" y="70"/>
                  </a:lnTo>
                  <a:lnTo>
                    <a:pt x="8" y="70"/>
                  </a:lnTo>
                  <a:lnTo>
                    <a:pt x="8" y="70"/>
                  </a:lnTo>
                  <a:lnTo>
                    <a:pt x="10" y="70"/>
                  </a:lnTo>
                  <a:lnTo>
                    <a:pt x="10" y="70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0" y="72"/>
                  </a:lnTo>
                  <a:lnTo>
                    <a:pt x="12" y="72"/>
                  </a:lnTo>
                  <a:lnTo>
                    <a:pt x="12" y="72"/>
                  </a:lnTo>
                  <a:lnTo>
                    <a:pt x="14" y="72"/>
                  </a:lnTo>
                  <a:lnTo>
                    <a:pt x="14" y="74"/>
                  </a:lnTo>
                  <a:lnTo>
                    <a:pt x="16" y="74"/>
                  </a:lnTo>
                  <a:lnTo>
                    <a:pt x="16" y="76"/>
                  </a:lnTo>
                  <a:lnTo>
                    <a:pt x="16" y="76"/>
                  </a:lnTo>
                  <a:lnTo>
                    <a:pt x="16" y="78"/>
                  </a:lnTo>
                  <a:lnTo>
                    <a:pt x="18" y="78"/>
                  </a:lnTo>
                  <a:lnTo>
                    <a:pt x="20" y="78"/>
                  </a:lnTo>
                  <a:lnTo>
                    <a:pt x="22" y="78"/>
                  </a:lnTo>
                  <a:lnTo>
                    <a:pt x="24" y="78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4" y="76"/>
                  </a:lnTo>
                  <a:lnTo>
                    <a:pt x="26" y="76"/>
                  </a:lnTo>
                  <a:lnTo>
                    <a:pt x="26" y="76"/>
                  </a:lnTo>
                  <a:lnTo>
                    <a:pt x="28" y="76"/>
                  </a:lnTo>
                  <a:lnTo>
                    <a:pt x="28" y="76"/>
                  </a:lnTo>
                  <a:lnTo>
                    <a:pt x="30" y="78"/>
                  </a:lnTo>
                  <a:lnTo>
                    <a:pt x="32" y="78"/>
                  </a:lnTo>
                  <a:lnTo>
                    <a:pt x="34" y="78"/>
                  </a:lnTo>
                  <a:lnTo>
                    <a:pt x="36" y="78"/>
                  </a:lnTo>
                  <a:lnTo>
                    <a:pt x="38" y="78"/>
                  </a:lnTo>
                  <a:lnTo>
                    <a:pt x="40" y="80"/>
                  </a:lnTo>
                  <a:lnTo>
                    <a:pt x="40" y="80"/>
                  </a:lnTo>
                  <a:lnTo>
                    <a:pt x="38" y="82"/>
                  </a:lnTo>
                  <a:lnTo>
                    <a:pt x="40" y="82"/>
                  </a:lnTo>
                  <a:lnTo>
                    <a:pt x="40" y="82"/>
                  </a:lnTo>
                  <a:lnTo>
                    <a:pt x="42" y="82"/>
                  </a:lnTo>
                  <a:lnTo>
                    <a:pt x="42" y="82"/>
                  </a:lnTo>
                  <a:lnTo>
                    <a:pt x="46" y="82"/>
                  </a:lnTo>
                  <a:lnTo>
                    <a:pt x="46" y="84"/>
                  </a:lnTo>
                  <a:lnTo>
                    <a:pt x="46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4"/>
                  </a:lnTo>
                  <a:lnTo>
                    <a:pt x="48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0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2" y="82"/>
                  </a:lnTo>
                  <a:lnTo>
                    <a:pt x="56" y="82"/>
                  </a:lnTo>
                  <a:lnTo>
                    <a:pt x="60" y="82"/>
                  </a:lnTo>
                  <a:lnTo>
                    <a:pt x="62" y="80"/>
                  </a:lnTo>
                  <a:lnTo>
                    <a:pt x="64" y="80"/>
                  </a:lnTo>
                  <a:lnTo>
                    <a:pt x="64" y="76"/>
                  </a:lnTo>
                  <a:lnTo>
                    <a:pt x="66" y="76"/>
                  </a:lnTo>
                  <a:lnTo>
                    <a:pt x="66" y="76"/>
                  </a:lnTo>
                  <a:lnTo>
                    <a:pt x="68" y="76"/>
                  </a:lnTo>
                  <a:lnTo>
                    <a:pt x="70" y="76"/>
                  </a:lnTo>
                  <a:lnTo>
                    <a:pt x="70" y="74"/>
                  </a:lnTo>
                  <a:lnTo>
                    <a:pt x="70" y="74"/>
                  </a:lnTo>
                  <a:lnTo>
                    <a:pt x="72" y="74"/>
                  </a:lnTo>
                  <a:lnTo>
                    <a:pt x="72" y="74"/>
                  </a:lnTo>
                  <a:lnTo>
                    <a:pt x="74" y="74"/>
                  </a:lnTo>
                  <a:lnTo>
                    <a:pt x="78" y="76"/>
                  </a:lnTo>
                  <a:lnTo>
                    <a:pt x="82" y="80"/>
                  </a:lnTo>
                  <a:lnTo>
                    <a:pt x="88" y="80"/>
                  </a:lnTo>
                  <a:lnTo>
                    <a:pt x="98" y="80"/>
                  </a:lnTo>
                  <a:lnTo>
                    <a:pt x="102" y="80"/>
                  </a:lnTo>
                  <a:lnTo>
                    <a:pt x="102" y="78"/>
                  </a:lnTo>
                  <a:lnTo>
                    <a:pt x="104" y="78"/>
                  </a:lnTo>
                  <a:lnTo>
                    <a:pt x="104" y="78"/>
                  </a:lnTo>
                  <a:lnTo>
                    <a:pt x="106" y="78"/>
                  </a:lnTo>
                  <a:lnTo>
                    <a:pt x="110" y="78"/>
                  </a:lnTo>
                  <a:lnTo>
                    <a:pt x="112" y="78"/>
                  </a:lnTo>
                  <a:lnTo>
                    <a:pt x="112" y="80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4" y="80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6" y="78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6"/>
                  </a:lnTo>
                  <a:lnTo>
                    <a:pt x="118" y="74"/>
                  </a:lnTo>
                  <a:lnTo>
                    <a:pt x="120" y="74"/>
                  </a:lnTo>
                  <a:lnTo>
                    <a:pt x="122" y="74"/>
                  </a:lnTo>
                  <a:lnTo>
                    <a:pt x="122" y="74"/>
                  </a:lnTo>
                  <a:lnTo>
                    <a:pt x="122" y="76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24" y="78"/>
                  </a:lnTo>
                  <a:lnTo>
                    <a:pt x="126" y="78"/>
                  </a:lnTo>
                  <a:lnTo>
                    <a:pt x="128" y="78"/>
                  </a:lnTo>
                  <a:lnTo>
                    <a:pt x="130" y="78"/>
                  </a:lnTo>
                  <a:lnTo>
                    <a:pt x="130" y="78"/>
                  </a:lnTo>
                  <a:lnTo>
                    <a:pt x="132" y="78"/>
                  </a:lnTo>
                  <a:lnTo>
                    <a:pt x="134" y="78"/>
                  </a:lnTo>
                  <a:lnTo>
                    <a:pt x="136" y="76"/>
                  </a:lnTo>
                  <a:lnTo>
                    <a:pt x="138" y="76"/>
                  </a:lnTo>
                  <a:lnTo>
                    <a:pt x="138" y="76"/>
                  </a:lnTo>
                  <a:lnTo>
                    <a:pt x="138" y="76"/>
                  </a:lnTo>
                  <a:lnTo>
                    <a:pt x="138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78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6"/>
                  </a:lnTo>
                  <a:lnTo>
                    <a:pt x="140" y="74"/>
                  </a:lnTo>
                  <a:lnTo>
                    <a:pt x="140" y="74"/>
                  </a:lnTo>
                  <a:lnTo>
                    <a:pt x="142" y="74"/>
                  </a:lnTo>
                  <a:lnTo>
                    <a:pt x="142" y="74"/>
                  </a:lnTo>
                  <a:lnTo>
                    <a:pt x="144" y="76"/>
                  </a:lnTo>
                  <a:lnTo>
                    <a:pt x="144" y="76"/>
                  </a:lnTo>
                  <a:lnTo>
                    <a:pt x="146" y="76"/>
                  </a:lnTo>
                  <a:lnTo>
                    <a:pt x="148" y="74"/>
                  </a:lnTo>
                  <a:lnTo>
                    <a:pt x="148" y="72"/>
                  </a:lnTo>
                  <a:lnTo>
                    <a:pt x="148" y="72"/>
                  </a:lnTo>
                  <a:lnTo>
                    <a:pt x="148" y="68"/>
                  </a:lnTo>
                  <a:lnTo>
                    <a:pt x="148" y="6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6"/>
            <p:cNvSpPr>
              <a:spLocks noEditPoints="1"/>
            </p:cNvSpPr>
            <p:nvPr/>
          </p:nvSpPr>
          <p:spPr bwMode="auto">
            <a:xfrm>
              <a:off x="7655971" y="6251439"/>
              <a:ext cx="121884" cy="97772"/>
            </a:xfrm>
            <a:custGeom>
              <a:avLst/>
              <a:gdLst>
                <a:gd name="T0" fmla="*/ 48 w 60"/>
                <a:gd name="T1" fmla="*/ 2 h 46"/>
                <a:gd name="T2" fmla="*/ 50 w 60"/>
                <a:gd name="T3" fmla="*/ 0 h 46"/>
                <a:gd name="T4" fmla="*/ 48 w 60"/>
                <a:gd name="T5" fmla="*/ 0 h 46"/>
                <a:gd name="T6" fmla="*/ 32 w 60"/>
                <a:gd name="T7" fmla="*/ 8 h 46"/>
                <a:gd name="T8" fmla="*/ 26 w 60"/>
                <a:gd name="T9" fmla="*/ 14 h 46"/>
                <a:gd name="T10" fmla="*/ 18 w 60"/>
                <a:gd name="T11" fmla="*/ 18 h 46"/>
                <a:gd name="T12" fmla="*/ 0 w 60"/>
                <a:gd name="T13" fmla="*/ 20 h 46"/>
                <a:gd name="T14" fmla="*/ 6 w 60"/>
                <a:gd name="T15" fmla="*/ 22 h 46"/>
                <a:gd name="T16" fmla="*/ 10 w 60"/>
                <a:gd name="T17" fmla="*/ 24 h 46"/>
                <a:gd name="T18" fmla="*/ 12 w 60"/>
                <a:gd name="T19" fmla="*/ 24 h 46"/>
                <a:gd name="T20" fmla="*/ 12 w 60"/>
                <a:gd name="T21" fmla="*/ 26 h 46"/>
                <a:gd name="T22" fmla="*/ 12 w 60"/>
                <a:gd name="T23" fmla="*/ 26 h 46"/>
                <a:gd name="T24" fmla="*/ 14 w 60"/>
                <a:gd name="T25" fmla="*/ 30 h 46"/>
                <a:gd name="T26" fmla="*/ 14 w 60"/>
                <a:gd name="T27" fmla="*/ 34 h 46"/>
                <a:gd name="T28" fmla="*/ 14 w 60"/>
                <a:gd name="T29" fmla="*/ 34 h 46"/>
                <a:gd name="T30" fmla="*/ 18 w 60"/>
                <a:gd name="T31" fmla="*/ 34 h 46"/>
                <a:gd name="T32" fmla="*/ 20 w 60"/>
                <a:gd name="T33" fmla="*/ 38 h 46"/>
                <a:gd name="T34" fmla="*/ 24 w 60"/>
                <a:gd name="T35" fmla="*/ 42 h 46"/>
                <a:gd name="T36" fmla="*/ 26 w 60"/>
                <a:gd name="T37" fmla="*/ 44 h 46"/>
                <a:gd name="T38" fmla="*/ 28 w 60"/>
                <a:gd name="T39" fmla="*/ 46 h 46"/>
                <a:gd name="T40" fmla="*/ 34 w 60"/>
                <a:gd name="T41" fmla="*/ 40 h 46"/>
                <a:gd name="T42" fmla="*/ 36 w 60"/>
                <a:gd name="T43" fmla="*/ 36 h 46"/>
                <a:gd name="T44" fmla="*/ 36 w 60"/>
                <a:gd name="T45" fmla="*/ 34 h 46"/>
                <a:gd name="T46" fmla="*/ 36 w 60"/>
                <a:gd name="T47" fmla="*/ 32 h 46"/>
                <a:gd name="T48" fmla="*/ 38 w 60"/>
                <a:gd name="T49" fmla="*/ 30 h 46"/>
                <a:gd name="T50" fmla="*/ 38 w 60"/>
                <a:gd name="T51" fmla="*/ 28 h 46"/>
                <a:gd name="T52" fmla="*/ 36 w 60"/>
                <a:gd name="T53" fmla="*/ 26 h 46"/>
                <a:gd name="T54" fmla="*/ 34 w 60"/>
                <a:gd name="T55" fmla="*/ 18 h 46"/>
                <a:gd name="T56" fmla="*/ 34 w 60"/>
                <a:gd name="T57" fmla="*/ 14 h 46"/>
                <a:gd name="T58" fmla="*/ 34 w 60"/>
                <a:gd name="T59" fmla="*/ 14 h 46"/>
                <a:gd name="T60" fmla="*/ 38 w 60"/>
                <a:gd name="T61" fmla="*/ 12 h 46"/>
                <a:gd name="T62" fmla="*/ 40 w 60"/>
                <a:gd name="T63" fmla="*/ 10 h 46"/>
                <a:gd name="T64" fmla="*/ 42 w 60"/>
                <a:gd name="T65" fmla="*/ 10 h 46"/>
                <a:gd name="T66" fmla="*/ 44 w 60"/>
                <a:gd name="T67" fmla="*/ 8 h 46"/>
                <a:gd name="T68" fmla="*/ 46 w 60"/>
                <a:gd name="T69" fmla="*/ 6 h 46"/>
                <a:gd name="T70" fmla="*/ 60 w 60"/>
                <a:gd name="T71" fmla="*/ 30 h 46"/>
                <a:gd name="T72" fmla="*/ 56 w 60"/>
                <a:gd name="T73" fmla="*/ 26 h 46"/>
                <a:gd name="T74" fmla="*/ 58 w 60"/>
                <a:gd name="T75" fmla="*/ 20 h 46"/>
                <a:gd name="T76" fmla="*/ 54 w 60"/>
                <a:gd name="T77" fmla="*/ 10 h 46"/>
                <a:gd name="T78" fmla="*/ 52 w 60"/>
                <a:gd name="T79" fmla="*/ 8 h 46"/>
                <a:gd name="T80" fmla="*/ 52 w 60"/>
                <a:gd name="T81" fmla="*/ 6 h 46"/>
                <a:gd name="T82" fmla="*/ 50 w 60"/>
                <a:gd name="T83" fmla="*/ 6 h 46"/>
                <a:gd name="T84" fmla="*/ 50 w 60"/>
                <a:gd name="T85" fmla="*/ 8 h 46"/>
                <a:gd name="T86" fmla="*/ 48 w 60"/>
                <a:gd name="T87" fmla="*/ 10 h 46"/>
                <a:gd name="T88" fmla="*/ 46 w 60"/>
                <a:gd name="T89" fmla="*/ 10 h 46"/>
                <a:gd name="T90" fmla="*/ 46 w 60"/>
                <a:gd name="T91" fmla="*/ 18 h 46"/>
                <a:gd name="T92" fmla="*/ 48 w 60"/>
                <a:gd name="T93" fmla="*/ 28 h 46"/>
                <a:gd name="T94" fmla="*/ 52 w 60"/>
                <a:gd name="T95" fmla="*/ 30 h 46"/>
                <a:gd name="T96" fmla="*/ 56 w 60"/>
                <a:gd name="T97" fmla="*/ 30 h 46"/>
                <a:gd name="T98" fmla="*/ 58 w 60"/>
                <a:gd name="T99" fmla="*/ 32 h 46"/>
                <a:gd name="T100" fmla="*/ 60 w 60"/>
                <a:gd name="T101" fmla="*/ 32 h 46"/>
                <a:gd name="T102" fmla="*/ 60 w 60"/>
                <a:gd name="T103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6">
                  <a:moveTo>
                    <a:pt x="46" y="4"/>
                  </a:moveTo>
                  <a:lnTo>
                    <a:pt x="46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2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4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6" y="18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0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9" name="Freeform 97"/>
            <p:cNvSpPr>
              <a:spLocks noEditPoints="1"/>
            </p:cNvSpPr>
            <p:nvPr/>
          </p:nvSpPr>
          <p:spPr bwMode="auto">
            <a:xfrm>
              <a:off x="7655971" y="6251439"/>
              <a:ext cx="121884" cy="97772"/>
            </a:xfrm>
            <a:custGeom>
              <a:avLst/>
              <a:gdLst>
                <a:gd name="T0" fmla="*/ 48 w 60"/>
                <a:gd name="T1" fmla="*/ 2 h 46"/>
                <a:gd name="T2" fmla="*/ 50 w 60"/>
                <a:gd name="T3" fmla="*/ 0 h 46"/>
                <a:gd name="T4" fmla="*/ 48 w 60"/>
                <a:gd name="T5" fmla="*/ 0 h 46"/>
                <a:gd name="T6" fmla="*/ 32 w 60"/>
                <a:gd name="T7" fmla="*/ 8 h 46"/>
                <a:gd name="T8" fmla="*/ 26 w 60"/>
                <a:gd name="T9" fmla="*/ 14 h 46"/>
                <a:gd name="T10" fmla="*/ 18 w 60"/>
                <a:gd name="T11" fmla="*/ 18 h 46"/>
                <a:gd name="T12" fmla="*/ 0 w 60"/>
                <a:gd name="T13" fmla="*/ 20 h 46"/>
                <a:gd name="T14" fmla="*/ 6 w 60"/>
                <a:gd name="T15" fmla="*/ 22 h 46"/>
                <a:gd name="T16" fmla="*/ 10 w 60"/>
                <a:gd name="T17" fmla="*/ 24 h 46"/>
                <a:gd name="T18" fmla="*/ 12 w 60"/>
                <a:gd name="T19" fmla="*/ 24 h 46"/>
                <a:gd name="T20" fmla="*/ 12 w 60"/>
                <a:gd name="T21" fmla="*/ 26 h 46"/>
                <a:gd name="T22" fmla="*/ 12 w 60"/>
                <a:gd name="T23" fmla="*/ 26 h 46"/>
                <a:gd name="T24" fmla="*/ 14 w 60"/>
                <a:gd name="T25" fmla="*/ 30 h 46"/>
                <a:gd name="T26" fmla="*/ 14 w 60"/>
                <a:gd name="T27" fmla="*/ 34 h 46"/>
                <a:gd name="T28" fmla="*/ 14 w 60"/>
                <a:gd name="T29" fmla="*/ 34 h 46"/>
                <a:gd name="T30" fmla="*/ 18 w 60"/>
                <a:gd name="T31" fmla="*/ 34 h 46"/>
                <a:gd name="T32" fmla="*/ 20 w 60"/>
                <a:gd name="T33" fmla="*/ 38 h 46"/>
                <a:gd name="T34" fmla="*/ 24 w 60"/>
                <a:gd name="T35" fmla="*/ 42 h 46"/>
                <a:gd name="T36" fmla="*/ 26 w 60"/>
                <a:gd name="T37" fmla="*/ 44 h 46"/>
                <a:gd name="T38" fmla="*/ 28 w 60"/>
                <a:gd name="T39" fmla="*/ 46 h 46"/>
                <a:gd name="T40" fmla="*/ 34 w 60"/>
                <a:gd name="T41" fmla="*/ 40 h 46"/>
                <a:gd name="T42" fmla="*/ 36 w 60"/>
                <a:gd name="T43" fmla="*/ 36 h 46"/>
                <a:gd name="T44" fmla="*/ 36 w 60"/>
                <a:gd name="T45" fmla="*/ 34 h 46"/>
                <a:gd name="T46" fmla="*/ 36 w 60"/>
                <a:gd name="T47" fmla="*/ 32 h 46"/>
                <a:gd name="T48" fmla="*/ 38 w 60"/>
                <a:gd name="T49" fmla="*/ 30 h 46"/>
                <a:gd name="T50" fmla="*/ 38 w 60"/>
                <a:gd name="T51" fmla="*/ 28 h 46"/>
                <a:gd name="T52" fmla="*/ 36 w 60"/>
                <a:gd name="T53" fmla="*/ 26 h 46"/>
                <a:gd name="T54" fmla="*/ 34 w 60"/>
                <a:gd name="T55" fmla="*/ 18 h 46"/>
                <a:gd name="T56" fmla="*/ 34 w 60"/>
                <a:gd name="T57" fmla="*/ 14 h 46"/>
                <a:gd name="T58" fmla="*/ 34 w 60"/>
                <a:gd name="T59" fmla="*/ 14 h 46"/>
                <a:gd name="T60" fmla="*/ 38 w 60"/>
                <a:gd name="T61" fmla="*/ 12 h 46"/>
                <a:gd name="T62" fmla="*/ 40 w 60"/>
                <a:gd name="T63" fmla="*/ 10 h 46"/>
                <a:gd name="T64" fmla="*/ 42 w 60"/>
                <a:gd name="T65" fmla="*/ 10 h 46"/>
                <a:gd name="T66" fmla="*/ 44 w 60"/>
                <a:gd name="T67" fmla="*/ 8 h 46"/>
                <a:gd name="T68" fmla="*/ 46 w 60"/>
                <a:gd name="T69" fmla="*/ 6 h 46"/>
                <a:gd name="T70" fmla="*/ 60 w 60"/>
                <a:gd name="T71" fmla="*/ 30 h 46"/>
                <a:gd name="T72" fmla="*/ 56 w 60"/>
                <a:gd name="T73" fmla="*/ 26 h 46"/>
                <a:gd name="T74" fmla="*/ 58 w 60"/>
                <a:gd name="T75" fmla="*/ 20 h 46"/>
                <a:gd name="T76" fmla="*/ 54 w 60"/>
                <a:gd name="T77" fmla="*/ 10 h 46"/>
                <a:gd name="T78" fmla="*/ 52 w 60"/>
                <a:gd name="T79" fmla="*/ 8 h 46"/>
                <a:gd name="T80" fmla="*/ 52 w 60"/>
                <a:gd name="T81" fmla="*/ 6 h 46"/>
                <a:gd name="T82" fmla="*/ 50 w 60"/>
                <a:gd name="T83" fmla="*/ 6 h 46"/>
                <a:gd name="T84" fmla="*/ 50 w 60"/>
                <a:gd name="T85" fmla="*/ 8 h 46"/>
                <a:gd name="T86" fmla="*/ 48 w 60"/>
                <a:gd name="T87" fmla="*/ 10 h 46"/>
                <a:gd name="T88" fmla="*/ 46 w 60"/>
                <a:gd name="T89" fmla="*/ 10 h 46"/>
                <a:gd name="T90" fmla="*/ 46 w 60"/>
                <a:gd name="T91" fmla="*/ 18 h 46"/>
                <a:gd name="T92" fmla="*/ 48 w 60"/>
                <a:gd name="T93" fmla="*/ 28 h 46"/>
                <a:gd name="T94" fmla="*/ 52 w 60"/>
                <a:gd name="T95" fmla="*/ 30 h 46"/>
                <a:gd name="T96" fmla="*/ 56 w 60"/>
                <a:gd name="T97" fmla="*/ 30 h 46"/>
                <a:gd name="T98" fmla="*/ 58 w 60"/>
                <a:gd name="T99" fmla="*/ 32 h 46"/>
                <a:gd name="T100" fmla="*/ 60 w 60"/>
                <a:gd name="T101" fmla="*/ 32 h 46"/>
                <a:gd name="T102" fmla="*/ 60 w 60"/>
                <a:gd name="T103" fmla="*/ 30 h 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</a:cxnLst>
              <a:rect l="0" t="0" r="r" b="b"/>
              <a:pathLst>
                <a:path w="60" h="46">
                  <a:moveTo>
                    <a:pt x="46" y="4"/>
                  </a:moveTo>
                  <a:lnTo>
                    <a:pt x="46" y="4"/>
                  </a:lnTo>
                  <a:lnTo>
                    <a:pt x="48" y="2"/>
                  </a:lnTo>
                  <a:lnTo>
                    <a:pt x="48" y="2"/>
                  </a:lnTo>
                  <a:lnTo>
                    <a:pt x="48" y="0"/>
                  </a:lnTo>
                  <a:lnTo>
                    <a:pt x="50" y="0"/>
                  </a:lnTo>
                  <a:lnTo>
                    <a:pt x="50" y="0"/>
                  </a:lnTo>
                  <a:lnTo>
                    <a:pt x="48" y="0"/>
                  </a:lnTo>
                  <a:lnTo>
                    <a:pt x="48" y="0"/>
                  </a:lnTo>
                  <a:lnTo>
                    <a:pt x="42" y="2"/>
                  </a:lnTo>
                  <a:lnTo>
                    <a:pt x="34" y="6"/>
                  </a:lnTo>
                  <a:lnTo>
                    <a:pt x="32" y="8"/>
                  </a:lnTo>
                  <a:lnTo>
                    <a:pt x="28" y="12"/>
                  </a:lnTo>
                  <a:lnTo>
                    <a:pt x="26" y="14"/>
                  </a:lnTo>
                  <a:lnTo>
                    <a:pt x="26" y="14"/>
                  </a:lnTo>
                  <a:lnTo>
                    <a:pt x="24" y="16"/>
                  </a:lnTo>
                  <a:lnTo>
                    <a:pt x="22" y="16"/>
                  </a:lnTo>
                  <a:lnTo>
                    <a:pt x="18" y="18"/>
                  </a:lnTo>
                  <a:lnTo>
                    <a:pt x="16" y="20"/>
                  </a:lnTo>
                  <a:lnTo>
                    <a:pt x="12" y="20"/>
                  </a:lnTo>
                  <a:lnTo>
                    <a:pt x="0" y="20"/>
                  </a:lnTo>
                  <a:lnTo>
                    <a:pt x="4" y="22"/>
                  </a:lnTo>
                  <a:lnTo>
                    <a:pt x="6" y="22"/>
                  </a:lnTo>
                  <a:lnTo>
                    <a:pt x="6" y="22"/>
                  </a:lnTo>
                  <a:lnTo>
                    <a:pt x="8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0" y="24"/>
                  </a:lnTo>
                  <a:lnTo>
                    <a:pt x="12" y="24"/>
                  </a:lnTo>
                  <a:lnTo>
                    <a:pt x="12" y="24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6"/>
                  </a:lnTo>
                  <a:lnTo>
                    <a:pt x="12" y="28"/>
                  </a:lnTo>
                  <a:lnTo>
                    <a:pt x="12" y="30"/>
                  </a:lnTo>
                  <a:lnTo>
                    <a:pt x="14" y="30"/>
                  </a:lnTo>
                  <a:lnTo>
                    <a:pt x="14" y="32"/>
                  </a:lnTo>
                  <a:lnTo>
                    <a:pt x="14" y="32"/>
                  </a:lnTo>
                  <a:lnTo>
                    <a:pt x="14" y="34"/>
                  </a:lnTo>
                  <a:lnTo>
                    <a:pt x="12" y="34"/>
                  </a:lnTo>
                  <a:lnTo>
                    <a:pt x="12" y="34"/>
                  </a:lnTo>
                  <a:lnTo>
                    <a:pt x="14" y="34"/>
                  </a:lnTo>
                  <a:lnTo>
                    <a:pt x="14" y="34"/>
                  </a:lnTo>
                  <a:lnTo>
                    <a:pt x="16" y="36"/>
                  </a:lnTo>
                  <a:lnTo>
                    <a:pt x="18" y="34"/>
                  </a:lnTo>
                  <a:lnTo>
                    <a:pt x="20" y="34"/>
                  </a:lnTo>
                  <a:lnTo>
                    <a:pt x="20" y="36"/>
                  </a:lnTo>
                  <a:lnTo>
                    <a:pt x="20" y="38"/>
                  </a:lnTo>
                  <a:lnTo>
                    <a:pt x="22" y="38"/>
                  </a:lnTo>
                  <a:lnTo>
                    <a:pt x="22" y="40"/>
                  </a:lnTo>
                  <a:lnTo>
                    <a:pt x="24" y="42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4"/>
                  </a:lnTo>
                  <a:lnTo>
                    <a:pt x="26" y="46"/>
                  </a:lnTo>
                  <a:lnTo>
                    <a:pt x="28" y="46"/>
                  </a:lnTo>
                  <a:lnTo>
                    <a:pt x="30" y="44"/>
                  </a:lnTo>
                  <a:lnTo>
                    <a:pt x="34" y="40"/>
                  </a:lnTo>
                  <a:lnTo>
                    <a:pt x="34" y="40"/>
                  </a:lnTo>
                  <a:lnTo>
                    <a:pt x="36" y="38"/>
                  </a:lnTo>
                  <a:lnTo>
                    <a:pt x="36" y="38"/>
                  </a:lnTo>
                  <a:lnTo>
                    <a:pt x="36" y="36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4"/>
                  </a:lnTo>
                  <a:lnTo>
                    <a:pt x="36" y="32"/>
                  </a:lnTo>
                  <a:lnTo>
                    <a:pt x="36" y="32"/>
                  </a:lnTo>
                  <a:lnTo>
                    <a:pt x="38" y="32"/>
                  </a:lnTo>
                  <a:lnTo>
                    <a:pt x="38" y="30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8" y="28"/>
                  </a:lnTo>
                  <a:lnTo>
                    <a:pt x="36" y="28"/>
                  </a:lnTo>
                  <a:lnTo>
                    <a:pt x="36" y="26"/>
                  </a:lnTo>
                  <a:lnTo>
                    <a:pt x="36" y="24"/>
                  </a:lnTo>
                  <a:lnTo>
                    <a:pt x="36" y="20"/>
                  </a:lnTo>
                  <a:lnTo>
                    <a:pt x="34" y="18"/>
                  </a:lnTo>
                  <a:lnTo>
                    <a:pt x="34" y="18"/>
                  </a:lnTo>
                  <a:lnTo>
                    <a:pt x="34" y="16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4" y="14"/>
                  </a:lnTo>
                  <a:lnTo>
                    <a:pt x="36" y="12"/>
                  </a:lnTo>
                  <a:lnTo>
                    <a:pt x="36" y="12"/>
                  </a:lnTo>
                  <a:lnTo>
                    <a:pt x="38" y="12"/>
                  </a:lnTo>
                  <a:lnTo>
                    <a:pt x="38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10"/>
                  </a:lnTo>
                  <a:lnTo>
                    <a:pt x="42" y="8"/>
                  </a:lnTo>
                  <a:lnTo>
                    <a:pt x="44" y="8"/>
                  </a:lnTo>
                  <a:lnTo>
                    <a:pt x="44" y="8"/>
                  </a:lnTo>
                  <a:lnTo>
                    <a:pt x="44" y="6"/>
                  </a:lnTo>
                  <a:lnTo>
                    <a:pt x="46" y="6"/>
                  </a:lnTo>
                  <a:lnTo>
                    <a:pt x="46" y="4"/>
                  </a:lnTo>
                  <a:close/>
                  <a:moveTo>
                    <a:pt x="60" y="30"/>
                  </a:moveTo>
                  <a:lnTo>
                    <a:pt x="60" y="30"/>
                  </a:lnTo>
                  <a:lnTo>
                    <a:pt x="58" y="28"/>
                  </a:lnTo>
                  <a:lnTo>
                    <a:pt x="58" y="28"/>
                  </a:lnTo>
                  <a:lnTo>
                    <a:pt x="56" y="26"/>
                  </a:lnTo>
                  <a:lnTo>
                    <a:pt x="56" y="24"/>
                  </a:lnTo>
                  <a:lnTo>
                    <a:pt x="56" y="22"/>
                  </a:lnTo>
                  <a:lnTo>
                    <a:pt x="58" y="20"/>
                  </a:lnTo>
                  <a:lnTo>
                    <a:pt x="58" y="20"/>
                  </a:lnTo>
                  <a:lnTo>
                    <a:pt x="56" y="18"/>
                  </a:lnTo>
                  <a:lnTo>
                    <a:pt x="54" y="10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8"/>
                  </a:lnTo>
                  <a:lnTo>
                    <a:pt x="52" y="6"/>
                  </a:lnTo>
                  <a:lnTo>
                    <a:pt x="52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6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50" y="8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8" y="10"/>
                  </a:lnTo>
                  <a:lnTo>
                    <a:pt x="46" y="10"/>
                  </a:lnTo>
                  <a:lnTo>
                    <a:pt x="46" y="14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8" y="22"/>
                  </a:lnTo>
                  <a:lnTo>
                    <a:pt x="48" y="24"/>
                  </a:lnTo>
                  <a:lnTo>
                    <a:pt x="48" y="28"/>
                  </a:lnTo>
                  <a:lnTo>
                    <a:pt x="50" y="28"/>
                  </a:lnTo>
                  <a:lnTo>
                    <a:pt x="50" y="30"/>
                  </a:lnTo>
                  <a:lnTo>
                    <a:pt x="52" y="30"/>
                  </a:lnTo>
                  <a:lnTo>
                    <a:pt x="54" y="30"/>
                  </a:lnTo>
                  <a:lnTo>
                    <a:pt x="54" y="30"/>
                  </a:lnTo>
                  <a:lnTo>
                    <a:pt x="56" y="30"/>
                  </a:lnTo>
                  <a:lnTo>
                    <a:pt x="56" y="32"/>
                  </a:lnTo>
                  <a:lnTo>
                    <a:pt x="56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0" name="Freeform 98"/>
            <p:cNvSpPr>
              <a:spLocks noEditPoints="1"/>
            </p:cNvSpPr>
            <p:nvPr/>
          </p:nvSpPr>
          <p:spPr bwMode="auto">
            <a:xfrm>
              <a:off x="5323920" y="4138724"/>
              <a:ext cx="414407" cy="603633"/>
            </a:xfrm>
            <a:custGeom>
              <a:avLst/>
              <a:gdLst>
                <a:gd name="T0" fmla="*/ 116 w 204"/>
                <a:gd name="T1" fmla="*/ 192 h 284"/>
                <a:gd name="T2" fmla="*/ 116 w 204"/>
                <a:gd name="T3" fmla="*/ 222 h 284"/>
                <a:gd name="T4" fmla="*/ 114 w 204"/>
                <a:gd name="T5" fmla="*/ 184 h 284"/>
                <a:gd name="T6" fmla="*/ 44 w 204"/>
                <a:gd name="T7" fmla="*/ 230 h 284"/>
                <a:gd name="T8" fmla="*/ 110 w 204"/>
                <a:gd name="T9" fmla="*/ 178 h 284"/>
                <a:gd name="T10" fmla="*/ 110 w 204"/>
                <a:gd name="T11" fmla="*/ 220 h 284"/>
                <a:gd name="T12" fmla="*/ 114 w 204"/>
                <a:gd name="T13" fmla="*/ 204 h 284"/>
                <a:gd name="T14" fmla="*/ 170 w 204"/>
                <a:gd name="T15" fmla="*/ 234 h 284"/>
                <a:gd name="T16" fmla="*/ 170 w 204"/>
                <a:gd name="T17" fmla="*/ 230 h 284"/>
                <a:gd name="T18" fmla="*/ 202 w 204"/>
                <a:gd name="T19" fmla="*/ 228 h 284"/>
                <a:gd name="T20" fmla="*/ 190 w 204"/>
                <a:gd name="T21" fmla="*/ 160 h 284"/>
                <a:gd name="T22" fmla="*/ 172 w 204"/>
                <a:gd name="T23" fmla="*/ 144 h 284"/>
                <a:gd name="T24" fmla="*/ 158 w 204"/>
                <a:gd name="T25" fmla="*/ 178 h 284"/>
                <a:gd name="T26" fmla="*/ 146 w 204"/>
                <a:gd name="T27" fmla="*/ 166 h 284"/>
                <a:gd name="T28" fmla="*/ 136 w 204"/>
                <a:gd name="T29" fmla="*/ 142 h 284"/>
                <a:gd name="T30" fmla="*/ 160 w 204"/>
                <a:gd name="T31" fmla="*/ 122 h 284"/>
                <a:gd name="T32" fmla="*/ 180 w 204"/>
                <a:gd name="T33" fmla="*/ 104 h 284"/>
                <a:gd name="T34" fmla="*/ 196 w 204"/>
                <a:gd name="T35" fmla="*/ 84 h 284"/>
                <a:gd name="T36" fmla="*/ 180 w 204"/>
                <a:gd name="T37" fmla="*/ 74 h 284"/>
                <a:gd name="T38" fmla="*/ 144 w 204"/>
                <a:gd name="T39" fmla="*/ 72 h 284"/>
                <a:gd name="T40" fmla="*/ 78 w 204"/>
                <a:gd name="T41" fmla="*/ 60 h 284"/>
                <a:gd name="T42" fmla="*/ 74 w 204"/>
                <a:gd name="T43" fmla="*/ 26 h 284"/>
                <a:gd name="T44" fmla="*/ 68 w 204"/>
                <a:gd name="T45" fmla="*/ 30 h 284"/>
                <a:gd name="T46" fmla="*/ 46 w 204"/>
                <a:gd name="T47" fmla="*/ 20 h 284"/>
                <a:gd name="T48" fmla="*/ 42 w 204"/>
                <a:gd name="T49" fmla="*/ 16 h 284"/>
                <a:gd name="T50" fmla="*/ 26 w 204"/>
                <a:gd name="T51" fmla="*/ 10 h 284"/>
                <a:gd name="T52" fmla="*/ 18 w 204"/>
                <a:gd name="T53" fmla="*/ 8 h 284"/>
                <a:gd name="T54" fmla="*/ 6 w 204"/>
                <a:gd name="T55" fmla="*/ 28 h 284"/>
                <a:gd name="T56" fmla="*/ 28 w 204"/>
                <a:gd name="T57" fmla="*/ 58 h 284"/>
                <a:gd name="T58" fmla="*/ 40 w 204"/>
                <a:gd name="T59" fmla="*/ 70 h 284"/>
                <a:gd name="T60" fmla="*/ 12 w 204"/>
                <a:gd name="T61" fmla="*/ 86 h 284"/>
                <a:gd name="T62" fmla="*/ 2 w 204"/>
                <a:gd name="T63" fmla="*/ 102 h 284"/>
                <a:gd name="T64" fmla="*/ 30 w 204"/>
                <a:gd name="T65" fmla="*/ 126 h 284"/>
                <a:gd name="T66" fmla="*/ 26 w 204"/>
                <a:gd name="T67" fmla="*/ 148 h 284"/>
                <a:gd name="T68" fmla="*/ 36 w 204"/>
                <a:gd name="T69" fmla="*/ 176 h 284"/>
                <a:gd name="T70" fmla="*/ 42 w 204"/>
                <a:gd name="T71" fmla="*/ 208 h 284"/>
                <a:gd name="T72" fmla="*/ 52 w 204"/>
                <a:gd name="T73" fmla="*/ 242 h 284"/>
                <a:gd name="T74" fmla="*/ 60 w 204"/>
                <a:gd name="T75" fmla="*/ 238 h 284"/>
                <a:gd name="T76" fmla="*/ 64 w 204"/>
                <a:gd name="T77" fmla="*/ 210 h 284"/>
                <a:gd name="T78" fmla="*/ 68 w 204"/>
                <a:gd name="T79" fmla="*/ 212 h 284"/>
                <a:gd name="T80" fmla="*/ 72 w 204"/>
                <a:gd name="T81" fmla="*/ 228 h 284"/>
                <a:gd name="T82" fmla="*/ 78 w 204"/>
                <a:gd name="T83" fmla="*/ 222 h 284"/>
                <a:gd name="T84" fmla="*/ 82 w 204"/>
                <a:gd name="T85" fmla="*/ 214 h 284"/>
                <a:gd name="T86" fmla="*/ 88 w 204"/>
                <a:gd name="T87" fmla="*/ 224 h 284"/>
                <a:gd name="T88" fmla="*/ 88 w 204"/>
                <a:gd name="T89" fmla="*/ 230 h 284"/>
                <a:gd name="T90" fmla="*/ 102 w 204"/>
                <a:gd name="T91" fmla="*/ 220 h 284"/>
                <a:gd name="T92" fmla="*/ 108 w 204"/>
                <a:gd name="T93" fmla="*/ 218 h 284"/>
                <a:gd name="T94" fmla="*/ 108 w 204"/>
                <a:gd name="T95" fmla="*/ 196 h 284"/>
                <a:gd name="T96" fmla="*/ 110 w 204"/>
                <a:gd name="T97" fmla="*/ 180 h 284"/>
                <a:gd name="T98" fmla="*/ 106 w 204"/>
                <a:gd name="T99" fmla="*/ 160 h 284"/>
                <a:gd name="T100" fmla="*/ 114 w 204"/>
                <a:gd name="T101" fmla="*/ 148 h 284"/>
                <a:gd name="T102" fmla="*/ 116 w 204"/>
                <a:gd name="T103" fmla="*/ 164 h 284"/>
                <a:gd name="T104" fmla="*/ 128 w 204"/>
                <a:gd name="T105" fmla="*/ 196 h 284"/>
                <a:gd name="T106" fmla="*/ 142 w 204"/>
                <a:gd name="T107" fmla="*/ 190 h 284"/>
                <a:gd name="T108" fmla="*/ 152 w 204"/>
                <a:gd name="T109" fmla="*/ 188 h 284"/>
                <a:gd name="T110" fmla="*/ 166 w 204"/>
                <a:gd name="T111" fmla="*/ 210 h 284"/>
                <a:gd name="T112" fmla="*/ 172 w 204"/>
                <a:gd name="T113" fmla="*/ 230 h 284"/>
                <a:gd name="T114" fmla="*/ 176 w 204"/>
                <a:gd name="T115" fmla="*/ 238 h 284"/>
                <a:gd name="T116" fmla="*/ 178 w 204"/>
                <a:gd name="T117" fmla="*/ 262 h 284"/>
                <a:gd name="T118" fmla="*/ 184 w 204"/>
                <a:gd name="T119" fmla="*/ 260 h 284"/>
                <a:gd name="T120" fmla="*/ 154 w 204"/>
                <a:gd name="T121" fmla="*/ 206 h 284"/>
                <a:gd name="T122" fmla="*/ 130 w 204"/>
                <a:gd name="T123" fmla="*/ 218 h 284"/>
                <a:gd name="T124" fmla="*/ 132 w 204"/>
                <a:gd name="T125" fmla="*/ 218 h 2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204" h="284">
                  <a:moveTo>
                    <a:pt x="114" y="226"/>
                  </a:moveTo>
                  <a:lnTo>
                    <a:pt x="112" y="226"/>
                  </a:lnTo>
                  <a:lnTo>
                    <a:pt x="112" y="224"/>
                  </a:lnTo>
                  <a:lnTo>
                    <a:pt x="110" y="226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10" y="228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08" y="230"/>
                  </a:lnTo>
                  <a:lnTo>
                    <a:pt x="108" y="230"/>
                  </a:lnTo>
                  <a:lnTo>
                    <a:pt x="110" y="230"/>
                  </a:lnTo>
                  <a:lnTo>
                    <a:pt x="110" y="230"/>
                  </a:lnTo>
                  <a:lnTo>
                    <a:pt x="112" y="230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2" y="228"/>
                  </a:lnTo>
                  <a:lnTo>
                    <a:pt x="114" y="228"/>
                  </a:lnTo>
                  <a:lnTo>
                    <a:pt x="114" y="226"/>
                  </a:lnTo>
                  <a:lnTo>
                    <a:pt x="114" y="226"/>
                  </a:lnTo>
                  <a:close/>
                  <a:moveTo>
                    <a:pt x="124" y="202"/>
                  </a:moveTo>
                  <a:lnTo>
                    <a:pt x="122" y="200"/>
                  </a:lnTo>
                  <a:lnTo>
                    <a:pt x="120" y="200"/>
                  </a:lnTo>
                  <a:lnTo>
                    <a:pt x="120" y="198"/>
                  </a:lnTo>
                  <a:lnTo>
                    <a:pt x="120" y="196"/>
                  </a:lnTo>
                  <a:lnTo>
                    <a:pt x="120" y="194"/>
                  </a:lnTo>
                  <a:lnTo>
                    <a:pt x="118" y="194"/>
                  </a:lnTo>
                  <a:lnTo>
                    <a:pt x="118" y="192"/>
                  </a:lnTo>
                  <a:lnTo>
                    <a:pt x="116" y="192"/>
                  </a:lnTo>
                  <a:lnTo>
                    <a:pt x="116" y="190"/>
                  </a:lnTo>
                  <a:lnTo>
                    <a:pt x="116" y="188"/>
                  </a:lnTo>
                  <a:lnTo>
                    <a:pt x="116" y="186"/>
                  </a:lnTo>
                  <a:lnTo>
                    <a:pt x="114" y="186"/>
                  </a:lnTo>
                  <a:lnTo>
                    <a:pt x="114" y="186"/>
                  </a:lnTo>
                  <a:lnTo>
                    <a:pt x="114" y="188"/>
                  </a:lnTo>
                  <a:lnTo>
                    <a:pt x="112" y="188"/>
                  </a:lnTo>
                  <a:lnTo>
                    <a:pt x="112" y="188"/>
                  </a:lnTo>
                  <a:lnTo>
                    <a:pt x="112" y="192"/>
                  </a:lnTo>
                  <a:lnTo>
                    <a:pt x="112" y="194"/>
                  </a:lnTo>
                  <a:lnTo>
                    <a:pt x="112" y="196"/>
                  </a:lnTo>
                  <a:lnTo>
                    <a:pt x="112" y="196"/>
                  </a:lnTo>
                  <a:lnTo>
                    <a:pt x="114" y="198"/>
                  </a:lnTo>
                  <a:lnTo>
                    <a:pt x="116" y="198"/>
                  </a:lnTo>
                  <a:lnTo>
                    <a:pt x="116" y="200"/>
                  </a:lnTo>
                  <a:lnTo>
                    <a:pt x="116" y="202"/>
                  </a:lnTo>
                  <a:lnTo>
                    <a:pt x="116" y="204"/>
                  </a:lnTo>
                  <a:lnTo>
                    <a:pt x="116" y="204"/>
                  </a:lnTo>
                  <a:lnTo>
                    <a:pt x="116" y="204"/>
                  </a:lnTo>
                  <a:lnTo>
                    <a:pt x="116" y="204"/>
                  </a:lnTo>
                  <a:lnTo>
                    <a:pt x="118" y="206"/>
                  </a:lnTo>
                  <a:lnTo>
                    <a:pt x="116" y="208"/>
                  </a:lnTo>
                  <a:lnTo>
                    <a:pt x="116" y="210"/>
                  </a:lnTo>
                  <a:lnTo>
                    <a:pt x="116" y="210"/>
                  </a:lnTo>
                  <a:lnTo>
                    <a:pt x="116" y="212"/>
                  </a:lnTo>
                  <a:lnTo>
                    <a:pt x="114" y="216"/>
                  </a:lnTo>
                  <a:lnTo>
                    <a:pt x="114" y="218"/>
                  </a:lnTo>
                  <a:lnTo>
                    <a:pt x="114" y="218"/>
                  </a:lnTo>
                  <a:lnTo>
                    <a:pt x="114" y="220"/>
                  </a:lnTo>
                  <a:lnTo>
                    <a:pt x="114" y="220"/>
                  </a:lnTo>
                  <a:lnTo>
                    <a:pt x="114" y="222"/>
                  </a:lnTo>
                  <a:lnTo>
                    <a:pt x="114" y="224"/>
                  </a:lnTo>
                  <a:lnTo>
                    <a:pt x="114" y="222"/>
                  </a:lnTo>
                  <a:lnTo>
                    <a:pt x="116" y="220"/>
                  </a:lnTo>
                  <a:lnTo>
                    <a:pt x="116" y="220"/>
                  </a:lnTo>
                  <a:lnTo>
                    <a:pt x="116" y="222"/>
                  </a:lnTo>
                  <a:lnTo>
                    <a:pt x="114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6" y="224"/>
                  </a:lnTo>
                  <a:lnTo>
                    <a:pt x="118" y="224"/>
                  </a:lnTo>
                  <a:lnTo>
                    <a:pt x="118" y="222"/>
                  </a:lnTo>
                  <a:lnTo>
                    <a:pt x="118" y="222"/>
                  </a:lnTo>
                  <a:lnTo>
                    <a:pt x="120" y="220"/>
                  </a:lnTo>
                  <a:lnTo>
                    <a:pt x="120" y="222"/>
                  </a:lnTo>
                  <a:lnTo>
                    <a:pt x="120" y="222"/>
                  </a:lnTo>
                  <a:lnTo>
                    <a:pt x="120" y="220"/>
                  </a:lnTo>
                  <a:lnTo>
                    <a:pt x="124" y="216"/>
                  </a:lnTo>
                  <a:lnTo>
                    <a:pt x="124" y="216"/>
                  </a:lnTo>
                  <a:lnTo>
                    <a:pt x="124" y="208"/>
                  </a:lnTo>
                  <a:lnTo>
                    <a:pt x="124" y="204"/>
                  </a:lnTo>
                  <a:lnTo>
                    <a:pt x="124" y="202"/>
                  </a:lnTo>
                  <a:close/>
                  <a:moveTo>
                    <a:pt x="116" y="204"/>
                  </a:moveTo>
                  <a:lnTo>
                    <a:pt x="116" y="204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2"/>
                  </a:lnTo>
                  <a:lnTo>
                    <a:pt x="116" y="204"/>
                  </a:lnTo>
                  <a:lnTo>
                    <a:pt x="116" y="204"/>
                  </a:lnTo>
                  <a:lnTo>
                    <a:pt x="116" y="204"/>
                  </a:lnTo>
                  <a:close/>
                  <a:moveTo>
                    <a:pt x="110" y="186"/>
                  </a:moveTo>
                  <a:lnTo>
                    <a:pt x="112" y="186"/>
                  </a:lnTo>
                  <a:lnTo>
                    <a:pt x="112" y="186"/>
                  </a:lnTo>
                  <a:lnTo>
                    <a:pt x="114" y="186"/>
                  </a:lnTo>
                  <a:lnTo>
                    <a:pt x="116" y="186"/>
                  </a:lnTo>
                  <a:lnTo>
                    <a:pt x="116" y="186"/>
                  </a:lnTo>
                  <a:lnTo>
                    <a:pt x="116" y="184"/>
                  </a:lnTo>
                  <a:lnTo>
                    <a:pt x="116" y="184"/>
                  </a:lnTo>
                  <a:lnTo>
                    <a:pt x="114" y="184"/>
                  </a:lnTo>
                  <a:lnTo>
                    <a:pt x="114" y="182"/>
                  </a:lnTo>
                  <a:lnTo>
                    <a:pt x="112" y="182"/>
                  </a:lnTo>
                  <a:lnTo>
                    <a:pt x="112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4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08" y="184"/>
                  </a:lnTo>
                  <a:lnTo>
                    <a:pt x="108" y="184"/>
                  </a:lnTo>
                  <a:lnTo>
                    <a:pt x="108" y="186"/>
                  </a:lnTo>
                  <a:lnTo>
                    <a:pt x="108" y="186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8" y="188"/>
                  </a:lnTo>
                  <a:lnTo>
                    <a:pt x="108" y="188"/>
                  </a:lnTo>
                  <a:lnTo>
                    <a:pt x="108" y="188"/>
                  </a:lnTo>
                  <a:lnTo>
                    <a:pt x="108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0" y="190"/>
                  </a:lnTo>
                  <a:lnTo>
                    <a:pt x="110" y="188"/>
                  </a:lnTo>
                  <a:lnTo>
                    <a:pt x="110" y="188"/>
                  </a:lnTo>
                  <a:lnTo>
                    <a:pt x="110" y="186"/>
                  </a:lnTo>
                  <a:close/>
                  <a:moveTo>
                    <a:pt x="48" y="234"/>
                  </a:moveTo>
                  <a:lnTo>
                    <a:pt x="46" y="234"/>
                  </a:lnTo>
                  <a:lnTo>
                    <a:pt x="46" y="232"/>
                  </a:lnTo>
                  <a:lnTo>
                    <a:pt x="46" y="230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28"/>
                  </a:lnTo>
                  <a:lnTo>
                    <a:pt x="44" y="230"/>
                  </a:lnTo>
                  <a:lnTo>
                    <a:pt x="44" y="230"/>
                  </a:lnTo>
                  <a:lnTo>
                    <a:pt x="46" y="232"/>
                  </a:lnTo>
                  <a:lnTo>
                    <a:pt x="46" y="232"/>
                  </a:lnTo>
                  <a:lnTo>
                    <a:pt x="44" y="234"/>
                  </a:lnTo>
                  <a:lnTo>
                    <a:pt x="44" y="234"/>
                  </a:lnTo>
                  <a:lnTo>
                    <a:pt x="44" y="234"/>
                  </a:lnTo>
                  <a:lnTo>
                    <a:pt x="46" y="236"/>
                  </a:lnTo>
                  <a:lnTo>
                    <a:pt x="48" y="238"/>
                  </a:lnTo>
                  <a:lnTo>
                    <a:pt x="48" y="236"/>
                  </a:lnTo>
                  <a:lnTo>
                    <a:pt x="48" y="236"/>
                  </a:lnTo>
                  <a:lnTo>
                    <a:pt x="48" y="234"/>
                  </a:lnTo>
                  <a:close/>
                  <a:moveTo>
                    <a:pt x="110" y="178"/>
                  </a:move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2" y="178"/>
                  </a:lnTo>
                  <a:lnTo>
                    <a:pt x="114" y="178"/>
                  </a:lnTo>
                  <a:lnTo>
                    <a:pt x="114" y="178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4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6" y="180"/>
                  </a:lnTo>
                  <a:lnTo>
                    <a:pt x="114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6" y="178"/>
                  </a:lnTo>
                  <a:lnTo>
                    <a:pt x="114" y="176"/>
                  </a:lnTo>
                  <a:lnTo>
                    <a:pt x="112" y="174"/>
                  </a:lnTo>
                  <a:lnTo>
                    <a:pt x="112" y="174"/>
                  </a:lnTo>
                  <a:lnTo>
                    <a:pt x="110" y="176"/>
                  </a:lnTo>
                  <a:lnTo>
                    <a:pt x="110" y="178"/>
                  </a:lnTo>
                  <a:lnTo>
                    <a:pt x="110" y="178"/>
                  </a:lnTo>
                  <a:lnTo>
                    <a:pt x="110" y="178"/>
                  </a:lnTo>
                  <a:close/>
                  <a:moveTo>
                    <a:pt x="104" y="224"/>
                  </a:moveTo>
                  <a:lnTo>
                    <a:pt x="102" y="226"/>
                  </a:lnTo>
                  <a:lnTo>
                    <a:pt x="102" y="228"/>
                  </a:lnTo>
                  <a:lnTo>
                    <a:pt x="100" y="228"/>
                  </a:lnTo>
                  <a:lnTo>
                    <a:pt x="100" y="230"/>
                  </a:lnTo>
                  <a:lnTo>
                    <a:pt x="100" y="232"/>
                  </a:lnTo>
                  <a:lnTo>
                    <a:pt x="100" y="232"/>
                  </a:lnTo>
                  <a:lnTo>
                    <a:pt x="102" y="232"/>
                  </a:lnTo>
                  <a:lnTo>
                    <a:pt x="102" y="230"/>
                  </a:lnTo>
                  <a:lnTo>
                    <a:pt x="102" y="228"/>
                  </a:lnTo>
                  <a:lnTo>
                    <a:pt x="104" y="226"/>
                  </a:lnTo>
                  <a:lnTo>
                    <a:pt x="104" y="224"/>
                  </a:lnTo>
                  <a:lnTo>
                    <a:pt x="104" y="224"/>
                  </a:lnTo>
                  <a:close/>
                  <a:moveTo>
                    <a:pt x="110" y="222"/>
                  </a:moveTo>
                  <a:lnTo>
                    <a:pt x="110" y="222"/>
                  </a:lnTo>
                  <a:lnTo>
                    <a:pt x="108" y="224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110" y="224"/>
                  </a:lnTo>
                  <a:lnTo>
                    <a:pt x="112" y="224"/>
                  </a:lnTo>
                  <a:lnTo>
                    <a:pt x="112" y="222"/>
                  </a:lnTo>
                  <a:lnTo>
                    <a:pt x="112" y="220"/>
                  </a:lnTo>
                  <a:lnTo>
                    <a:pt x="112" y="218"/>
                  </a:lnTo>
                  <a:lnTo>
                    <a:pt x="112" y="218"/>
                  </a:lnTo>
                  <a:lnTo>
                    <a:pt x="112" y="218"/>
                  </a:lnTo>
                  <a:lnTo>
                    <a:pt x="112" y="220"/>
                  </a:lnTo>
                  <a:lnTo>
                    <a:pt x="114" y="216"/>
                  </a:lnTo>
                  <a:lnTo>
                    <a:pt x="114" y="216"/>
                  </a:lnTo>
                  <a:lnTo>
                    <a:pt x="112" y="216"/>
                  </a:lnTo>
                  <a:lnTo>
                    <a:pt x="112" y="218"/>
                  </a:lnTo>
                  <a:lnTo>
                    <a:pt x="112" y="218"/>
                  </a:lnTo>
                  <a:lnTo>
                    <a:pt x="112" y="218"/>
                  </a:lnTo>
                  <a:lnTo>
                    <a:pt x="110" y="218"/>
                  </a:lnTo>
                  <a:lnTo>
                    <a:pt x="110" y="220"/>
                  </a:lnTo>
                  <a:lnTo>
                    <a:pt x="108" y="220"/>
                  </a:lnTo>
                  <a:lnTo>
                    <a:pt x="108" y="220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08" y="222"/>
                  </a:lnTo>
                  <a:lnTo>
                    <a:pt x="110" y="220"/>
                  </a:lnTo>
                  <a:lnTo>
                    <a:pt x="110" y="222"/>
                  </a:lnTo>
                  <a:close/>
                  <a:moveTo>
                    <a:pt x="106" y="222"/>
                  </a:moveTo>
                  <a:lnTo>
                    <a:pt x="106" y="222"/>
                  </a:lnTo>
                  <a:lnTo>
                    <a:pt x="106" y="222"/>
                  </a:lnTo>
                  <a:lnTo>
                    <a:pt x="104" y="222"/>
                  </a:lnTo>
                  <a:lnTo>
                    <a:pt x="106" y="224"/>
                  </a:lnTo>
                  <a:lnTo>
                    <a:pt x="104" y="226"/>
                  </a:lnTo>
                  <a:lnTo>
                    <a:pt x="104" y="226"/>
                  </a:lnTo>
                  <a:lnTo>
                    <a:pt x="104" y="226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4" y="228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6" y="228"/>
                  </a:lnTo>
                  <a:lnTo>
                    <a:pt x="108" y="226"/>
                  </a:lnTo>
                  <a:lnTo>
                    <a:pt x="108" y="226"/>
                  </a:lnTo>
                  <a:lnTo>
                    <a:pt x="108" y="224"/>
                  </a:lnTo>
                  <a:lnTo>
                    <a:pt x="106" y="222"/>
                  </a:lnTo>
                  <a:close/>
                  <a:moveTo>
                    <a:pt x="104" y="224"/>
                  </a:moveTo>
                  <a:lnTo>
                    <a:pt x="104" y="222"/>
                  </a:lnTo>
                  <a:lnTo>
                    <a:pt x="104" y="222"/>
                  </a:lnTo>
                  <a:lnTo>
                    <a:pt x="102" y="224"/>
                  </a:lnTo>
                  <a:lnTo>
                    <a:pt x="102" y="224"/>
                  </a:lnTo>
                  <a:lnTo>
                    <a:pt x="102" y="226"/>
                  </a:lnTo>
                  <a:lnTo>
                    <a:pt x="102" y="226"/>
                  </a:lnTo>
                  <a:lnTo>
                    <a:pt x="102" y="224"/>
                  </a:lnTo>
                  <a:lnTo>
                    <a:pt x="104" y="224"/>
                  </a:lnTo>
                  <a:close/>
                  <a:moveTo>
                    <a:pt x="114" y="204"/>
                  </a:moveTo>
                  <a:lnTo>
                    <a:pt x="114" y="202"/>
                  </a:lnTo>
                  <a:lnTo>
                    <a:pt x="114" y="202"/>
                  </a:lnTo>
                  <a:lnTo>
                    <a:pt x="114" y="202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4"/>
                  </a:lnTo>
                  <a:lnTo>
                    <a:pt x="114" y="206"/>
                  </a:lnTo>
                  <a:lnTo>
                    <a:pt x="116" y="208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4" y="208"/>
                  </a:lnTo>
                  <a:lnTo>
                    <a:pt x="114" y="210"/>
                  </a:lnTo>
                  <a:lnTo>
                    <a:pt x="116" y="210"/>
                  </a:lnTo>
                  <a:lnTo>
                    <a:pt x="116" y="208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16" y="206"/>
                  </a:lnTo>
                  <a:lnTo>
                    <a:pt x="116" y="208"/>
                  </a:lnTo>
                  <a:lnTo>
                    <a:pt x="116" y="206"/>
                  </a:lnTo>
                  <a:lnTo>
                    <a:pt x="116" y="204"/>
                  </a:lnTo>
                  <a:lnTo>
                    <a:pt x="114" y="204"/>
                  </a:lnTo>
                  <a:lnTo>
                    <a:pt x="114" y="204"/>
                  </a:lnTo>
                  <a:close/>
                  <a:moveTo>
                    <a:pt x="174" y="246"/>
                  </a:moveTo>
                  <a:lnTo>
                    <a:pt x="174" y="246"/>
                  </a:lnTo>
                  <a:lnTo>
                    <a:pt x="174" y="244"/>
                  </a:lnTo>
                  <a:lnTo>
                    <a:pt x="174" y="242"/>
                  </a:lnTo>
                  <a:lnTo>
                    <a:pt x="174" y="240"/>
                  </a:lnTo>
                  <a:lnTo>
                    <a:pt x="172" y="238"/>
                  </a:lnTo>
                  <a:lnTo>
                    <a:pt x="172" y="236"/>
                  </a:lnTo>
                  <a:lnTo>
                    <a:pt x="172" y="236"/>
                  </a:lnTo>
                  <a:lnTo>
                    <a:pt x="172" y="234"/>
                  </a:lnTo>
                  <a:lnTo>
                    <a:pt x="172" y="234"/>
                  </a:lnTo>
                  <a:lnTo>
                    <a:pt x="170" y="234"/>
                  </a:lnTo>
                  <a:lnTo>
                    <a:pt x="172" y="236"/>
                  </a:lnTo>
                  <a:lnTo>
                    <a:pt x="172" y="238"/>
                  </a:lnTo>
                  <a:lnTo>
                    <a:pt x="170" y="238"/>
                  </a:lnTo>
                  <a:lnTo>
                    <a:pt x="170" y="240"/>
                  </a:lnTo>
                  <a:lnTo>
                    <a:pt x="170" y="238"/>
                  </a:lnTo>
                  <a:lnTo>
                    <a:pt x="170" y="238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70" y="236"/>
                  </a:lnTo>
                  <a:lnTo>
                    <a:pt x="168" y="238"/>
                  </a:lnTo>
                  <a:lnTo>
                    <a:pt x="168" y="238"/>
                  </a:lnTo>
                  <a:lnTo>
                    <a:pt x="170" y="242"/>
                  </a:lnTo>
                  <a:lnTo>
                    <a:pt x="170" y="244"/>
                  </a:lnTo>
                  <a:lnTo>
                    <a:pt x="170" y="246"/>
                  </a:lnTo>
                  <a:lnTo>
                    <a:pt x="170" y="246"/>
                  </a:lnTo>
                  <a:lnTo>
                    <a:pt x="168" y="246"/>
                  </a:lnTo>
                  <a:lnTo>
                    <a:pt x="168" y="246"/>
                  </a:lnTo>
                  <a:lnTo>
                    <a:pt x="168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0" y="248"/>
                  </a:lnTo>
                  <a:lnTo>
                    <a:pt x="172" y="248"/>
                  </a:lnTo>
                  <a:lnTo>
                    <a:pt x="172" y="248"/>
                  </a:lnTo>
                  <a:lnTo>
                    <a:pt x="174" y="248"/>
                  </a:lnTo>
                  <a:lnTo>
                    <a:pt x="174" y="246"/>
                  </a:lnTo>
                  <a:close/>
                  <a:moveTo>
                    <a:pt x="170" y="232"/>
                  </a:moveTo>
                  <a:lnTo>
                    <a:pt x="170" y="232"/>
                  </a:lnTo>
                  <a:lnTo>
                    <a:pt x="170" y="230"/>
                  </a:lnTo>
                  <a:lnTo>
                    <a:pt x="170" y="230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70" y="228"/>
                  </a:lnTo>
                  <a:lnTo>
                    <a:pt x="168" y="228"/>
                  </a:lnTo>
                  <a:lnTo>
                    <a:pt x="168" y="230"/>
                  </a:lnTo>
                  <a:lnTo>
                    <a:pt x="168" y="230"/>
                  </a:lnTo>
                  <a:lnTo>
                    <a:pt x="168" y="232"/>
                  </a:lnTo>
                  <a:lnTo>
                    <a:pt x="168" y="236"/>
                  </a:lnTo>
                  <a:lnTo>
                    <a:pt x="168" y="238"/>
                  </a:lnTo>
                  <a:lnTo>
                    <a:pt x="168" y="236"/>
                  </a:lnTo>
                  <a:lnTo>
                    <a:pt x="170" y="234"/>
                  </a:lnTo>
                  <a:lnTo>
                    <a:pt x="170" y="232"/>
                  </a:lnTo>
                  <a:close/>
                  <a:moveTo>
                    <a:pt x="110" y="160"/>
                  </a:moveTo>
                  <a:lnTo>
                    <a:pt x="108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6" y="158"/>
                  </a:lnTo>
                  <a:lnTo>
                    <a:pt x="106" y="160"/>
                  </a:lnTo>
                  <a:lnTo>
                    <a:pt x="108" y="160"/>
                  </a:lnTo>
                  <a:lnTo>
                    <a:pt x="108" y="162"/>
                  </a:lnTo>
                  <a:lnTo>
                    <a:pt x="110" y="162"/>
                  </a:lnTo>
                  <a:lnTo>
                    <a:pt x="110" y="162"/>
                  </a:lnTo>
                  <a:lnTo>
                    <a:pt x="110" y="160"/>
                  </a:lnTo>
                  <a:lnTo>
                    <a:pt x="110" y="160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10" y="160"/>
                  </a:lnTo>
                  <a:close/>
                  <a:moveTo>
                    <a:pt x="204" y="256"/>
                  </a:moveTo>
                  <a:lnTo>
                    <a:pt x="204" y="256"/>
                  </a:lnTo>
                  <a:lnTo>
                    <a:pt x="202" y="252"/>
                  </a:lnTo>
                  <a:lnTo>
                    <a:pt x="202" y="250"/>
                  </a:lnTo>
                  <a:lnTo>
                    <a:pt x="202" y="248"/>
                  </a:lnTo>
                  <a:lnTo>
                    <a:pt x="200" y="236"/>
                  </a:lnTo>
                  <a:lnTo>
                    <a:pt x="202" y="230"/>
                  </a:lnTo>
                  <a:lnTo>
                    <a:pt x="202" y="228"/>
                  </a:lnTo>
                  <a:lnTo>
                    <a:pt x="200" y="226"/>
                  </a:lnTo>
                  <a:lnTo>
                    <a:pt x="200" y="224"/>
                  </a:lnTo>
                  <a:lnTo>
                    <a:pt x="200" y="224"/>
                  </a:lnTo>
                  <a:lnTo>
                    <a:pt x="200" y="222"/>
                  </a:lnTo>
                  <a:lnTo>
                    <a:pt x="198" y="218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0" y="218"/>
                  </a:lnTo>
                  <a:lnTo>
                    <a:pt x="200" y="216"/>
                  </a:lnTo>
                  <a:lnTo>
                    <a:pt x="198" y="200"/>
                  </a:lnTo>
                  <a:lnTo>
                    <a:pt x="198" y="200"/>
                  </a:lnTo>
                  <a:lnTo>
                    <a:pt x="198" y="198"/>
                  </a:lnTo>
                  <a:lnTo>
                    <a:pt x="198" y="198"/>
                  </a:lnTo>
                  <a:lnTo>
                    <a:pt x="198" y="194"/>
                  </a:lnTo>
                  <a:lnTo>
                    <a:pt x="198" y="192"/>
                  </a:lnTo>
                  <a:lnTo>
                    <a:pt x="196" y="190"/>
                  </a:lnTo>
                  <a:lnTo>
                    <a:pt x="196" y="190"/>
                  </a:lnTo>
                  <a:lnTo>
                    <a:pt x="196" y="188"/>
                  </a:lnTo>
                  <a:lnTo>
                    <a:pt x="194" y="188"/>
                  </a:lnTo>
                  <a:lnTo>
                    <a:pt x="194" y="186"/>
                  </a:lnTo>
                  <a:lnTo>
                    <a:pt x="194" y="182"/>
                  </a:lnTo>
                  <a:lnTo>
                    <a:pt x="194" y="182"/>
                  </a:lnTo>
                  <a:lnTo>
                    <a:pt x="192" y="182"/>
                  </a:lnTo>
                  <a:lnTo>
                    <a:pt x="192" y="180"/>
                  </a:lnTo>
                  <a:lnTo>
                    <a:pt x="190" y="178"/>
                  </a:lnTo>
                  <a:lnTo>
                    <a:pt x="190" y="176"/>
                  </a:lnTo>
                  <a:lnTo>
                    <a:pt x="190" y="168"/>
                  </a:lnTo>
                  <a:lnTo>
                    <a:pt x="190" y="166"/>
                  </a:lnTo>
                  <a:lnTo>
                    <a:pt x="190" y="166"/>
                  </a:lnTo>
                  <a:lnTo>
                    <a:pt x="190" y="164"/>
                  </a:lnTo>
                  <a:lnTo>
                    <a:pt x="190" y="164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90" y="162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60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8"/>
                  </a:lnTo>
                  <a:lnTo>
                    <a:pt x="190" y="156"/>
                  </a:lnTo>
                  <a:lnTo>
                    <a:pt x="188" y="156"/>
                  </a:lnTo>
                  <a:lnTo>
                    <a:pt x="188" y="156"/>
                  </a:lnTo>
                  <a:lnTo>
                    <a:pt x="188" y="156"/>
                  </a:lnTo>
                  <a:lnTo>
                    <a:pt x="188" y="152"/>
                  </a:lnTo>
                  <a:lnTo>
                    <a:pt x="186" y="148"/>
                  </a:lnTo>
                  <a:lnTo>
                    <a:pt x="186" y="146"/>
                  </a:lnTo>
                  <a:lnTo>
                    <a:pt x="186" y="144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6" y="142"/>
                  </a:lnTo>
                  <a:lnTo>
                    <a:pt x="184" y="144"/>
                  </a:lnTo>
                  <a:lnTo>
                    <a:pt x="184" y="146"/>
                  </a:lnTo>
                  <a:lnTo>
                    <a:pt x="184" y="144"/>
                  </a:lnTo>
                  <a:lnTo>
                    <a:pt x="182" y="142"/>
                  </a:lnTo>
                  <a:lnTo>
                    <a:pt x="182" y="142"/>
                  </a:lnTo>
                  <a:lnTo>
                    <a:pt x="180" y="142"/>
                  </a:lnTo>
                  <a:lnTo>
                    <a:pt x="180" y="142"/>
                  </a:lnTo>
                  <a:lnTo>
                    <a:pt x="178" y="144"/>
                  </a:lnTo>
                  <a:lnTo>
                    <a:pt x="178" y="146"/>
                  </a:lnTo>
                  <a:lnTo>
                    <a:pt x="176" y="146"/>
                  </a:lnTo>
                  <a:lnTo>
                    <a:pt x="176" y="146"/>
                  </a:lnTo>
                  <a:lnTo>
                    <a:pt x="174" y="144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2"/>
                  </a:lnTo>
                  <a:lnTo>
                    <a:pt x="172" y="144"/>
                  </a:lnTo>
                  <a:lnTo>
                    <a:pt x="172" y="146"/>
                  </a:lnTo>
                  <a:lnTo>
                    <a:pt x="172" y="150"/>
                  </a:lnTo>
                  <a:lnTo>
                    <a:pt x="172" y="152"/>
                  </a:lnTo>
                  <a:lnTo>
                    <a:pt x="172" y="154"/>
                  </a:lnTo>
                  <a:lnTo>
                    <a:pt x="170" y="156"/>
                  </a:lnTo>
                  <a:lnTo>
                    <a:pt x="170" y="156"/>
                  </a:lnTo>
                  <a:lnTo>
                    <a:pt x="168" y="156"/>
                  </a:lnTo>
                  <a:lnTo>
                    <a:pt x="168" y="158"/>
                  </a:lnTo>
                  <a:lnTo>
                    <a:pt x="166" y="158"/>
                  </a:lnTo>
                  <a:lnTo>
                    <a:pt x="164" y="162"/>
                  </a:lnTo>
                  <a:lnTo>
                    <a:pt x="164" y="164"/>
                  </a:lnTo>
                  <a:lnTo>
                    <a:pt x="164" y="166"/>
                  </a:lnTo>
                  <a:lnTo>
                    <a:pt x="164" y="166"/>
                  </a:lnTo>
                  <a:lnTo>
                    <a:pt x="166" y="170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6" y="172"/>
                  </a:lnTo>
                  <a:lnTo>
                    <a:pt x="166" y="174"/>
                  </a:lnTo>
                  <a:lnTo>
                    <a:pt x="166" y="174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4" y="174"/>
                  </a:lnTo>
                  <a:lnTo>
                    <a:pt x="164" y="176"/>
                  </a:lnTo>
                  <a:lnTo>
                    <a:pt x="164" y="176"/>
                  </a:lnTo>
                  <a:lnTo>
                    <a:pt x="162" y="176"/>
                  </a:lnTo>
                  <a:lnTo>
                    <a:pt x="162" y="176"/>
                  </a:lnTo>
                  <a:lnTo>
                    <a:pt x="162" y="178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60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8" y="178"/>
                  </a:lnTo>
                  <a:lnTo>
                    <a:pt x="156" y="180"/>
                  </a:lnTo>
                  <a:lnTo>
                    <a:pt x="156" y="180"/>
                  </a:lnTo>
                  <a:lnTo>
                    <a:pt x="156" y="178"/>
                  </a:lnTo>
                  <a:lnTo>
                    <a:pt x="156" y="178"/>
                  </a:lnTo>
                  <a:lnTo>
                    <a:pt x="156" y="178"/>
                  </a:lnTo>
                  <a:lnTo>
                    <a:pt x="156" y="178"/>
                  </a:lnTo>
                  <a:lnTo>
                    <a:pt x="154" y="178"/>
                  </a:lnTo>
                  <a:lnTo>
                    <a:pt x="154" y="176"/>
                  </a:lnTo>
                  <a:lnTo>
                    <a:pt x="154" y="176"/>
                  </a:lnTo>
                  <a:lnTo>
                    <a:pt x="154" y="174"/>
                  </a:lnTo>
                  <a:lnTo>
                    <a:pt x="154" y="174"/>
                  </a:lnTo>
                  <a:lnTo>
                    <a:pt x="154" y="174"/>
                  </a:lnTo>
                  <a:lnTo>
                    <a:pt x="154" y="174"/>
                  </a:lnTo>
                  <a:lnTo>
                    <a:pt x="152" y="174"/>
                  </a:lnTo>
                  <a:lnTo>
                    <a:pt x="152" y="170"/>
                  </a:lnTo>
                  <a:lnTo>
                    <a:pt x="152" y="170"/>
                  </a:lnTo>
                  <a:lnTo>
                    <a:pt x="152" y="168"/>
                  </a:lnTo>
                  <a:lnTo>
                    <a:pt x="152" y="168"/>
                  </a:lnTo>
                  <a:lnTo>
                    <a:pt x="150" y="168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6"/>
                  </a:lnTo>
                  <a:lnTo>
                    <a:pt x="150" y="164"/>
                  </a:lnTo>
                  <a:lnTo>
                    <a:pt x="148" y="164"/>
                  </a:lnTo>
                  <a:lnTo>
                    <a:pt x="148" y="164"/>
                  </a:lnTo>
                  <a:lnTo>
                    <a:pt x="146" y="164"/>
                  </a:lnTo>
                  <a:lnTo>
                    <a:pt x="146" y="166"/>
                  </a:lnTo>
                  <a:lnTo>
                    <a:pt x="146" y="168"/>
                  </a:lnTo>
                  <a:lnTo>
                    <a:pt x="148" y="172"/>
                  </a:lnTo>
                  <a:lnTo>
                    <a:pt x="148" y="174"/>
                  </a:lnTo>
                  <a:lnTo>
                    <a:pt x="146" y="174"/>
                  </a:lnTo>
                  <a:lnTo>
                    <a:pt x="144" y="172"/>
                  </a:lnTo>
                  <a:lnTo>
                    <a:pt x="144" y="170"/>
                  </a:lnTo>
                  <a:lnTo>
                    <a:pt x="144" y="162"/>
                  </a:lnTo>
                  <a:lnTo>
                    <a:pt x="144" y="162"/>
                  </a:lnTo>
                  <a:lnTo>
                    <a:pt x="142" y="162"/>
                  </a:lnTo>
                  <a:lnTo>
                    <a:pt x="142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4" y="160"/>
                  </a:lnTo>
                  <a:lnTo>
                    <a:pt x="142" y="160"/>
                  </a:lnTo>
                  <a:lnTo>
                    <a:pt x="142" y="158"/>
                  </a:lnTo>
                  <a:lnTo>
                    <a:pt x="142" y="158"/>
                  </a:lnTo>
                  <a:lnTo>
                    <a:pt x="142" y="156"/>
                  </a:lnTo>
                  <a:lnTo>
                    <a:pt x="142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4"/>
                  </a:lnTo>
                  <a:lnTo>
                    <a:pt x="140" y="152"/>
                  </a:lnTo>
                  <a:lnTo>
                    <a:pt x="140" y="152"/>
                  </a:lnTo>
                  <a:lnTo>
                    <a:pt x="138" y="150"/>
                  </a:lnTo>
                  <a:lnTo>
                    <a:pt x="138" y="150"/>
                  </a:lnTo>
                  <a:lnTo>
                    <a:pt x="138" y="148"/>
                  </a:lnTo>
                  <a:lnTo>
                    <a:pt x="136" y="146"/>
                  </a:lnTo>
                  <a:lnTo>
                    <a:pt x="138" y="146"/>
                  </a:lnTo>
                  <a:lnTo>
                    <a:pt x="138" y="146"/>
                  </a:lnTo>
                  <a:lnTo>
                    <a:pt x="138" y="146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8" y="144"/>
                  </a:lnTo>
                  <a:lnTo>
                    <a:pt x="136" y="144"/>
                  </a:lnTo>
                  <a:lnTo>
                    <a:pt x="136" y="142"/>
                  </a:lnTo>
                  <a:lnTo>
                    <a:pt x="138" y="142"/>
                  </a:lnTo>
                  <a:lnTo>
                    <a:pt x="138" y="140"/>
                  </a:lnTo>
                  <a:lnTo>
                    <a:pt x="138" y="140"/>
                  </a:lnTo>
                  <a:lnTo>
                    <a:pt x="140" y="140"/>
                  </a:lnTo>
                  <a:lnTo>
                    <a:pt x="140" y="140"/>
                  </a:lnTo>
                  <a:lnTo>
                    <a:pt x="140" y="136"/>
                  </a:lnTo>
                  <a:lnTo>
                    <a:pt x="142" y="136"/>
                  </a:lnTo>
                  <a:lnTo>
                    <a:pt x="140" y="136"/>
                  </a:lnTo>
                  <a:lnTo>
                    <a:pt x="140" y="134"/>
                  </a:lnTo>
                  <a:lnTo>
                    <a:pt x="140" y="134"/>
                  </a:lnTo>
                  <a:lnTo>
                    <a:pt x="140" y="132"/>
                  </a:lnTo>
                  <a:lnTo>
                    <a:pt x="142" y="130"/>
                  </a:lnTo>
                  <a:lnTo>
                    <a:pt x="142" y="130"/>
                  </a:lnTo>
                  <a:lnTo>
                    <a:pt x="144" y="130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28"/>
                  </a:lnTo>
                  <a:lnTo>
                    <a:pt x="144" y="130"/>
                  </a:lnTo>
                  <a:lnTo>
                    <a:pt x="146" y="130"/>
                  </a:lnTo>
                  <a:lnTo>
                    <a:pt x="146" y="128"/>
                  </a:lnTo>
                  <a:lnTo>
                    <a:pt x="146" y="126"/>
                  </a:lnTo>
                  <a:lnTo>
                    <a:pt x="146" y="124"/>
                  </a:lnTo>
                  <a:lnTo>
                    <a:pt x="146" y="124"/>
                  </a:lnTo>
                  <a:lnTo>
                    <a:pt x="148" y="124"/>
                  </a:lnTo>
                  <a:lnTo>
                    <a:pt x="152" y="124"/>
                  </a:lnTo>
                  <a:lnTo>
                    <a:pt x="154" y="124"/>
                  </a:lnTo>
                  <a:lnTo>
                    <a:pt x="156" y="124"/>
                  </a:lnTo>
                  <a:lnTo>
                    <a:pt x="156" y="124"/>
                  </a:lnTo>
                  <a:lnTo>
                    <a:pt x="158" y="124"/>
                  </a:lnTo>
                  <a:lnTo>
                    <a:pt x="158" y="122"/>
                  </a:lnTo>
                  <a:lnTo>
                    <a:pt x="158" y="122"/>
                  </a:lnTo>
                  <a:lnTo>
                    <a:pt x="158" y="118"/>
                  </a:lnTo>
                  <a:lnTo>
                    <a:pt x="158" y="118"/>
                  </a:lnTo>
                  <a:lnTo>
                    <a:pt x="160" y="118"/>
                  </a:lnTo>
                  <a:lnTo>
                    <a:pt x="160" y="120"/>
                  </a:lnTo>
                  <a:lnTo>
                    <a:pt x="160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2" y="122"/>
                  </a:lnTo>
                  <a:lnTo>
                    <a:pt x="164" y="120"/>
                  </a:lnTo>
                  <a:lnTo>
                    <a:pt x="164" y="120"/>
                  </a:lnTo>
                  <a:lnTo>
                    <a:pt x="164" y="118"/>
                  </a:lnTo>
                  <a:lnTo>
                    <a:pt x="162" y="118"/>
                  </a:lnTo>
                  <a:lnTo>
                    <a:pt x="164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18"/>
                  </a:lnTo>
                  <a:lnTo>
                    <a:pt x="166" y="120"/>
                  </a:lnTo>
                  <a:lnTo>
                    <a:pt x="166" y="120"/>
                  </a:lnTo>
                  <a:lnTo>
                    <a:pt x="168" y="122"/>
                  </a:lnTo>
                  <a:lnTo>
                    <a:pt x="170" y="122"/>
                  </a:lnTo>
                  <a:lnTo>
                    <a:pt x="170" y="120"/>
                  </a:lnTo>
                  <a:lnTo>
                    <a:pt x="170" y="120"/>
                  </a:lnTo>
                  <a:lnTo>
                    <a:pt x="172" y="116"/>
                  </a:lnTo>
                  <a:lnTo>
                    <a:pt x="172" y="116"/>
                  </a:lnTo>
                  <a:lnTo>
                    <a:pt x="170" y="114"/>
                  </a:lnTo>
                  <a:lnTo>
                    <a:pt x="170" y="112"/>
                  </a:lnTo>
                  <a:lnTo>
                    <a:pt x="172" y="112"/>
                  </a:lnTo>
                  <a:lnTo>
                    <a:pt x="172" y="112"/>
                  </a:lnTo>
                  <a:lnTo>
                    <a:pt x="174" y="112"/>
                  </a:lnTo>
                  <a:lnTo>
                    <a:pt x="174" y="114"/>
                  </a:lnTo>
                  <a:lnTo>
                    <a:pt x="174" y="112"/>
                  </a:lnTo>
                  <a:lnTo>
                    <a:pt x="172" y="112"/>
                  </a:lnTo>
                  <a:lnTo>
                    <a:pt x="172" y="110"/>
                  </a:lnTo>
                  <a:lnTo>
                    <a:pt x="176" y="110"/>
                  </a:lnTo>
                  <a:lnTo>
                    <a:pt x="178" y="110"/>
                  </a:lnTo>
                  <a:lnTo>
                    <a:pt x="180" y="110"/>
                  </a:lnTo>
                  <a:lnTo>
                    <a:pt x="180" y="108"/>
                  </a:lnTo>
                  <a:lnTo>
                    <a:pt x="180" y="108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0" y="104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2" y="102"/>
                  </a:lnTo>
                  <a:lnTo>
                    <a:pt x="182" y="100"/>
                  </a:lnTo>
                  <a:lnTo>
                    <a:pt x="182" y="100"/>
                  </a:lnTo>
                  <a:lnTo>
                    <a:pt x="184" y="98"/>
                  </a:lnTo>
                  <a:lnTo>
                    <a:pt x="186" y="92"/>
                  </a:lnTo>
                  <a:lnTo>
                    <a:pt x="186" y="90"/>
                  </a:lnTo>
                  <a:lnTo>
                    <a:pt x="186" y="90"/>
                  </a:lnTo>
                  <a:lnTo>
                    <a:pt x="186" y="88"/>
                  </a:lnTo>
                  <a:lnTo>
                    <a:pt x="186" y="88"/>
                  </a:lnTo>
                  <a:lnTo>
                    <a:pt x="184" y="88"/>
                  </a:lnTo>
                  <a:lnTo>
                    <a:pt x="184" y="88"/>
                  </a:lnTo>
                  <a:lnTo>
                    <a:pt x="184" y="86"/>
                  </a:lnTo>
                  <a:lnTo>
                    <a:pt x="186" y="86"/>
                  </a:lnTo>
                  <a:lnTo>
                    <a:pt x="186" y="84"/>
                  </a:lnTo>
                  <a:lnTo>
                    <a:pt x="188" y="86"/>
                  </a:lnTo>
                  <a:lnTo>
                    <a:pt x="188" y="86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2" y="88"/>
                  </a:lnTo>
                  <a:lnTo>
                    <a:pt x="194" y="88"/>
                  </a:lnTo>
                  <a:lnTo>
                    <a:pt x="196" y="86"/>
                  </a:lnTo>
                  <a:lnTo>
                    <a:pt x="196" y="86"/>
                  </a:lnTo>
                  <a:lnTo>
                    <a:pt x="198" y="86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84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6" y="82"/>
                  </a:lnTo>
                  <a:lnTo>
                    <a:pt x="194" y="82"/>
                  </a:lnTo>
                  <a:lnTo>
                    <a:pt x="194" y="82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4" y="80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2" y="80"/>
                  </a:lnTo>
                  <a:lnTo>
                    <a:pt x="190" y="78"/>
                  </a:lnTo>
                  <a:lnTo>
                    <a:pt x="190" y="78"/>
                  </a:lnTo>
                  <a:lnTo>
                    <a:pt x="188" y="76"/>
                  </a:lnTo>
                  <a:lnTo>
                    <a:pt x="188" y="76"/>
                  </a:lnTo>
                  <a:lnTo>
                    <a:pt x="186" y="76"/>
                  </a:lnTo>
                  <a:lnTo>
                    <a:pt x="186" y="76"/>
                  </a:lnTo>
                  <a:lnTo>
                    <a:pt x="184" y="76"/>
                  </a:lnTo>
                  <a:lnTo>
                    <a:pt x="184" y="76"/>
                  </a:lnTo>
                  <a:lnTo>
                    <a:pt x="184" y="74"/>
                  </a:lnTo>
                  <a:lnTo>
                    <a:pt x="184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2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4"/>
                  </a:lnTo>
                  <a:lnTo>
                    <a:pt x="180" y="72"/>
                  </a:lnTo>
                  <a:lnTo>
                    <a:pt x="180" y="72"/>
                  </a:lnTo>
                  <a:lnTo>
                    <a:pt x="178" y="72"/>
                  </a:lnTo>
                  <a:lnTo>
                    <a:pt x="176" y="72"/>
                  </a:lnTo>
                  <a:lnTo>
                    <a:pt x="176" y="72"/>
                  </a:lnTo>
                  <a:lnTo>
                    <a:pt x="174" y="72"/>
                  </a:lnTo>
                  <a:lnTo>
                    <a:pt x="174" y="72"/>
                  </a:lnTo>
                  <a:lnTo>
                    <a:pt x="170" y="72"/>
                  </a:lnTo>
                  <a:lnTo>
                    <a:pt x="166" y="72"/>
                  </a:lnTo>
                  <a:lnTo>
                    <a:pt x="164" y="72"/>
                  </a:lnTo>
                  <a:lnTo>
                    <a:pt x="164" y="72"/>
                  </a:lnTo>
                  <a:lnTo>
                    <a:pt x="162" y="72"/>
                  </a:lnTo>
                  <a:lnTo>
                    <a:pt x="162" y="72"/>
                  </a:lnTo>
                  <a:lnTo>
                    <a:pt x="162" y="74"/>
                  </a:lnTo>
                  <a:lnTo>
                    <a:pt x="162" y="74"/>
                  </a:lnTo>
                  <a:lnTo>
                    <a:pt x="162" y="72"/>
                  </a:lnTo>
                  <a:lnTo>
                    <a:pt x="160" y="72"/>
                  </a:lnTo>
                  <a:lnTo>
                    <a:pt x="160" y="74"/>
                  </a:lnTo>
                  <a:lnTo>
                    <a:pt x="160" y="74"/>
                  </a:lnTo>
                  <a:lnTo>
                    <a:pt x="160" y="74"/>
                  </a:lnTo>
                  <a:lnTo>
                    <a:pt x="158" y="74"/>
                  </a:lnTo>
                  <a:lnTo>
                    <a:pt x="158" y="74"/>
                  </a:lnTo>
                  <a:lnTo>
                    <a:pt x="156" y="74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6" y="72"/>
                  </a:lnTo>
                  <a:lnTo>
                    <a:pt x="154" y="72"/>
                  </a:lnTo>
                  <a:lnTo>
                    <a:pt x="154" y="74"/>
                  </a:lnTo>
                  <a:lnTo>
                    <a:pt x="154" y="74"/>
                  </a:lnTo>
                  <a:lnTo>
                    <a:pt x="154" y="74"/>
                  </a:lnTo>
                  <a:lnTo>
                    <a:pt x="152" y="74"/>
                  </a:lnTo>
                  <a:lnTo>
                    <a:pt x="152" y="74"/>
                  </a:lnTo>
                  <a:lnTo>
                    <a:pt x="150" y="74"/>
                  </a:lnTo>
                  <a:lnTo>
                    <a:pt x="144" y="72"/>
                  </a:lnTo>
                  <a:lnTo>
                    <a:pt x="142" y="70"/>
                  </a:lnTo>
                  <a:lnTo>
                    <a:pt x="140" y="70"/>
                  </a:lnTo>
                  <a:lnTo>
                    <a:pt x="140" y="70"/>
                  </a:lnTo>
                  <a:lnTo>
                    <a:pt x="140" y="72"/>
                  </a:lnTo>
                  <a:lnTo>
                    <a:pt x="136" y="70"/>
                  </a:lnTo>
                  <a:lnTo>
                    <a:pt x="130" y="72"/>
                  </a:lnTo>
                  <a:lnTo>
                    <a:pt x="128" y="72"/>
                  </a:lnTo>
                  <a:lnTo>
                    <a:pt x="128" y="72"/>
                  </a:lnTo>
                  <a:lnTo>
                    <a:pt x="124" y="74"/>
                  </a:lnTo>
                  <a:lnTo>
                    <a:pt x="122" y="74"/>
                  </a:lnTo>
                  <a:lnTo>
                    <a:pt x="122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20" y="72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18" y="72"/>
                  </a:lnTo>
                  <a:lnTo>
                    <a:pt x="116" y="72"/>
                  </a:lnTo>
                  <a:lnTo>
                    <a:pt x="116" y="72"/>
                  </a:lnTo>
                  <a:lnTo>
                    <a:pt x="114" y="72"/>
                  </a:lnTo>
                  <a:lnTo>
                    <a:pt x="114" y="72"/>
                  </a:lnTo>
                  <a:lnTo>
                    <a:pt x="112" y="72"/>
                  </a:lnTo>
                  <a:lnTo>
                    <a:pt x="108" y="72"/>
                  </a:lnTo>
                  <a:lnTo>
                    <a:pt x="104" y="72"/>
                  </a:lnTo>
                  <a:lnTo>
                    <a:pt x="102" y="72"/>
                  </a:lnTo>
                  <a:lnTo>
                    <a:pt x="100" y="72"/>
                  </a:lnTo>
                  <a:lnTo>
                    <a:pt x="92" y="70"/>
                  </a:lnTo>
                  <a:lnTo>
                    <a:pt x="82" y="66"/>
                  </a:lnTo>
                  <a:lnTo>
                    <a:pt x="80" y="66"/>
                  </a:lnTo>
                  <a:lnTo>
                    <a:pt x="80" y="66"/>
                  </a:lnTo>
                  <a:lnTo>
                    <a:pt x="78" y="66"/>
                  </a:lnTo>
                  <a:lnTo>
                    <a:pt x="78" y="66"/>
                  </a:lnTo>
                  <a:lnTo>
                    <a:pt x="78" y="64"/>
                  </a:lnTo>
                  <a:lnTo>
                    <a:pt x="78" y="62"/>
                  </a:lnTo>
                  <a:lnTo>
                    <a:pt x="78" y="60"/>
                  </a:lnTo>
                  <a:lnTo>
                    <a:pt x="78" y="60"/>
                  </a:lnTo>
                  <a:lnTo>
                    <a:pt x="78" y="58"/>
                  </a:lnTo>
                  <a:lnTo>
                    <a:pt x="78" y="56"/>
                  </a:lnTo>
                  <a:lnTo>
                    <a:pt x="78" y="52"/>
                  </a:lnTo>
                  <a:lnTo>
                    <a:pt x="80" y="50"/>
                  </a:lnTo>
                  <a:lnTo>
                    <a:pt x="78" y="48"/>
                  </a:lnTo>
                  <a:lnTo>
                    <a:pt x="78" y="44"/>
                  </a:lnTo>
                  <a:lnTo>
                    <a:pt x="78" y="40"/>
                  </a:lnTo>
                  <a:lnTo>
                    <a:pt x="78" y="40"/>
                  </a:lnTo>
                  <a:lnTo>
                    <a:pt x="80" y="36"/>
                  </a:lnTo>
                  <a:lnTo>
                    <a:pt x="80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78" y="34"/>
                  </a:lnTo>
                  <a:lnTo>
                    <a:pt x="80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8" y="32"/>
                  </a:lnTo>
                  <a:lnTo>
                    <a:pt x="76" y="32"/>
                  </a:lnTo>
                  <a:lnTo>
                    <a:pt x="76" y="30"/>
                  </a:lnTo>
                  <a:lnTo>
                    <a:pt x="76" y="30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8"/>
                  </a:lnTo>
                  <a:lnTo>
                    <a:pt x="76" y="26"/>
                  </a:lnTo>
                  <a:lnTo>
                    <a:pt x="74" y="26"/>
                  </a:lnTo>
                  <a:lnTo>
                    <a:pt x="74" y="26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4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4"/>
                  </a:lnTo>
                  <a:lnTo>
                    <a:pt x="72" y="22"/>
                  </a:lnTo>
                  <a:lnTo>
                    <a:pt x="72" y="22"/>
                  </a:lnTo>
                  <a:lnTo>
                    <a:pt x="72" y="20"/>
                  </a:lnTo>
                  <a:lnTo>
                    <a:pt x="70" y="20"/>
                  </a:lnTo>
                  <a:lnTo>
                    <a:pt x="70" y="20"/>
                  </a:lnTo>
                  <a:lnTo>
                    <a:pt x="70" y="22"/>
                  </a:lnTo>
                  <a:lnTo>
                    <a:pt x="70" y="22"/>
                  </a:lnTo>
                  <a:lnTo>
                    <a:pt x="70" y="24"/>
                  </a:lnTo>
                  <a:lnTo>
                    <a:pt x="70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4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70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6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68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70" y="28"/>
                  </a:lnTo>
                  <a:lnTo>
                    <a:pt x="68" y="30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2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6" y="34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4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2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2"/>
                  </a:lnTo>
                  <a:lnTo>
                    <a:pt x="60" y="30"/>
                  </a:lnTo>
                  <a:lnTo>
                    <a:pt x="60" y="30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8" y="32"/>
                  </a:lnTo>
                  <a:lnTo>
                    <a:pt x="56" y="32"/>
                  </a:lnTo>
                  <a:lnTo>
                    <a:pt x="56" y="30"/>
                  </a:lnTo>
                  <a:lnTo>
                    <a:pt x="54" y="30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8"/>
                  </a:lnTo>
                  <a:lnTo>
                    <a:pt x="52" y="26"/>
                  </a:lnTo>
                  <a:lnTo>
                    <a:pt x="52" y="26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8" y="24"/>
                  </a:lnTo>
                  <a:lnTo>
                    <a:pt x="46" y="20"/>
                  </a:lnTo>
                  <a:lnTo>
                    <a:pt x="46" y="20"/>
                  </a:lnTo>
                  <a:lnTo>
                    <a:pt x="46" y="18"/>
                  </a:lnTo>
                  <a:lnTo>
                    <a:pt x="46" y="18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8" y="16"/>
                  </a:lnTo>
                  <a:lnTo>
                    <a:pt x="46" y="16"/>
                  </a:lnTo>
                  <a:lnTo>
                    <a:pt x="46" y="16"/>
                  </a:lnTo>
                  <a:lnTo>
                    <a:pt x="46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4"/>
                  </a:lnTo>
                  <a:lnTo>
                    <a:pt x="44" y="12"/>
                  </a:lnTo>
                  <a:lnTo>
                    <a:pt x="44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2"/>
                  </a:lnTo>
                  <a:lnTo>
                    <a:pt x="42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40" y="10"/>
                  </a:lnTo>
                  <a:lnTo>
                    <a:pt x="38" y="10"/>
                  </a:lnTo>
                  <a:lnTo>
                    <a:pt x="38" y="12"/>
                  </a:lnTo>
                  <a:lnTo>
                    <a:pt x="38" y="12"/>
                  </a:lnTo>
                  <a:lnTo>
                    <a:pt x="38" y="14"/>
                  </a:lnTo>
                  <a:lnTo>
                    <a:pt x="38" y="14"/>
                  </a:lnTo>
                  <a:lnTo>
                    <a:pt x="40" y="14"/>
                  </a:lnTo>
                  <a:lnTo>
                    <a:pt x="40" y="16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2" y="16"/>
                  </a:lnTo>
                  <a:lnTo>
                    <a:pt x="42" y="18"/>
                  </a:lnTo>
                  <a:lnTo>
                    <a:pt x="42" y="18"/>
                  </a:lnTo>
                  <a:lnTo>
                    <a:pt x="44" y="18"/>
                  </a:lnTo>
                  <a:lnTo>
                    <a:pt x="44" y="18"/>
                  </a:lnTo>
                  <a:lnTo>
                    <a:pt x="44" y="20"/>
                  </a:lnTo>
                  <a:lnTo>
                    <a:pt x="44" y="20"/>
                  </a:lnTo>
                  <a:lnTo>
                    <a:pt x="42" y="20"/>
                  </a:lnTo>
                  <a:lnTo>
                    <a:pt x="40" y="20"/>
                  </a:lnTo>
                  <a:lnTo>
                    <a:pt x="38" y="18"/>
                  </a:lnTo>
                  <a:lnTo>
                    <a:pt x="36" y="18"/>
                  </a:lnTo>
                  <a:lnTo>
                    <a:pt x="36" y="18"/>
                  </a:lnTo>
                  <a:lnTo>
                    <a:pt x="36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20"/>
                  </a:lnTo>
                  <a:lnTo>
                    <a:pt x="34" y="18"/>
                  </a:lnTo>
                  <a:lnTo>
                    <a:pt x="32" y="18"/>
                  </a:lnTo>
                  <a:lnTo>
                    <a:pt x="32" y="18"/>
                  </a:lnTo>
                  <a:lnTo>
                    <a:pt x="28" y="18"/>
                  </a:lnTo>
                  <a:lnTo>
                    <a:pt x="26" y="18"/>
                  </a:lnTo>
                  <a:lnTo>
                    <a:pt x="28" y="18"/>
                  </a:lnTo>
                  <a:lnTo>
                    <a:pt x="28" y="16"/>
                  </a:lnTo>
                  <a:lnTo>
                    <a:pt x="30" y="16"/>
                  </a:lnTo>
                  <a:lnTo>
                    <a:pt x="30" y="16"/>
                  </a:lnTo>
                  <a:lnTo>
                    <a:pt x="30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4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6" y="12"/>
                  </a:lnTo>
                  <a:lnTo>
                    <a:pt x="28" y="12"/>
                  </a:lnTo>
                  <a:lnTo>
                    <a:pt x="28" y="12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6" y="10"/>
                  </a:lnTo>
                  <a:lnTo>
                    <a:pt x="24" y="10"/>
                  </a:lnTo>
                  <a:lnTo>
                    <a:pt x="24" y="10"/>
                  </a:lnTo>
                  <a:lnTo>
                    <a:pt x="24" y="8"/>
                  </a:lnTo>
                  <a:lnTo>
                    <a:pt x="24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2" y="8"/>
                  </a:lnTo>
                  <a:lnTo>
                    <a:pt x="20" y="8"/>
                  </a:lnTo>
                  <a:lnTo>
                    <a:pt x="20" y="8"/>
                  </a:lnTo>
                  <a:lnTo>
                    <a:pt x="20" y="6"/>
                  </a:lnTo>
                  <a:lnTo>
                    <a:pt x="20" y="6"/>
                  </a:lnTo>
                  <a:lnTo>
                    <a:pt x="18" y="6"/>
                  </a:lnTo>
                  <a:lnTo>
                    <a:pt x="18" y="6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4"/>
                  </a:lnTo>
                  <a:lnTo>
                    <a:pt x="16" y="2"/>
                  </a:lnTo>
                  <a:lnTo>
                    <a:pt x="16" y="2"/>
                  </a:lnTo>
                  <a:lnTo>
                    <a:pt x="16" y="0"/>
                  </a:lnTo>
                  <a:lnTo>
                    <a:pt x="14" y="2"/>
                  </a:lnTo>
                  <a:lnTo>
                    <a:pt x="14" y="2"/>
                  </a:lnTo>
                  <a:lnTo>
                    <a:pt x="14" y="4"/>
                  </a:lnTo>
                  <a:lnTo>
                    <a:pt x="12" y="6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8"/>
                  </a:lnTo>
                  <a:lnTo>
                    <a:pt x="12" y="10"/>
                  </a:lnTo>
                  <a:lnTo>
                    <a:pt x="14" y="10"/>
                  </a:lnTo>
                  <a:lnTo>
                    <a:pt x="14" y="10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4" y="8"/>
                  </a:lnTo>
                  <a:lnTo>
                    <a:pt x="18" y="8"/>
                  </a:lnTo>
                  <a:lnTo>
                    <a:pt x="18" y="10"/>
                  </a:lnTo>
                  <a:lnTo>
                    <a:pt x="20" y="10"/>
                  </a:lnTo>
                  <a:lnTo>
                    <a:pt x="20" y="12"/>
                  </a:lnTo>
                  <a:lnTo>
                    <a:pt x="20" y="14"/>
                  </a:lnTo>
                  <a:lnTo>
                    <a:pt x="20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8" y="14"/>
                  </a:lnTo>
                  <a:lnTo>
                    <a:pt x="16" y="14"/>
                  </a:lnTo>
                  <a:lnTo>
                    <a:pt x="16" y="14"/>
                  </a:lnTo>
                  <a:lnTo>
                    <a:pt x="14" y="16"/>
                  </a:lnTo>
                  <a:lnTo>
                    <a:pt x="14" y="16"/>
                  </a:lnTo>
                  <a:lnTo>
                    <a:pt x="14" y="18"/>
                  </a:lnTo>
                  <a:lnTo>
                    <a:pt x="12" y="18"/>
                  </a:lnTo>
                  <a:lnTo>
                    <a:pt x="12" y="20"/>
                  </a:lnTo>
                  <a:lnTo>
                    <a:pt x="12" y="20"/>
                  </a:lnTo>
                  <a:lnTo>
                    <a:pt x="12" y="22"/>
                  </a:lnTo>
                  <a:lnTo>
                    <a:pt x="10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2"/>
                  </a:lnTo>
                  <a:lnTo>
                    <a:pt x="8" y="24"/>
                  </a:lnTo>
                  <a:lnTo>
                    <a:pt x="6" y="24"/>
                  </a:lnTo>
                  <a:lnTo>
                    <a:pt x="6" y="24"/>
                  </a:lnTo>
                  <a:lnTo>
                    <a:pt x="6" y="26"/>
                  </a:lnTo>
                  <a:lnTo>
                    <a:pt x="4" y="26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4" y="28"/>
                  </a:lnTo>
                  <a:lnTo>
                    <a:pt x="6" y="28"/>
                  </a:lnTo>
                  <a:lnTo>
                    <a:pt x="6" y="28"/>
                  </a:lnTo>
                  <a:lnTo>
                    <a:pt x="4" y="30"/>
                  </a:lnTo>
                  <a:lnTo>
                    <a:pt x="4" y="30"/>
                  </a:lnTo>
                  <a:lnTo>
                    <a:pt x="2" y="32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6"/>
                  </a:lnTo>
                  <a:lnTo>
                    <a:pt x="2" y="38"/>
                  </a:lnTo>
                  <a:lnTo>
                    <a:pt x="2" y="38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2" y="40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4" y="42"/>
                  </a:lnTo>
                  <a:lnTo>
                    <a:pt x="6" y="42"/>
                  </a:lnTo>
                  <a:lnTo>
                    <a:pt x="6" y="42"/>
                  </a:lnTo>
                  <a:lnTo>
                    <a:pt x="8" y="42"/>
                  </a:lnTo>
                  <a:lnTo>
                    <a:pt x="10" y="42"/>
                  </a:lnTo>
                  <a:lnTo>
                    <a:pt x="12" y="44"/>
                  </a:lnTo>
                  <a:lnTo>
                    <a:pt x="16" y="48"/>
                  </a:lnTo>
                  <a:lnTo>
                    <a:pt x="16" y="48"/>
                  </a:lnTo>
                  <a:lnTo>
                    <a:pt x="16" y="52"/>
                  </a:lnTo>
                  <a:lnTo>
                    <a:pt x="18" y="52"/>
                  </a:lnTo>
                  <a:lnTo>
                    <a:pt x="20" y="52"/>
                  </a:lnTo>
                  <a:lnTo>
                    <a:pt x="20" y="54"/>
                  </a:lnTo>
                  <a:lnTo>
                    <a:pt x="20" y="54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2" y="56"/>
                  </a:lnTo>
                  <a:lnTo>
                    <a:pt x="24" y="56"/>
                  </a:lnTo>
                  <a:lnTo>
                    <a:pt x="26" y="56"/>
                  </a:lnTo>
                  <a:lnTo>
                    <a:pt x="26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8" y="58"/>
                  </a:lnTo>
                  <a:lnTo>
                    <a:pt x="28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0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2" y="56"/>
                  </a:lnTo>
                  <a:lnTo>
                    <a:pt x="34" y="56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58"/>
                  </a:lnTo>
                  <a:lnTo>
                    <a:pt x="34" y="60"/>
                  </a:lnTo>
                  <a:lnTo>
                    <a:pt x="34" y="60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4" y="62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6" y="64"/>
                  </a:lnTo>
                  <a:lnTo>
                    <a:pt x="38" y="64"/>
                  </a:lnTo>
                  <a:lnTo>
                    <a:pt x="38" y="64"/>
                  </a:lnTo>
                  <a:lnTo>
                    <a:pt x="38" y="66"/>
                  </a:lnTo>
                  <a:lnTo>
                    <a:pt x="40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6"/>
                  </a:lnTo>
                  <a:lnTo>
                    <a:pt x="42" y="68"/>
                  </a:lnTo>
                  <a:lnTo>
                    <a:pt x="40" y="68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40" y="70"/>
                  </a:lnTo>
                  <a:lnTo>
                    <a:pt x="38" y="72"/>
                  </a:lnTo>
                  <a:lnTo>
                    <a:pt x="40" y="72"/>
                  </a:lnTo>
                  <a:lnTo>
                    <a:pt x="38" y="72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0"/>
                  </a:lnTo>
                  <a:lnTo>
                    <a:pt x="34" y="72"/>
                  </a:lnTo>
                  <a:lnTo>
                    <a:pt x="34" y="72"/>
                  </a:lnTo>
                  <a:lnTo>
                    <a:pt x="32" y="72"/>
                  </a:lnTo>
                  <a:lnTo>
                    <a:pt x="30" y="72"/>
                  </a:lnTo>
                  <a:lnTo>
                    <a:pt x="28" y="72"/>
                  </a:lnTo>
                  <a:lnTo>
                    <a:pt x="26" y="70"/>
                  </a:lnTo>
                  <a:lnTo>
                    <a:pt x="24" y="70"/>
                  </a:lnTo>
                  <a:lnTo>
                    <a:pt x="24" y="70"/>
                  </a:lnTo>
                  <a:lnTo>
                    <a:pt x="24" y="72"/>
                  </a:lnTo>
                  <a:lnTo>
                    <a:pt x="24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2" y="72"/>
                  </a:lnTo>
                  <a:lnTo>
                    <a:pt x="20" y="70"/>
                  </a:lnTo>
                  <a:lnTo>
                    <a:pt x="20" y="70"/>
                  </a:lnTo>
                  <a:lnTo>
                    <a:pt x="18" y="70"/>
                  </a:lnTo>
                  <a:lnTo>
                    <a:pt x="18" y="72"/>
                  </a:lnTo>
                  <a:lnTo>
                    <a:pt x="18" y="74"/>
                  </a:lnTo>
                  <a:lnTo>
                    <a:pt x="18" y="78"/>
                  </a:lnTo>
                  <a:lnTo>
                    <a:pt x="16" y="80"/>
                  </a:lnTo>
                  <a:lnTo>
                    <a:pt x="16" y="80"/>
                  </a:lnTo>
                  <a:lnTo>
                    <a:pt x="16" y="82"/>
                  </a:lnTo>
                  <a:lnTo>
                    <a:pt x="14" y="82"/>
                  </a:lnTo>
                  <a:lnTo>
                    <a:pt x="14" y="84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2" y="86"/>
                  </a:lnTo>
                  <a:lnTo>
                    <a:pt x="10" y="86"/>
                  </a:lnTo>
                  <a:lnTo>
                    <a:pt x="8" y="86"/>
                  </a:lnTo>
                  <a:lnTo>
                    <a:pt x="8" y="86"/>
                  </a:lnTo>
                  <a:lnTo>
                    <a:pt x="8" y="84"/>
                  </a:lnTo>
                  <a:lnTo>
                    <a:pt x="8" y="84"/>
                  </a:lnTo>
                  <a:lnTo>
                    <a:pt x="8" y="82"/>
                  </a:lnTo>
                  <a:lnTo>
                    <a:pt x="6" y="82"/>
                  </a:lnTo>
                  <a:lnTo>
                    <a:pt x="6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4"/>
                  </a:lnTo>
                  <a:lnTo>
                    <a:pt x="4" y="86"/>
                  </a:lnTo>
                  <a:lnTo>
                    <a:pt x="4" y="86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4" y="88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0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2" y="92"/>
                  </a:lnTo>
                  <a:lnTo>
                    <a:pt x="0" y="92"/>
                  </a:lnTo>
                  <a:lnTo>
                    <a:pt x="0" y="94"/>
                  </a:lnTo>
                  <a:lnTo>
                    <a:pt x="0" y="96"/>
                  </a:lnTo>
                  <a:lnTo>
                    <a:pt x="0" y="96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0" y="98"/>
                  </a:lnTo>
                  <a:lnTo>
                    <a:pt x="2" y="98"/>
                  </a:lnTo>
                  <a:lnTo>
                    <a:pt x="2" y="100"/>
                  </a:lnTo>
                  <a:lnTo>
                    <a:pt x="2" y="100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2"/>
                  </a:lnTo>
                  <a:lnTo>
                    <a:pt x="2" y="104"/>
                  </a:lnTo>
                  <a:lnTo>
                    <a:pt x="2" y="104"/>
                  </a:lnTo>
                  <a:lnTo>
                    <a:pt x="4" y="104"/>
                  </a:lnTo>
                  <a:lnTo>
                    <a:pt x="4" y="104"/>
                  </a:lnTo>
                  <a:lnTo>
                    <a:pt x="16" y="110"/>
                  </a:lnTo>
                  <a:lnTo>
                    <a:pt x="20" y="114"/>
                  </a:lnTo>
                  <a:lnTo>
                    <a:pt x="20" y="114"/>
                  </a:lnTo>
                  <a:lnTo>
                    <a:pt x="24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6" y="114"/>
                  </a:lnTo>
                  <a:lnTo>
                    <a:pt x="28" y="112"/>
                  </a:lnTo>
                  <a:lnTo>
                    <a:pt x="28" y="112"/>
                  </a:lnTo>
                  <a:lnTo>
                    <a:pt x="30" y="114"/>
                  </a:lnTo>
                  <a:lnTo>
                    <a:pt x="30" y="114"/>
                  </a:lnTo>
                  <a:lnTo>
                    <a:pt x="32" y="116"/>
                  </a:lnTo>
                  <a:lnTo>
                    <a:pt x="32" y="116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2" y="118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30" y="120"/>
                  </a:lnTo>
                  <a:lnTo>
                    <a:pt x="28" y="120"/>
                  </a:lnTo>
                  <a:lnTo>
                    <a:pt x="28" y="120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2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4"/>
                  </a:lnTo>
                  <a:lnTo>
                    <a:pt x="28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6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28"/>
                  </a:lnTo>
                  <a:lnTo>
                    <a:pt x="30" y="130"/>
                  </a:lnTo>
                  <a:lnTo>
                    <a:pt x="30" y="130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30" y="132"/>
                  </a:lnTo>
                  <a:lnTo>
                    <a:pt x="28" y="134"/>
                  </a:lnTo>
                  <a:lnTo>
                    <a:pt x="28" y="134"/>
                  </a:lnTo>
                  <a:lnTo>
                    <a:pt x="26" y="136"/>
                  </a:lnTo>
                  <a:lnTo>
                    <a:pt x="26" y="134"/>
                  </a:lnTo>
                  <a:lnTo>
                    <a:pt x="24" y="134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6"/>
                  </a:lnTo>
                  <a:lnTo>
                    <a:pt x="24" y="138"/>
                  </a:lnTo>
                  <a:lnTo>
                    <a:pt x="24" y="138"/>
                  </a:lnTo>
                  <a:lnTo>
                    <a:pt x="22" y="138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2" y="140"/>
                  </a:lnTo>
                  <a:lnTo>
                    <a:pt x="24" y="142"/>
                  </a:lnTo>
                  <a:lnTo>
                    <a:pt x="22" y="146"/>
                  </a:lnTo>
                  <a:lnTo>
                    <a:pt x="22" y="146"/>
                  </a:lnTo>
                  <a:lnTo>
                    <a:pt x="22" y="146"/>
                  </a:lnTo>
                  <a:lnTo>
                    <a:pt x="24" y="146"/>
                  </a:lnTo>
                  <a:lnTo>
                    <a:pt x="24" y="146"/>
                  </a:lnTo>
                  <a:lnTo>
                    <a:pt x="24" y="148"/>
                  </a:lnTo>
                  <a:lnTo>
                    <a:pt x="24" y="148"/>
                  </a:lnTo>
                  <a:lnTo>
                    <a:pt x="24" y="148"/>
                  </a:lnTo>
                  <a:lnTo>
                    <a:pt x="24" y="148"/>
                  </a:lnTo>
                  <a:lnTo>
                    <a:pt x="24" y="148"/>
                  </a:lnTo>
                  <a:lnTo>
                    <a:pt x="24" y="148"/>
                  </a:lnTo>
                  <a:lnTo>
                    <a:pt x="26" y="148"/>
                  </a:lnTo>
                  <a:lnTo>
                    <a:pt x="26" y="150"/>
                  </a:lnTo>
                  <a:lnTo>
                    <a:pt x="26" y="150"/>
                  </a:lnTo>
                  <a:lnTo>
                    <a:pt x="28" y="152"/>
                  </a:lnTo>
                  <a:lnTo>
                    <a:pt x="28" y="152"/>
                  </a:lnTo>
                  <a:lnTo>
                    <a:pt x="30" y="152"/>
                  </a:lnTo>
                  <a:lnTo>
                    <a:pt x="30" y="154"/>
                  </a:lnTo>
                  <a:lnTo>
                    <a:pt x="30" y="154"/>
                  </a:lnTo>
                  <a:lnTo>
                    <a:pt x="32" y="154"/>
                  </a:lnTo>
                  <a:lnTo>
                    <a:pt x="32" y="152"/>
                  </a:lnTo>
                  <a:lnTo>
                    <a:pt x="32" y="154"/>
                  </a:lnTo>
                  <a:lnTo>
                    <a:pt x="32" y="154"/>
                  </a:lnTo>
                  <a:lnTo>
                    <a:pt x="30" y="160"/>
                  </a:lnTo>
                  <a:lnTo>
                    <a:pt x="28" y="162"/>
                  </a:lnTo>
                  <a:lnTo>
                    <a:pt x="28" y="162"/>
                  </a:lnTo>
                  <a:lnTo>
                    <a:pt x="28" y="164"/>
                  </a:lnTo>
                  <a:lnTo>
                    <a:pt x="28" y="164"/>
                  </a:lnTo>
                  <a:lnTo>
                    <a:pt x="30" y="166"/>
                  </a:lnTo>
                  <a:lnTo>
                    <a:pt x="32" y="166"/>
                  </a:lnTo>
                  <a:lnTo>
                    <a:pt x="32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4" y="166"/>
                  </a:lnTo>
                  <a:lnTo>
                    <a:pt x="36" y="166"/>
                  </a:lnTo>
                  <a:lnTo>
                    <a:pt x="38" y="166"/>
                  </a:lnTo>
                  <a:lnTo>
                    <a:pt x="38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6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40" y="168"/>
                  </a:lnTo>
                  <a:lnTo>
                    <a:pt x="38" y="170"/>
                  </a:lnTo>
                  <a:lnTo>
                    <a:pt x="36" y="172"/>
                  </a:lnTo>
                  <a:lnTo>
                    <a:pt x="36" y="172"/>
                  </a:lnTo>
                  <a:lnTo>
                    <a:pt x="36" y="176"/>
                  </a:lnTo>
                  <a:lnTo>
                    <a:pt x="36" y="176"/>
                  </a:lnTo>
                  <a:lnTo>
                    <a:pt x="36" y="178"/>
                  </a:lnTo>
                  <a:lnTo>
                    <a:pt x="36" y="178"/>
                  </a:lnTo>
                  <a:lnTo>
                    <a:pt x="36" y="180"/>
                  </a:lnTo>
                  <a:lnTo>
                    <a:pt x="36" y="180"/>
                  </a:lnTo>
                  <a:lnTo>
                    <a:pt x="38" y="182"/>
                  </a:lnTo>
                  <a:lnTo>
                    <a:pt x="38" y="182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4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6"/>
                  </a:lnTo>
                  <a:lnTo>
                    <a:pt x="40" y="188"/>
                  </a:lnTo>
                  <a:lnTo>
                    <a:pt x="38" y="188"/>
                  </a:lnTo>
                  <a:lnTo>
                    <a:pt x="38" y="188"/>
                  </a:lnTo>
                  <a:lnTo>
                    <a:pt x="38" y="190"/>
                  </a:lnTo>
                  <a:lnTo>
                    <a:pt x="38" y="192"/>
                  </a:lnTo>
                  <a:lnTo>
                    <a:pt x="40" y="192"/>
                  </a:lnTo>
                  <a:lnTo>
                    <a:pt x="40" y="192"/>
                  </a:lnTo>
                  <a:lnTo>
                    <a:pt x="40" y="194"/>
                  </a:lnTo>
                  <a:lnTo>
                    <a:pt x="40" y="196"/>
                  </a:lnTo>
                  <a:lnTo>
                    <a:pt x="40" y="196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0" y="198"/>
                  </a:lnTo>
                  <a:lnTo>
                    <a:pt x="42" y="200"/>
                  </a:lnTo>
                  <a:lnTo>
                    <a:pt x="42" y="200"/>
                  </a:lnTo>
                  <a:lnTo>
                    <a:pt x="42" y="202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4"/>
                  </a:lnTo>
                  <a:lnTo>
                    <a:pt x="42" y="206"/>
                  </a:lnTo>
                  <a:lnTo>
                    <a:pt x="42" y="206"/>
                  </a:lnTo>
                  <a:lnTo>
                    <a:pt x="42" y="208"/>
                  </a:lnTo>
                  <a:lnTo>
                    <a:pt x="42" y="208"/>
                  </a:lnTo>
                  <a:lnTo>
                    <a:pt x="44" y="210"/>
                  </a:lnTo>
                  <a:lnTo>
                    <a:pt x="42" y="210"/>
                  </a:lnTo>
                  <a:lnTo>
                    <a:pt x="44" y="212"/>
                  </a:lnTo>
                  <a:lnTo>
                    <a:pt x="46" y="214"/>
                  </a:lnTo>
                  <a:lnTo>
                    <a:pt x="46" y="214"/>
                  </a:lnTo>
                  <a:lnTo>
                    <a:pt x="46" y="216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6" y="218"/>
                  </a:lnTo>
                  <a:lnTo>
                    <a:pt x="44" y="222"/>
                  </a:lnTo>
                  <a:lnTo>
                    <a:pt x="46" y="222"/>
                  </a:lnTo>
                  <a:lnTo>
                    <a:pt x="46" y="224"/>
                  </a:lnTo>
                  <a:lnTo>
                    <a:pt x="46" y="224"/>
                  </a:lnTo>
                  <a:lnTo>
                    <a:pt x="46" y="226"/>
                  </a:lnTo>
                  <a:lnTo>
                    <a:pt x="46" y="228"/>
                  </a:lnTo>
                  <a:lnTo>
                    <a:pt x="46" y="228"/>
                  </a:lnTo>
                  <a:lnTo>
                    <a:pt x="46" y="230"/>
                  </a:lnTo>
                  <a:lnTo>
                    <a:pt x="48" y="232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48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2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0" y="234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38"/>
                  </a:lnTo>
                  <a:lnTo>
                    <a:pt x="52" y="240"/>
                  </a:lnTo>
                  <a:lnTo>
                    <a:pt x="52" y="240"/>
                  </a:lnTo>
                  <a:lnTo>
                    <a:pt x="52" y="242"/>
                  </a:lnTo>
                  <a:lnTo>
                    <a:pt x="54" y="240"/>
                  </a:lnTo>
                  <a:lnTo>
                    <a:pt x="54" y="240"/>
                  </a:lnTo>
                  <a:lnTo>
                    <a:pt x="56" y="240"/>
                  </a:lnTo>
                  <a:lnTo>
                    <a:pt x="56" y="240"/>
                  </a:lnTo>
                  <a:lnTo>
                    <a:pt x="54" y="238"/>
                  </a:lnTo>
                  <a:lnTo>
                    <a:pt x="54" y="238"/>
                  </a:lnTo>
                  <a:lnTo>
                    <a:pt x="56" y="236"/>
                  </a:lnTo>
                  <a:lnTo>
                    <a:pt x="56" y="236"/>
                  </a:lnTo>
                  <a:lnTo>
                    <a:pt x="56" y="234"/>
                  </a:lnTo>
                  <a:lnTo>
                    <a:pt x="54" y="232"/>
                  </a:lnTo>
                  <a:lnTo>
                    <a:pt x="56" y="232"/>
                  </a:lnTo>
                  <a:lnTo>
                    <a:pt x="56" y="234"/>
                  </a:lnTo>
                  <a:lnTo>
                    <a:pt x="56" y="234"/>
                  </a:lnTo>
                  <a:lnTo>
                    <a:pt x="56" y="232"/>
                  </a:lnTo>
                  <a:lnTo>
                    <a:pt x="56" y="232"/>
                  </a:lnTo>
                  <a:lnTo>
                    <a:pt x="56" y="230"/>
                  </a:lnTo>
                  <a:lnTo>
                    <a:pt x="58" y="230"/>
                  </a:lnTo>
                  <a:lnTo>
                    <a:pt x="58" y="230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8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58" y="226"/>
                  </a:lnTo>
                  <a:lnTo>
                    <a:pt x="60" y="228"/>
                  </a:lnTo>
                  <a:lnTo>
                    <a:pt x="60" y="228"/>
                  </a:lnTo>
                  <a:lnTo>
                    <a:pt x="60" y="230"/>
                  </a:lnTo>
                  <a:lnTo>
                    <a:pt x="58" y="232"/>
                  </a:lnTo>
                  <a:lnTo>
                    <a:pt x="58" y="232"/>
                  </a:lnTo>
                  <a:lnTo>
                    <a:pt x="58" y="234"/>
                  </a:lnTo>
                  <a:lnTo>
                    <a:pt x="58" y="236"/>
                  </a:lnTo>
                  <a:lnTo>
                    <a:pt x="58" y="236"/>
                  </a:lnTo>
                  <a:lnTo>
                    <a:pt x="60" y="238"/>
                  </a:lnTo>
                  <a:lnTo>
                    <a:pt x="60" y="238"/>
                  </a:lnTo>
                  <a:lnTo>
                    <a:pt x="62" y="236"/>
                  </a:lnTo>
                  <a:lnTo>
                    <a:pt x="62" y="236"/>
                  </a:lnTo>
                  <a:lnTo>
                    <a:pt x="64" y="234"/>
                  </a:lnTo>
                  <a:lnTo>
                    <a:pt x="64" y="234"/>
                  </a:lnTo>
                  <a:lnTo>
                    <a:pt x="64" y="232"/>
                  </a:lnTo>
                  <a:lnTo>
                    <a:pt x="62" y="232"/>
                  </a:lnTo>
                  <a:lnTo>
                    <a:pt x="62" y="230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4" y="230"/>
                  </a:lnTo>
                  <a:lnTo>
                    <a:pt x="66" y="228"/>
                  </a:lnTo>
                  <a:lnTo>
                    <a:pt x="66" y="226"/>
                  </a:lnTo>
                  <a:lnTo>
                    <a:pt x="66" y="226"/>
                  </a:lnTo>
                  <a:lnTo>
                    <a:pt x="66" y="226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4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4" y="222"/>
                  </a:lnTo>
                  <a:lnTo>
                    <a:pt x="66" y="222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4" y="220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18"/>
                  </a:lnTo>
                  <a:lnTo>
                    <a:pt x="64" y="220"/>
                  </a:lnTo>
                  <a:lnTo>
                    <a:pt x="64" y="220"/>
                  </a:lnTo>
                  <a:lnTo>
                    <a:pt x="64" y="214"/>
                  </a:lnTo>
                  <a:lnTo>
                    <a:pt x="64" y="210"/>
                  </a:lnTo>
                  <a:lnTo>
                    <a:pt x="64" y="210"/>
                  </a:lnTo>
                  <a:lnTo>
                    <a:pt x="64" y="212"/>
                  </a:lnTo>
                  <a:lnTo>
                    <a:pt x="64" y="212"/>
                  </a:lnTo>
                  <a:lnTo>
                    <a:pt x="64" y="214"/>
                  </a:lnTo>
                  <a:lnTo>
                    <a:pt x="64" y="216"/>
                  </a:lnTo>
                  <a:lnTo>
                    <a:pt x="66" y="220"/>
                  </a:lnTo>
                  <a:lnTo>
                    <a:pt x="66" y="220"/>
                  </a:lnTo>
                  <a:lnTo>
                    <a:pt x="66" y="222"/>
                  </a:lnTo>
                  <a:lnTo>
                    <a:pt x="66" y="222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6" y="224"/>
                  </a:lnTo>
                  <a:lnTo>
                    <a:pt x="68" y="224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20"/>
                  </a:lnTo>
                  <a:lnTo>
                    <a:pt x="68" y="218"/>
                  </a:lnTo>
                  <a:lnTo>
                    <a:pt x="68" y="218"/>
                  </a:lnTo>
                  <a:lnTo>
                    <a:pt x="68" y="218"/>
                  </a:lnTo>
                  <a:lnTo>
                    <a:pt x="68" y="216"/>
                  </a:lnTo>
                  <a:lnTo>
                    <a:pt x="66" y="216"/>
                  </a:lnTo>
                  <a:lnTo>
                    <a:pt x="66" y="214"/>
                  </a:lnTo>
                  <a:lnTo>
                    <a:pt x="68" y="214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2"/>
                  </a:lnTo>
                  <a:lnTo>
                    <a:pt x="68" y="210"/>
                  </a:lnTo>
                  <a:lnTo>
                    <a:pt x="70" y="210"/>
                  </a:lnTo>
                  <a:lnTo>
                    <a:pt x="70" y="208"/>
                  </a:lnTo>
                  <a:lnTo>
                    <a:pt x="70" y="208"/>
                  </a:lnTo>
                  <a:lnTo>
                    <a:pt x="70" y="210"/>
                  </a:lnTo>
                  <a:lnTo>
                    <a:pt x="70" y="210"/>
                  </a:lnTo>
                  <a:lnTo>
                    <a:pt x="70" y="210"/>
                  </a:lnTo>
                  <a:lnTo>
                    <a:pt x="70" y="212"/>
                  </a:lnTo>
                  <a:lnTo>
                    <a:pt x="68" y="212"/>
                  </a:lnTo>
                  <a:lnTo>
                    <a:pt x="68" y="214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68" y="216"/>
                  </a:lnTo>
                  <a:lnTo>
                    <a:pt x="70" y="218"/>
                  </a:lnTo>
                  <a:lnTo>
                    <a:pt x="70" y="218"/>
                  </a:lnTo>
                  <a:lnTo>
                    <a:pt x="70" y="220"/>
                  </a:lnTo>
                  <a:lnTo>
                    <a:pt x="68" y="222"/>
                  </a:lnTo>
                  <a:lnTo>
                    <a:pt x="68" y="222"/>
                  </a:lnTo>
                  <a:lnTo>
                    <a:pt x="68" y="226"/>
                  </a:lnTo>
                  <a:lnTo>
                    <a:pt x="68" y="228"/>
                  </a:lnTo>
                  <a:lnTo>
                    <a:pt x="68" y="230"/>
                  </a:lnTo>
                  <a:lnTo>
                    <a:pt x="68" y="230"/>
                  </a:lnTo>
                  <a:lnTo>
                    <a:pt x="66" y="232"/>
                  </a:lnTo>
                  <a:lnTo>
                    <a:pt x="66" y="232"/>
                  </a:lnTo>
                  <a:lnTo>
                    <a:pt x="66" y="234"/>
                  </a:lnTo>
                  <a:lnTo>
                    <a:pt x="66" y="236"/>
                  </a:lnTo>
                  <a:lnTo>
                    <a:pt x="66" y="236"/>
                  </a:lnTo>
                  <a:lnTo>
                    <a:pt x="68" y="238"/>
                  </a:lnTo>
                  <a:lnTo>
                    <a:pt x="68" y="238"/>
                  </a:lnTo>
                  <a:lnTo>
                    <a:pt x="70" y="238"/>
                  </a:lnTo>
                  <a:lnTo>
                    <a:pt x="70" y="238"/>
                  </a:lnTo>
                  <a:lnTo>
                    <a:pt x="68" y="236"/>
                  </a:lnTo>
                  <a:lnTo>
                    <a:pt x="68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0" y="236"/>
                  </a:lnTo>
                  <a:lnTo>
                    <a:pt x="72" y="236"/>
                  </a:lnTo>
                  <a:lnTo>
                    <a:pt x="72" y="236"/>
                  </a:lnTo>
                  <a:lnTo>
                    <a:pt x="74" y="234"/>
                  </a:lnTo>
                  <a:lnTo>
                    <a:pt x="74" y="234"/>
                  </a:lnTo>
                  <a:lnTo>
                    <a:pt x="72" y="234"/>
                  </a:lnTo>
                  <a:lnTo>
                    <a:pt x="72" y="232"/>
                  </a:lnTo>
                  <a:lnTo>
                    <a:pt x="70" y="232"/>
                  </a:lnTo>
                  <a:lnTo>
                    <a:pt x="70" y="230"/>
                  </a:lnTo>
                  <a:lnTo>
                    <a:pt x="72" y="228"/>
                  </a:lnTo>
                  <a:lnTo>
                    <a:pt x="72" y="228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2" y="230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2" y="232"/>
                  </a:lnTo>
                  <a:lnTo>
                    <a:pt x="74" y="232"/>
                  </a:lnTo>
                  <a:lnTo>
                    <a:pt x="74" y="232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6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2"/>
                  </a:lnTo>
                  <a:lnTo>
                    <a:pt x="78" y="230"/>
                  </a:lnTo>
                  <a:lnTo>
                    <a:pt x="80" y="230"/>
                  </a:lnTo>
                  <a:lnTo>
                    <a:pt x="82" y="230"/>
                  </a:lnTo>
                  <a:lnTo>
                    <a:pt x="82" y="230"/>
                  </a:lnTo>
                  <a:lnTo>
                    <a:pt x="82" y="228"/>
                  </a:lnTo>
                  <a:lnTo>
                    <a:pt x="82" y="228"/>
                  </a:lnTo>
                  <a:lnTo>
                    <a:pt x="82" y="228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80" y="226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80" y="224"/>
                  </a:lnTo>
                  <a:lnTo>
                    <a:pt x="80" y="222"/>
                  </a:lnTo>
                  <a:lnTo>
                    <a:pt x="80" y="222"/>
                  </a:lnTo>
                  <a:lnTo>
                    <a:pt x="78" y="222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78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0" y="220"/>
                  </a:lnTo>
                  <a:lnTo>
                    <a:pt x="82" y="220"/>
                  </a:lnTo>
                  <a:lnTo>
                    <a:pt x="82" y="218"/>
                  </a:lnTo>
                  <a:lnTo>
                    <a:pt x="80" y="214"/>
                  </a:lnTo>
                  <a:lnTo>
                    <a:pt x="80" y="212"/>
                  </a:lnTo>
                  <a:lnTo>
                    <a:pt x="80" y="212"/>
                  </a:lnTo>
                  <a:lnTo>
                    <a:pt x="82" y="208"/>
                  </a:lnTo>
                  <a:lnTo>
                    <a:pt x="82" y="206"/>
                  </a:lnTo>
                  <a:lnTo>
                    <a:pt x="82" y="206"/>
                  </a:lnTo>
                  <a:lnTo>
                    <a:pt x="82" y="206"/>
                  </a:lnTo>
                  <a:lnTo>
                    <a:pt x="82" y="204"/>
                  </a:lnTo>
                  <a:lnTo>
                    <a:pt x="82" y="206"/>
                  </a:lnTo>
                  <a:lnTo>
                    <a:pt x="84" y="206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4" y="204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88" y="200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86" y="202"/>
                  </a:lnTo>
                  <a:lnTo>
                    <a:pt x="86" y="204"/>
                  </a:lnTo>
                  <a:lnTo>
                    <a:pt x="82" y="208"/>
                  </a:lnTo>
                  <a:lnTo>
                    <a:pt x="82" y="210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2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82" y="214"/>
                  </a:lnTo>
                  <a:lnTo>
                    <a:pt x="82" y="216"/>
                  </a:lnTo>
                  <a:lnTo>
                    <a:pt x="82" y="218"/>
                  </a:lnTo>
                  <a:lnTo>
                    <a:pt x="82" y="222"/>
                  </a:lnTo>
                  <a:lnTo>
                    <a:pt x="84" y="222"/>
                  </a:lnTo>
                  <a:lnTo>
                    <a:pt x="84" y="222"/>
                  </a:lnTo>
                  <a:lnTo>
                    <a:pt x="84" y="224"/>
                  </a:lnTo>
                  <a:lnTo>
                    <a:pt x="84" y="224"/>
                  </a:lnTo>
                  <a:lnTo>
                    <a:pt x="84" y="226"/>
                  </a:lnTo>
                  <a:lnTo>
                    <a:pt x="86" y="226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6" y="222"/>
                  </a:lnTo>
                  <a:lnTo>
                    <a:pt x="86" y="222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88" y="218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6"/>
                  </a:lnTo>
                  <a:lnTo>
                    <a:pt x="90" y="218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8" y="218"/>
                  </a:lnTo>
                  <a:lnTo>
                    <a:pt x="88" y="220"/>
                  </a:lnTo>
                  <a:lnTo>
                    <a:pt x="88" y="220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8" y="222"/>
                  </a:lnTo>
                  <a:lnTo>
                    <a:pt x="86" y="222"/>
                  </a:lnTo>
                  <a:lnTo>
                    <a:pt x="86" y="224"/>
                  </a:lnTo>
                  <a:lnTo>
                    <a:pt x="86" y="224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88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6"/>
                  </a:lnTo>
                  <a:lnTo>
                    <a:pt x="98" y="214"/>
                  </a:lnTo>
                  <a:lnTo>
                    <a:pt x="98" y="216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6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18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4" y="220"/>
                  </a:lnTo>
                  <a:lnTo>
                    <a:pt x="92" y="222"/>
                  </a:lnTo>
                  <a:lnTo>
                    <a:pt x="90" y="222"/>
                  </a:lnTo>
                  <a:lnTo>
                    <a:pt x="90" y="222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4"/>
                  </a:lnTo>
                  <a:lnTo>
                    <a:pt x="90" y="226"/>
                  </a:lnTo>
                  <a:lnTo>
                    <a:pt x="90" y="226"/>
                  </a:lnTo>
                  <a:lnTo>
                    <a:pt x="88" y="226"/>
                  </a:lnTo>
                  <a:lnTo>
                    <a:pt x="88" y="226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0"/>
                  </a:lnTo>
                  <a:lnTo>
                    <a:pt x="88" y="232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0" y="230"/>
                  </a:lnTo>
                  <a:lnTo>
                    <a:pt x="90" y="230"/>
                  </a:lnTo>
                  <a:lnTo>
                    <a:pt x="92" y="230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28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2" y="230"/>
                  </a:lnTo>
                  <a:lnTo>
                    <a:pt x="90" y="230"/>
                  </a:lnTo>
                  <a:lnTo>
                    <a:pt x="90" y="232"/>
                  </a:lnTo>
                  <a:lnTo>
                    <a:pt x="90" y="232"/>
                  </a:lnTo>
                  <a:lnTo>
                    <a:pt x="92" y="232"/>
                  </a:lnTo>
                  <a:lnTo>
                    <a:pt x="92" y="232"/>
                  </a:lnTo>
                  <a:lnTo>
                    <a:pt x="94" y="234"/>
                  </a:lnTo>
                  <a:lnTo>
                    <a:pt x="94" y="234"/>
                  </a:lnTo>
                  <a:lnTo>
                    <a:pt x="96" y="234"/>
                  </a:lnTo>
                  <a:lnTo>
                    <a:pt x="96" y="234"/>
                  </a:lnTo>
                  <a:lnTo>
                    <a:pt x="98" y="230"/>
                  </a:lnTo>
                  <a:lnTo>
                    <a:pt x="100" y="230"/>
                  </a:lnTo>
                  <a:lnTo>
                    <a:pt x="100" y="230"/>
                  </a:lnTo>
                  <a:lnTo>
                    <a:pt x="100" y="228"/>
                  </a:lnTo>
                  <a:lnTo>
                    <a:pt x="100" y="226"/>
                  </a:lnTo>
                  <a:lnTo>
                    <a:pt x="100" y="224"/>
                  </a:lnTo>
                  <a:lnTo>
                    <a:pt x="102" y="224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2" y="222"/>
                  </a:lnTo>
                  <a:lnTo>
                    <a:pt x="102" y="220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18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4" y="216"/>
                  </a:lnTo>
                  <a:lnTo>
                    <a:pt x="106" y="216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4" y="214"/>
                  </a:lnTo>
                  <a:lnTo>
                    <a:pt x="104" y="212"/>
                  </a:lnTo>
                  <a:lnTo>
                    <a:pt x="104" y="210"/>
                  </a:lnTo>
                  <a:lnTo>
                    <a:pt x="104" y="210"/>
                  </a:lnTo>
                  <a:lnTo>
                    <a:pt x="104" y="212"/>
                  </a:lnTo>
                  <a:lnTo>
                    <a:pt x="104" y="212"/>
                  </a:lnTo>
                  <a:lnTo>
                    <a:pt x="104" y="214"/>
                  </a:lnTo>
                  <a:lnTo>
                    <a:pt x="106" y="214"/>
                  </a:lnTo>
                  <a:lnTo>
                    <a:pt x="106" y="216"/>
                  </a:lnTo>
                  <a:lnTo>
                    <a:pt x="104" y="218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4" y="220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6" y="220"/>
                  </a:lnTo>
                  <a:lnTo>
                    <a:pt x="108" y="220"/>
                  </a:lnTo>
                  <a:lnTo>
                    <a:pt x="108" y="218"/>
                  </a:lnTo>
                  <a:lnTo>
                    <a:pt x="108" y="216"/>
                  </a:lnTo>
                  <a:lnTo>
                    <a:pt x="108" y="216"/>
                  </a:lnTo>
                  <a:lnTo>
                    <a:pt x="108" y="216"/>
                  </a:lnTo>
                  <a:lnTo>
                    <a:pt x="110" y="216"/>
                  </a:lnTo>
                  <a:lnTo>
                    <a:pt x="110" y="214"/>
                  </a:lnTo>
                  <a:lnTo>
                    <a:pt x="112" y="214"/>
                  </a:lnTo>
                  <a:lnTo>
                    <a:pt x="112" y="212"/>
                  </a:lnTo>
                  <a:lnTo>
                    <a:pt x="114" y="210"/>
                  </a:lnTo>
                  <a:lnTo>
                    <a:pt x="114" y="208"/>
                  </a:lnTo>
                  <a:lnTo>
                    <a:pt x="114" y="206"/>
                  </a:lnTo>
                  <a:lnTo>
                    <a:pt x="114" y="206"/>
                  </a:lnTo>
                  <a:lnTo>
                    <a:pt x="112" y="204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2" y="202"/>
                  </a:lnTo>
                  <a:lnTo>
                    <a:pt x="114" y="202"/>
                  </a:lnTo>
                  <a:lnTo>
                    <a:pt x="112" y="200"/>
                  </a:lnTo>
                  <a:lnTo>
                    <a:pt x="112" y="198"/>
                  </a:lnTo>
                  <a:lnTo>
                    <a:pt x="112" y="198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08" y="198"/>
                  </a:lnTo>
                  <a:lnTo>
                    <a:pt x="108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200"/>
                  </a:lnTo>
                  <a:lnTo>
                    <a:pt x="106" y="198"/>
                  </a:lnTo>
                  <a:lnTo>
                    <a:pt x="106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08" y="196"/>
                  </a:lnTo>
                  <a:lnTo>
                    <a:pt x="110" y="196"/>
                  </a:lnTo>
                  <a:lnTo>
                    <a:pt x="110" y="196"/>
                  </a:lnTo>
                  <a:lnTo>
                    <a:pt x="110" y="194"/>
                  </a:lnTo>
                  <a:lnTo>
                    <a:pt x="108" y="192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08" y="190"/>
                  </a:lnTo>
                  <a:lnTo>
                    <a:pt x="108" y="188"/>
                  </a:lnTo>
                  <a:lnTo>
                    <a:pt x="106" y="188"/>
                  </a:lnTo>
                  <a:lnTo>
                    <a:pt x="106" y="190"/>
                  </a:lnTo>
                  <a:lnTo>
                    <a:pt x="106" y="188"/>
                  </a:lnTo>
                  <a:lnTo>
                    <a:pt x="104" y="188"/>
                  </a:lnTo>
                  <a:lnTo>
                    <a:pt x="104" y="188"/>
                  </a:lnTo>
                  <a:lnTo>
                    <a:pt x="104" y="188"/>
                  </a:lnTo>
                  <a:lnTo>
                    <a:pt x="104" y="188"/>
                  </a:lnTo>
                  <a:lnTo>
                    <a:pt x="106" y="188"/>
                  </a:lnTo>
                  <a:lnTo>
                    <a:pt x="106" y="186"/>
                  </a:lnTo>
                  <a:lnTo>
                    <a:pt x="104" y="186"/>
                  </a:lnTo>
                  <a:lnTo>
                    <a:pt x="106" y="186"/>
                  </a:lnTo>
                  <a:lnTo>
                    <a:pt x="106" y="184"/>
                  </a:lnTo>
                  <a:lnTo>
                    <a:pt x="106" y="184"/>
                  </a:lnTo>
                  <a:lnTo>
                    <a:pt x="108" y="182"/>
                  </a:lnTo>
                  <a:lnTo>
                    <a:pt x="108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2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10" y="180"/>
                  </a:lnTo>
                  <a:lnTo>
                    <a:pt x="108" y="178"/>
                  </a:lnTo>
                  <a:lnTo>
                    <a:pt x="108" y="176"/>
                  </a:lnTo>
                  <a:lnTo>
                    <a:pt x="106" y="176"/>
                  </a:lnTo>
                  <a:lnTo>
                    <a:pt x="106" y="174"/>
                  </a:lnTo>
                  <a:lnTo>
                    <a:pt x="106" y="174"/>
                  </a:lnTo>
                  <a:lnTo>
                    <a:pt x="106" y="174"/>
                  </a:lnTo>
                  <a:lnTo>
                    <a:pt x="108" y="172"/>
                  </a:lnTo>
                  <a:lnTo>
                    <a:pt x="108" y="172"/>
                  </a:lnTo>
                  <a:lnTo>
                    <a:pt x="110" y="172"/>
                  </a:lnTo>
                  <a:lnTo>
                    <a:pt x="110" y="172"/>
                  </a:lnTo>
                  <a:lnTo>
                    <a:pt x="110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2" y="172"/>
                  </a:lnTo>
                  <a:lnTo>
                    <a:pt x="114" y="170"/>
                  </a:lnTo>
                  <a:lnTo>
                    <a:pt x="114" y="170"/>
                  </a:lnTo>
                  <a:lnTo>
                    <a:pt x="114" y="166"/>
                  </a:lnTo>
                  <a:lnTo>
                    <a:pt x="112" y="166"/>
                  </a:lnTo>
                  <a:lnTo>
                    <a:pt x="114" y="166"/>
                  </a:lnTo>
                  <a:lnTo>
                    <a:pt x="114" y="166"/>
                  </a:lnTo>
                  <a:lnTo>
                    <a:pt x="114" y="168"/>
                  </a:lnTo>
                  <a:lnTo>
                    <a:pt x="114" y="166"/>
                  </a:lnTo>
                  <a:lnTo>
                    <a:pt x="114" y="164"/>
                  </a:lnTo>
                  <a:lnTo>
                    <a:pt x="112" y="162"/>
                  </a:lnTo>
                  <a:lnTo>
                    <a:pt x="112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8" y="162"/>
                  </a:lnTo>
                  <a:lnTo>
                    <a:pt x="106" y="160"/>
                  </a:lnTo>
                  <a:lnTo>
                    <a:pt x="106" y="160"/>
                  </a:lnTo>
                  <a:lnTo>
                    <a:pt x="104" y="160"/>
                  </a:lnTo>
                  <a:lnTo>
                    <a:pt x="104" y="160"/>
                  </a:lnTo>
                  <a:lnTo>
                    <a:pt x="104" y="158"/>
                  </a:lnTo>
                  <a:lnTo>
                    <a:pt x="98" y="156"/>
                  </a:lnTo>
                  <a:lnTo>
                    <a:pt x="98" y="154"/>
                  </a:lnTo>
                  <a:lnTo>
                    <a:pt x="98" y="154"/>
                  </a:lnTo>
                  <a:lnTo>
                    <a:pt x="100" y="156"/>
                  </a:lnTo>
                  <a:lnTo>
                    <a:pt x="100" y="156"/>
                  </a:lnTo>
                  <a:lnTo>
                    <a:pt x="110" y="158"/>
                  </a:lnTo>
                  <a:lnTo>
                    <a:pt x="112" y="158"/>
                  </a:lnTo>
                  <a:lnTo>
                    <a:pt x="112" y="158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2" y="156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08" y="150"/>
                  </a:lnTo>
                  <a:lnTo>
                    <a:pt x="108" y="150"/>
                  </a:lnTo>
                  <a:lnTo>
                    <a:pt x="108" y="148"/>
                  </a:lnTo>
                  <a:lnTo>
                    <a:pt x="108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0" y="150"/>
                  </a:lnTo>
                  <a:lnTo>
                    <a:pt x="112" y="150"/>
                  </a:lnTo>
                  <a:lnTo>
                    <a:pt x="112" y="148"/>
                  </a:lnTo>
                  <a:lnTo>
                    <a:pt x="112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4" y="148"/>
                  </a:lnTo>
                  <a:lnTo>
                    <a:pt x="112" y="150"/>
                  </a:lnTo>
                  <a:lnTo>
                    <a:pt x="112" y="150"/>
                  </a:lnTo>
                  <a:lnTo>
                    <a:pt x="114" y="152"/>
                  </a:lnTo>
                  <a:lnTo>
                    <a:pt x="114" y="154"/>
                  </a:lnTo>
                  <a:lnTo>
                    <a:pt x="114" y="152"/>
                  </a:lnTo>
                  <a:lnTo>
                    <a:pt x="116" y="152"/>
                  </a:lnTo>
                  <a:lnTo>
                    <a:pt x="116" y="152"/>
                  </a:lnTo>
                  <a:lnTo>
                    <a:pt x="116" y="152"/>
                  </a:lnTo>
                  <a:lnTo>
                    <a:pt x="118" y="152"/>
                  </a:lnTo>
                  <a:lnTo>
                    <a:pt x="118" y="152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6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8" y="150"/>
                  </a:lnTo>
                  <a:lnTo>
                    <a:pt x="118" y="152"/>
                  </a:lnTo>
                  <a:lnTo>
                    <a:pt x="118" y="154"/>
                  </a:lnTo>
                  <a:lnTo>
                    <a:pt x="114" y="154"/>
                  </a:lnTo>
                  <a:lnTo>
                    <a:pt x="114" y="154"/>
                  </a:lnTo>
                  <a:lnTo>
                    <a:pt x="114" y="156"/>
                  </a:lnTo>
                  <a:lnTo>
                    <a:pt x="114" y="158"/>
                  </a:lnTo>
                  <a:lnTo>
                    <a:pt x="114" y="158"/>
                  </a:lnTo>
                  <a:lnTo>
                    <a:pt x="114" y="160"/>
                  </a:lnTo>
                  <a:lnTo>
                    <a:pt x="114" y="162"/>
                  </a:lnTo>
                  <a:lnTo>
                    <a:pt x="116" y="160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4"/>
                  </a:lnTo>
                  <a:lnTo>
                    <a:pt x="116" y="166"/>
                  </a:lnTo>
                  <a:lnTo>
                    <a:pt x="116" y="166"/>
                  </a:lnTo>
                  <a:lnTo>
                    <a:pt x="116" y="168"/>
                  </a:lnTo>
                  <a:lnTo>
                    <a:pt x="114" y="170"/>
                  </a:lnTo>
                  <a:lnTo>
                    <a:pt x="114" y="172"/>
                  </a:lnTo>
                  <a:lnTo>
                    <a:pt x="114" y="172"/>
                  </a:lnTo>
                  <a:lnTo>
                    <a:pt x="114" y="174"/>
                  </a:lnTo>
                  <a:lnTo>
                    <a:pt x="116" y="174"/>
                  </a:lnTo>
                  <a:lnTo>
                    <a:pt x="118" y="180"/>
                  </a:lnTo>
                  <a:lnTo>
                    <a:pt x="118" y="180"/>
                  </a:lnTo>
                  <a:lnTo>
                    <a:pt x="118" y="182"/>
                  </a:lnTo>
                  <a:lnTo>
                    <a:pt x="120" y="182"/>
                  </a:lnTo>
                  <a:lnTo>
                    <a:pt x="120" y="182"/>
                  </a:lnTo>
                  <a:lnTo>
                    <a:pt x="120" y="184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6"/>
                  </a:lnTo>
                  <a:lnTo>
                    <a:pt x="120" y="188"/>
                  </a:lnTo>
                  <a:lnTo>
                    <a:pt x="122" y="188"/>
                  </a:lnTo>
                  <a:lnTo>
                    <a:pt x="122" y="188"/>
                  </a:lnTo>
                  <a:lnTo>
                    <a:pt x="122" y="190"/>
                  </a:lnTo>
                  <a:lnTo>
                    <a:pt x="122" y="190"/>
                  </a:lnTo>
                  <a:lnTo>
                    <a:pt x="122" y="190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4" y="192"/>
                  </a:lnTo>
                  <a:lnTo>
                    <a:pt x="126" y="192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6" y="194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28" y="196"/>
                  </a:lnTo>
                  <a:lnTo>
                    <a:pt x="130" y="196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2" y="196"/>
                  </a:lnTo>
                  <a:lnTo>
                    <a:pt x="132" y="194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2"/>
                  </a:lnTo>
                  <a:lnTo>
                    <a:pt x="132" y="194"/>
                  </a:lnTo>
                  <a:lnTo>
                    <a:pt x="134" y="194"/>
                  </a:lnTo>
                  <a:lnTo>
                    <a:pt x="134" y="194"/>
                  </a:lnTo>
                  <a:lnTo>
                    <a:pt x="134" y="198"/>
                  </a:lnTo>
                  <a:lnTo>
                    <a:pt x="134" y="198"/>
                  </a:lnTo>
                  <a:lnTo>
                    <a:pt x="136" y="200"/>
                  </a:lnTo>
                  <a:lnTo>
                    <a:pt x="138" y="198"/>
                  </a:lnTo>
                  <a:lnTo>
                    <a:pt x="140" y="198"/>
                  </a:lnTo>
                  <a:lnTo>
                    <a:pt x="140" y="198"/>
                  </a:lnTo>
                  <a:lnTo>
                    <a:pt x="142" y="196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4"/>
                  </a:lnTo>
                  <a:lnTo>
                    <a:pt x="142" y="192"/>
                  </a:lnTo>
                  <a:lnTo>
                    <a:pt x="140" y="192"/>
                  </a:lnTo>
                  <a:lnTo>
                    <a:pt x="138" y="192"/>
                  </a:lnTo>
                  <a:lnTo>
                    <a:pt x="138" y="192"/>
                  </a:lnTo>
                  <a:lnTo>
                    <a:pt x="140" y="192"/>
                  </a:lnTo>
                  <a:lnTo>
                    <a:pt x="140" y="190"/>
                  </a:lnTo>
                  <a:lnTo>
                    <a:pt x="140" y="190"/>
                  </a:lnTo>
                  <a:lnTo>
                    <a:pt x="138" y="190"/>
                  </a:lnTo>
                  <a:lnTo>
                    <a:pt x="138" y="190"/>
                  </a:lnTo>
                  <a:lnTo>
                    <a:pt x="140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2" y="190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4" y="192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6" y="190"/>
                  </a:lnTo>
                  <a:lnTo>
                    <a:pt x="144" y="190"/>
                  </a:lnTo>
                  <a:lnTo>
                    <a:pt x="144" y="190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8" y="188"/>
                  </a:lnTo>
                  <a:lnTo>
                    <a:pt x="148" y="188"/>
                  </a:lnTo>
                  <a:lnTo>
                    <a:pt x="146" y="188"/>
                  </a:lnTo>
                  <a:lnTo>
                    <a:pt x="146" y="188"/>
                  </a:lnTo>
                  <a:lnTo>
                    <a:pt x="148" y="188"/>
                  </a:lnTo>
                  <a:lnTo>
                    <a:pt x="148" y="188"/>
                  </a:lnTo>
                  <a:lnTo>
                    <a:pt x="148" y="188"/>
                  </a:lnTo>
                  <a:lnTo>
                    <a:pt x="150" y="188"/>
                  </a:lnTo>
                  <a:lnTo>
                    <a:pt x="150" y="188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0" y="186"/>
                  </a:lnTo>
                  <a:lnTo>
                    <a:pt x="152" y="184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2"/>
                  </a:lnTo>
                  <a:lnTo>
                    <a:pt x="152" y="184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2" y="186"/>
                  </a:lnTo>
                  <a:lnTo>
                    <a:pt x="152" y="188"/>
                  </a:lnTo>
                  <a:lnTo>
                    <a:pt x="152" y="188"/>
                  </a:lnTo>
                  <a:lnTo>
                    <a:pt x="152" y="188"/>
                  </a:lnTo>
                  <a:lnTo>
                    <a:pt x="152" y="188"/>
                  </a:lnTo>
                  <a:lnTo>
                    <a:pt x="152" y="188"/>
                  </a:lnTo>
                  <a:lnTo>
                    <a:pt x="152" y="190"/>
                  </a:lnTo>
                  <a:lnTo>
                    <a:pt x="154" y="190"/>
                  </a:lnTo>
                  <a:lnTo>
                    <a:pt x="156" y="190"/>
                  </a:lnTo>
                  <a:lnTo>
                    <a:pt x="160" y="198"/>
                  </a:lnTo>
                  <a:lnTo>
                    <a:pt x="164" y="204"/>
                  </a:lnTo>
                  <a:lnTo>
                    <a:pt x="164" y="206"/>
                  </a:lnTo>
                  <a:lnTo>
                    <a:pt x="166" y="212"/>
                  </a:lnTo>
                  <a:lnTo>
                    <a:pt x="166" y="212"/>
                  </a:lnTo>
                  <a:lnTo>
                    <a:pt x="166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68" y="208"/>
                  </a:lnTo>
                  <a:lnTo>
                    <a:pt x="170" y="208"/>
                  </a:lnTo>
                  <a:lnTo>
                    <a:pt x="170" y="206"/>
                  </a:lnTo>
                  <a:lnTo>
                    <a:pt x="170" y="206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0" y="204"/>
                  </a:lnTo>
                  <a:lnTo>
                    <a:pt x="172" y="204"/>
                  </a:lnTo>
                  <a:lnTo>
                    <a:pt x="170" y="208"/>
                  </a:lnTo>
                  <a:lnTo>
                    <a:pt x="170" y="208"/>
                  </a:lnTo>
                  <a:lnTo>
                    <a:pt x="168" y="208"/>
                  </a:lnTo>
                  <a:lnTo>
                    <a:pt x="168" y="210"/>
                  </a:lnTo>
                  <a:lnTo>
                    <a:pt x="166" y="210"/>
                  </a:lnTo>
                  <a:lnTo>
                    <a:pt x="166" y="210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2"/>
                  </a:lnTo>
                  <a:lnTo>
                    <a:pt x="168" y="214"/>
                  </a:lnTo>
                  <a:lnTo>
                    <a:pt x="168" y="214"/>
                  </a:lnTo>
                  <a:lnTo>
                    <a:pt x="166" y="214"/>
                  </a:lnTo>
                  <a:lnTo>
                    <a:pt x="166" y="216"/>
                  </a:lnTo>
                  <a:lnTo>
                    <a:pt x="168" y="216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70" y="218"/>
                  </a:lnTo>
                  <a:lnTo>
                    <a:pt x="168" y="218"/>
                  </a:lnTo>
                  <a:lnTo>
                    <a:pt x="168" y="218"/>
                  </a:lnTo>
                  <a:lnTo>
                    <a:pt x="170" y="224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0" y="226"/>
                  </a:lnTo>
                  <a:lnTo>
                    <a:pt x="170" y="228"/>
                  </a:lnTo>
                  <a:lnTo>
                    <a:pt x="170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0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2" y="232"/>
                  </a:lnTo>
                  <a:lnTo>
                    <a:pt x="170" y="234"/>
                  </a:lnTo>
                  <a:lnTo>
                    <a:pt x="170" y="234"/>
                  </a:lnTo>
                  <a:lnTo>
                    <a:pt x="172" y="234"/>
                  </a:lnTo>
                  <a:lnTo>
                    <a:pt x="172" y="234"/>
                  </a:lnTo>
                  <a:lnTo>
                    <a:pt x="172" y="234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34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4" y="236"/>
                  </a:lnTo>
                  <a:lnTo>
                    <a:pt x="172" y="238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4" y="238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4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38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40"/>
                  </a:lnTo>
                  <a:lnTo>
                    <a:pt x="176" y="242"/>
                  </a:lnTo>
                  <a:lnTo>
                    <a:pt x="176" y="242"/>
                  </a:lnTo>
                  <a:lnTo>
                    <a:pt x="176" y="242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76" y="244"/>
                  </a:lnTo>
                  <a:lnTo>
                    <a:pt x="174" y="244"/>
                  </a:lnTo>
                  <a:lnTo>
                    <a:pt x="174" y="246"/>
                  </a:lnTo>
                  <a:lnTo>
                    <a:pt x="174" y="246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6" y="248"/>
                  </a:lnTo>
                  <a:lnTo>
                    <a:pt x="174" y="248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4" y="250"/>
                  </a:lnTo>
                  <a:lnTo>
                    <a:pt x="172" y="250"/>
                  </a:lnTo>
                  <a:lnTo>
                    <a:pt x="174" y="250"/>
                  </a:lnTo>
                  <a:lnTo>
                    <a:pt x="174" y="252"/>
                  </a:lnTo>
                  <a:lnTo>
                    <a:pt x="174" y="252"/>
                  </a:lnTo>
                  <a:lnTo>
                    <a:pt x="174" y="252"/>
                  </a:lnTo>
                  <a:lnTo>
                    <a:pt x="174" y="252"/>
                  </a:lnTo>
                  <a:lnTo>
                    <a:pt x="178" y="258"/>
                  </a:lnTo>
                  <a:lnTo>
                    <a:pt x="178" y="258"/>
                  </a:lnTo>
                  <a:lnTo>
                    <a:pt x="178" y="260"/>
                  </a:lnTo>
                  <a:lnTo>
                    <a:pt x="178" y="262"/>
                  </a:lnTo>
                  <a:lnTo>
                    <a:pt x="178" y="264"/>
                  </a:lnTo>
                  <a:lnTo>
                    <a:pt x="178" y="264"/>
                  </a:lnTo>
                  <a:lnTo>
                    <a:pt x="180" y="266"/>
                  </a:lnTo>
                  <a:lnTo>
                    <a:pt x="180" y="268"/>
                  </a:lnTo>
                  <a:lnTo>
                    <a:pt x="180" y="268"/>
                  </a:lnTo>
                  <a:lnTo>
                    <a:pt x="182" y="270"/>
                  </a:lnTo>
                  <a:lnTo>
                    <a:pt x="184" y="272"/>
                  </a:lnTo>
                  <a:lnTo>
                    <a:pt x="184" y="272"/>
                  </a:lnTo>
                  <a:lnTo>
                    <a:pt x="184" y="274"/>
                  </a:lnTo>
                  <a:lnTo>
                    <a:pt x="188" y="280"/>
                  </a:lnTo>
                  <a:lnTo>
                    <a:pt x="188" y="282"/>
                  </a:lnTo>
                  <a:lnTo>
                    <a:pt x="188" y="284"/>
                  </a:lnTo>
                  <a:lnTo>
                    <a:pt x="190" y="284"/>
                  </a:lnTo>
                  <a:lnTo>
                    <a:pt x="190" y="284"/>
                  </a:lnTo>
                  <a:lnTo>
                    <a:pt x="190" y="284"/>
                  </a:lnTo>
                  <a:lnTo>
                    <a:pt x="190" y="284"/>
                  </a:lnTo>
                  <a:lnTo>
                    <a:pt x="190" y="282"/>
                  </a:lnTo>
                  <a:lnTo>
                    <a:pt x="190" y="282"/>
                  </a:lnTo>
                  <a:lnTo>
                    <a:pt x="190" y="282"/>
                  </a:lnTo>
                  <a:lnTo>
                    <a:pt x="188" y="280"/>
                  </a:lnTo>
                  <a:lnTo>
                    <a:pt x="188" y="278"/>
                  </a:lnTo>
                  <a:lnTo>
                    <a:pt x="188" y="278"/>
                  </a:lnTo>
                  <a:lnTo>
                    <a:pt x="188" y="276"/>
                  </a:lnTo>
                  <a:lnTo>
                    <a:pt x="186" y="274"/>
                  </a:lnTo>
                  <a:lnTo>
                    <a:pt x="186" y="272"/>
                  </a:lnTo>
                  <a:lnTo>
                    <a:pt x="186" y="270"/>
                  </a:lnTo>
                  <a:lnTo>
                    <a:pt x="186" y="268"/>
                  </a:lnTo>
                  <a:lnTo>
                    <a:pt x="186" y="268"/>
                  </a:lnTo>
                  <a:lnTo>
                    <a:pt x="184" y="266"/>
                  </a:lnTo>
                  <a:lnTo>
                    <a:pt x="184" y="266"/>
                  </a:lnTo>
                  <a:lnTo>
                    <a:pt x="184" y="264"/>
                  </a:lnTo>
                  <a:lnTo>
                    <a:pt x="184" y="264"/>
                  </a:lnTo>
                  <a:lnTo>
                    <a:pt x="182" y="264"/>
                  </a:lnTo>
                  <a:lnTo>
                    <a:pt x="184" y="262"/>
                  </a:lnTo>
                  <a:lnTo>
                    <a:pt x="184" y="262"/>
                  </a:lnTo>
                  <a:lnTo>
                    <a:pt x="184" y="260"/>
                  </a:lnTo>
                  <a:lnTo>
                    <a:pt x="184" y="258"/>
                  </a:lnTo>
                  <a:lnTo>
                    <a:pt x="184" y="258"/>
                  </a:lnTo>
                  <a:lnTo>
                    <a:pt x="184" y="256"/>
                  </a:lnTo>
                  <a:lnTo>
                    <a:pt x="184" y="254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6" y="252"/>
                  </a:lnTo>
                  <a:lnTo>
                    <a:pt x="188" y="252"/>
                  </a:lnTo>
                  <a:lnTo>
                    <a:pt x="190" y="250"/>
                  </a:lnTo>
                  <a:lnTo>
                    <a:pt x="190" y="250"/>
                  </a:lnTo>
                  <a:lnTo>
                    <a:pt x="192" y="250"/>
                  </a:lnTo>
                  <a:lnTo>
                    <a:pt x="192" y="252"/>
                  </a:lnTo>
                  <a:lnTo>
                    <a:pt x="192" y="252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2" y="254"/>
                  </a:lnTo>
                  <a:lnTo>
                    <a:pt x="194" y="254"/>
                  </a:lnTo>
                  <a:lnTo>
                    <a:pt x="196" y="254"/>
                  </a:lnTo>
                  <a:lnTo>
                    <a:pt x="198" y="254"/>
                  </a:lnTo>
                  <a:lnTo>
                    <a:pt x="198" y="254"/>
                  </a:lnTo>
                  <a:lnTo>
                    <a:pt x="200" y="256"/>
                  </a:lnTo>
                  <a:lnTo>
                    <a:pt x="200" y="258"/>
                  </a:lnTo>
                  <a:lnTo>
                    <a:pt x="200" y="260"/>
                  </a:lnTo>
                  <a:lnTo>
                    <a:pt x="200" y="260"/>
                  </a:lnTo>
                  <a:lnTo>
                    <a:pt x="202" y="260"/>
                  </a:lnTo>
                  <a:lnTo>
                    <a:pt x="202" y="260"/>
                  </a:lnTo>
                  <a:lnTo>
                    <a:pt x="204" y="258"/>
                  </a:lnTo>
                  <a:lnTo>
                    <a:pt x="204" y="258"/>
                  </a:lnTo>
                  <a:lnTo>
                    <a:pt x="204" y="256"/>
                  </a:lnTo>
                  <a:close/>
                  <a:moveTo>
                    <a:pt x="152" y="196"/>
                  </a:moveTo>
                  <a:lnTo>
                    <a:pt x="150" y="196"/>
                  </a:lnTo>
                  <a:lnTo>
                    <a:pt x="150" y="200"/>
                  </a:lnTo>
                  <a:lnTo>
                    <a:pt x="150" y="200"/>
                  </a:lnTo>
                  <a:lnTo>
                    <a:pt x="150" y="202"/>
                  </a:lnTo>
                  <a:lnTo>
                    <a:pt x="152" y="204"/>
                  </a:lnTo>
                  <a:lnTo>
                    <a:pt x="154" y="206"/>
                  </a:lnTo>
                  <a:lnTo>
                    <a:pt x="156" y="206"/>
                  </a:lnTo>
                  <a:lnTo>
                    <a:pt x="156" y="204"/>
                  </a:lnTo>
                  <a:lnTo>
                    <a:pt x="156" y="202"/>
                  </a:lnTo>
                  <a:lnTo>
                    <a:pt x="152" y="196"/>
                  </a:lnTo>
                  <a:close/>
                  <a:moveTo>
                    <a:pt x="130" y="212"/>
                  </a:moveTo>
                  <a:lnTo>
                    <a:pt x="130" y="212"/>
                  </a:lnTo>
                  <a:lnTo>
                    <a:pt x="130" y="216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4"/>
                  </a:lnTo>
                  <a:lnTo>
                    <a:pt x="130" y="212"/>
                  </a:lnTo>
                  <a:lnTo>
                    <a:pt x="130" y="212"/>
                  </a:lnTo>
                  <a:close/>
                  <a:moveTo>
                    <a:pt x="130" y="210"/>
                  </a:moveTo>
                  <a:lnTo>
                    <a:pt x="130" y="210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06"/>
                  </a:lnTo>
                  <a:lnTo>
                    <a:pt x="130" y="208"/>
                  </a:lnTo>
                  <a:lnTo>
                    <a:pt x="130" y="208"/>
                  </a:lnTo>
                  <a:lnTo>
                    <a:pt x="130" y="210"/>
                  </a:lnTo>
                  <a:lnTo>
                    <a:pt x="128" y="212"/>
                  </a:lnTo>
                  <a:lnTo>
                    <a:pt x="128" y="212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30" y="210"/>
                  </a:lnTo>
                  <a:close/>
                  <a:moveTo>
                    <a:pt x="128" y="214"/>
                  </a:moveTo>
                  <a:lnTo>
                    <a:pt x="128" y="214"/>
                  </a:lnTo>
                  <a:lnTo>
                    <a:pt x="128" y="214"/>
                  </a:lnTo>
                  <a:lnTo>
                    <a:pt x="128" y="214"/>
                  </a:lnTo>
                  <a:lnTo>
                    <a:pt x="128" y="216"/>
                  </a:lnTo>
                  <a:lnTo>
                    <a:pt x="128" y="216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28" y="218"/>
                  </a:lnTo>
                  <a:lnTo>
                    <a:pt x="130" y="218"/>
                  </a:lnTo>
                  <a:lnTo>
                    <a:pt x="130" y="214"/>
                  </a:lnTo>
                  <a:lnTo>
                    <a:pt x="128" y="214"/>
                  </a:lnTo>
                  <a:lnTo>
                    <a:pt x="128" y="214"/>
                  </a:lnTo>
                  <a:close/>
                  <a:moveTo>
                    <a:pt x="110" y="174"/>
                  </a:moveTo>
                  <a:lnTo>
                    <a:pt x="108" y="174"/>
                  </a:lnTo>
                  <a:lnTo>
                    <a:pt x="108" y="174"/>
                  </a:lnTo>
                  <a:lnTo>
                    <a:pt x="106" y="174"/>
                  </a:lnTo>
                  <a:lnTo>
                    <a:pt x="108" y="174"/>
                  </a:lnTo>
                  <a:lnTo>
                    <a:pt x="108" y="176"/>
                  </a:lnTo>
                  <a:lnTo>
                    <a:pt x="108" y="176"/>
                  </a:lnTo>
                  <a:lnTo>
                    <a:pt x="108" y="174"/>
                  </a:lnTo>
                  <a:lnTo>
                    <a:pt x="110" y="174"/>
                  </a:lnTo>
                  <a:lnTo>
                    <a:pt x="110" y="174"/>
                  </a:lnTo>
                  <a:lnTo>
                    <a:pt x="110" y="174"/>
                  </a:lnTo>
                  <a:close/>
                  <a:moveTo>
                    <a:pt x="138" y="200"/>
                  </a:moveTo>
                  <a:lnTo>
                    <a:pt x="136" y="200"/>
                  </a:lnTo>
                  <a:lnTo>
                    <a:pt x="136" y="202"/>
                  </a:lnTo>
                  <a:lnTo>
                    <a:pt x="136" y="202"/>
                  </a:lnTo>
                  <a:lnTo>
                    <a:pt x="138" y="202"/>
                  </a:lnTo>
                  <a:lnTo>
                    <a:pt x="138" y="202"/>
                  </a:lnTo>
                  <a:lnTo>
                    <a:pt x="140" y="202"/>
                  </a:lnTo>
                  <a:lnTo>
                    <a:pt x="140" y="200"/>
                  </a:lnTo>
                  <a:lnTo>
                    <a:pt x="140" y="200"/>
                  </a:lnTo>
                  <a:lnTo>
                    <a:pt x="138" y="200"/>
                  </a:lnTo>
                  <a:close/>
                  <a:moveTo>
                    <a:pt x="138" y="210"/>
                  </a:moveTo>
                  <a:lnTo>
                    <a:pt x="138" y="208"/>
                  </a:lnTo>
                  <a:lnTo>
                    <a:pt x="138" y="208"/>
                  </a:lnTo>
                  <a:lnTo>
                    <a:pt x="138" y="208"/>
                  </a:lnTo>
                  <a:lnTo>
                    <a:pt x="136" y="206"/>
                  </a:lnTo>
                  <a:lnTo>
                    <a:pt x="136" y="206"/>
                  </a:lnTo>
                  <a:lnTo>
                    <a:pt x="134" y="206"/>
                  </a:lnTo>
                  <a:lnTo>
                    <a:pt x="134" y="210"/>
                  </a:lnTo>
                  <a:lnTo>
                    <a:pt x="134" y="212"/>
                  </a:lnTo>
                  <a:lnTo>
                    <a:pt x="134" y="216"/>
                  </a:lnTo>
                  <a:lnTo>
                    <a:pt x="134" y="216"/>
                  </a:lnTo>
                  <a:lnTo>
                    <a:pt x="132" y="218"/>
                  </a:lnTo>
                  <a:lnTo>
                    <a:pt x="132" y="218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2" y="220"/>
                  </a:lnTo>
                  <a:lnTo>
                    <a:pt x="134" y="220"/>
                  </a:lnTo>
                  <a:lnTo>
                    <a:pt x="134" y="220"/>
                  </a:lnTo>
                  <a:lnTo>
                    <a:pt x="136" y="218"/>
                  </a:lnTo>
                  <a:lnTo>
                    <a:pt x="136" y="218"/>
                  </a:lnTo>
                  <a:lnTo>
                    <a:pt x="136" y="218"/>
                  </a:lnTo>
                  <a:lnTo>
                    <a:pt x="138" y="218"/>
                  </a:lnTo>
                  <a:lnTo>
                    <a:pt x="138" y="216"/>
                  </a:lnTo>
                  <a:lnTo>
                    <a:pt x="138" y="216"/>
                  </a:lnTo>
                  <a:lnTo>
                    <a:pt x="138" y="214"/>
                  </a:lnTo>
                  <a:lnTo>
                    <a:pt x="140" y="214"/>
                  </a:lnTo>
                  <a:lnTo>
                    <a:pt x="138" y="212"/>
                  </a:lnTo>
                  <a:lnTo>
                    <a:pt x="138" y="210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1" name="Freeform 99"/>
            <p:cNvSpPr>
              <a:spLocks/>
            </p:cNvSpPr>
            <p:nvPr/>
          </p:nvSpPr>
          <p:spPr bwMode="auto">
            <a:xfrm>
              <a:off x="2847639" y="2820935"/>
              <a:ext cx="1294004" cy="1028727"/>
            </a:xfrm>
            <a:custGeom>
              <a:avLst/>
              <a:gdLst>
                <a:gd name="T0" fmla="*/ 607 w 637"/>
                <a:gd name="T1" fmla="*/ 60 h 484"/>
                <a:gd name="T2" fmla="*/ 579 w 637"/>
                <a:gd name="T3" fmla="*/ 68 h 484"/>
                <a:gd name="T4" fmla="*/ 563 w 637"/>
                <a:gd name="T5" fmla="*/ 60 h 484"/>
                <a:gd name="T6" fmla="*/ 521 w 637"/>
                <a:gd name="T7" fmla="*/ 84 h 484"/>
                <a:gd name="T8" fmla="*/ 485 w 637"/>
                <a:gd name="T9" fmla="*/ 80 h 484"/>
                <a:gd name="T10" fmla="*/ 489 w 637"/>
                <a:gd name="T11" fmla="*/ 42 h 484"/>
                <a:gd name="T12" fmla="*/ 477 w 637"/>
                <a:gd name="T13" fmla="*/ 30 h 484"/>
                <a:gd name="T14" fmla="*/ 465 w 637"/>
                <a:gd name="T15" fmla="*/ 2 h 484"/>
                <a:gd name="T16" fmla="*/ 451 w 637"/>
                <a:gd name="T17" fmla="*/ 4 h 484"/>
                <a:gd name="T18" fmla="*/ 435 w 637"/>
                <a:gd name="T19" fmla="*/ 26 h 484"/>
                <a:gd name="T20" fmla="*/ 433 w 637"/>
                <a:gd name="T21" fmla="*/ 38 h 484"/>
                <a:gd name="T22" fmla="*/ 429 w 637"/>
                <a:gd name="T23" fmla="*/ 50 h 484"/>
                <a:gd name="T24" fmla="*/ 411 w 637"/>
                <a:gd name="T25" fmla="*/ 50 h 484"/>
                <a:gd name="T26" fmla="*/ 393 w 637"/>
                <a:gd name="T27" fmla="*/ 62 h 484"/>
                <a:gd name="T28" fmla="*/ 387 w 637"/>
                <a:gd name="T29" fmla="*/ 76 h 484"/>
                <a:gd name="T30" fmla="*/ 371 w 637"/>
                <a:gd name="T31" fmla="*/ 66 h 484"/>
                <a:gd name="T32" fmla="*/ 359 w 637"/>
                <a:gd name="T33" fmla="*/ 70 h 484"/>
                <a:gd name="T34" fmla="*/ 341 w 637"/>
                <a:gd name="T35" fmla="*/ 80 h 484"/>
                <a:gd name="T36" fmla="*/ 323 w 637"/>
                <a:gd name="T37" fmla="*/ 76 h 484"/>
                <a:gd name="T38" fmla="*/ 307 w 637"/>
                <a:gd name="T39" fmla="*/ 68 h 484"/>
                <a:gd name="T40" fmla="*/ 275 w 637"/>
                <a:gd name="T41" fmla="*/ 62 h 484"/>
                <a:gd name="T42" fmla="*/ 253 w 637"/>
                <a:gd name="T43" fmla="*/ 62 h 484"/>
                <a:gd name="T44" fmla="*/ 229 w 637"/>
                <a:gd name="T45" fmla="*/ 54 h 484"/>
                <a:gd name="T46" fmla="*/ 187 w 637"/>
                <a:gd name="T47" fmla="*/ 90 h 484"/>
                <a:gd name="T48" fmla="*/ 164 w 637"/>
                <a:gd name="T49" fmla="*/ 128 h 484"/>
                <a:gd name="T50" fmla="*/ 118 w 637"/>
                <a:gd name="T51" fmla="*/ 144 h 484"/>
                <a:gd name="T52" fmla="*/ 116 w 637"/>
                <a:gd name="T53" fmla="*/ 166 h 484"/>
                <a:gd name="T54" fmla="*/ 86 w 637"/>
                <a:gd name="T55" fmla="*/ 176 h 484"/>
                <a:gd name="T56" fmla="*/ 42 w 637"/>
                <a:gd name="T57" fmla="*/ 162 h 484"/>
                <a:gd name="T58" fmla="*/ 34 w 637"/>
                <a:gd name="T59" fmla="*/ 164 h 484"/>
                <a:gd name="T60" fmla="*/ 30 w 637"/>
                <a:gd name="T61" fmla="*/ 184 h 484"/>
                <a:gd name="T62" fmla="*/ 22 w 637"/>
                <a:gd name="T63" fmla="*/ 210 h 484"/>
                <a:gd name="T64" fmla="*/ 18 w 637"/>
                <a:gd name="T65" fmla="*/ 228 h 484"/>
                <a:gd name="T66" fmla="*/ 18 w 637"/>
                <a:gd name="T67" fmla="*/ 268 h 484"/>
                <a:gd name="T68" fmla="*/ 10 w 637"/>
                <a:gd name="T69" fmla="*/ 312 h 484"/>
                <a:gd name="T70" fmla="*/ 16 w 637"/>
                <a:gd name="T71" fmla="*/ 376 h 484"/>
                <a:gd name="T72" fmla="*/ 60 w 637"/>
                <a:gd name="T73" fmla="*/ 402 h 484"/>
                <a:gd name="T74" fmla="*/ 24 w 637"/>
                <a:gd name="T75" fmla="*/ 462 h 484"/>
                <a:gd name="T76" fmla="*/ 108 w 637"/>
                <a:gd name="T77" fmla="*/ 480 h 484"/>
                <a:gd name="T78" fmla="*/ 207 w 637"/>
                <a:gd name="T79" fmla="*/ 474 h 484"/>
                <a:gd name="T80" fmla="*/ 257 w 637"/>
                <a:gd name="T81" fmla="*/ 452 h 484"/>
                <a:gd name="T82" fmla="*/ 275 w 637"/>
                <a:gd name="T83" fmla="*/ 390 h 484"/>
                <a:gd name="T84" fmla="*/ 299 w 637"/>
                <a:gd name="T85" fmla="*/ 390 h 484"/>
                <a:gd name="T86" fmla="*/ 313 w 637"/>
                <a:gd name="T87" fmla="*/ 376 h 484"/>
                <a:gd name="T88" fmla="*/ 337 w 637"/>
                <a:gd name="T89" fmla="*/ 360 h 484"/>
                <a:gd name="T90" fmla="*/ 355 w 637"/>
                <a:gd name="T91" fmla="*/ 358 h 484"/>
                <a:gd name="T92" fmla="*/ 389 w 637"/>
                <a:gd name="T93" fmla="*/ 352 h 484"/>
                <a:gd name="T94" fmla="*/ 395 w 637"/>
                <a:gd name="T95" fmla="*/ 312 h 484"/>
                <a:gd name="T96" fmla="*/ 405 w 637"/>
                <a:gd name="T97" fmla="*/ 292 h 484"/>
                <a:gd name="T98" fmla="*/ 429 w 637"/>
                <a:gd name="T99" fmla="*/ 272 h 484"/>
                <a:gd name="T100" fmla="*/ 417 w 637"/>
                <a:gd name="T101" fmla="*/ 252 h 484"/>
                <a:gd name="T102" fmla="*/ 459 w 637"/>
                <a:gd name="T103" fmla="*/ 244 h 484"/>
                <a:gd name="T104" fmla="*/ 465 w 637"/>
                <a:gd name="T105" fmla="*/ 222 h 484"/>
                <a:gd name="T106" fmla="*/ 479 w 637"/>
                <a:gd name="T107" fmla="*/ 196 h 484"/>
                <a:gd name="T108" fmla="*/ 491 w 637"/>
                <a:gd name="T109" fmla="*/ 170 h 484"/>
                <a:gd name="T110" fmla="*/ 485 w 637"/>
                <a:gd name="T111" fmla="*/ 150 h 484"/>
                <a:gd name="T112" fmla="*/ 475 w 637"/>
                <a:gd name="T113" fmla="*/ 130 h 484"/>
                <a:gd name="T114" fmla="*/ 497 w 637"/>
                <a:gd name="T115" fmla="*/ 114 h 484"/>
                <a:gd name="T116" fmla="*/ 513 w 637"/>
                <a:gd name="T117" fmla="*/ 102 h 484"/>
                <a:gd name="T118" fmla="*/ 553 w 637"/>
                <a:gd name="T119" fmla="*/ 90 h 484"/>
                <a:gd name="T120" fmla="*/ 599 w 637"/>
                <a:gd name="T121" fmla="*/ 92 h 484"/>
                <a:gd name="T122" fmla="*/ 621 w 637"/>
                <a:gd name="T123" fmla="*/ 80 h 484"/>
                <a:gd name="T124" fmla="*/ 625 w 637"/>
                <a:gd name="T125" fmla="*/ 6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" h="484">
                  <a:moveTo>
                    <a:pt x="635" y="68"/>
                  </a:moveTo>
                  <a:lnTo>
                    <a:pt x="633" y="64"/>
                  </a:lnTo>
                  <a:lnTo>
                    <a:pt x="633" y="64"/>
                  </a:lnTo>
                  <a:lnTo>
                    <a:pt x="627" y="60"/>
                  </a:lnTo>
                  <a:lnTo>
                    <a:pt x="625" y="60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21" y="60"/>
                  </a:lnTo>
                  <a:lnTo>
                    <a:pt x="619" y="60"/>
                  </a:lnTo>
                  <a:lnTo>
                    <a:pt x="617" y="60"/>
                  </a:lnTo>
                  <a:lnTo>
                    <a:pt x="617" y="60"/>
                  </a:lnTo>
                  <a:lnTo>
                    <a:pt x="617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3" y="60"/>
                  </a:lnTo>
                  <a:lnTo>
                    <a:pt x="613" y="58"/>
                  </a:lnTo>
                  <a:lnTo>
                    <a:pt x="613" y="58"/>
                  </a:lnTo>
                  <a:lnTo>
                    <a:pt x="613" y="58"/>
                  </a:lnTo>
                  <a:lnTo>
                    <a:pt x="611" y="58"/>
                  </a:lnTo>
                  <a:lnTo>
                    <a:pt x="611" y="58"/>
                  </a:lnTo>
                  <a:lnTo>
                    <a:pt x="611" y="60"/>
                  </a:lnTo>
                  <a:lnTo>
                    <a:pt x="611" y="60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7" y="60"/>
                  </a:lnTo>
                  <a:lnTo>
                    <a:pt x="607" y="62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599" y="64"/>
                  </a:lnTo>
                  <a:lnTo>
                    <a:pt x="597" y="66"/>
                  </a:lnTo>
                  <a:lnTo>
                    <a:pt x="595" y="66"/>
                  </a:lnTo>
                  <a:lnTo>
                    <a:pt x="593" y="68"/>
                  </a:lnTo>
                  <a:lnTo>
                    <a:pt x="591" y="68"/>
                  </a:lnTo>
                  <a:lnTo>
                    <a:pt x="591" y="68"/>
                  </a:lnTo>
                  <a:lnTo>
                    <a:pt x="589" y="70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87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3" y="68"/>
                  </a:lnTo>
                  <a:lnTo>
                    <a:pt x="583" y="68"/>
                  </a:lnTo>
                  <a:lnTo>
                    <a:pt x="583" y="68"/>
                  </a:lnTo>
                  <a:lnTo>
                    <a:pt x="581" y="68"/>
                  </a:lnTo>
                  <a:lnTo>
                    <a:pt x="581" y="68"/>
                  </a:lnTo>
                  <a:lnTo>
                    <a:pt x="579" y="68"/>
                  </a:lnTo>
                  <a:lnTo>
                    <a:pt x="581" y="66"/>
                  </a:lnTo>
                  <a:lnTo>
                    <a:pt x="581" y="66"/>
                  </a:lnTo>
                  <a:lnTo>
                    <a:pt x="583" y="66"/>
                  </a:lnTo>
                  <a:lnTo>
                    <a:pt x="583" y="64"/>
                  </a:lnTo>
                  <a:lnTo>
                    <a:pt x="585" y="64"/>
                  </a:lnTo>
                  <a:lnTo>
                    <a:pt x="585" y="64"/>
                  </a:lnTo>
                  <a:lnTo>
                    <a:pt x="587" y="64"/>
                  </a:lnTo>
                  <a:lnTo>
                    <a:pt x="587" y="62"/>
                  </a:lnTo>
                  <a:lnTo>
                    <a:pt x="587" y="60"/>
                  </a:lnTo>
                  <a:lnTo>
                    <a:pt x="587" y="60"/>
                  </a:lnTo>
                  <a:lnTo>
                    <a:pt x="587" y="58"/>
                  </a:lnTo>
                  <a:lnTo>
                    <a:pt x="585" y="58"/>
                  </a:lnTo>
                  <a:lnTo>
                    <a:pt x="583" y="58"/>
                  </a:lnTo>
                  <a:lnTo>
                    <a:pt x="581" y="58"/>
                  </a:lnTo>
                  <a:lnTo>
                    <a:pt x="575" y="56"/>
                  </a:lnTo>
                  <a:lnTo>
                    <a:pt x="573" y="56"/>
                  </a:lnTo>
                  <a:lnTo>
                    <a:pt x="571" y="56"/>
                  </a:lnTo>
                  <a:lnTo>
                    <a:pt x="569" y="56"/>
                  </a:lnTo>
                  <a:lnTo>
                    <a:pt x="569" y="56"/>
                  </a:lnTo>
                  <a:lnTo>
                    <a:pt x="567" y="56"/>
                  </a:lnTo>
                  <a:lnTo>
                    <a:pt x="567" y="56"/>
                  </a:lnTo>
                  <a:lnTo>
                    <a:pt x="565" y="56"/>
                  </a:lnTo>
                  <a:lnTo>
                    <a:pt x="565" y="56"/>
                  </a:lnTo>
                  <a:lnTo>
                    <a:pt x="563" y="60"/>
                  </a:lnTo>
                  <a:lnTo>
                    <a:pt x="563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59" y="60"/>
                  </a:lnTo>
                  <a:lnTo>
                    <a:pt x="559" y="62"/>
                  </a:lnTo>
                  <a:lnTo>
                    <a:pt x="557" y="64"/>
                  </a:lnTo>
                  <a:lnTo>
                    <a:pt x="557" y="64"/>
                  </a:lnTo>
                  <a:lnTo>
                    <a:pt x="557" y="64"/>
                  </a:lnTo>
                  <a:lnTo>
                    <a:pt x="553" y="64"/>
                  </a:lnTo>
                  <a:lnTo>
                    <a:pt x="551" y="66"/>
                  </a:lnTo>
                  <a:lnTo>
                    <a:pt x="549" y="68"/>
                  </a:lnTo>
                  <a:lnTo>
                    <a:pt x="547" y="68"/>
                  </a:lnTo>
                  <a:lnTo>
                    <a:pt x="545" y="68"/>
                  </a:lnTo>
                  <a:lnTo>
                    <a:pt x="545" y="70"/>
                  </a:lnTo>
                  <a:lnTo>
                    <a:pt x="543" y="72"/>
                  </a:lnTo>
                  <a:lnTo>
                    <a:pt x="541" y="76"/>
                  </a:lnTo>
                  <a:lnTo>
                    <a:pt x="539" y="78"/>
                  </a:lnTo>
                  <a:lnTo>
                    <a:pt x="539" y="80"/>
                  </a:lnTo>
                  <a:lnTo>
                    <a:pt x="539" y="80"/>
                  </a:lnTo>
                  <a:lnTo>
                    <a:pt x="531" y="82"/>
                  </a:lnTo>
                  <a:lnTo>
                    <a:pt x="531" y="82"/>
                  </a:lnTo>
                  <a:lnTo>
                    <a:pt x="527" y="82"/>
                  </a:lnTo>
                  <a:lnTo>
                    <a:pt x="525" y="82"/>
                  </a:lnTo>
                  <a:lnTo>
                    <a:pt x="521" y="84"/>
                  </a:lnTo>
                  <a:lnTo>
                    <a:pt x="519" y="84"/>
                  </a:lnTo>
                  <a:lnTo>
                    <a:pt x="519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5" y="88"/>
                  </a:lnTo>
                  <a:lnTo>
                    <a:pt x="515" y="88"/>
                  </a:lnTo>
                  <a:lnTo>
                    <a:pt x="501" y="98"/>
                  </a:lnTo>
                  <a:lnTo>
                    <a:pt x="501" y="100"/>
                  </a:lnTo>
                  <a:lnTo>
                    <a:pt x="499" y="100"/>
                  </a:lnTo>
                  <a:lnTo>
                    <a:pt x="495" y="100"/>
                  </a:lnTo>
                  <a:lnTo>
                    <a:pt x="493" y="100"/>
                  </a:lnTo>
                  <a:lnTo>
                    <a:pt x="491" y="98"/>
                  </a:lnTo>
                  <a:lnTo>
                    <a:pt x="491" y="96"/>
                  </a:lnTo>
                  <a:lnTo>
                    <a:pt x="489" y="96"/>
                  </a:lnTo>
                  <a:lnTo>
                    <a:pt x="489" y="94"/>
                  </a:lnTo>
                  <a:lnTo>
                    <a:pt x="489" y="94"/>
                  </a:lnTo>
                  <a:lnTo>
                    <a:pt x="489" y="90"/>
                  </a:lnTo>
                  <a:lnTo>
                    <a:pt x="489" y="90"/>
                  </a:lnTo>
                  <a:lnTo>
                    <a:pt x="485" y="86"/>
                  </a:lnTo>
                  <a:lnTo>
                    <a:pt x="485" y="84"/>
                  </a:lnTo>
                  <a:lnTo>
                    <a:pt x="485" y="84"/>
                  </a:lnTo>
                  <a:lnTo>
                    <a:pt x="485" y="82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5" y="78"/>
                  </a:lnTo>
                  <a:lnTo>
                    <a:pt x="483" y="78"/>
                  </a:lnTo>
                  <a:lnTo>
                    <a:pt x="485" y="74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0"/>
                  </a:lnTo>
                  <a:lnTo>
                    <a:pt x="487" y="68"/>
                  </a:lnTo>
                  <a:lnTo>
                    <a:pt x="487" y="66"/>
                  </a:lnTo>
                  <a:lnTo>
                    <a:pt x="487" y="64"/>
                  </a:lnTo>
                  <a:lnTo>
                    <a:pt x="487" y="64"/>
                  </a:lnTo>
                  <a:lnTo>
                    <a:pt x="487" y="62"/>
                  </a:lnTo>
                  <a:lnTo>
                    <a:pt x="487" y="60"/>
                  </a:lnTo>
                  <a:lnTo>
                    <a:pt x="487" y="58"/>
                  </a:lnTo>
                  <a:lnTo>
                    <a:pt x="487" y="58"/>
                  </a:lnTo>
                  <a:lnTo>
                    <a:pt x="487" y="54"/>
                  </a:lnTo>
                  <a:lnTo>
                    <a:pt x="487" y="50"/>
                  </a:lnTo>
                  <a:lnTo>
                    <a:pt x="487" y="48"/>
                  </a:lnTo>
                  <a:lnTo>
                    <a:pt x="487" y="48"/>
                  </a:lnTo>
                  <a:lnTo>
                    <a:pt x="487" y="46"/>
                  </a:lnTo>
                  <a:lnTo>
                    <a:pt x="489" y="46"/>
                  </a:lnTo>
                  <a:lnTo>
                    <a:pt x="489" y="46"/>
                  </a:lnTo>
                  <a:lnTo>
                    <a:pt x="489" y="44"/>
                  </a:lnTo>
                  <a:lnTo>
                    <a:pt x="489" y="42"/>
                  </a:lnTo>
                  <a:lnTo>
                    <a:pt x="489" y="42"/>
                  </a:lnTo>
                  <a:lnTo>
                    <a:pt x="489" y="42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9" y="38"/>
                  </a:lnTo>
                  <a:lnTo>
                    <a:pt x="491" y="38"/>
                  </a:lnTo>
                  <a:lnTo>
                    <a:pt x="491" y="36"/>
                  </a:lnTo>
                  <a:lnTo>
                    <a:pt x="491" y="36"/>
                  </a:lnTo>
                  <a:lnTo>
                    <a:pt x="491" y="34"/>
                  </a:lnTo>
                  <a:lnTo>
                    <a:pt x="491" y="34"/>
                  </a:lnTo>
                  <a:lnTo>
                    <a:pt x="491" y="32"/>
                  </a:lnTo>
                  <a:lnTo>
                    <a:pt x="491" y="32"/>
                  </a:lnTo>
                  <a:lnTo>
                    <a:pt x="491" y="30"/>
                  </a:lnTo>
                  <a:lnTo>
                    <a:pt x="489" y="30"/>
                  </a:lnTo>
                  <a:lnTo>
                    <a:pt x="487" y="30"/>
                  </a:lnTo>
                  <a:lnTo>
                    <a:pt x="481" y="32"/>
                  </a:lnTo>
                  <a:lnTo>
                    <a:pt x="481" y="32"/>
                  </a:lnTo>
                  <a:lnTo>
                    <a:pt x="481" y="32"/>
                  </a:lnTo>
                  <a:lnTo>
                    <a:pt x="479" y="32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28"/>
                  </a:lnTo>
                  <a:lnTo>
                    <a:pt x="477" y="26"/>
                  </a:lnTo>
                  <a:lnTo>
                    <a:pt x="479" y="24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81" y="18"/>
                  </a:lnTo>
                  <a:lnTo>
                    <a:pt x="481" y="16"/>
                  </a:lnTo>
                  <a:lnTo>
                    <a:pt x="481" y="14"/>
                  </a:lnTo>
                  <a:lnTo>
                    <a:pt x="481" y="12"/>
                  </a:lnTo>
                  <a:lnTo>
                    <a:pt x="479" y="10"/>
                  </a:lnTo>
                  <a:lnTo>
                    <a:pt x="479" y="10"/>
                  </a:lnTo>
                  <a:lnTo>
                    <a:pt x="475" y="8"/>
                  </a:lnTo>
                  <a:lnTo>
                    <a:pt x="471" y="6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4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7" y="2"/>
                  </a:lnTo>
                  <a:lnTo>
                    <a:pt x="467" y="2"/>
                  </a:lnTo>
                  <a:lnTo>
                    <a:pt x="465" y="2"/>
                  </a:lnTo>
                  <a:lnTo>
                    <a:pt x="465" y="0"/>
                  </a:lnTo>
                  <a:lnTo>
                    <a:pt x="465" y="0"/>
                  </a:lnTo>
                  <a:lnTo>
                    <a:pt x="465" y="0"/>
                  </a:lnTo>
                  <a:lnTo>
                    <a:pt x="463" y="0"/>
                  </a:lnTo>
                  <a:lnTo>
                    <a:pt x="463" y="0"/>
                  </a:lnTo>
                  <a:lnTo>
                    <a:pt x="463" y="0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61" y="2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5" y="2"/>
                  </a:lnTo>
                  <a:lnTo>
                    <a:pt x="455" y="2"/>
                  </a:lnTo>
                  <a:lnTo>
                    <a:pt x="455" y="2"/>
                  </a:lnTo>
                  <a:lnTo>
                    <a:pt x="453" y="2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10"/>
                  </a:lnTo>
                  <a:lnTo>
                    <a:pt x="447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1" y="20"/>
                  </a:lnTo>
                  <a:lnTo>
                    <a:pt x="441" y="20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37" y="24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3" y="28"/>
                  </a:lnTo>
                  <a:lnTo>
                    <a:pt x="433" y="28"/>
                  </a:lnTo>
                  <a:lnTo>
                    <a:pt x="433" y="28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1" y="30"/>
                  </a:lnTo>
                  <a:lnTo>
                    <a:pt x="433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7" y="30"/>
                  </a:lnTo>
                  <a:lnTo>
                    <a:pt x="427" y="32"/>
                  </a:lnTo>
                  <a:lnTo>
                    <a:pt x="429" y="34"/>
                  </a:lnTo>
                  <a:lnTo>
                    <a:pt x="429" y="36"/>
                  </a:lnTo>
                  <a:lnTo>
                    <a:pt x="429" y="36"/>
                  </a:lnTo>
                  <a:lnTo>
                    <a:pt x="431" y="36"/>
                  </a:lnTo>
                  <a:lnTo>
                    <a:pt x="431" y="36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3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6"/>
                  </a:lnTo>
                  <a:lnTo>
                    <a:pt x="433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29" y="50"/>
                  </a:lnTo>
                  <a:lnTo>
                    <a:pt x="429" y="50"/>
                  </a:lnTo>
                  <a:lnTo>
                    <a:pt x="429" y="50"/>
                  </a:lnTo>
                  <a:lnTo>
                    <a:pt x="427" y="52"/>
                  </a:lnTo>
                  <a:lnTo>
                    <a:pt x="427" y="52"/>
                  </a:lnTo>
                  <a:lnTo>
                    <a:pt x="425" y="52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0"/>
                  </a:lnTo>
                  <a:lnTo>
                    <a:pt x="421" y="50"/>
                  </a:lnTo>
                  <a:lnTo>
                    <a:pt x="419" y="50"/>
                  </a:lnTo>
                  <a:lnTo>
                    <a:pt x="419" y="50"/>
                  </a:lnTo>
                  <a:lnTo>
                    <a:pt x="419" y="50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5" y="48"/>
                  </a:lnTo>
                  <a:lnTo>
                    <a:pt x="413" y="48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1" y="50"/>
                  </a:lnTo>
                  <a:lnTo>
                    <a:pt x="411" y="50"/>
                  </a:lnTo>
                  <a:lnTo>
                    <a:pt x="411" y="50"/>
                  </a:lnTo>
                  <a:lnTo>
                    <a:pt x="411" y="48"/>
                  </a:lnTo>
                  <a:lnTo>
                    <a:pt x="409" y="48"/>
                  </a:lnTo>
                  <a:lnTo>
                    <a:pt x="409" y="48"/>
                  </a:lnTo>
                  <a:lnTo>
                    <a:pt x="407" y="50"/>
                  </a:lnTo>
                  <a:lnTo>
                    <a:pt x="405" y="50"/>
                  </a:lnTo>
                  <a:lnTo>
                    <a:pt x="399" y="50"/>
                  </a:lnTo>
                  <a:lnTo>
                    <a:pt x="399" y="50"/>
                  </a:lnTo>
                  <a:lnTo>
                    <a:pt x="399" y="52"/>
                  </a:lnTo>
                  <a:lnTo>
                    <a:pt x="397" y="54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8"/>
                  </a:lnTo>
                  <a:lnTo>
                    <a:pt x="393" y="58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5" y="64"/>
                  </a:lnTo>
                  <a:lnTo>
                    <a:pt x="395" y="66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5" y="70"/>
                  </a:lnTo>
                  <a:lnTo>
                    <a:pt x="395" y="72"/>
                  </a:lnTo>
                  <a:lnTo>
                    <a:pt x="393" y="72"/>
                  </a:lnTo>
                  <a:lnTo>
                    <a:pt x="391" y="74"/>
                  </a:lnTo>
                  <a:lnTo>
                    <a:pt x="391" y="74"/>
                  </a:lnTo>
                  <a:lnTo>
                    <a:pt x="391" y="76"/>
                  </a:lnTo>
                  <a:lnTo>
                    <a:pt x="391" y="76"/>
                  </a:lnTo>
                  <a:lnTo>
                    <a:pt x="391" y="76"/>
                  </a:lnTo>
                  <a:lnTo>
                    <a:pt x="389" y="76"/>
                  </a:lnTo>
                  <a:lnTo>
                    <a:pt x="389" y="76"/>
                  </a:lnTo>
                  <a:lnTo>
                    <a:pt x="387" y="76"/>
                  </a:lnTo>
                  <a:lnTo>
                    <a:pt x="383" y="74"/>
                  </a:lnTo>
                  <a:lnTo>
                    <a:pt x="383" y="74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81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7" y="66"/>
                  </a:lnTo>
                  <a:lnTo>
                    <a:pt x="377" y="64"/>
                  </a:lnTo>
                  <a:lnTo>
                    <a:pt x="375" y="64"/>
                  </a:lnTo>
                  <a:lnTo>
                    <a:pt x="375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3" y="64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1" y="66"/>
                  </a:lnTo>
                  <a:lnTo>
                    <a:pt x="371" y="66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6"/>
                  </a:lnTo>
                  <a:lnTo>
                    <a:pt x="369" y="68"/>
                  </a:lnTo>
                  <a:lnTo>
                    <a:pt x="369" y="68"/>
                  </a:lnTo>
                  <a:lnTo>
                    <a:pt x="367" y="68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70"/>
                  </a:lnTo>
                  <a:lnTo>
                    <a:pt x="361" y="70"/>
                  </a:lnTo>
                  <a:lnTo>
                    <a:pt x="359" y="70"/>
                  </a:lnTo>
                  <a:lnTo>
                    <a:pt x="359" y="70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3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6"/>
                  </a:lnTo>
                  <a:lnTo>
                    <a:pt x="349" y="76"/>
                  </a:lnTo>
                  <a:lnTo>
                    <a:pt x="349" y="76"/>
                  </a:lnTo>
                  <a:lnTo>
                    <a:pt x="347" y="76"/>
                  </a:lnTo>
                  <a:lnTo>
                    <a:pt x="347" y="76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5" y="78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5" y="82"/>
                  </a:lnTo>
                  <a:lnTo>
                    <a:pt x="343" y="82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37" y="82"/>
                  </a:lnTo>
                  <a:lnTo>
                    <a:pt x="335" y="86"/>
                  </a:lnTo>
                  <a:lnTo>
                    <a:pt x="335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4"/>
                  </a:lnTo>
                  <a:lnTo>
                    <a:pt x="333" y="84"/>
                  </a:lnTo>
                  <a:lnTo>
                    <a:pt x="331" y="82"/>
                  </a:lnTo>
                  <a:lnTo>
                    <a:pt x="331" y="82"/>
                  </a:lnTo>
                  <a:lnTo>
                    <a:pt x="329" y="82"/>
                  </a:lnTo>
                  <a:lnTo>
                    <a:pt x="329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5" y="78"/>
                  </a:lnTo>
                  <a:lnTo>
                    <a:pt x="323" y="78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4"/>
                  </a:lnTo>
                  <a:lnTo>
                    <a:pt x="323" y="72"/>
                  </a:lnTo>
                  <a:lnTo>
                    <a:pt x="323" y="70"/>
                  </a:lnTo>
                  <a:lnTo>
                    <a:pt x="321" y="70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19" y="68"/>
                  </a:lnTo>
                  <a:lnTo>
                    <a:pt x="317" y="68"/>
                  </a:lnTo>
                  <a:lnTo>
                    <a:pt x="317" y="68"/>
                  </a:lnTo>
                  <a:lnTo>
                    <a:pt x="317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3" y="68"/>
                  </a:lnTo>
                  <a:lnTo>
                    <a:pt x="313" y="68"/>
                  </a:lnTo>
                  <a:lnTo>
                    <a:pt x="313" y="70"/>
                  </a:lnTo>
                  <a:lnTo>
                    <a:pt x="313" y="70"/>
                  </a:lnTo>
                  <a:lnTo>
                    <a:pt x="313" y="70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9" y="66"/>
                  </a:lnTo>
                  <a:lnTo>
                    <a:pt x="309" y="68"/>
                  </a:lnTo>
                  <a:lnTo>
                    <a:pt x="307" y="68"/>
                  </a:lnTo>
                  <a:lnTo>
                    <a:pt x="307" y="70"/>
                  </a:lnTo>
                  <a:lnTo>
                    <a:pt x="305" y="70"/>
                  </a:lnTo>
                  <a:lnTo>
                    <a:pt x="305" y="70"/>
                  </a:lnTo>
                  <a:lnTo>
                    <a:pt x="303" y="70"/>
                  </a:lnTo>
                  <a:lnTo>
                    <a:pt x="303" y="70"/>
                  </a:lnTo>
                  <a:lnTo>
                    <a:pt x="301" y="72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70"/>
                  </a:lnTo>
                  <a:lnTo>
                    <a:pt x="297" y="68"/>
                  </a:lnTo>
                  <a:lnTo>
                    <a:pt x="297" y="68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2"/>
                  </a:lnTo>
                  <a:lnTo>
                    <a:pt x="291" y="62"/>
                  </a:lnTo>
                  <a:lnTo>
                    <a:pt x="291" y="62"/>
                  </a:lnTo>
                  <a:lnTo>
                    <a:pt x="289" y="60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1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5" y="62"/>
                  </a:lnTo>
                  <a:lnTo>
                    <a:pt x="275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7" y="62"/>
                  </a:lnTo>
                  <a:lnTo>
                    <a:pt x="267" y="62"/>
                  </a:lnTo>
                  <a:lnTo>
                    <a:pt x="265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61" y="62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3" y="62"/>
                  </a:lnTo>
                  <a:lnTo>
                    <a:pt x="253" y="62"/>
                  </a:lnTo>
                  <a:lnTo>
                    <a:pt x="253" y="60"/>
                  </a:lnTo>
                  <a:lnTo>
                    <a:pt x="251" y="62"/>
                  </a:lnTo>
                  <a:lnTo>
                    <a:pt x="251" y="60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58"/>
                  </a:lnTo>
                  <a:lnTo>
                    <a:pt x="247" y="58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7" y="52"/>
                  </a:lnTo>
                  <a:lnTo>
                    <a:pt x="235" y="52"/>
                  </a:lnTo>
                  <a:lnTo>
                    <a:pt x="235" y="50"/>
                  </a:lnTo>
                  <a:lnTo>
                    <a:pt x="235" y="50"/>
                  </a:lnTo>
                  <a:lnTo>
                    <a:pt x="233" y="50"/>
                  </a:lnTo>
                  <a:lnTo>
                    <a:pt x="233" y="50"/>
                  </a:lnTo>
                  <a:lnTo>
                    <a:pt x="233" y="50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31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8"/>
                  </a:lnTo>
                  <a:lnTo>
                    <a:pt x="227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3" y="68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03" y="68"/>
                  </a:lnTo>
                  <a:lnTo>
                    <a:pt x="199" y="70"/>
                  </a:lnTo>
                  <a:lnTo>
                    <a:pt x="191" y="74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9" y="78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9" y="88"/>
                  </a:lnTo>
                  <a:lnTo>
                    <a:pt x="187" y="90"/>
                  </a:lnTo>
                  <a:lnTo>
                    <a:pt x="183" y="98"/>
                  </a:lnTo>
                  <a:lnTo>
                    <a:pt x="181" y="100"/>
                  </a:lnTo>
                  <a:lnTo>
                    <a:pt x="181" y="102"/>
                  </a:lnTo>
                  <a:lnTo>
                    <a:pt x="181" y="104"/>
                  </a:lnTo>
                  <a:lnTo>
                    <a:pt x="181" y="104"/>
                  </a:lnTo>
                  <a:lnTo>
                    <a:pt x="181" y="106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1" y="112"/>
                  </a:lnTo>
                  <a:lnTo>
                    <a:pt x="181" y="114"/>
                  </a:lnTo>
                  <a:lnTo>
                    <a:pt x="181" y="116"/>
                  </a:lnTo>
                  <a:lnTo>
                    <a:pt x="177" y="120"/>
                  </a:lnTo>
                  <a:lnTo>
                    <a:pt x="177" y="122"/>
                  </a:lnTo>
                  <a:lnTo>
                    <a:pt x="175" y="122"/>
                  </a:lnTo>
                  <a:lnTo>
                    <a:pt x="173" y="124"/>
                  </a:lnTo>
                  <a:lnTo>
                    <a:pt x="172" y="124"/>
                  </a:lnTo>
                  <a:lnTo>
                    <a:pt x="170" y="124"/>
                  </a:lnTo>
                  <a:lnTo>
                    <a:pt x="170" y="126"/>
                  </a:lnTo>
                  <a:lnTo>
                    <a:pt x="170" y="126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6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2" y="128"/>
                  </a:lnTo>
                  <a:lnTo>
                    <a:pt x="158" y="130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54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6" y="142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18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6" y="146"/>
                  </a:lnTo>
                  <a:lnTo>
                    <a:pt x="116" y="146"/>
                  </a:lnTo>
                  <a:lnTo>
                    <a:pt x="116" y="148"/>
                  </a:lnTo>
                  <a:lnTo>
                    <a:pt x="116" y="148"/>
                  </a:lnTo>
                  <a:lnTo>
                    <a:pt x="116" y="150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2" y="152"/>
                  </a:lnTo>
                  <a:lnTo>
                    <a:pt x="122" y="152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20" y="154"/>
                  </a:lnTo>
                  <a:lnTo>
                    <a:pt x="116" y="156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60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4"/>
                  </a:lnTo>
                  <a:lnTo>
                    <a:pt x="116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08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2" y="174"/>
                  </a:lnTo>
                  <a:lnTo>
                    <a:pt x="100" y="176"/>
                  </a:lnTo>
                  <a:lnTo>
                    <a:pt x="100" y="176"/>
                  </a:lnTo>
                  <a:lnTo>
                    <a:pt x="100" y="176"/>
                  </a:lnTo>
                  <a:lnTo>
                    <a:pt x="98" y="178"/>
                  </a:lnTo>
                  <a:lnTo>
                    <a:pt x="96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0" y="178"/>
                  </a:lnTo>
                  <a:lnTo>
                    <a:pt x="88" y="176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82" y="182"/>
                  </a:lnTo>
                  <a:lnTo>
                    <a:pt x="80" y="184"/>
                  </a:lnTo>
                  <a:lnTo>
                    <a:pt x="80" y="182"/>
                  </a:lnTo>
                  <a:lnTo>
                    <a:pt x="80" y="180"/>
                  </a:lnTo>
                  <a:lnTo>
                    <a:pt x="78" y="180"/>
                  </a:lnTo>
                  <a:lnTo>
                    <a:pt x="78" y="178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4" y="174"/>
                  </a:lnTo>
                  <a:lnTo>
                    <a:pt x="74" y="172"/>
                  </a:lnTo>
                  <a:lnTo>
                    <a:pt x="70" y="168"/>
                  </a:lnTo>
                  <a:lnTo>
                    <a:pt x="68" y="168"/>
                  </a:lnTo>
                  <a:lnTo>
                    <a:pt x="66" y="166"/>
                  </a:lnTo>
                  <a:lnTo>
                    <a:pt x="64" y="166"/>
                  </a:lnTo>
                  <a:lnTo>
                    <a:pt x="58" y="168"/>
                  </a:lnTo>
                  <a:lnTo>
                    <a:pt x="56" y="168"/>
                  </a:lnTo>
                  <a:lnTo>
                    <a:pt x="50" y="168"/>
                  </a:lnTo>
                  <a:lnTo>
                    <a:pt x="48" y="166"/>
                  </a:lnTo>
                  <a:lnTo>
                    <a:pt x="46" y="164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60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30" y="176"/>
                  </a:lnTo>
                  <a:lnTo>
                    <a:pt x="30" y="176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28" y="186"/>
                  </a:lnTo>
                  <a:lnTo>
                    <a:pt x="28" y="188"/>
                  </a:lnTo>
                  <a:lnTo>
                    <a:pt x="28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6" y="194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200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4"/>
                  </a:lnTo>
                  <a:lnTo>
                    <a:pt x="22" y="204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2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0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4" y="214"/>
                  </a:lnTo>
                  <a:lnTo>
                    <a:pt x="12" y="214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2"/>
                  </a:lnTo>
                  <a:lnTo>
                    <a:pt x="18" y="226"/>
                  </a:lnTo>
                  <a:lnTo>
                    <a:pt x="18" y="228"/>
                  </a:lnTo>
                  <a:lnTo>
                    <a:pt x="16" y="228"/>
                  </a:lnTo>
                  <a:lnTo>
                    <a:pt x="10" y="228"/>
                  </a:lnTo>
                  <a:lnTo>
                    <a:pt x="8" y="228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4" y="232"/>
                  </a:lnTo>
                  <a:lnTo>
                    <a:pt x="2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44"/>
                  </a:lnTo>
                  <a:lnTo>
                    <a:pt x="2" y="252"/>
                  </a:lnTo>
                  <a:lnTo>
                    <a:pt x="2" y="254"/>
                  </a:lnTo>
                  <a:lnTo>
                    <a:pt x="2" y="258"/>
                  </a:lnTo>
                  <a:lnTo>
                    <a:pt x="0" y="260"/>
                  </a:lnTo>
                  <a:lnTo>
                    <a:pt x="2" y="264"/>
                  </a:lnTo>
                  <a:lnTo>
                    <a:pt x="4" y="266"/>
                  </a:lnTo>
                  <a:lnTo>
                    <a:pt x="8" y="268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6" y="270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6" y="274"/>
                  </a:lnTo>
                  <a:lnTo>
                    <a:pt x="16" y="274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4" y="276"/>
                  </a:lnTo>
                  <a:lnTo>
                    <a:pt x="12" y="278"/>
                  </a:lnTo>
                  <a:lnTo>
                    <a:pt x="10" y="280"/>
                  </a:lnTo>
                  <a:lnTo>
                    <a:pt x="8" y="282"/>
                  </a:lnTo>
                  <a:lnTo>
                    <a:pt x="6" y="28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4" y="294"/>
                  </a:lnTo>
                  <a:lnTo>
                    <a:pt x="4" y="298"/>
                  </a:lnTo>
                  <a:lnTo>
                    <a:pt x="6" y="302"/>
                  </a:lnTo>
                  <a:lnTo>
                    <a:pt x="8" y="306"/>
                  </a:lnTo>
                  <a:lnTo>
                    <a:pt x="10" y="312"/>
                  </a:lnTo>
                  <a:lnTo>
                    <a:pt x="10" y="318"/>
                  </a:lnTo>
                  <a:lnTo>
                    <a:pt x="12" y="324"/>
                  </a:lnTo>
                  <a:lnTo>
                    <a:pt x="14" y="330"/>
                  </a:lnTo>
                  <a:lnTo>
                    <a:pt x="16" y="336"/>
                  </a:lnTo>
                  <a:lnTo>
                    <a:pt x="16" y="340"/>
                  </a:lnTo>
                  <a:lnTo>
                    <a:pt x="16" y="344"/>
                  </a:lnTo>
                  <a:lnTo>
                    <a:pt x="14" y="346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4" y="352"/>
                  </a:lnTo>
                  <a:lnTo>
                    <a:pt x="14" y="352"/>
                  </a:lnTo>
                  <a:lnTo>
                    <a:pt x="14" y="356"/>
                  </a:lnTo>
                  <a:lnTo>
                    <a:pt x="14" y="358"/>
                  </a:lnTo>
                  <a:lnTo>
                    <a:pt x="14" y="364"/>
                  </a:lnTo>
                  <a:lnTo>
                    <a:pt x="14" y="366"/>
                  </a:lnTo>
                  <a:lnTo>
                    <a:pt x="14" y="368"/>
                  </a:lnTo>
                  <a:lnTo>
                    <a:pt x="16" y="370"/>
                  </a:lnTo>
                  <a:lnTo>
                    <a:pt x="16" y="376"/>
                  </a:lnTo>
                  <a:lnTo>
                    <a:pt x="18" y="376"/>
                  </a:lnTo>
                  <a:lnTo>
                    <a:pt x="22" y="376"/>
                  </a:lnTo>
                  <a:lnTo>
                    <a:pt x="28" y="378"/>
                  </a:lnTo>
                  <a:lnTo>
                    <a:pt x="28" y="378"/>
                  </a:lnTo>
                  <a:lnTo>
                    <a:pt x="36" y="378"/>
                  </a:lnTo>
                  <a:lnTo>
                    <a:pt x="46" y="380"/>
                  </a:lnTo>
                  <a:lnTo>
                    <a:pt x="50" y="380"/>
                  </a:lnTo>
                  <a:lnTo>
                    <a:pt x="52" y="382"/>
                  </a:lnTo>
                  <a:lnTo>
                    <a:pt x="54" y="382"/>
                  </a:lnTo>
                  <a:lnTo>
                    <a:pt x="54" y="382"/>
                  </a:lnTo>
                  <a:lnTo>
                    <a:pt x="56" y="384"/>
                  </a:lnTo>
                  <a:lnTo>
                    <a:pt x="56" y="386"/>
                  </a:lnTo>
                  <a:lnTo>
                    <a:pt x="56" y="388"/>
                  </a:lnTo>
                  <a:lnTo>
                    <a:pt x="56" y="388"/>
                  </a:lnTo>
                  <a:lnTo>
                    <a:pt x="56" y="390"/>
                  </a:lnTo>
                  <a:lnTo>
                    <a:pt x="58" y="392"/>
                  </a:lnTo>
                  <a:lnTo>
                    <a:pt x="58" y="392"/>
                  </a:lnTo>
                  <a:lnTo>
                    <a:pt x="58" y="394"/>
                  </a:lnTo>
                  <a:lnTo>
                    <a:pt x="58" y="394"/>
                  </a:lnTo>
                  <a:lnTo>
                    <a:pt x="60" y="396"/>
                  </a:lnTo>
                  <a:lnTo>
                    <a:pt x="60" y="398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2"/>
                  </a:lnTo>
                  <a:lnTo>
                    <a:pt x="58" y="402"/>
                  </a:lnTo>
                  <a:lnTo>
                    <a:pt x="60" y="404"/>
                  </a:lnTo>
                  <a:lnTo>
                    <a:pt x="60" y="406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10"/>
                  </a:lnTo>
                  <a:lnTo>
                    <a:pt x="54" y="414"/>
                  </a:lnTo>
                  <a:lnTo>
                    <a:pt x="48" y="420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0" y="432"/>
                  </a:lnTo>
                  <a:lnTo>
                    <a:pt x="36" y="436"/>
                  </a:lnTo>
                  <a:lnTo>
                    <a:pt x="32" y="440"/>
                  </a:lnTo>
                  <a:lnTo>
                    <a:pt x="30" y="444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0" y="456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22" y="460"/>
                  </a:lnTo>
                  <a:lnTo>
                    <a:pt x="24" y="462"/>
                  </a:lnTo>
                  <a:lnTo>
                    <a:pt x="28" y="464"/>
                  </a:lnTo>
                  <a:lnTo>
                    <a:pt x="32" y="464"/>
                  </a:lnTo>
                  <a:lnTo>
                    <a:pt x="36" y="466"/>
                  </a:lnTo>
                  <a:lnTo>
                    <a:pt x="40" y="466"/>
                  </a:lnTo>
                  <a:lnTo>
                    <a:pt x="44" y="468"/>
                  </a:lnTo>
                  <a:lnTo>
                    <a:pt x="46" y="470"/>
                  </a:lnTo>
                  <a:lnTo>
                    <a:pt x="50" y="470"/>
                  </a:lnTo>
                  <a:lnTo>
                    <a:pt x="54" y="472"/>
                  </a:lnTo>
                  <a:lnTo>
                    <a:pt x="58" y="472"/>
                  </a:lnTo>
                  <a:lnTo>
                    <a:pt x="62" y="474"/>
                  </a:lnTo>
                  <a:lnTo>
                    <a:pt x="66" y="476"/>
                  </a:lnTo>
                  <a:lnTo>
                    <a:pt x="68" y="476"/>
                  </a:lnTo>
                  <a:lnTo>
                    <a:pt x="72" y="478"/>
                  </a:lnTo>
                  <a:lnTo>
                    <a:pt x="76" y="478"/>
                  </a:lnTo>
                  <a:lnTo>
                    <a:pt x="80" y="480"/>
                  </a:lnTo>
                  <a:lnTo>
                    <a:pt x="84" y="482"/>
                  </a:lnTo>
                  <a:lnTo>
                    <a:pt x="88" y="482"/>
                  </a:lnTo>
                  <a:lnTo>
                    <a:pt x="94" y="482"/>
                  </a:lnTo>
                  <a:lnTo>
                    <a:pt x="96" y="482"/>
                  </a:lnTo>
                  <a:lnTo>
                    <a:pt x="98" y="482"/>
                  </a:lnTo>
                  <a:lnTo>
                    <a:pt x="102" y="480"/>
                  </a:lnTo>
                  <a:lnTo>
                    <a:pt x="104" y="480"/>
                  </a:lnTo>
                  <a:lnTo>
                    <a:pt x="106" y="480"/>
                  </a:lnTo>
                  <a:lnTo>
                    <a:pt x="108" y="480"/>
                  </a:lnTo>
                  <a:lnTo>
                    <a:pt x="110" y="480"/>
                  </a:lnTo>
                  <a:lnTo>
                    <a:pt x="112" y="480"/>
                  </a:lnTo>
                  <a:lnTo>
                    <a:pt x="116" y="480"/>
                  </a:lnTo>
                  <a:lnTo>
                    <a:pt x="118" y="480"/>
                  </a:lnTo>
                  <a:lnTo>
                    <a:pt x="120" y="480"/>
                  </a:lnTo>
                  <a:lnTo>
                    <a:pt x="124" y="478"/>
                  </a:lnTo>
                  <a:lnTo>
                    <a:pt x="126" y="478"/>
                  </a:lnTo>
                  <a:lnTo>
                    <a:pt x="128" y="478"/>
                  </a:lnTo>
                  <a:lnTo>
                    <a:pt x="130" y="478"/>
                  </a:lnTo>
                  <a:lnTo>
                    <a:pt x="138" y="478"/>
                  </a:lnTo>
                  <a:lnTo>
                    <a:pt x="146" y="480"/>
                  </a:lnTo>
                  <a:lnTo>
                    <a:pt x="154" y="480"/>
                  </a:lnTo>
                  <a:lnTo>
                    <a:pt x="160" y="484"/>
                  </a:lnTo>
                  <a:lnTo>
                    <a:pt x="162" y="482"/>
                  </a:lnTo>
                  <a:lnTo>
                    <a:pt x="162" y="480"/>
                  </a:lnTo>
                  <a:lnTo>
                    <a:pt x="164" y="478"/>
                  </a:lnTo>
                  <a:lnTo>
                    <a:pt x="166" y="478"/>
                  </a:lnTo>
                  <a:lnTo>
                    <a:pt x="177" y="474"/>
                  </a:lnTo>
                  <a:lnTo>
                    <a:pt x="177" y="474"/>
                  </a:lnTo>
                  <a:lnTo>
                    <a:pt x="185" y="474"/>
                  </a:lnTo>
                  <a:lnTo>
                    <a:pt x="191" y="474"/>
                  </a:lnTo>
                  <a:lnTo>
                    <a:pt x="199" y="476"/>
                  </a:lnTo>
                  <a:lnTo>
                    <a:pt x="201" y="476"/>
                  </a:lnTo>
                  <a:lnTo>
                    <a:pt x="207" y="474"/>
                  </a:lnTo>
                  <a:lnTo>
                    <a:pt x="211" y="472"/>
                  </a:lnTo>
                  <a:lnTo>
                    <a:pt x="213" y="472"/>
                  </a:lnTo>
                  <a:lnTo>
                    <a:pt x="215" y="472"/>
                  </a:lnTo>
                  <a:lnTo>
                    <a:pt x="217" y="470"/>
                  </a:lnTo>
                  <a:lnTo>
                    <a:pt x="221" y="470"/>
                  </a:lnTo>
                  <a:lnTo>
                    <a:pt x="223" y="468"/>
                  </a:lnTo>
                  <a:lnTo>
                    <a:pt x="225" y="468"/>
                  </a:lnTo>
                  <a:lnTo>
                    <a:pt x="229" y="468"/>
                  </a:lnTo>
                  <a:lnTo>
                    <a:pt x="231" y="466"/>
                  </a:lnTo>
                  <a:lnTo>
                    <a:pt x="233" y="466"/>
                  </a:lnTo>
                  <a:lnTo>
                    <a:pt x="235" y="466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3" y="462"/>
                  </a:lnTo>
                  <a:lnTo>
                    <a:pt x="249" y="462"/>
                  </a:lnTo>
                  <a:lnTo>
                    <a:pt x="253" y="460"/>
                  </a:lnTo>
                  <a:lnTo>
                    <a:pt x="255" y="458"/>
                  </a:lnTo>
                  <a:lnTo>
                    <a:pt x="257" y="456"/>
                  </a:lnTo>
                  <a:lnTo>
                    <a:pt x="257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7" y="452"/>
                  </a:lnTo>
                  <a:lnTo>
                    <a:pt x="255" y="450"/>
                  </a:lnTo>
                  <a:lnTo>
                    <a:pt x="253" y="450"/>
                  </a:lnTo>
                  <a:lnTo>
                    <a:pt x="253" y="450"/>
                  </a:lnTo>
                  <a:lnTo>
                    <a:pt x="253" y="448"/>
                  </a:lnTo>
                  <a:lnTo>
                    <a:pt x="255" y="446"/>
                  </a:lnTo>
                  <a:lnTo>
                    <a:pt x="257" y="440"/>
                  </a:lnTo>
                  <a:lnTo>
                    <a:pt x="257" y="440"/>
                  </a:lnTo>
                  <a:lnTo>
                    <a:pt x="257" y="436"/>
                  </a:lnTo>
                  <a:lnTo>
                    <a:pt x="257" y="430"/>
                  </a:lnTo>
                  <a:lnTo>
                    <a:pt x="257" y="428"/>
                  </a:lnTo>
                  <a:lnTo>
                    <a:pt x="257" y="428"/>
                  </a:lnTo>
                  <a:lnTo>
                    <a:pt x="257" y="426"/>
                  </a:lnTo>
                  <a:lnTo>
                    <a:pt x="257" y="426"/>
                  </a:lnTo>
                  <a:lnTo>
                    <a:pt x="255" y="424"/>
                  </a:lnTo>
                  <a:lnTo>
                    <a:pt x="255" y="422"/>
                  </a:lnTo>
                  <a:lnTo>
                    <a:pt x="259" y="404"/>
                  </a:lnTo>
                  <a:lnTo>
                    <a:pt x="261" y="404"/>
                  </a:lnTo>
                  <a:lnTo>
                    <a:pt x="261" y="404"/>
                  </a:lnTo>
                  <a:lnTo>
                    <a:pt x="267" y="402"/>
                  </a:lnTo>
                  <a:lnTo>
                    <a:pt x="269" y="402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7" y="390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81" y="386"/>
                  </a:lnTo>
                  <a:lnTo>
                    <a:pt x="283" y="386"/>
                  </a:lnTo>
                  <a:lnTo>
                    <a:pt x="285" y="384"/>
                  </a:lnTo>
                  <a:lnTo>
                    <a:pt x="289" y="384"/>
                  </a:lnTo>
                  <a:lnTo>
                    <a:pt x="289" y="384"/>
                  </a:lnTo>
                  <a:lnTo>
                    <a:pt x="289" y="386"/>
                  </a:lnTo>
                  <a:lnTo>
                    <a:pt x="289" y="386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3" y="388"/>
                  </a:lnTo>
                  <a:lnTo>
                    <a:pt x="293" y="388"/>
                  </a:lnTo>
                  <a:lnTo>
                    <a:pt x="295" y="388"/>
                  </a:lnTo>
                  <a:lnTo>
                    <a:pt x="297" y="390"/>
                  </a:lnTo>
                  <a:lnTo>
                    <a:pt x="297" y="390"/>
                  </a:lnTo>
                  <a:lnTo>
                    <a:pt x="299" y="390"/>
                  </a:lnTo>
                  <a:lnTo>
                    <a:pt x="301" y="390"/>
                  </a:lnTo>
                  <a:lnTo>
                    <a:pt x="303" y="390"/>
                  </a:lnTo>
                  <a:lnTo>
                    <a:pt x="305" y="390"/>
                  </a:lnTo>
                  <a:lnTo>
                    <a:pt x="307" y="388"/>
                  </a:lnTo>
                  <a:lnTo>
                    <a:pt x="309" y="388"/>
                  </a:lnTo>
                  <a:lnTo>
                    <a:pt x="311" y="388"/>
                  </a:lnTo>
                  <a:lnTo>
                    <a:pt x="313" y="388"/>
                  </a:lnTo>
                  <a:lnTo>
                    <a:pt x="315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9" y="384"/>
                  </a:lnTo>
                  <a:lnTo>
                    <a:pt x="319" y="384"/>
                  </a:lnTo>
                  <a:lnTo>
                    <a:pt x="321" y="384"/>
                  </a:lnTo>
                  <a:lnTo>
                    <a:pt x="321" y="384"/>
                  </a:lnTo>
                  <a:lnTo>
                    <a:pt x="323" y="382"/>
                  </a:lnTo>
                  <a:lnTo>
                    <a:pt x="323" y="380"/>
                  </a:lnTo>
                  <a:lnTo>
                    <a:pt x="321" y="380"/>
                  </a:lnTo>
                  <a:lnTo>
                    <a:pt x="317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3" y="376"/>
                  </a:lnTo>
                  <a:lnTo>
                    <a:pt x="313" y="376"/>
                  </a:lnTo>
                  <a:lnTo>
                    <a:pt x="313" y="374"/>
                  </a:lnTo>
                  <a:lnTo>
                    <a:pt x="313" y="374"/>
                  </a:lnTo>
                  <a:lnTo>
                    <a:pt x="315" y="374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21" y="374"/>
                  </a:lnTo>
                  <a:lnTo>
                    <a:pt x="321" y="372"/>
                  </a:lnTo>
                  <a:lnTo>
                    <a:pt x="323" y="372"/>
                  </a:lnTo>
                  <a:lnTo>
                    <a:pt x="325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9" y="368"/>
                  </a:lnTo>
                  <a:lnTo>
                    <a:pt x="331" y="368"/>
                  </a:lnTo>
                  <a:lnTo>
                    <a:pt x="331" y="368"/>
                  </a:lnTo>
                  <a:lnTo>
                    <a:pt x="331" y="368"/>
                  </a:lnTo>
                  <a:lnTo>
                    <a:pt x="331" y="366"/>
                  </a:lnTo>
                  <a:lnTo>
                    <a:pt x="335" y="366"/>
                  </a:lnTo>
                  <a:lnTo>
                    <a:pt x="335" y="366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7" y="360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41" y="358"/>
                  </a:lnTo>
                  <a:lnTo>
                    <a:pt x="341" y="360"/>
                  </a:lnTo>
                  <a:lnTo>
                    <a:pt x="343" y="360"/>
                  </a:lnTo>
                  <a:lnTo>
                    <a:pt x="343" y="360"/>
                  </a:lnTo>
                  <a:lnTo>
                    <a:pt x="343" y="362"/>
                  </a:lnTo>
                  <a:lnTo>
                    <a:pt x="345" y="362"/>
                  </a:lnTo>
                  <a:lnTo>
                    <a:pt x="347" y="362"/>
                  </a:lnTo>
                  <a:lnTo>
                    <a:pt x="347" y="362"/>
                  </a:lnTo>
                  <a:lnTo>
                    <a:pt x="353" y="364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57" y="362"/>
                  </a:lnTo>
                  <a:lnTo>
                    <a:pt x="355" y="362"/>
                  </a:lnTo>
                  <a:lnTo>
                    <a:pt x="353" y="362"/>
                  </a:lnTo>
                  <a:lnTo>
                    <a:pt x="351" y="362"/>
                  </a:lnTo>
                  <a:lnTo>
                    <a:pt x="351" y="360"/>
                  </a:lnTo>
                  <a:lnTo>
                    <a:pt x="351" y="360"/>
                  </a:lnTo>
                  <a:lnTo>
                    <a:pt x="351" y="360"/>
                  </a:lnTo>
                  <a:lnTo>
                    <a:pt x="353" y="358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7" y="358"/>
                  </a:lnTo>
                  <a:lnTo>
                    <a:pt x="359" y="360"/>
                  </a:lnTo>
                  <a:lnTo>
                    <a:pt x="363" y="360"/>
                  </a:lnTo>
                  <a:lnTo>
                    <a:pt x="363" y="362"/>
                  </a:lnTo>
                  <a:lnTo>
                    <a:pt x="363" y="362"/>
                  </a:lnTo>
                  <a:lnTo>
                    <a:pt x="363" y="364"/>
                  </a:lnTo>
                  <a:lnTo>
                    <a:pt x="363" y="364"/>
                  </a:lnTo>
                  <a:lnTo>
                    <a:pt x="365" y="366"/>
                  </a:lnTo>
                  <a:lnTo>
                    <a:pt x="367" y="368"/>
                  </a:lnTo>
                  <a:lnTo>
                    <a:pt x="367" y="370"/>
                  </a:lnTo>
                  <a:lnTo>
                    <a:pt x="369" y="370"/>
                  </a:lnTo>
                  <a:lnTo>
                    <a:pt x="373" y="368"/>
                  </a:lnTo>
                  <a:lnTo>
                    <a:pt x="373" y="368"/>
                  </a:lnTo>
                  <a:lnTo>
                    <a:pt x="375" y="368"/>
                  </a:lnTo>
                  <a:lnTo>
                    <a:pt x="377" y="368"/>
                  </a:lnTo>
                  <a:lnTo>
                    <a:pt x="379" y="366"/>
                  </a:lnTo>
                  <a:lnTo>
                    <a:pt x="379" y="364"/>
                  </a:lnTo>
                  <a:lnTo>
                    <a:pt x="381" y="364"/>
                  </a:lnTo>
                  <a:lnTo>
                    <a:pt x="381" y="364"/>
                  </a:lnTo>
                  <a:lnTo>
                    <a:pt x="381" y="362"/>
                  </a:lnTo>
                  <a:lnTo>
                    <a:pt x="387" y="356"/>
                  </a:lnTo>
                  <a:lnTo>
                    <a:pt x="387" y="354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48"/>
                  </a:lnTo>
                  <a:lnTo>
                    <a:pt x="387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7" y="336"/>
                  </a:lnTo>
                  <a:lnTo>
                    <a:pt x="389" y="334"/>
                  </a:lnTo>
                  <a:lnTo>
                    <a:pt x="389" y="334"/>
                  </a:lnTo>
                  <a:lnTo>
                    <a:pt x="389" y="332"/>
                  </a:lnTo>
                  <a:lnTo>
                    <a:pt x="387" y="330"/>
                  </a:lnTo>
                  <a:lnTo>
                    <a:pt x="387" y="328"/>
                  </a:lnTo>
                  <a:lnTo>
                    <a:pt x="387" y="326"/>
                  </a:lnTo>
                  <a:lnTo>
                    <a:pt x="387" y="324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91" y="320"/>
                  </a:lnTo>
                  <a:lnTo>
                    <a:pt x="393" y="320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5" y="314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08"/>
                  </a:lnTo>
                  <a:lnTo>
                    <a:pt x="397" y="306"/>
                  </a:lnTo>
                  <a:lnTo>
                    <a:pt x="397" y="304"/>
                  </a:lnTo>
                  <a:lnTo>
                    <a:pt x="397" y="304"/>
                  </a:lnTo>
                  <a:lnTo>
                    <a:pt x="397" y="302"/>
                  </a:lnTo>
                  <a:lnTo>
                    <a:pt x="397" y="298"/>
                  </a:lnTo>
                  <a:lnTo>
                    <a:pt x="397" y="296"/>
                  </a:lnTo>
                  <a:lnTo>
                    <a:pt x="399" y="296"/>
                  </a:lnTo>
                  <a:lnTo>
                    <a:pt x="399" y="294"/>
                  </a:lnTo>
                  <a:lnTo>
                    <a:pt x="401" y="294"/>
                  </a:lnTo>
                  <a:lnTo>
                    <a:pt x="403" y="292"/>
                  </a:lnTo>
                  <a:lnTo>
                    <a:pt x="403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7" y="292"/>
                  </a:lnTo>
                  <a:lnTo>
                    <a:pt x="409" y="292"/>
                  </a:lnTo>
                  <a:lnTo>
                    <a:pt x="411" y="290"/>
                  </a:lnTo>
                  <a:lnTo>
                    <a:pt x="413" y="292"/>
                  </a:lnTo>
                  <a:lnTo>
                    <a:pt x="415" y="292"/>
                  </a:lnTo>
                  <a:lnTo>
                    <a:pt x="419" y="290"/>
                  </a:lnTo>
                  <a:lnTo>
                    <a:pt x="419" y="290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3" y="286"/>
                  </a:lnTo>
                  <a:lnTo>
                    <a:pt x="423" y="286"/>
                  </a:lnTo>
                  <a:lnTo>
                    <a:pt x="425" y="286"/>
                  </a:lnTo>
                  <a:lnTo>
                    <a:pt x="425" y="288"/>
                  </a:lnTo>
                  <a:lnTo>
                    <a:pt x="427" y="286"/>
                  </a:lnTo>
                  <a:lnTo>
                    <a:pt x="433" y="280"/>
                  </a:lnTo>
                  <a:lnTo>
                    <a:pt x="435" y="278"/>
                  </a:lnTo>
                  <a:lnTo>
                    <a:pt x="433" y="276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1" y="272"/>
                  </a:lnTo>
                  <a:lnTo>
                    <a:pt x="429" y="272"/>
                  </a:lnTo>
                  <a:lnTo>
                    <a:pt x="429" y="272"/>
                  </a:lnTo>
                  <a:lnTo>
                    <a:pt x="427" y="272"/>
                  </a:lnTo>
                  <a:lnTo>
                    <a:pt x="427" y="270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9" y="264"/>
                  </a:lnTo>
                  <a:lnTo>
                    <a:pt x="429" y="264"/>
                  </a:lnTo>
                  <a:lnTo>
                    <a:pt x="429" y="264"/>
                  </a:lnTo>
                  <a:lnTo>
                    <a:pt x="427" y="264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5" y="260"/>
                  </a:lnTo>
                  <a:lnTo>
                    <a:pt x="425" y="258"/>
                  </a:lnTo>
                  <a:lnTo>
                    <a:pt x="423" y="258"/>
                  </a:lnTo>
                  <a:lnTo>
                    <a:pt x="421" y="258"/>
                  </a:lnTo>
                  <a:lnTo>
                    <a:pt x="421" y="258"/>
                  </a:lnTo>
                  <a:lnTo>
                    <a:pt x="419" y="258"/>
                  </a:lnTo>
                  <a:lnTo>
                    <a:pt x="419" y="258"/>
                  </a:lnTo>
                  <a:lnTo>
                    <a:pt x="419" y="256"/>
                  </a:lnTo>
                  <a:lnTo>
                    <a:pt x="419" y="256"/>
                  </a:lnTo>
                  <a:lnTo>
                    <a:pt x="417" y="254"/>
                  </a:lnTo>
                  <a:lnTo>
                    <a:pt x="417" y="252"/>
                  </a:lnTo>
                  <a:lnTo>
                    <a:pt x="417" y="252"/>
                  </a:lnTo>
                  <a:lnTo>
                    <a:pt x="415" y="250"/>
                  </a:lnTo>
                  <a:lnTo>
                    <a:pt x="415" y="250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5" y="246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5" y="242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21" y="242"/>
                  </a:lnTo>
                  <a:lnTo>
                    <a:pt x="431" y="246"/>
                  </a:lnTo>
                  <a:lnTo>
                    <a:pt x="433" y="246"/>
                  </a:lnTo>
                  <a:lnTo>
                    <a:pt x="435" y="246"/>
                  </a:lnTo>
                  <a:lnTo>
                    <a:pt x="435" y="246"/>
                  </a:lnTo>
                  <a:lnTo>
                    <a:pt x="439" y="246"/>
                  </a:lnTo>
                  <a:lnTo>
                    <a:pt x="443" y="248"/>
                  </a:lnTo>
                  <a:lnTo>
                    <a:pt x="443" y="248"/>
                  </a:lnTo>
                  <a:lnTo>
                    <a:pt x="449" y="246"/>
                  </a:lnTo>
                  <a:lnTo>
                    <a:pt x="455" y="246"/>
                  </a:lnTo>
                  <a:lnTo>
                    <a:pt x="459" y="246"/>
                  </a:lnTo>
                  <a:lnTo>
                    <a:pt x="459" y="244"/>
                  </a:lnTo>
                  <a:lnTo>
                    <a:pt x="459" y="244"/>
                  </a:lnTo>
                  <a:lnTo>
                    <a:pt x="461" y="244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3" y="244"/>
                  </a:lnTo>
                  <a:lnTo>
                    <a:pt x="463" y="244"/>
                  </a:lnTo>
                  <a:lnTo>
                    <a:pt x="463" y="242"/>
                  </a:lnTo>
                  <a:lnTo>
                    <a:pt x="465" y="242"/>
                  </a:lnTo>
                  <a:lnTo>
                    <a:pt x="467" y="242"/>
                  </a:lnTo>
                  <a:lnTo>
                    <a:pt x="467" y="242"/>
                  </a:lnTo>
                  <a:lnTo>
                    <a:pt x="467" y="240"/>
                  </a:lnTo>
                  <a:lnTo>
                    <a:pt x="467" y="240"/>
                  </a:lnTo>
                  <a:lnTo>
                    <a:pt x="467" y="238"/>
                  </a:lnTo>
                  <a:lnTo>
                    <a:pt x="469" y="238"/>
                  </a:lnTo>
                  <a:lnTo>
                    <a:pt x="469" y="236"/>
                  </a:lnTo>
                  <a:lnTo>
                    <a:pt x="469" y="236"/>
                  </a:lnTo>
                  <a:lnTo>
                    <a:pt x="469" y="234"/>
                  </a:lnTo>
                  <a:lnTo>
                    <a:pt x="469" y="234"/>
                  </a:lnTo>
                  <a:lnTo>
                    <a:pt x="469" y="232"/>
                  </a:lnTo>
                  <a:lnTo>
                    <a:pt x="469" y="230"/>
                  </a:lnTo>
                  <a:lnTo>
                    <a:pt x="471" y="226"/>
                  </a:lnTo>
                  <a:lnTo>
                    <a:pt x="471" y="226"/>
                  </a:lnTo>
                  <a:lnTo>
                    <a:pt x="467" y="224"/>
                  </a:lnTo>
                  <a:lnTo>
                    <a:pt x="465" y="222"/>
                  </a:lnTo>
                  <a:lnTo>
                    <a:pt x="465" y="220"/>
                  </a:lnTo>
                  <a:lnTo>
                    <a:pt x="463" y="220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6"/>
                  </a:lnTo>
                  <a:lnTo>
                    <a:pt x="463" y="214"/>
                  </a:lnTo>
                  <a:lnTo>
                    <a:pt x="465" y="214"/>
                  </a:lnTo>
                  <a:lnTo>
                    <a:pt x="465" y="214"/>
                  </a:lnTo>
                  <a:lnTo>
                    <a:pt x="465" y="214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9" y="214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67" y="210"/>
                  </a:lnTo>
                  <a:lnTo>
                    <a:pt x="469" y="208"/>
                  </a:lnTo>
                  <a:lnTo>
                    <a:pt x="469" y="208"/>
                  </a:lnTo>
                  <a:lnTo>
                    <a:pt x="471" y="206"/>
                  </a:lnTo>
                  <a:lnTo>
                    <a:pt x="473" y="204"/>
                  </a:lnTo>
                  <a:lnTo>
                    <a:pt x="473" y="204"/>
                  </a:lnTo>
                  <a:lnTo>
                    <a:pt x="477" y="200"/>
                  </a:lnTo>
                  <a:lnTo>
                    <a:pt x="477" y="200"/>
                  </a:lnTo>
                  <a:lnTo>
                    <a:pt x="477" y="198"/>
                  </a:lnTo>
                  <a:lnTo>
                    <a:pt x="479" y="196"/>
                  </a:lnTo>
                  <a:lnTo>
                    <a:pt x="485" y="194"/>
                  </a:lnTo>
                  <a:lnTo>
                    <a:pt x="485" y="194"/>
                  </a:lnTo>
                  <a:lnTo>
                    <a:pt x="485" y="194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86"/>
                  </a:lnTo>
                  <a:lnTo>
                    <a:pt x="489" y="186"/>
                  </a:lnTo>
                  <a:lnTo>
                    <a:pt x="491" y="184"/>
                  </a:lnTo>
                  <a:lnTo>
                    <a:pt x="493" y="182"/>
                  </a:lnTo>
                  <a:lnTo>
                    <a:pt x="493" y="180"/>
                  </a:lnTo>
                  <a:lnTo>
                    <a:pt x="493" y="180"/>
                  </a:lnTo>
                  <a:lnTo>
                    <a:pt x="491" y="178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89" y="174"/>
                  </a:lnTo>
                  <a:lnTo>
                    <a:pt x="489" y="172"/>
                  </a:lnTo>
                  <a:lnTo>
                    <a:pt x="491" y="170"/>
                  </a:lnTo>
                  <a:lnTo>
                    <a:pt x="493" y="168"/>
                  </a:lnTo>
                  <a:lnTo>
                    <a:pt x="493" y="168"/>
                  </a:lnTo>
                  <a:lnTo>
                    <a:pt x="493" y="166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91" y="164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91" y="160"/>
                  </a:lnTo>
                  <a:lnTo>
                    <a:pt x="491" y="160"/>
                  </a:lnTo>
                  <a:lnTo>
                    <a:pt x="487" y="158"/>
                  </a:lnTo>
                  <a:lnTo>
                    <a:pt x="487" y="158"/>
                  </a:lnTo>
                  <a:lnTo>
                    <a:pt x="487" y="156"/>
                  </a:lnTo>
                  <a:lnTo>
                    <a:pt x="487" y="156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48"/>
                  </a:lnTo>
                  <a:lnTo>
                    <a:pt x="485" y="148"/>
                  </a:lnTo>
                  <a:lnTo>
                    <a:pt x="483" y="146"/>
                  </a:lnTo>
                  <a:lnTo>
                    <a:pt x="483" y="144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1" y="140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38"/>
                  </a:lnTo>
                  <a:lnTo>
                    <a:pt x="475" y="136"/>
                  </a:lnTo>
                  <a:lnTo>
                    <a:pt x="475" y="136"/>
                  </a:lnTo>
                  <a:lnTo>
                    <a:pt x="473" y="136"/>
                  </a:lnTo>
                  <a:lnTo>
                    <a:pt x="473" y="136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5" y="132"/>
                  </a:lnTo>
                  <a:lnTo>
                    <a:pt x="475" y="132"/>
                  </a:lnTo>
                  <a:lnTo>
                    <a:pt x="475" y="130"/>
                  </a:lnTo>
                  <a:lnTo>
                    <a:pt x="475" y="130"/>
                  </a:lnTo>
                  <a:lnTo>
                    <a:pt x="477" y="128"/>
                  </a:lnTo>
                  <a:lnTo>
                    <a:pt x="477" y="128"/>
                  </a:lnTo>
                  <a:lnTo>
                    <a:pt x="479" y="128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6"/>
                  </a:lnTo>
                  <a:lnTo>
                    <a:pt x="481" y="124"/>
                  </a:lnTo>
                  <a:lnTo>
                    <a:pt x="483" y="124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9" y="120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16"/>
                  </a:lnTo>
                  <a:lnTo>
                    <a:pt x="491" y="116"/>
                  </a:lnTo>
                  <a:lnTo>
                    <a:pt x="491" y="114"/>
                  </a:lnTo>
                  <a:lnTo>
                    <a:pt x="491" y="114"/>
                  </a:lnTo>
                  <a:lnTo>
                    <a:pt x="491" y="112"/>
                  </a:lnTo>
                  <a:lnTo>
                    <a:pt x="491" y="112"/>
                  </a:lnTo>
                  <a:lnTo>
                    <a:pt x="493" y="112"/>
                  </a:lnTo>
                  <a:lnTo>
                    <a:pt x="493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499" y="116"/>
                  </a:lnTo>
                  <a:lnTo>
                    <a:pt x="499" y="116"/>
                  </a:lnTo>
                  <a:lnTo>
                    <a:pt x="499" y="114"/>
                  </a:lnTo>
                  <a:lnTo>
                    <a:pt x="501" y="114"/>
                  </a:lnTo>
                  <a:lnTo>
                    <a:pt x="499" y="114"/>
                  </a:lnTo>
                  <a:lnTo>
                    <a:pt x="499" y="112"/>
                  </a:lnTo>
                  <a:lnTo>
                    <a:pt x="499" y="110"/>
                  </a:lnTo>
                  <a:lnTo>
                    <a:pt x="501" y="110"/>
                  </a:lnTo>
                  <a:lnTo>
                    <a:pt x="503" y="110"/>
                  </a:lnTo>
                  <a:lnTo>
                    <a:pt x="503" y="110"/>
                  </a:lnTo>
                  <a:lnTo>
                    <a:pt x="505" y="108"/>
                  </a:lnTo>
                  <a:lnTo>
                    <a:pt x="505" y="108"/>
                  </a:lnTo>
                  <a:lnTo>
                    <a:pt x="505" y="108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6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2"/>
                  </a:lnTo>
                  <a:lnTo>
                    <a:pt x="511" y="102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5" y="102"/>
                  </a:lnTo>
                  <a:lnTo>
                    <a:pt x="517" y="100"/>
                  </a:lnTo>
                  <a:lnTo>
                    <a:pt x="517" y="100"/>
                  </a:lnTo>
                  <a:lnTo>
                    <a:pt x="515" y="98"/>
                  </a:lnTo>
                  <a:lnTo>
                    <a:pt x="515" y="98"/>
                  </a:lnTo>
                  <a:lnTo>
                    <a:pt x="517" y="98"/>
                  </a:lnTo>
                  <a:lnTo>
                    <a:pt x="519" y="96"/>
                  </a:lnTo>
                  <a:lnTo>
                    <a:pt x="523" y="96"/>
                  </a:lnTo>
                  <a:lnTo>
                    <a:pt x="525" y="96"/>
                  </a:lnTo>
                  <a:lnTo>
                    <a:pt x="527" y="96"/>
                  </a:lnTo>
                  <a:lnTo>
                    <a:pt x="529" y="96"/>
                  </a:lnTo>
                  <a:lnTo>
                    <a:pt x="529" y="96"/>
                  </a:lnTo>
                  <a:lnTo>
                    <a:pt x="533" y="92"/>
                  </a:lnTo>
                  <a:lnTo>
                    <a:pt x="535" y="92"/>
                  </a:lnTo>
                  <a:lnTo>
                    <a:pt x="537" y="92"/>
                  </a:lnTo>
                  <a:lnTo>
                    <a:pt x="539" y="90"/>
                  </a:lnTo>
                  <a:lnTo>
                    <a:pt x="543" y="92"/>
                  </a:lnTo>
                  <a:lnTo>
                    <a:pt x="547" y="92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51" y="90"/>
                  </a:lnTo>
                  <a:lnTo>
                    <a:pt x="553" y="90"/>
                  </a:lnTo>
                  <a:lnTo>
                    <a:pt x="553" y="90"/>
                  </a:lnTo>
                  <a:lnTo>
                    <a:pt x="553" y="90"/>
                  </a:lnTo>
                  <a:lnTo>
                    <a:pt x="555" y="90"/>
                  </a:lnTo>
                  <a:lnTo>
                    <a:pt x="555" y="90"/>
                  </a:lnTo>
                  <a:lnTo>
                    <a:pt x="561" y="88"/>
                  </a:lnTo>
                  <a:lnTo>
                    <a:pt x="563" y="88"/>
                  </a:lnTo>
                  <a:lnTo>
                    <a:pt x="565" y="90"/>
                  </a:lnTo>
                  <a:lnTo>
                    <a:pt x="565" y="90"/>
                  </a:lnTo>
                  <a:lnTo>
                    <a:pt x="565" y="90"/>
                  </a:lnTo>
                  <a:lnTo>
                    <a:pt x="569" y="88"/>
                  </a:lnTo>
                  <a:lnTo>
                    <a:pt x="57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5" y="88"/>
                  </a:lnTo>
                  <a:lnTo>
                    <a:pt x="581" y="88"/>
                  </a:lnTo>
                  <a:lnTo>
                    <a:pt x="585" y="88"/>
                  </a:lnTo>
                  <a:lnTo>
                    <a:pt x="585" y="88"/>
                  </a:lnTo>
                  <a:lnTo>
                    <a:pt x="585" y="88"/>
                  </a:lnTo>
                  <a:lnTo>
                    <a:pt x="587" y="88"/>
                  </a:lnTo>
                  <a:lnTo>
                    <a:pt x="591" y="88"/>
                  </a:lnTo>
                  <a:lnTo>
                    <a:pt x="591" y="88"/>
                  </a:lnTo>
                  <a:lnTo>
                    <a:pt x="595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1" y="92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3" y="88"/>
                  </a:lnTo>
                  <a:lnTo>
                    <a:pt x="603" y="88"/>
                  </a:lnTo>
                  <a:lnTo>
                    <a:pt x="605" y="88"/>
                  </a:lnTo>
                  <a:lnTo>
                    <a:pt x="607" y="88"/>
                  </a:lnTo>
                  <a:lnTo>
                    <a:pt x="609" y="88"/>
                  </a:lnTo>
                  <a:lnTo>
                    <a:pt x="611" y="86"/>
                  </a:lnTo>
                  <a:lnTo>
                    <a:pt x="613" y="84"/>
                  </a:lnTo>
                  <a:lnTo>
                    <a:pt x="615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19" y="84"/>
                  </a:lnTo>
                  <a:lnTo>
                    <a:pt x="621" y="84"/>
                  </a:lnTo>
                  <a:lnTo>
                    <a:pt x="621" y="84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17" y="76"/>
                  </a:lnTo>
                  <a:lnTo>
                    <a:pt x="615" y="74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5" y="72"/>
                  </a:lnTo>
                  <a:lnTo>
                    <a:pt x="617" y="72"/>
                  </a:lnTo>
                  <a:lnTo>
                    <a:pt x="617" y="72"/>
                  </a:lnTo>
                  <a:lnTo>
                    <a:pt x="617" y="72"/>
                  </a:lnTo>
                  <a:lnTo>
                    <a:pt x="619" y="72"/>
                  </a:lnTo>
                  <a:lnTo>
                    <a:pt x="619" y="70"/>
                  </a:lnTo>
                  <a:lnTo>
                    <a:pt x="619" y="70"/>
                  </a:lnTo>
                  <a:lnTo>
                    <a:pt x="619" y="70"/>
                  </a:lnTo>
                  <a:lnTo>
                    <a:pt x="621" y="68"/>
                  </a:lnTo>
                  <a:lnTo>
                    <a:pt x="623" y="68"/>
                  </a:lnTo>
                  <a:lnTo>
                    <a:pt x="623" y="68"/>
                  </a:lnTo>
                  <a:lnTo>
                    <a:pt x="625" y="68"/>
                  </a:lnTo>
                  <a:lnTo>
                    <a:pt x="625" y="70"/>
                  </a:lnTo>
                  <a:lnTo>
                    <a:pt x="625" y="70"/>
                  </a:lnTo>
                  <a:lnTo>
                    <a:pt x="625" y="70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9" y="66"/>
                  </a:lnTo>
                  <a:lnTo>
                    <a:pt x="629" y="66"/>
                  </a:lnTo>
                  <a:lnTo>
                    <a:pt x="629" y="66"/>
                  </a:lnTo>
                  <a:lnTo>
                    <a:pt x="631" y="66"/>
                  </a:lnTo>
                  <a:lnTo>
                    <a:pt x="631" y="66"/>
                  </a:lnTo>
                  <a:lnTo>
                    <a:pt x="633" y="70"/>
                  </a:lnTo>
                  <a:lnTo>
                    <a:pt x="633" y="70"/>
                  </a:lnTo>
                  <a:lnTo>
                    <a:pt x="633" y="70"/>
                  </a:lnTo>
                  <a:lnTo>
                    <a:pt x="637" y="70"/>
                  </a:lnTo>
                  <a:lnTo>
                    <a:pt x="635" y="68"/>
                  </a:lnTo>
                  <a:close/>
                </a:path>
              </a:pathLst>
            </a:custGeom>
            <a:grpFill/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02" name="Freeform 100"/>
            <p:cNvSpPr>
              <a:spLocks/>
            </p:cNvSpPr>
            <p:nvPr/>
          </p:nvSpPr>
          <p:spPr bwMode="auto">
            <a:xfrm>
              <a:off x="2847639" y="2820935"/>
              <a:ext cx="1294004" cy="1028727"/>
            </a:xfrm>
            <a:custGeom>
              <a:avLst/>
              <a:gdLst>
                <a:gd name="T0" fmla="*/ 607 w 637"/>
                <a:gd name="T1" fmla="*/ 60 h 484"/>
                <a:gd name="T2" fmla="*/ 579 w 637"/>
                <a:gd name="T3" fmla="*/ 68 h 484"/>
                <a:gd name="T4" fmla="*/ 563 w 637"/>
                <a:gd name="T5" fmla="*/ 60 h 484"/>
                <a:gd name="T6" fmla="*/ 521 w 637"/>
                <a:gd name="T7" fmla="*/ 84 h 484"/>
                <a:gd name="T8" fmla="*/ 485 w 637"/>
                <a:gd name="T9" fmla="*/ 80 h 484"/>
                <a:gd name="T10" fmla="*/ 489 w 637"/>
                <a:gd name="T11" fmla="*/ 42 h 484"/>
                <a:gd name="T12" fmla="*/ 477 w 637"/>
                <a:gd name="T13" fmla="*/ 30 h 484"/>
                <a:gd name="T14" fmla="*/ 465 w 637"/>
                <a:gd name="T15" fmla="*/ 2 h 484"/>
                <a:gd name="T16" fmla="*/ 451 w 637"/>
                <a:gd name="T17" fmla="*/ 4 h 484"/>
                <a:gd name="T18" fmla="*/ 435 w 637"/>
                <a:gd name="T19" fmla="*/ 26 h 484"/>
                <a:gd name="T20" fmla="*/ 433 w 637"/>
                <a:gd name="T21" fmla="*/ 38 h 484"/>
                <a:gd name="T22" fmla="*/ 429 w 637"/>
                <a:gd name="T23" fmla="*/ 50 h 484"/>
                <a:gd name="T24" fmla="*/ 411 w 637"/>
                <a:gd name="T25" fmla="*/ 50 h 484"/>
                <a:gd name="T26" fmla="*/ 393 w 637"/>
                <a:gd name="T27" fmla="*/ 62 h 484"/>
                <a:gd name="T28" fmla="*/ 387 w 637"/>
                <a:gd name="T29" fmla="*/ 76 h 484"/>
                <a:gd name="T30" fmla="*/ 371 w 637"/>
                <a:gd name="T31" fmla="*/ 66 h 484"/>
                <a:gd name="T32" fmla="*/ 359 w 637"/>
                <a:gd name="T33" fmla="*/ 70 h 484"/>
                <a:gd name="T34" fmla="*/ 341 w 637"/>
                <a:gd name="T35" fmla="*/ 80 h 484"/>
                <a:gd name="T36" fmla="*/ 323 w 637"/>
                <a:gd name="T37" fmla="*/ 76 h 484"/>
                <a:gd name="T38" fmla="*/ 307 w 637"/>
                <a:gd name="T39" fmla="*/ 68 h 484"/>
                <a:gd name="T40" fmla="*/ 275 w 637"/>
                <a:gd name="T41" fmla="*/ 62 h 484"/>
                <a:gd name="T42" fmla="*/ 253 w 637"/>
                <a:gd name="T43" fmla="*/ 62 h 484"/>
                <a:gd name="T44" fmla="*/ 229 w 637"/>
                <a:gd name="T45" fmla="*/ 54 h 484"/>
                <a:gd name="T46" fmla="*/ 187 w 637"/>
                <a:gd name="T47" fmla="*/ 90 h 484"/>
                <a:gd name="T48" fmla="*/ 164 w 637"/>
                <a:gd name="T49" fmla="*/ 128 h 484"/>
                <a:gd name="T50" fmla="*/ 118 w 637"/>
                <a:gd name="T51" fmla="*/ 144 h 484"/>
                <a:gd name="T52" fmla="*/ 116 w 637"/>
                <a:gd name="T53" fmla="*/ 166 h 484"/>
                <a:gd name="T54" fmla="*/ 86 w 637"/>
                <a:gd name="T55" fmla="*/ 176 h 484"/>
                <a:gd name="T56" fmla="*/ 42 w 637"/>
                <a:gd name="T57" fmla="*/ 162 h 484"/>
                <a:gd name="T58" fmla="*/ 34 w 637"/>
                <a:gd name="T59" fmla="*/ 164 h 484"/>
                <a:gd name="T60" fmla="*/ 30 w 637"/>
                <a:gd name="T61" fmla="*/ 184 h 484"/>
                <a:gd name="T62" fmla="*/ 22 w 637"/>
                <a:gd name="T63" fmla="*/ 210 h 484"/>
                <a:gd name="T64" fmla="*/ 18 w 637"/>
                <a:gd name="T65" fmla="*/ 228 h 484"/>
                <a:gd name="T66" fmla="*/ 18 w 637"/>
                <a:gd name="T67" fmla="*/ 268 h 484"/>
                <a:gd name="T68" fmla="*/ 10 w 637"/>
                <a:gd name="T69" fmla="*/ 312 h 484"/>
                <a:gd name="T70" fmla="*/ 16 w 637"/>
                <a:gd name="T71" fmla="*/ 376 h 484"/>
                <a:gd name="T72" fmla="*/ 60 w 637"/>
                <a:gd name="T73" fmla="*/ 402 h 484"/>
                <a:gd name="T74" fmla="*/ 24 w 637"/>
                <a:gd name="T75" fmla="*/ 462 h 484"/>
                <a:gd name="T76" fmla="*/ 108 w 637"/>
                <a:gd name="T77" fmla="*/ 480 h 484"/>
                <a:gd name="T78" fmla="*/ 207 w 637"/>
                <a:gd name="T79" fmla="*/ 474 h 484"/>
                <a:gd name="T80" fmla="*/ 257 w 637"/>
                <a:gd name="T81" fmla="*/ 452 h 484"/>
                <a:gd name="T82" fmla="*/ 275 w 637"/>
                <a:gd name="T83" fmla="*/ 390 h 484"/>
                <a:gd name="T84" fmla="*/ 299 w 637"/>
                <a:gd name="T85" fmla="*/ 390 h 484"/>
                <a:gd name="T86" fmla="*/ 313 w 637"/>
                <a:gd name="T87" fmla="*/ 376 h 484"/>
                <a:gd name="T88" fmla="*/ 337 w 637"/>
                <a:gd name="T89" fmla="*/ 360 h 484"/>
                <a:gd name="T90" fmla="*/ 355 w 637"/>
                <a:gd name="T91" fmla="*/ 358 h 484"/>
                <a:gd name="T92" fmla="*/ 389 w 637"/>
                <a:gd name="T93" fmla="*/ 352 h 484"/>
                <a:gd name="T94" fmla="*/ 395 w 637"/>
                <a:gd name="T95" fmla="*/ 312 h 484"/>
                <a:gd name="T96" fmla="*/ 405 w 637"/>
                <a:gd name="T97" fmla="*/ 292 h 484"/>
                <a:gd name="T98" fmla="*/ 429 w 637"/>
                <a:gd name="T99" fmla="*/ 272 h 484"/>
                <a:gd name="T100" fmla="*/ 417 w 637"/>
                <a:gd name="T101" fmla="*/ 252 h 484"/>
                <a:gd name="T102" fmla="*/ 459 w 637"/>
                <a:gd name="T103" fmla="*/ 244 h 484"/>
                <a:gd name="T104" fmla="*/ 465 w 637"/>
                <a:gd name="T105" fmla="*/ 222 h 484"/>
                <a:gd name="T106" fmla="*/ 479 w 637"/>
                <a:gd name="T107" fmla="*/ 196 h 484"/>
                <a:gd name="T108" fmla="*/ 491 w 637"/>
                <a:gd name="T109" fmla="*/ 170 h 484"/>
                <a:gd name="T110" fmla="*/ 485 w 637"/>
                <a:gd name="T111" fmla="*/ 150 h 484"/>
                <a:gd name="T112" fmla="*/ 475 w 637"/>
                <a:gd name="T113" fmla="*/ 130 h 484"/>
                <a:gd name="T114" fmla="*/ 497 w 637"/>
                <a:gd name="T115" fmla="*/ 114 h 484"/>
                <a:gd name="T116" fmla="*/ 513 w 637"/>
                <a:gd name="T117" fmla="*/ 102 h 484"/>
                <a:gd name="T118" fmla="*/ 553 w 637"/>
                <a:gd name="T119" fmla="*/ 90 h 484"/>
                <a:gd name="T120" fmla="*/ 599 w 637"/>
                <a:gd name="T121" fmla="*/ 92 h 484"/>
                <a:gd name="T122" fmla="*/ 621 w 637"/>
                <a:gd name="T123" fmla="*/ 80 h 484"/>
                <a:gd name="T124" fmla="*/ 625 w 637"/>
                <a:gd name="T125" fmla="*/ 68 h 48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  <a:cxn ang="0">
                  <a:pos x="T56" y="T57"/>
                </a:cxn>
                <a:cxn ang="0">
                  <a:pos x="T58" y="T59"/>
                </a:cxn>
                <a:cxn ang="0">
                  <a:pos x="T60" y="T61"/>
                </a:cxn>
                <a:cxn ang="0">
                  <a:pos x="T62" y="T63"/>
                </a:cxn>
                <a:cxn ang="0">
                  <a:pos x="T64" y="T65"/>
                </a:cxn>
                <a:cxn ang="0">
                  <a:pos x="T66" y="T67"/>
                </a:cxn>
                <a:cxn ang="0">
                  <a:pos x="T68" y="T69"/>
                </a:cxn>
                <a:cxn ang="0">
                  <a:pos x="T70" y="T71"/>
                </a:cxn>
                <a:cxn ang="0">
                  <a:pos x="T72" y="T73"/>
                </a:cxn>
                <a:cxn ang="0">
                  <a:pos x="T74" y="T75"/>
                </a:cxn>
                <a:cxn ang="0">
                  <a:pos x="T76" y="T77"/>
                </a:cxn>
                <a:cxn ang="0">
                  <a:pos x="T78" y="T79"/>
                </a:cxn>
                <a:cxn ang="0">
                  <a:pos x="T80" y="T81"/>
                </a:cxn>
                <a:cxn ang="0">
                  <a:pos x="T82" y="T83"/>
                </a:cxn>
                <a:cxn ang="0">
                  <a:pos x="T84" y="T85"/>
                </a:cxn>
                <a:cxn ang="0">
                  <a:pos x="T86" y="T87"/>
                </a:cxn>
                <a:cxn ang="0">
                  <a:pos x="T88" y="T89"/>
                </a:cxn>
                <a:cxn ang="0">
                  <a:pos x="T90" y="T91"/>
                </a:cxn>
                <a:cxn ang="0">
                  <a:pos x="T92" y="T93"/>
                </a:cxn>
                <a:cxn ang="0">
                  <a:pos x="T94" y="T95"/>
                </a:cxn>
                <a:cxn ang="0">
                  <a:pos x="T96" y="T97"/>
                </a:cxn>
                <a:cxn ang="0">
                  <a:pos x="T98" y="T99"/>
                </a:cxn>
                <a:cxn ang="0">
                  <a:pos x="T100" y="T101"/>
                </a:cxn>
                <a:cxn ang="0">
                  <a:pos x="T102" y="T103"/>
                </a:cxn>
                <a:cxn ang="0">
                  <a:pos x="T104" y="T105"/>
                </a:cxn>
                <a:cxn ang="0">
                  <a:pos x="T106" y="T107"/>
                </a:cxn>
                <a:cxn ang="0">
                  <a:pos x="T108" y="T109"/>
                </a:cxn>
                <a:cxn ang="0">
                  <a:pos x="T110" y="T111"/>
                </a:cxn>
                <a:cxn ang="0">
                  <a:pos x="T112" y="T113"/>
                </a:cxn>
                <a:cxn ang="0">
                  <a:pos x="T114" y="T115"/>
                </a:cxn>
                <a:cxn ang="0">
                  <a:pos x="T116" y="T117"/>
                </a:cxn>
                <a:cxn ang="0">
                  <a:pos x="T118" y="T119"/>
                </a:cxn>
                <a:cxn ang="0">
                  <a:pos x="T120" y="T121"/>
                </a:cxn>
                <a:cxn ang="0">
                  <a:pos x="T122" y="T123"/>
                </a:cxn>
                <a:cxn ang="0">
                  <a:pos x="T124" y="T125"/>
                </a:cxn>
              </a:cxnLst>
              <a:rect l="0" t="0" r="r" b="b"/>
              <a:pathLst>
                <a:path w="637" h="484">
                  <a:moveTo>
                    <a:pt x="635" y="68"/>
                  </a:moveTo>
                  <a:lnTo>
                    <a:pt x="633" y="64"/>
                  </a:lnTo>
                  <a:lnTo>
                    <a:pt x="633" y="64"/>
                  </a:lnTo>
                  <a:lnTo>
                    <a:pt x="627" y="60"/>
                  </a:lnTo>
                  <a:lnTo>
                    <a:pt x="625" y="60"/>
                  </a:lnTo>
                  <a:lnTo>
                    <a:pt x="621" y="62"/>
                  </a:lnTo>
                  <a:lnTo>
                    <a:pt x="621" y="62"/>
                  </a:lnTo>
                  <a:lnTo>
                    <a:pt x="621" y="60"/>
                  </a:lnTo>
                  <a:lnTo>
                    <a:pt x="619" y="60"/>
                  </a:lnTo>
                  <a:lnTo>
                    <a:pt x="617" y="60"/>
                  </a:lnTo>
                  <a:lnTo>
                    <a:pt x="617" y="60"/>
                  </a:lnTo>
                  <a:lnTo>
                    <a:pt x="617" y="60"/>
                  </a:lnTo>
                  <a:lnTo>
                    <a:pt x="615" y="60"/>
                  </a:lnTo>
                  <a:lnTo>
                    <a:pt x="615" y="60"/>
                  </a:lnTo>
                  <a:lnTo>
                    <a:pt x="613" y="60"/>
                  </a:lnTo>
                  <a:lnTo>
                    <a:pt x="613" y="58"/>
                  </a:lnTo>
                  <a:lnTo>
                    <a:pt x="613" y="58"/>
                  </a:lnTo>
                  <a:lnTo>
                    <a:pt x="613" y="58"/>
                  </a:lnTo>
                  <a:lnTo>
                    <a:pt x="611" y="58"/>
                  </a:lnTo>
                  <a:lnTo>
                    <a:pt x="611" y="58"/>
                  </a:lnTo>
                  <a:lnTo>
                    <a:pt x="611" y="60"/>
                  </a:lnTo>
                  <a:lnTo>
                    <a:pt x="611" y="60"/>
                  </a:lnTo>
                  <a:lnTo>
                    <a:pt x="609" y="60"/>
                  </a:lnTo>
                  <a:lnTo>
                    <a:pt x="607" y="60"/>
                  </a:lnTo>
                  <a:lnTo>
                    <a:pt x="607" y="60"/>
                  </a:lnTo>
                  <a:lnTo>
                    <a:pt x="607" y="62"/>
                  </a:lnTo>
                  <a:lnTo>
                    <a:pt x="605" y="64"/>
                  </a:lnTo>
                  <a:lnTo>
                    <a:pt x="605" y="64"/>
                  </a:lnTo>
                  <a:lnTo>
                    <a:pt x="599" y="64"/>
                  </a:lnTo>
                  <a:lnTo>
                    <a:pt x="597" y="66"/>
                  </a:lnTo>
                  <a:lnTo>
                    <a:pt x="595" y="66"/>
                  </a:lnTo>
                  <a:lnTo>
                    <a:pt x="593" y="68"/>
                  </a:lnTo>
                  <a:lnTo>
                    <a:pt x="591" y="68"/>
                  </a:lnTo>
                  <a:lnTo>
                    <a:pt x="591" y="68"/>
                  </a:lnTo>
                  <a:lnTo>
                    <a:pt x="589" y="70"/>
                  </a:lnTo>
                  <a:lnTo>
                    <a:pt x="589" y="70"/>
                  </a:lnTo>
                  <a:lnTo>
                    <a:pt x="587" y="70"/>
                  </a:lnTo>
                  <a:lnTo>
                    <a:pt x="587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5" y="70"/>
                  </a:lnTo>
                  <a:lnTo>
                    <a:pt x="583" y="68"/>
                  </a:lnTo>
                  <a:lnTo>
                    <a:pt x="583" y="68"/>
                  </a:lnTo>
                  <a:lnTo>
                    <a:pt x="583" y="68"/>
                  </a:lnTo>
                  <a:lnTo>
                    <a:pt x="581" y="68"/>
                  </a:lnTo>
                  <a:lnTo>
                    <a:pt x="581" y="68"/>
                  </a:lnTo>
                  <a:lnTo>
                    <a:pt x="579" y="68"/>
                  </a:lnTo>
                  <a:lnTo>
                    <a:pt x="581" y="66"/>
                  </a:lnTo>
                  <a:lnTo>
                    <a:pt x="581" y="66"/>
                  </a:lnTo>
                  <a:lnTo>
                    <a:pt x="583" y="66"/>
                  </a:lnTo>
                  <a:lnTo>
                    <a:pt x="583" y="64"/>
                  </a:lnTo>
                  <a:lnTo>
                    <a:pt x="585" y="64"/>
                  </a:lnTo>
                  <a:lnTo>
                    <a:pt x="585" y="64"/>
                  </a:lnTo>
                  <a:lnTo>
                    <a:pt x="587" y="64"/>
                  </a:lnTo>
                  <a:lnTo>
                    <a:pt x="587" y="62"/>
                  </a:lnTo>
                  <a:lnTo>
                    <a:pt x="587" y="60"/>
                  </a:lnTo>
                  <a:lnTo>
                    <a:pt x="587" y="60"/>
                  </a:lnTo>
                  <a:lnTo>
                    <a:pt x="587" y="58"/>
                  </a:lnTo>
                  <a:lnTo>
                    <a:pt x="585" y="58"/>
                  </a:lnTo>
                  <a:lnTo>
                    <a:pt x="583" y="58"/>
                  </a:lnTo>
                  <a:lnTo>
                    <a:pt x="581" y="58"/>
                  </a:lnTo>
                  <a:lnTo>
                    <a:pt x="575" y="56"/>
                  </a:lnTo>
                  <a:lnTo>
                    <a:pt x="573" y="56"/>
                  </a:lnTo>
                  <a:lnTo>
                    <a:pt x="571" y="56"/>
                  </a:lnTo>
                  <a:lnTo>
                    <a:pt x="569" y="56"/>
                  </a:lnTo>
                  <a:lnTo>
                    <a:pt x="569" y="56"/>
                  </a:lnTo>
                  <a:lnTo>
                    <a:pt x="567" y="56"/>
                  </a:lnTo>
                  <a:lnTo>
                    <a:pt x="567" y="56"/>
                  </a:lnTo>
                  <a:lnTo>
                    <a:pt x="565" y="56"/>
                  </a:lnTo>
                  <a:lnTo>
                    <a:pt x="565" y="56"/>
                  </a:lnTo>
                  <a:lnTo>
                    <a:pt x="563" y="60"/>
                  </a:lnTo>
                  <a:lnTo>
                    <a:pt x="563" y="60"/>
                  </a:lnTo>
                  <a:lnTo>
                    <a:pt x="561" y="60"/>
                  </a:lnTo>
                  <a:lnTo>
                    <a:pt x="561" y="60"/>
                  </a:lnTo>
                  <a:lnTo>
                    <a:pt x="559" y="60"/>
                  </a:lnTo>
                  <a:lnTo>
                    <a:pt x="559" y="62"/>
                  </a:lnTo>
                  <a:lnTo>
                    <a:pt x="557" y="64"/>
                  </a:lnTo>
                  <a:lnTo>
                    <a:pt x="557" y="64"/>
                  </a:lnTo>
                  <a:lnTo>
                    <a:pt x="557" y="64"/>
                  </a:lnTo>
                  <a:lnTo>
                    <a:pt x="553" y="64"/>
                  </a:lnTo>
                  <a:lnTo>
                    <a:pt x="551" y="66"/>
                  </a:lnTo>
                  <a:lnTo>
                    <a:pt x="549" y="68"/>
                  </a:lnTo>
                  <a:lnTo>
                    <a:pt x="547" y="68"/>
                  </a:lnTo>
                  <a:lnTo>
                    <a:pt x="545" y="68"/>
                  </a:lnTo>
                  <a:lnTo>
                    <a:pt x="545" y="70"/>
                  </a:lnTo>
                  <a:lnTo>
                    <a:pt x="543" y="72"/>
                  </a:lnTo>
                  <a:lnTo>
                    <a:pt x="541" y="76"/>
                  </a:lnTo>
                  <a:lnTo>
                    <a:pt x="539" y="78"/>
                  </a:lnTo>
                  <a:lnTo>
                    <a:pt x="539" y="80"/>
                  </a:lnTo>
                  <a:lnTo>
                    <a:pt x="539" y="80"/>
                  </a:lnTo>
                  <a:lnTo>
                    <a:pt x="531" y="82"/>
                  </a:lnTo>
                  <a:lnTo>
                    <a:pt x="531" y="82"/>
                  </a:lnTo>
                  <a:lnTo>
                    <a:pt x="527" y="82"/>
                  </a:lnTo>
                  <a:lnTo>
                    <a:pt x="525" y="82"/>
                  </a:lnTo>
                  <a:lnTo>
                    <a:pt x="521" y="84"/>
                  </a:lnTo>
                  <a:lnTo>
                    <a:pt x="519" y="84"/>
                  </a:lnTo>
                  <a:lnTo>
                    <a:pt x="519" y="86"/>
                  </a:lnTo>
                  <a:lnTo>
                    <a:pt x="517" y="86"/>
                  </a:lnTo>
                  <a:lnTo>
                    <a:pt x="517" y="86"/>
                  </a:lnTo>
                  <a:lnTo>
                    <a:pt x="515" y="88"/>
                  </a:lnTo>
                  <a:lnTo>
                    <a:pt x="515" y="88"/>
                  </a:lnTo>
                  <a:lnTo>
                    <a:pt x="501" y="98"/>
                  </a:lnTo>
                  <a:lnTo>
                    <a:pt x="501" y="100"/>
                  </a:lnTo>
                  <a:lnTo>
                    <a:pt x="499" y="100"/>
                  </a:lnTo>
                  <a:lnTo>
                    <a:pt x="495" y="100"/>
                  </a:lnTo>
                  <a:lnTo>
                    <a:pt x="493" y="100"/>
                  </a:lnTo>
                  <a:lnTo>
                    <a:pt x="491" y="98"/>
                  </a:lnTo>
                  <a:lnTo>
                    <a:pt x="491" y="96"/>
                  </a:lnTo>
                  <a:lnTo>
                    <a:pt x="489" y="96"/>
                  </a:lnTo>
                  <a:lnTo>
                    <a:pt x="489" y="94"/>
                  </a:lnTo>
                  <a:lnTo>
                    <a:pt x="489" y="94"/>
                  </a:lnTo>
                  <a:lnTo>
                    <a:pt x="489" y="90"/>
                  </a:lnTo>
                  <a:lnTo>
                    <a:pt x="489" y="90"/>
                  </a:lnTo>
                  <a:lnTo>
                    <a:pt x="485" y="86"/>
                  </a:lnTo>
                  <a:lnTo>
                    <a:pt x="485" y="84"/>
                  </a:lnTo>
                  <a:lnTo>
                    <a:pt x="485" y="84"/>
                  </a:lnTo>
                  <a:lnTo>
                    <a:pt x="485" y="82"/>
                  </a:lnTo>
                  <a:lnTo>
                    <a:pt x="485" y="80"/>
                  </a:lnTo>
                  <a:lnTo>
                    <a:pt x="485" y="80"/>
                  </a:lnTo>
                  <a:lnTo>
                    <a:pt x="485" y="78"/>
                  </a:lnTo>
                  <a:lnTo>
                    <a:pt x="483" y="78"/>
                  </a:lnTo>
                  <a:lnTo>
                    <a:pt x="485" y="74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2"/>
                  </a:lnTo>
                  <a:lnTo>
                    <a:pt x="485" y="70"/>
                  </a:lnTo>
                  <a:lnTo>
                    <a:pt x="487" y="68"/>
                  </a:lnTo>
                  <a:lnTo>
                    <a:pt x="487" y="66"/>
                  </a:lnTo>
                  <a:lnTo>
                    <a:pt x="487" y="64"/>
                  </a:lnTo>
                  <a:lnTo>
                    <a:pt x="487" y="64"/>
                  </a:lnTo>
                  <a:lnTo>
                    <a:pt x="487" y="62"/>
                  </a:lnTo>
                  <a:lnTo>
                    <a:pt x="487" y="60"/>
                  </a:lnTo>
                  <a:lnTo>
                    <a:pt x="487" y="58"/>
                  </a:lnTo>
                  <a:lnTo>
                    <a:pt x="487" y="58"/>
                  </a:lnTo>
                  <a:lnTo>
                    <a:pt x="487" y="54"/>
                  </a:lnTo>
                  <a:lnTo>
                    <a:pt x="487" y="50"/>
                  </a:lnTo>
                  <a:lnTo>
                    <a:pt x="487" y="48"/>
                  </a:lnTo>
                  <a:lnTo>
                    <a:pt x="487" y="48"/>
                  </a:lnTo>
                  <a:lnTo>
                    <a:pt x="487" y="46"/>
                  </a:lnTo>
                  <a:lnTo>
                    <a:pt x="489" y="46"/>
                  </a:lnTo>
                  <a:lnTo>
                    <a:pt x="489" y="46"/>
                  </a:lnTo>
                  <a:lnTo>
                    <a:pt x="489" y="44"/>
                  </a:lnTo>
                  <a:lnTo>
                    <a:pt x="489" y="42"/>
                  </a:lnTo>
                  <a:lnTo>
                    <a:pt x="489" y="42"/>
                  </a:lnTo>
                  <a:lnTo>
                    <a:pt x="489" y="42"/>
                  </a:lnTo>
                  <a:lnTo>
                    <a:pt x="489" y="40"/>
                  </a:lnTo>
                  <a:lnTo>
                    <a:pt x="489" y="40"/>
                  </a:lnTo>
                  <a:lnTo>
                    <a:pt x="489" y="38"/>
                  </a:lnTo>
                  <a:lnTo>
                    <a:pt x="491" y="38"/>
                  </a:lnTo>
                  <a:lnTo>
                    <a:pt x="491" y="36"/>
                  </a:lnTo>
                  <a:lnTo>
                    <a:pt x="491" y="36"/>
                  </a:lnTo>
                  <a:lnTo>
                    <a:pt x="491" y="34"/>
                  </a:lnTo>
                  <a:lnTo>
                    <a:pt x="491" y="34"/>
                  </a:lnTo>
                  <a:lnTo>
                    <a:pt x="491" y="32"/>
                  </a:lnTo>
                  <a:lnTo>
                    <a:pt x="491" y="32"/>
                  </a:lnTo>
                  <a:lnTo>
                    <a:pt x="491" y="30"/>
                  </a:lnTo>
                  <a:lnTo>
                    <a:pt x="489" y="30"/>
                  </a:lnTo>
                  <a:lnTo>
                    <a:pt x="487" y="30"/>
                  </a:lnTo>
                  <a:lnTo>
                    <a:pt x="481" y="32"/>
                  </a:lnTo>
                  <a:lnTo>
                    <a:pt x="481" y="32"/>
                  </a:lnTo>
                  <a:lnTo>
                    <a:pt x="481" y="32"/>
                  </a:lnTo>
                  <a:lnTo>
                    <a:pt x="479" y="32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30"/>
                  </a:lnTo>
                  <a:lnTo>
                    <a:pt x="477" y="28"/>
                  </a:lnTo>
                  <a:lnTo>
                    <a:pt x="477" y="26"/>
                  </a:lnTo>
                  <a:lnTo>
                    <a:pt x="479" y="24"/>
                  </a:lnTo>
                  <a:lnTo>
                    <a:pt x="479" y="22"/>
                  </a:lnTo>
                  <a:lnTo>
                    <a:pt x="479" y="20"/>
                  </a:lnTo>
                  <a:lnTo>
                    <a:pt x="481" y="18"/>
                  </a:lnTo>
                  <a:lnTo>
                    <a:pt x="481" y="16"/>
                  </a:lnTo>
                  <a:lnTo>
                    <a:pt x="481" y="14"/>
                  </a:lnTo>
                  <a:lnTo>
                    <a:pt x="481" y="12"/>
                  </a:lnTo>
                  <a:lnTo>
                    <a:pt x="479" y="10"/>
                  </a:lnTo>
                  <a:lnTo>
                    <a:pt x="479" y="10"/>
                  </a:lnTo>
                  <a:lnTo>
                    <a:pt x="475" y="8"/>
                  </a:lnTo>
                  <a:lnTo>
                    <a:pt x="471" y="6"/>
                  </a:lnTo>
                  <a:lnTo>
                    <a:pt x="471" y="4"/>
                  </a:lnTo>
                  <a:lnTo>
                    <a:pt x="469" y="4"/>
                  </a:lnTo>
                  <a:lnTo>
                    <a:pt x="469" y="4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4"/>
                  </a:lnTo>
                  <a:lnTo>
                    <a:pt x="467" y="2"/>
                  </a:lnTo>
                  <a:lnTo>
                    <a:pt x="467" y="2"/>
                  </a:lnTo>
                  <a:lnTo>
                    <a:pt x="467" y="2"/>
                  </a:lnTo>
                  <a:lnTo>
                    <a:pt x="465" y="2"/>
                  </a:lnTo>
                  <a:lnTo>
                    <a:pt x="465" y="0"/>
                  </a:lnTo>
                  <a:lnTo>
                    <a:pt x="465" y="0"/>
                  </a:lnTo>
                  <a:lnTo>
                    <a:pt x="465" y="0"/>
                  </a:lnTo>
                  <a:lnTo>
                    <a:pt x="463" y="0"/>
                  </a:lnTo>
                  <a:lnTo>
                    <a:pt x="463" y="0"/>
                  </a:lnTo>
                  <a:lnTo>
                    <a:pt x="463" y="0"/>
                  </a:lnTo>
                  <a:lnTo>
                    <a:pt x="463" y="2"/>
                  </a:lnTo>
                  <a:lnTo>
                    <a:pt x="463" y="2"/>
                  </a:lnTo>
                  <a:lnTo>
                    <a:pt x="461" y="2"/>
                  </a:lnTo>
                  <a:lnTo>
                    <a:pt x="459" y="0"/>
                  </a:lnTo>
                  <a:lnTo>
                    <a:pt x="459" y="0"/>
                  </a:lnTo>
                  <a:lnTo>
                    <a:pt x="459" y="2"/>
                  </a:lnTo>
                  <a:lnTo>
                    <a:pt x="459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7" y="2"/>
                  </a:lnTo>
                  <a:lnTo>
                    <a:pt x="455" y="2"/>
                  </a:lnTo>
                  <a:lnTo>
                    <a:pt x="455" y="2"/>
                  </a:lnTo>
                  <a:lnTo>
                    <a:pt x="455" y="2"/>
                  </a:lnTo>
                  <a:lnTo>
                    <a:pt x="453" y="2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4"/>
                  </a:lnTo>
                  <a:lnTo>
                    <a:pt x="451" y="6"/>
                  </a:lnTo>
                  <a:lnTo>
                    <a:pt x="449" y="6"/>
                  </a:lnTo>
                  <a:lnTo>
                    <a:pt x="449" y="6"/>
                  </a:lnTo>
                  <a:lnTo>
                    <a:pt x="447" y="6"/>
                  </a:lnTo>
                  <a:lnTo>
                    <a:pt x="447" y="6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8"/>
                  </a:lnTo>
                  <a:lnTo>
                    <a:pt x="447" y="10"/>
                  </a:lnTo>
                  <a:lnTo>
                    <a:pt x="447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5" y="12"/>
                  </a:lnTo>
                  <a:lnTo>
                    <a:pt x="443" y="16"/>
                  </a:lnTo>
                  <a:lnTo>
                    <a:pt x="443" y="18"/>
                  </a:lnTo>
                  <a:lnTo>
                    <a:pt x="441" y="20"/>
                  </a:lnTo>
                  <a:lnTo>
                    <a:pt x="441" y="20"/>
                  </a:lnTo>
                  <a:lnTo>
                    <a:pt x="439" y="20"/>
                  </a:lnTo>
                  <a:lnTo>
                    <a:pt x="439" y="20"/>
                  </a:lnTo>
                  <a:lnTo>
                    <a:pt x="437" y="24"/>
                  </a:lnTo>
                  <a:lnTo>
                    <a:pt x="435" y="26"/>
                  </a:lnTo>
                  <a:lnTo>
                    <a:pt x="435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3" y="26"/>
                  </a:lnTo>
                  <a:lnTo>
                    <a:pt x="433" y="28"/>
                  </a:lnTo>
                  <a:lnTo>
                    <a:pt x="433" y="28"/>
                  </a:lnTo>
                  <a:lnTo>
                    <a:pt x="433" y="28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1" y="28"/>
                  </a:lnTo>
                  <a:lnTo>
                    <a:pt x="431" y="30"/>
                  </a:lnTo>
                  <a:lnTo>
                    <a:pt x="433" y="30"/>
                  </a:lnTo>
                  <a:lnTo>
                    <a:pt x="431" y="30"/>
                  </a:lnTo>
                  <a:lnTo>
                    <a:pt x="431" y="30"/>
                  </a:lnTo>
                  <a:lnTo>
                    <a:pt x="429" y="30"/>
                  </a:lnTo>
                  <a:lnTo>
                    <a:pt x="429" y="30"/>
                  </a:lnTo>
                  <a:lnTo>
                    <a:pt x="427" y="30"/>
                  </a:lnTo>
                  <a:lnTo>
                    <a:pt x="427" y="32"/>
                  </a:lnTo>
                  <a:lnTo>
                    <a:pt x="429" y="34"/>
                  </a:lnTo>
                  <a:lnTo>
                    <a:pt x="429" y="36"/>
                  </a:lnTo>
                  <a:lnTo>
                    <a:pt x="429" y="36"/>
                  </a:lnTo>
                  <a:lnTo>
                    <a:pt x="431" y="36"/>
                  </a:lnTo>
                  <a:lnTo>
                    <a:pt x="431" y="36"/>
                  </a:lnTo>
                  <a:lnTo>
                    <a:pt x="431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38"/>
                  </a:lnTo>
                  <a:lnTo>
                    <a:pt x="433" y="40"/>
                  </a:lnTo>
                  <a:lnTo>
                    <a:pt x="433" y="40"/>
                  </a:lnTo>
                  <a:lnTo>
                    <a:pt x="433" y="42"/>
                  </a:lnTo>
                  <a:lnTo>
                    <a:pt x="433" y="42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4"/>
                  </a:lnTo>
                  <a:lnTo>
                    <a:pt x="433" y="46"/>
                  </a:lnTo>
                  <a:lnTo>
                    <a:pt x="433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6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31" y="48"/>
                  </a:lnTo>
                  <a:lnTo>
                    <a:pt x="429" y="50"/>
                  </a:lnTo>
                  <a:lnTo>
                    <a:pt x="429" y="50"/>
                  </a:lnTo>
                  <a:lnTo>
                    <a:pt x="429" y="50"/>
                  </a:lnTo>
                  <a:lnTo>
                    <a:pt x="427" y="52"/>
                  </a:lnTo>
                  <a:lnTo>
                    <a:pt x="427" y="52"/>
                  </a:lnTo>
                  <a:lnTo>
                    <a:pt x="425" y="52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23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2"/>
                  </a:lnTo>
                  <a:lnTo>
                    <a:pt x="421" y="50"/>
                  </a:lnTo>
                  <a:lnTo>
                    <a:pt x="421" y="50"/>
                  </a:lnTo>
                  <a:lnTo>
                    <a:pt x="419" y="50"/>
                  </a:lnTo>
                  <a:lnTo>
                    <a:pt x="419" y="50"/>
                  </a:lnTo>
                  <a:lnTo>
                    <a:pt x="419" y="50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7" y="48"/>
                  </a:lnTo>
                  <a:lnTo>
                    <a:pt x="415" y="48"/>
                  </a:lnTo>
                  <a:lnTo>
                    <a:pt x="413" y="48"/>
                  </a:lnTo>
                  <a:lnTo>
                    <a:pt x="413" y="48"/>
                  </a:lnTo>
                  <a:lnTo>
                    <a:pt x="413" y="50"/>
                  </a:lnTo>
                  <a:lnTo>
                    <a:pt x="411" y="50"/>
                  </a:lnTo>
                  <a:lnTo>
                    <a:pt x="411" y="50"/>
                  </a:lnTo>
                  <a:lnTo>
                    <a:pt x="411" y="50"/>
                  </a:lnTo>
                  <a:lnTo>
                    <a:pt x="411" y="48"/>
                  </a:lnTo>
                  <a:lnTo>
                    <a:pt x="409" y="48"/>
                  </a:lnTo>
                  <a:lnTo>
                    <a:pt x="409" y="48"/>
                  </a:lnTo>
                  <a:lnTo>
                    <a:pt x="407" y="50"/>
                  </a:lnTo>
                  <a:lnTo>
                    <a:pt x="405" y="50"/>
                  </a:lnTo>
                  <a:lnTo>
                    <a:pt x="399" y="50"/>
                  </a:lnTo>
                  <a:lnTo>
                    <a:pt x="399" y="50"/>
                  </a:lnTo>
                  <a:lnTo>
                    <a:pt x="399" y="52"/>
                  </a:lnTo>
                  <a:lnTo>
                    <a:pt x="397" y="54"/>
                  </a:lnTo>
                  <a:lnTo>
                    <a:pt x="395" y="54"/>
                  </a:lnTo>
                  <a:lnTo>
                    <a:pt x="395" y="54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5" y="56"/>
                  </a:lnTo>
                  <a:lnTo>
                    <a:pt x="393" y="56"/>
                  </a:lnTo>
                  <a:lnTo>
                    <a:pt x="393" y="56"/>
                  </a:lnTo>
                  <a:lnTo>
                    <a:pt x="393" y="58"/>
                  </a:lnTo>
                  <a:lnTo>
                    <a:pt x="393" y="58"/>
                  </a:lnTo>
                  <a:lnTo>
                    <a:pt x="393" y="60"/>
                  </a:lnTo>
                  <a:lnTo>
                    <a:pt x="393" y="60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2"/>
                  </a:lnTo>
                  <a:lnTo>
                    <a:pt x="393" y="64"/>
                  </a:lnTo>
                  <a:lnTo>
                    <a:pt x="393" y="64"/>
                  </a:lnTo>
                  <a:lnTo>
                    <a:pt x="395" y="64"/>
                  </a:lnTo>
                  <a:lnTo>
                    <a:pt x="395" y="66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5" y="68"/>
                  </a:lnTo>
                  <a:lnTo>
                    <a:pt x="397" y="68"/>
                  </a:lnTo>
                  <a:lnTo>
                    <a:pt x="395" y="70"/>
                  </a:lnTo>
                  <a:lnTo>
                    <a:pt x="395" y="72"/>
                  </a:lnTo>
                  <a:lnTo>
                    <a:pt x="393" y="72"/>
                  </a:lnTo>
                  <a:lnTo>
                    <a:pt x="391" y="74"/>
                  </a:lnTo>
                  <a:lnTo>
                    <a:pt x="391" y="74"/>
                  </a:lnTo>
                  <a:lnTo>
                    <a:pt x="391" y="76"/>
                  </a:lnTo>
                  <a:lnTo>
                    <a:pt x="391" y="76"/>
                  </a:lnTo>
                  <a:lnTo>
                    <a:pt x="391" y="76"/>
                  </a:lnTo>
                  <a:lnTo>
                    <a:pt x="389" y="76"/>
                  </a:lnTo>
                  <a:lnTo>
                    <a:pt x="389" y="76"/>
                  </a:lnTo>
                  <a:lnTo>
                    <a:pt x="387" y="76"/>
                  </a:lnTo>
                  <a:lnTo>
                    <a:pt x="383" y="74"/>
                  </a:lnTo>
                  <a:lnTo>
                    <a:pt x="383" y="74"/>
                  </a:lnTo>
                  <a:lnTo>
                    <a:pt x="381" y="72"/>
                  </a:lnTo>
                  <a:lnTo>
                    <a:pt x="381" y="72"/>
                  </a:lnTo>
                  <a:lnTo>
                    <a:pt x="381" y="70"/>
                  </a:lnTo>
                  <a:lnTo>
                    <a:pt x="379" y="70"/>
                  </a:lnTo>
                  <a:lnTo>
                    <a:pt x="379" y="68"/>
                  </a:lnTo>
                  <a:lnTo>
                    <a:pt x="379" y="68"/>
                  </a:lnTo>
                  <a:lnTo>
                    <a:pt x="377" y="66"/>
                  </a:lnTo>
                  <a:lnTo>
                    <a:pt x="377" y="64"/>
                  </a:lnTo>
                  <a:lnTo>
                    <a:pt x="375" y="64"/>
                  </a:lnTo>
                  <a:lnTo>
                    <a:pt x="375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73" y="64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3" y="66"/>
                  </a:lnTo>
                  <a:lnTo>
                    <a:pt x="371" y="66"/>
                  </a:lnTo>
                  <a:lnTo>
                    <a:pt x="371" y="66"/>
                  </a:lnTo>
                  <a:lnTo>
                    <a:pt x="371" y="64"/>
                  </a:lnTo>
                  <a:lnTo>
                    <a:pt x="371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4"/>
                  </a:lnTo>
                  <a:lnTo>
                    <a:pt x="369" y="66"/>
                  </a:lnTo>
                  <a:lnTo>
                    <a:pt x="369" y="68"/>
                  </a:lnTo>
                  <a:lnTo>
                    <a:pt x="369" y="68"/>
                  </a:lnTo>
                  <a:lnTo>
                    <a:pt x="367" y="68"/>
                  </a:lnTo>
                  <a:lnTo>
                    <a:pt x="367" y="66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5" y="66"/>
                  </a:lnTo>
                  <a:lnTo>
                    <a:pt x="363" y="66"/>
                  </a:lnTo>
                  <a:lnTo>
                    <a:pt x="361" y="66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68"/>
                  </a:lnTo>
                  <a:lnTo>
                    <a:pt x="361" y="70"/>
                  </a:lnTo>
                  <a:lnTo>
                    <a:pt x="361" y="70"/>
                  </a:lnTo>
                  <a:lnTo>
                    <a:pt x="359" y="70"/>
                  </a:lnTo>
                  <a:lnTo>
                    <a:pt x="359" y="70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7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5" y="72"/>
                  </a:lnTo>
                  <a:lnTo>
                    <a:pt x="353" y="74"/>
                  </a:lnTo>
                  <a:lnTo>
                    <a:pt x="351" y="74"/>
                  </a:lnTo>
                  <a:lnTo>
                    <a:pt x="351" y="74"/>
                  </a:lnTo>
                  <a:lnTo>
                    <a:pt x="351" y="76"/>
                  </a:lnTo>
                  <a:lnTo>
                    <a:pt x="349" y="76"/>
                  </a:lnTo>
                  <a:lnTo>
                    <a:pt x="349" y="76"/>
                  </a:lnTo>
                  <a:lnTo>
                    <a:pt x="347" y="76"/>
                  </a:lnTo>
                  <a:lnTo>
                    <a:pt x="347" y="76"/>
                  </a:lnTo>
                  <a:lnTo>
                    <a:pt x="345" y="76"/>
                  </a:lnTo>
                  <a:lnTo>
                    <a:pt x="345" y="76"/>
                  </a:lnTo>
                  <a:lnTo>
                    <a:pt x="345" y="78"/>
                  </a:lnTo>
                  <a:lnTo>
                    <a:pt x="345" y="78"/>
                  </a:lnTo>
                  <a:lnTo>
                    <a:pt x="345" y="80"/>
                  </a:lnTo>
                  <a:lnTo>
                    <a:pt x="345" y="82"/>
                  </a:lnTo>
                  <a:lnTo>
                    <a:pt x="343" y="82"/>
                  </a:lnTo>
                  <a:lnTo>
                    <a:pt x="341" y="80"/>
                  </a:lnTo>
                  <a:lnTo>
                    <a:pt x="341" y="80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39" y="82"/>
                  </a:lnTo>
                  <a:lnTo>
                    <a:pt x="337" y="82"/>
                  </a:lnTo>
                  <a:lnTo>
                    <a:pt x="335" y="86"/>
                  </a:lnTo>
                  <a:lnTo>
                    <a:pt x="335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6"/>
                  </a:lnTo>
                  <a:lnTo>
                    <a:pt x="333" y="84"/>
                  </a:lnTo>
                  <a:lnTo>
                    <a:pt x="333" y="84"/>
                  </a:lnTo>
                  <a:lnTo>
                    <a:pt x="331" y="82"/>
                  </a:lnTo>
                  <a:lnTo>
                    <a:pt x="331" y="82"/>
                  </a:lnTo>
                  <a:lnTo>
                    <a:pt x="329" y="82"/>
                  </a:lnTo>
                  <a:lnTo>
                    <a:pt x="329" y="82"/>
                  </a:lnTo>
                  <a:lnTo>
                    <a:pt x="327" y="80"/>
                  </a:lnTo>
                  <a:lnTo>
                    <a:pt x="327" y="78"/>
                  </a:lnTo>
                  <a:lnTo>
                    <a:pt x="327" y="78"/>
                  </a:lnTo>
                  <a:lnTo>
                    <a:pt x="325" y="78"/>
                  </a:lnTo>
                  <a:lnTo>
                    <a:pt x="323" y="78"/>
                  </a:lnTo>
                  <a:lnTo>
                    <a:pt x="323" y="76"/>
                  </a:lnTo>
                  <a:lnTo>
                    <a:pt x="323" y="76"/>
                  </a:lnTo>
                  <a:lnTo>
                    <a:pt x="323" y="74"/>
                  </a:lnTo>
                  <a:lnTo>
                    <a:pt x="323" y="72"/>
                  </a:lnTo>
                  <a:lnTo>
                    <a:pt x="323" y="70"/>
                  </a:lnTo>
                  <a:lnTo>
                    <a:pt x="321" y="70"/>
                  </a:lnTo>
                  <a:lnTo>
                    <a:pt x="321" y="70"/>
                  </a:lnTo>
                  <a:lnTo>
                    <a:pt x="321" y="68"/>
                  </a:lnTo>
                  <a:lnTo>
                    <a:pt x="319" y="68"/>
                  </a:lnTo>
                  <a:lnTo>
                    <a:pt x="317" y="68"/>
                  </a:lnTo>
                  <a:lnTo>
                    <a:pt x="317" y="68"/>
                  </a:lnTo>
                  <a:lnTo>
                    <a:pt x="317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5" y="68"/>
                  </a:lnTo>
                  <a:lnTo>
                    <a:pt x="313" y="68"/>
                  </a:lnTo>
                  <a:lnTo>
                    <a:pt x="313" y="68"/>
                  </a:lnTo>
                  <a:lnTo>
                    <a:pt x="313" y="70"/>
                  </a:lnTo>
                  <a:lnTo>
                    <a:pt x="313" y="70"/>
                  </a:lnTo>
                  <a:lnTo>
                    <a:pt x="313" y="70"/>
                  </a:lnTo>
                  <a:lnTo>
                    <a:pt x="311" y="66"/>
                  </a:lnTo>
                  <a:lnTo>
                    <a:pt x="311" y="66"/>
                  </a:lnTo>
                  <a:lnTo>
                    <a:pt x="309" y="66"/>
                  </a:lnTo>
                  <a:lnTo>
                    <a:pt x="309" y="68"/>
                  </a:lnTo>
                  <a:lnTo>
                    <a:pt x="307" y="68"/>
                  </a:lnTo>
                  <a:lnTo>
                    <a:pt x="307" y="70"/>
                  </a:lnTo>
                  <a:lnTo>
                    <a:pt x="305" y="70"/>
                  </a:lnTo>
                  <a:lnTo>
                    <a:pt x="305" y="70"/>
                  </a:lnTo>
                  <a:lnTo>
                    <a:pt x="303" y="70"/>
                  </a:lnTo>
                  <a:lnTo>
                    <a:pt x="303" y="70"/>
                  </a:lnTo>
                  <a:lnTo>
                    <a:pt x="301" y="72"/>
                  </a:lnTo>
                  <a:lnTo>
                    <a:pt x="299" y="72"/>
                  </a:lnTo>
                  <a:lnTo>
                    <a:pt x="299" y="72"/>
                  </a:lnTo>
                  <a:lnTo>
                    <a:pt x="297" y="70"/>
                  </a:lnTo>
                  <a:lnTo>
                    <a:pt x="297" y="70"/>
                  </a:lnTo>
                  <a:lnTo>
                    <a:pt x="297" y="68"/>
                  </a:lnTo>
                  <a:lnTo>
                    <a:pt x="297" y="68"/>
                  </a:lnTo>
                  <a:lnTo>
                    <a:pt x="295" y="66"/>
                  </a:lnTo>
                  <a:lnTo>
                    <a:pt x="293" y="66"/>
                  </a:lnTo>
                  <a:lnTo>
                    <a:pt x="293" y="66"/>
                  </a:lnTo>
                  <a:lnTo>
                    <a:pt x="293" y="62"/>
                  </a:lnTo>
                  <a:lnTo>
                    <a:pt x="291" y="62"/>
                  </a:lnTo>
                  <a:lnTo>
                    <a:pt x="291" y="62"/>
                  </a:lnTo>
                  <a:lnTo>
                    <a:pt x="289" y="60"/>
                  </a:lnTo>
                  <a:lnTo>
                    <a:pt x="289" y="60"/>
                  </a:lnTo>
                  <a:lnTo>
                    <a:pt x="287" y="60"/>
                  </a:lnTo>
                  <a:lnTo>
                    <a:pt x="281" y="62"/>
                  </a:lnTo>
                  <a:lnTo>
                    <a:pt x="277" y="62"/>
                  </a:lnTo>
                  <a:lnTo>
                    <a:pt x="275" y="62"/>
                  </a:lnTo>
                  <a:lnTo>
                    <a:pt x="275" y="62"/>
                  </a:lnTo>
                  <a:lnTo>
                    <a:pt x="275" y="62"/>
                  </a:lnTo>
                  <a:lnTo>
                    <a:pt x="273" y="62"/>
                  </a:lnTo>
                  <a:lnTo>
                    <a:pt x="273" y="62"/>
                  </a:lnTo>
                  <a:lnTo>
                    <a:pt x="269" y="62"/>
                  </a:lnTo>
                  <a:lnTo>
                    <a:pt x="269" y="62"/>
                  </a:lnTo>
                  <a:lnTo>
                    <a:pt x="267" y="62"/>
                  </a:lnTo>
                  <a:lnTo>
                    <a:pt x="267" y="62"/>
                  </a:lnTo>
                  <a:lnTo>
                    <a:pt x="265" y="62"/>
                  </a:lnTo>
                  <a:lnTo>
                    <a:pt x="265" y="62"/>
                  </a:lnTo>
                  <a:lnTo>
                    <a:pt x="265" y="64"/>
                  </a:lnTo>
                  <a:lnTo>
                    <a:pt x="265" y="64"/>
                  </a:lnTo>
                  <a:lnTo>
                    <a:pt x="263" y="64"/>
                  </a:lnTo>
                  <a:lnTo>
                    <a:pt x="263" y="64"/>
                  </a:lnTo>
                  <a:lnTo>
                    <a:pt x="263" y="62"/>
                  </a:lnTo>
                  <a:lnTo>
                    <a:pt x="261" y="62"/>
                  </a:lnTo>
                  <a:lnTo>
                    <a:pt x="261" y="62"/>
                  </a:lnTo>
                  <a:lnTo>
                    <a:pt x="257" y="64"/>
                  </a:lnTo>
                  <a:lnTo>
                    <a:pt x="257" y="64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5" y="62"/>
                  </a:lnTo>
                  <a:lnTo>
                    <a:pt x="253" y="62"/>
                  </a:lnTo>
                  <a:lnTo>
                    <a:pt x="253" y="62"/>
                  </a:lnTo>
                  <a:lnTo>
                    <a:pt x="253" y="60"/>
                  </a:lnTo>
                  <a:lnTo>
                    <a:pt x="251" y="62"/>
                  </a:lnTo>
                  <a:lnTo>
                    <a:pt x="251" y="60"/>
                  </a:lnTo>
                  <a:lnTo>
                    <a:pt x="249" y="60"/>
                  </a:lnTo>
                  <a:lnTo>
                    <a:pt x="249" y="60"/>
                  </a:lnTo>
                  <a:lnTo>
                    <a:pt x="249" y="58"/>
                  </a:lnTo>
                  <a:lnTo>
                    <a:pt x="247" y="58"/>
                  </a:lnTo>
                  <a:lnTo>
                    <a:pt x="237" y="54"/>
                  </a:lnTo>
                  <a:lnTo>
                    <a:pt x="237" y="54"/>
                  </a:lnTo>
                  <a:lnTo>
                    <a:pt x="237" y="52"/>
                  </a:lnTo>
                  <a:lnTo>
                    <a:pt x="235" y="52"/>
                  </a:lnTo>
                  <a:lnTo>
                    <a:pt x="235" y="50"/>
                  </a:lnTo>
                  <a:lnTo>
                    <a:pt x="235" y="50"/>
                  </a:lnTo>
                  <a:lnTo>
                    <a:pt x="233" y="50"/>
                  </a:lnTo>
                  <a:lnTo>
                    <a:pt x="233" y="50"/>
                  </a:lnTo>
                  <a:lnTo>
                    <a:pt x="233" y="50"/>
                  </a:lnTo>
                  <a:lnTo>
                    <a:pt x="233" y="52"/>
                  </a:lnTo>
                  <a:lnTo>
                    <a:pt x="233" y="52"/>
                  </a:lnTo>
                  <a:lnTo>
                    <a:pt x="231" y="52"/>
                  </a:lnTo>
                  <a:lnTo>
                    <a:pt x="229" y="52"/>
                  </a:lnTo>
                  <a:lnTo>
                    <a:pt x="229" y="52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9" y="54"/>
                  </a:lnTo>
                  <a:lnTo>
                    <a:pt x="227" y="56"/>
                  </a:lnTo>
                  <a:lnTo>
                    <a:pt x="227" y="56"/>
                  </a:lnTo>
                  <a:lnTo>
                    <a:pt x="227" y="58"/>
                  </a:lnTo>
                  <a:lnTo>
                    <a:pt x="227" y="60"/>
                  </a:lnTo>
                  <a:lnTo>
                    <a:pt x="227" y="62"/>
                  </a:lnTo>
                  <a:lnTo>
                    <a:pt x="227" y="62"/>
                  </a:lnTo>
                  <a:lnTo>
                    <a:pt x="227" y="64"/>
                  </a:lnTo>
                  <a:lnTo>
                    <a:pt x="225" y="64"/>
                  </a:lnTo>
                  <a:lnTo>
                    <a:pt x="223" y="68"/>
                  </a:lnTo>
                  <a:lnTo>
                    <a:pt x="221" y="68"/>
                  </a:lnTo>
                  <a:lnTo>
                    <a:pt x="221" y="68"/>
                  </a:lnTo>
                  <a:lnTo>
                    <a:pt x="203" y="68"/>
                  </a:lnTo>
                  <a:lnTo>
                    <a:pt x="199" y="70"/>
                  </a:lnTo>
                  <a:lnTo>
                    <a:pt x="191" y="74"/>
                  </a:lnTo>
                  <a:lnTo>
                    <a:pt x="189" y="76"/>
                  </a:lnTo>
                  <a:lnTo>
                    <a:pt x="189" y="76"/>
                  </a:lnTo>
                  <a:lnTo>
                    <a:pt x="189" y="78"/>
                  </a:lnTo>
                  <a:lnTo>
                    <a:pt x="189" y="84"/>
                  </a:lnTo>
                  <a:lnTo>
                    <a:pt x="189" y="86"/>
                  </a:lnTo>
                  <a:lnTo>
                    <a:pt x="189" y="88"/>
                  </a:lnTo>
                  <a:lnTo>
                    <a:pt x="187" y="90"/>
                  </a:lnTo>
                  <a:lnTo>
                    <a:pt x="183" y="98"/>
                  </a:lnTo>
                  <a:lnTo>
                    <a:pt x="181" y="100"/>
                  </a:lnTo>
                  <a:lnTo>
                    <a:pt x="181" y="102"/>
                  </a:lnTo>
                  <a:lnTo>
                    <a:pt x="181" y="104"/>
                  </a:lnTo>
                  <a:lnTo>
                    <a:pt x="181" y="104"/>
                  </a:lnTo>
                  <a:lnTo>
                    <a:pt x="181" y="106"/>
                  </a:lnTo>
                  <a:lnTo>
                    <a:pt x="183" y="108"/>
                  </a:lnTo>
                  <a:lnTo>
                    <a:pt x="183" y="110"/>
                  </a:lnTo>
                  <a:lnTo>
                    <a:pt x="181" y="112"/>
                  </a:lnTo>
                  <a:lnTo>
                    <a:pt x="181" y="114"/>
                  </a:lnTo>
                  <a:lnTo>
                    <a:pt x="181" y="116"/>
                  </a:lnTo>
                  <a:lnTo>
                    <a:pt x="177" y="120"/>
                  </a:lnTo>
                  <a:lnTo>
                    <a:pt x="177" y="122"/>
                  </a:lnTo>
                  <a:lnTo>
                    <a:pt x="175" y="122"/>
                  </a:lnTo>
                  <a:lnTo>
                    <a:pt x="173" y="124"/>
                  </a:lnTo>
                  <a:lnTo>
                    <a:pt x="172" y="124"/>
                  </a:lnTo>
                  <a:lnTo>
                    <a:pt x="170" y="124"/>
                  </a:lnTo>
                  <a:lnTo>
                    <a:pt x="170" y="126"/>
                  </a:lnTo>
                  <a:lnTo>
                    <a:pt x="170" y="126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8" y="128"/>
                  </a:lnTo>
                  <a:lnTo>
                    <a:pt x="166" y="128"/>
                  </a:lnTo>
                  <a:lnTo>
                    <a:pt x="164" y="128"/>
                  </a:lnTo>
                  <a:lnTo>
                    <a:pt x="164" y="128"/>
                  </a:lnTo>
                  <a:lnTo>
                    <a:pt x="162" y="128"/>
                  </a:lnTo>
                  <a:lnTo>
                    <a:pt x="158" y="130"/>
                  </a:lnTo>
                  <a:lnTo>
                    <a:pt x="158" y="132"/>
                  </a:lnTo>
                  <a:lnTo>
                    <a:pt x="158" y="132"/>
                  </a:lnTo>
                  <a:lnTo>
                    <a:pt x="158" y="134"/>
                  </a:lnTo>
                  <a:lnTo>
                    <a:pt x="158" y="136"/>
                  </a:lnTo>
                  <a:lnTo>
                    <a:pt x="158" y="136"/>
                  </a:lnTo>
                  <a:lnTo>
                    <a:pt x="154" y="136"/>
                  </a:lnTo>
                  <a:lnTo>
                    <a:pt x="152" y="134"/>
                  </a:lnTo>
                  <a:lnTo>
                    <a:pt x="152" y="134"/>
                  </a:lnTo>
                  <a:lnTo>
                    <a:pt x="152" y="136"/>
                  </a:lnTo>
                  <a:lnTo>
                    <a:pt x="150" y="136"/>
                  </a:lnTo>
                  <a:lnTo>
                    <a:pt x="146" y="138"/>
                  </a:lnTo>
                  <a:lnTo>
                    <a:pt x="144" y="138"/>
                  </a:lnTo>
                  <a:lnTo>
                    <a:pt x="138" y="138"/>
                  </a:lnTo>
                  <a:lnTo>
                    <a:pt x="138" y="138"/>
                  </a:lnTo>
                  <a:lnTo>
                    <a:pt x="136" y="140"/>
                  </a:lnTo>
                  <a:lnTo>
                    <a:pt x="136" y="140"/>
                  </a:lnTo>
                  <a:lnTo>
                    <a:pt x="136" y="142"/>
                  </a:lnTo>
                  <a:lnTo>
                    <a:pt x="134" y="142"/>
                  </a:lnTo>
                  <a:lnTo>
                    <a:pt x="130" y="144"/>
                  </a:lnTo>
                  <a:lnTo>
                    <a:pt x="128" y="144"/>
                  </a:lnTo>
                  <a:lnTo>
                    <a:pt x="118" y="144"/>
                  </a:lnTo>
                  <a:lnTo>
                    <a:pt x="116" y="144"/>
                  </a:lnTo>
                  <a:lnTo>
                    <a:pt x="116" y="146"/>
                  </a:lnTo>
                  <a:lnTo>
                    <a:pt x="116" y="146"/>
                  </a:lnTo>
                  <a:lnTo>
                    <a:pt x="116" y="146"/>
                  </a:lnTo>
                  <a:lnTo>
                    <a:pt x="116" y="148"/>
                  </a:lnTo>
                  <a:lnTo>
                    <a:pt x="116" y="148"/>
                  </a:lnTo>
                  <a:lnTo>
                    <a:pt x="116" y="150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0" y="152"/>
                  </a:lnTo>
                  <a:lnTo>
                    <a:pt x="122" y="152"/>
                  </a:lnTo>
                  <a:lnTo>
                    <a:pt x="122" y="152"/>
                  </a:lnTo>
                  <a:lnTo>
                    <a:pt x="122" y="154"/>
                  </a:lnTo>
                  <a:lnTo>
                    <a:pt x="122" y="154"/>
                  </a:lnTo>
                  <a:lnTo>
                    <a:pt x="120" y="154"/>
                  </a:lnTo>
                  <a:lnTo>
                    <a:pt x="116" y="156"/>
                  </a:lnTo>
                  <a:lnTo>
                    <a:pt x="116" y="158"/>
                  </a:lnTo>
                  <a:lnTo>
                    <a:pt x="116" y="158"/>
                  </a:lnTo>
                  <a:lnTo>
                    <a:pt x="116" y="160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2"/>
                  </a:lnTo>
                  <a:lnTo>
                    <a:pt x="116" y="164"/>
                  </a:lnTo>
                  <a:lnTo>
                    <a:pt x="116" y="166"/>
                  </a:lnTo>
                  <a:lnTo>
                    <a:pt x="116" y="168"/>
                  </a:lnTo>
                  <a:lnTo>
                    <a:pt x="114" y="168"/>
                  </a:lnTo>
                  <a:lnTo>
                    <a:pt x="114" y="168"/>
                  </a:lnTo>
                  <a:lnTo>
                    <a:pt x="112" y="168"/>
                  </a:lnTo>
                  <a:lnTo>
                    <a:pt x="112" y="168"/>
                  </a:lnTo>
                  <a:lnTo>
                    <a:pt x="108" y="170"/>
                  </a:lnTo>
                  <a:lnTo>
                    <a:pt x="104" y="172"/>
                  </a:lnTo>
                  <a:lnTo>
                    <a:pt x="104" y="174"/>
                  </a:lnTo>
                  <a:lnTo>
                    <a:pt x="102" y="174"/>
                  </a:lnTo>
                  <a:lnTo>
                    <a:pt x="100" y="176"/>
                  </a:lnTo>
                  <a:lnTo>
                    <a:pt x="100" y="176"/>
                  </a:lnTo>
                  <a:lnTo>
                    <a:pt x="100" y="176"/>
                  </a:lnTo>
                  <a:lnTo>
                    <a:pt x="98" y="178"/>
                  </a:lnTo>
                  <a:lnTo>
                    <a:pt x="96" y="178"/>
                  </a:lnTo>
                  <a:lnTo>
                    <a:pt x="94" y="178"/>
                  </a:lnTo>
                  <a:lnTo>
                    <a:pt x="94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2" y="178"/>
                  </a:lnTo>
                  <a:lnTo>
                    <a:pt x="90" y="178"/>
                  </a:lnTo>
                  <a:lnTo>
                    <a:pt x="88" y="176"/>
                  </a:lnTo>
                  <a:lnTo>
                    <a:pt x="86" y="176"/>
                  </a:lnTo>
                  <a:lnTo>
                    <a:pt x="86" y="176"/>
                  </a:lnTo>
                  <a:lnTo>
                    <a:pt x="82" y="182"/>
                  </a:lnTo>
                  <a:lnTo>
                    <a:pt x="80" y="184"/>
                  </a:lnTo>
                  <a:lnTo>
                    <a:pt x="80" y="182"/>
                  </a:lnTo>
                  <a:lnTo>
                    <a:pt x="80" y="180"/>
                  </a:lnTo>
                  <a:lnTo>
                    <a:pt x="78" y="180"/>
                  </a:lnTo>
                  <a:lnTo>
                    <a:pt x="78" y="178"/>
                  </a:lnTo>
                  <a:lnTo>
                    <a:pt x="78" y="176"/>
                  </a:lnTo>
                  <a:lnTo>
                    <a:pt x="78" y="176"/>
                  </a:lnTo>
                  <a:lnTo>
                    <a:pt x="78" y="174"/>
                  </a:lnTo>
                  <a:lnTo>
                    <a:pt x="78" y="174"/>
                  </a:lnTo>
                  <a:lnTo>
                    <a:pt x="74" y="174"/>
                  </a:lnTo>
                  <a:lnTo>
                    <a:pt x="74" y="172"/>
                  </a:lnTo>
                  <a:lnTo>
                    <a:pt x="70" y="168"/>
                  </a:lnTo>
                  <a:lnTo>
                    <a:pt x="68" y="168"/>
                  </a:lnTo>
                  <a:lnTo>
                    <a:pt x="66" y="166"/>
                  </a:lnTo>
                  <a:lnTo>
                    <a:pt x="64" y="166"/>
                  </a:lnTo>
                  <a:lnTo>
                    <a:pt x="58" y="168"/>
                  </a:lnTo>
                  <a:lnTo>
                    <a:pt x="56" y="168"/>
                  </a:lnTo>
                  <a:lnTo>
                    <a:pt x="50" y="168"/>
                  </a:lnTo>
                  <a:lnTo>
                    <a:pt x="48" y="166"/>
                  </a:lnTo>
                  <a:lnTo>
                    <a:pt x="46" y="164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2" y="162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60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8" y="158"/>
                  </a:lnTo>
                  <a:lnTo>
                    <a:pt x="40" y="158"/>
                  </a:lnTo>
                  <a:lnTo>
                    <a:pt x="40" y="158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38" y="156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58"/>
                  </a:lnTo>
                  <a:lnTo>
                    <a:pt x="36" y="160"/>
                  </a:lnTo>
                  <a:lnTo>
                    <a:pt x="36" y="162"/>
                  </a:lnTo>
                  <a:lnTo>
                    <a:pt x="36" y="162"/>
                  </a:lnTo>
                  <a:lnTo>
                    <a:pt x="36" y="164"/>
                  </a:lnTo>
                  <a:lnTo>
                    <a:pt x="34" y="164"/>
                  </a:lnTo>
                  <a:lnTo>
                    <a:pt x="34" y="166"/>
                  </a:lnTo>
                  <a:lnTo>
                    <a:pt x="34" y="168"/>
                  </a:lnTo>
                  <a:lnTo>
                    <a:pt x="34" y="168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2" y="170"/>
                  </a:lnTo>
                  <a:lnTo>
                    <a:pt x="32" y="174"/>
                  </a:lnTo>
                  <a:lnTo>
                    <a:pt x="32" y="174"/>
                  </a:lnTo>
                  <a:lnTo>
                    <a:pt x="30" y="176"/>
                  </a:lnTo>
                  <a:lnTo>
                    <a:pt x="30" y="176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28" y="176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78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28" y="180"/>
                  </a:lnTo>
                  <a:lnTo>
                    <a:pt x="30" y="182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4"/>
                  </a:lnTo>
                  <a:lnTo>
                    <a:pt x="30" y="186"/>
                  </a:lnTo>
                  <a:lnTo>
                    <a:pt x="28" y="186"/>
                  </a:lnTo>
                  <a:lnTo>
                    <a:pt x="28" y="188"/>
                  </a:lnTo>
                  <a:lnTo>
                    <a:pt x="28" y="190"/>
                  </a:lnTo>
                  <a:lnTo>
                    <a:pt x="28" y="192"/>
                  </a:lnTo>
                  <a:lnTo>
                    <a:pt x="28" y="192"/>
                  </a:lnTo>
                  <a:lnTo>
                    <a:pt x="28" y="194"/>
                  </a:lnTo>
                  <a:lnTo>
                    <a:pt x="26" y="194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6"/>
                  </a:lnTo>
                  <a:lnTo>
                    <a:pt x="26" y="198"/>
                  </a:lnTo>
                  <a:lnTo>
                    <a:pt x="26" y="198"/>
                  </a:lnTo>
                  <a:lnTo>
                    <a:pt x="26" y="200"/>
                  </a:lnTo>
                  <a:lnTo>
                    <a:pt x="24" y="202"/>
                  </a:lnTo>
                  <a:lnTo>
                    <a:pt x="24" y="202"/>
                  </a:lnTo>
                  <a:lnTo>
                    <a:pt x="24" y="204"/>
                  </a:lnTo>
                  <a:lnTo>
                    <a:pt x="22" y="204"/>
                  </a:lnTo>
                  <a:lnTo>
                    <a:pt x="22" y="206"/>
                  </a:lnTo>
                  <a:lnTo>
                    <a:pt x="22" y="206"/>
                  </a:lnTo>
                  <a:lnTo>
                    <a:pt x="22" y="208"/>
                  </a:lnTo>
                  <a:lnTo>
                    <a:pt x="22" y="210"/>
                  </a:lnTo>
                  <a:lnTo>
                    <a:pt x="22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20" y="210"/>
                  </a:lnTo>
                  <a:lnTo>
                    <a:pt x="18" y="210"/>
                  </a:lnTo>
                  <a:lnTo>
                    <a:pt x="18" y="212"/>
                  </a:lnTo>
                  <a:lnTo>
                    <a:pt x="18" y="212"/>
                  </a:lnTo>
                  <a:lnTo>
                    <a:pt x="16" y="214"/>
                  </a:lnTo>
                  <a:lnTo>
                    <a:pt x="16" y="214"/>
                  </a:lnTo>
                  <a:lnTo>
                    <a:pt x="14" y="214"/>
                  </a:lnTo>
                  <a:lnTo>
                    <a:pt x="12" y="214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0" y="216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2" y="218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0"/>
                  </a:lnTo>
                  <a:lnTo>
                    <a:pt x="14" y="222"/>
                  </a:lnTo>
                  <a:lnTo>
                    <a:pt x="18" y="226"/>
                  </a:lnTo>
                  <a:lnTo>
                    <a:pt x="18" y="228"/>
                  </a:lnTo>
                  <a:lnTo>
                    <a:pt x="16" y="228"/>
                  </a:lnTo>
                  <a:lnTo>
                    <a:pt x="10" y="228"/>
                  </a:lnTo>
                  <a:lnTo>
                    <a:pt x="8" y="228"/>
                  </a:lnTo>
                  <a:lnTo>
                    <a:pt x="8" y="230"/>
                  </a:lnTo>
                  <a:lnTo>
                    <a:pt x="8" y="230"/>
                  </a:lnTo>
                  <a:lnTo>
                    <a:pt x="6" y="230"/>
                  </a:lnTo>
                  <a:lnTo>
                    <a:pt x="4" y="232"/>
                  </a:lnTo>
                  <a:lnTo>
                    <a:pt x="2" y="234"/>
                  </a:lnTo>
                  <a:lnTo>
                    <a:pt x="0" y="236"/>
                  </a:lnTo>
                  <a:lnTo>
                    <a:pt x="0" y="240"/>
                  </a:lnTo>
                  <a:lnTo>
                    <a:pt x="0" y="240"/>
                  </a:lnTo>
                  <a:lnTo>
                    <a:pt x="2" y="244"/>
                  </a:lnTo>
                  <a:lnTo>
                    <a:pt x="2" y="252"/>
                  </a:lnTo>
                  <a:lnTo>
                    <a:pt x="2" y="254"/>
                  </a:lnTo>
                  <a:lnTo>
                    <a:pt x="2" y="258"/>
                  </a:lnTo>
                  <a:lnTo>
                    <a:pt x="0" y="260"/>
                  </a:lnTo>
                  <a:lnTo>
                    <a:pt x="2" y="264"/>
                  </a:lnTo>
                  <a:lnTo>
                    <a:pt x="4" y="266"/>
                  </a:lnTo>
                  <a:lnTo>
                    <a:pt x="8" y="268"/>
                  </a:lnTo>
                  <a:lnTo>
                    <a:pt x="12" y="268"/>
                  </a:lnTo>
                  <a:lnTo>
                    <a:pt x="14" y="268"/>
                  </a:lnTo>
                  <a:lnTo>
                    <a:pt x="16" y="268"/>
                  </a:lnTo>
                  <a:lnTo>
                    <a:pt x="18" y="268"/>
                  </a:lnTo>
                  <a:lnTo>
                    <a:pt x="18" y="268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20" y="270"/>
                  </a:lnTo>
                  <a:lnTo>
                    <a:pt x="18" y="270"/>
                  </a:lnTo>
                  <a:lnTo>
                    <a:pt x="16" y="270"/>
                  </a:lnTo>
                  <a:lnTo>
                    <a:pt x="16" y="272"/>
                  </a:lnTo>
                  <a:lnTo>
                    <a:pt x="16" y="272"/>
                  </a:lnTo>
                  <a:lnTo>
                    <a:pt x="16" y="274"/>
                  </a:lnTo>
                  <a:lnTo>
                    <a:pt x="16" y="274"/>
                  </a:lnTo>
                  <a:lnTo>
                    <a:pt x="16" y="276"/>
                  </a:lnTo>
                  <a:lnTo>
                    <a:pt x="16" y="276"/>
                  </a:lnTo>
                  <a:lnTo>
                    <a:pt x="14" y="276"/>
                  </a:lnTo>
                  <a:lnTo>
                    <a:pt x="12" y="278"/>
                  </a:lnTo>
                  <a:lnTo>
                    <a:pt x="10" y="280"/>
                  </a:lnTo>
                  <a:lnTo>
                    <a:pt x="8" y="282"/>
                  </a:lnTo>
                  <a:lnTo>
                    <a:pt x="6" y="286"/>
                  </a:lnTo>
                  <a:lnTo>
                    <a:pt x="4" y="290"/>
                  </a:lnTo>
                  <a:lnTo>
                    <a:pt x="4" y="290"/>
                  </a:lnTo>
                  <a:lnTo>
                    <a:pt x="4" y="294"/>
                  </a:lnTo>
                  <a:lnTo>
                    <a:pt x="4" y="298"/>
                  </a:lnTo>
                  <a:lnTo>
                    <a:pt x="6" y="302"/>
                  </a:lnTo>
                  <a:lnTo>
                    <a:pt x="8" y="306"/>
                  </a:lnTo>
                  <a:lnTo>
                    <a:pt x="10" y="312"/>
                  </a:lnTo>
                  <a:lnTo>
                    <a:pt x="10" y="318"/>
                  </a:lnTo>
                  <a:lnTo>
                    <a:pt x="12" y="324"/>
                  </a:lnTo>
                  <a:lnTo>
                    <a:pt x="14" y="330"/>
                  </a:lnTo>
                  <a:lnTo>
                    <a:pt x="16" y="336"/>
                  </a:lnTo>
                  <a:lnTo>
                    <a:pt x="16" y="340"/>
                  </a:lnTo>
                  <a:lnTo>
                    <a:pt x="16" y="344"/>
                  </a:lnTo>
                  <a:lnTo>
                    <a:pt x="14" y="346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48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4" y="350"/>
                  </a:lnTo>
                  <a:lnTo>
                    <a:pt x="14" y="352"/>
                  </a:lnTo>
                  <a:lnTo>
                    <a:pt x="14" y="352"/>
                  </a:lnTo>
                  <a:lnTo>
                    <a:pt x="14" y="356"/>
                  </a:lnTo>
                  <a:lnTo>
                    <a:pt x="14" y="358"/>
                  </a:lnTo>
                  <a:lnTo>
                    <a:pt x="14" y="364"/>
                  </a:lnTo>
                  <a:lnTo>
                    <a:pt x="14" y="366"/>
                  </a:lnTo>
                  <a:lnTo>
                    <a:pt x="14" y="368"/>
                  </a:lnTo>
                  <a:lnTo>
                    <a:pt x="16" y="370"/>
                  </a:lnTo>
                  <a:lnTo>
                    <a:pt x="16" y="376"/>
                  </a:lnTo>
                  <a:lnTo>
                    <a:pt x="18" y="376"/>
                  </a:lnTo>
                  <a:lnTo>
                    <a:pt x="22" y="376"/>
                  </a:lnTo>
                  <a:lnTo>
                    <a:pt x="28" y="378"/>
                  </a:lnTo>
                  <a:lnTo>
                    <a:pt x="28" y="378"/>
                  </a:lnTo>
                  <a:lnTo>
                    <a:pt x="36" y="378"/>
                  </a:lnTo>
                  <a:lnTo>
                    <a:pt x="46" y="380"/>
                  </a:lnTo>
                  <a:lnTo>
                    <a:pt x="50" y="380"/>
                  </a:lnTo>
                  <a:lnTo>
                    <a:pt x="52" y="382"/>
                  </a:lnTo>
                  <a:lnTo>
                    <a:pt x="54" y="382"/>
                  </a:lnTo>
                  <a:lnTo>
                    <a:pt x="54" y="382"/>
                  </a:lnTo>
                  <a:lnTo>
                    <a:pt x="56" y="384"/>
                  </a:lnTo>
                  <a:lnTo>
                    <a:pt x="56" y="386"/>
                  </a:lnTo>
                  <a:lnTo>
                    <a:pt x="56" y="388"/>
                  </a:lnTo>
                  <a:lnTo>
                    <a:pt x="56" y="388"/>
                  </a:lnTo>
                  <a:lnTo>
                    <a:pt x="56" y="390"/>
                  </a:lnTo>
                  <a:lnTo>
                    <a:pt x="58" y="392"/>
                  </a:lnTo>
                  <a:lnTo>
                    <a:pt x="58" y="392"/>
                  </a:lnTo>
                  <a:lnTo>
                    <a:pt x="58" y="394"/>
                  </a:lnTo>
                  <a:lnTo>
                    <a:pt x="58" y="394"/>
                  </a:lnTo>
                  <a:lnTo>
                    <a:pt x="60" y="396"/>
                  </a:lnTo>
                  <a:lnTo>
                    <a:pt x="60" y="398"/>
                  </a:lnTo>
                  <a:lnTo>
                    <a:pt x="60" y="400"/>
                  </a:lnTo>
                  <a:lnTo>
                    <a:pt x="60" y="400"/>
                  </a:lnTo>
                  <a:lnTo>
                    <a:pt x="60" y="402"/>
                  </a:lnTo>
                  <a:lnTo>
                    <a:pt x="58" y="402"/>
                  </a:lnTo>
                  <a:lnTo>
                    <a:pt x="60" y="404"/>
                  </a:lnTo>
                  <a:lnTo>
                    <a:pt x="60" y="406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08"/>
                  </a:lnTo>
                  <a:lnTo>
                    <a:pt x="58" y="410"/>
                  </a:lnTo>
                  <a:lnTo>
                    <a:pt x="54" y="414"/>
                  </a:lnTo>
                  <a:lnTo>
                    <a:pt x="48" y="420"/>
                  </a:lnTo>
                  <a:lnTo>
                    <a:pt x="44" y="426"/>
                  </a:lnTo>
                  <a:lnTo>
                    <a:pt x="44" y="426"/>
                  </a:lnTo>
                  <a:lnTo>
                    <a:pt x="40" y="432"/>
                  </a:lnTo>
                  <a:lnTo>
                    <a:pt x="36" y="436"/>
                  </a:lnTo>
                  <a:lnTo>
                    <a:pt x="32" y="440"/>
                  </a:lnTo>
                  <a:lnTo>
                    <a:pt x="30" y="444"/>
                  </a:lnTo>
                  <a:lnTo>
                    <a:pt x="22" y="452"/>
                  </a:lnTo>
                  <a:lnTo>
                    <a:pt x="22" y="452"/>
                  </a:lnTo>
                  <a:lnTo>
                    <a:pt x="20" y="456"/>
                  </a:lnTo>
                  <a:lnTo>
                    <a:pt x="16" y="460"/>
                  </a:lnTo>
                  <a:lnTo>
                    <a:pt x="18" y="460"/>
                  </a:lnTo>
                  <a:lnTo>
                    <a:pt x="22" y="460"/>
                  </a:lnTo>
                  <a:lnTo>
                    <a:pt x="24" y="462"/>
                  </a:lnTo>
                  <a:lnTo>
                    <a:pt x="28" y="464"/>
                  </a:lnTo>
                  <a:lnTo>
                    <a:pt x="32" y="464"/>
                  </a:lnTo>
                  <a:lnTo>
                    <a:pt x="36" y="466"/>
                  </a:lnTo>
                  <a:lnTo>
                    <a:pt x="40" y="466"/>
                  </a:lnTo>
                  <a:lnTo>
                    <a:pt x="44" y="468"/>
                  </a:lnTo>
                  <a:lnTo>
                    <a:pt x="46" y="470"/>
                  </a:lnTo>
                  <a:lnTo>
                    <a:pt x="50" y="470"/>
                  </a:lnTo>
                  <a:lnTo>
                    <a:pt x="54" y="472"/>
                  </a:lnTo>
                  <a:lnTo>
                    <a:pt x="58" y="472"/>
                  </a:lnTo>
                  <a:lnTo>
                    <a:pt x="62" y="474"/>
                  </a:lnTo>
                  <a:lnTo>
                    <a:pt x="66" y="476"/>
                  </a:lnTo>
                  <a:lnTo>
                    <a:pt x="68" y="476"/>
                  </a:lnTo>
                  <a:lnTo>
                    <a:pt x="72" y="478"/>
                  </a:lnTo>
                  <a:lnTo>
                    <a:pt x="76" y="478"/>
                  </a:lnTo>
                  <a:lnTo>
                    <a:pt x="80" y="480"/>
                  </a:lnTo>
                  <a:lnTo>
                    <a:pt x="84" y="482"/>
                  </a:lnTo>
                  <a:lnTo>
                    <a:pt x="88" y="482"/>
                  </a:lnTo>
                  <a:lnTo>
                    <a:pt x="94" y="482"/>
                  </a:lnTo>
                  <a:lnTo>
                    <a:pt x="96" y="482"/>
                  </a:lnTo>
                  <a:lnTo>
                    <a:pt x="98" y="482"/>
                  </a:lnTo>
                  <a:lnTo>
                    <a:pt x="102" y="480"/>
                  </a:lnTo>
                  <a:lnTo>
                    <a:pt x="104" y="480"/>
                  </a:lnTo>
                  <a:lnTo>
                    <a:pt x="106" y="480"/>
                  </a:lnTo>
                  <a:lnTo>
                    <a:pt x="108" y="480"/>
                  </a:lnTo>
                  <a:lnTo>
                    <a:pt x="110" y="480"/>
                  </a:lnTo>
                  <a:lnTo>
                    <a:pt x="112" y="480"/>
                  </a:lnTo>
                  <a:lnTo>
                    <a:pt x="116" y="480"/>
                  </a:lnTo>
                  <a:lnTo>
                    <a:pt x="118" y="480"/>
                  </a:lnTo>
                  <a:lnTo>
                    <a:pt x="120" y="480"/>
                  </a:lnTo>
                  <a:lnTo>
                    <a:pt x="124" y="478"/>
                  </a:lnTo>
                  <a:lnTo>
                    <a:pt x="126" y="478"/>
                  </a:lnTo>
                  <a:lnTo>
                    <a:pt x="128" y="478"/>
                  </a:lnTo>
                  <a:lnTo>
                    <a:pt x="130" y="478"/>
                  </a:lnTo>
                  <a:lnTo>
                    <a:pt x="138" y="478"/>
                  </a:lnTo>
                  <a:lnTo>
                    <a:pt x="146" y="480"/>
                  </a:lnTo>
                  <a:lnTo>
                    <a:pt x="154" y="480"/>
                  </a:lnTo>
                  <a:lnTo>
                    <a:pt x="160" y="484"/>
                  </a:lnTo>
                  <a:lnTo>
                    <a:pt x="162" y="482"/>
                  </a:lnTo>
                  <a:lnTo>
                    <a:pt x="162" y="480"/>
                  </a:lnTo>
                  <a:lnTo>
                    <a:pt x="164" y="478"/>
                  </a:lnTo>
                  <a:lnTo>
                    <a:pt x="166" y="478"/>
                  </a:lnTo>
                  <a:lnTo>
                    <a:pt x="177" y="474"/>
                  </a:lnTo>
                  <a:lnTo>
                    <a:pt x="177" y="474"/>
                  </a:lnTo>
                  <a:lnTo>
                    <a:pt x="185" y="474"/>
                  </a:lnTo>
                  <a:lnTo>
                    <a:pt x="191" y="474"/>
                  </a:lnTo>
                  <a:lnTo>
                    <a:pt x="199" y="476"/>
                  </a:lnTo>
                  <a:lnTo>
                    <a:pt x="201" y="476"/>
                  </a:lnTo>
                  <a:lnTo>
                    <a:pt x="207" y="474"/>
                  </a:lnTo>
                  <a:lnTo>
                    <a:pt x="211" y="472"/>
                  </a:lnTo>
                  <a:lnTo>
                    <a:pt x="213" y="472"/>
                  </a:lnTo>
                  <a:lnTo>
                    <a:pt x="215" y="472"/>
                  </a:lnTo>
                  <a:lnTo>
                    <a:pt x="217" y="470"/>
                  </a:lnTo>
                  <a:lnTo>
                    <a:pt x="221" y="470"/>
                  </a:lnTo>
                  <a:lnTo>
                    <a:pt x="223" y="468"/>
                  </a:lnTo>
                  <a:lnTo>
                    <a:pt x="225" y="468"/>
                  </a:lnTo>
                  <a:lnTo>
                    <a:pt x="229" y="468"/>
                  </a:lnTo>
                  <a:lnTo>
                    <a:pt x="231" y="466"/>
                  </a:lnTo>
                  <a:lnTo>
                    <a:pt x="233" y="466"/>
                  </a:lnTo>
                  <a:lnTo>
                    <a:pt x="235" y="466"/>
                  </a:lnTo>
                  <a:lnTo>
                    <a:pt x="239" y="464"/>
                  </a:lnTo>
                  <a:lnTo>
                    <a:pt x="241" y="464"/>
                  </a:lnTo>
                  <a:lnTo>
                    <a:pt x="243" y="462"/>
                  </a:lnTo>
                  <a:lnTo>
                    <a:pt x="249" y="462"/>
                  </a:lnTo>
                  <a:lnTo>
                    <a:pt x="253" y="460"/>
                  </a:lnTo>
                  <a:lnTo>
                    <a:pt x="255" y="458"/>
                  </a:lnTo>
                  <a:lnTo>
                    <a:pt x="257" y="456"/>
                  </a:lnTo>
                  <a:lnTo>
                    <a:pt x="257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9" y="454"/>
                  </a:lnTo>
                  <a:lnTo>
                    <a:pt x="257" y="452"/>
                  </a:lnTo>
                  <a:lnTo>
                    <a:pt x="255" y="450"/>
                  </a:lnTo>
                  <a:lnTo>
                    <a:pt x="253" y="450"/>
                  </a:lnTo>
                  <a:lnTo>
                    <a:pt x="253" y="450"/>
                  </a:lnTo>
                  <a:lnTo>
                    <a:pt x="253" y="448"/>
                  </a:lnTo>
                  <a:lnTo>
                    <a:pt x="255" y="446"/>
                  </a:lnTo>
                  <a:lnTo>
                    <a:pt x="257" y="440"/>
                  </a:lnTo>
                  <a:lnTo>
                    <a:pt x="257" y="440"/>
                  </a:lnTo>
                  <a:lnTo>
                    <a:pt x="257" y="436"/>
                  </a:lnTo>
                  <a:lnTo>
                    <a:pt x="257" y="430"/>
                  </a:lnTo>
                  <a:lnTo>
                    <a:pt x="257" y="428"/>
                  </a:lnTo>
                  <a:lnTo>
                    <a:pt x="257" y="428"/>
                  </a:lnTo>
                  <a:lnTo>
                    <a:pt x="257" y="426"/>
                  </a:lnTo>
                  <a:lnTo>
                    <a:pt x="257" y="426"/>
                  </a:lnTo>
                  <a:lnTo>
                    <a:pt x="255" y="424"/>
                  </a:lnTo>
                  <a:lnTo>
                    <a:pt x="255" y="422"/>
                  </a:lnTo>
                  <a:lnTo>
                    <a:pt x="259" y="404"/>
                  </a:lnTo>
                  <a:lnTo>
                    <a:pt x="261" y="404"/>
                  </a:lnTo>
                  <a:lnTo>
                    <a:pt x="261" y="404"/>
                  </a:lnTo>
                  <a:lnTo>
                    <a:pt x="267" y="402"/>
                  </a:lnTo>
                  <a:lnTo>
                    <a:pt x="269" y="402"/>
                  </a:lnTo>
                  <a:lnTo>
                    <a:pt x="273" y="398"/>
                  </a:lnTo>
                  <a:lnTo>
                    <a:pt x="273" y="396"/>
                  </a:lnTo>
                  <a:lnTo>
                    <a:pt x="275" y="390"/>
                  </a:lnTo>
                  <a:lnTo>
                    <a:pt x="275" y="390"/>
                  </a:lnTo>
                  <a:lnTo>
                    <a:pt x="277" y="390"/>
                  </a:lnTo>
                  <a:lnTo>
                    <a:pt x="279" y="388"/>
                  </a:lnTo>
                  <a:lnTo>
                    <a:pt x="279" y="388"/>
                  </a:lnTo>
                  <a:lnTo>
                    <a:pt x="281" y="386"/>
                  </a:lnTo>
                  <a:lnTo>
                    <a:pt x="283" y="386"/>
                  </a:lnTo>
                  <a:lnTo>
                    <a:pt x="285" y="384"/>
                  </a:lnTo>
                  <a:lnTo>
                    <a:pt x="289" y="384"/>
                  </a:lnTo>
                  <a:lnTo>
                    <a:pt x="289" y="384"/>
                  </a:lnTo>
                  <a:lnTo>
                    <a:pt x="289" y="386"/>
                  </a:lnTo>
                  <a:lnTo>
                    <a:pt x="289" y="386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89" y="388"/>
                  </a:lnTo>
                  <a:lnTo>
                    <a:pt x="291" y="388"/>
                  </a:lnTo>
                  <a:lnTo>
                    <a:pt x="291" y="388"/>
                  </a:lnTo>
                  <a:lnTo>
                    <a:pt x="293" y="388"/>
                  </a:lnTo>
                  <a:lnTo>
                    <a:pt x="293" y="388"/>
                  </a:lnTo>
                  <a:lnTo>
                    <a:pt x="295" y="388"/>
                  </a:lnTo>
                  <a:lnTo>
                    <a:pt x="297" y="390"/>
                  </a:lnTo>
                  <a:lnTo>
                    <a:pt x="297" y="390"/>
                  </a:lnTo>
                  <a:lnTo>
                    <a:pt x="299" y="390"/>
                  </a:lnTo>
                  <a:lnTo>
                    <a:pt x="301" y="390"/>
                  </a:lnTo>
                  <a:lnTo>
                    <a:pt x="303" y="390"/>
                  </a:lnTo>
                  <a:lnTo>
                    <a:pt x="305" y="390"/>
                  </a:lnTo>
                  <a:lnTo>
                    <a:pt x="307" y="388"/>
                  </a:lnTo>
                  <a:lnTo>
                    <a:pt x="309" y="388"/>
                  </a:lnTo>
                  <a:lnTo>
                    <a:pt x="311" y="388"/>
                  </a:lnTo>
                  <a:lnTo>
                    <a:pt x="313" y="388"/>
                  </a:lnTo>
                  <a:lnTo>
                    <a:pt x="315" y="386"/>
                  </a:lnTo>
                  <a:lnTo>
                    <a:pt x="317" y="386"/>
                  </a:lnTo>
                  <a:lnTo>
                    <a:pt x="317" y="384"/>
                  </a:lnTo>
                  <a:lnTo>
                    <a:pt x="319" y="384"/>
                  </a:lnTo>
                  <a:lnTo>
                    <a:pt x="319" y="384"/>
                  </a:lnTo>
                  <a:lnTo>
                    <a:pt x="321" y="384"/>
                  </a:lnTo>
                  <a:lnTo>
                    <a:pt x="321" y="384"/>
                  </a:lnTo>
                  <a:lnTo>
                    <a:pt x="323" y="382"/>
                  </a:lnTo>
                  <a:lnTo>
                    <a:pt x="323" y="380"/>
                  </a:lnTo>
                  <a:lnTo>
                    <a:pt x="321" y="380"/>
                  </a:lnTo>
                  <a:lnTo>
                    <a:pt x="317" y="380"/>
                  </a:lnTo>
                  <a:lnTo>
                    <a:pt x="315" y="380"/>
                  </a:lnTo>
                  <a:lnTo>
                    <a:pt x="315" y="380"/>
                  </a:lnTo>
                  <a:lnTo>
                    <a:pt x="315" y="378"/>
                  </a:lnTo>
                  <a:lnTo>
                    <a:pt x="315" y="376"/>
                  </a:lnTo>
                  <a:lnTo>
                    <a:pt x="313" y="376"/>
                  </a:lnTo>
                  <a:lnTo>
                    <a:pt x="313" y="376"/>
                  </a:lnTo>
                  <a:lnTo>
                    <a:pt x="313" y="374"/>
                  </a:lnTo>
                  <a:lnTo>
                    <a:pt x="313" y="374"/>
                  </a:lnTo>
                  <a:lnTo>
                    <a:pt x="315" y="374"/>
                  </a:lnTo>
                  <a:lnTo>
                    <a:pt x="317" y="374"/>
                  </a:lnTo>
                  <a:lnTo>
                    <a:pt x="319" y="374"/>
                  </a:lnTo>
                  <a:lnTo>
                    <a:pt x="321" y="374"/>
                  </a:lnTo>
                  <a:lnTo>
                    <a:pt x="321" y="372"/>
                  </a:lnTo>
                  <a:lnTo>
                    <a:pt x="323" y="372"/>
                  </a:lnTo>
                  <a:lnTo>
                    <a:pt x="325" y="368"/>
                  </a:lnTo>
                  <a:lnTo>
                    <a:pt x="327" y="368"/>
                  </a:lnTo>
                  <a:lnTo>
                    <a:pt x="327" y="368"/>
                  </a:lnTo>
                  <a:lnTo>
                    <a:pt x="329" y="368"/>
                  </a:lnTo>
                  <a:lnTo>
                    <a:pt x="331" y="368"/>
                  </a:lnTo>
                  <a:lnTo>
                    <a:pt x="331" y="368"/>
                  </a:lnTo>
                  <a:lnTo>
                    <a:pt x="331" y="368"/>
                  </a:lnTo>
                  <a:lnTo>
                    <a:pt x="331" y="366"/>
                  </a:lnTo>
                  <a:lnTo>
                    <a:pt x="335" y="366"/>
                  </a:lnTo>
                  <a:lnTo>
                    <a:pt x="335" y="366"/>
                  </a:lnTo>
                  <a:lnTo>
                    <a:pt x="335" y="364"/>
                  </a:lnTo>
                  <a:lnTo>
                    <a:pt x="335" y="364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7" y="362"/>
                  </a:lnTo>
                  <a:lnTo>
                    <a:pt x="337" y="360"/>
                  </a:lnTo>
                  <a:lnTo>
                    <a:pt x="339" y="358"/>
                  </a:lnTo>
                  <a:lnTo>
                    <a:pt x="339" y="358"/>
                  </a:lnTo>
                  <a:lnTo>
                    <a:pt x="341" y="358"/>
                  </a:lnTo>
                  <a:lnTo>
                    <a:pt x="341" y="360"/>
                  </a:lnTo>
                  <a:lnTo>
                    <a:pt x="343" y="360"/>
                  </a:lnTo>
                  <a:lnTo>
                    <a:pt x="343" y="360"/>
                  </a:lnTo>
                  <a:lnTo>
                    <a:pt x="343" y="362"/>
                  </a:lnTo>
                  <a:lnTo>
                    <a:pt x="345" y="362"/>
                  </a:lnTo>
                  <a:lnTo>
                    <a:pt x="347" y="362"/>
                  </a:lnTo>
                  <a:lnTo>
                    <a:pt x="347" y="362"/>
                  </a:lnTo>
                  <a:lnTo>
                    <a:pt x="353" y="364"/>
                  </a:lnTo>
                  <a:lnTo>
                    <a:pt x="355" y="364"/>
                  </a:lnTo>
                  <a:lnTo>
                    <a:pt x="355" y="364"/>
                  </a:lnTo>
                  <a:lnTo>
                    <a:pt x="355" y="362"/>
                  </a:lnTo>
                  <a:lnTo>
                    <a:pt x="357" y="362"/>
                  </a:lnTo>
                  <a:lnTo>
                    <a:pt x="357" y="362"/>
                  </a:lnTo>
                  <a:lnTo>
                    <a:pt x="355" y="362"/>
                  </a:lnTo>
                  <a:lnTo>
                    <a:pt x="353" y="362"/>
                  </a:lnTo>
                  <a:lnTo>
                    <a:pt x="351" y="362"/>
                  </a:lnTo>
                  <a:lnTo>
                    <a:pt x="351" y="360"/>
                  </a:lnTo>
                  <a:lnTo>
                    <a:pt x="351" y="360"/>
                  </a:lnTo>
                  <a:lnTo>
                    <a:pt x="351" y="360"/>
                  </a:lnTo>
                  <a:lnTo>
                    <a:pt x="353" y="358"/>
                  </a:lnTo>
                  <a:lnTo>
                    <a:pt x="355" y="358"/>
                  </a:lnTo>
                  <a:lnTo>
                    <a:pt x="355" y="358"/>
                  </a:lnTo>
                  <a:lnTo>
                    <a:pt x="357" y="358"/>
                  </a:lnTo>
                  <a:lnTo>
                    <a:pt x="359" y="360"/>
                  </a:lnTo>
                  <a:lnTo>
                    <a:pt x="363" y="360"/>
                  </a:lnTo>
                  <a:lnTo>
                    <a:pt x="363" y="362"/>
                  </a:lnTo>
                  <a:lnTo>
                    <a:pt x="363" y="362"/>
                  </a:lnTo>
                  <a:lnTo>
                    <a:pt x="363" y="364"/>
                  </a:lnTo>
                  <a:lnTo>
                    <a:pt x="363" y="364"/>
                  </a:lnTo>
                  <a:lnTo>
                    <a:pt x="365" y="366"/>
                  </a:lnTo>
                  <a:lnTo>
                    <a:pt x="367" y="368"/>
                  </a:lnTo>
                  <a:lnTo>
                    <a:pt x="367" y="370"/>
                  </a:lnTo>
                  <a:lnTo>
                    <a:pt x="369" y="370"/>
                  </a:lnTo>
                  <a:lnTo>
                    <a:pt x="373" y="368"/>
                  </a:lnTo>
                  <a:lnTo>
                    <a:pt x="373" y="368"/>
                  </a:lnTo>
                  <a:lnTo>
                    <a:pt x="375" y="368"/>
                  </a:lnTo>
                  <a:lnTo>
                    <a:pt x="377" y="368"/>
                  </a:lnTo>
                  <a:lnTo>
                    <a:pt x="379" y="366"/>
                  </a:lnTo>
                  <a:lnTo>
                    <a:pt x="379" y="364"/>
                  </a:lnTo>
                  <a:lnTo>
                    <a:pt x="381" y="364"/>
                  </a:lnTo>
                  <a:lnTo>
                    <a:pt x="381" y="364"/>
                  </a:lnTo>
                  <a:lnTo>
                    <a:pt x="381" y="362"/>
                  </a:lnTo>
                  <a:lnTo>
                    <a:pt x="387" y="356"/>
                  </a:lnTo>
                  <a:lnTo>
                    <a:pt x="387" y="354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52"/>
                  </a:lnTo>
                  <a:lnTo>
                    <a:pt x="389" y="348"/>
                  </a:lnTo>
                  <a:lnTo>
                    <a:pt x="387" y="342"/>
                  </a:lnTo>
                  <a:lnTo>
                    <a:pt x="387" y="342"/>
                  </a:lnTo>
                  <a:lnTo>
                    <a:pt x="387" y="340"/>
                  </a:lnTo>
                  <a:lnTo>
                    <a:pt x="387" y="336"/>
                  </a:lnTo>
                  <a:lnTo>
                    <a:pt x="389" y="334"/>
                  </a:lnTo>
                  <a:lnTo>
                    <a:pt x="389" y="334"/>
                  </a:lnTo>
                  <a:lnTo>
                    <a:pt x="389" y="332"/>
                  </a:lnTo>
                  <a:lnTo>
                    <a:pt x="387" y="330"/>
                  </a:lnTo>
                  <a:lnTo>
                    <a:pt x="387" y="328"/>
                  </a:lnTo>
                  <a:lnTo>
                    <a:pt x="387" y="326"/>
                  </a:lnTo>
                  <a:lnTo>
                    <a:pt x="387" y="324"/>
                  </a:lnTo>
                  <a:lnTo>
                    <a:pt x="389" y="322"/>
                  </a:lnTo>
                  <a:lnTo>
                    <a:pt x="389" y="320"/>
                  </a:lnTo>
                  <a:lnTo>
                    <a:pt x="391" y="320"/>
                  </a:lnTo>
                  <a:lnTo>
                    <a:pt x="393" y="320"/>
                  </a:lnTo>
                  <a:lnTo>
                    <a:pt x="395" y="316"/>
                  </a:lnTo>
                  <a:lnTo>
                    <a:pt x="395" y="316"/>
                  </a:lnTo>
                  <a:lnTo>
                    <a:pt x="395" y="314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5" y="312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10"/>
                  </a:lnTo>
                  <a:lnTo>
                    <a:pt x="393" y="308"/>
                  </a:lnTo>
                  <a:lnTo>
                    <a:pt x="393" y="308"/>
                  </a:lnTo>
                  <a:lnTo>
                    <a:pt x="395" y="308"/>
                  </a:lnTo>
                  <a:lnTo>
                    <a:pt x="397" y="306"/>
                  </a:lnTo>
                  <a:lnTo>
                    <a:pt x="397" y="304"/>
                  </a:lnTo>
                  <a:lnTo>
                    <a:pt x="397" y="304"/>
                  </a:lnTo>
                  <a:lnTo>
                    <a:pt x="397" y="302"/>
                  </a:lnTo>
                  <a:lnTo>
                    <a:pt x="397" y="298"/>
                  </a:lnTo>
                  <a:lnTo>
                    <a:pt x="397" y="296"/>
                  </a:lnTo>
                  <a:lnTo>
                    <a:pt x="399" y="296"/>
                  </a:lnTo>
                  <a:lnTo>
                    <a:pt x="399" y="294"/>
                  </a:lnTo>
                  <a:lnTo>
                    <a:pt x="401" y="294"/>
                  </a:lnTo>
                  <a:lnTo>
                    <a:pt x="403" y="292"/>
                  </a:lnTo>
                  <a:lnTo>
                    <a:pt x="403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5" y="292"/>
                  </a:lnTo>
                  <a:lnTo>
                    <a:pt x="407" y="292"/>
                  </a:lnTo>
                  <a:lnTo>
                    <a:pt x="409" y="292"/>
                  </a:lnTo>
                  <a:lnTo>
                    <a:pt x="411" y="290"/>
                  </a:lnTo>
                  <a:lnTo>
                    <a:pt x="413" y="292"/>
                  </a:lnTo>
                  <a:lnTo>
                    <a:pt x="415" y="292"/>
                  </a:lnTo>
                  <a:lnTo>
                    <a:pt x="419" y="290"/>
                  </a:lnTo>
                  <a:lnTo>
                    <a:pt x="419" y="290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1" y="290"/>
                  </a:lnTo>
                  <a:lnTo>
                    <a:pt x="423" y="286"/>
                  </a:lnTo>
                  <a:lnTo>
                    <a:pt x="423" y="286"/>
                  </a:lnTo>
                  <a:lnTo>
                    <a:pt x="425" y="286"/>
                  </a:lnTo>
                  <a:lnTo>
                    <a:pt x="425" y="288"/>
                  </a:lnTo>
                  <a:lnTo>
                    <a:pt x="427" y="286"/>
                  </a:lnTo>
                  <a:lnTo>
                    <a:pt x="433" y="280"/>
                  </a:lnTo>
                  <a:lnTo>
                    <a:pt x="435" y="278"/>
                  </a:lnTo>
                  <a:lnTo>
                    <a:pt x="433" y="276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1" y="274"/>
                  </a:lnTo>
                  <a:lnTo>
                    <a:pt x="431" y="272"/>
                  </a:lnTo>
                  <a:lnTo>
                    <a:pt x="429" y="272"/>
                  </a:lnTo>
                  <a:lnTo>
                    <a:pt x="429" y="272"/>
                  </a:lnTo>
                  <a:lnTo>
                    <a:pt x="427" y="272"/>
                  </a:lnTo>
                  <a:lnTo>
                    <a:pt x="427" y="270"/>
                  </a:lnTo>
                  <a:lnTo>
                    <a:pt x="427" y="270"/>
                  </a:lnTo>
                  <a:lnTo>
                    <a:pt x="427" y="268"/>
                  </a:lnTo>
                  <a:lnTo>
                    <a:pt x="429" y="264"/>
                  </a:lnTo>
                  <a:lnTo>
                    <a:pt x="429" y="264"/>
                  </a:lnTo>
                  <a:lnTo>
                    <a:pt x="429" y="264"/>
                  </a:lnTo>
                  <a:lnTo>
                    <a:pt x="427" y="264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7" y="262"/>
                  </a:lnTo>
                  <a:lnTo>
                    <a:pt x="425" y="260"/>
                  </a:lnTo>
                  <a:lnTo>
                    <a:pt x="425" y="258"/>
                  </a:lnTo>
                  <a:lnTo>
                    <a:pt x="423" y="258"/>
                  </a:lnTo>
                  <a:lnTo>
                    <a:pt x="421" y="258"/>
                  </a:lnTo>
                  <a:lnTo>
                    <a:pt x="421" y="258"/>
                  </a:lnTo>
                  <a:lnTo>
                    <a:pt x="419" y="258"/>
                  </a:lnTo>
                  <a:lnTo>
                    <a:pt x="419" y="258"/>
                  </a:lnTo>
                  <a:lnTo>
                    <a:pt x="419" y="256"/>
                  </a:lnTo>
                  <a:lnTo>
                    <a:pt x="419" y="256"/>
                  </a:lnTo>
                  <a:lnTo>
                    <a:pt x="417" y="254"/>
                  </a:lnTo>
                  <a:lnTo>
                    <a:pt x="417" y="252"/>
                  </a:lnTo>
                  <a:lnTo>
                    <a:pt x="417" y="252"/>
                  </a:lnTo>
                  <a:lnTo>
                    <a:pt x="415" y="250"/>
                  </a:lnTo>
                  <a:lnTo>
                    <a:pt x="415" y="250"/>
                  </a:lnTo>
                  <a:lnTo>
                    <a:pt x="413" y="248"/>
                  </a:lnTo>
                  <a:lnTo>
                    <a:pt x="413" y="248"/>
                  </a:lnTo>
                  <a:lnTo>
                    <a:pt x="415" y="246"/>
                  </a:lnTo>
                  <a:lnTo>
                    <a:pt x="415" y="246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5" y="244"/>
                  </a:lnTo>
                  <a:lnTo>
                    <a:pt x="415" y="242"/>
                  </a:lnTo>
                  <a:lnTo>
                    <a:pt x="417" y="242"/>
                  </a:lnTo>
                  <a:lnTo>
                    <a:pt x="419" y="242"/>
                  </a:lnTo>
                  <a:lnTo>
                    <a:pt x="421" y="242"/>
                  </a:lnTo>
                  <a:lnTo>
                    <a:pt x="431" y="246"/>
                  </a:lnTo>
                  <a:lnTo>
                    <a:pt x="433" y="246"/>
                  </a:lnTo>
                  <a:lnTo>
                    <a:pt x="435" y="246"/>
                  </a:lnTo>
                  <a:lnTo>
                    <a:pt x="435" y="246"/>
                  </a:lnTo>
                  <a:lnTo>
                    <a:pt x="439" y="246"/>
                  </a:lnTo>
                  <a:lnTo>
                    <a:pt x="443" y="248"/>
                  </a:lnTo>
                  <a:lnTo>
                    <a:pt x="443" y="248"/>
                  </a:lnTo>
                  <a:lnTo>
                    <a:pt x="449" y="246"/>
                  </a:lnTo>
                  <a:lnTo>
                    <a:pt x="455" y="246"/>
                  </a:lnTo>
                  <a:lnTo>
                    <a:pt x="459" y="246"/>
                  </a:lnTo>
                  <a:lnTo>
                    <a:pt x="459" y="244"/>
                  </a:lnTo>
                  <a:lnTo>
                    <a:pt x="459" y="244"/>
                  </a:lnTo>
                  <a:lnTo>
                    <a:pt x="461" y="244"/>
                  </a:lnTo>
                  <a:lnTo>
                    <a:pt x="461" y="244"/>
                  </a:lnTo>
                  <a:lnTo>
                    <a:pt x="463" y="244"/>
                  </a:lnTo>
                  <a:lnTo>
                    <a:pt x="463" y="244"/>
                  </a:lnTo>
                  <a:lnTo>
                    <a:pt x="463" y="244"/>
                  </a:lnTo>
                  <a:lnTo>
                    <a:pt x="463" y="242"/>
                  </a:lnTo>
                  <a:lnTo>
                    <a:pt x="465" y="242"/>
                  </a:lnTo>
                  <a:lnTo>
                    <a:pt x="467" y="242"/>
                  </a:lnTo>
                  <a:lnTo>
                    <a:pt x="467" y="242"/>
                  </a:lnTo>
                  <a:lnTo>
                    <a:pt x="467" y="240"/>
                  </a:lnTo>
                  <a:lnTo>
                    <a:pt x="467" y="240"/>
                  </a:lnTo>
                  <a:lnTo>
                    <a:pt x="467" y="238"/>
                  </a:lnTo>
                  <a:lnTo>
                    <a:pt x="469" y="238"/>
                  </a:lnTo>
                  <a:lnTo>
                    <a:pt x="469" y="236"/>
                  </a:lnTo>
                  <a:lnTo>
                    <a:pt x="469" y="236"/>
                  </a:lnTo>
                  <a:lnTo>
                    <a:pt x="469" y="234"/>
                  </a:lnTo>
                  <a:lnTo>
                    <a:pt x="469" y="234"/>
                  </a:lnTo>
                  <a:lnTo>
                    <a:pt x="469" y="232"/>
                  </a:lnTo>
                  <a:lnTo>
                    <a:pt x="469" y="230"/>
                  </a:lnTo>
                  <a:lnTo>
                    <a:pt x="471" y="226"/>
                  </a:lnTo>
                  <a:lnTo>
                    <a:pt x="471" y="226"/>
                  </a:lnTo>
                  <a:lnTo>
                    <a:pt x="467" y="224"/>
                  </a:lnTo>
                  <a:lnTo>
                    <a:pt x="465" y="222"/>
                  </a:lnTo>
                  <a:lnTo>
                    <a:pt x="465" y="220"/>
                  </a:lnTo>
                  <a:lnTo>
                    <a:pt x="463" y="220"/>
                  </a:lnTo>
                  <a:lnTo>
                    <a:pt x="463" y="218"/>
                  </a:lnTo>
                  <a:lnTo>
                    <a:pt x="463" y="218"/>
                  </a:lnTo>
                  <a:lnTo>
                    <a:pt x="463" y="216"/>
                  </a:lnTo>
                  <a:lnTo>
                    <a:pt x="463" y="214"/>
                  </a:lnTo>
                  <a:lnTo>
                    <a:pt x="465" y="214"/>
                  </a:lnTo>
                  <a:lnTo>
                    <a:pt x="465" y="214"/>
                  </a:lnTo>
                  <a:lnTo>
                    <a:pt x="465" y="214"/>
                  </a:lnTo>
                  <a:lnTo>
                    <a:pt x="467" y="214"/>
                  </a:lnTo>
                  <a:lnTo>
                    <a:pt x="467" y="214"/>
                  </a:lnTo>
                  <a:lnTo>
                    <a:pt x="469" y="214"/>
                  </a:lnTo>
                  <a:lnTo>
                    <a:pt x="469" y="212"/>
                  </a:lnTo>
                  <a:lnTo>
                    <a:pt x="469" y="210"/>
                  </a:lnTo>
                  <a:lnTo>
                    <a:pt x="467" y="210"/>
                  </a:lnTo>
                  <a:lnTo>
                    <a:pt x="469" y="208"/>
                  </a:lnTo>
                  <a:lnTo>
                    <a:pt x="469" y="208"/>
                  </a:lnTo>
                  <a:lnTo>
                    <a:pt x="471" y="206"/>
                  </a:lnTo>
                  <a:lnTo>
                    <a:pt x="473" y="204"/>
                  </a:lnTo>
                  <a:lnTo>
                    <a:pt x="473" y="204"/>
                  </a:lnTo>
                  <a:lnTo>
                    <a:pt x="477" y="200"/>
                  </a:lnTo>
                  <a:lnTo>
                    <a:pt x="477" y="200"/>
                  </a:lnTo>
                  <a:lnTo>
                    <a:pt x="477" y="198"/>
                  </a:lnTo>
                  <a:lnTo>
                    <a:pt x="479" y="196"/>
                  </a:lnTo>
                  <a:lnTo>
                    <a:pt x="485" y="194"/>
                  </a:lnTo>
                  <a:lnTo>
                    <a:pt x="485" y="194"/>
                  </a:lnTo>
                  <a:lnTo>
                    <a:pt x="485" y="194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2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90"/>
                  </a:lnTo>
                  <a:lnTo>
                    <a:pt x="487" y="186"/>
                  </a:lnTo>
                  <a:lnTo>
                    <a:pt x="489" y="186"/>
                  </a:lnTo>
                  <a:lnTo>
                    <a:pt x="491" y="184"/>
                  </a:lnTo>
                  <a:lnTo>
                    <a:pt x="493" y="182"/>
                  </a:lnTo>
                  <a:lnTo>
                    <a:pt x="493" y="180"/>
                  </a:lnTo>
                  <a:lnTo>
                    <a:pt x="493" y="180"/>
                  </a:lnTo>
                  <a:lnTo>
                    <a:pt x="491" y="178"/>
                  </a:lnTo>
                  <a:lnTo>
                    <a:pt x="489" y="176"/>
                  </a:lnTo>
                  <a:lnTo>
                    <a:pt x="489" y="174"/>
                  </a:lnTo>
                  <a:lnTo>
                    <a:pt x="489" y="174"/>
                  </a:lnTo>
                  <a:lnTo>
                    <a:pt x="489" y="172"/>
                  </a:lnTo>
                  <a:lnTo>
                    <a:pt x="491" y="170"/>
                  </a:lnTo>
                  <a:lnTo>
                    <a:pt x="493" y="168"/>
                  </a:lnTo>
                  <a:lnTo>
                    <a:pt x="493" y="168"/>
                  </a:lnTo>
                  <a:lnTo>
                    <a:pt x="493" y="166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91" y="166"/>
                  </a:lnTo>
                  <a:lnTo>
                    <a:pt x="491" y="164"/>
                  </a:lnTo>
                  <a:lnTo>
                    <a:pt x="491" y="164"/>
                  </a:lnTo>
                  <a:lnTo>
                    <a:pt x="491" y="162"/>
                  </a:lnTo>
                  <a:lnTo>
                    <a:pt x="491" y="162"/>
                  </a:lnTo>
                  <a:lnTo>
                    <a:pt x="491" y="160"/>
                  </a:lnTo>
                  <a:lnTo>
                    <a:pt x="491" y="160"/>
                  </a:lnTo>
                  <a:lnTo>
                    <a:pt x="487" y="158"/>
                  </a:lnTo>
                  <a:lnTo>
                    <a:pt x="487" y="158"/>
                  </a:lnTo>
                  <a:lnTo>
                    <a:pt x="487" y="156"/>
                  </a:lnTo>
                  <a:lnTo>
                    <a:pt x="487" y="156"/>
                  </a:lnTo>
                  <a:lnTo>
                    <a:pt x="487" y="154"/>
                  </a:lnTo>
                  <a:lnTo>
                    <a:pt x="487" y="154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7" y="152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50"/>
                  </a:lnTo>
                  <a:lnTo>
                    <a:pt x="485" y="148"/>
                  </a:lnTo>
                  <a:lnTo>
                    <a:pt x="485" y="148"/>
                  </a:lnTo>
                  <a:lnTo>
                    <a:pt x="483" y="146"/>
                  </a:lnTo>
                  <a:lnTo>
                    <a:pt x="483" y="144"/>
                  </a:lnTo>
                  <a:lnTo>
                    <a:pt x="481" y="142"/>
                  </a:lnTo>
                  <a:lnTo>
                    <a:pt x="481" y="142"/>
                  </a:lnTo>
                  <a:lnTo>
                    <a:pt x="481" y="140"/>
                  </a:lnTo>
                  <a:lnTo>
                    <a:pt x="481" y="140"/>
                  </a:lnTo>
                  <a:lnTo>
                    <a:pt x="479" y="138"/>
                  </a:lnTo>
                  <a:lnTo>
                    <a:pt x="477" y="138"/>
                  </a:lnTo>
                  <a:lnTo>
                    <a:pt x="477" y="138"/>
                  </a:lnTo>
                  <a:lnTo>
                    <a:pt x="475" y="136"/>
                  </a:lnTo>
                  <a:lnTo>
                    <a:pt x="475" y="136"/>
                  </a:lnTo>
                  <a:lnTo>
                    <a:pt x="473" y="136"/>
                  </a:lnTo>
                  <a:lnTo>
                    <a:pt x="473" y="136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3" y="134"/>
                  </a:lnTo>
                  <a:lnTo>
                    <a:pt x="475" y="132"/>
                  </a:lnTo>
                  <a:lnTo>
                    <a:pt x="475" y="132"/>
                  </a:lnTo>
                  <a:lnTo>
                    <a:pt x="475" y="130"/>
                  </a:lnTo>
                  <a:lnTo>
                    <a:pt x="475" y="130"/>
                  </a:lnTo>
                  <a:lnTo>
                    <a:pt x="477" y="128"/>
                  </a:lnTo>
                  <a:lnTo>
                    <a:pt x="477" y="128"/>
                  </a:lnTo>
                  <a:lnTo>
                    <a:pt x="479" y="128"/>
                  </a:lnTo>
                  <a:lnTo>
                    <a:pt x="479" y="128"/>
                  </a:lnTo>
                  <a:lnTo>
                    <a:pt x="479" y="126"/>
                  </a:lnTo>
                  <a:lnTo>
                    <a:pt x="479" y="126"/>
                  </a:lnTo>
                  <a:lnTo>
                    <a:pt x="481" y="124"/>
                  </a:lnTo>
                  <a:lnTo>
                    <a:pt x="483" y="124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7" y="120"/>
                  </a:lnTo>
                  <a:lnTo>
                    <a:pt x="489" y="120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18"/>
                  </a:lnTo>
                  <a:lnTo>
                    <a:pt x="489" y="116"/>
                  </a:lnTo>
                  <a:lnTo>
                    <a:pt x="491" y="116"/>
                  </a:lnTo>
                  <a:lnTo>
                    <a:pt x="491" y="114"/>
                  </a:lnTo>
                  <a:lnTo>
                    <a:pt x="491" y="114"/>
                  </a:lnTo>
                  <a:lnTo>
                    <a:pt x="491" y="112"/>
                  </a:lnTo>
                  <a:lnTo>
                    <a:pt x="491" y="112"/>
                  </a:lnTo>
                  <a:lnTo>
                    <a:pt x="493" y="112"/>
                  </a:lnTo>
                  <a:lnTo>
                    <a:pt x="493" y="112"/>
                  </a:lnTo>
                  <a:lnTo>
                    <a:pt x="497" y="114"/>
                  </a:lnTo>
                  <a:lnTo>
                    <a:pt x="497" y="116"/>
                  </a:lnTo>
                  <a:lnTo>
                    <a:pt x="499" y="116"/>
                  </a:lnTo>
                  <a:lnTo>
                    <a:pt x="499" y="116"/>
                  </a:lnTo>
                  <a:lnTo>
                    <a:pt x="499" y="114"/>
                  </a:lnTo>
                  <a:lnTo>
                    <a:pt x="501" y="114"/>
                  </a:lnTo>
                  <a:lnTo>
                    <a:pt x="499" y="114"/>
                  </a:lnTo>
                  <a:lnTo>
                    <a:pt x="499" y="112"/>
                  </a:lnTo>
                  <a:lnTo>
                    <a:pt x="499" y="110"/>
                  </a:lnTo>
                  <a:lnTo>
                    <a:pt x="501" y="110"/>
                  </a:lnTo>
                  <a:lnTo>
                    <a:pt x="503" y="110"/>
                  </a:lnTo>
                  <a:lnTo>
                    <a:pt x="503" y="110"/>
                  </a:lnTo>
                  <a:lnTo>
                    <a:pt x="505" y="108"/>
                  </a:lnTo>
                  <a:lnTo>
                    <a:pt x="505" y="108"/>
                  </a:lnTo>
                  <a:lnTo>
                    <a:pt x="505" y="108"/>
                  </a:lnTo>
                  <a:lnTo>
                    <a:pt x="507" y="106"/>
                  </a:lnTo>
                  <a:lnTo>
                    <a:pt x="509" y="106"/>
                  </a:lnTo>
                  <a:lnTo>
                    <a:pt x="509" y="106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4"/>
                  </a:lnTo>
                  <a:lnTo>
                    <a:pt x="511" y="102"/>
                  </a:lnTo>
                  <a:lnTo>
                    <a:pt x="511" y="102"/>
                  </a:lnTo>
                  <a:lnTo>
                    <a:pt x="513" y="102"/>
                  </a:lnTo>
                  <a:lnTo>
                    <a:pt x="513" y="102"/>
                  </a:lnTo>
                  <a:lnTo>
                    <a:pt x="515" y="102"/>
                  </a:lnTo>
                  <a:lnTo>
                    <a:pt x="517" y="100"/>
                  </a:lnTo>
                  <a:lnTo>
                    <a:pt x="517" y="100"/>
                  </a:lnTo>
                  <a:lnTo>
                    <a:pt x="515" y="98"/>
                  </a:lnTo>
                  <a:lnTo>
                    <a:pt x="515" y="98"/>
                  </a:lnTo>
                  <a:lnTo>
                    <a:pt x="517" y="98"/>
                  </a:lnTo>
                  <a:lnTo>
                    <a:pt x="519" y="96"/>
                  </a:lnTo>
                  <a:lnTo>
                    <a:pt x="523" y="96"/>
                  </a:lnTo>
                  <a:lnTo>
                    <a:pt x="525" y="96"/>
                  </a:lnTo>
                  <a:lnTo>
                    <a:pt x="527" y="96"/>
                  </a:lnTo>
                  <a:lnTo>
                    <a:pt x="529" y="96"/>
                  </a:lnTo>
                  <a:lnTo>
                    <a:pt x="529" y="96"/>
                  </a:lnTo>
                  <a:lnTo>
                    <a:pt x="533" y="92"/>
                  </a:lnTo>
                  <a:lnTo>
                    <a:pt x="535" y="92"/>
                  </a:lnTo>
                  <a:lnTo>
                    <a:pt x="537" y="92"/>
                  </a:lnTo>
                  <a:lnTo>
                    <a:pt x="539" y="90"/>
                  </a:lnTo>
                  <a:lnTo>
                    <a:pt x="543" y="92"/>
                  </a:lnTo>
                  <a:lnTo>
                    <a:pt x="547" y="92"/>
                  </a:lnTo>
                  <a:lnTo>
                    <a:pt x="549" y="90"/>
                  </a:lnTo>
                  <a:lnTo>
                    <a:pt x="549" y="90"/>
                  </a:lnTo>
                  <a:lnTo>
                    <a:pt x="551" y="90"/>
                  </a:lnTo>
                  <a:lnTo>
                    <a:pt x="553" y="90"/>
                  </a:lnTo>
                  <a:lnTo>
                    <a:pt x="553" y="90"/>
                  </a:lnTo>
                  <a:lnTo>
                    <a:pt x="553" y="90"/>
                  </a:lnTo>
                  <a:lnTo>
                    <a:pt x="555" y="90"/>
                  </a:lnTo>
                  <a:lnTo>
                    <a:pt x="555" y="90"/>
                  </a:lnTo>
                  <a:lnTo>
                    <a:pt x="561" y="88"/>
                  </a:lnTo>
                  <a:lnTo>
                    <a:pt x="563" y="88"/>
                  </a:lnTo>
                  <a:lnTo>
                    <a:pt x="565" y="90"/>
                  </a:lnTo>
                  <a:lnTo>
                    <a:pt x="565" y="90"/>
                  </a:lnTo>
                  <a:lnTo>
                    <a:pt x="565" y="90"/>
                  </a:lnTo>
                  <a:lnTo>
                    <a:pt x="569" y="88"/>
                  </a:lnTo>
                  <a:lnTo>
                    <a:pt x="571" y="88"/>
                  </a:lnTo>
                  <a:lnTo>
                    <a:pt x="573" y="88"/>
                  </a:lnTo>
                  <a:lnTo>
                    <a:pt x="575" y="88"/>
                  </a:lnTo>
                  <a:lnTo>
                    <a:pt x="575" y="88"/>
                  </a:lnTo>
                  <a:lnTo>
                    <a:pt x="581" y="88"/>
                  </a:lnTo>
                  <a:lnTo>
                    <a:pt x="585" y="88"/>
                  </a:lnTo>
                  <a:lnTo>
                    <a:pt x="585" y="88"/>
                  </a:lnTo>
                  <a:lnTo>
                    <a:pt x="585" y="88"/>
                  </a:lnTo>
                  <a:lnTo>
                    <a:pt x="587" y="88"/>
                  </a:lnTo>
                  <a:lnTo>
                    <a:pt x="591" y="88"/>
                  </a:lnTo>
                  <a:lnTo>
                    <a:pt x="591" y="88"/>
                  </a:lnTo>
                  <a:lnTo>
                    <a:pt x="595" y="92"/>
                  </a:lnTo>
                  <a:lnTo>
                    <a:pt x="597" y="92"/>
                  </a:lnTo>
                  <a:lnTo>
                    <a:pt x="597" y="92"/>
                  </a:lnTo>
                  <a:lnTo>
                    <a:pt x="599" y="92"/>
                  </a:lnTo>
                  <a:lnTo>
                    <a:pt x="601" y="92"/>
                  </a:lnTo>
                  <a:lnTo>
                    <a:pt x="603" y="90"/>
                  </a:lnTo>
                  <a:lnTo>
                    <a:pt x="603" y="88"/>
                  </a:lnTo>
                  <a:lnTo>
                    <a:pt x="603" y="88"/>
                  </a:lnTo>
                  <a:lnTo>
                    <a:pt x="603" y="88"/>
                  </a:lnTo>
                  <a:lnTo>
                    <a:pt x="605" y="88"/>
                  </a:lnTo>
                  <a:lnTo>
                    <a:pt x="607" y="88"/>
                  </a:lnTo>
                  <a:lnTo>
                    <a:pt x="609" y="88"/>
                  </a:lnTo>
                  <a:lnTo>
                    <a:pt x="611" y="86"/>
                  </a:lnTo>
                  <a:lnTo>
                    <a:pt x="613" y="84"/>
                  </a:lnTo>
                  <a:lnTo>
                    <a:pt x="615" y="82"/>
                  </a:lnTo>
                  <a:lnTo>
                    <a:pt x="617" y="82"/>
                  </a:lnTo>
                  <a:lnTo>
                    <a:pt x="617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19" y="82"/>
                  </a:lnTo>
                  <a:lnTo>
                    <a:pt x="619" y="84"/>
                  </a:lnTo>
                  <a:lnTo>
                    <a:pt x="621" y="84"/>
                  </a:lnTo>
                  <a:lnTo>
                    <a:pt x="621" y="84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21" y="82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21" y="80"/>
                  </a:lnTo>
                  <a:lnTo>
                    <a:pt x="619" y="78"/>
                  </a:lnTo>
                  <a:lnTo>
                    <a:pt x="619" y="78"/>
                  </a:lnTo>
                  <a:lnTo>
                    <a:pt x="617" y="76"/>
                  </a:lnTo>
                  <a:lnTo>
                    <a:pt x="615" y="74"/>
                  </a:lnTo>
                  <a:lnTo>
                    <a:pt x="613" y="74"/>
                  </a:lnTo>
                  <a:lnTo>
                    <a:pt x="613" y="72"/>
                  </a:lnTo>
                  <a:lnTo>
                    <a:pt x="615" y="72"/>
                  </a:lnTo>
                  <a:lnTo>
                    <a:pt x="617" y="72"/>
                  </a:lnTo>
                  <a:lnTo>
                    <a:pt x="617" y="72"/>
                  </a:lnTo>
                  <a:lnTo>
                    <a:pt x="617" y="72"/>
                  </a:lnTo>
                  <a:lnTo>
                    <a:pt x="619" y="72"/>
                  </a:lnTo>
                  <a:lnTo>
                    <a:pt x="619" y="70"/>
                  </a:lnTo>
                  <a:lnTo>
                    <a:pt x="619" y="70"/>
                  </a:lnTo>
                  <a:lnTo>
                    <a:pt x="619" y="70"/>
                  </a:lnTo>
                  <a:lnTo>
                    <a:pt x="621" y="68"/>
                  </a:lnTo>
                  <a:lnTo>
                    <a:pt x="623" y="68"/>
                  </a:lnTo>
                  <a:lnTo>
                    <a:pt x="623" y="68"/>
                  </a:lnTo>
                  <a:lnTo>
                    <a:pt x="625" y="68"/>
                  </a:lnTo>
                  <a:lnTo>
                    <a:pt x="625" y="70"/>
                  </a:lnTo>
                  <a:lnTo>
                    <a:pt x="625" y="70"/>
                  </a:lnTo>
                  <a:lnTo>
                    <a:pt x="625" y="70"/>
                  </a:lnTo>
                  <a:lnTo>
                    <a:pt x="625" y="68"/>
                  </a:lnTo>
                  <a:lnTo>
                    <a:pt x="625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7" y="68"/>
                  </a:lnTo>
                  <a:lnTo>
                    <a:pt x="629" y="66"/>
                  </a:lnTo>
                  <a:lnTo>
                    <a:pt x="629" y="66"/>
                  </a:lnTo>
                  <a:lnTo>
                    <a:pt x="629" y="66"/>
                  </a:lnTo>
                  <a:lnTo>
                    <a:pt x="631" y="66"/>
                  </a:lnTo>
                  <a:lnTo>
                    <a:pt x="631" y="66"/>
                  </a:lnTo>
                  <a:lnTo>
                    <a:pt x="633" y="70"/>
                  </a:lnTo>
                  <a:lnTo>
                    <a:pt x="633" y="70"/>
                  </a:lnTo>
                  <a:lnTo>
                    <a:pt x="633" y="70"/>
                  </a:lnTo>
                  <a:lnTo>
                    <a:pt x="637" y="70"/>
                  </a:lnTo>
                  <a:lnTo>
                    <a:pt x="635" y="68"/>
                  </a:lnTo>
                  <a:close/>
                </a:path>
              </a:pathLst>
            </a:custGeom>
            <a:grpFill/>
            <a:ln w="3175" cap="rnd">
              <a:solidFill>
                <a:srgbClr val="F9F9F9"/>
              </a:solidFill>
              <a:prstDash val="solid"/>
              <a:round/>
              <a:headEnd/>
              <a:tailEnd/>
            </a:ln>
            <a:extLst/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20" name="Group 19"/>
          <p:cNvGrpSpPr/>
          <p:nvPr/>
        </p:nvGrpSpPr>
        <p:grpSpPr>
          <a:xfrm>
            <a:off x="689810" y="1085299"/>
            <a:ext cx="3995367" cy="646331"/>
            <a:chOff x="689810" y="1085299"/>
            <a:chExt cx="3995367" cy="646331"/>
          </a:xfrm>
        </p:grpSpPr>
        <p:grpSp>
          <p:nvGrpSpPr>
            <p:cNvPr id="72" name="Group 71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79" name="Oval 78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86" name="Chevron 85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87" name="Rectangle 86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9" name="Group 18"/>
          <p:cNvGrpSpPr/>
          <p:nvPr/>
        </p:nvGrpSpPr>
        <p:grpSpPr>
          <a:xfrm>
            <a:off x="689810" y="2169103"/>
            <a:ext cx="3795917" cy="646331"/>
            <a:chOff x="689810" y="2165154"/>
            <a:chExt cx="3795917" cy="646331"/>
          </a:xfrm>
        </p:grpSpPr>
        <p:grpSp>
          <p:nvGrpSpPr>
            <p:cNvPr id="7" name="Group 6"/>
            <p:cNvGrpSpPr/>
            <p:nvPr/>
          </p:nvGrpSpPr>
          <p:grpSpPr>
            <a:xfrm>
              <a:off x="689810" y="2165154"/>
              <a:ext cx="640080" cy="640080"/>
              <a:chOff x="721894" y="2256770"/>
              <a:chExt cx="640080" cy="640080"/>
            </a:xfrm>
          </p:grpSpPr>
          <p:sp>
            <p:nvSpPr>
              <p:cNvPr id="5" name="Oval 4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" name="Chevron 5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2" name="Rectangle 91"/>
            <p:cNvSpPr/>
            <p:nvPr/>
          </p:nvSpPr>
          <p:spPr>
            <a:xfrm>
              <a:off x="1516319" y="2165154"/>
              <a:ext cx="296940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8" name="Group 17"/>
          <p:cNvGrpSpPr/>
          <p:nvPr/>
        </p:nvGrpSpPr>
        <p:grpSpPr>
          <a:xfrm>
            <a:off x="689810" y="3252907"/>
            <a:ext cx="3974923" cy="646331"/>
            <a:chOff x="689810" y="3292277"/>
            <a:chExt cx="3974923" cy="646331"/>
          </a:xfrm>
        </p:grpSpPr>
        <p:grpSp>
          <p:nvGrpSpPr>
            <p:cNvPr id="61" name="Group 60"/>
            <p:cNvGrpSpPr/>
            <p:nvPr/>
          </p:nvGrpSpPr>
          <p:grpSpPr>
            <a:xfrm>
              <a:off x="689810" y="3295402"/>
              <a:ext cx="640080" cy="640080"/>
              <a:chOff x="721894" y="2256770"/>
              <a:chExt cx="640080" cy="640080"/>
            </a:xfrm>
          </p:grpSpPr>
          <p:sp>
            <p:nvSpPr>
              <p:cNvPr id="62" name="Oval 61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3" name="Chevron 62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94" name="Rectangle 93"/>
            <p:cNvSpPr/>
            <p:nvPr/>
          </p:nvSpPr>
          <p:spPr>
            <a:xfrm>
              <a:off x="1516318" y="3292277"/>
              <a:ext cx="314841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7" name="Group 16"/>
          <p:cNvGrpSpPr/>
          <p:nvPr/>
        </p:nvGrpSpPr>
        <p:grpSpPr>
          <a:xfrm>
            <a:off x="689810" y="4336711"/>
            <a:ext cx="3995367" cy="646331"/>
            <a:chOff x="689810" y="4317983"/>
            <a:chExt cx="3995367" cy="646331"/>
          </a:xfrm>
        </p:grpSpPr>
        <p:grpSp>
          <p:nvGrpSpPr>
            <p:cNvPr id="64" name="Group 63"/>
            <p:cNvGrpSpPr/>
            <p:nvPr/>
          </p:nvGrpSpPr>
          <p:grpSpPr>
            <a:xfrm>
              <a:off x="689810" y="4321108"/>
              <a:ext cx="640080" cy="640080"/>
              <a:chOff x="721894" y="2256770"/>
              <a:chExt cx="640080" cy="640080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6" name="Chevron 65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3" name="Rectangle 102"/>
            <p:cNvSpPr/>
            <p:nvPr/>
          </p:nvSpPr>
          <p:spPr>
            <a:xfrm>
              <a:off x="1516318" y="4317983"/>
              <a:ext cx="31688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6" name="Group 15"/>
          <p:cNvGrpSpPr/>
          <p:nvPr/>
        </p:nvGrpSpPr>
        <p:grpSpPr>
          <a:xfrm>
            <a:off x="689810" y="5420516"/>
            <a:ext cx="3917509" cy="646331"/>
            <a:chOff x="689810" y="5420516"/>
            <a:chExt cx="3917509" cy="646331"/>
          </a:xfrm>
        </p:grpSpPr>
        <p:grpSp>
          <p:nvGrpSpPr>
            <p:cNvPr id="67" name="Group 66"/>
            <p:cNvGrpSpPr/>
            <p:nvPr/>
          </p:nvGrpSpPr>
          <p:grpSpPr>
            <a:xfrm>
              <a:off x="689810" y="5423641"/>
              <a:ext cx="640080" cy="640080"/>
              <a:chOff x="721894" y="2256770"/>
              <a:chExt cx="640080" cy="640080"/>
            </a:xfrm>
          </p:grpSpPr>
          <p:sp>
            <p:nvSpPr>
              <p:cNvPr id="68" name="Oval 67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69" name="Chevron 68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4" name="Rectangle 103"/>
            <p:cNvSpPr/>
            <p:nvPr/>
          </p:nvSpPr>
          <p:spPr>
            <a:xfrm>
              <a:off x="1516319" y="5420516"/>
              <a:ext cx="3091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5" name="Group 14"/>
          <p:cNvGrpSpPr/>
          <p:nvPr/>
        </p:nvGrpSpPr>
        <p:grpSpPr>
          <a:xfrm>
            <a:off x="5072363" y="1035837"/>
            <a:ext cx="5867252" cy="4735611"/>
            <a:chOff x="5072363" y="1035837"/>
            <a:chExt cx="5867252" cy="4735611"/>
          </a:xfrm>
        </p:grpSpPr>
        <p:grpSp>
          <p:nvGrpSpPr>
            <p:cNvPr id="117" name="Group 116"/>
            <p:cNvGrpSpPr/>
            <p:nvPr/>
          </p:nvGrpSpPr>
          <p:grpSpPr>
            <a:xfrm>
              <a:off x="9172017" y="1956620"/>
              <a:ext cx="1767598" cy="1566592"/>
              <a:chOff x="4598581" y="1754372"/>
              <a:chExt cx="1727791" cy="1483360"/>
            </a:xfrm>
          </p:grpSpPr>
          <p:sp>
            <p:nvSpPr>
              <p:cNvPr id="116" name="Right Triangle 115"/>
              <p:cNvSpPr/>
              <p:nvPr/>
            </p:nvSpPr>
            <p:spPr>
              <a:xfrm rot="10800000">
                <a:off x="4834216" y="3017324"/>
                <a:ext cx="285208" cy="220408"/>
              </a:xfrm>
              <a:custGeom>
                <a:avLst/>
                <a:gdLst>
                  <a:gd name="connsiteX0" fmla="*/ 0 w 151176"/>
                  <a:gd name="connsiteY0" fmla="*/ 145946 h 145946"/>
                  <a:gd name="connsiteX1" fmla="*/ 0 w 151176"/>
                  <a:gd name="connsiteY1" fmla="*/ 0 h 145946"/>
                  <a:gd name="connsiteX2" fmla="*/ 151176 w 151176"/>
                  <a:gd name="connsiteY2" fmla="*/ 145946 h 145946"/>
                  <a:gd name="connsiteX3" fmla="*/ 0 w 151176"/>
                  <a:gd name="connsiteY3" fmla="*/ 145946 h 145946"/>
                  <a:gd name="connsiteX0" fmla="*/ 116161 w 267337"/>
                  <a:gd name="connsiteY0" fmla="*/ 187645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116161 w 267337"/>
                  <a:gd name="connsiteY3" fmla="*/ 187645 h 187645"/>
                  <a:gd name="connsiteX0" fmla="*/ 44677 w 267337"/>
                  <a:gd name="connsiteY0" fmla="*/ 184667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44677 w 267337"/>
                  <a:gd name="connsiteY3" fmla="*/ 184667 h 187645"/>
                  <a:gd name="connsiteX0" fmla="*/ 44677 w 300101"/>
                  <a:gd name="connsiteY0" fmla="*/ 184667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44677 w 300101"/>
                  <a:gd name="connsiteY3" fmla="*/ 184667 h 211473"/>
                  <a:gd name="connsiteX0" fmla="*/ 38720 w 300101"/>
                  <a:gd name="connsiteY0" fmla="*/ 181688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38720 w 300101"/>
                  <a:gd name="connsiteY3" fmla="*/ 181688 h 211473"/>
                  <a:gd name="connsiteX0" fmla="*/ 38720 w 285208"/>
                  <a:gd name="connsiteY0" fmla="*/ 181688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38720 w 285208"/>
                  <a:gd name="connsiteY3" fmla="*/ 181688 h 220408"/>
                  <a:gd name="connsiteX0" fmla="*/ 26806 w 285208"/>
                  <a:gd name="connsiteY0" fmla="*/ 190623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26806 w 285208"/>
                  <a:gd name="connsiteY3" fmla="*/ 190623 h 22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08" h="220408">
                    <a:moveTo>
                      <a:pt x="26806" y="190623"/>
                    </a:moveTo>
                    <a:lnTo>
                      <a:pt x="0" y="0"/>
                    </a:lnTo>
                    <a:lnTo>
                      <a:pt x="285208" y="220408"/>
                    </a:lnTo>
                    <a:lnTo>
                      <a:pt x="26806" y="190623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4" name="Parallelogram 113"/>
              <p:cNvSpPr/>
              <p:nvPr/>
            </p:nvSpPr>
            <p:spPr>
              <a:xfrm flipV="1">
                <a:off x="4598582" y="2648149"/>
                <a:ext cx="992448" cy="201377"/>
              </a:xfrm>
              <a:custGeom>
                <a:avLst/>
                <a:gdLst>
                  <a:gd name="connsiteX0" fmla="*/ 0 w 1079205"/>
                  <a:gd name="connsiteY0" fmla="*/ 212651 h 212651"/>
                  <a:gd name="connsiteX1" fmla="*/ 364152 w 1079205"/>
                  <a:gd name="connsiteY1" fmla="*/ 0 h 212651"/>
                  <a:gd name="connsiteX2" fmla="*/ 1079205 w 1079205"/>
                  <a:gd name="connsiteY2" fmla="*/ 0 h 212651"/>
                  <a:gd name="connsiteX3" fmla="*/ 715053 w 1079205"/>
                  <a:gd name="connsiteY3" fmla="*/ 212651 h 212651"/>
                  <a:gd name="connsiteX4" fmla="*/ 0 w 1079205"/>
                  <a:gd name="connsiteY4" fmla="*/ 212651 h 212651"/>
                  <a:gd name="connsiteX0" fmla="*/ 0 w 1079205"/>
                  <a:gd name="connsiteY0" fmla="*/ 212651 h 223284"/>
                  <a:gd name="connsiteX1" fmla="*/ 364152 w 1079205"/>
                  <a:gd name="connsiteY1" fmla="*/ 0 h 223284"/>
                  <a:gd name="connsiteX2" fmla="*/ 1079205 w 1079205"/>
                  <a:gd name="connsiteY2" fmla="*/ 0 h 223284"/>
                  <a:gd name="connsiteX3" fmla="*/ 778849 w 1079205"/>
                  <a:gd name="connsiteY3" fmla="*/ 223284 h 223284"/>
                  <a:gd name="connsiteX4" fmla="*/ 0 w 1079205"/>
                  <a:gd name="connsiteY4" fmla="*/ 212651 h 223284"/>
                  <a:gd name="connsiteX0" fmla="*/ 0 w 978196"/>
                  <a:gd name="connsiteY0" fmla="*/ 212651 h 223284"/>
                  <a:gd name="connsiteX1" fmla="*/ 364152 w 978196"/>
                  <a:gd name="connsiteY1" fmla="*/ 0 h 223284"/>
                  <a:gd name="connsiteX2" fmla="*/ 978196 w 978196"/>
                  <a:gd name="connsiteY2" fmla="*/ 0 h 223284"/>
                  <a:gd name="connsiteX3" fmla="*/ 778849 w 978196"/>
                  <a:gd name="connsiteY3" fmla="*/ 223284 h 223284"/>
                  <a:gd name="connsiteX4" fmla="*/ 0 w 978196"/>
                  <a:gd name="connsiteY4" fmla="*/ 212651 h 223284"/>
                  <a:gd name="connsiteX0" fmla="*/ 0 w 1010094"/>
                  <a:gd name="connsiteY0" fmla="*/ 212651 h 223284"/>
                  <a:gd name="connsiteX1" fmla="*/ 364152 w 1010094"/>
                  <a:gd name="connsiteY1" fmla="*/ 0 h 223284"/>
                  <a:gd name="connsiteX2" fmla="*/ 1010094 w 1010094"/>
                  <a:gd name="connsiteY2" fmla="*/ 0 h 223284"/>
                  <a:gd name="connsiteX3" fmla="*/ 778849 w 1010094"/>
                  <a:gd name="connsiteY3" fmla="*/ 223284 h 223284"/>
                  <a:gd name="connsiteX4" fmla="*/ 0 w 1010094"/>
                  <a:gd name="connsiteY4" fmla="*/ 212651 h 223284"/>
                  <a:gd name="connsiteX0" fmla="*/ 0 w 1026043"/>
                  <a:gd name="connsiteY0" fmla="*/ 212651 h 223284"/>
                  <a:gd name="connsiteX1" fmla="*/ 380101 w 1026043"/>
                  <a:gd name="connsiteY1" fmla="*/ 0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23284"/>
                  <a:gd name="connsiteX1" fmla="*/ 358836 w 1026043"/>
                  <a:gd name="connsiteY1" fmla="*/ 10632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12652"/>
                  <a:gd name="connsiteX1" fmla="*/ 358836 w 1026043"/>
                  <a:gd name="connsiteY1" fmla="*/ 10632 h 212652"/>
                  <a:gd name="connsiteX2" fmla="*/ 1026043 w 1026043"/>
                  <a:gd name="connsiteY2" fmla="*/ 0 h 212652"/>
                  <a:gd name="connsiteX3" fmla="*/ 810335 w 1026043"/>
                  <a:gd name="connsiteY3" fmla="*/ 204038 h 212652"/>
                  <a:gd name="connsiteX4" fmla="*/ 0 w 1026043"/>
                  <a:gd name="connsiteY4" fmla="*/ 212651 h 212652"/>
                  <a:gd name="connsiteX0" fmla="*/ 0 w 1035365"/>
                  <a:gd name="connsiteY0" fmla="*/ 212651 h 212651"/>
                  <a:gd name="connsiteX1" fmla="*/ 358836 w 1035365"/>
                  <a:gd name="connsiteY1" fmla="*/ 10632 h 212651"/>
                  <a:gd name="connsiteX2" fmla="*/ 1035365 w 1035365"/>
                  <a:gd name="connsiteY2" fmla="*/ 0 h 212651"/>
                  <a:gd name="connsiteX3" fmla="*/ 810335 w 1035365"/>
                  <a:gd name="connsiteY3" fmla="*/ 204038 h 212651"/>
                  <a:gd name="connsiteX4" fmla="*/ 0 w 1035365"/>
                  <a:gd name="connsiteY4" fmla="*/ 212651 h 212651"/>
                  <a:gd name="connsiteX0" fmla="*/ 0 w 1035365"/>
                  <a:gd name="connsiteY0" fmla="*/ 212651 h 216868"/>
                  <a:gd name="connsiteX1" fmla="*/ 358836 w 1035365"/>
                  <a:gd name="connsiteY1" fmla="*/ 10632 h 216868"/>
                  <a:gd name="connsiteX2" fmla="*/ 1035365 w 1035365"/>
                  <a:gd name="connsiteY2" fmla="*/ 0 h 216868"/>
                  <a:gd name="connsiteX3" fmla="*/ 807227 w 1035365"/>
                  <a:gd name="connsiteY3" fmla="*/ 216868 h 216868"/>
                  <a:gd name="connsiteX4" fmla="*/ 0 w 1035365"/>
                  <a:gd name="connsiteY4" fmla="*/ 212651 h 21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365" h="216868">
                    <a:moveTo>
                      <a:pt x="0" y="212651"/>
                    </a:moveTo>
                    <a:lnTo>
                      <a:pt x="358836" y="10632"/>
                    </a:lnTo>
                    <a:lnTo>
                      <a:pt x="1035365" y="0"/>
                    </a:lnTo>
                    <a:lnTo>
                      <a:pt x="807227" y="216868"/>
                    </a:lnTo>
                    <a:lnTo>
                      <a:pt x="0" y="212651"/>
                    </a:lnTo>
                    <a:close/>
                  </a:path>
                </a:pathLst>
              </a:custGeom>
              <a:solidFill>
                <a:schemeClr val="accent3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Rectangle 112"/>
              <p:cNvSpPr/>
              <p:nvPr/>
            </p:nvSpPr>
            <p:spPr>
              <a:xfrm>
                <a:off x="4598581" y="1754372"/>
                <a:ext cx="1727791" cy="898451"/>
              </a:xfrm>
              <a:prstGeom prst="rect">
                <a:avLst/>
              </a:pr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29%</a:t>
                </a:r>
                <a:endParaRPr lang="en-US" sz="2800" b="1" spc="-1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15" name="Rectangle 114"/>
              <p:cNvSpPr/>
              <p:nvPr/>
            </p:nvSpPr>
            <p:spPr>
              <a:xfrm>
                <a:off x="4837814" y="2833578"/>
                <a:ext cx="757569" cy="276446"/>
              </a:xfrm>
              <a:custGeom>
                <a:avLst/>
                <a:gdLst>
                  <a:gd name="connsiteX0" fmla="*/ 0 w 558209"/>
                  <a:gd name="connsiteY0" fmla="*/ 0 h 217968"/>
                  <a:gd name="connsiteX1" fmla="*/ 558209 w 558209"/>
                  <a:gd name="connsiteY1" fmla="*/ 0 h 217968"/>
                  <a:gd name="connsiteX2" fmla="*/ 558209 w 558209"/>
                  <a:gd name="connsiteY2" fmla="*/ 217968 h 217968"/>
                  <a:gd name="connsiteX3" fmla="*/ 0 w 558209"/>
                  <a:gd name="connsiteY3" fmla="*/ 217968 h 217968"/>
                  <a:gd name="connsiteX4" fmla="*/ 0 w 558209"/>
                  <a:gd name="connsiteY4" fmla="*/ 0 h 217968"/>
                  <a:gd name="connsiteX0" fmla="*/ 101009 w 659218"/>
                  <a:gd name="connsiteY0" fmla="*/ 0 h 217968"/>
                  <a:gd name="connsiteX1" fmla="*/ 659218 w 659218"/>
                  <a:gd name="connsiteY1" fmla="*/ 0 h 217968"/>
                  <a:gd name="connsiteX2" fmla="*/ 659218 w 659218"/>
                  <a:gd name="connsiteY2" fmla="*/ 217968 h 217968"/>
                  <a:gd name="connsiteX3" fmla="*/ 0 w 659218"/>
                  <a:gd name="connsiteY3" fmla="*/ 180754 h 217968"/>
                  <a:gd name="connsiteX4" fmla="*/ 101009 w 659218"/>
                  <a:gd name="connsiteY4" fmla="*/ 0 h 217968"/>
                  <a:gd name="connsiteX0" fmla="*/ 101009 w 792125"/>
                  <a:gd name="connsiteY0" fmla="*/ 0 h 217968"/>
                  <a:gd name="connsiteX1" fmla="*/ 792125 w 792125"/>
                  <a:gd name="connsiteY1" fmla="*/ 0 h 217968"/>
                  <a:gd name="connsiteX2" fmla="*/ 659218 w 792125"/>
                  <a:gd name="connsiteY2" fmla="*/ 217968 h 217968"/>
                  <a:gd name="connsiteX3" fmla="*/ 0 w 792125"/>
                  <a:gd name="connsiteY3" fmla="*/ 180754 h 217968"/>
                  <a:gd name="connsiteX4" fmla="*/ 101009 w 792125"/>
                  <a:gd name="connsiteY4" fmla="*/ 0 h 217968"/>
                  <a:gd name="connsiteX0" fmla="*/ 132907 w 792125"/>
                  <a:gd name="connsiteY0" fmla="*/ 0 h 233916"/>
                  <a:gd name="connsiteX1" fmla="*/ 792125 w 792125"/>
                  <a:gd name="connsiteY1" fmla="*/ 15948 h 233916"/>
                  <a:gd name="connsiteX2" fmla="*/ 659218 w 792125"/>
                  <a:gd name="connsiteY2" fmla="*/ 233916 h 233916"/>
                  <a:gd name="connsiteX3" fmla="*/ 0 w 792125"/>
                  <a:gd name="connsiteY3" fmla="*/ 196702 h 233916"/>
                  <a:gd name="connsiteX4" fmla="*/ 132907 w 792125"/>
                  <a:gd name="connsiteY4" fmla="*/ 0 h 233916"/>
                  <a:gd name="connsiteX0" fmla="*/ 132907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132907 w 792125"/>
                  <a:gd name="connsiteY4" fmla="*/ 0 h 273853"/>
                  <a:gd name="connsiteX0" fmla="*/ 49526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49526 w 792125"/>
                  <a:gd name="connsiteY4" fmla="*/ 0 h 273853"/>
                  <a:gd name="connsiteX0" fmla="*/ 49526 w 792125"/>
                  <a:gd name="connsiteY0" fmla="*/ 0 h 296674"/>
                  <a:gd name="connsiteX1" fmla="*/ 792125 w 792125"/>
                  <a:gd name="connsiteY1" fmla="*/ 15948 h 296674"/>
                  <a:gd name="connsiteX2" fmla="*/ 631423 w 792125"/>
                  <a:gd name="connsiteY2" fmla="*/ 296674 h 296674"/>
                  <a:gd name="connsiteX3" fmla="*/ 0 w 792125"/>
                  <a:gd name="connsiteY3" fmla="*/ 196702 h 296674"/>
                  <a:gd name="connsiteX4" fmla="*/ 49526 w 792125"/>
                  <a:gd name="connsiteY4" fmla="*/ 0 h 29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125" h="296674">
                    <a:moveTo>
                      <a:pt x="49526" y="0"/>
                    </a:moveTo>
                    <a:lnTo>
                      <a:pt x="792125" y="15948"/>
                    </a:lnTo>
                    <a:lnTo>
                      <a:pt x="631423" y="296674"/>
                    </a:lnTo>
                    <a:lnTo>
                      <a:pt x="0" y="196702"/>
                    </a:lnTo>
                    <a:lnTo>
                      <a:pt x="49526" y="0"/>
                    </a:ln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35" name="Group 134"/>
            <p:cNvGrpSpPr/>
            <p:nvPr/>
          </p:nvGrpSpPr>
          <p:grpSpPr>
            <a:xfrm>
              <a:off x="7209290" y="1234210"/>
              <a:ext cx="1767598" cy="1566592"/>
              <a:chOff x="4598581" y="1754372"/>
              <a:chExt cx="1727791" cy="1483360"/>
            </a:xfrm>
          </p:grpSpPr>
          <p:sp>
            <p:nvSpPr>
              <p:cNvPr id="136" name="Right Triangle 115"/>
              <p:cNvSpPr/>
              <p:nvPr/>
            </p:nvSpPr>
            <p:spPr>
              <a:xfrm rot="10800000">
                <a:off x="4834216" y="3017324"/>
                <a:ext cx="285208" cy="220408"/>
              </a:xfrm>
              <a:custGeom>
                <a:avLst/>
                <a:gdLst>
                  <a:gd name="connsiteX0" fmla="*/ 0 w 151176"/>
                  <a:gd name="connsiteY0" fmla="*/ 145946 h 145946"/>
                  <a:gd name="connsiteX1" fmla="*/ 0 w 151176"/>
                  <a:gd name="connsiteY1" fmla="*/ 0 h 145946"/>
                  <a:gd name="connsiteX2" fmla="*/ 151176 w 151176"/>
                  <a:gd name="connsiteY2" fmla="*/ 145946 h 145946"/>
                  <a:gd name="connsiteX3" fmla="*/ 0 w 151176"/>
                  <a:gd name="connsiteY3" fmla="*/ 145946 h 145946"/>
                  <a:gd name="connsiteX0" fmla="*/ 116161 w 267337"/>
                  <a:gd name="connsiteY0" fmla="*/ 187645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116161 w 267337"/>
                  <a:gd name="connsiteY3" fmla="*/ 187645 h 187645"/>
                  <a:gd name="connsiteX0" fmla="*/ 44677 w 267337"/>
                  <a:gd name="connsiteY0" fmla="*/ 184667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44677 w 267337"/>
                  <a:gd name="connsiteY3" fmla="*/ 184667 h 187645"/>
                  <a:gd name="connsiteX0" fmla="*/ 44677 w 300101"/>
                  <a:gd name="connsiteY0" fmla="*/ 184667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44677 w 300101"/>
                  <a:gd name="connsiteY3" fmla="*/ 184667 h 211473"/>
                  <a:gd name="connsiteX0" fmla="*/ 38720 w 300101"/>
                  <a:gd name="connsiteY0" fmla="*/ 181688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38720 w 300101"/>
                  <a:gd name="connsiteY3" fmla="*/ 181688 h 211473"/>
                  <a:gd name="connsiteX0" fmla="*/ 38720 w 285208"/>
                  <a:gd name="connsiteY0" fmla="*/ 181688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38720 w 285208"/>
                  <a:gd name="connsiteY3" fmla="*/ 181688 h 220408"/>
                  <a:gd name="connsiteX0" fmla="*/ 26806 w 285208"/>
                  <a:gd name="connsiteY0" fmla="*/ 190623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26806 w 285208"/>
                  <a:gd name="connsiteY3" fmla="*/ 190623 h 22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08" h="220408">
                    <a:moveTo>
                      <a:pt x="26806" y="190623"/>
                    </a:moveTo>
                    <a:lnTo>
                      <a:pt x="0" y="0"/>
                    </a:lnTo>
                    <a:lnTo>
                      <a:pt x="285208" y="220408"/>
                    </a:lnTo>
                    <a:lnTo>
                      <a:pt x="26806" y="190623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7" name="Parallelogram 113"/>
              <p:cNvSpPr/>
              <p:nvPr/>
            </p:nvSpPr>
            <p:spPr>
              <a:xfrm flipV="1">
                <a:off x="4598582" y="2648149"/>
                <a:ext cx="992448" cy="201377"/>
              </a:xfrm>
              <a:custGeom>
                <a:avLst/>
                <a:gdLst>
                  <a:gd name="connsiteX0" fmla="*/ 0 w 1079205"/>
                  <a:gd name="connsiteY0" fmla="*/ 212651 h 212651"/>
                  <a:gd name="connsiteX1" fmla="*/ 364152 w 1079205"/>
                  <a:gd name="connsiteY1" fmla="*/ 0 h 212651"/>
                  <a:gd name="connsiteX2" fmla="*/ 1079205 w 1079205"/>
                  <a:gd name="connsiteY2" fmla="*/ 0 h 212651"/>
                  <a:gd name="connsiteX3" fmla="*/ 715053 w 1079205"/>
                  <a:gd name="connsiteY3" fmla="*/ 212651 h 212651"/>
                  <a:gd name="connsiteX4" fmla="*/ 0 w 1079205"/>
                  <a:gd name="connsiteY4" fmla="*/ 212651 h 212651"/>
                  <a:gd name="connsiteX0" fmla="*/ 0 w 1079205"/>
                  <a:gd name="connsiteY0" fmla="*/ 212651 h 223284"/>
                  <a:gd name="connsiteX1" fmla="*/ 364152 w 1079205"/>
                  <a:gd name="connsiteY1" fmla="*/ 0 h 223284"/>
                  <a:gd name="connsiteX2" fmla="*/ 1079205 w 1079205"/>
                  <a:gd name="connsiteY2" fmla="*/ 0 h 223284"/>
                  <a:gd name="connsiteX3" fmla="*/ 778849 w 1079205"/>
                  <a:gd name="connsiteY3" fmla="*/ 223284 h 223284"/>
                  <a:gd name="connsiteX4" fmla="*/ 0 w 1079205"/>
                  <a:gd name="connsiteY4" fmla="*/ 212651 h 223284"/>
                  <a:gd name="connsiteX0" fmla="*/ 0 w 978196"/>
                  <a:gd name="connsiteY0" fmla="*/ 212651 h 223284"/>
                  <a:gd name="connsiteX1" fmla="*/ 364152 w 978196"/>
                  <a:gd name="connsiteY1" fmla="*/ 0 h 223284"/>
                  <a:gd name="connsiteX2" fmla="*/ 978196 w 978196"/>
                  <a:gd name="connsiteY2" fmla="*/ 0 h 223284"/>
                  <a:gd name="connsiteX3" fmla="*/ 778849 w 978196"/>
                  <a:gd name="connsiteY3" fmla="*/ 223284 h 223284"/>
                  <a:gd name="connsiteX4" fmla="*/ 0 w 978196"/>
                  <a:gd name="connsiteY4" fmla="*/ 212651 h 223284"/>
                  <a:gd name="connsiteX0" fmla="*/ 0 w 1010094"/>
                  <a:gd name="connsiteY0" fmla="*/ 212651 h 223284"/>
                  <a:gd name="connsiteX1" fmla="*/ 364152 w 1010094"/>
                  <a:gd name="connsiteY1" fmla="*/ 0 h 223284"/>
                  <a:gd name="connsiteX2" fmla="*/ 1010094 w 1010094"/>
                  <a:gd name="connsiteY2" fmla="*/ 0 h 223284"/>
                  <a:gd name="connsiteX3" fmla="*/ 778849 w 1010094"/>
                  <a:gd name="connsiteY3" fmla="*/ 223284 h 223284"/>
                  <a:gd name="connsiteX4" fmla="*/ 0 w 1010094"/>
                  <a:gd name="connsiteY4" fmla="*/ 212651 h 223284"/>
                  <a:gd name="connsiteX0" fmla="*/ 0 w 1026043"/>
                  <a:gd name="connsiteY0" fmla="*/ 212651 h 223284"/>
                  <a:gd name="connsiteX1" fmla="*/ 380101 w 1026043"/>
                  <a:gd name="connsiteY1" fmla="*/ 0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23284"/>
                  <a:gd name="connsiteX1" fmla="*/ 358836 w 1026043"/>
                  <a:gd name="connsiteY1" fmla="*/ 10632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12652"/>
                  <a:gd name="connsiteX1" fmla="*/ 358836 w 1026043"/>
                  <a:gd name="connsiteY1" fmla="*/ 10632 h 212652"/>
                  <a:gd name="connsiteX2" fmla="*/ 1026043 w 1026043"/>
                  <a:gd name="connsiteY2" fmla="*/ 0 h 212652"/>
                  <a:gd name="connsiteX3" fmla="*/ 810335 w 1026043"/>
                  <a:gd name="connsiteY3" fmla="*/ 204038 h 212652"/>
                  <a:gd name="connsiteX4" fmla="*/ 0 w 1026043"/>
                  <a:gd name="connsiteY4" fmla="*/ 212651 h 212652"/>
                  <a:gd name="connsiteX0" fmla="*/ 0 w 1035365"/>
                  <a:gd name="connsiteY0" fmla="*/ 212651 h 212651"/>
                  <a:gd name="connsiteX1" fmla="*/ 358836 w 1035365"/>
                  <a:gd name="connsiteY1" fmla="*/ 10632 h 212651"/>
                  <a:gd name="connsiteX2" fmla="*/ 1035365 w 1035365"/>
                  <a:gd name="connsiteY2" fmla="*/ 0 h 212651"/>
                  <a:gd name="connsiteX3" fmla="*/ 810335 w 1035365"/>
                  <a:gd name="connsiteY3" fmla="*/ 204038 h 212651"/>
                  <a:gd name="connsiteX4" fmla="*/ 0 w 1035365"/>
                  <a:gd name="connsiteY4" fmla="*/ 212651 h 212651"/>
                  <a:gd name="connsiteX0" fmla="*/ 0 w 1035365"/>
                  <a:gd name="connsiteY0" fmla="*/ 212651 h 216868"/>
                  <a:gd name="connsiteX1" fmla="*/ 358836 w 1035365"/>
                  <a:gd name="connsiteY1" fmla="*/ 10632 h 216868"/>
                  <a:gd name="connsiteX2" fmla="*/ 1035365 w 1035365"/>
                  <a:gd name="connsiteY2" fmla="*/ 0 h 216868"/>
                  <a:gd name="connsiteX3" fmla="*/ 807227 w 1035365"/>
                  <a:gd name="connsiteY3" fmla="*/ 216868 h 216868"/>
                  <a:gd name="connsiteX4" fmla="*/ 0 w 1035365"/>
                  <a:gd name="connsiteY4" fmla="*/ 212651 h 21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365" h="216868">
                    <a:moveTo>
                      <a:pt x="0" y="212651"/>
                    </a:moveTo>
                    <a:lnTo>
                      <a:pt x="358836" y="10632"/>
                    </a:lnTo>
                    <a:lnTo>
                      <a:pt x="1035365" y="0"/>
                    </a:lnTo>
                    <a:lnTo>
                      <a:pt x="807227" y="216868"/>
                    </a:lnTo>
                    <a:lnTo>
                      <a:pt x="0" y="212651"/>
                    </a:lnTo>
                    <a:close/>
                  </a:path>
                </a:pathLst>
              </a:custGeom>
              <a:solidFill>
                <a:schemeClr val="accent1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38" name="Rectangle 137"/>
              <p:cNvSpPr/>
              <p:nvPr/>
            </p:nvSpPr>
            <p:spPr>
              <a:xfrm>
                <a:off x="4598581" y="1754372"/>
                <a:ext cx="1727791" cy="898451"/>
              </a:xfrm>
              <a:prstGeom prst="rect">
                <a:avLst/>
              </a:pr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spc="-15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33%</a:t>
                </a:r>
                <a:endParaRPr lang="en-US" sz="2800" spc="-1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39" name="Rectangle 114"/>
              <p:cNvSpPr/>
              <p:nvPr/>
            </p:nvSpPr>
            <p:spPr>
              <a:xfrm>
                <a:off x="4837814" y="2833578"/>
                <a:ext cx="757569" cy="276446"/>
              </a:xfrm>
              <a:custGeom>
                <a:avLst/>
                <a:gdLst>
                  <a:gd name="connsiteX0" fmla="*/ 0 w 558209"/>
                  <a:gd name="connsiteY0" fmla="*/ 0 h 217968"/>
                  <a:gd name="connsiteX1" fmla="*/ 558209 w 558209"/>
                  <a:gd name="connsiteY1" fmla="*/ 0 h 217968"/>
                  <a:gd name="connsiteX2" fmla="*/ 558209 w 558209"/>
                  <a:gd name="connsiteY2" fmla="*/ 217968 h 217968"/>
                  <a:gd name="connsiteX3" fmla="*/ 0 w 558209"/>
                  <a:gd name="connsiteY3" fmla="*/ 217968 h 217968"/>
                  <a:gd name="connsiteX4" fmla="*/ 0 w 558209"/>
                  <a:gd name="connsiteY4" fmla="*/ 0 h 217968"/>
                  <a:gd name="connsiteX0" fmla="*/ 101009 w 659218"/>
                  <a:gd name="connsiteY0" fmla="*/ 0 h 217968"/>
                  <a:gd name="connsiteX1" fmla="*/ 659218 w 659218"/>
                  <a:gd name="connsiteY1" fmla="*/ 0 h 217968"/>
                  <a:gd name="connsiteX2" fmla="*/ 659218 w 659218"/>
                  <a:gd name="connsiteY2" fmla="*/ 217968 h 217968"/>
                  <a:gd name="connsiteX3" fmla="*/ 0 w 659218"/>
                  <a:gd name="connsiteY3" fmla="*/ 180754 h 217968"/>
                  <a:gd name="connsiteX4" fmla="*/ 101009 w 659218"/>
                  <a:gd name="connsiteY4" fmla="*/ 0 h 217968"/>
                  <a:gd name="connsiteX0" fmla="*/ 101009 w 792125"/>
                  <a:gd name="connsiteY0" fmla="*/ 0 h 217968"/>
                  <a:gd name="connsiteX1" fmla="*/ 792125 w 792125"/>
                  <a:gd name="connsiteY1" fmla="*/ 0 h 217968"/>
                  <a:gd name="connsiteX2" fmla="*/ 659218 w 792125"/>
                  <a:gd name="connsiteY2" fmla="*/ 217968 h 217968"/>
                  <a:gd name="connsiteX3" fmla="*/ 0 w 792125"/>
                  <a:gd name="connsiteY3" fmla="*/ 180754 h 217968"/>
                  <a:gd name="connsiteX4" fmla="*/ 101009 w 792125"/>
                  <a:gd name="connsiteY4" fmla="*/ 0 h 217968"/>
                  <a:gd name="connsiteX0" fmla="*/ 132907 w 792125"/>
                  <a:gd name="connsiteY0" fmla="*/ 0 h 233916"/>
                  <a:gd name="connsiteX1" fmla="*/ 792125 w 792125"/>
                  <a:gd name="connsiteY1" fmla="*/ 15948 h 233916"/>
                  <a:gd name="connsiteX2" fmla="*/ 659218 w 792125"/>
                  <a:gd name="connsiteY2" fmla="*/ 233916 h 233916"/>
                  <a:gd name="connsiteX3" fmla="*/ 0 w 792125"/>
                  <a:gd name="connsiteY3" fmla="*/ 196702 h 233916"/>
                  <a:gd name="connsiteX4" fmla="*/ 132907 w 792125"/>
                  <a:gd name="connsiteY4" fmla="*/ 0 h 233916"/>
                  <a:gd name="connsiteX0" fmla="*/ 132907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132907 w 792125"/>
                  <a:gd name="connsiteY4" fmla="*/ 0 h 273853"/>
                  <a:gd name="connsiteX0" fmla="*/ 49526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49526 w 792125"/>
                  <a:gd name="connsiteY4" fmla="*/ 0 h 273853"/>
                  <a:gd name="connsiteX0" fmla="*/ 49526 w 792125"/>
                  <a:gd name="connsiteY0" fmla="*/ 0 h 296674"/>
                  <a:gd name="connsiteX1" fmla="*/ 792125 w 792125"/>
                  <a:gd name="connsiteY1" fmla="*/ 15948 h 296674"/>
                  <a:gd name="connsiteX2" fmla="*/ 631423 w 792125"/>
                  <a:gd name="connsiteY2" fmla="*/ 296674 h 296674"/>
                  <a:gd name="connsiteX3" fmla="*/ 0 w 792125"/>
                  <a:gd name="connsiteY3" fmla="*/ 196702 h 296674"/>
                  <a:gd name="connsiteX4" fmla="*/ 49526 w 792125"/>
                  <a:gd name="connsiteY4" fmla="*/ 0 h 29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125" h="296674">
                    <a:moveTo>
                      <a:pt x="49526" y="0"/>
                    </a:moveTo>
                    <a:lnTo>
                      <a:pt x="792125" y="15948"/>
                    </a:lnTo>
                    <a:lnTo>
                      <a:pt x="631423" y="296674"/>
                    </a:lnTo>
                    <a:lnTo>
                      <a:pt x="0" y="196702"/>
                    </a:lnTo>
                    <a:lnTo>
                      <a:pt x="49526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45" name="Group 144"/>
            <p:cNvGrpSpPr/>
            <p:nvPr/>
          </p:nvGrpSpPr>
          <p:grpSpPr>
            <a:xfrm>
              <a:off x="6348531" y="3839969"/>
              <a:ext cx="1767598" cy="1566592"/>
              <a:chOff x="4598581" y="1754372"/>
              <a:chExt cx="1727791" cy="1483360"/>
            </a:xfrm>
          </p:grpSpPr>
          <p:sp>
            <p:nvSpPr>
              <p:cNvPr id="146" name="Right Triangle 115"/>
              <p:cNvSpPr/>
              <p:nvPr/>
            </p:nvSpPr>
            <p:spPr>
              <a:xfrm rot="10800000">
                <a:off x="4834216" y="3017324"/>
                <a:ext cx="285208" cy="220408"/>
              </a:xfrm>
              <a:custGeom>
                <a:avLst/>
                <a:gdLst>
                  <a:gd name="connsiteX0" fmla="*/ 0 w 151176"/>
                  <a:gd name="connsiteY0" fmla="*/ 145946 h 145946"/>
                  <a:gd name="connsiteX1" fmla="*/ 0 w 151176"/>
                  <a:gd name="connsiteY1" fmla="*/ 0 h 145946"/>
                  <a:gd name="connsiteX2" fmla="*/ 151176 w 151176"/>
                  <a:gd name="connsiteY2" fmla="*/ 145946 h 145946"/>
                  <a:gd name="connsiteX3" fmla="*/ 0 w 151176"/>
                  <a:gd name="connsiteY3" fmla="*/ 145946 h 145946"/>
                  <a:gd name="connsiteX0" fmla="*/ 116161 w 267337"/>
                  <a:gd name="connsiteY0" fmla="*/ 187645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116161 w 267337"/>
                  <a:gd name="connsiteY3" fmla="*/ 187645 h 187645"/>
                  <a:gd name="connsiteX0" fmla="*/ 44677 w 267337"/>
                  <a:gd name="connsiteY0" fmla="*/ 184667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44677 w 267337"/>
                  <a:gd name="connsiteY3" fmla="*/ 184667 h 187645"/>
                  <a:gd name="connsiteX0" fmla="*/ 44677 w 300101"/>
                  <a:gd name="connsiteY0" fmla="*/ 184667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44677 w 300101"/>
                  <a:gd name="connsiteY3" fmla="*/ 184667 h 211473"/>
                  <a:gd name="connsiteX0" fmla="*/ 38720 w 300101"/>
                  <a:gd name="connsiteY0" fmla="*/ 181688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38720 w 300101"/>
                  <a:gd name="connsiteY3" fmla="*/ 181688 h 211473"/>
                  <a:gd name="connsiteX0" fmla="*/ 38720 w 285208"/>
                  <a:gd name="connsiteY0" fmla="*/ 181688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38720 w 285208"/>
                  <a:gd name="connsiteY3" fmla="*/ 181688 h 220408"/>
                  <a:gd name="connsiteX0" fmla="*/ 26806 w 285208"/>
                  <a:gd name="connsiteY0" fmla="*/ 190623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26806 w 285208"/>
                  <a:gd name="connsiteY3" fmla="*/ 190623 h 22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08" h="220408">
                    <a:moveTo>
                      <a:pt x="26806" y="190623"/>
                    </a:moveTo>
                    <a:lnTo>
                      <a:pt x="0" y="0"/>
                    </a:lnTo>
                    <a:lnTo>
                      <a:pt x="285208" y="220408"/>
                    </a:lnTo>
                    <a:lnTo>
                      <a:pt x="26806" y="190623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7" name="Parallelogram 113"/>
              <p:cNvSpPr/>
              <p:nvPr/>
            </p:nvSpPr>
            <p:spPr>
              <a:xfrm flipV="1">
                <a:off x="4598582" y="2648149"/>
                <a:ext cx="992448" cy="201377"/>
              </a:xfrm>
              <a:custGeom>
                <a:avLst/>
                <a:gdLst>
                  <a:gd name="connsiteX0" fmla="*/ 0 w 1079205"/>
                  <a:gd name="connsiteY0" fmla="*/ 212651 h 212651"/>
                  <a:gd name="connsiteX1" fmla="*/ 364152 w 1079205"/>
                  <a:gd name="connsiteY1" fmla="*/ 0 h 212651"/>
                  <a:gd name="connsiteX2" fmla="*/ 1079205 w 1079205"/>
                  <a:gd name="connsiteY2" fmla="*/ 0 h 212651"/>
                  <a:gd name="connsiteX3" fmla="*/ 715053 w 1079205"/>
                  <a:gd name="connsiteY3" fmla="*/ 212651 h 212651"/>
                  <a:gd name="connsiteX4" fmla="*/ 0 w 1079205"/>
                  <a:gd name="connsiteY4" fmla="*/ 212651 h 212651"/>
                  <a:gd name="connsiteX0" fmla="*/ 0 w 1079205"/>
                  <a:gd name="connsiteY0" fmla="*/ 212651 h 223284"/>
                  <a:gd name="connsiteX1" fmla="*/ 364152 w 1079205"/>
                  <a:gd name="connsiteY1" fmla="*/ 0 h 223284"/>
                  <a:gd name="connsiteX2" fmla="*/ 1079205 w 1079205"/>
                  <a:gd name="connsiteY2" fmla="*/ 0 h 223284"/>
                  <a:gd name="connsiteX3" fmla="*/ 778849 w 1079205"/>
                  <a:gd name="connsiteY3" fmla="*/ 223284 h 223284"/>
                  <a:gd name="connsiteX4" fmla="*/ 0 w 1079205"/>
                  <a:gd name="connsiteY4" fmla="*/ 212651 h 223284"/>
                  <a:gd name="connsiteX0" fmla="*/ 0 w 978196"/>
                  <a:gd name="connsiteY0" fmla="*/ 212651 h 223284"/>
                  <a:gd name="connsiteX1" fmla="*/ 364152 w 978196"/>
                  <a:gd name="connsiteY1" fmla="*/ 0 h 223284"/>
                  <a:gd name="connsiteX2" fmla="*/ 978196 w 978196"/>
                  <a:gd name="connsiteY2" fmla="*/ 0 h 223284"/>
                  <a:gd name="connsiteX3" fmla="*/ 778849 w 978196"/>
                  <a:gd name="connsiteY3" fmla="*/ 223284 h 223284"/>
                  <a:gd name="connsiteX4" fmla="*/ 0 w 978196"/>
                  <a:gd name="connsiteY4" fmla="*/ 212651 h 223284"/>
                  <a:gd name="connsiteX0" fmla="*/ 0 w 1010094"/>
                  <a:gd name="connsiteY0" fmla="*/ 212651 h 223284"/>
                  <a:gd name="connsiteX1" fmla="*/ 364152 w 1010094"/>
                  <a:gd name="connsiteY1" fmla="*/ 0 h 223284"/>
                  <a:gd name="connsiteX2" fmla="*/ 1010094 w 1010094"/>
                  <a:gd name="connsiteY2" fmla="*/ 0 h 223284"/>
                  <a:gd name="connsiteX3" fmla="*/ 778849 w 1010094"/>
                  <a:gd name="connsiteY3" fmla="*/ 223284 h 223284"/>
                  <a:gd name="connsiteX4" fmla="*/ 0 w 1010094"/>
                  <a:gd name="connsiteY4" fmla="*/ 212651 h 223284"/>
                  <a:gd name="connsiteX0" fmla="*/ 0 w 1026043"/>
                  <a:gd name="connsiteY0" fmla="*/ 212651 h 223284"/>
                  <a:gd name="connsiteX1" fmla="*/ 380101 w 1026043"/>
                  <a:gd name="connsiteY1" fmla="*/ 0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23284"/>
                  <a:gd name="connsiteX1" fmla="*/ 358836 w 1026043"/>
                  <a:gd name="connsiteY1" fmla="*/ 10632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12652"/>
                  <a:gd name="connsiteX1" fmla="*/ 358836 w 1026043"/>
                  <a:gd name="connsiteY1" fmla="*/ 10632 h 212652"/>
                  <a:gd name="connsiteX2" fmla="*/ 1026043 w 1026043"/>
                  <a:gd name="connsiteY2" fmla="*/ 0 h 212652"/>
                  <a:gd name="connsiteX3" fmla="*/ 810335 w 1026043"/>
                  <a:gd name="connsiteY3" fmla="*/ 204038 h 212652"/>
                  <a:gd name="connsiteX4" fmla="*/ 0 w 1026043"/>
                  <a:gd name="connsiteY4" fmla="*/ 212651 h 212652"/>
                  <a:gd name="connsiteX0" fmla="*/ 0 w 1035365"/>
                  <a:gd name="connsiteY0" fmla="*/ 212651 h 212651"/>
                  <a:gd name="connsiteX1" fmla="*/ 358836 w 1035365"/>
                  <a:gd name="connsiteY1" fmla="*/ 10632 h 212651"/>
                  <a:gd name="connsiteX2" fmla="*/ 1035365 w 1035365"/>
                  <a:gd name="connsiteY2" fmla="*/ 0 h 212651"/>
                  <a:gd name="connsiteX3" fmla="*/ 810335 w 1035365"/>
                  <a:gd name="connsiteY3" fmla="*/ 204038 h 212651"/>
                  <a:gd name="connsiteX4" fmla="*/ 0 w 1035365"/>
                  <a:gd name="connsiteY4" fmla="*/ 212651 h 212651"/>
                  <a:gd name="connsiteX0" fmla="*/ 0 w 1035365"/>
                  <a:gd name="connsiteY0" fmla="*/ 212651 h 216868"/>
                  <a:gd name="connsiteX1" fmla="*/ 358836 w 1035365"/>
                  <a:gd name="connsiteY1" fmla="*/ 10632 h 216868"/>
                  <a:gd name="connsiteX2" fmla="*/ 1035365 w 1035365"/>
                  <a:gd name="connsiteY2" fmla="*/ 0 h 216868"/>
                  <a:gd name="connsiteX3" fmla="*/ 807227 w 1035365"/>
                  <a:gd name="connsiteY3" fmla="*/ 216868 h 216868"/>
                  <a:gd name="connsiteX4" fmla="*/ 0 w 1035365"/>
                  <a:gd name="connsiteY4" fmla="*/ 212651 h 21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365" h="216868">
                    <a:moveTo>
                      <a:pt x="0" y="212651"/>
                    </a:moveTo>
                    <a:lnTo>
                      <a:pt x="358836" y="10632"/>
                    </a:lnTo>
                    <a:lnTo>
                      <a:pt x="1035365" y="0"/>
                    </a:lnTo>
                    <a:lnTo>
                      <a:pt x="807227" y="216868"/>
                    </a:lnTo>
                    <a:lnTo>
                      <a:pt x="0" y="212651"/>
                    </a:lnTo>
                    <a:close/>
                  </a:path>
                </a:pathLst>
              </a:custGeom>
              <a:solidFill>
                <a:schemeClr val="accent2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8" name="Rectangle 147"/>
              <p:cNvSpPr/>
              <p:nvPr/>
            </p:nvSpPr>
            <p:spPr>
              <a:xfrm>
                <a:off x="4598581" y="1754372"/>
                <a:ext cx="1727791" cy="898451"/>
              </a:xfrm>
              <a:prstGeom prst="rect">
                <a:avLst/>
              </a:pr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17%</a:t>
                </a:r>
                <a:endParaRPr lang="en-US" sz="2800" b="1" spc="-1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9" name="Rectangle 114"/>
              <p:cNvSpPr/>
              <p:nvPr/>
            </p:nvSpPr>
            <p:spPr>
              <a:xfrm>
                <a:off x="4837814" y="2833578"/>
                <a:ext cx="757569" cy="276446"/>
              </a:xfrm>
              <a:custGeom>
                <a:avLst/>
                <a:gdLst>
                  <a:gd name="connsiteX0" fmla="*/ 0 w 558209"/>
                  <a:gd name="connsiteY0" fmla="*/ 0 h 217968"/>
                  <a:gd name="connsiteX1" fmla="*/ 558209 w 558209"/>
                  <a:gd name="connsiteY1" fmla="*/ 0 h 217968"/>
                  <a:gd name="connsiteX2" fmla="*/ 558209 w 558209"/>
                  <a:gd name="connsiteY2" fmla="*/ 217968 h 217968"/>
                  <a:gd name="connsiteX3" fmla="*/ 0 w 558209"/>
                  <a:gd name="connsiteY3" fmla="*/ 217968 h 217968"/>
                  <a:gd name="connsiteX4" fmla="*/ 0 w 558209"/>
                  <a:gd name="connsiteY4" fmla="*/ 0 h 217968"/>
                  <a:gd name="connsiteX0" fmla="*/ 101009 w 659218"/>
                  <a:gd name="connsiteY0" fmla="*/ 0 h 217968"/>
                  <a:gd name="connsiteX1" fmla="*/ 659218 w 659218"/>
                  <a:gd name="connsiteY1" fmla="*/ 0 h 217968"/>
                  <a:gd name="connsiteX2" fmla="*/ 659218 w 659218"/>
                  <a:gd name="connsiteY2" fmla="*/ 217968 h 217968"/>
                  <a:gd name="connsiteX3" fmla="*/ 0 w 659218"/>
                  <a:gd name="connsiteY3" fmla="*/ 180754 h 217968"/>
                  <a:gd name="connsiteX4" fmla="*/ 101009 w 659218"/>
                  <a:gd name="connsiteY4" fmla="*/ 0 h 217968"/>
                  <a:gd name="connsiteX0" fmla="*/ 101009 w 792125"/>
                  <a:gd name="connsiteY0" fmla="*/ 0 h 217968"/>
                  <a:gd name="connsiteX1" fmla="*/ 792125 w 792125"/>
                  <a:gd name="connsiteY1" fmla="*/ 0 h 217968"/>
                  <a:gd name="connsiteX2" fmla="*/ 659218 w 792125"/>
                  <a:gd name="connsiteY2" fmla="*/ 217968 h 217968"/>
                  <a:gd name="connsiteX3" fmla="*/ 0 w 792125"/>
                  <a:gd name="connsiteY3" fmla="*/ 180754 h 217968"/>
                  <a:gd name="connsiteX4" fmla="*/ 101009 w 792125"/>
                  <a:gd name="connsiteY4" fmla="*/ 0 h 217968"/>
                  <a:gd name="connsiteX0" fmla="*/ 132907 w 792125"/>
                  <a:gd name="connsiteY0" fmla="*/ 0 h 233916"/>
                  <a:gd name="connsiteX1" fmla="*/ 792125 w 792125"/>
                  <a:gd name="connsiteY1" fmla="*/ 15948 h 233916"/>
                  <a:gd name="connsiteX2" fmla="*/ 659218 w 792125"/>
                  <a:gd name="connsiteY2" fmla="*/ 233916 h 233916"/>
                  <a:gd name="connsiteX3" fmla="*/ 0 w 792125"/>
                  <a:gd name="connsiteY3" fmla="*/ 196702 h 233916"/>
                  <a:gd name="connsiteX4" fmla="*/ 132907 w 792125"/>
                  <a:gd name="connsiteY4" fmla="*/ 0 h 233916"/>
                  <a:gd name="connsiteX0" fmla="*/ 132907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132907 w 792125"/>
                  <a:gd name="connsiteY4" fmla="*/ 0 h 273853"/>
                  <a:gd name="connsiteX0" fmla="*/ 49526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49526 w 792125"/>
                  <a:gd name="connsiteY4" fmla="*/ 0 h 273853"/>
                  <a:gd name="connsiteX0" fmla="*/ 49526 w 792125"/>
                  <a:gd name="connsiteY0" fmla="*/ 0 h 296674"/>
                  <a:gd name="connsiteX1" fmla="*/ 792125 w 792125"/>
                  <a:gd name="connsiteY1" fmla="*/ 15948 h 296674"/>
                  <a:gd name="connsiteX2" fmla="*/ 631423 w 792125"/>
                  <a:gd name="connsiteY2" fmla="*/ 296674 h 296674"/>
                  <a:gd name="connsiteX3" fmla="*/ 0 w 792125"/>
                  <a:gd name="connsiteY3" fmla="*/ 196702 h 296674"/>
                  <a:gd name="connsiteX4" fmla="*/ 49526 w 792125"/>
                  <a:gd name="connsiteY4" fmla="*/ 0 h 29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125" h="296674">
                    <a:moveTo>
                      <a:pt x="49526" y="0"/>
                    </a:moveTo>
                    <a:lnTo>
                      <a:pt x="792125" y="15948"/>
                    </a:lnTo>
                    <a:lnTo>
                      <a:pt x="631423" y="296674"/>
                    </a:lnTo>
                    <a:lnTo>
                      <a:pt x="0" y="196702"/>
                    </a:lnTo>
                    <a:lnTo>
                      <a:pt x="49526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150" name="Group 149"/>
            <p:cNvGrpSpPr/>
            <p:nvPr/>
          </p:nvGrpSpPr>
          <p:grpSpPr>
            <a:xfrm>
              <a:off x="8558221" y="4003904"/>
              <a:ext cx="1767598" cy="1566592"/>
              <a:chOff x="4598581" y="1754372"/>
              <a:chExt cx="1727791" cy="1483360"/>
            </a:xfrm>
          </p:grpSpPr>
          <p:sp>
            <p:nvSpPr>
              <p:cNvPr id="151" name="Right Triangle 115"/>
              <p:cNvSpPr/>
              <p:nvPr/>
            </p:nvSpPr>
            <p:spPr>
              <a:xfrm rot="10800000">
                <a:off x="4834216" y="3017324"/>
                <a:ext cx="285208" cy="220408"/>
              </a:xfrm>
              <a:custGeom>
                <a:avLst/>
                <a:gdLst>
                  <a:gd name="connsiteX0" fmla="*/ 0 w 151176"/>
                  <a:gd name="connsiteY0" fmla="*/ 145946 h 145946"/>
                  <a:gd name="connsiteX1" fmla="*/ 0 w 151176"/>
                  <a:gd name="connsiteY1" fmla="*/ 0 h 145946"/>
                  <a:gd name="connsiteX2" fmla="*/ 151176 w 151176"/>
                  <a:gd name="connsiteY2" fmla="*/ 145946 h 145946"/>
                  <a:gd name="connsiteX3" fmla="*/ 0 w 151176"/>
                  <a:gd name="connsiteY3" fmla="*/ 145946 h 145946"/>
                  <a:gd name="connsiteX0" fmla="*/ 116161 w 267337"/>
                  <a:gd name="connsiteY0" fmla="*/ 187645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116161 w 267337"/>
                  <a:gd name="connsiteY3" fmla="*/ 187645 h 187645"/>
                  <a:gd name="connsiteX0" fmla="*/ 44677 w 267337"/>
                  <a:gd name="connsiteY0" fmla="*/ 184667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44677 w 267337"/>
                  <a:gd name="connsiteY3" fmla="*/ 184667 h 187645"/>
                  <a:gd name="connsiteX0" fmla="*/ 44677 w 300101"/>
                  <a:gd name="connsiteY0" fmla="*/ 184667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44677 w 300101"/>
                  <a:gd name="connsiteY3" fmla="*/ 184667 h 211473"/>
                  <a:gd name="connsiteX0" fmla="*/ 38720 w 300101"/>
                  <a:gd name="connsiteY0" fmla="*/ 181688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38720 w 300101"/>
                  <a:gd name="connsiteY3" fmla="*/ 181688 h 211473"/>
                  <a:gd name="connsiteX0" fmla="*/ 38720 w 285208"/>
                  <a:gd name="connsiteY0" fmla="*/ 181688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38720 w 285208"/>
                  <a:gd name="connsiteY3" fmla="*/ 181688 h 220408"/>
                  <a:gd name="connsiteX0" fmla="*/ 26806 w 285208"/>
                  <a:gd name="connsiteY0" fmla="*/ 190623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26806 w 285208"/>
                  <a:gd name="connsiteY3" fmla="*/ 190623 h 22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08" h="220408">
                    <a:moveTo>
                      <a:pt x="26806" y="190623"/>
                    </a:moveTo>
                    <a:lnTo>
                      <a:pt x="0" y="0"/>
                    </a:lnTo>
                    <a:lnTo>
                      <a:pt x="285208" y="220408"/>
                    </a:lnTo>
                    <a:lnTo>
                      <a:pt x="26806" y="190623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2" name="Parallelogram 113"/>
              <p:cNvSpPr/>
              <p:nvPr/>
            </p:nvSpPr>
            <p:spPr>
              <a:xfrm flipV="1">
                <a:off x="4598582" y="2648149"/>
                <a:ext cx="992448" cy="201377"/>
              </a:xfrm>
              <a:custGeom>
                <a:avLst/>
                <a:gdLst>
                  <a:gd name="connsiteX0" fmla="*/ 0 w 1079205"/>
                  <a:gd name="connsiteY0" fmla="*/ 212651 h 212651"/>
                  <a:gd name="connsiteX1" fmla="*/ 364152 w 1079205"/>
                  <a:gd name="connsiteY1" fmla="*/ 0 h 212651"/>
                  <a:gd name="connsiteX2" fmla="*/ 1079205 w 1079205"/>
                  <a:gd name="connsiteY2" fmla="*/ 0 h 212651"/>
                  <a:gd name="connsiteX3" fmla="*/ 715053 w 1079205"/>
                  <a:gd name="connsiteY3" fmla="*/ 212651 h 212651"/>
                  <a:gd name="connsiteX4" fmla="*/ 0 w 1079205"/>
                  <a:gd name="connsiteY4" fmla="*/ 212651 h 212651"/>
                  <a:gd name="connsiteX0" fmla="*/ 0 w 1079205"/>
                  <a:gd name="connsiteY0" fmla="*/ 212651 h 223284"/>
                  <a:gd name="connsiteX1" fmla="*/ 364152 w 1079205"/>
                  <a:gd name="connsiteY1" fmla="*/ 0 h 223284"/>
                  <a:gd name="connsiteX2" fmla="*/ 1079205 w 1079205"/>
                  <a:gd name="connsiteY2" fmla="*/ 0 h 223284"/>
                  <a:gd name="connsiteX3" fmla="*/ 778849 w 1079205"/>
                  <a:gd name="connsiteY3" fmla="*/ 223284 h 223284"/>
                  <a:gd name="connsiteX4" fmla="*/ 0 w 1079205"/>
                  <a:gd name="connsiteY4" fmla="*/ 212651 h 223284"/>
                  <a:gd name="connsiteX0" fmla="*/ 0 w 978196"/>
                  <a:gd name="connsiteY0" fmla="*/ 212651 h 223284"/>
                  <a:gd name="connsiteX1" fmla="*/ 364152 w 978196"/>
                  <a:gd name="connsiteY1" fmla="*/ 0 h 223284"/>
                  <a:gd name="connsiteX2" fmla="*/ 978196 w 978196"/>
                  <a:gd name="connsiteY2" fmla="*/ 0 h 223284"/>
                  <a:gd name="connsiteX3" fmla="*/ 778849 w 978196"/>
                  <a:gd name="connsiteY3" fmla="*/ 223284 h 223284"/>
                  <a:gd name="connsiteX4" fmla="*/ 0 w 978196"/>
                  <a:gd name="connsiteY4" fmla="*/ 212651 h 223284"/>
                  <a:gd name="connsiteX0" fmla="*/ 0 w 1010094"/>
                  <a:gd name="connsiteY0" fmla="*/ 212651 h 223284"/>
                  <a:gd name="connsiteX1" fmla="*/ 364152 w 1010094"/>
                  <a:gd name="connsiteY1" fmla="*/ 0 h 223284"/>
                  <a:gd name="connsiteX2" fmla="*/ 1010094 w 1010094"/>
                  <a:gd name="connsiteY2" fmla="*/ 0 h 223284"/>
                  <a:gd name="connsiteX3" fmla="*/ 778849 w 1010094"/>
                  <a:gd name="connsiteY3" fmla="*/ 223284 h 223284"/>
                  <a:gd name="connsiteX4" fmla="*/ 0 w 1010094"/>
                  <a:gd name="connsiteY4" fmla="*/ 212651 h 223284"/>
                  <a:gd name="connsiteX0" fmla="*/ 0 w 1026043"/>
                  <a:gd name="connsiteY0" fmla="*/ 212651 h 223284"/>
                  <a:gd name="connsiteX1" fmla="*/ 380101 w 1026043"/>
                  <a:gd name="connsiteY1" fmla="*/ 0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23284"/>
                  <a:gd name="connsiteX1" fmla="*/ 358836 w 1026043"/>
                  <a:gd name="connsiteY1" fmla="*/ 10632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12652"/>
                  <a:gd name="connsiteX1" fmla="*/ 358836 w 1026043"/>
                  <a:gd name="connsiteY1" fmla="*/ 10632 h 212652"/>
                  <a:gd name="connsiteX2" fmla="*/ 1026043 w 1026043"/>
                  <a:gd name="connsiteY2" fmla="*/ 0 h 212652"/>
                  <a:gd name="connsiteX3" fmla="*/ 810335 w 1026043"/>
                  <a:gd name="connsiteY3" fmla="*/ 204038 h 212652"/>
                  <a:gd name="connsiteX4" fmla="*/ 0 w 1026043"/>
                  <a:gd name="connsiteY4" fmla="*/ 212651 h 212652"/>
                  <a:gd name="connsiteX0" fmla="*/ 0 w 1035365"/>
                  <a:gd name="connsiteY0" fmla="*/ 212651 h 212651"/>
                  <a:gd name="connsiteX1" fmla="*/ 358836 w 1035365"/>
                  <a:gd name="connsiteY1" fmla="*/ 10632 h 212651"/>
                  <a:gd name="connsiteX2" fmla="*/ 1035365 w 1035365"/>
                  <a:gd name="connsiteY2" fmla="*/ 0 h 212651"/>
                  <a:gd name="connsiteX3" fmla="*/ 810335 w 1035365"/>
                  <a:gd name="connsiteY3" fmla="*/ 204038 h 212651"/>
                  <a:gd name="connsiteX4" fmla="*/ 0 w 1035365"/>
                  <a:gd name="connsiteY4" fmla="*/ 212651 h 212651"/>
                  <a:gd name="connsiteX0" fmla="*/ 0 w 1035365"/>
                  <a:gd name="connsiteY0" fmla="*/ 212651 h 216868"/>
                  <a:gd name="connsiteX1" fmla="*/ 358836 w 1035365"/>
                  <a:gd name="connsiteY1" fmla="*/ 10632 h 216868"/>
                  <a:gd name="connsiteX2" fmla="*/ 1035365 w 1035365"/>
                  <a:gd name="connsiteY2" fmla="*/ 0 h 216868"/>
                  <a:gd name="connsiteX3" fmla="*/ 807227 w 1035365"/>
                  <a:gd name="connsiteY3" fmla="*/ 216868 h 216868"/>
                  <a:gd name="connsiteX4" fmla="*/ 0 w 1035365"/>
                  <a:gd name="connsiteY4" fmla="*/ 212651 h 21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365" h="216868">
                    <a:moveTo>
                      <a:pt x="0" y="212651"/>
                    </a:moveTo>
                    <a:lnTo>
                      <a:pt x="358836" y="10632"/>
                    </a:lnTo>
                    <a:lnTo>
                      <a:pt x="1035365" y="0"/>
                    </a:lnTo>
                    <a:lnTo>
                      <a:pt x="807227" y="216868"/>
                    </a:lnTo>
                    <a:lnTo>
                      <a:pt x="0" y="212651"/>
                    </a:lnTo>
                    <a:close/>
                  </a:path>
                </a:pathLst>
              </a:custGeom>
              <a:solidFill>
                <a:schemeClr val="accent4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53" name="Rectangle 152"/>
              <p:cNvSpPr/>
              <p:nvPr/>
            </p:nvSpPr>
            <p:spPr>
              <a:xfrm>
                <a:off x="4598581" y="1754372"/>
                <a:ext cx="1727791" cy="898451"/>
              </a:xfrm>
              <a:prstGeom prst="rect">
                <a:avLst/>
              </a:pr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2800" b="1" spc="-150" dirty="0" smtClean="0">
                    <a:latin typeface="Arial" panose="020B0604020202020204" pitchFamily="34" charset="0"/>
                    <a:cs typeface="Arial" panose="020B0604020202020204" pitchFamily="34" charset="0"/>
                  </a:rPr>
                  <a:t>11%</a:t>
                </a:r>
                <a:endParaRPr lang="en-US" sz="2800" b="1" spc="-150" dirty="0"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54" name="Rectangle 114"/>
              <p:cNvSpPr/>
              <p:nvPr/>
            </p:nvSpPr>
            <p:spPr>
              <a:xfrm>
                <a:off x="4837814" y="2833578"/>
                <a:ext cx="757569" cy="276446"/>
              </a:xfrm>
              <a:custGeom>
                <a:avLst/>
                <a:gdLst>
                  <a:gd name="connsiteX0" fmla="*/ 0 w 558209"/>
                  <a:gd name="connsiteY0" fmla="*/ 0 h 217968"/>
                  <a:gd name="connsiteX1" fmla="*/ 558209 w 558209"/>
                  <a:gd name="connsiteY1" fmla="*/ 0 h 217968"/>
                  <a:gd name="connsiteX2" fmla="*/ 558209 w 558209"/>
                  <a:gd name="connsiteY2" fmla="*/ 217968 h 217968"/>
                  <a:gd name="connsiteX3" fmla="*/ 0 w 558209"/>
                  <a:gd name="connsiteY3" fmla="*/ 217968 h 217968"/>
                  <a:gd name="connsiteX4" fmla="*/ 0 w 558209"/>
                  <a:gd name="connsiteY4" fmla="*/ 0 h 217968"/>
                  <a:gd name="connsiteX0" fmla="*/ 101009 w 659218"/>
                  <a:gd name="connsiteY0" fmla="*/ 0 h 217968"/>
                  <a:gd name="connsiteX1" fmla="*/ 659218 w 659218"/>
                  <a:gd name="connsiteY1" fmla="*/ 0 h 217968"/>
                  <a:gd name="connsiteX2" fmla="*/ 659218 w 659218"/>
                  <a:gd name="connsiteY2" fmla="*/ 217968 h 217968"/>
                  <a:gd name="connsiteX3" fmla="*/ 0 w 659218"/>
                  <a:gd name="connsiteY3" fmla="*/ 180754 h 217968"/>
                  <a:gd name="connsiteX4" fmla="*/ 101009 w 659218"/>
                  <a:gd name="connsiteY4" fmla="*/ 0 h 217968"/>
                  <a:gd name="connsiteX0" fmla="*/ 101009 w 792125"/>
                  <a:gd name="connsiteY0" fmla="*/ 0 h 217968"/>
                  <a:gd name="connsiteX1" fmla="*/ 792125 w 792125"/>
                  <a:gd name="connsiteY1" fmla="*/ 0 h 217968"/>
                  <a:gd name="connsiteX2" fmla="*/ 659218 w 792125"/>
                  <a:gd name="connsiteY2" fmla="*/ 217968 h 217968"/>
                  <a:gd name="connsiteX3" fmla="*/ 0 w 792125"/>
                  <a:gd name="connsiteY3" fmla="*/ 180754 h 217968"/>
                  <a:gd name="connsiteX4" fmla="*/ 101009 w 792125"/>
                  <a:gd name="connsiteY4" fmla="*/ 0 h 217968"/>
                  <a:gd name="connsiteX0" fmla="*/ 132907 w 792125"/>
                  <a:gd name="connsiteY0" fmla="*/ 0 h 233916"/>
                  <a:gd name="connsiteX1" fmla="*/ 792125 w 792125"/>
                  <a:gd name="connsiteY1" fmla="*/ 15948 h 233916"/>
                  <a:gd name="connsiteX2" fmla="*/ 659218 w 792125"/>
                  <a:gd name="connsiteY2" fmla="*/ 233916 h 233916"/>
                  <a:gd name="connsiteX3" fmla="*/ 0 w 792125"/>
                  <a:gd name="connsiteY3" fmla="*/ 196702 h 233916"/>
                  <a:gd name="connsiteX4" fmla="*/ 132907 w 792125"/>
                  <a:gd name="connsiteY4" fmla="*/ 0 h 233916"/>
                  <a:gd name="connsiteX0" fmla="*/ 132907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132907 w 792125"/>
                  <a:gd name="connsiteY4" fmla="*/ 0 h 273853"/>
                  <a:gd name="connsiteX0" fmla="*/ 49526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49526 w 792125"/>
                  <a:gd name="connsiteY4" fmla="*/ 0 h 273853"/>
                  <a:gd name="connsiteX0" fmla="*/ 49526 w 792125"/>
                  <a:gd name="connsiteY0" fmla="*/ 0 h 296674"/>
                  <a:gd name="connsiteX1" fmla="*/ 792125 w 792125"/>
                  <a:gd name="connsiteY1" fmla="*/ 15948 h 296674"/>
                  <a:gd name="connsiteX2" fmla="*/ 631423 w 792125"/>
                  <a:gd name="connsiteY2" fmla="*/ 296674 h 296674"/>
                  <a:gd name="connsiteX3" fmla="*/ 0 w 792125"/>
                  <a:gd name="connsiteY3" fmla="*/ 196702 h 296674"/>
                  <a:gd name="connsiteX4" fmla="*/ 49526 w 792125"/>
                  <a:gd name="connsiteY4" fmla="*/ 0 h 29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125" h="296674">
                    <a:moveTo>
                      <a:pt x="49526" y="0"/>
                    </a:moveTo>
                    <a:lnTo>
                      <a:pt x="792125" y="15948"/>
                    </a:lnTo>
                    <a:lnTo>
                      <a:pt x="631423" y="296674"/>
                    </a:lnTo>
                    <a:lnTo>
                      <a:pt x="0" y="196702"/>
                    </a:lnTo>
                    <a:lnTo>
                      <a:pt x="49526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grpSp>
          <p:nvGrpSpPr>
            <p:cNvPr id="3" name="Group 2"/>
            <p:cNvGrpSpPr/>
            <p:nvPr/>
          </p:nvGrpSpPr>
          <p:grpSpPr>
            <a:xfrm>
              <a:off x="5072363" y="1035837"/>
              <a:ext cx="1767598" cy="1566592"/>
              <a:chOff x="4445164" y="1197948"/>
              <a:chExt cx="1767598" cy="1566592"/>
            </a:xfrm>
          </p:grpSpPr>
          <p:sp>
            <p:nvSpPr>
              <p:cNvPr id="141" name="Right Triangle 115"/>
              <p:cNvSpPr/>
              <p:nvPr/>
            </p:nvSpPr>
            <p:spPr>
              <a:xfrm rot="10800000">
                <a:off x="4686228" y="2531765"/>
                <a:ext cx="291779" cy="232775"/>
              </a:xfrm>
              <a:custGeom>
                <a:avLst/>
                <a:gdLst>
                  <a:gd name="connsiteX0" fmla="*/ 0 w 151176"/>
                  <a:gd name="connsiteY0" fmla="*/ 145946 h 145946"/>
                  <a:gd name="connsiteX1" fmla="*/ 0 w 151176"/>
                  <a:gd name="connsiteY1" fmla="*/ 0 h 145946"/>
                  <a:gd name="connsiteX2" fmla="*/ 151176 w 151176"/>
                  <a:gd name="connsiteY2" fmla="*/ 145946 h 145946"/>
                  <a:gd name="connsiteX3" fmla="*/ 0 w 151176"/>
                  <a:gd name="connsiteY3" fmla="*/ 145946 h 145946"/>
                  <a:gd name="connsiteX0" fmla="*/ 116161 w 267337"/>
                  <a:gd name="connsiteY0" fmla="*/ 187645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116161 w 267337"/>
                  <a:gd name="connsiteY3" fmla="*/ 187645 h 187645"/>
                  <a:gd name="connsiteX0" fmla="*/ 44677 w 267337"/>
                  <a:gd name="connsiteY0" fmla="*/ 184667 h 187645"/>
                  <a:gd name="connsiteX1" fmla="*/ 0 w 267337"/>
                  <a:gd name="connsiteY1" fmla="*/ 0 h 187645"/>
                  <a:gd name="connsiteX2" fmla="*/ 267337 w 267337"/>
                  <a:gd name="connsiteY2" fmla="*/ 187645 h 187645"/>
                  <a:gd name="connsiteX3" fmla="*/ 44677 w 267337"/>
                  <a:gd name="connsiteY3" fmla="*/ 184667 h 187645"/>
                  <a:gd name="connsiteX0" fmla="*/ 44677 w 300101"/>
                  <a:gd name="connsiteY0" fmla="*/ 184667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44677 w 300101"/>
                  <a:gd name="connsiteY3" fmla="*/ 184667 h 211473"/>
                  <a:gd name="connsiteX0" fmla="*/ 38720 w 300101"/>
                  <a:gd name="connsiteY0" fmla="*/ 181688 h 211473"/>
                  <a:gd name="connsiteX1" fmla="*/ 0 w 300101"/>
                  <a:gd name="connsiteY1" fmla="*/ 0 h 211473"/>
                  <a:gd name="connsiteX2" fmla="*/ 300101 w 300101"/>
                  <a:gd name="connsiteY2" fmla="*/ 211473 h 211473"/>
                  <a:gd name="connsiteX3" fmla="*/ 38720 w 300101"/>
                  <a:gd name="connsiteY3" fmla="*/ 181688 h 211473"/>
                  <a:gd name="connsiteX0" fmla="*/ 38720 w 285208"/>
                  <a:gd name="connsiteY0" fmla="*/ 181688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38720 w 285208"/>
                  <a:gd name="connsiteY3" fmla="*/ 181688 h 220408"/>
                  <a:gd name="connsiteX0" fmla="*/ 26806 w 285208"/>
                  <a:gd name="connsiteY0" fmla="*/ 190623 h 220408"/>
                  <a:gd name="connsiteX1" fmla="*/ 0 w 285208"/>
                  <a:gd name="connsiteY1" fmla="*/ 0 h 220408"/>
                  <a:gd name="connsiteX2" fmla="*/ 285208 w 285208"/>
                  <a:gd name="connsiteY2" fmla="*/ 220408 h 220408"/>
                  <a:gd name="connsiteX3" fmla="*/ 26806 w 285208"/>
                  <a:gd name="connsiteY3" fmla="*/ 190623 h 22040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</a:cxnLst>
                <a:rect l="l" t="t" r="r" b="b"/>
                <a:pathLst>
                  <a:path w="285208" h="220408">
                    <a:moveTo>
                      <a:pt x="26806" y="190623"/>
                    </a:moveTo>
                    <a:lnTo>
                      <a:pt x="0" y="0"/>
                    </a:lnTo>
                    <a:lnTo>
                      <a:pt x="285208" y="220408"/>
                    </a:lnTo>
                    <a:lnTo>
                      <a:pt x="26806" y="190623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2" name="Parallelogram 113"/>
              <p:cNvSpPr/>
              <p:nvPr/>
            </p:nvSpPr>
            <p:spPr>
              <a:xfrm flipV="1">
                <a:off x="4445165" y="2141875"/>
                <a:ext cx="1015313" cy="212676"/>
              </a:xfrm>
              <a:custGeom>
                <a:avLst/>
                <a:gdLst>
                  <a:gd name="connsiteX0" fmla="*/ 0 w 1079205"/>
                  <a:gd name="connsiteY0" fmla="*/ 212651 h 212651"/>
                  <a:gd name="connsiteX1" fmla="*/ 364152 w 1079205"/>
                  <a:gd name="connsiteY1" fmla="*/ 0 h 212651"/>
                  <a:gd name="connsiteX2" fmla="*/ 1079205 w 1079205"/>
                  <a:gd name="connsiteY2" fmla="*/ 0 h 212651"/>
                  <a:gd name="connsiteX3" fmla="*/ 715053 w 1079205"/>
                  <a:gd name="connsiteY3" fmla="*/ 212651 h 212651"/>
                  <a:gd name="connsiteX4" fmla="*/ 0 w 1079205"/>
                  <a:gd name="connsiteY4" fmla="*/ 212651 h 212651"/>
                  <a:gd name="connsiteX0" fmla="*/ 0 w 1079205"/>
                  <a:gd name="connsiteY0" fmla="*/ 212651 h 223284"/>
                  <a:gd name="connsiteX1" fmla="*/ 364152 w 1079205"/>
                  <a:gd name="connsiteY1" fmla="*/ 0 h 223284"/>
                  <a:gd name="connsiteX2" fmla="*/ 1079205 w 1079205"/>
                  <a:gd name="connsiteY2" fmla="*/ 0 h 223284"/>
                  <a:gd name="connsiteX3" fmla="*/ 778849 w 1079205"/>
                  <a:gd name="connsiteY3" fmla="*/ 223284 h 223284"/>
                  <a:gd name="connsiteX4" fmla="*/ 0 w 1079205"/>
                  <a:gd name="connsiteY4" fmla="*/ 212651 h 223284"/>
                  <a:gd name="connsiteX0" fmla="*/ 0 w 978196"/>
                  <a:gd name="connsiteY0" fmla="*/ 212651 h 223284"/>
                  <a:gd name="connsiteX1" fmla="*/ 364152 w 978196"/>
                  <a:gd name="connsiteY1" fmla="*/ 0 h 223284"/>
                  <a:gd name="connsiteX2" fmla="*/ 978196 w 978196"/>
                  <a:gd name="connsiteY2" fmla="*/ 0 h 223284"/>
                  <a:gd name="connsiteX3" fmla="*/ 778849 w 978196"/>
                  <a:gd name="connsiteY3" fmla="*/ 223284 h 223284"/>
                  <a:gd name="connsiteX4" fmla="*/ 0 w 978196"/>
                  <a:gd name="connsiteY4" fmla="*/ 212651 h 223284"/>
                  <a:gd name="connsiteX0" fmla="*/ 0 w 1010094"/>
                  <a:gd name="connsiteY0" fmla="*/ 212651 h 223284"/>
                  <a:gd name="connsiteX1" fmla="*/ 364152 w 1010094"/>
                  <a:gd name="connsiteY1" fmla="*/ 0 h 223284"/>
                  <a:gd name="connsiteX2" fmla="*/ 1010094 w 1010094"/>
                  <a:gd name="connsiteY2" fmla="*/ 0 h 223284"/>
                  <a:gd name="connsiteX3" fmla="*/ 778849 w 1010094"/>
                  <a:gd name="connsiteY3" fmla="*/ 223284 h 223284"/>
                  <a:gd name="connsiteX4" fmla="*/ 0 w 1010094"/>
                  <a:gd name="connsiteY4" fmla="*/ 212651 h 223284"/>
                  <a:gd name="connsiteX0" fmla="*/ 0 w 1026043"/>
                  <a:gd name="connsiteY0" fmla="*/ 212651 h 223284"/>
                  <a:gd name="connsiteX1" fmla="*/ 380101 w 1026043"/>
                  <a:gd name="connsiteY1" fmla="*/ 0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23284"/>
                  <a:gd name="connsiteX1" fmla="*/ 358836 w 1026043"/>
                  <a:gd name="connsiteY1" fmla="*/ 10632 h 223284"/>
                  <a:gd name="connsiteX2" fmla="*/ 1026043 w 1026043"/>
                  <a:gd name="connsiteY2" fmla="*/ 0 h 223284"/>
                  <a:gd name="connsiteX3" fmla="*/ 794798 w 1026043"/>
                  <a:gd name="connsiteY3" fmla="*/ 223284 h 223284"/>
                  <a:gd name="connsiteX4" fmla="*/ 0 w 1026043"/>
                  <a:gd name="connsiteY4" fmla="*/ 212651 h 223284"/>
                  <a:gd name="connsiteX0" fmla="*/ 0 w 1026043"/>
                  <a:gd name="connsiteY0" fmla="*/ 212651 h 212652"/>
                  <a:gd name="connsiteX1" fmla="*/ 358836 w 1026043"/>
                  <a:gd name="connsiteY1" fmla="*/ 10632 h 212652"/>
                  <a:gd name="connsiteX2" fmla="*/ 1026043 w 1026043"/>
                  <a:gd name="connsiteY2" fmla="*/ 0 h 212652"/>
                  <a:gd name="connsiteX3" fmla="*/ 810335 w 1026043"/>
                  <a:gd name="connsiteY3" fmla="*/ 204038 h 212652"/>
                  <a:gd name="connsiteX4" fmla="*/ 0 w 1026043"/>
                  <a:gd name="connsiteY4" fmla="*/ 212651 h 212652"/>
                  <a:gd name="connsiteX0" fmla="*/ 0 w 1035365"/>
                  <a:gd name="connsiteY0" fmla="*/ 212651 h 212651"/>
                  <a:gd name="connsiteX1" fmla="*/ 358836 w 1035365"/>
                  <a:gd name="connsiteY1" fmla="*/ 10632 h 212651"/>
                  <a:gd name="connsiteX2" fmla="*/ 1035365 w 1035365"/>
                  <a:gd name="connsiteY2" fmla="*/ 0 h 212651"/>
                  <a:gd name="connsiteX3" fmla="*/ 810335 w 1035365"/>
                  <a:gd name="connsiteY3" fmla="*/ 204038 h 212651"/>
                  <a:gd name="connsiteX4" fmla="*/ 0 w 1035365"/>
                  <a:gd name="connsiteY4" fmla="*/ 212651 h 212651"/>
                  <a:gd name="connsiteX0" fmla="*/ 0 w 1035365"/>
                  <a:gd name="connsiteY0" fmla="*/ 212651 h 216868"/>
                  <a:gd name="connsiteX1" fmla="*/ 358836 w 1035365"/>
                  <a:gd name="connsiteY1" fmla="*/ 10632 h 216868"/>
                  <a:gd name="connsiteX2" fmla="*/ 1035365 w 1035365"/>
                  <a:gd name="connsiteY2" fmla="*/ 0 h 216868"/>
                  <a:gd name="connsiteX3" fmla="*/ 807227 w 1035365"/>
                  <a:gd name="connsiteY3" fmla="*/ 216868 h 216868"/>
                  <a:gd name="connsiteX4" fmla="*/ 0 w 1035365"/>
                  <a:gd name="connsiteY4" fmla="*/ 212651 h 216868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35365" h="216868">
                    <a:moveTo>
                      <a:pt x="0" y="212651"/>
                    </a:moveTo>
                    <a:lnTo>
                      <a:pt x="358836" y="10632"/>
                    </a:lnTo>
                    <a:lnTo>
                      <a:pt x="1035365" y="0"/>
                    </a:lnTo>
                    <a:lnTo>
                      <a:pt x="807227" y="216868"/>
                    </a:lnTo>
                    <a:lnTo>
                      <a:pt x="0" y="212651"/>
                    </a:lnTo>
                    <a:close/>
                  </a:path>
                </a:pathLst>
              </a:custGeom>
              <a:solidFill>
                <a:schemeClr val="accent6">
                  <a:lumMod val="50000"/>
                </a:schemeClr>
              </a:solidFill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43" name="Rectangle 142"/>
              <p:cNvSpPr/>
              <p:nvPr/>
            </p:nvSpPr>
            <p:spPr>
              <a:xfrm>
                <a:off x="4445164" y="1197948"/>
                <a:ext cx="1767598" cy="948863"/>
              </a:xfrm>
              <a:prstGeom prst="rect">
                <a:avLst/>
              </a:prstGeom>
              <a:ln>
                <a:noFill/>
              </a:ln>
            </p:spPr>
            <p:style>
              <a:lnRef idx="2">
                <a:schemeClr val="accent6">
                  <a:shade val="50000"/>
                </a:schemeClr>
              </a:lnRef>
              <a:fillRef idx="1">
                <a:schemeClr val="accent6"/>
              </a:fillRef>
              <a:effectRef idx="0">
                <a:schemeClr val="accent6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r>
                  <a:rPr lang="en-US" sz="3600" spc="-150" dirty="0" smtClean="0">
                    <a:solidFill>
                      <a:schemeClr val="bg1"/>
                    </a:solidFill>
                    <a:latin typeface="Arial" panose="020B0604020202020204" pitchFamily="34" charset="0"/>
                    <a:cs typeface="Arial" panose="020B0604020202020204" pitchFamily="34" charset="0"/>
                  </a:rPr>
                  <a:t>87%</a:t>
                </a:r>
                <a:endParaRPr lang="en-US" sz="3600" spc="-150" dirty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endParaRPr>
              </a:p>
            </p:txBody>
          </p:sp>
          <p:sp>
            <p:nvSpPr>
              <p:cNvPr id="144" name="Rectangle 114"/>
              <p:cNvSpPr/>
              <p:nvPr/>
            </p:nvSpPr>
            <p:spPr>
              <a:xfrm>
                <a:off x="4689909" y="2337709"/>
                <a:ext cx="775023" cy="291958"/>
              </a:xfrm>
              <a:custGeom>
                <a:avLst/>
                <a:gdLst>
                  <a:gd name="connsiteX0" fmla="*/ 0 w 558209"/>
                  <a:gd name="connsiteY0" fmla="*/ 0 h 217968"/>
                  <a:gd name="connsiteX1" fmla="*/ 558209 w 558209"/>
                  <a:gd name="connsiteY1" fmla="*/ 0 h 217968"/>
                  <a:gd name="connsiteX2" fmla="*/ 558209 w 558209"/>
                  <a:gd name="connsiteY2" fmla="*/ 217968 h 217968"/>
                  <a:gd name="connsiteX3" fmla="*/ 0 w 558209"/>
                  <a:gd name="connsiteY3" fmla="*/ 217968 h 217968"/>
                  <a:gd name="connsiteX4" fmla="*/ 0 w 558209"/>
                  <a:gd name="connsiteY4" fmla="*/ 0 h 217968"/>
                  <a:gd name="connsiteX0" fmla="*/ 101009 w 659218"/>
                  <a:gd name="connsiteY0" fmla="*/ 0 h 217968"/>
                  <a:gd name="connsiteX1" fmla="*/ 659218 w 659218"/>
                  <a:gd name="connsiteY1" fmla="*/ 0 h 217968"/>
                  <a:gd name="connsiteX2" fmla="*/ 659218 w 659218"/>
                  <a:gd name="connsiteY2" fmla="*/ 217968 h 217968"/>
                  <a:gd name="connsiteX3" fmla="*/ 0 w 659218"/>
                  <a:gd name="connsiteY3" fmla="*/ 180754 h 217968"/>
                  <a:gd name="connsiteX4" fmla="*/ 101009 w 659218"/>
                  <a:gd name="connsiteY4" fmla="*/ 0 h 217968"/>
                  <a:gd name="connsiteX0" fmla="*/ 101009 w 792125"/>
                  <a:gd name="connsiteY0" fmla="*/ 0 h 217968"/>
                  <a:gd name="connsiteX1" fmla="*/ 792125 w 792125"/>
                  <a:gd name="connsiteY1" fmla="*/ 0 h 217968"/>
                  <a:gd name="connsiteX2" fmla="*/ 659218 w 792125"/>
                  <a:gd name="connsiteY2" fmla="*/ 217968 h 217968"/>
                  <a:gd name="connsiteX3" fmla="*/ 0 w 792125"/>
                  <a:gd name="connsiteY3" fmla="*/ 180754 h 217968"/>
                  <a:gd name="connsiteX4" fmla="*/ 101009 w 792125"/>
                  <a:gd name="connsiteY4" fmla="*/ 0 h 217968"/>
                  <a:gd name="connsiteX0" fmla="*/ 132907 w 792125"/>
                  <a:gd name="connsiteY0" fmla="*/ 0 h 233916"/>
                  <a:gd name="connsiteX1" fmla="*/ 792125 w 792125"/>
                  <a:gd name="connsiteY1" fmla="*/ 15948 h 233916"/>
                  <a:gd name="connsiteX2" fmla="*/ 659218 w 792125"/>
                  <a:gd name="connsiteY2" fmla="*/ 233916 h 233916"/>
                  <a:gd name="connsiteX3" fmla="*/ 0 w 792125"/>
                  <a:gd name="connsiteY3" fmla="*/ 196702 h 233916"/>
                  <a:gd name="connsiteX4" fmla="*/ 132907 w 792125"/>
                  <a:gd name="connsiteY4" fmla="*/ 0 h 233916"/>
                  <a:gd name="connsiteX0" fmla="*/ 132907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132907 w 792125"/>
                  <a:gd name="connsiteY4" fmla="*/ 0 h 273853"/>
                  <a:gd name="connsiteX0" fmla="*/ 49526 w 792125"/>
                  <a:gd name="connsiteY0" fmla="*/ 0 h 273853"/>
                  <a:gd name="connsiteX1" fmla="*/ 792125 w 792125"/>
                  <a:gd name="connsiteY1" fmla="*/ 15948 h 273853"/>
                  <a:gd name="connsiteX2" fmla="*/ 614747 w 792125"/>
                  <a:gd name="connsiteY2" fmla="*/ 273853 h 273853"/>
                  <a:gd name="connsiteX3" fmla="*/ 0 w 792125"/>
                  <a:gd name="connsiteY3" fmla="*/ 196702 h 273853"/>
                  <a:gd name="connsiteX4" fmla="*/ 49526 w 792125"/>
                  <a:gd name="connsiteY4" fmla="*/ 0 h 273853"/>
                  <a:gd name="connsiteX0" fmla="*/ 49526 w 792125"/>
                  <a:gd name="connsiteY0" fmla="*/ 0 h 296674"/>
                  <a:gd name="connsiteX1" fmla="*/ 792125 w 792125"/>
                  <a:gd name="connsiteY1" fmla="*/ 15948 h 296674"/>
                  <a:gd name="connsiteX2" fmla="*/ 631423 w 792125"/>
                  <a:gd name="connsiteY2" fmla="*/ 296674 h 296674"/>
                  <a:gd name="connsiteX3" fmla="*/ 0 w 792125"/>
                  <a:gd name="connsiteY3" fmla="*/ 196702 h 296674"/>
                  <a:gd name="connsiteX4" fmla="*/ 49526 w 792125"/>
                  <a:gd name="connsiteY4" fmla="*/ 0 h 29667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792125" h="296674">
                    <a:moveTo>
                      <a:pt x="49526" y="0"/>
                    </a:moveTo>
                    <a:lnTo>
                      <a:pt x="792125" y="15948"/>
                    </a:lnTo>
                    <a:lnTo>
                      <a:pt x="631423" y="296674"/>
                    </a:lnTo>
                    <a:lnTo>
                      <a:pt x="0" y="196702"/>
                    </a:lnTo>
                    <a:lnTo>
                      <a:pt x="4952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</p:grpSp>
        <p:sp>
          <p:nvSpPr>
            <p:cNvPr id="14" name="Oval 13"/>
            <p:cNvSpPr/>
            <p:nvPr/>
          </p:nvSpPr>
          <p:spPr>
            <a:xfrm flipV="1">
              <a:off x="5634378" y="2594784"/>
              <a:ext cx="182880" cy="182880"/>
            </a:xfrm>
            <a:prstGeom prst="ellipse">
              <a:avLst/>
            </a:prstGeom>
            <a:solidFill>
              <a:schemeClr val="accent6"/>
            </a:solidFill>
            <a:ln>
              <a:noFill/>
            </a:ln>
            <a:effectLst>
              <a:glow rad="139700">
                <a:schemeClr val="accent6">
                  <a:satMod val="175000"/>
                  <a:alpha val="40000"/>
                </a:schemeClr>
              </a:glow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5" name="Oval 104"/>
            <p:cNvSpPr/>
            <p:nvPr/>
          </p:nvSpPr>
          <p:spPr>
            <a:xfrm flipV="1">
              <a:off x="7684780" y="2874001"/>
              <a:ext cx="182880" cy="182880"/>
            </a:xfrm>
            <a:prstGeom prst="ellipse">
              <a:avLst/>
            </a:prstGeom>
            <a:ln>
              <a:noFill/>
            </a:ln>
            <a:effectLst>
              <a:glow rad="139700">
                <a:schemeClr val="accent1">
                  <a:satMod val="175000"/>
                  <a:alpha val="40000"/>
                </a:schemeClr>
              </a:glow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6" name="Oval 105"/>
            <p:cNvSpPr/>
            <p:nvPr/>
          </p:nvSpPr>
          <p:spPr>
            <a:xfrm flipV="1">
              <a:off x="9593265" y="3671831"/>
              <a:ext cx="182880" cy="182880"/>
            </a:xfrm>
            <a:prstGeom prst="ellipse">
              <a:avLst/>
            </a:prstGeom>
            <a:solidFill>
              <a:schemeClr val="accent3"/>
            </a:solidFill>
            <a:ln>
              <a:noFill/>
            </a:ln>
            <a:effectLst>
              <a:glow rad="139700">
                <a:schemeClr val="accent3">
                  <a:satMod val="175000"/>
                  <a:alpha val="40000"/>
                </a:schemeClr>
              </a:glow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7" name="Oval 106"/>
            <p:cNvSpPr/>
            <p:nvPr/>
          </p:nvSpPr>
          <p:spPr>
            <a:xfrm flipV="1">
              <a:off x="8853919" y="5588568"/>
              <a:ext cx="182880" cy="182880"/>
            </a:xfrm>
            <a:prstGeom prst="ellipse">
              <a:avLst/>
            </a:prstGeom>
            <a:solidFill>
              <a:schemeClr val="accent4"/>
            </a:solidFill>
            <a:ln>
              <a:noFill/>
            </a:ln>
            <a:effectLst>
              <a:glow rad="139700">
                <a:schemeClr val="accent4">
                  <a:satMod val="175000"/>
                  <a:alpha val="40000"/>
                </a:schemeClr>
              </a:glow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  <p:sp>
          <p:nvSpPr>
            <p:cNvPr id="108" name="Oval 107"/>
            <p:cNvSpPr/>
            <p:nvPr/>
          </p:nvSpPr>
          <p:spPr>
            <a:xfrm flipV="1">
              <a:off x="6890944" y="5466361"/>
              <a:ext cx="182880" cy="182880"/>
            </a:xfrm>
            <a:prstGeom prst="ellipse">
              <a:avLst/>
            </a:prstGeom>
            <a:solidFill>
              <a:schemeClr val="accent2"/>
            </a:solidFill>
            <a:ln>
              <a:noFill/>
            </a:ln>
            <a:effectLst>
              <a:glow rad="139700">
                <a:schemeClr val="accent2">
                  <a:satMod val="175000"/>
                  <a:alpha val="40000"/>
                </a:schemeClr>
              </a:glow>
              <a:outerShdw blurRad="57785" dist="33020" dir="3180000" algn="ctr">
                <a:srgbClr val="000000">
                  <a:alpha val="30000"/>
                </a:srgbClr>
              </a:outerShdw>
            </a:effectLst>
            <a:scene3d>
              <a:camera prst="orthographicFront">
                <a:rot lat="0" lon="0" rev="0"/>
              </a:camera>
              <a:lightRig rig="brightRoom" dir="t">
                <a:rot lat="0" lon="0" rev="600000"/>
              </a:lightRig>
            </a:scene3d>
            <a:sp3d prstMaterial="metal">
              <a:bevelT w="38100" h="57150" prst="angle"/>
            </a:sp3d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</p:spTree>
    <p:extLst>
      <p:ext uri="{BB962C8B-B14F-4D97-AF65-F5344CB8AC3E}">
        <p14:creationId xmlns:p14="http://schemas.microsoft.com/office/powerpoint/2010/main" val="249512187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4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20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51" name="Group 50"/>
          <p:cNvGrpSpPr/>
          <p:nvPr/>
        </p:nvGrpSpPr>
        <p:grpSpPr>
          <a:xfrm>
            <a:off x="1385108" y="1234900"/>
            <a:ext cx="4391879" cy="4388201"/>
            <a:chOff x="1434488" y="1414357"/>
            <a:chExt cx="4391879" cy="4388201"/>
          </a:xfrm>
        </p:grpSpPr>
        <p:grpSp>
          <p:nvGrpSpPr>
            <p:cNvPr id="3" name="Group 4"/>
            <p:cNvGrpSpPr>
              <a:grpSpLocks noChangeAspect="1"/>
            </p:cNvGrpSpPr>
            <p:nvPr/>
          </p:nvGrpSpPr>
          <p:grpSpPr bwMode="auto">
            <a:xfrm>
              <a:off x="1434488" y="1414357"/>
              <a:ext cx="4391879" cy="4388201"/>
              <a:chOff x="1007" y="1055"/>
              <a:chExt cx="2388" cy="2386"/>
            </a:xfrm>
          </p:grpSpPr>
          <p:sp>
            <p:nvSpPr>
              <p:cNvPr id="5" name="Freeform 5"/>
              <p:cNvSpPr>
                <a:spLocks/>
              </p:cNvSpPr>
              <p:nvPr/>
            </p:nvSpPr>
            <p:spPr bwMode="auto">
              <a:xfrm>
                <a:off x="2264" y="1057"/>
                <a:ext cx="1131" cy="1367"/>
              </a:xfrm>
              <a:custGeom>
                <a:avLst/>
                <a:gdLst>
                  <a:gd name="T0" fmla="*/ 0 w 539"/>
                  <a:gd name="T1" fmla="*/ 322 h 652"/>
                  <a:gd name="T2" fmla="*/ 218 w 539"/>
                  <a:gd name="T3" fmla="*/ 564 h 652"/>
                  <a:gd name="T4" fmla="*/ 379 w 539"/>
                  <a:gd name="T5" fmla="*/ 652 h 652"/>
                  <a:gd name="T6" fmla="*/ 539 w 539"/>
                  <a:gd name="T7" fmla="*/ 564 h 652"/>
                  <a:gd name="T8" fmla="*/ 2 w 539"/>
                  <a:gd name="T9" fmla="*/ 0 h 652"/>
                  <a:gd name="T10" fmla="*/ 89 w 539"/>
                  <a:gd name="T11" fmla="*/ 158 h 652"/>
                  <a:gd name="T12" fmla="*/ 0 w 539"/>
                  <a:gd name="T13" fmla="*/ 322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9" h="652">
                    <a:moveTo>
                      <a:pt x="0" y="322"/>
                    </a:moveTo>
                    <a:cubicBezTo>
                      <a:pt x="122" y="337"/>
                      <a:pt x="216" y="439"/>
                      <a:pt x="218" y="564"/>
                    </a:cubicBezTo>
                    <a:cubicBezTo>
                      <a:pt x="379" y="652"/>
                      <a:pt x="379" y="652"/>
                      <a:pt x="379" y="652"/>
                    </a:cubicBezTo>
                    <a:cubicBezTo>
                      <a:pt x="539" y="564"/>
                      <a:pt x="539" y="564"/>
                      <a:pt x="539" y="564"/>
                    </a:cubicBezTo>
                    <a:cubicBezTo>
                      <a:pt x="536" y="263"/>
                      <a:pt x="300" y="17"/>
                      <a:pt x="2" y="0"/>
                    </a:cubicBezTo>
                    <a:cubicBezTo>
                      <a:pt x="89" y="158"/>
                      <a:pt x="89" y="158"/>
                      <a:pt x="89" y="158"/>
                    </a:cubicBezTo>
                    <a:lnTo>
                      <a:pt x="0" y="322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2">
                      <a:shade val="30000"/>
                      <a:satMod val="115000"/>
                    </a:schemeClr>
                  </a:gs>
                  <a:gs pos="50000">
                    <a:schemeClr val="accent2">
                      <a:shade val="67500"/>
                      <a:satMod val="115000"/>
                    </a:schemeClr>
                  </a:gs>
                  <a:gs pos="100000">
                    <a:schemeClr val="accent2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" name="Freeform 6"/>
              <p:cNvSpPr>
                <a:spLocks/>
              </p:cNvSpPr>
              <p:nvPr/>
            </p:nvSpPr>
            <p:spPr bwMode="auto">
              <a:xfrm>
                <a:off x="1007" y="1055"/>
                <a:ext cx="1368" cy="1130"/>
              </a:xfrm>
              <a:custGeom>
                <a:avLst/>
                <a:gdLst>
                  <a:gd name="T0" fmla="*/ 322 w 652"/>
                  <a:gd name="T1" fmla="*/ 539 h 539"/>
                  <a:gd name="T2" fmla="*/ 564 w 652"/>
                  <a:gd name="T3" fmla="*/ 321 h 539"/>
                  <a:gd name="T4" fmla="*/ 652 w 652"/>
                  <a:gd name="T5" fmla="*/ 160 h 539"/>
                  <a:gd name="T6" fmla="*/ 564 w 652"/>
                  <a:gd name="T7" fmla="*/ 0 h 539"/>
                  <a:gd name="T8" fmla="*/ 0 w 652"/>
                  <a:gd name="T9" fmla="*/ 537 h 539"/>
                  <a:gd name="T10" fmla="*/ 159 w 652"/>
                  <a:gd name="T11" fmla="*/ 450 h 539"/>
                  <a:gd name="T12" fmla="*/ 322 w 652"/>
                  <a:gd name="T13" fmla="*/ 539 h 53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2" h="539">
                    <a:moveTo>
                      <a:pt x="322" y="539"/>
                    </a:moveTo>
                    <a:cubicBezTo>
                      <a:pt x="337" y="417"/>
                      <a:pt x="439" y="323"/>
                      <a:pt x="564" y="321"/>
                    </a:cubicBezTo>
                    <a:cubicBezTo>
                      <a:pt x="652" y="160"/>
                      <a:pt x="652" y="160"/>
                      <a:pt x="652" y="160"/>
                    </a:cubicBezTo>
                    <a:cubicBezTo>
                      <a:pt x="564" y="0"/>
                      <a:pt x="564" y="0"/>
                      <a:pt x="564" y="0"/>
                    </a:cubicBezTo>
                    <a:cubicBezTo>
                      <a:pt x="263" y="3"/>
                      <a:pt x="17" y="239"/>
                      <a:pt x="0" y="537"/>
                    </a:cubicBezTo>
                    <a:cubicBezTo>
                      <a:pt x="159" y="450"/>
                      <a:pt x="159" y="450"/>
                      <a:pt x="159" y="450"/>
                    </a:cubicBezTo>
                    <a:lnTo>
                      <a:pt x="322" y="539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3">
                      <a:shade val="30000"/>
                      <a:satMod val="115000"/>
                    </a:schemeClr>
                  </a:gs>
                  <a:gs pos="50000">
                    <a:schemeClr val="accent3">
                      <a:shade val="67500"/>
                      <a:satMod val="115000"/>
                    </a:schemeClr>
                  </a:gs>
                  <a:gs pos="100000">
                    <a:schemeClr val="accent3">
                      <a:shade val="100000"/>
                      <a:satMod val="115000"/>
                    </a:schemeClr>
                  </a:gs>
                </a:gsLst>
                <a:lin ang="81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Freeform 7"/>
              <p:cNvSpPr>
                <a:spLocks/>
              </p:cNvSpPr>
              <p:nvPr/>
            </p:nvSpPr>
            <p:spPr bwMode="auto">
              <a:xfrm>
                <a:off x="2025" y="2313"/>
                <a:ext cx="1368" cy="1128"/>
              </a:xfrm>
              <a:custGeom>
                <a:avLst/>
                <a:gdLst>
                  <a:gd name="T0" fmla="*/ 652 w 652"/>
                  <a:gd name="T1" fmla="*/ 2 h 538"/>
                  <a:gd name="T2" fmla="*/ 494 w 652"/>
                  <a:gd name="T3" fmla="*/ 89 h 538"/>
                  <a:gd name="T4" fmla="*/ 330 w 652"/>
                  <a:gd name="T5" fmla="*/ 0 h 538"/>
                  <a:gd name="T6" fmla="*/ 88 w 652"/>
                  <a:gd name="T7" fmla="*/ 218 h 538"/>
                  <a:gd name="T8" fmla="*/ 0 w 652"/>
                  <a:gd name="T9" fmla="*/ 379 h 538"/>
                  <a:gd name="T10" fmla="*/ 88 w 652"/>
                  <a:gd name="T11" fmla="*/ 538 h 538"/>
                  <a:gd name="T12" fmla="*/ 652 w 652"/>
                  <a:gd name="T13" fmla="*/ 2 h 53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652" h="538">
                    <a:moveTo>
                      <a:pt x="652" y="2"/>
                    </a:moveTo>
                    <a:cubicBezTo>
                      <a:pt x="494" y="89"/>
                      <a:pt x="494" y="89"/>
                      <a:pt x="494" y="89"/>
                    </a:cubicBezTo>
                    <a:cubicBezTo>
                      <a:pt x="330" y="0"/>
                      <a:pt x="330" y="0"/>
                      <a:pt x="330" y="0"/>
                    </a:cubicBezTo>
                    <a:cubicBezTo>
                      <a:pt x="315" y="122"/>
                      <a:pt x="213" y="216"/>
                      <a:pt x="88" y="218"/>
                    </a:cubicBezTo>
                    <a:cubicBezTo>
                      <a:pt x="0" y="379"/>
                      <a:pt x="0" y="379"/>
                      <a:pt x="0" y="379"/>
                    </a:cubicBezTo>
                    <a:cubicBezTo>
                      <a:pt x="88" y="538"/>
                      <a:pt x="88" y="538"/>
                      <a:pt x="88" y="538"/>
                    </a:cubicBezTo>
                    <a:cubicBezTo>
                      <a:pt x="389" y="536"/>
                      <a:pt x="635" y="300"/>
                      <a:pt x="652" y="2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chemeClr val="accent1">
                      <a:shade val="30000"/>
                      <a:satMod val="115000"/>
                    </a:schemeClr>
                  </a:gs>
                  <a:gs pos="50000">
                    <a:schemeClr val="accent1">
                      <a:shade val="67500"/>
                      <a:satMod val="115000"/>
                    </a:schemeClr>
                  </a:gs>
                  <a:gs pos="100000">
                    <a:schemeClr val="accent1">
                      <a:shade val="100000"/>
                      <a:satMod val="115000"/>
                    </a:schemeClr>
                  </a:gs>
                </a:gsLst>
                <a:lin ang="162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" name="Freeform 8"/>
              <p:cNvSpPr>
                <a:spLocks/>
              </p:cNvSpPr>
              <p:nvPr/>
            </p:nvSpPr>
            <p:spPr bwMode="auto">
              <a:xfrm>
                <a:off x="1007" y="2074"/>
                <a:ext cx="1129" cy="1367"/>
              </a:xfrm>
              <a:custGeom>
                <a:avLst/>
                <a:gdLst>
                  <a:gd name="T0" fmla="*/ 538 w 538"/>
                  <a:gd name="T1" fmla="*/ 330 h 652"/>
                  <a:gd name="T2" fmla="*/ 320 w 538"/>
                  <a:gd name="T3" fmla="*/ 88 h 652"/>
                  <a:gd name="T4" fmla="*/ 159 w 538"/>
                  <a:gd name="T5" fmla="*/ 0 h 652"/>
                  <a:gd name="T6" fmla="*/ 0 w 538"/>
                  <a:gd name="T7" fmla="*/ 88 h 652"/>
                  <a:gd name="T8" fmla="*/ 536 w 538"/>
                  <a:gd name="T9" fmla="*/ 652 h 652"/>
                  <a:gd name="T10" fmla="*/ 449 w 538"/>
                  <a:gd name="T11" fmla="*/ 493 h 652"/>
                  <a:gd name="T12" fmla="*/ 538 w 538"/>
                  <a:gd name="T13" fmla="*/ 330 h 6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538" h="652">
                    <a:moveTo>
                      <a:pt x="538" y="330"/>
                    </a:moveTo>
                    <a:cubicBezTo>
                      <a:pt x="416" y="315"/>
                      <a:pt x="322" y="213"/>
                      <a:pt x="320" y="88"/>
                    </a:cubicBezTo>
                    <a:cubicBezTo>
                      <a:pt x="159" y="0"/>
                      <a:pt x="159" y="0"/>
                      <a:pt x="159" y="0"/>
                    </a:cubicBezTo>
                    <a:cubicBezTo>
                      <a:pt x="0" y="88"/>
                      <a:pt x="0" y="88"/>
                      <a:pt x="0" y="88"/>
                    </a:cubicBezTo>
                    <a:cubicBezTo>
                      <a:pt x="2" y="389"/>
                      <a:pt x="238" y="635"/>
                      <a:pt x="536" y="652"/>
                    </a:cubicBezTo>
                    <a:cubicBezTo>
                      <a:pt x="449" y="493"/>
                      <a:pt x="449" y="493"/>
                      <a:pt x="449" y="493"/>
                    </a:cubicBezTo>
                    <a:lnTo>
                      <a:pt x="538" y="330"/>
                    </a:lnTo>
                    <a:close/>
                  </a:path>
                </a:pathLst>
              </a:custGeom>
              <a:gradFill flip="none" rotWithShape="1">
                <a:gsLst>
                  <a:gs pos="0">
                    <a:schemeClr val="accent4">
                      <a:shade val="30000"/>
                      <a:satMod val="115000"/>
                    </a:schemeClr>
                  </a:gs>
                  <a:gs pos="50000">
                    <a:schemeClr val="accent4">
                      <a:shade val="67500"/>
                      <a:satMod val="115000"/>
                    </a:schemeClr>
                  </a:gs>
                  <a:gs pos="100000">
                    <a:schemeClr val="accent4">
                      <a:shade val="100000"/>
                      <a:satMod val="115000"/>
                    </a:schemeClr>
                  </a:gs>
                </a:gsLst>
                <a:lin ang="2700000" scaled="1"/>
                <a:tileRect/>
              </a:gradFill>
              <a:ln>
                <a:noFill/>
              </a:ln>
              <a:scene3d>
                <a:camera prst="orthographicFront"/>
                <a:lightRig rig="threePt" dir="t"/>
              </a:scene3d>
              <a:sp3d>
                <a:bevelT prst="convex"/>
              </a:sp3d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10" name="Group 11"/>
            <p:cNvGrpSpPr>
              <a:grpSpLocks noChangeAspect="1"/>
            </p:cNvGrpSpPr>
            <p:nvPr/>
          </p:nvGrpSpPr>
          <p:grpSpPr bwMode="auto">
            <a:xfrm>
              <a:off x="2963975" y="1802247"/>
              <a:ext cx="594276" cy="460307"/>
              <a:chOff x="3741" y="2104"/>
              <a:chExt cx="1557" cy="1206"/>
            </a:xfrm>
            <a:solidFill>
              <a:schemeClr val="bg1"/>
            </a:solidFill>
          </p:grpSpPr>
          <p:sp>
            <p:nvSpPr>
              <p:cNvPr id="13" name="Freeform 13"/>
              <p:cNvSpPr>
                <a:spLocks noEditPoints="1"/>
              </p:cNvSpPr>
              <p:nvPr/>
            </p:nvSpPr>
            <p:spPr bwMode="auto">
              <a:xfrm>
                <a:off x="4904" y="3068"/>
                <a:ext cx="237" cy="242"/>
              </a:xfrm>
              <a:custGeom>
                <a:avLst/>
                <a:gdLst>
                  <a:gd name="T0" fmla="*/ 314 w 712"/>
                  <a:gd name="T1" fmla="*/ 153 h 728"/>
                  <a:gd name="T2" fmla="*/ 239 w 712"/>
                  <a:gd name="T3" fmla="*/ 186 h 728"/>
                  <a:gd name="T4" fmla="*/ 183 w 712"/>
                  <a:gd name="T5" fmla="*/ 245 h 728"/>
                  <a:gd name="T6" fmla="*/ 151 w 712"/>
                  <a:gd name="T7" fmla="*/ 321 h 728"/>
                  <a:gd name="T8" fmla="*/ 151 w 712"/>
                  <a:gd name="T9" fmla="*/ 407 h 728"/>
                  <a:gd name="T10" fmla="*/ 183 w 712"/>
                  <a:gd name="T11" fmla="*/ 483 h 728"/>
                  <a:gd name="T12" fmla="*/ 239 w 712"/>
                  <a:gd name="T13" fmla="*/ 541 h 728"/>
                  <a:gd name="T14" fmla="*/ 314 w 712"/>
                  <a:gd name="T15" fmla="*/ 574 h 728"/>
                  <a:gd name="T16" fmla="*/ 399 w 712"/>
                  <a:gd name="T17" fmla="*/ 574 h 728"/>
                  <a:gd name="T18" fmla="*/ 473 w 712"/>
                  <a:gd name="T19" fmla="*/ 541 h 728"/>
                  <a:gd name="T20" fmla="*/ 530 w 712"/>
                  <a:gd name="T21" fmla="*/ 483 h 728"/>
                  <a:gd name="T22" fmla="*/ 561 w 712"/>
                  <a:gd name="T23" fmla="*/ 407 h 728"/>
                  <a:gd name="T24" fmla="*/ 561 w 712"/>
                  <a:gd name="T25" fmla="*/ 321 h 728"/>
                  <a:gd name="T26" fmla="*/ 530 w 712"/>
                  <a:gd name="T27" fmla="*/ 245 h 728"/>
                  <a:gd name="T28" fmla="*/ 473 w 712"/>
                  <a:gd name="T29" fmla="*/ 186 h 728"/>
                  <a:gd name="T30" fmla="*/ 399 w 712"/>
                  <a:gd name="T31" fmla="*/ 153 h 728"/>
                  <a:gd name="T32" fmla="*/ 355 w 712"/>
                  <a:gd name="T33" fmla="*/ 0 h 728"/>
                  <a:gd name="T34" fmla="*/ 450 w 712"/>
                  <a:gd name="T35" fmla="*/ 13 h 728"/>
                  <a:gd name="T36" fmla="*/ 535 w 712"/>
                  <a:gd name="T37" fmla="*/ 50 h 728"/>
                  <a:gd name="T38" fmla="*/ 607 w 712"/>
                  <a:gd name="T39" fmla="*/ 106 h 728"/>
                  <a:gd name="T40" fmla="*/ 664 w 712"/>
                  <a:gd name="T41" fmla="*/ 180 h 728"/>
                  <a:gd name="T42" fmla="*/ 700 w 712"/>
                  <a:gd name="T43" fmla="*/ 267 h 728"/>
                  <a:gd name="T44" fmla="*/ 712 w 712"/>
                  <a:gd name="T45" fmla="*/ 364 h 728"/>
                  <a:gd name="T46" fmla="*/ 700 w 712"/>
                  <a:gd name="T47" fmla="*/ 461 h 728"/>
                  <a:gd name="T48" fmla="*/ 664 w 712"/>
                  <a:gd name="T49" fmla="*/ 548 h 728"/>
                  <a:gd name="T50" fmla="*/ 607 w 712"/>
                  <a:gd name="T51" fmla="*/ 620 h 728"/>
                  <a:gd name="T52" fmla="*/ 535 w 712"/>
                  <a:gd name="T53" fmla="*/ 678 h 728"/>
                  <a:gd name="T54" fmla="*/ 450 w 712"/>
                  <a:gd name="T55" fmla="*/ 714 h 728"/>
                  <a:gd name="T56" fmla="*/ 355 w 712"/>
                  <a:gd name="T57" fmla="*/ 728 h 728"/>
                  <a:gd name="T58" fmla="*/ 262 w 712"/>
                  <a:gd name="T59" fmla="*/ 714 h 728"/>
                  <a:gd name="T60" fmla="*/ 177 w 712"/>
                  <a:gd name="T61" fmla="*/ 678 h 728"/>
                  <a:gd name="T62" fmla="*/ 105 w 712"/>
                  <a:gd name="T63" fmla="*/ 620 h 728"/>
                  <a:gd name="T64" fmla="*/ 49 w 712"/>
                  <a:gd name="T65" fmla="*/ 548 h 728"/>
                  <a:gd name="T66" fmla="*/ 13 w 712"/>
                  <a:gd name="T67" fmla="*/ 461 h 728"/>
                  <a:gd name="T68" fmla="*/ 0 w 712"/>
                  <a:gd name="T69" fmla="*/ 364 h 728"/>
                  <a:gd name="T70" fmla="*/ 13 w 712"/>
                  <a:gd name="T71" fmla="*/ 267 h 728"/>
                  <a:gd name="T72" fmla="*/ 49 w 712"/>
                  <a:gd name="T73" fmla="*/ 180 h 728"/>
                  <a:gd name="T74" fmla="*/ 105 w 712"/>
                  <a:gd name="T75" fmla="*/ 106 h 728"/>
                  <a:gd name="T76" fmla="*/ 177 w 712"/>
                  <a:gd name="T77" fmla="*/ 50 h 728"/>
                  <a:gd name="T78" fmla="*/ 262 w 712"/>
                  <a:gd name="T79" fmla="*/ 13 h 728"/>
                  <a:gd name="T80" fmla="*/ 355 w 712"/>
                  <a:gd name="T81" fmla="*/ 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2" h="728">
                    <a:moveTo>
                      <a:pt x="355" y="149"/>
                    </a:moveTo>
                    <a:lnTo>
                      <a:pt x="314" y="153"/>
                    </a:lnTo>
                    <a:lnTo>
                      <a:pt x="275" y="166"/>
                    </a:lnTo>
                    <a:lnTo>
                      <a:pt x="239" y="186"/>
                    </a:lnTo>
                    <a:lnTo>
                      <a:pt x="207" y="212"/>
                    </a:lnTo>
                    <a:lnTo>
                      <a:pt x="183" y="245"/>
                    </a:lnTo>
                    <a:lnTo>
                      <a:pt x="162" y="280"/>
                    </a:lnTo>
                    <a:lnTo>
                      <a:pt x="151" y="321"/>
                    </a:lnTo>
                    <a:lnTo>
                      <a:pt x="147" y="364"/>
                    </a:lnTo>
                    <a:lnTo>
                      <a:pt x="151" y="407"/>
                    </a:lnTo>
                    <a:lnTo>
                      <a:pt x="162" y="448"/>
                    </a:lnTo>
                    <a:lnTo>
                      <a:pt x="183" y="483"/>
                    </a:lnTo>
                    <a:lnTo>
                      <a:pt x="207" y="516"/>
                    </a:lnTo>
                    <a:lnTo>
                      <a:pt x="239" y="541"/>
                    </a:lnTo>
                    <a:lnTo>
                      <a:pt x="275" y="561"/>
                    </a:lnTo>
                    <a:lnTo>
                      <a:pt x="314" y="574"/>
                    </a:lnTo>
                    <a:lnTo>
                      <a:pt x="355" y="577"/>
                    </a:lnTo>
                    <a:lnTo>
                      <a:pt x="399" y="574"/>
                    </a:lnTo>
                    <a:lnTo>
                      <a:pt x="437" y="561"/>
                    </a:lnTo>
                    <a:lnTo>
                      <a:pt x="473" y="541"/>
                    </a:lnTo>
                    <a:lnTo>
                      <a:pt x="505" y="516"/>
                    </a:lnTo>
                    <a:lnTo>
                      <a:pt x="530" y="483"/>
                    </a:lnTo>
                    <a:lnTo>
                      <a:pt x="550" y="448"/>
                    </a:lnTo>
                    <a:lnTo>
                      <a:pt x="561" y="407"/>
                    </a:lnTo>
                    <a:lnTo>
                      <a:pt x="566" y="364"/>
                    </a:lnTo>
                    <a:lnTo>
                      <a:pt x="561" y="321"/>
                    </a:lnTo>
                    <a:lnTo>
                      <a:pt x="550" y="280"/>
                    </a:lnTo>
                    <a:lnTo>
                      <a:pt x="530" y="245"/>
                    </a:lnTo>
                    <a:lnTo>
                      <a:pt x="505" y="212"/>
                    </a:lnTo>
                    <a:lnTo>
                      <a:pt x="473" y="186"/>
                    </a:lnTo>
                    <a:lnTo>
                      <a:pt x="437" y="166"/>
                    </a:lnTo>
                    <a:lnTo>
                      <a:pt x="399" y="153"/>
                    </a:lnTo>
                    <a:lnTo>
                      <a:pt x="355" y="149"/>
                    </a:lnTo>
                    <a:close/>
                    <a:moveTo>
                      <a:pt x="355" y="0"/>
                    </a:moveTo>
                    <a:lnTo>
                      <a:pt x="404" y="3"/>
                    </a:lnTo>
                    <a:lnTo>
                      <a:pt x="450" y="13"/>
                    </a:lnTo>
                    <a:lnTo>
                      <a:pt x="495" y="28"/>
                    </a:lnTo>
                    <a:lnTo>
                      <a:pt x="535" y="50"/>
                    </a:lnTo>
                    <a:lnTo>
                      <a:pt x="574" y="75"/>
                    </a:lnTo>
                    <a:lnTo>
                      <a:pt x="607" y="106"/>
                    </a:lnTo>
                    <a:lnTo>
                      <a:pt x="638" y="141"/>
                    </a:lnTo>
                    <a:lnTo>
                      <a:pt x="664" y="180"/>
                    </a:lnTo>
                    <a:lnTo>
                      <a:pt x="684" y="222"/>
                    </a:lnTo>
                    <a:lnTo>
                      <a:pt x="700" y="267"/>
                    </a:lnTo>
                    <a:lnTo>
                      <a:pt x="710" y="314"/>
                    </a:lnTo>
                    <a:lnTo>
                      <a:pt x="712" y="364"/>
                    </a:lnTo>
                    <a:lnTo>
                      <a:pt x="710" y="414"/>
                    </a:lnTo>
                    <a:lnTo>
                      <a:pt x="700" y="461"/>
                    </a:lnTo>
                    <a:lnTo>
                      <a:pt x="684" y="505"/>
                    </a:lnTo>
                    <a:lnTo>
                      <a:pt x="664" y="548"/>
                    </a:lnTo>
                    <a:lnTo>
                      <a:pt x="638" y="586"/>
                    </a:lnTo>
                    <a:lnTo>
                      <a:pt x="607" y="620"/>
                    </a:lnTo>
                    <a:lnTo>
                      <a:pt x="574" y="651"/>
                    </a:lnTo>
                    <a:lnTo>
                      <a:pt x="535" y="678"/>
                    </a:lnTo>
                    <a:lnTo>
                      <a:pt x="495" y="700"/>
                    </a:lnTo>
                    <a:lnTo>
                      <a:pt x="450" y="714"/>
                    </a:lnTo>
                    <a:lnTo>
                      <a:pt x="404" y="725"/>
                    </a:lnTo>
                    <a:lnTo>
                      <a:pt x="355" y="728"/>
                    </a:lnTo>
                    <a:lnTo>
                      <a:pt x="308" y="725"/>
                    </a:lnTo>
                    <a:lnTo>
                      <a:pt x="262" y="714"/>
                    </a:lnTo>
                    <a:lnTo>
                      <a:pt x="217" y="700"/>
                    </a:lnTo>
                    <a:lnTo>
                      <a:pt x="177" y="678"/>
                    </a:lnTo>
                    <a:lnTo>
                      <a:pt x="138" y="651"/>
                    </a:lnTo>
                    <a:lnTo>
                      <a:pt x="105" y="620"/>
                    </a:lnTo>
                    <a:lnTo>
                      <a:pt x="75" y="586"/>
                    </a:lnTo>
                    <a:lnTo>
                      <a:pt x="49" y="548"/>
                    </a:lnTo>
                    <a:lnTo>
                      <a:pt x="28" y="505"/>
                    </a:lnTo>
                    <a:lnTo>
                      <a:pt x="13" y="461"/>
                    </a:lnTo>
                    <a:lnTo>
                      <a:pt x="4" y="414"/>
                    </a:lnTo>
                    <a:lnTo>
                      <a:pt x="0" y="364"/>
                    </a:lnTo>
                    <a:lnTo>
                      <a:pt x="4" y="314"/>
                    </a:lnTo>
                    <a:lnTo>
                      <a:pt x="13" y="267"/>
                    </a:lnTo>
                    <a:lnTo>
                      <a:pt x="28" y="222"/>
                    </a:lnTo>
                    <a:lnTo>
                      <a:pt x="49" y="180"/>
                    </a:lnTo>
                    <a:lnTo>
                      <a:pt x="75" y="141"/>
                    </a:lnTo>
                    <a:lnTo>
                      <a:pt x="105" y="106"/>
                    </a:lnTo>
                    <a:lnTo>
                      <a:pt x="138" y="75"/>
                    </a:lnTo>
                    <a:lnTo>
                      <a:pt x="177" y="50"/>
                    </a:lnTo>
                    <a:lnTo>
                      <a:pt x="217" y="28"/>
                    </a:lnTo>
                    <a:lnTo>
                      <a:pt x="262" y="13"/>
                    </a:lnTo>
                    <a:lnTo>
                      <a:pt x="308" y="3"/>
                    </a:lnTo>
                    <a:lnTo>
                      <a:pt x="3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4" name="Freeform 14"/>
              <p:cNvSpPr>
                <a:spLocks/>
              </p:cNvSpPr>
              <p:nvPr/>
            </p:nvSpPr>
            <p:spPr bwMode="auto">
              <a:xfrm>
                <a:off x="4279" y="2939"/>
                <a:ext cx="823" cy="110"/>
              </a:xfrm>
              <a:custGeom>
                <a:avLst/>
                <a:gdLst>
                  <a:gd name="T0" fmla="*/ 180 w 2468"/>
                  <a:gd name="T1" fmla="*/ 0 h 329"/>
                  <a:gd name="T2" fmla="*/ 2395 w 2468"/>
                  <a:gd name="T3" fmla="*/ 0 h 329"/>
                  <a:gd name="T4" fmla="*/ 2418 w 2468"/>
                  <a:gd name="T5" fmla="*/ 3 h 329"/>
                  <a:gd name="T6" fmla="*/ 2438 w 2468"/>
                  <a:gd name="T7" fmla="*/ 15 h 329"/>
                  <a:gd name="T8" fmla="*/ 2454 w 2468"/>
                  <a:gd name="T9" fmla="*/ 31 h 329"/>
                  <a:gd name="T10" fmla="*/ 2464 w 2468"/>
                  <a:gd name="T11" fmla="*/ 52 h 329"/>
                  <a:gd name="T12" fmla="*/ 2468 w 2468"/>
                  <a:gd name="T13" fmla="*/ 75 h 329"/>
                  <a:gd name="T14" fmla="*/ 2464 w 2468"/>
                  <a:gd name="T15" fmla="*/ 99 h 329"/>
                  <a:gd name="T16" fmla="*/ 2454 w 2468"/>
                  <a:gd name="T17" fmla="*/ 120 h 329"/>
                  <a:gd name="T18" fmla="*/ 2438 w 2468"/>
                  <a:gd name="T19" fmla="*/ 136 h 329"/>
                  <a:gd name="T20" fmla="*/ 2418 w 2468"/>
                  <a:gd name="T21" fmla="*/ 146 h 329"/>
                  <a:gd name="T22" fmla="*/ 2395 w 2468"/>
                  <a:gd name="T23" fmla="*/ 149 h 329"/>
                  <a:gd name="T24" fmla="*/ 221 w 2468"/>
                  <a:gd name="T25" fmla="*/ 149 h 329"/>
                  <a:gd name="T26" fmla="*/ 134 w 2468"/>
                  <a:gd name="T27" fmla="*/ 293 h 329"/>
                  <a:gd name="T28" fmla="*/ 120 w 2468"/>
                  <a:gd name="T29" fmla="*/ 312 h 329"/>
                  <a:gd name="T30" fmla="*/ 101 w 2468"/>
                  <a:gd name="T31" fmla="*/ 324 h 329"/>
                  <a:gd name="T32" fmla="*/ 79 w 2468"/>
                  <a:gd name="T33" fmla="*/ 329 h 329"/>
                  <a:gd name="T34" fmla="*/ 56 w 2468"/>
                  <a:gd name="T35" fmla="*/ 327 h 329"/>
                  <a:gd name="T36" fmla="*/ 35 w 2468"/>
                  <a:gd name="T37" fmla="*/ 318 h 329"/>
                  <a:gd name="T38" fmla="*/ 18 w 2468"/>
                  <a:gd name="T39" fmla="*/ 304 h 329"/>
                  <a:gd name="T40" fmla="*/ 6 w 2468"/>
                  <a:gd name="T41" fmla="*/ 284 h 329"/>
                  <a:gd name="T42" fmla="*/ 0 w 2468"/>
                  <a:gd name="T43" fmla="*/ 262 h 329"/>
                  <a:gd name="T44" fmla="*/ 2 w 2468"/>
                  <a:gd name="T45" fmla="*/ 239 h 329"/>
                  <a:gd name="T46" fmla="*/ 10 w 2468"/>
                  <a:gd name="T47" fmla="*/ 217 h 329"/>
                  <a:gd name="T48" fmla="*/ 117 w 2468"/>
                  <a:gd name="T49" fmla="*/ 36 h 329"/>
                  <a:gd name="T50" fmla="*/ 130 w 2468"/>
                  <a:gd name="T51" fmla="*/ 21 h 329"/>
                  <a:gd name="T52" fmla="*/ 144 w 2468"/>
                  <a:gd name="T53" fmla="*/ 11 h 329"/>
                  <a:gd name="T54" fmla="*/ 162 w 2468"/>
                  <a:gd name="T55" fmla="*/ 3 h 329"/>
                  <a:gd name="T56" fmla="*/ 180 w 2468"/>
                  <a:gd name="T57" fmla="*/ 0 h 329"/>
                  <a:gd name="T58" fmla="*/ 180 w 2468"/>
                  <a:gd name="T59" fmla="*/ 0 h 32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2468" h="329">
                    <a:moveTo>
                      <a:pt x="180" y="0"/>
                    </a:moveTo>
                    <a:lnTo>
                      <a:pt x="2395" y="0"/>
                    </a:lnTo>
                    <a:lnTo>
                      <a:pt x="2418" y="3"/>
                    </a:lnTo>
                    <a:lnTo>
                      <a:pt x="2438" y="15"/>
                    </a:lnTo>
                    <a:lnTo>
                      <a:pt x="2454" y="31"/>
                    </a:lnTo>
                    <a:lnTo>
                      <a:pt x="2464" y="52"/>
                    </a:lnTo>
                    <a:lnTo>
                      <a:pt x="2468" y="75"/>
                    </a:lnTo>
                    <a:lnTo>
                      <a:pt x="2464" y="99"/>
                    </a:lnTo>
                    <a:lnTo>
                      <a:pt x="2454" y="120"/>
                    </a:lnTo>
                    <a:lnTo>
                      <a:pt x="2438" y="136"/>
                    </a:lnTo>
                    <a:lnTo>
                      <a:pt x="2418" y="146"/>
                    </a:lnTo>
                    <a:lnTo>
                      <a:pt x="2395" y="149"/>
                    </a:lnTo>
                    <a:lnTo>
                      <a:pt x="221" y="149"/>
                    </a:lnTo>
                    <a:lnTo>
                      <a:pt x="134" y="293"/>
                    </a:lnTo>
                    <a:lnTo>
                      <a:pt x="120" y="312"/>
                    </a:lnTo>
                    <a:lnTo>
                      <a:pt x="101" y="324"/>
                    </a:lnTo>
                    <a:lnTo>
                      <a:pt x="79" y="329"/>
                    </a:lnTo>
                    <a:lnTo>
                      <a:pt x="56" y="327"/>
                    </a:lnTo>
                    <a:lnTo>
                      <a:pt x="35" y="318"/>
                    </a:lnTo>
                    <a:lnTo>
                      <a:pt x="18" y="304"/>
                    </a:lnTo>
                    <a:lnTo>
                      <a:pt x="6" y="284"/>
                    </a:lnTo>
                    <a:lnTo>
                      <a:pt x="0" y="262"/>
                    </a:lnTo>
                    <a:lnTo>
                      <a:pt x="2" y="239"/>
                    </a:lnTo>
                    <a:lnTo>
                      <a:pt x="10" y="217"/>
                    </a:lnTo>
                    <a:lnTo>
                      <a:pt x="117" y="36"/>
                    </a:lnTo>
                    <a:lnTo>
                      <a:pt x="130" y="21"/>
                    </a:lnTo>
                    <a:lnTo>
                      <a:pt x="144" y="11"/>
                    </a:lnTo>
                    <a:lnTo>
                      <a:pt x="162" y="3"/>
                    </a:lnTo>
                    <a:lnTo>
                      <a:pt x="180" y="0"/>
                    </a:lnTo>
                    <a:lnTo>
                      <a:pt x="1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5" name="Freeform 15"/>
              <p:cNvSpPr>
                <a:spLocks/>
              </p:cNvSpPr>
              <p:nvPr/>
            </p:nvSpPr>
            <p:spPr bwMode="auto">
              <a:xfrm>
                <a:off x="4256" y="2425"/>
                <a:ext cx="1018" cy="178"/>
              </a:xfrm>
              <a:custGeom>
                <a:avLst/>
                <a:gdLst>
                  <a:gd name="T0" fmla="*/ 2973 w 3055"/>
                  <a:gd name="T1" fmla="*/ 0 h 533"/>
                  <a:gd name="T2" fmla="*/ 2998 w 3055"/>
                  <a:gd name="T3" fmla="*/ 2 h 533"/>
                  <a:gd name="T4" fmla="*/ 3019 w 3055"/>
                  <a:gd name="T5" fmla="*/ 9 h 533"/>
                  <a:gd name="T6" fmla="*/ 3037 w 3055"/>
                  <a:gd name="T7" fmla="*/ 24 h 533"/>
                  <a:gd name="T8" fmla="*/ 3050 w 3055"/>
                  <a:gd name="T9" fmla="*/ 42 h 533"/>
                  <a:gd name="T10" fmla="*/ 3055 w 3055"/>
                  <a:gd name="T11" fmla="*/ 64 h 533"/>
                  <a:gd name="T12" fmla="*/ 3055 w 3055"/>
                  <a:gd name="T13" fmla="*/ 87 h 533"/>
                  <a:gd name="T14" fmla="*/ 2986 w 3055"/>
                  <a:gd name="T15" fmla="*/ 467 h 533"/>
                  <a:gd name="T16" fmla="*/ 2980 w 3055"/>
                  <a:gd name="T17" fmla="*/ 489 h 533"/>
                  <a:gd name="T18" fmla="*/ 2969 w 3055"/>
                  <a:gd name="T19" fmla="*/ 507 h 533"/>
                  <a:gd name="T20" fmla="*/ 2953 w 3055"/>
                  <a:gd name="T21" fmla="*/ 522 h 533"/>
                  <a:gd name="T22" fmla="*/ 2934 w 3055"/>
                  <a:gd name="T23" fmla="*/ 530 h 533"/>
                  <a:gd name="T24" fmla="*/ 2913 w 3055"/>
                  <a:gd name="T25" fmla="*/ 533 h 533"/>
                  <a:gd name="T26" fmla="*/ 73 w 3055"/>
                  <a:gd name="T27" fmla="*/ 533 h 533"/>
                  <a:gd name="T28" fmla="*/ 50 w 3055"/>
                  <a:gd name="T29" fmla="*/ 530 h 533"/>
                  <a:gd name="T30" fmla="*/ 30 w 3055"/>
                  <a:gd name="T31" fmla="*/ 520 h 533"/>
                  <a:gd name="T32" fmla="*/ 14 w 3055"/>
                  <a:gd name="T33" fmla="*/ 504 h 533"/>
                  <a:gd name="T34" fmla="*/ 4 w 3055"/>
                  <a:gd name="T35" fmla="*/ 483 h 533"/>
                  <a:gd name="T36" fmla="*/ 0 w 3055"/>
                  <a:gd name="T37" fmla="*/ 460 h 533"/>
                  <a:gd name="T38" fmla="*/ 4 w 3055"/>
                  <a:gd name="T39" fmla="*/ 436 h 533"/>
                  <a:gd name="T40" fmla="*/ 14 w 3055"/>
                  <a:gd name="T41" fmla="*/ 416 h 533"/>
                  <a:gd name="T42" fmla="*/ 30 w 3055"/>
                  <a:gd name="T43" fmla="*/ 399 h 533"/>
                  <a:gd name="T44" fmla="*/ 50 w 3055"/>
                  <a:gd name="T45" fmla="*/ 389 h 533"/>
                  <a:gd name="T46" fmla="*/ 73 w 3055"/>
                  <a:gd name="T47" fmla="*/ 385 h 533"/>
                  <a:gd name="T48" fmla="*/ 2852 w 3055"/>
                  <a:gd name="T49" fmla="*/ 385 h 533"/>
                  <a:gd name="T50" fmla="*/ 2911 w 3055"/>
                  <a:gd name="T51" fmla="*/ 61 h 533"/>
                  <a:gd name="T52" fmla="*/ 2920 w 3055"/>
                  <a:gd name="T53" fmla="*/ 39 h 533"/>
                  <a:gd name="T54" fmla="*/ 2933 w 3055"/>
                  <a:gd name="T55" fmla="*/ 19 h 533"/>
                  <a:gd name="T56" fmla="*/ 2952 w 3055"/>
                  <a:gd name="T57" fmla="*/ 8 h 533"/>
                  <a:gd name="T58" fmla="*/ 2973 w 3055"/>
                  <a:gd name="T59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55" h="533">
                    <a:moveTo>
                      <a:pt x="2973" y="0"/>
                    </a:moveTo>
                    <a:lnTo>
                      <a:pt x="2998" y="2"/>
                    </a:lnTo>
                    <a:lnTo>
                      <a:pt x="3019" y="9"/>
                    </a:lnTo>
                    <a:lnTo>
                      <a:pt x="3037" y="24"/>
                    </a:lnTo>
                    <a:lnTo>
                      <a:pt x="3050" y="42"/>
                    </a:lnTo>
                    <a:lnTo>
                      <a:pt x="3055" y="64"/>
                    </a:lnTo>
                    <a:lnTo>
                      <a:pt x="3055" y="87"/>
                    </a:lnTo>
                    <a:lnTo>
                      <a:pt x="2986" y="467"/>
                    </a:lnTo>
                    <a:lnTo>
                      <a:pt x="2980" y="489"/>
                    </a:lnTo>
                    <a:lnTo>
                      <a:pt x="2969" y="507"/>
                    </a:lnTo>
                    <a:lnTo>
                      <a:pt x="2953" y="522"/>
                    </a:lnTo>
                    <a:lnTo>
                      <a:pt x="2934" y="530"/>
                    </a:lnTo>
                    <a:lnTo>
                      <a:pt x="2913" y="533"/>
                    </a:lnTo>
                    <a:lnTo>
                      <a:pt x="73" y="533"/>
                    </a:lnTo>
                    <a:lnTo>
                      <a:pt x="50" y="530"/>
                    </a:lnTo>
                    <a:lnTo>
                      <a:pt x="30" y="520"/>
                    </a:lnTo>
                    <a:lnTo>
                      <a:pt x="14" y="504"/>
                    </a:lnTo>
                    <a:lnTo>
                      <a:pt x="4" y="483"/>
                    </a:lnTo>
                    <a:lnTo>
                      <a:pt x="0" y="460"/>
                    </a:lnTo>
                    <a:lnTo>
                      <a:pt x="4" y="436"/>
                    </a:lnTo>
                    <a:lnTo>
                      <a:pt x="14" y="416"/>
                    </a:lnTo>
                    <a:lnTo>
                      <a:pt x="30" y="399"/>
                    </a:lnTo>
                    <a:lnTo>
                      <a:pt x="50" y="389"/>
                    </a:lnTo>
                    <a:lnTo>
                      <a:pt x="73" y="385"/>
                    </a:lnTo>
                    <a:lnTo>
                      <a:pt x="2852" y="385"/>
                    </a:lnTo>
                    <a:lnTo>
                      <a:pt x="2911" y="61"/>
                    </a:lnTo>
                    <a:lnTo>
                      <a:pt x="2920" y="39"/>
                    </a:lnTo>
                    <a:lnTo>
                      <a:pt x="2933" y="19"/>
                    </a:lnTo>
                    <a:lnTo>
                      <a:pt x="2952" y="8"/>
                    </a:lnTo>
                    <a:lnTo>
                      <a:pt x="29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Freeform 16"/>
              <p:cNvSpPr>
                <a:spLocks/>
              </p:cNvSpPr>
              <p:nvPr/>
            </p:nvSpPr>
            <p:spPr bwMode="auto">
              <a:xfrm>
                <a:off x="4201" y="2425"/>
                <a:ext cx="1074" cy="50"/>
              </a:xfrm>
              <a:custGeom>
                <a:avLst/>
                <a:gdLst>
                  <a:gd name="T0" fmla="*/ 72 w 3221"/>
                  <a:gd name="T1" fmla="*/ 0 h 150"/>
                  <a:gd name="T2" fmla="*/ 3147 w 3221"/>
                  <a:gd name="T3" fmla="*/ 0 h 150"/>
                  <a:gd name="T4" fmla="*/ 3170 w 3221"/>
                  <a:gd name="T5" fmla="*/ 4 h 150"/>
                  <a:gd name="T6" fmla="*/ 3191 w 3221"/>
                  <a:gd name="T7" fmla="*/ 15 h 150"/>
                  <a:gd name="T8" fmla="*/ 3206 w 3221"/>
                  <a:gd name="T9" fmla="*/ 31 h 150"/>
                  <a:gd name="T10" fmla="*/ 3216 w 3221"/>
                  <a:gd name="T11" fmla="*/ 51 h 150"/>
                  <a:gd name="T12" fmla="*/ 3221 w 3221"/>
                  <a:gd name="T13" fmla="*/ 75 h 150"/>
                  <a:gd name="T14" fmla="*/ 3216 w 3221"/>
                  <a:gd name="T15" fmla="*/ 98 h 150"/>
                  <a:gd name="T16" fmla="*/ 3206 w 3221"/>
                  <a:gd name="T17" fmla="*/ 119 h 150"/>
                  <a:gd name="T18" fmla="*/ 3191 w 3221"/>
                  <a:gd name="T19" fmla="*/ 135 h 150"/>
                  <a:gd name="T20" fmla="*/ 3170 w 3221"/>
                  <a:gd name="T21" fmla="*/ 146 h 150"/>
                  <a:gd name="T22" fmla="*/ 3147 w 3221"/>
                  <a:gd name="T23" fmla="*/ 150 h 150"/>
                  <a:gd name="T24" fmla="*/ 72 w 3221"/>
                  <a:gd name="T25" fmla="*/ 150 h 150"/>
                  <a:gd name="T26" fmla="*/ 48 w 3221"/>
                  <a:gd name="T27" fmla="*/ 146 h 150"/>
                  <a:gd name="T28" fmla="*/ 28 w 3221"/>
                  <a:gd name="T29" fmla="*/ 135 h 150"/>
                  <a:gd name="T30" fmla="*/ 12 w 3221"/>
                  <a:gd name="T31" fmla="*/ 119 h 150"/>
                  <a:gd name="T32" fmla="*/ 2 w 3221"/>
                  <a:gd name="T33" fmla="*/ 98 h 150"/>
                  <a:gd name="T34" fmla="*/ 0 w 3221"/>
                  <a:gd name="T35" fmla="*/ 75 h 150"/>
                  <a:gd name="T36" fmla="*/ 2 w 3221"/>
                  <a:gd name="T37" fmla="*/ 51 h 150"/>
                  <a:gd name="T38" fmla="*/ 12 w 3221"/>
                  <a:gd name="T39" fmla="*/ 31 h 150"/>
                  <a:gd name="T40" fmla="*/ 28 w 3221"/>
                  <a:gd name="T41" fmla="*/ 15 h 150"/>
                  <a:gd name="T42" fmla="*/ 48 w 3221"/>
                  <a:gd name="T43" fmla="*/ 4 h 150"/>
                  <a:gd name="T44" fmla="*/ 72 w 3221"/>
                  <a:gd name="T45" fmla="*/ 0 h 15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21" h="150">
                    <a:moveTo>
                      <a:pt x="72" y="0"/>
                    </a:moveTo>
                    <a:lnTo>
                      <a:pt x="3147" y="0"/>
                    </a:lnTo>
                    <a:lnTo>
                      <a:pt x="3170" y="4"/>
                    </a:lnTo>
                    <a:lnTo>
                      <a:pt x="3191" y="15"/>
                    </a:lnTo>
                    <a:lnTo>
                      <a:pt x="3206" y="31"/>
                    </a:lnTo>
                    <a:lnTo>
                      <a:pt x="3216" y="51"/>
                    </a:lnTo>
                    <a:lnTo>
                      <a:pt x="3221" y="75"/>
                    </a:lnTo>
                    <a:lnTo>
                      <a:pt x="3216" y="98"/>
                    </a:lnTo>
                    <a:lnTo>
                      <a:pt x="3206" y="119"/>
                    </a:lnTo>
                    <a:lnTo>
                      <a:pt x="3191" y="135"/>
                    </a:lnTo>
                    <a:lnTo>
                      <a:pt x="3170" y="146"/>
                    </a:lnTo>
                    <a:lnTo>
                      <a:pt x="3147" y="150"/>
                    </a:lnTo>
                    <a:lnTo>
                      <a:pt x="72" y="150"/>
                    </a:lnTo>
                    <a:lnTo>
                      <a:pt x="48" y="146"/>
                    </a:lnTo>
                    <a:lnTo>
                      <a:pt x="28" y="135"/>
                    </a:lnTo>
                    <a:lnTo>
                      <a:pt x="12" y="119"/>
                    </a:lnTo>
                    <a:lnTo>
                      <a:pt x="2" y="98"/>
                    </a:lnTo>
                    <a:lnTo>
                      <a:pt x="0" y="75"/>
                    </a:lnTo>
                    <a:lnTo>
                      <a:pt x="2" y="51"/>
                    </a:lnTo>
                    <a:lnTo>
                      <a:pt x="12" y="31"/>
                    </a:lnTo>
                    <a:lnTo>
                      <a:pt x="28" y="15"/>
                    </a:lnTo>
                    <a:lnTo>
                      <a:pt x="48" y="4"/>
                    </a:lnTo>
                    <a:lnTo>
                      <a:pt x="72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7" name="Freeform 17"/>
              <p:cNvSpPr>
                <a:spLocks/>
              </p:cNvSpPr>
              <p:nvPr/>
            </p:nvSpPr>
            <p:spPr bwMode="auto">
              <a:xfrm>
                <a:off x="4220" y="2682"/>
                <a:ext cx="1007" cy="178"/>
              </a:xfrm>
              <a:custGeom>
                <a:avLst/>
                <a:gdLst>
                  <a:gd name="T0" fmla="*/ 2939 w 3021"/>
                  <a:gd name="T1" fmla="*/ 0 h 533"/>
                  <a:gd name="T2" fmla="*/ 2964 w 3021"/>
                  <a:gd name="T3" fmla="*/ 0 h 533"/>
                  <a:gd name="T4" fmla="*/ 2985 w 3021"/>
                  <a:gd name="T5" fmla="*/ 9 h 533"/>
                  <a:gd name="T6" fmla="*/ 3003 w 3021"/>
                  <a:gd name="T7" fmla="*/ 22 h 533"/>
                  <a:gd name="T8" fmla="*/ 3015 w 3021"/>
                  <a:gd name="T9" fmla="*/ 41 h 533"/>
                  <a:gd name="T10" fmla="*/ 3021 w 3021"/>
                  <a:gd name="T11" fmla="*/ 63 h 533"/>
                  <a:gd name="T12" fmla="*/ 3021 w 3021"/>
                  <a:gd name="T13" fmla="*/ 87 h 533"/>
                  <a:gd name="T14" fmla="*/ 2952 w 3021"/>
                  <a:gd name="T15" fmla="*/ 467 h 533"/>
                  <a:gd name="T16" fmla="*/ 2946 w 3021"/>
                  <a:gd name="T17" fmla="*/ 487 h 533"/>
                  <a:gd name="T18" fmla="*/ 2935 w 3021"/>
                  <a:gd name="T19" fmla="*/ 507 h 533"/>
                  <a:gd name="T20" fmla="*/ 2919 w 3021"/>
                  <a:gd name="T21" fmla="*/ 521 h 533"/>
                  <a:gd name="T22" fmla="*/ 2900 w 3021"/>
                  <a:gd name="T23" fmla="*/ 530 h 533"/>
                  <a:gd name="T24" fmla="*/ 2879 w 3021"/>
                  <a:gd name="T25" fmla="*/ 533 h 533"/>
                  <a:gd name="T26" fmla="*/ 74 w 3021"/>
                  <a:gd name="T27" fmla="*/ 533 h 533"/>
                  <a:gd name="T28" fmla="*/ 51 w 3021"/>
                  <a:gd name="T29" fmla="*/ 530 h 533"/>
                  <a:gd name="T30" fmla="*/ 30 w 3021"/>
                  <a:gd name="T31" fmla="*/ 520 h 533"/>
                  <a:gd name="T32" fmla="*/ 15 w 3021"/>
                  <a:gd name="T33" fmla="*/ 504 h 533"/>
                  <a:gd name="T34" fmla="*/ 4 w 3021"/>
                  <a:gd name="T35" fmla="*/ 483 h 533"/>
                  <a:gd name="T36" fmla="*/ 0 w 3021"/>
                  <a:gd name="T37" fmla="*/ 459 h 533"/>
                  <a:gd name="T38" fmla="*/ 4 w 3021"/>
                  <a:gd name="T39" fmla="*/ 436 h 533"/>
                  <a:gd name="T40" fmla="*/ 15 w 3021"/>
                  <a:gd name="T41" fmla="*/ 415 h 533"/>
                  <a:gd name="T42" fmla="*/ 30 w 3021"/>
                  <a:gd name="T43" fmla="*/ 399 h 533"/>
                  <a:gd name="T44" fmla="*/ 51 w 3021"/>
                  <a:gd name="T45" fmla="*/ 387 h 533"/>
                  <a:gd name="T46" fmla="*/ 74 w 3021"/>
                  <a:gd name="T47" fmla="*/ 384 h 533"/>
                  <a:gd name="T48" fmla="*/ 2818 w 3021"/>
                  <a:gd name="T49" fmla="*/ 384 h 533"/>
                  <a:gd name="T50" fmla="*/ 2877 w 3021"/>
                  <a:gd name="T51" fmla="*/ 60 h 533"/>
                  <a:gd name="T52" fmla="*/ 2886 w 3021"/>
                  <a:gd name="T53" fmla="*/ 37 h 533"/>
                  <a:gd name="T54" fmla="*/ 2899 w 3021"/>
                  <a:gd name="T55" fmla="*/ 19 h 533"/>
                  <a:gd name="T56" fmla="*/ 2918 w 3021"/>
                  <a:gd name="T57" fmla="*/ 6 h 533"/>
                  <a:gd name="T58" fmla="*/ 2939 w 3021"/>
                  <a:gd name="T59" fmla="*/ 0 h 53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</a:cxnLst>
                <a:rect l="0" t="0" r="r" b="b"/>
                <a:pathLst>
                  <a:path w="3021" h="533">
                    <a:moveTo>
                      <a:pt x="2939" y="0"/>
                    </a:moveTo>
                    <a:lnTo>
                      <a:pt x="2964" y="0"/>
                    </a:lnTo>
                    <a:lnTo>
                      <a:pt x="2985" y="9"/>
                    </a:lnTo>
                    <a:lnTo>
                      <a:pt x="3003" y="22"/>
                    </a:lnTo>
                    <a:lnTo>
                      <a:pt x="3015" y="41"/>
                    </a:lnTo>
                    <a:lnTo>
                      <a:pt x="3021" y="63"/>
                    </a:lnTo>
                    <a:lnTo>
                      <a:pt x="3021" y="87"/>
                    </a:lnTo>
                    <a:lnTo>
                      <a:pt x="2952" y="467"/>
                    </a:lnTo>
                    <a:lnTo>
                      <a:pt x="2946" y="487"/>
                    </a:lnTo>
                    <a:lnTo>
                      <a:pt x="2935" y="507"/>
                    </a:lnTo>
                    <a:lnTo>
                      <a:pt x="2919" y="521"/>
                    </a:lnTo>
                    <a:lnTo>
                      <a:pt x="2900" y="530"/>
                    </a:lnTo>
                    <a:lnTo>
                      <a:pt x="2879" y="533"/>
                    </a:lnTo>
                    <a:lnTo>
                      <a:pt x="74" y="533"/>
                    </a:lnTo>
                    <a:lnTo>
                      <a:pt x="51" y="530"/>
                    </a:lnTo>
                    <a:lnTo>
                      <a:pt x="30" y="520"/>
                    </a:lnTo>
                    <a:lnTo>
                      <a:pt x="15" y="504"/>
                    </a:lnTo>
                    <a:lnTo>
                      <a:pt x="4" y="483"/>
                    </a:lnTo>
                    <a:lnTo>
                      <a:pt x="0" y="459"/>
                    </a:lnTo>
                    <a:lnTo>
                      <a:pt x="4" y="436"/>
                    </a:lnTo>
                    <a:lnTo>
                      <a:pt x="15" y="415"/>
                    </a:lnTo>
                    <a:lnTo>
                      <a:pt x="30" y="399"/>
                    </a:lnTo>
                    <a:lnTo>
                      <a:pt x="51" y="387"/>
                    </a:lnTo>
                    <a:lnTo>
                      <a:pt x="74" y="384"/>
                    </a:lnTo>
                    <a:lnTo>
                      <a:pt x="2818" y="384"/>
                    </a:lnTo>
                    <a:lnTo>
                      <a:pt x="2877" y="60"/>
                    </a:lnTo>
                    <a:lnTo>
                      <a:pt x="2886" y="37"/>
                    </a:lnTo>
                    <a:lnTo>
                      <a:pt x="2899" y="19"/>
                    </a:lnTo>
                    <a:lnTo>
                      <a:pt x="2918" y="6"/>
                    </a:lnTo>
                    <a:lnTo>
                      <a:pt x="293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8" name="Freeform 18"/>
              <p:cNvSpPr>
                <a:spLocks/>
              </p:cNvSpPr>
              <p:nvPr/>
            </p:nvSpPr>
            <p:spPr bwMode="auto">
              <a:xfrm>
                <a:off x="3741" y="2104"/>
                <a:ext cx="230" cy="49"/>
              </a:xfrm>
              <a:custGeom>
                <a:avLst/>
                <a:gdLst>
                  <a:gd name="T0" fmla="*/ 73 w 691"/>
                  <a:gd name="T1" fmla="*/ 0 h 148"/>
                  <a:gd name="T2" fmla="*/ 618 w 691"/>
                  <a:gd name="T3" fmla="*/ 0 h 148"/>
                  <a:gd name="T4" fmla="*/ 641 w 691"/>
                  <a:gd name="T5" fmla="*/ 3 h 148"/>
                  <a:gd name="T6" fmla="*/ 661 w 691"/>
                  <a:gd name="T7" fmla="*/ 13 h 148"/>
                  <a:gd name="T8" fmla="*/ 677 w 691"/>
                  <a:gd name="T9" fmla="*/ 29 h 148"/>
                  <a:gd name="T10" fmla="*/ 687 w 691"/>
                  <a:gd name="T11" fmla="*/ 50 h 148"/>
                  <a:gd name="T12" fmla="*/ 691 w 691"/>
                  <a:gd name="T13" fmla="*/ 73 h 148"/>
                  <a:gd name="T14" fmla="*/ 687 w 691"/>
                  <a:gd name="T15" fmla="*/ 97 h 148"/>
                  <a:gd name="T16" fmla="*/ 677 w 691"/>
                  <a:gd name="T17" fmla="*/ 117 h 148"/>
                  <a:gd name="T18" fmla="*/ 661 w 691"/>
                  <a:gd name="T19" fmla="*/ 134 h 148"/>
                  <a:gd name="T20" fmla="*/ 641 w 691"/>
                  <a:gd name="T21" fmla="*/ 145 h 148"/>
                  <a:gd name="T22" fmla="*/ 618 w 691"/>
                  <a:gd name="T23" fmla="*/ 148 h 148"/>
                  <a:gd name="T24" fmla="*/ 73 w 691"/>
                  <a:gd name="T25" fmla="*/ 148 h 148"/>
                  <a:gd name="T26" fmla="*/ 50 w 691"/>
                  <a:gd name="T27" fmla="*/ 145 h 148"/>
                  <a:gd name="T28" fmla="*/ 30 w 691"/>
                  <a:gd name="T29" fmla="*/ 134 h 148"/>
                  <a:gd name="T30" fmla="*/ 14 w 691"/>
                  <a:gd name="T31" fmla="*/ 117 h 148"/>
                  <a:gd name="T32" fmla="*/ 4 w 691"/>
                  <a:gd name="T33" fmla="*/ 97 h 148"/>
                  <a:gd name="T34" fmla="*/ 0 w 691"/>
                  <a:gd name="T35" fmla="*/ 73 h 148"/>
                  <a:gd name="T36" fmla="*/ 4 w 691"/>
                  <a:gd name="T37" fmla="*/ 50 h 148"/>
                  <a:gd name="T38" fmla="*/ 14 w 691"/>
                  <a:gd name="T39" fmla="*/ 29 h 148"/>
                  <a:gd name="T40" fmla="*/ 30 w 691"/>
                  <a:gd name="T41" fmla="*/ 13 h 148"/>
                  <a:gd name="T42" fmla="*/ 50 w 691"/>
                  <a:gd name="T43" fmla="*/ 3 h 148"/>
                  <a:gd name="T44" fmla="*/ 73 w 691"/>
                  <a:gd name="T45" fmla="*/ 0 h 14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691" h="148">
                    <a:moveTo>
                      <a:pt x="73" y="0"/>
                    </a:moveTo>
                    <a:lnTo>
                      <a:pt x="618" y="0"/>
                    </a:lnTo>
                    <a:lnTo>
                      <a:pt x="641" y="3"/>
                    </a:lnTo>
                    <a:lnTo>
                      <a:pt x="661" y="13"/>
                    </a:lnTo>
                    <a:lnTo>
                      <a:pt x="677" y="29"/>
                    </a:lnTo>
                    <a:lnTo>
                      <a:pt x="687" y="50"/>
                    </a:lnTo>
                    <a:lnTo>
                      <a:pt x="691" y="73"/>
                    </a:lnTo>
                    <a:lnTo>
                      <a:pt x="687" y="97"/>
                    </a:lnTo>
                    <a:lnTo>
                      <a:pt x="677" y="117"/>
                    </a:lnTo>
                    <a:lnTo>
                      <a:pt x="661" y="134"/>
                    </a:lnTo>
                    <a:lnTo>
                      <a:pt x="641" y="145"/>
                    </a:lnTo>
                    <a:lnTo>
                      <a:pt x="618" y="148"/>
                    </a:lnTo>
                    <a:lnTo>
                      <a:pt x="73" y="148"/>
                    </a:lnTo>
                    <a:lnTo>
                      <a:pt x="50" y="145"/>
                    </a:lnTo>
                    <a:lnTo>
                      <a:pt x="30" y="134"/>
                    </a:lnTo>
                    <a:lnTo>
                      <a:pt x="14" y="117"/>
                    </a:lnTo>
                    <a:lnTo>
                      <a:pt x="4" y="97"/>
                    </a:lnTo>
                    <a:lnTo>
                      <a:pt x="0" y="73"/>
                    </a:lnTo>
                    <a:lnTo>
                      <a:pt x="4" y="50"/>
                    </a:lnTo>
                    <a:lnTo>
                      <a:pt x="14" y="29"/>
                    </a:lnTo>
                    <a:lnTo>
                      <a:pt x="30" y="13"/>
                    </a:lnTo>
                    <a:lnTo>
                      <a:pt x="50" y="3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9" name="Freeform 19"/>
              <p:cNvSpPr>
                <a:spLocks/>
              </p:cNvSpPr>
              <p:nvPr/>
            </p:nvSpPr>
            <p:spPr bwMode="auto">
              <a:xfrm>
                <a:off x="3922" y="2104"/>
                <a:ext cx="347" cy="756"/>
              </a:xfrm>
              <a:custGeom>
                <a:avLst/>
                <a:gdLst>
                  <a:gd name="T0" fmla="*/ 68 w 1040"/>
                  <a:gd name="T1" fmla="*/ 0 h 2269"/>
                  <a:gd name="T2" fmla="*/ 90 w 1040"/>
                  <a:gd name="T3" fmla="*/ 1 h 2269"/>
                  <a:gd name="T4" fmla="*/ 111 w 1040"/>
                  <a:gd name="T5" fmla="*/ 10 h 2269"/>
                  <a:gd name="T6" fmla="*/ 128 w 1040"/>
                  <a:gd name="T7" fmla="*/ 25 h 2269"/>
                  <a:gd name="T8" fmla="*/ 140 w 1040"/>
                  <a:gd name="T9" fmla="*/ 45 h 2269"/>
                  <a:gd name="T10" fmla="*/ 1034 w 1040"/>
                  <a:gd name="T11" fmla="*/ 2166 h 2269"/>
                  <a:gd name="T12" fmla="*/ 1040 w 1040"/>
                  <a:gd name="T13" fmla="*/ 2190 h 2269"/>
                  <a:gd name="T14" fmla="*/ 1037 w 1040"/>
                  <a:gd name="T15" fmla="*/ 2212 h 2269"/>
                  <a:gd name="T16" fmla="*/ 1030 w 1040"/>
                  <a:gd name="T17" fmla="*/ 2234 h 2269"/>
                  <a:gd name="T18" fmla="*/ 1016 w 1040"/>
                  <a:gd name="T19" fmla="*/ 2251 h 2269"/>
                  <a:gd name="T20" fmla="*/ 995 w 1040"/>
                  <a:gd name="T21" fmla="*/ 2263 h 2269"/>
                  <a:gd name="T22" fmla="*/ 974 w 1040"/>
                  <a:gd name="T23" fmla="*/ 2269 h 2269"/>
                  <a:gd name="T24" fmla="*/ 951 w 1040"/>
                  <a:gd name="T25" fmla="*/ 2268 h 2269"/>
                  <a:gd name="T26" fmla="*/ 931 w 1040"/>
                  <a:gd name="T27" fmla="*/ 2259 h 2269"/>
                  <a:gd name="T28" fmla="*/ 913 w 1040"/>
                  <a:gd name="T29" fmla="*/ 2244 h 2269"/>
                  <a:gd name="T30" fmla="*/ 900 w 1040"/>
                  <a:gd name="T31" fmla="*/ 2225 h 2269"/>
                  <a:gd name="T32" fmla="*/ 8 w 1040"/>
                  <a:gd name="T33" fmla="*/ 103 h 2269"/>
                  <a:gd name="T34" fmla="*/ 0 w 1040"/>
                  <a:gd name="T35" fmla="*/ 79 h 2269"/>
                  <a:gd name="T36" fmla="*/ 2 w 1040"/>
                  <a:gd name="T37" fmla="*/ 57 h 2269"/>
                  <a:gd name="T38" fmla="*/ 10 w 1040"/>
                  <a:gd name="T39" fmla="*/ 35 h 2269"/>
                  <a:gd name="T40" fmla="*/ 25 w 1040"/>
                  <a:gd name="T41" fmla="*/ 17 h 2269"/>
                  <a:gd name="T42" fmla="*/ 45 w 1040"/>
                  <a:gd name="T43" fmla="*/ 6 h 2269"/>
                  <a:gd name="T44" fmla="*/ 68 w 1040"/>
                  <a:gd name="T45" fmla="*/ 0 h 226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1040" h="2269">
                    <a:moveTo>
                      <a:pt x="68" y="0"/>
                    </a:moveTo>
                    <a:lnTo>
                      <a:pt x="90" y="1"/>
                    </a:lnTo>
                    <a:lnTo>
                      <a:pt x="111" y="10"/>
                    </a:lnTo>
                    <a:lnTo>
                      <a:pt x="128" y="25"/>
                    </a:lnTo>
                    <a:lnTo>
                      <a:pt x="140" y="45"/>
                    </a:lnTo>
                    <a:lnTo>
                      <a:pt x="1034" y="2166"/>
                    </a:lnTo>
                    <a:lnTo>
                      <a:pt x="1040" y="2190"/>
                    </a:lnTo>
                    <a:lnTo>
                      <a:pt x="1037" y="2212"/>
                    </a:lnTo>
                    <a:lnTo>
                      <a:pt x="1030" y="2234"/>
                    </a:lnTo>
                    <a:lnTo>
                      <a:pt x="1016" y="2251"/>
                    </a:lnTo>
                    <a:lnTo>
                      <a:pt x="995" y="2263"/>
                    </a:lnTo>
                    <a:lnTo>
                      <a:pt x="974" y="2269"/>
                    </a:lnTo>
                    <a:lnTo>
                      <a:pt x="951" y="2268"/>
                    </a:lnTo>
                    <a:lnTo>
                      <a:pt x="931" y="2259"/>
                    </a:lnTo>
                    <a:lnTo>
                      <a:pt x="913" y="2244"/>
                    </a:lnTo>
                    <a:lnTo>
                      <a:pt x="900" y="2225"/>
                    </a:lnTo>
                    <a:lnTo>
                      <a:pt x="8" y="103"/>
                    </a:lnTo>
                    <a:lnTo>
                      <a:pt x="0" y="79"/>
                    </a:lnTo>
                    <a:lnTo>
                      <a:pt x="2" y="57"/>
                    </a:lnTo>
                    <a:lnTo>
                      <a:pt x="10" y="35"/>
                    </a:lnTo>
                    <a:lnTo>
                      <a:pt x="25" y="17"/>
                    </a:lnTo>
                    <a:lnTo>
                      <a:pt x="45" y="6"/>
                    </a:lnTo>
                    <a:lnTo>
                      <a:pt x="6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0" name="Freeform 20"/>
              <p:cNvSpPr>
                <a:spLocks/>
              </p:cNvSpPr>
              <p:nvPr/>
            </p:nvSpPr>
            <p:spPr bwMode="auto">
              <a:xfrm>
                <a:off x="4256" y="2553"/>
                <a:ext cx="972" cy="178"/>
              </a:xfrm>
              <a:custGeom>
                <a:avLst/>
                <a:gdLst>
                  <a:gd name="T0" fmla="*/ 66 w 2916"/>
                  <a:gd name="T1" fmla="*/ 0 h 534"/>
                  <a:gd name="T2" fmla="*/ 89 w 2916"/>
                  <a:gd name="T3" fmla="*/ 1 h 534"/>
                  <a:gd name="T4" fmla="*/ 109 w 2916"/>
                  <a:gd name="T5" fmla="*/ 10 h 534"/>
                  <a:gd name="T6" fmla="*/ 128 w 2916"/>
                  <a:gd name="T7" fmla="*/ 25 h 534"/>
                  <a:gd name="T8" fmla="*/ 139 w 2916"/>
                  <a:gd name="T9" fmla="*/ 45 h 534"/>
                  <a:gd name="T10" fmla="*/ 286 w 2916"/>
                  <a:gd name="T11" fmla="*/ 386 h 534"/>
                  <a:gd name="T12" fmla="*/ 2842 w 2916"/>
                  <a:gd name="T13" fmla="*/ 386 h 534"/>
                  <a:gd name="T14" fmla="*/ 2865 w 2916"/>
                  <a:gd name="T15" fmla="*/ 390 h 534"/>
                  <a:gd name="T16" fmla="*/ 2885 w 2916"/>
                  <a:gd name="T17" fmla="*/ 400 h 534"/>
                  <a:gd name="T18" fmla="*/ 2901 w 2916"/>
                  <a:gd name="T19" fmla="*/ 416 h 534"/>
                  <a:gd name="T20" fmla="*/ 2911 w 2916"/>
                  <a:gd name="T21" fmla="*/ 437 h 534"/>
                  <a:gd name="T22" fmla="*/ 2916 w 2916"/>
                  <a:gd name="T23" fmla="*/ 461 h 534"/>
                  <a:gd name="T24" fmla="*/ 2911 w 2916"/>
                  <a:gd name="T25" fmla="*/ 484 h 534"/>
                  <a:gd name="T26" fmla="*/ 2901 w 2916"/>
                  <a:gd name="T27" fmla="*/ 505 h 534"/>
                  <a:gd name="T28" fmla="*/ 2885 w 2916"/>
                  <a:gd name="T29" fmla="*/ 520 h 534"/>
                  <a:gd name="T30" fmla="*/ 2865 w 2916"/>
                  <a:gd name="T31" fmla="*/ 531 h 534"/>
                  <a:gd name="T32" fmla="*/ 2842 w 2916"/>
                  <a:gd name="T33" fmla="*/ 534 h 534"/>
                  <a:gd name="T34" fmla="*/ 239 w 2916"/>
                  <a:gd name="T35" fmla="*/ 534 h 534"/>
                  <a:gd name="T36" fmla="*/ 217 w 2916"/>
                  <a:gd name="T37" fmla="*/ 531 h 534"/>
                  <a:gd name="T38" fmla="*/ 197 w 2916"/>
                  <a:gd name="T39" fmla="*/ 522 h 534"/>
                  <a:gd name="T40" fmla="*/ 183 w 2916"/>
                  <a:gd name="T41" fmla="*/ 508 h 534"/>
                  <a:gd name="T42" fmla="*/ 171 w 2916"/>
                  <a:gd name="T43" fmla="*/ 490 h 534"/>
                  <a:gd name="T44" fmla="*/ 7 w 2916"/>
                  <a:gd name="T45" fmla="*/ 104 h 534"/>
                  <a:gd name="T46" fmla="*/ 0 w 2916"/>
                  <a:gd name="T47" fmla="*/ 81 h 534"/>
                  <a:gd name="T48" fmla="*/ 3 w 2916"/>
                  <a:gd name="T49" fmla="*/ 59 h 534"/>
                  <a:gd name="T50" fmla="*/ 10 w 2916"/>
                  <a:gd name="T51" fmla="*/ 36 h 534"/>
                  <a:gd name="T52" fmla="*/ 24 w 2916"/>
                  <a:gd name="T53" fmla="*/ 19 h 534"/>
                  <a:gd name="T54" fmla="*/ 44 w 2916"/>
                  <a:gd name="T55" fmla="*/ 7 h 534"/>
                  <a:gd name="T56" fmla="*/ 66 w 2916"/>
                  <a:gd name="T57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</a:cxnLst>
                <a:rect l="0" t="0" r="r" b="b"/>
                <a:pathLst>
                  <a:path w="2916" h="534">
                    <a:moveTo>
                      <a:pt x="66" y="0"/>
                    </a:moveTo>
                    <a:lnTo>
                      <a:pt x="89" y="1"/>
                    </a:lnTo>
                    <a:lnTo>
                      <a:pt x="109" y="10"/>
                    </a:lnTo>
                    <a:lnTo>
                      <a:pt x="128" y="25"/>
                    </a:lnTo>
                    <a:lnTo>
                      <a:pt x="139" y="45"/>
                    </a:lnTo>
                    <a:lnTo>
                      <a:pt x="286" y="386"/>
                    </a:lnTo>
                    <a:lnTo>
                      <a:pt x="2842" y="386"/>
                    </a:lnTo>
                    <a:lnTo>
                      <a:pt x="2865" y="390"/>
                    </a:lnTo>
                    <a:lnTo>
                      <a:pt x="2885" y="400"/>
                    </a:lnTo>
                    <a:lnTo>
                      <a:pt x="2901" y="416"/>
                    </a:lnTo>
                    <a:lnTo>
                      <a:pt x="2911" y="437"/>
                    </a:lnTo>
                    <a:lnTo>
                      <a:pt x="2916" y="461"/>
                    </a:lnTo>
                    <a:lnTo>
                      <a:pt x="2911" y="484"/>
                    </a:lnTo>
                    <a:lnTo>
                      <a:pt x="2901" y="505"/>
                    </a:lnTo>
                    <a:lnTo>
                      <a:pt x="2885" y="520"/>
                    </a:lnTo>
                    <a:lnTo>
                      <a:pt x="2865" y="531"/>
                    </a:lnTo>
                    <a:lnTo>
                      <a:pt x="2842" y="534"/>
                    </a:lnTo>
                    <a:lnTo>
                      <a:pt x="239" y="534"/>
                    </a:lnTo>
                    <a:lnTo>
                      <a:pt x="217" y="531"/>
                    </a:lnTo>
                    <a:lnTo>
                      <a:pt x="197" y="522"/>
                    </a:lnTo>
                    <a:lnTo>
                      <a:pt x="183" y="508"/>
                    </a:lnTo>
                    <a:lnTo>
                      <a:pt x="171" y="490"/>
                    </a:lnTo>
                    <a:lnTo>
                      <a:pt x="7" y="104"/>
                    </a:lnTo>
                    <a:lnTo>
                      <a:pt x="0" y="81"/>
                    </a:lnTo>
                    <a:lnTo>
                      <a:pt x="3" y="59"/>
                    </a:lnTo>
                    <a:lnTo>
                      <a:pt x="10" y="36"/>
                    </a:lnTo>
                    <a:lnTo>
                      <a:pt x="24" y="19"/>
                    </a:lnTo>
                    <a:lnTo>
                      <a:pt x="44" y="7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1" name="Freeform 21"/>
              <p:cNvSpPr>
                <a:spLocks/>
              </p:cNvSpPr>
              <p:nvPr/>
            </p:nvSpPr>
            <p:spPr bwMode="auto">
              <a:xfrm>
                <a:off x="3741" y="2104"/>
                <a:ext cx="104" cy="178"/>
              </a:xfrm>
              <a:custGeom>
                <a:avLst/>
                <a:gdLst>
                  <a:gd name="T0" fmla="*/ 66 w 311"/>
                  <a:gd name="T1" fmla="*/ 0 h 534"/>
                  <a:gd name="T2" fmla="*/ 89 w 311"/>
                  <a:gd name="T3" fmla="*/ 1 h 534"/>
                  <a:gd name="T4" fmla="*/ 109 w 311"/>
                  <a:gd name="T5" fmla="*/ 10 h 534"/>
                  <a:gd name="T6" fmla="*/ 127 w 311"/>
                  <a:gd name="T7" fmla="*/ 25 h 534"/>
                  <a:gd name="T8" fmla="*/ 140 w 311"/>
                  <a:gd name="T9" fmla="*/ 44 h 534"/>
                  <a:gd name="T10" fmla="*/ 304 w 311"/>
                  <a:gd name="T11" fmla="*/ 430 h 534"/>
                  <a:gd name="T12" fmla="*/ 311 w 311"/>
                  <a:gd name="T13" fmla="*/ 453 h 534"/>
                  <a:gd name="T14" fmla="*/ 310 w 311"/>
                  <a:gd name="T15" fmla="*/ 475 h 534"/>
                  <a:gd name="T16" fmla="*/ 301 w 311"/>
                  <a:gd name="T17" fmla="*/ 497 h 534"/>
                  <a:gd name="T18" fmla="*/ 287 w 311"/>
                  <a:gd name="T19" fmla="*/ 515 h 534"/>
                  <a:gd name="T20" fmla="*/ 268 w 311"/>
                  <a:gd name="T21" fmla="*/ 528 h 534"/>
                  <a:gd name="T22" fmla="*/ 245 w 311"/>
                  <a:gd name="T23" fmla="*/ 534 h 534"/>
                  <a:gd name="T24" fmla="*/ 222 w 311"/>
                  <a:gd name="T25" fmla="*/ 533 h 534"/>
                  <a:gd name="T26" fmla="*/ 202 w 311"/>
                  <a:gd name="T27" fmla="*/ 524 h 534"/>
                  <a:gd name="T28" fmla="*/ 184 w 311"/>
                  <a:gd name="T29" fmla="*/ 509 h 534"/>
                  <a:gd name="T30" fmla="*/ 171 w 311"/>
                  <a:gd name="T31" fmla="*/ 489 h 534"/>
                  <a:gd name="T32" fmla="*/ 6 w 311"/>
                  <a:gd name="T33" fmla="*/ 103 h 534"/>
                  <a:gd name="T34" fmla="*/ 0 w 311"/>
                  <a:gd name="T35" fmla="*/ 81 h 534"/>
                  <a:gd name="T36" fmla="*/ 1 w 311"/>
                  <a:gd name="T37" fmla="*/ 57 h 534"/>
                  <a:gd name="T38" fmla="*/ 10 w 311"/>
                  <a:gd name="T39" fmla="*/ 36 h 534"/>
                  <a:gd name="T40" fmla="*/ 24 w 311"/>
                  <a:gd name="T41" fmla="*/ 19 h 534"/>
                  <a:gd name="T42" fmla="*/ 43 w 311"/>
                  <a:gd name="T43" fmla="*/ 6 h 534"/>
                  <a:gd name="T44" fmla="*/ 66 w 311"/>
                  <a:gd name="T45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11" h="534">
                    <a:moveTo>
                      <a:pt x="66" y="0"/>
                    </a:moveTo>
                    <a:lnTo>
                      <a:pt x="89" y="1"/>
                    </a:lnTo>
                    <a:lnTo>
                      <a:pt x="109" y="10"/>
                    </a:lnTo>
                    <a:lnTo>
                      <a:pt x="127" y="25"/>
                    </a:lnTo>
                    <a:lnTo>
                      <a:pt x="140" y="44"/>
                    </a:lnTo>
                    <a:lnTo>
                      <a:pt x="304" y="430"/>
                    </a:lnTo>
                    <a:lnTo>
                      <a:pt x="311" y="453"/>
                    </a:lnTo>
                    <a:lnTo>
                      <a:pt x="310" y="475"/>
                    </a:lnTo>
                    <a:lnTo>
                      <a:pt x="301" y="497"/>
                    </a:lnTo>
                    <a:lnTo>
                      <a:pt x="287" y="515"/>
                    </a:lnTo>
                    <a:lnTo>
                      <a:pt x="268" y="528"/>
                    </a:lnTo>
                    <a:lnTo>
                      <a:pt x="245" y="534"/>
                    </a:lnTo>
                    <a:lnTo>
                      <a:pt x="222" y="533"/>
                    </a:lnTo>
                    <a:lnTo>
                      <a:pt x="202" y="524"/>
                    </a:lnTo>
                    <a:lnTo>
                      <a:pt x="184" y="509"/>
                    </a:lnTo>
                    <a:lnTo>
                      <a:pt x="171" y="489"/>
                    </a:lnTo>
                    <a:lnTo>
                      <a:pt x="6" y="103"/>
                    </a:lnTo>
                    <a:lnTo>
                      <a:pt x="0" y="81"/>
                    </a:lnTo>
                    <a:lnTo>
                      <a:pt x="1" y="57"/>
                    </a:lnTo>
                    <a:lnTo>
                      <a:pt x="10" y="36"/>
                    </a:lnTo>
                    <a:lnTo>
                      <a:pt x="24" y="19"/>
                    </a:lnTo>
                    <a:lnTo>
                      <a:pt x="43" y="6"/>
                    </a:lnTo>
                    <a:lnTo>
                      <a:pt x="6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2" name="Freeform 22"/>
              <p:cNvSpPr>
                <a:spLocks/>
              </p:cNvSpPr>
              <p:nvPr/>
            </p:nvSpPr>
            <p:spPr bwMode="auto">
              <a:xfrm>
                <a:off x="4146" y="2296"/>
                <a:ext cx="1152" cy="178"/>
              </a:xfrm>
              <a:custGeom>
                <a:avLst/>
                <a:gdLst>
                  <a:gd name="T0" fmla="*/ 73 w 3457"/>
                  <a:gd name="T1" fmla="*/ 0 h 534"/>
                  <a:gd name="T2" fmla="*/ 3384 w 3457"/>
                  <a:gd name="T3" fmla="*/ 0 h 534"/>
                  <a:gd name="T4" fmla="*/ 3407 w 3457"/>
                  <a:gd name="T5" fmla="*/ 3 h 534"/>
                  <a:gd name="T6" fmla="*/ 3427 w 3457"/>
                  <a:gd name="T7" fmla="*/ 14 h 534"/>
                  <a:gd name="T8" fmla="*/ 3443 w 3457"/>
                  <a:gd name="T9" fmla="*/ 30 h 534"/>
                  <a:gd name="T10" fmla="*/ 3453 w 3457"/>
                  <a:gd name="T11" fmla="*/ 50 h 534"/>
                  <a:gd name="T12" fmla="*/ 3457 w 3457"/>
                  <a:gd name="T13" fmla="*/ 74 h 534"/>
                  <a:gd name="T14" fmla="*/ 3453 w 3457"/>
                  <a:gd name="T15" fmla="*/ 98 h 534"/>
                  <a:gd name="T16" fmla="*/ 3443 w 3457"/>
                  <a:gd name="T17" fmla="*/ 118 h 534"/>
                  <a:gd name="T18" fmla="*/ 3427 w 3457"/>
                  <a:gd name="T19" fmla="*/ 134 h 534"/>
                  <a:gd name="T20" fmla="*/ 3407 w 3457"/>
                  <a:gd name="T21" fmla="*/ 145 h 534"/>
                  <a:gd name="T22" fmla="*/ 3384 w 3457"/>
                  <a:gd name="T23" fmla="*/ 149 h 534"/>
                  <a:gd name="T24" fmla="*/ 184 w 3457"/>
                  <a:gd name="T25" fmla="*/ 149 h 534"/>
                  <a:gd name="T26" fmla="*/ 304 w 3457"/>
                  <a:gd name="T27" fmla="*/ 430 h 534"/>
                  <a:gd name="T28" fmla="*/ 311 w 3457"/>
                  <a:gd name="T29" fmla="*/ 454 h 534"/>
                  <a:gd name="T30" fmla="*/ 310 w 3457"/>
                  <a:gd name="T31" fmla="*/ 476 h 534"/>
                  <a:gd name="T32" fmla="*/ 301 w 3457"/>
                  <a:gd name="T33" fmla="*/ 498 h 534"/>
                  <a:gd name="T34" fmla="*/ 286 w 3457"/>
                  <a:gd name="T35" fmla="*/ 516 h 534"/>
                  <a:gd name="T36" fmla="*/ 268 w 3457"/>
                  <a:gd name="T37" fmla="*/ 528 h 534"/>
                  <a:gd name="T38" fmla="*/ 245 w 3457"/>
                  <a:gd name="T39" fmla="*/ 534 h 534"/>
                  <a:gd name="T40" fmla="*/ 222 w 3457"/>
                  <a:gd name="T41" fmla="*/ 532 h 534"/>
                  <a:gd name="T42" fmla="*/ 202 w 3457"/>
                  <a:gd name="T43" fmla="*/ 525 h 534"/>
                  <a:gd name="T44" fmla="*/ 184 w 3457"/>
                  <a:gd name="T45" fmla="*/ 510 h 534"/>
                  <a:gd name="T46" fmla="*/ 171 w 3457"/>
                  <a:gd name="T47" fmla="*/ 489 h 534"/>
                  <a:gd name="T48" fmla="*/ 6 w 3457"/>
                  <a:gd name="T49" fmla="*/ 104 h 534"/>
                  <a:gd name="T50" fmla="*/ 0 w 3457"/>
                  <a:gd name="T51" fmla="*/ 81 h 534"/>
                  <a:gd name="T52" fmla="*/ 1 w 3457"/>
                  <a:gd name="T53" fmla="*/ 58 h 534"/>
                  <a:gd name="T54" fmla="*/ 10 w 3457"/>
                  <a:gd name="T55" fmla="*/ 37 h 534"/>
                  <a:gd name="T56" fmla="*/ 24 w 3457"/>
                  <a:gd name="T57" fmla="*/ 20 h 534"/>
                  <a:gd name="T58" fmla="*/ 43 w 3457"/>
                  <a:gd name="T59" fmla="*/ 6 h 534"/>
                  <a:gd name="T60" fmla="*/ 59 w 3457"/>
                  <a:gd name="T61" fmla="*/ 2 h 534"/>
                  <a:gd name="T62" fmla="*/ 73 w 3457"/>
                  <a:gd name="T63" fmla="*/ 0 h 53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</a:cxnLst>
                <a:rect l="0" t="0" r="r" b="b"/>
                <a:pathLst>
                  <a:path w="3457" h="534">
                    <a:moveTo>
                      <a:pt x="73" y="0"/>
                    </a:moveTo>
                    <a:lnTo>
                      <a:pt x="3384" y="0"/>
                    </a:lnTo>
                    <a:lnTo>
                      <a:pt x="3407" y="3"/>
                    </a:lnTo>
                    <a:lnTo>
                      <a:pt x="3427" y="14"/>
                    </a:lnTo>
                    <a:lnTo>
                      <a:pt x="3443" y="30"/>
                    </a:lnTo>
                    <a:lnTo>
                      <a:pt x="3453" y="50"/>
                    </a:lnTo>
                    <a:lnTo>
                      <a:pt x="3457" y="74"/>
                    </a:lnTo>
                    <a:lnTo>
                      <a:pt x="3453" y="98"/>
                    </a:lnTo>
                    <a:lnTo>
                      <a:pt x="3443" y="118"/>
                    </a:lnTo>
                    <a:lnTo>
                      <a:pt x="3427" y="134"/>
                    </a:lnTo>
                    <a:lnTo>
                      <a:pt x="3407" y="145"/>
                    </a:lnTo>
                    <a:lnTo>
                      <a:pt x="3384" y="149"/>
                    </a:lnTo>
                    <a:lnTo>
                      <a:pt x="184" y="149"/>
                    </a:lnTo>
                    <a:lnTo>
                      <a:pt x="304" y="430"/>
                    </a:lnTo>
                    <a:lnTo>
                      <a:pt x="311" y="454"/>
                    </a:lnTo>
                    <a:lnTo>
                      <a:pt x="310" y="476"/>
                    </a:lnTo>
                    <a:lnTo>
                      <a:pt x="301" y="498"/>
                    </a:lnTo>
                    <a:lnTo>
                      <a:pt x="286" y="516"/>
                    </a:lnTo>
                    <a:lnTo>
                      <a:pt x="268" y="528"/>
                    </a:lnTo>
                    <a:lnTo>
                      <a:pt x="245" y="534"/>
                    </a:lnTo>
                    <a:lnTo>
                      <a:pt x="222" y="532"/>
                    </a:lnTo>
                    <a:lnTo>
                      <a:pt x="202" y="525"/>
                    </a:lnTo>
                    <a:lnTo>
                      <a:pt x="184" y="510"/>
                    </a:lnTo>
                    <a:lnTo>
                      <a:pt x="171" y="489"/>
                    </a:lnTo>
                    <a:lnTo>
                      <a:pt x="6" y="104"/>
                    </a:lnTo>
                    <a:lnTo>
                      <a:pt x="0" y="81"/>
                    </a:lnTo>
                    <a:lnTo>
                      <a:pt x="1" y="58"/>
                    </a:lnTo>
                    <a:lnTo>
                      <a:pt x="10" y="37"/>
                    </a:lnTo>
                    <a:lnTo>
                      <a:pt x="24" y="20"/>
                    </a:lnTo>
                    <a:lnTo>
                      <a:pt x="43" y="6"/>
                    </a:lnTo>
                    <a:lnTo>
                      <a:pt x="59" y="2"/>
                    </a:lnTo>
                    <a:lnTo>
                      <a:pt x="73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3" name="Freeform 23"/>
              <p:cNvSpPr>
                <a:spLocks/>
              </p:cNvSpPr>
              <p:nvPr/>
            </p:nvSpPr>
            <p:spPr bwMode="auto">
              <a:xfrm>
                <a:off x="3796" y="2232"/>
                <a:ext cx="108" cy="50"/>
              </a:xfrm>
              <a:custGeom>
                <a:avLst/>
                <a:gdLst>
                  <a:gd name="T0" fmla="*/ 75 w 326"/>
                  <a:gd name="T1" fmla="*/ 0 h 149"/>
                  <a:gd name="T2" fmla="*/ 252 w 326"/>
                  <a:gd name="T3" fmla="*/ 0 h 149"/>
                  <a:gd name="T4" fmla="*/ 275 w 326"/>
                  <a:gd name="T5" fmla="*/ 3 h 149"/>
                  <a:gd name="T6" fmla="*/ 295 w 326"/>
                  <a:gd name="T7" fmla="*/ 14 h 149"/>
                  <a:gd name="T8" fmla="*/ 311 w 326"/>
                  <a:gd name="T9" fmla="*/ 30 h 149"/>
                  <a:gd name="T10" fmla="*/ 321 w 326"/>
                  <a:gd name="T11" fmla="*/ 51 h 149"/>
                  <a:gd name="T12" fmla="*/ 326 w 326"/>
                  <a:gd name="T13" fmla="*/ 74 h 149"/>
                  <a:gd name="T14" fmla="*/ 321 w 326"/>
                  <a:gd name="T15" fmla="*/ 98 h 149"/>
                  <a:gd name="T16" fmla="*/ 311 w 326"/>
                  <a:gd name="T17" fmla="*/ 118 h 149"/>
                  <a:gd name="T18" fmla="*/ 295 w 326"/>
                  <a:gd name="T19" fmla="*/ 135 h 149"/>
                  <a:gd name="T20" fmla="*/ 275 w 326"/>
                  <a:gd name="T21" fmla="*/ 146 h 149"/>
                  <a:gd name="T22" fmla="*/ 252 w 326"/>
                  <a:gd name="T23" fmla="*/ 149 h 149"/>
                  <a:gd name="T24" fmla="*/ 75 w 326"/>
                  <a:gd name="T25" fmla="*/ 149 h 149"/>
                  <a:gd name="T26" fmla="*/ 51 w 326"/>
                  <a:gd name="T27" fmla="*/ 146 h 149"/>
                  <a:gd name="T28" fmla="*/ 30 w 326"/>
                  <a:gd name="T29" fmla="*/ 135 h 149"/>
                  <a:gd name="T30" fmla="*/ 15 w 326"/>
                  <a:gd name="T31" fmla="*/ 118 h 149"/>
                  <a:gd name="T32" fmla="*/ 4 w 326"/>
                  <a:gd name="T33" fmla="*/ 98 h 149"/>
                  <a:gd name="T34" fmla="*/ 0 w 326"/>
                  <a:gd name="T35" fmla="*/ 74 h 149"/>
                  <a:gd name="T36" fmla="*/ 4 w 326"/>
                  <a:gd name="T37" fmla="*/ 51 h 149"/>
                  <a:gd name="T38" fmla="*/ 15 w 326"/>
                  <a:gd name="T39" fmla="*/ 30 h 149"/>
                  <a:gd name="T40" fmla="*/ 30 w 326"/>
                  <a:gd name="T41" fmla="*/ 14 h 149"/>
                  <a:gd name="T42" fmla="*/ 51 w 326"/>
                  <a:gd name="T43" fmla="*/ 3 h 149"/>
                  <a:gd name="T44" fmla="*/ 75 w 326"/>
                  <a:gd name="T45" fmla="*/ 0 h 149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</a:cxnLst>
                <a:rect l="0" t="0" r="r" b="b"/>
                <a:pathLst>
                  <a:path w="326" h="149">
                    <a:moveTo>
                      <a:pt x="75" y="0"/>
                    </a:moveTo>
                    <a:lnTo>
                      <a:pt x="252" y="0"/>
                    </a:lnTo>
                    <a:lnTo>
                      <a:pt x="275" y="3"/>
                    </a:lnTo>
                    <a:lnTo>
                      <a:pt x="295" y="14"/>
                    </a:lnTo>
                    <a:lnTo>
                      <a:pt x="311" y="30"/>
                    </a:lnTo>
                    <a:lnTo>
                      <a:pt x="321" y="51"/>
                    </a:lnTo>
                    <a:lnTo>
                      <a:pt x="326" y="74"/>
                    </a:lnTo>
                    <a:lnTo>
                      <a:pt x="321" y="98"/>
                    </a:lnTo>
                    <a:lnTo>
                      <a:pt x="311" y="118"/>
                    </a:lnTo>
                    <a:lnTo>
                      <a:pt x="295" y="135"/>
                    </a:lnTo>
                    <a:lnTo>
                      <a:pt x="275" y="146"/>
                    </a:lnTo>
                    <a:lnTo>
                      <a:pt x="252" y="149"/>
                    </a:lnTo>
                    <a:lnTo>
                      <a:pt x="75" y="149"/>
                    </a:lnTo>
                    <a:lnTo>
                      <a:pt x="51" y="146"/>
                    </a:lnTo>
                    <a:lnTo>
                      <a:pt x="30" y="135"/>
                    </a:lnTo>
                    <a:lnTo>
                      <a:pt x="15" y="118"/>
                    </a:lnTo>
                    <a:lnTo>
                      <a:pt x="4" y="98"/>
                    </a:lnTo>
                    <a:lnTo>
                      <a:pt x="0" y="74"/>
                    </a:lnTo>
                    <a:lnTo>
                      <a:pt x="4" y="51"/>
                    </a:lnTo>
                    <a:lnTo>
                      <a:pt x="15" y="30"/>
                    </a:lnTo>
                    <a:lnTo>
                      <a:pt x="30" y="14"/>
                    </a:lnTo>
                    <a:lnTo>
                      <a:pt x="51" y="3"/>
                    </a:lnTo>
                    <a:lnTo>
                      <a:pt x="7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4" name="Freeform 24"/>
              <p:cNvSpPr>
                <a:spLocks noEditPoints="1"/>
              </p:cNvSpPr>
              <p:nvPr/>
            </p:nvSpPr>
            <p:spPr bwMode="auto">
              <a:xfrm>
                <a:off x="4087" y="3068"/>
                <a:ext cx="237" cy="242"/>
              </a:xfrm>
              <a:custGeom>
                <a:avLst/>
                <a:gdLst>
                  <a:gd name="T0" fmla="*/ 314 w 711"/>
                  <a:gd name="T1" fmla="*/ 153 h 728"/>
                  <a:gd name="T2" fmla="*/ 239 w 711"/>
                  <a:gd name="T3" fmla="*/ 186 h 728"/>
                  <a:gd name="T4" fmla="*/ 181 w 711"/>
                  <a:gd name="T5" fmla="*/ 245 h 728"/>
                  <a:gd name="T6" fmla="*/ 150 w 711"/>
                  <a:gd name="T7" fmla="*/ 321 h 728"/>
                  <a:gd name="T8" fmla="*/ 150 w 711"/>
                  <a:gd name="T9" fmla="*/ 407 h 728"/>
                  <a:gd name="T10" fmla="*/ 181 w 711"/>
                  <a:gd name="T11" fmla="*/ 483 h 728"/>
                  <a:gd name="T12" fmla="*/ 239 w 711"/>
                  <a:gd name="T13" fmla="*/ 541 h 728"/>
                  <a:gd name="T14" fmla="*/ 314 w 711"/>
                  <a:gd name="T15" fmla="*/ 574 h 728"/>
                  <a:gd name="T16" fmla="*/ 399 w 711"/>
                  <a:gd name="T17" fmla="*/ 574 h 728"/>
                  <a:gd name="T18" fmla="*/ 474 w 711"/>
                  <a:gd name="T19" fmla="*/ 541 h 728"/>
                  <a:gd name="T20" fmla="*/ 530 w 711"/>
                  <a:gd name="T21" fmla="*/ 483 h 728"/>
                  <a:gd name="T22" fmla="*/ 561 w 711"/>
                  <a:gd name="T23" fmla="*/ 407 h 728"/>
                  <a:gd name="T24" fmla="*/ 561 w 711"/>
                  <a:gd name="T25" fmla="*/ 321 h 728"/>
                  <a:gd name="T26" fmla="*/ 530 w 711"/>
                  <a:gd name="T27" fmla="*/ 245 h 728"/>
                  <a:gd name="T28" fmla="*/ 474 w 711"/>
                  <a:gd name="T29" fmla="*/ 186 h 728"/>
                  <a:gd name="T30" fmla="*/ 399 w 711"/>
                  <a:gd name="T31" fmla="*/ 153 h 728"/>
                  <a:gd name="T32" fmla="*/ 355 w 711"/>
                  <a:gd name="T33" fmla="*/ 0 h 728"/>
                  <a:gd name="T34" fmla="*/ 451 w 711"/>
                  <a:gd name="T35" fmla="*/ 13 h 728"/>
                  <a:gd name="T36" fmla="*/ 535 w 711"/>
                  <a:gd name="T37" fmla="*/ 50 h 728"/>
                  <a:gd name="T38" fmla="*/ 607 w 711"/>
                  <a:gd name="T39" fmla="*/ 106 h 728"/>
                  <a:gd name="T40" fmla="*/ 664 w 711"/>
                  <a:gd name="T41" fmla="*/ 180 h 728"/>
                  <a:gd name="T42" fmla="*/ 700 w 711"/>
                  <a:gd name="T43" fmla="*/ 267 h 728"/>
                  <a:gd name="T44" fmla="*/ 711 w 711"/>
                  <a:gd name="T45" fmla="*/ 364 h 728"/>
                  <a:gd name="T46" fmla="*/ 700 w 711"/>
                  <a:gd name="T47" fmla="*/ 461 h 728"/>
                  <a:gd name="T48" fmla="*/ 664 w 711"/>
                  <a:gd name="T49" fmla="*/ 548 h 728"/>
                  <a:gd name="T50" fmla="*/ 607 w 711"/>
                  <a:gd name="T51" fmla="*/ 620 h 728"/>
                  <a:gd name="T52" fmla="*/ 535 w 711"/>
                  <a:gd name="T53" fmla="*/ 678 h 728"/>
                  <a:gd name="T54" fmla="*/ 451 w 711"/>
                  <a:gd name="T55" fmla="*/ 714 h 728"/>
                  <a:gd name="T56" fmla="*/ 355 w 711"/>
                  <a:gd name="T57" fmla="*/ 728 h 728"/>
                  <a:gd name="T58" fmla="*/ 262 w 711"/>
                  <a:gd name="T59" fmla="*/ 714 h 728"/>
                  <a:gd name="T60" fmla="*/ 177 w 711"/>
                  <a:gd name="T61" fmla="*/ 678 h 728"/>
                  <a:gd name="T62" fmla="*/ 105 w 711"/>
                  <a:gd name="T63" fmla="*/ 620 h 728"/>
                  <a:gd name="T64" fmla="*/ 49 w 711"/>
                  <a:gd name="T65" fmla="*/ 548 h 728"/>
                  <a:gd name="T66" fmla="*/ 13 w 711"/>
                  <a:gd name="T67" fmla="*/ 461 h 728"/>
                  <a:gd name="T68" fmla="*/ 0 w 711"/>
                  <a:gd name="T69" fmla="*/ 364 h 728"/>
                  <a:gd name="T70" fmla="*/ 13 w 711"/>
                  <a:gd name="T71" fmla="*/ 267 h 728"/>
                  <a:gd name="T72" fmla="*/ 49 w 711"/>
                  <a:gd name="T73" fmla="*/ 180 h 728"/>
                  <a:gd name="T74" fmla="*/ 105 w 711"/>
                  <a:gd name="T75" fmla="*/ 106 h 728"/>
                  <a:gd name="T76" fmla="*/ 177 w 711"/>
                  <a:gd name="T77" fmla="*/ 50 h 728"/>
                  <a:gd name="T78" fmla="*/ 262 w 711"/>
                  <a:gd name="T79" fmla="*/ 13 h 728"/>
                  <a:gd name="T80" fmla="*/ 355 w 711"/>
                  <a:gd name="T81" fmla="*/ 0 h 72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711" h="728">
                    <a:moveTo>
                      <a:pt x="355" y="149"/>
                    </a:moveTo>
                    <a:lnTo>
                      <a:pt x="314" y="153"/>
                    </a:lnTo>
                    <a:lnTo>
                      <a:pt x="275" y="166"/>
                    </a:lnTo>
                    <a:lnTo>
                      <a:pt x="239" y="186"/>
                    </a:lnTo>
                    <a:lnTo>
                      <a:pt x="207" y="212"/>
                    </a:lnTo>
                    <a:lnTo>
                      <a:pt x="181" y="245"/>
                    </a:lnTo>
                    <a:lnTo>
                      <a:pt x="163" y="280"/>
                    </a:lnTo>
                    <a:lnTo>
                      <a:pt x="150" y="321"/>
                    </a:lnTo>
                    <a:lnTo>
                      <a:pt x="145" y="364"/>
                    </a:lnTo>
                    <a:lnTo>
                      <a:pt x="150" y="407"/>
                    </a:lnTo>
                    <a:lnTo>
                      <a:pt x="163" y="448"/>
                    </a:lnTo>
                    <a:lnTo>
                      <a:pt x="181" y="483"/>
                    </a:lnTo>
                    <a:lnTo>
                      <a:pt x="207" y="516"/>
                    </a:lnTo>
                    <a:lnTo>
                      <a:pt x="239" y="541"/>
                    </a:lnTo>
                    <a:lnTo>
                      <a:pt x="275" y="561"/>
                    </a:lnTo>
                    <a:lnTo>
                      <a:pt x="314" y="574"/>
                    </a:lnTo>
                    <a:lnTo>
                      <a:pt x="355" y="577"/>
                    </a:lnTo>
                    <a:lnTo>
                      <a:pt x="399" y="574"/>
                    </a:lnTo>
                    <a:lnTo>
                      <a:pt x="438" y="561"/>
                    </a:lnTo>
                    <a:lnTo>
                      <a:pt x="474" y="541"/>
                    </a:lnTo>
                    <a:lnTo>
                      <a:pt x="504" y="516"/>
                    </a:lnTo>
                    <a:lnTo>
                      <a:pt x="530" y="483"/>
                    </a:lnTo>
                    <a:lnTo>
                      <a:pt x="550" y="448"/>
                    </a:lnTo>
                    <a:lnTo>
                      <a:pt x="561" y="407"/>
                    </a:lnTo>
                    <a:lnTo>
                      <a:pt x="566" y="364"/>
                    </a:lnTo>
                    <a:lnTo>
                      <a:pt x="561" y="321"/>
                    </a:lnTo>
                    <a:lnTo>
                      <a:pt x="550" y="280"/>
                    </a:lnTo>
                    <a:lnTo>
                      <a:pt x="530" y="245"/>
                    </a:lnTo>
                    <a:lnTo>
                      <a:pt x="504" y="212"/>
                    </a:lnTo>
                    <a:lnTo>
                      <a:pt x="474" y="186"/>
                    </a:lnTo>
                    <a:lnTo>
                      <a:pt x="438" y="166"/>
                    </a:lnTo>
                    <a:lnTo>
                      <a:pt x="399" y="153"/>
                    </a:lnTo>
                    <a:lnTo>
                      <a:pt x="355" y="149"/>
                    </a:lnTo>
                    <a:close/>
                    <a:moveTo>
                      <a:pt x="355" y="0"/>
                    </a:moveTo>
                    <a:lnTo>
                      <a:pt x="404" y="3"/>
                    </a:lnTo>
                    <a:lnTo>
                      <a:pt x="451" y="13"/>
                    </a:lnTo>
                    <a:lnTo>
                      <a:pt x="494" y="28"/>
                    </a:lnTo>
                    <a:lnTo>
                      <a:pt x="535" y="50"/>
                    </a:lnTo>
                    <a:lnTo>
                      <a:pt x="573" y="75"/>
                    </a:lnTo>
                    <a:lnTo>
                      <a:pt x="607" y="106"/>
                    </a:lnTo>
                    <a:lnTo>
                      <a:pt x="638" y="141"/>
                    </a:lnTo>
                    <a:lnTo>
                      <a:pt x="664" y="180"/>
                    </a:lnTo>
                    <a:lnTo>
                      <a:pt x="684" y="222"/>
                    </a:lnTo>
                    <a:lnTo>
                      <a:pt x="700" y="267"/>
                    </a:lnTo>
                    <a:lnTo>
                      <a:pt x="708" y="314"/>
                    </a:lnTo>
                    <a:lnTo>
                      <a:pt x="711" y="364"/>
                    </a:lnTo>
                    <a:lnTo>
                      <a:pt x="708" y="414"/>
                    </a:lnTo>
                    <a:lnTo>
                      <a:pt x="700" y="461"/>
                    </a:lnTo>
                    <a:lnTo>
                      <a:pt x="684" y="505"/>
                    </a:lnTo>
                    <a:lnTo>
                      <a:pt x="664" y="548"/>
                    </a:lnTo>
                    <a:lnTo>
                      <a:pt x="638" y="586"/>
                    </a:lnTo>
                    <a:lnTo>
                      <a:pt x="607" y="620"/>
                    </a:lnTo>
                    <a:lnTo>
                      <a:pt x="573" y="651"/>
                    </a:lnTo>
                    <a:lnTo>
                      <a:pt x="535" y="678"/>
                    </a:lnTo>
                    <a:lnTo>
                      <a:pt x="494" y="700"/>
                    </a:lnTo>
                    <a:lnTo>
                      <a:pt x="451" y="714"/>
                    </a:lnTo>
                    <a:lnTo>
                      <a:pt x="404" y="725"/>
                    </a:lnTo>
                    <a:lnTo>
                      <a:pt x="355" y="728"/>
                    </a:lnTo>
                    <a:lnTo>
                      <a:pt x="308" y="725"/>
                    </a:lnTo>
                    <a:lnTo>
                      <a:pt x="262" y="714"/>
                    </a:lnTo>
                    <a:lnTo>
                      <a:pt x="217" y="700"/>
                    </a:lnTo>
                    <a:lnTo>
                      <a:pt x="177" y="678"/>
                    </a:lnTo>
                    <a:lnTo>
                      <a:pt x="138" y="651"/>
                    </a:lnTo>
                    <a:lnTo>
                      <a:pt x="105" y="620"/>
                    </a:lnTo>
                    <a:lnTo>
                      <a:pt x="75" y="586"/>
                    </a:lnTo>
                    <a:lnTo>
                      <a:pt x="49" y="548"/>
                    </a:lnTo>
                    <a:lnTo>
                      <a:pt x="29" y="505"/>
                    </a:lnTo>
                    <a:lnTo>
                      <a:pt x="13" y="461"/>
                    </a:lnTo>
                    <a:lnTo>
                      <a:pt x="4" y="414"/>
                    </a:lnTo>
                    <a:lnTo>
                      <a:pt x="0" y="364"/>
                    </a:lnTo>
                    <a:lnTo>
                      <a:pt x="4" y="314"/>
                    </a:lnTo>
                    <a:lnTo>
                      <a:pt x="13" y="267"/>
                    </a:lnTo>
                    <a:lnTo>
                      <a:pt x="29" y="222"/>
                    </a:lnTo>
                    <a:lnTo>
                      <a:pt x="49" y="180"/>
                    </a:lnTo>
                    <a:lnTo>
                      <a:pt x="75" y="141"/>
                    </a:lnTo>
                    <a:lnTo>
                      <a:pt x="105" y="106"/>
                    </a:lnTo>
                    <a:lnTo>
                      <a:pt x="138" y="75"/>
                    </a:lnTo>
                    <a:lnTo>
                      <a:pt x="177" y="50"/>
                    </a:lnTo>
                    <a:lnTo>
                      <a:pt x="217" y="28"/>
                    </a:lnTo>
                    <a:lnTo>
                      <a:pt x="262" y="13"/>
                    </a:lnTo>
                    <a:lnTo>
                      <a:pt x="308" y="3"/>
                    </a:lnTo>
                    <a:lnTo>
                      <a:pt x="355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6" name="Group 27"/>
            <p:cNvGrpSpPr>
              <a:grpSpLocks noChangeAspect="1"/>
            </p:cNvGrpSpPr>
            <p:nvPr/>
          </p:nvGrpSpPr>
          <p:grpSpPr bwMode="auto">
            <a:xfrm>
              <a:off x="4979744" y="3008790"/>
              <a:ext cx="459764" cy="622835"/>
              <a:chOff x="3543" y="1755"/>
              <a:chExt cx="1046" cy="1417"/>
            </a:xfrm>
            <a:solidFill>
              <a:schemeClr val="bg1"/>
            </a:solidFill>
          </p:grpSpPr>
          <p:sp>
            <p:nvSpPr>
              <p:cNvPr id="29" name="Freeform 29"/>
              <p:cNvSpPr>
                <a:spLocks noEditPoints="1"/>
              </p:cNvSpPr>
              <p:nvPr/>
            </p:nvSpPr>
            <p:spPr bwMode="auto">
              <a:xfrm>
                <a:off x="3543" y="1755"/>
                <a:ext cx="1046" cy="1417"/>
              </a:xfrm>
              <a:custGeom>
                <a:avLst/>
                <a:gdLst>
                  <a:gd name="T0" fmla="*/ 2404 w 3138"/>
                  <a:gd name="T1" fmla="*/ 1616 h 4252"/>
                  <a:gd name="T2" fmla="*/ 1964 w 3138"/>
                  <a:gd name="T3" fmla="*/ 1767 h 4252"/>
                  <a:gd name="T4" fmla="*/ 1629 w 3138"/>
                  <a:gd name="T5" fmla="*/ 1872 h 4252"/>
                  <a:gd name="T6" fmla="*/ 1359 w 3138"/>
                  <a:gd name="T7" fmla="*/ 1729 h 4252"/>
                  <a:gd name="T8" fmla="*/ 1110 w 3138"/>
                  <a:gd name="T9" fmla="*/ 2132 h 4252"/>
                  <a:gd name="T10" fmla="*/ 857 w 3138"/>
                  <a:gd name="T11" fmla="*/ 2576 h 4252"/>
                  <a:gd name="T12" fmla="*/ 1634 w 3138"/>
                  <a:gd name="T13" fmla="*/ 3633 h 4252"/>
                  <a:gd name="T14" fmla="*/ 2610 w 3138"/>
                  <a:gd name="T15" fmla="*/ 3454 h 4252"/>
                  <a:gd name="T16" fmla="*/ 2948 w 3138"/>
                  <a:gd name="T17" fmla="*/ 3262 h 4252"/>
                  <a:gd name="T18" fmla="*/ 2855 w 3138"/>
                  <a:gd name="T19" fmla="*/ 3018 h 4252"/>
                  <a:gd name="T20" fmla="*/ 2910 w 3138"/>
                  <a:gd name="T21" fmla="*/ 2800 h 4252"/>
                  <a:gd name="T22" fmla="*/ 2798 w 3138"/>
                  <a:gd name="T23" fmla="*/ 2524 h 4252"/>
                  <a:gd name="T24" fmla="*/ 2828 w 3138"/>
                  <a:gd name="T25" fmla="*/ 2324 h 4252"/>
                  <a:gd name="T26" fmla="*/ 2716 w 3138"/>
                  <a:gd name="T27" fmla="*/ 2089 h 4252"/>
                  <a:gd name="T28" fmla="*/ 2597 w 3138"/>
                  <a:gd name="T29" fmla="*/ 1984 h 4252"/>
                  <a:gd name="T30" fmla="*/ 2640 w 3138"/>
                  <a:gd name="T31" fmla="*/ 1806 h 4252"/>
                  <a:gd name="T32" fmla="*/ 2528 w 3138"/>
                  <a:gd name="T33" fmla="*/ 1613 h 4252"/>
                  <a:gd name="T34" fmla="*/ 2231 w 3138"/>
                  <a:gd name="T35" fmla="*/ 230 h 4252"/>
                  <a:gd name="T36" fmla="*/ 2043 w 3138"/>
                  <a:gd name="T37" fmla="*/ 387 h 4252"/>
                  <a:gd name="T38" fmla="*/ 2064 w 3138"/>
                  <a:gd name="T39" fmla="*/ 979 h 4252"/>
                  <a:gd name="T40" fmla="*/ 2352 w 3138"/>
                  <a:gd name="T41" fmla="*/ 985 h 4252"/>
                  <a:gd name="T42" fmla="*/ 2439 w 3138"/>
                  <a:gd name="T43" fmla="*/ 1247 h 4252"/>
                  <a:gd name="T44" fmla="*/ 2168 w 3138"/>
                  <a:gd name="T45" fmla="*/ 1282 h 4252"/>
                  <a:gd name="T46" fmla="*/ 1974 w 3138"/>
                  <a:gd name="T47" fmla="*/ 1414 h 4252"/>
                  <a:gd name="T48" fmla="*/ 2437 w 3138"/>
                  <a:gd name="T49" fmla="*/ 1272 h 4252"/>
                  <a:gd name="T50" fmla="*/ 2730 w 3138"/>
                  <a:gd name="T51" fmla="*/ 651 h 4252"/>
                  <a:gd name="T52" fmla="*/ 2724 w 3138"/>
                  <a:gd name="T53" fmla="*/ 404 h 4252"/>
                  <a:gd name="T54" fmla="*/ 1780 w 3138"/>
                  <a:gd name="T55" fmla="*/ 0 h 4252"/>
                  <a:gd name="T56" fmla="*/ 1849 w 3138"/>
                  <a:gd name="T57" fmla="*/ 178 h 4252"/>
                  <a:gd name="T58" fmla="*/ 1753 w 3138"/>
                  <a:gd name="T59" fmla="*/ 215 h 4252"/>
                  <a:gd name="T60" fmla="*/ 1379 w 3138"/>
                  <a:gd name="T61" fmla="*/ 219 h 4252"/>
                  <a:gd name="T62" fmla="*/ 1222 w 3138"/>
                  <a:gd name="T63" fmla="*/ 486 h 4252"/>
                  <a:gd name="T64" fmla="*/ 1351 w 3138"/>
                  <a:gd name="T65" fmla="*/ 905 h 4252"/>
                  <a:gd name="T66" fmla="*/ 1727 w 3138"/>
                  <a:gd name="T67" fmla="*/ 1695 h 4252"/>
                  <a:gd name="T68" fmla="*/ 1914 w 3138"/>
                  <a:gd name="T69" fmla="*/ 1125 h 4252"/>
                  <a:gd name="T70" fmla="*/ 1940 w 3138"/>
                  <a:gd name="T71" fmla="*/ 478 h 4252"/>
                  <a:gd name="T72" fmla="*/ 1927 w 3138"/>
                  <a:gd name="T73" fmla="*/ 167 h 4252"/>
                  <a:gd name="T74" fmla="*/ 2416 w 3138"/>
                  <a:gd name="T75" fmla="*/ 113 h 4252"/>
                  <a:gd name="T76" fmla="*/ 2845 w 3138"/>
                  <a:gd name="T77" fmla="*/ 366 h 4252"/>
                  <a:gd name="T78" fmla="*/ 3021 w 3138"/>
                  <a:gd name="T79" fmla="*/ 551 h 4252"/>
                  <a:gd name="T80" fmla="*/ 2604 w 3138"/>
                  <a:gd name="T81" fmla="*/ 1183 h 4252"/>
                  <a:gd name="T82" fmla="*/ 2692 w 3138"/>
                  <a:gd name="T83" fmla="*/ 1472 h 4252"/>
                  <a:gd name="T84" fmla="*/ 2811 w 3138"/>
                  <a:gd name="T85" fmla="*/ 1829 h 4252"/>
                  <a:gd name="T86" fmla="*/ 2987 w 3138"/>
                  <a:gd name="T87" fmla="*/ 2140 h 4252"/>
                  <a:gd name="T88" fmla="*/ 3043 w 3138"/>
                  <a:gd name="T89" fmla="*/ 2527 h 4252"/>
                  <a:gd name="T90" fmla="*/ 3058 w 3138"/>
                  <a:gd name="T91" fmla="*/ 2936 h 4252"/>
                  <a:gd name="T92" fmla="*/ 3138 w 3138"/>
                  <a:gd name="T93" fmla="*/ 3287 h 4252"/>
                  <a:gd name="T94" fmla="*/ 2899 w 3138"/>
                  <a:gd name="T95" fmla="*/ 3566 h 4252"/>
                  <a:gd name="T96" fmla="*/ 1975 w 3138"/>
                  <a:gd name="T97" fmla="*/ 3770 h 4252"/>
                  <a:gd name="T98" fmla="*/ 574 w 3138"/>
                  <a:gd name="T99" fmla="*/ 2372 h 4252"/>
                  <a:gd name="T100" fmla="*/ 823 w 3138"/>
                  <a:gd name="T101" fmla="*/ 2252 h 4252"/>
                  <a:gd name="T102" fmla="*/ 1040 w 3138"/>
                  <a:gd name="T103" fmla="*/ 1786 h 4252"/>
                  <a:gd name="T104" fmla="*/ 1427 w 3138"/>
                  <a:gd name="T105" fmla="*/ 1422 h 4252"/>
                  <a:gd name="T106" fmla="*/ 1076 w 3138"/>
                  <a:gd name="T107" fmla="*/ 699 h 4252"/>
                  <a:gd name="T108" fmla="*/ 989 w 3138"/>
                  <a:gd name="T109" fmla="*/ 400 h 4252"/>
                  <a:gd name="T110" fmla="*/ 1316 w 3138"/>
                  <a:gd name="T111" fmla="*/ 130 h 425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138" h="4252">
                    <a:moveTo>
                      <a:pt x="426" y="2609"/>
                    </a:moveTo>
                    <a:lnTo>
                      <a:pt x="258" y="2664"/>
                    </a:lnTo>
                    <a:lnTo>
                      <a:pt x="312" y="2831"/>
                    </a:lnTo>
                    <a:lnTo>
                      <a:pt x="481" y="2777"/>
                    </a:lnTo>
                    <a:lnTo>
                      <a:pt x="426" y="2609"/>
                    </a:lnTo>
                    <a:close/>
                    <a:moveTo>
                      <a:pt x="2476" y="1609"/>
                    </a:moveTo>
                    <a:lnTo>
                      <a:pt x="2451" y="1610"/>
                    </a:lnTo>
                    <a:lnTo>
                      <a:pt x="2426" y="1613"/>
                    </a:lnTo>
                    <a:lnTo>
                      <a:pt x="2404" y="1616"/>
                    </a:lnTo>
                    <a:lnTo>
                      <a:pt x="2392" y="1618"/>
                    </a:lnTo>
                    <a:lnTo>
                      <a:pt x="2391" y="1621"/>
                    </a:lnTo>
                    <a:lnTo>
                      <a:pt x="2389" y="1619"/>
                    </a:lnTo>
                    <a:lnTo>
                      <a:pt x="2386" y="1619"/>
                    </a:lnTo>
                    <a:lnTo>
                      <a:pt x="2300" y="1638"/>
                    </a:lnTo>
                    <a:lnTo>
                      <a:pt x="2214" y="1662"/>
                    </a:lnTo>
                    <a:lnTo>
                      <a:pt x="2129" y="1694"/>
                    </a:lnTo>
                    <a:lnTo>
                      <a:pt x="2046" y="1729"/>
                    </a:lnTo>
                    <a:lnTo>
                      <a:pt x="1964" y="1767"/>
                    </a:lnTo>
                    <a:lnTo>
                      <a:pt x="1883" y="1807"/>
                    </a:lnTo>
                    <a:lnTo>
                      <a:pt x="1805" y="1849"/>
                    </a:lnTo>
                    <a:lnTo>
                      <a:pt x="1727" y="1892"/>
                    </a:lnTo>
                    <a:lnTo>
                      <a:pt x="1710" y="1898"/>
                    </a:lnTo>
                    <a:lnTo>
                      <a:pt x="1691" y="1902"/>
                    </a:lnTo>
                    <a:lnTo>
                      <a:pt x="1673" y="1901"/>
                    </a:lnTo>
                    <a:lnTo>
                      <a:pt x="1656" y="1895"/>
                    </a:lnTo>
                    <a:lnTo>
                      <a:pt x="1641" y="1886"/>
                    </a:lnTo>
                    <a:lnTo>
                      <a:pt x="1629" y="1872"/>
                    </a:lnTo>
                    <a:lnTo>
                      <a:pt x="1620" y="1854"/>
                    </a:lnTo>
                    <a:lnTo>
                      <a:pt x="1601" y="1790"/>
                    </a:lnTo>
                    <a:lnTo>
                      <a:pt x="1583" y="1730"/>
                    </a:lnTo>
                    <a:lnTo>
                      <a:pt x="1564" y="1673"/>
                    </a:lnTo>
                    <a:lnTo>
                      <a:pt x="1541" y="1616"/>
                    </a:lnTo>
                    <a:lnTo>
                      <a:pt x="1491" y="1638"/>
                    </a:lnTo>
                    <a:lnTo>
                      <a:pt x="1442" y="1665"/>
                    </a:lnTo>
                    <a:lnTo>
                      <a:pt x="1398" y="1695"/>
                    </a:lnTo>
                    <a:lnTo>
                      <a:pt x="1359" y="1729"/>
                    </a:lnTo>
                    <a:lnTo>
                      <a:pt x="1323" y="1767"/>
                    </a:lnTo>
                    <a:lnTo>
                      <a:pt x="1289" y="1806"/>
                    </a:lnTo>
                    <a:lnTo>
                      <a:pt x="1257" y="1847"/>
                    </a:lnTo>
                    <a:lnTo>
                      <a:pt x="1229" y="1892"/>
                    </a:lnTo>
                    <a:lnTo>
                      <a:pt x="1203" y="1937"/>
                    </a:lnTo>
                    <a:lnTo>
                      <a:pt x="1178" y="1985"/>
                    </a:lnTo>
                    <a:lnTo>
                      <a:pt x="1154" y="2033"/>
                    </a:lnTo>
                    <a:lnTo>
                      <a:pt x="1132" y="2083"/>
                    </a:lnTo>
                    <a:lnTo>
                      <a:pt x="1110" y="2132"/>
                    </a:lnTo>
                    <a:lnTo>
                      <a:pt x="1089" y="2182"/>
                    </a:lnTo>
                    <a:lnTo>
                      <a:pt x="1067" y="2234"/>
                    </a:lnTo>
                    <a:lnTo>
                      <a:pt x="1042" y="2286"/>
                    </a:lnTo>
                    <a:lnTo>
                      <a:pt x="1018" y="2338"/>
                    </a:lnTo>
                    <a:lnTo>
                      <a:pt x="990" y="2390"/>
                    </a:lnTo>
                    <a:lnTo>
                      <a:pt x="960" y="2440"/>
                    </a:lnTo>
                    <a:lnTo>
                      <a:pt x="928" y="2488"/>
                    </a:lnTo>
                    <a:lnTo>
                      <a:pt x="894" y="2533"/>
                    </a:lnTo>
                    <a:lnTo>
                      <a:pt x="857" y="2576"/>
                    </a:lnTo>
                    <a:lnTo>
                      <a:pt x="818" y="2615"/>
                    </a:lnTo>
                    <a:lnTo>
                      <a:pt x="776" y="2649"/>
                    </a:lnTo>
                    <a:lnTo>
                      <a:pt x="731" y="2679"/>
                    </a:lnTo>
                    <a:lnTo>
                      <a:pt x="683" y="2703"/>
                    </a:lnTo>
                    <a:lnTo>
                      <a:pt x="1040" y="3769"/>
                    </a:lnTo>
                    <a:lnTo>
                      <a:pt x="1184" y="3730"/>
                    </a:lnTo>
                    <a:lnTo>
                      <a:pt x="1333" y="3695"/>
                    </a:lnTo>
                    <a:lnTo>
                      <a:pt x="1483" y="3663"/>
                    </a:lnTo>
                    <a:lnTo>
                      <a:pt x="1634" y="3633"/>
                    </a:lnTo>
                    <a:lnTo>
                      <a:pt x="1786" y="3606"/>
                    </a:lnTo>
                    <a:lnTo>
                      <a:pt x="1939" y="3580"/>
                    </a:lnTo>
                    <a:lnTo>
                      <a:pt x="2090" y="3553"/>
                    </a:lnTo>
                    <a:lnTo>
                      <a:pt x="2240" y="3527"/>
                    </a:lnTo>
                    <a:lnTo>
                      <a:pt x="2387" y="3498"/>
                    </a:lnTo>
                    <a:lnTo>
                      <a:pt x="2439" y="3488"/>
                    </a:lnTo>
                    <a:lnTo>
                      <a:pt x="2495" y="3477"/>
                    </a:lnTo>
                    <a:lnTo>
                      <a:pt x="2551" y="3467"/>
                    </a:lnTo>
                    <a:lnTo>
                      <a:pt x="2610" y="3454"/>
                    </a:lnTo>
                    <a:lnTo>
                      <a:pt x="2666" y="3441"/>
                    </a:lnTo>
                    <a:lnTo>
                      <a:pt x="2724" y="3425"/>
                    </a:lnTo>
                    <a:lnTo>
                      <a:pt x="2777" y="3406"/>
                    </a:lnTo>
                    <a:lnTo>
                      <a:pt x="2829" y="3383"/>
                    </a:lnTo>
                    <a:lnTo>
                      <a:pt x="2876" y="3357"/>
                    </a:lnTo>
                    <a:lnTo>
                      <a:pt x="2903" y="3338"/>
                    </a:lnTo>
                    <a:lnTo>
                      <a:pt x="2924" y="3314"/>
                    </a:lnTo>
                    <a:lnTo>
                      <a:pt x="2939" y="3290"/>
                    </a:lnTo>
                    <a:lnTo>
                      <a:pt x="2948" y="3262"/>
                    </a:lnTo>
                    <a:lnTo>
                      <a:pt x="2950" y="3235"/>
                    </a:lnTo>
                    <a:lnTo>
                      <a:pt x="2949" y="3206"/>
                    </a:lnTo>
                    <a:lnTo>
                      <a:pt x="2944" y="3178"/>
                    </a:lnTo>
                    <a:lnTo>
                      <a:pt x="2935" y="3148"/>
                    </a:lnTo>
                    <a:lnTo>
                      <a:pt x="2922" y="3119"/>
                    </a:lnTo>
                    <a:lnTo>
                      <a:pt x="2907" y="3092"/>
                    </a:lnTo>
                    <a:lnTo>
                      <a:pt x="2890" y="3066"/>
                    </a:lnTo>
                    <a:lnTo>
                      <a:pt x="2873" y="3041"/>
                    </a:lnTo>
                    <a:lnTo>
                      <a:pt x="2855" y="3018"/>
                    </a:lnTo>
                    <a:lnTo>
                      <a:pt x="2847" y="3006"/>
                    </a:lnTo>
                    <a:lnTo>
                      <a:pt x="2843" y="2990"/>
                    </a:lnTo>
                    <a:lnTo>
                      <a:pt x="2842" y="2975"/>
                    </a:lnTo>
                    <a:lnTo>
                      <a:pt x="2845" y="2959"/>
                    </a:lnTo>
                    <a:lnTo>
                      <a:pt x="2850" y="2946"/>
                    </a:lnTo>
                    <a:lnTo>
                      <a:pt x="2869" y="2911"/>
                    </a:lnTo>
                    <a:lnTo>
                      <a:pt x="2886" y="2874"/>
                    </a:lnTo>
                    <a:lnTo>
                      <a:pt x="2899" y="2837"/>
                    </a:lnTo>
                    <a:lnTo>
                      <a:pt x="2910" y="2800"/>
                    </a:lnTo>
                    <a:lnTo>
                      <a:pt x="2915" y="2764"/>
                    </a:lnTo>
                    <a:lnTo>
                      <a:pt x="2916" y="2727"/>
                    </a:lnTo>
                    <a:lnTo>
                      <a:pt x="2913" y="2691"/>
                    </a:lnTo>
                    <a:lnTo>
                      <a:pt x="2905" y="2657"/>
                    </a:lnTo>
                    <a:lnTo>
                      <a:pt x="2890" y="2623"/>
                    </a:lnTo>
                    <a:lnTo>
                      <a:pt x="2869" y="2592"/>
                    </a:lnTo>
                    <a:lnTo>
                      <a:pt x="2842" y="2562"/>
                    </a:lnTo>
                    <a:lnTo>
                      <a:pt x="2810" y="2535"/>
                    </a:lnTo>
                    <a:lnTo>
                      <a:pt x="2798" y="2524"/>
                    </a:lnTo>
                    <a:lnTo>
                      <a:pt x="2791" y="2511"/>
                    </a:lnTo>
                    <a:lnTo>
                      <a:pt x="2786" y="2496"/>
                    </a:lnTo>
                    <a:lnTo>
                      <a:pt x="2786" y="2480"/>
                    </a:lnTo>
                    <a:lnTo>
                      <a:pt x="2789" y="2464"/>
                    </a:lnTo>
                    <a:lnTo>
                      <a:pt x="2794" y="2450"/>
                    </a:lnTo>
                    <a:lnTo>
                      <a:pt x="2806" y="2420"/>
                    </a:lnTo>
                    <a:lnTo>
                      <a:pt x="2816" y="2389"/>
                    </a:lnTo>
                    <a:lnTo>
                      <a:pt x="2824" y="2356"/>
                    </a:lnTo>
                    <a:lnTo>
                      <a:pt x="2828" y="2324"/>
                    </a:lnTo>
                    <a:lnTo>
                      <a:pt x="2829" y="2293"/>
                    </a:lnTo>
                    <a:lnTo>
                      <a:pt x="2828" y="2260"/>
                    </a:lnTo>
                    <a:lnTo>
                      <a:pt x="2823" y="2229"/>
                    </a:lnTo>
                    <a:lnTo>
                      <a:pt x="2813" y="2200"/>
                    </a:lnTo>
                    <a:lnTo>
                      <a:pt x="2802" y="2171"/>
                    </a:lnTo>
                    <a:lnTo>
                      <a:pt x="2786" y="2145"/>
                    </a:lnTo>
                    <a:lnTo>
                      <a:pt x="2767" y="2123"/>
                    </a:lnTo>
                    <a:lnTo>
                      <a:pt x="2743" y="2105"/>
                    </a:lnTo>
                    <a:lnTo>
                      <a:pt x="2716" y="2089"/>
                    </a:lnTo>
                    <a:lnTo>
                      <a:pt x="2684" y="2078"/>
                    </a:lnTo>
                    <a:lnTo>
                      <a:pt x="2649" y="2070"/>
                    </a:lnTo>
                    <a:lnTo>
                      <a:pt x="2632" y="2066"/>
                    </a:lnTo>
                    <a:lnTo>
                      <a:pt x="2619" y="2058"/>
                    </a:lnTo>
                    <a:lnTo>
                      <a:pt x="2609" y="2046"/>
                    </a:lnTo>
                    <a:lnTo>
                      <a:pt x="2601" y="2032"/>
                    </a:lnTo>
                    <a:lnTo>
                      <a:pt x="2597" y="2017"/>
                    </a:lnTo>
                    <a:lnTo>
                      <a:pt x="2596" y="2000"/>
                    </a:lnTo>
                    <a:lnTo>
                      <a:pt x="2597" y="1984"/>
                    </a:lnTo>
                    <a:lnTo>
                      <a:pt x="2601" y="1968"/>
                    </a:lnTo>
                    <a:lnTo>
                      <a:pt x="2605" y="1961"/>
                    </a:lnTo>
                    <a:lnTo>
                      <a:pt x="2609" y="1948"/>
                    </a:lnTo>
                    <a:lnTo>
                      <a:pt x="2614" y="1929"/>
                    </a:lnTo>
                    <a:lnTo>
                      <a:pt x="2621" y="1910"/>
                    </a:lnTo>
                    <a:lnTo>
                      <a:pt x="2626" y="1889"/>
                    </a:lnTo>
                    <a:lnTo>
                      <a:pt x="2630" y="1869"/>
                    </a:lnTo>
                    <a:lnTo>
                      <a:pt x="2636" y="1838"/>
                    </a:lnTo>
                    <a:lnTo>
                      <a:pt x="2640" y="1806"/>
                    </a:lnTo>
                    <a:lnTo>
                      <a:pt x="2643" y="1772"/>
                    </a:lnTo>
                    <a:lnTo>
                      <a:pt x="2641" y="1739"/>
                    </a:lnTo>
                    <a:lnTo>
                      <a:pt x="2636" y="1708"/>
                    </a:lnTo>
                    <a:lnTo>
                      <a:pt x="2626" y="1677"/>
                    </a:lnTo>
                    <a:lnTo>
                      <a:pt x="2613" y="1656"/>
                    </a:lnTo>
                    <a:lnTo>
                      <a:pt x="2596" y="1639"/>
                    </a:lnTo>
                    <a:lnTo>
                      <a:pt x="2575" y="1627"/>
                    </a:lnTo>
                    <a:lnTo>
                      <a:pt x="2553" y="1618"/>
                    </a:lnTo>
                    <a:lnTo>
                      <a:pt x="2528" y="1613"/>
                    </a:lnTo>
                    <a:lnTo>
                      <a:pt x="2502" y="1609"/>
                    </a:lnTo>
                    <a:lnTo>
                      <a:pt x="2476" y="1609"/>
                    </a:lnTo>
                    <a:close/>
                    <a:moveTo>
                      <a:pt x="1493" y="1403"/>
                    </a:moveTo>
                    <a:lnTo>
                      <a:pt x="1498" y="1415"/>
                    </a:lnTo>
                    <a:lnTo>
                      <a:pt x="1498" y="1414"/>
                    </a:lnTo>
                    <a:lnTo>
                      <a:pt x="1493" y="1403"/>
                    </a:lnTo>
                    <a:close/>
                    <a:moveTo>
                      <a:pt x="2249" y="189"/>
                    </a:moveTo>
                    <a:lnTo>
                      <a:pt x="2241" y="208"/>
                    </a:lnTo>
                    <a:lnTo>
                      <a:pt x="2231" y="230"/>
                    </a:lnTo>
                    <a:lnTo>
                      <a:pt x="2219" y="254"/>
                    </a:lnTo>
                    <a:lnTo>
                      <a:pt x="2206" y="279"/>
                    </a:lnTo>
                    <a:lnTo>
                      <a:pt x="2190" y="302"/>
                    </a:lnTo>
                    <a:lnTo>
                      <a:pt x="2172" y="324"/>
                    </a:lnTo>
                    <a:lnTo>
                      <a:pt x="2151" y="345"/>
                    </a:lnTo>
                    <a:lnTo>
                      <a:pt x="2128" y="362"/>
                    </a:lnTo>
                    <a:lnTo>
                      <a:pt x="2102" y="375"/>
                    </a:lnTo>
                    <a:lnTo>
                      <a:pt x="2075" y="384"/>
                    </a:lnTo>
                    <a:lnTo>
                      <a:pt x="2043" y="387"/>
                    </a:lnTo>
                    <a:lnTo>
                      <a:pt x="2046" y="462"/>
                    </a:lnTo>
                    <a:lnTo>
                      <a:pt x="2046" y="544"/>
                    </a:lnTo>
                    <a:lnTo>
                      <a:pt x="2046" y="631"/>
                    </a:lnTo>
                    <a:lnTo>
                      <a:pt x="2045" y="725"/>
                    </a:lnTo>
                    <a:lnTo>
                      <a:pt x="2042" y="821"/>
                    </a:lnTo>
                    <a:lnTo>
                      <a:pt x="2037" y="922"/>
                    </a:lnTo>
                    <a:lnTo>
                      <a:pt x="2030" y="1023"/>
                    </a:lnTo>
                    <a:lnTo>
                      <a:pt x="2045" y="998"/>
                    </a:lnTo>
                    <a:lnTo>
                      <a:pt x="2064" y="979"/>
                    </a:lnTo>
                    <a:lnTo>
                      <a:pt x="2088" y="962"/>
                    </a:lnTo>
                    <a:lnTo>
                      <a:pt x="2115" y="950"/>
                    </a:lnTo>
                    <a:lnTo>
                      <a:pt x="2145" y="941"/>
                    </a:lnTo>
                    <a:lnTo>
                      <a:pt x="2176" y="937"/>
                    </a:lnTo>
                    <a:lnTo>
                      <a:pt x="2210" y="937"/>
                    </a:lnTo>
                    <a:lnTo>
                      <a:pt x="2245" y="943"/>
                    </a:lnTo>
                    <a:lnTo>
                      <a:pt x="2280" y="952"/>
                    </a:lnTo>
                    <a:lnTo>
                      <a:pt x="2316" y="965"/>
                    </a:lnTo>
                    <a:lnTo>
                      <a:pt x="2352" y="985"/>
                    </a:lnTo>
                    <a:lnTo>
                      <a:pt x="2385" y="1010"/>
                    </a:lnTo>
                    <a:lnTo>
                      <a:pt x="2412" y="1036"/>
                    </a:lnTo>
                    <a:lnTo>
                      <a:pt x="2436" y="1066"/>
                    </a:lnTo>
                    <a:lnTo>
                      <a:pt x="2452" y="1097"/>
                    </a:lnTo>
                    <a:lnTo>
                      <a:pt x="2463" y="1129"/>
                    </a:lnTo>
                    <a:lnTo>
                      <a:pt x="2467" y="1161"/>
                    </a:lnTo>
                    <a:lnTo>
                      <a:pt x="2464" y="1192"/>
                    </a:lnTo>
                    <a:lnTo>
                      <a:pt x="2455" y="1222"/>
                    </a:lnTo>
                    <a:lnTo>
                      <a:pt x="2439" y="1247"/>
                    </a:lnTo>
                    <a:lnTo>
                      <a:pt x="2421" y="1268"/>
                    </a:lnTo>
                    <a:lnTo>
                      <a:pt x="2398" y="1285"/>
                    </a:lnTo>
                    <a:lnTo>
                      <a:pt x="2370" y="1298"/>
                    </a:lnTo>
                    <a:lnTo>
                      <a:pt x="2340" y="1306"/>
                    </a:lnTo>
                    <a:lnTo>
                      <a:pt x="2308" y="1311"/>
                    </a:lnTo>
                    <a:lnTo>
                      <a:pt x="2274" y="1310"/>
                    </a:lnTo>
                    <a:lnTo>
                      <a:pt x="2239" y="1306"/>
                    </a:lnTo>
                    <a:lnTo>
                      <a:pt x="2204" y="1297"/>
                    </a:lnTo>
                    <a:lnTo>
                      <a:pt x="2168" y="1282"/>
                    </a:lnTo>
                    <a:lnTo>
                      <a:pt x="2131" y="1263"/>
                    </a:lnTo>
                    <a:lnTo>
                      <a:pt x="2098" y="1238"/>
                    </a:lnTo>
                    <a:lnTo>
                      <a:pt x="2071" y="1211"/>
                    </a:lnTo>
                    <a:lnTo>
                      <a:pt x="2048" y="1182"/>
                    </a:lnTo>
                    <a:lnTo>
                      <a:pt x="2031" y="1151"/>
                    </a:lnTo>
                    <a:lnTo>
                      <a:pt x="2021" y="1120"/>
                    </a:lnTo>
                    <a:lnTo>
                      <a:pt x="2008" y="1220"/>
                    </a:lnTo>
                    <a:lnTo>
                      <a:pt x="1994" y="1317"/>
                    </a:lnTo>
                    <a:lnTo>
                      <a:pt x="1974" y="1414"/>
                    </a:lnTo>
                    <a:lnTo>
                      <a:pt x="1952" y="1505"/>
                    </a:lnTo>
                    <a:lnTo>
                      <a:pt x="1927" y="1591"/>
                    </a:lnTo>
                    <a:lnTo>
                      <a:pt x="2011" y="1552"/>
                    </a:lnTo>
                    <a:lnTo>
                      <a:pt x="2095" y="1517"/>
                    </a:lnTo>
                    <a:lnTo>
                      <a:pt x="2181" y="1485"/>
                    </a:lnTo>
                    <a:lnTo>
                      <a:pt x="2269" y="1459"/>
                    </a:lnTo>
                    <a:lnTo>
                      <a:pt x="2357" y="1440"/>
                    </a:lnTo>
                    <a:lnTo>
                      <a:pt x="2395" y="1358"/>
                    </a:lnTo>
                    <a:lnTo>
                      <a:pt x="2437" y="1272"/>
                    </a:lnTo>
                    <a:lnTo>
                      <a:pt x="2482" y="1182"/>
                    </a:lnTo>
                    <a:lnTo>
                      <a:pt x="2533" y="1091"/>
                    </a:lnTo>
                    <a:lnTo>
                      <a:pt x="2588" y="998"/>
                    </a:lnTo>
                    <a:lnTo>
                      <a:pt x="2647" y="906"/>
                    </a:lnTo>
                    <a:lnTo>
                      <a:pt x="2710" y="816"/>
                    </a:lnTo>
                    <a:lnTo>
                      <a:pt x="2777" y="728"/>
                    </a:lnTo>
                    <a:lnTo>
                      <a:pt x="2756" y="704"/>
                    </a:lnTo>
                    <a:lnTo>
                      <a:pt x="2739" y="678"/>
                    </a:lnTo>
                    <a:lnTo>
                      <a:pt x="2730" y="651"/>
                    </a:lnTo>
                    <a:lnTo>
                      <a:pt x="2725" y="622"/>
                    </a:lnTo>
                    <a:lnTo>
                      <a:pt x="2724" y="594"/>
                    </a:lnTo>
                    <a:lnTo>
                      <a:pt x="2726" y="565"/>
                    </a:lnTo>
                    <a:lnTo>
                      <a:pt x="2731" y="536"/>
                    </a:lnTo>
                    <a:lnTo>
                      <a:pt x="2739" y="509"/>
                    </a:lnTo>
                    <a:lnTo>
                      <a:pt x="2747" y="484"/>
                    </a:lnTo>
                    <a:lnTo>
                      <a:pt x="2757" y="461"/>
                    </a:lnTo>
                    <a:lnTo>
                      <a:pt x="2767" y="440"/>
                    </a:lnTo>
                    <a:lnTo>
                      <a:pt x="2724" y="404"/>
                    </a:lnTo>
                    <a:lnTo>
                      <a:pt x="2677" y="367"/>
                    </a:lnTo>
                    <a:lnTo>
                      <a:pt x="2624" y="332"/>
                    </a:lnTo>
                    <a:lnTo>
                      <a:pt x="2570" y="298"/>
                    </a:lnTo>
                    <a:lnTo>
                      <a:pt x="2511" y="267"/>
                    </a:lnTo>
                    <a:lnTo>
                      <a:pt x="2450" y="240"/>
                    </a:lnTo>
                    <a:lnTo>
                      <a:pt x="2385" y="216"/>
                    </a:lnTo>
                    <a:lnTo>
                      <a:pt x="2318" y="199"/>
                    </a:lnTo>
                    <a:lnTo>
                      <a:pt x="2249" y="189"/>
                    </a:lnTo>
                    <a:close/>
                    <a:moveTo>
                      <a:pt x="1780" y="0"/>
                    </a:moveTo>
                    <a:lnTo>
                      <a:pt x="1846" y="4"/>
                    </a:lnTo>
                    <a:lnTo>
                      <a:pt x="1914" y="16"/>
                    </a:lnTo>
                    <a:lnTo>
                      <a:pt x="1983" y="33"/>
                    </a:lnTo>
                    <a:lnTo>
                      <a:pt x="2016" y="43"/>
                    </a:lnTo>
                    <a:lnTo>
                      <a:pt x="1969" y="53"/>
                    </a:lnTo>
                    <a:lnTo>
                      <a:pt x="1922" y="65"/>
                    </a:lnTo>
                    <a:lnTo>
                      <a:pt x="1843" y="90"/>
                    </a:lnTo>
                    <a:lnTo>
                      <a:pt x="1849" y="174"/>
                    </a:lnTo>
                    <a:lnTo>
                      <a:pt x="1849" y="178"/>
                    </a:lnTo>
                    <a:lnTo>
                      <a:pt x="1850" y="190"/>
                    </a:lnTo>
                    <a:lnTo>
                      <a:pt x="1850" y="208"/>
                    </a:lnTo>
                    <a:lnTo>
                      <a:pt x="1852" y="233"/>
                    </a:lnTo>
                    <a:lnTo>
                      <a:pt x="1854" y="263"/>
                    </a:lnTo>
                    <a:lnTo>
                      <a:pt x="1856" y="299"/>
                    </a:lnTo>
                    <a:lnTo>
                      <a:pt x="1824" y="285"/>
                    </a:lnTo>
                    <a:lnTo>
                      <a:pt x="1797" y="266"/>
                    </a:lnTo>
                    <a:lnTo>
                      <a:pt x="1773" y="241"/>
                    </a:lnTo>
                    <a:lnTo>
                      <a:pt x="1753" y="215"/>
                    </a:lnTo>
                    <a:lnTo>
                      <a:pt x="1736" y="186"/>
                    </a:lnTo>
                    <a:lnTo>
                      <a:pt x="1720" y="159"/>
                    </a:lnTo>
                    <a:lnTo>
                      <a:pt x="1708" y="133"/>
                    </a:lnTo>
                    <a:lnTo>
                      <a:pt x="1699" y="109"/>
                    </a:lnTo>
                    <a:lnTo>
                      <a:pt x="1630" y="120"/>
                    </a:lnTo>
                    <a:lnTo>
                      <a:pt x="1564" y="137"/>
                    </a:lnTo>
                    <a:lnTo>
                      <a:pt x="1498" y="160"/>
                    </a:lnTo>
                    <a:lnTo>
                      <a:pt x="1437" y="187"/>
                    </a:lnTo>
                    <a:lnTo>
                      <a:pt x="1379" y="219"/>
                    </a:lnTo>
                    <a:lnTo>
                      <a:pt x="1324" y="253"/>
                    </a:lnTo>
                    <a:lnTo>
                      <a:pt x="1272" y="288"/>
                    </a:lnTo>
                    <a:lnTo>
                      <a:pt x="1225" y="324"/>
                    </a:lnTo>
                    <a:lnTo>
                      <a:pt x="1180" y="361"/>
                    </a:lnTo>
                    <a:lnTo>
                      <a:pt x="1191" y="381"/>
                    </a:lnTo>
                    <a:lnTo>
                      <a:pt x="1200" y="405"/>
                    </a:lnTo>
                    <a:lnTo>
                      <a:pt x="1209" y="430"/>
                    </a:lnTo>
                    <a:lnTo>
                      <a:pt x="1217" y="457"/>
                    </a:lnTo>
                    <a:lnTo>
                      <a:pt x="1222" y="486"/>
                    </a:lnTo>
                    <a:lnTo>
                      <a:pt x="1225" y="514"/>
                    </a:lnTo>
                    <a:lnTo>
                      <a:pt x="1223" y="543"/>
                    </a:lnTo>
                    <a:lnTo>
                      <a:pt x="1218" y="571"/>
                    </a:lnTo>
                    <a:lnTo>
                      <a:pt x="1208" y="599"/>
                    </a:lnTo>
                    <a:lnTo>
                      <a:pt x="1192" y="625"/>
                    </a:lnTo>
                    <a:lnTo>
                      <a:pt x="1170" y="648"/>
                    </a:lnTo>
                    <a:lnTo>
                      <a:pt x="1235" y="732"/>
                    </a:lnTo>
                    <a:lnTo>
                      <a:pt x="1295" y="818"/>
                    </a:lnTo>
                    <a:lnTo>
                      <a:pt x="1351" y="905"/>
                    </a:lnTo>
                    <a:lnTo>
                      <a:pt x="1405" y="992"/>
                    </a:lnTo>
                    <a:lnTo>
                      <a:pt x="1453" y="1079"/>
                    </a:lnTo>
                    <a:lnTo>
                      <a:pt x="1498" y="1165"/>
                    </a:lnTo>
                    <a:lnTo>
                      <a:pt x="1539" y="1248"/>
                    </a:lnTo>
                    <a:lnTo>
                      <a:pt x="1577" y="1328"/>
                    </a:lnTo>
                    <a:lnTo>
                      <a:pt x="1609" y="1403"/>
                    </a:lnTo>
                    <a:lnTo>
                      <a:pt x="1654" y="1498"/>
                    </a:lnTo>
                    <a:lnTo>
                      <a:pt x="1693" y="1596"/>
                    </a:lnTo>
                    <a:lnTo>
                      <a:pt x="1727" y="1695"/>
                    </a:lnTo>
                    <a:lnTo>
                      <a:pt x="1785" y="1664"/>
                    </a:lnTo>
                    <a:lnTo>
                      <a:pt x="1810" y="1608"/>
                    </a:lnTo>
                    <a:lnTo>
                      <a:pt x="1831" y="1548"/>
                    </a:lnTo>
                    <a:lnTo>
                      <a:pt x="1850" y="1484"/>
                    </a:lnTo>
                    <a:lnTo>
                      <a:pt x="1866" y="1416"/>
                    </a:lnTo>
                    <a:lnTo>
                      <a:pt x="1882" y="1347"/>
                    </a:lnTo>
                    <a:lnTo>
                      <a:pt x="1893" y="1274"/>
                    </a:lnTo>
                    <a:lnTo>
                      <a:pt x="1905" y="1200"/>
                    </a:lnTo>
                    <a:lnTo>
                      <a:pt x="1914" y="1125"/>
                    </a:lnTo>
                    <a:lnTo>
                      <a:pt x="1922" y="1048"/>
                    </a:lnTo>
                    <a:lnTo>
                      <a:pt x="1927" y="972"/>
                    </a:lnTo>
                    <a:lnTo>
                      <a:pt x="1932" y="896"/>
                    </a:lnTo>
                    <a:lnTo>
                      <a:pt x="1936" y="820"/>
                    </a:lnTo>
                    <a:lnTo>
                      <a:pt x="1939" y="747"/>
                    </a:lnTo>
                    <a:lnTo>
                      <a:pt x="1940" y="676"/>
                    </a:lnTo>
                    <a:lnTo>
                      <a:pt x="1940" y="605"/>
                    </a:lnTo>
                    <a:lnTo>
                      <a:pt x="1940" y="540"/>
                    </a:lnTo>
                    <a:lnTo>
                      <a:pt x="1940" y="478"/>
                    </a:lnTo>
                    <a:lnTo>
                      <a:pt x="1939" y="419"/>
                    </a:lnTo>
                    <a:lnTo>
                      <a:pt x="1938" y="366"/>
                    </a:lnTo>
                    <a:lnTo>
                      <a:pt x="1935" y="316"/>
                    </a:lnTo>
                    <a:lnTo>
                      <a:pt x="1934" y="275"/>
                    </a:lnTo>
                    <a:lnTo>
                      <a:pt x="1931" y="238"/>
                    </a:lnTo>
                    <a:lnTo>
                      <a:pt x="1930" y="208"/>
                    </a:lnTo>
                    <a:lnTo>
                      <a:pt x="1929" y="186"/>
                    </a:lnTo>
                    <a:lnTo>
                      <a:pt x="1929" y="172"/>
                    </a:lnTo>
                    <a:lnTo>
                      <a:pt x="1927" y="167"/>
                    </a:lnTo>
                    <a:lnTo>
                      <a:pt x="1925" y="125"/>
                    </a:lnTo>
                    <a:lnTo>
                      <a:pt x="1965" y="112"/>
                    </a:lnTo>
                    <a:lnTo>
                      <a:pt x="2034" y="95"/>
                    </a:lnTo>
                    <a:lnTo>
                      <a:pt x="2101" y="83"/>
                    </a:lnTo>
                    <a:lnTo>
                      <a:pt x="2167" y="79"/>
                    </a:lnTo>
                    <a:lnTo>
                      <a:pt x="2232" y="81"/>
                    </a:lnTo>
                    <a:lnTo>
                      <a:pt x="2295" y="87"/>
                    </a:lnTo>
                    <a:lnTo>
                      <a:pt x="2356" y="98"/>
                    </a:lnTo>
                    <a:lnTo>
                      <a:pt x="2416" y="113"/>
                    </a:lnTo>
                    <a:lnTo>
                      <a:pt x="2473" y="134"/>
                    </a:lnTo>
                    <a:lnTo>
                      <a:pt x="2528" y="156"/>
                    </a:lnTo>
                    <a:lnTo>
                      <a:pt x="2581" y="182"/>
                    </a:lnTo>
                    <a:lnTo>
                      <a:pt x="2632" y="210"/>
                    </a:lnTo>
                    <a:lnTo>
                      <a:pt x="2681" y="240"/>
                    </a:lnTo>
                    <a:lnTo>
                      <a:pt x="2725" y="271"/>
                    </a:lnTo>
                    <a:lnTo>
                      <a:pt x="2768" y="302"/>
                    </a:lnTo>
                    <a:lnTo>
                      <a:pt x="2808" y="335"/>
                    </a:lnTo>
                    <a:lnTo>
                      <a:pt x="2845" y="366"/>
                    </a:lnTo>
                    <a:lnTo>
                      <a:pt x="2879" y="396"/>
                    </a:lnTo>
                    <a:lnTo>
                      <a:pt x="2909" y="426"/>
                    </a:lnTo>
                    <a:lnTo>
                      <a:pt x="2936" y="453"/>
                    </a:lnTo>
                    <a:lnTo>
                      <a:pt x="2959" y="479"/>
                    </a:lnTo>
                    <a:lnTo>
                      <a:pt x="2979" y="501"/>
                    </a:lnTo>
                    <a:lnTo>
                      <a:pt x="2996" y="519"/>
                    </a:lnTo>
                    <a:lnTo>
                      <a:pt x="3008" y="535"/>
                    </a:lnTo>
                    <a:lnTo>
                      <a:pt x="3017" y="545"/>
                    </a:lnTo>
                    <a:lnTo>
                      <a:pt x="3021" y="551"/>
                    </a:lnTo>
                    <a:lnTo>
                      <a:pt x="3048" y="588"/>
                    </a:lnTo>
                    <a:lnTo>
                      <a:pt x="3015" y="620"/>
                    </a:lnTo>
                    <a:lnTo>
                      <a:pt x="2946" y="691"/>
                    </a:lnTo>
                    <a:lnTo>
                      <a:pt x="2880" y="768"/>
                    </a:lnTo>
                    <a:lnTo>
                      <a:pt x="2817" y="847"/>
                    </a:lnTo>
                    <a:lnTo>
                      <a:pt x="2759" y="929"/>
                    </a:lnTo>
                    <a:lnTo>
                      <a:pt x="2703" y="1014"/>
                    </a:lnTo>
                    <a:lnTo>
                      <a:pt x="2652" y="1099"/>
                    </a:lnTo>
                    <a:lnTo>
                      <a:pt x="2604" y="1183"/>
                    </a:lnTo>
                    <a:lnTo>
                      <a:pt x="2558" y="1267"/>
                    </a:lnTo>
                    <a:lnTo>
                      <a:pt x="2518" y="1347"/>
                    </a:lnTo>
                    <a:lnTo>
                      <a:pt x="2480" y="1427"/>
                    </a:lnTo>
                    <a:lnTo>
                      <a:pt x="2516" y="1427"/>
                    </a:lnTo>
                    <a:lnTo>
                      <a:pt x="2554" y="1429"/>
                    </a:lnTo>
                    <a:lnTo>
                      <a:pt x="2591" y="1435"/>
                    </a:lnTo>
                    <a:lnTo>
                      <a:pt x="2626" y="1444"/>
                    </a:lnTo>
                    <a:lnTo>
                      <a:pt x="2660" y="1457"/>
                    </a:lnTo>
                    <a:lnTo>
                      <a:pt x="2692" y="1472"/>
                    </a:lnTo>
                    <a:lnTo>
                      <a:pt x="2721" y="1493"/>
                    </a:lnTo>
                    <a:lnTo>
                      <a:pt x="2747" y="1519"/>
                    </a:lnTo>
                    <a:lnTo>
                      <a:pt x="2769" y="1550"/>
                    </a:lnTo>
                    <a:lnTo>
                      <a:pt x="2790" y="1593"/>
                    </a:lnTo>
                    <a:lnTo>
                      <a:pt x="2806" y="1638"/>
                    </a:lnTo>
                    <a:lnTo>
                      <a:pt x="2813" y="1685"/>
                    </a:lnTo>
                    <a:lnTo>
                      <a:pt x="2817" y="1733"/>
                    </a:lnTo>
                    <a:lnTo>
                      <a:pt x="2816" y="1781"/>
                    </a:lnTo>
                    <a:lnTo>
                      <a:pt x="2811" y="1829"/>
                    </a:lnTo>
                    <a:lnTo>
                      <a:pt x="2802" y="1877"/>
                    </a:lnTo>
                    <a:lnTo>
                      <a:pt x="2789" y="1924"/>
                    </a:lnTo>
                    <a:lnTo>
                      <a:pt x="2830" y="1942"/>
                    </a:lnTo>
                    <a:lnTo>
                      <a:pt x="2867" y="1966"/>
                    </a:lnTo>
                    <a:lnTo>
                      <a:pt x="2899" y="1994"/>
                    </a:lnTo>
                    <a:lnTo>
                      <a:pt x="2928" y="2026"/>
                    </a:lnTo>
                    <a:lnTo>
                      <a:pt x="2952" y="2062"/>
                    </a:lnTo>
                    <a:lnTo>
                      <a:pt x="2971" y="2100"/>
                    </a:lnTo>
                    <a:lnTo>
                      <a:pt x="2987" y="2140"/>
                    </a:lnTo>
                    <a:lnTo>
                      <a:pt x="2997" y="2183"/>
                    </a:lnTo>
                    <a:lnTo>
                      <a:pt x="3005" y="2227"/>
                    </a:lnTo>
                    <a:lnTo>
                      <a:pt x="3008" y="2272"/>
                    </a:lnTo>
                    <a:lnTo>
                      <a:pt x="3006" y="2317"/>
                    </a:lnTo>
                    <a:lnTo>
                      <a:pt x="3002" y="2363"/>
                    </a:lnTo>
                    <a:lnTo>
                      <a:pt x="2993" y="2408"/>
                    </a:lnTo>
                    <a:lnTo>
                      <a:pt x="2980" y="2451"/>
                    </a:lnTo>
                    <a:lnTo>
                      <a:pt x="3015" y="2488"/>
                    </a:lnTo>
                    <a:lnTo>
                      <a:pt x="3043" y="2527"/>
                    </a:lnTo>
                    <a:lnTo>
                      <a:pt x="3065" y="2567"/>
                    </a:lnTo>
                    <a:lnTo>
                      <a:pt x="3082" y="2610"/>
                    </a:lnTo>
                    <a:lnTo>
                      <a:pt x="3094" y="2656"/>
                    </a:lnTo>
                    <a:lnTo>
                      <a:pt x="3099" y="2701"/>
                    </a:lnTo>
                    <a:lnTo>
                      <a:pt x="3100" y="2748"/>
                    </a:lnTo>
                    <a:lnTo>
                      <a:pt x="3096" y="2795"/>
                    </a:lnTo>
                    <a:lnTo>
                      <a:pt x="3087" y="2843"/>
                    </a:lnTo>
                    <a:lnTo>
                      <a:pt x="3075" y="2890"/>
                    </a:lnTo>
                    <a:lnTo>
                      <a:pt x="3058" y="2936"/>
                    </a:lnTo>
                    <a:lnTo>
                      <a:pt x="3039" y="2981"/>
                    </a:lnTo>
                    <a:lnTo>
                      <a:pt x="3061" y="3014"/>
                    </a:lnTo>
                    <a:lnTo>
                      <a:pt x="3081" y="3049"/>
                    </a:lnTo>
                    <a:lnTo>
                      <a:pt x="3099" y="3087"/>
                    </a:lnTo>
                    <a:lnTo>
                      <a:pt x="3115" y="3126"/>
                    </a:lnTo>
                    <a:lnTo>
                      <a:pt x="3126" y="3166"/>
                    </a:lnTo>
                    <a:lnTo>
                      <a:pt x="3134" y="3206"/>
                    </a:lnTo>
                    <a:lnTo>
                      <a:pt x="3138" y="3247"/>
                    </a:lnTo>
                    <a:lnTo>
                      <a:pt x="3138" y="3287"/>
                    </a:lnTo>
                    <a:lnTo>
                      <a:pt x="3131" y="3326"/>
                    </a:lnTo>
                    <a:lnTo>
                      <a:pt x="3120" y="3364"/>
                    </a:lnTo>
                    <a:lnTo>
                      <a:pt x="3103" y="3400"/>
                    </a:lnTo>
                    <a:lnTo>
                      <a:pt x="3077" y="3439"/>
                    </a:lnTo>
                    <a:lnTo>
                      <a:pt x="3047" y="3473"/>
                    </a:lnTo>
                    <a:lnTo>
                      <a:pt x="3014" y="3502"/>
                    </a:lnTo>
                    <a:lnTo>
                      <a:pt x="2978" y="3527"/>
                    </a:lnTo>
                    <a:lnTo>
                      <a:pt x="2940" y="3547"/>
                    </a:lnTo>
                    <a:lnTo>
                      <a:pt x="2899" y="3566"/>
                    </a:lnTo>
                    <a:lnTo>
                      <a:pt x="2858" y="3581"/>
                    </a:lnTo>
                    <a:lnTo>
                      <a:pt x="2815" y="3594"/>
                    </a:lnTo>
                    <a:lnTo>
                      <a:pt x="2772" y="3607"/>
                    </a:lnTo>
                    <a:lnTo>
                      <a:pt x="2727" y="3618"/>
                    </a:lnTo>
                    <a:lnTo>
                      <a:pt x="2683" y="3628"/>
                    </a:lnTo>
                    <a:lnTo>
                      <a:pt x="2507" y="3669"/>
                    </a:lnTo>
                    <a:lnTo>
                      <a:pt x="2330" y="3704"/>
                    </a:lnTo>
                    <a:lnTo>
                      <a:pt x="2153" y="3738"/>
                    </a:lnTo>
                    <a:lnTo>
                      <a:pt x="1975" y="3770"/>
                    </a:lnTo>
                    <a:lnTo>
                      <a:pt x="1797" y="3803"/>
                    </a:lnTo>
                    <a:lnTo>
                      <a:pt x="1620" y="3838"/>
                    </a:lnTo>
                    <a:lnTo>
                      <a:pt x="1444" y="3874"/>
                    </a:lnTo>
                    <a:lnTo>
                      <a:pt x="1268" y="3916"/>
                    </a:lnTo>
                    <a:lnTo>
                      <a:pt x="1093" y="3964"/>
                    </a:lnTo>
                    <a:lnTo>
                      <a:pt x="1127" y="4066"/>
                    </a:lnTo>
                    <a:lnTo>
                      <a:pt x="552" y="4252"/>
                    </a:lnTo>
                    <a:lnTo>
                      <a:pt x="0" y="2558"/>
                    </a:lnTo>
                    <a:lnTo>
                      <a:pt x="574" y="2372"/>
                    </a:lnTo>
                    <a:lnTo>
                      <a:pt x="614" y="2493"/>
                    </a:lnTo>
                    <a:lnTo>
                      <a:pt x="617" y="2506"/>
                    </a:lnTo>
                    <a:lnTo>
                      <a:pt x="655" y="2484"/>
                    </a:lnTo>
                    <a:lnTo>
                      <a:pt x="688" y="2457"/>
                    </a:lnTo>
                    <a:lnTo>
                      <a:pt x="719" y="2424"/>
                    </a:lnTo>
                    <a:lnTo>
                      <a:pt x="748" y="2388"/>
                    </a:lnTo>
                    <a:lnTo>
                      <a:pt x="774" y="2346"/>
                    </a:lnTo>
                    <a:lnTo>
                      <a:pt x="800" y="2300"/>
                    </a:lnTo>
                    <a:lnTo>
                      <a:pt x="823" y="2252"/>
                    </a:lnTo>
                    <a:lnTo>
                      <a:pt x="847" y="2201"/>
                    </a:lnTo>
                    <a:lnTo>
                      <a:pt x="870" y="2148"/>
                    </a:lnTo>
                    <a:lnTo>
                      <a:pt x="894" y="2092"/>
                    </a:lnTo>
                    <a:lnTo>
                      <a:pt x="916" y="2041"/>
                    </a:lnTo>
                    <a:lnTo>
                      <a:pt x="938" y="1990"/>
                    </a:lnTo>
                    <a:lnTo>
                      <a:pt x="962" y="1938"/>
                    </a:lnTo>
                    <a:lnTo>
                      <a:pt x="986" y="1888"/>
                    </a:lnTo>
                    <a:lnTo>
                      <a:pt x="1012" y="1837"/>
                    </a:lnTo>
                    <a:lnTo>
                      <a:pt x="1040" y="1786"/>
                    </a:lnTo>
                    <a:lnTo>
                      <a:pt x="1070" y="1737"/>
                    </a:lnTo>
                    <a:lnTo>
                      <a:pt x="1102" y="1688"/>
                    </a:lnTo>
                    <a:lnTo>
                      <a:pt x="1137" y="1643"/>
                    </a:lnTo>
                    <a:lnTo>
                      <a:pt x="1177" y="1599"/>
                    </a:lnTo>
                    <a:lnTo>
                      <a:pt x="1218" y="1557"/>
                    </a:lnTo>
                    <a:lnTo>
                      <a:pt x="1264" y="1519"/>
                    </a:lnTo>
                    <a:lnTo>
                      <a:pt x="1315" y="1483"/>
                    </a:lnTo>
                    <a:lnTo>
                      <a:pt x="1368" y="1450"/>
                    </a:lnTo>
                    <a:lnTo>
                      <a:pt x="1427" y="1422"/>
                    </a:lnTo>
                    <a:lnTo>
                      <a:pt x="1491" y="1397"/>
                    </a:lnTo>
                    <a:lnTo>
                      <a:pt x="1453" y="1315"/>
                    </a:lnTo>
                    <a:lnTo>
                      <a:pt x="1411" y="1230"/>
                    </a:lnTo>
                    <a:lnTo>
                      <a:pt x="1366" y="1142"/>
                    </a:lnTo>
                    <a:lnTo>
                      <a:pt x="1316" y="1052"/>
                    </a:lnTo>
                    <a:lnTo>
                      <a:pt x="1263" y="962"/>
                    </a:lnTo>
                    <a:lnTo>
                      <a:pt x="1204" y="872"/>
                    </a:lnTo>
                    <a:lnTo>
                      <a:pt x="1143" y="784"/>
                    </a:lnTo>
                    <a:lnTo>
                      <a:pt x="1076" y="699"/>
                    </a:lnTo>
                    <a:lnTo>
                      <a:pt x="1006" y="617"/>
                    </a:lnTo>
                    <a:lnTo>
                      <a:pt x="933" y="540"/>
                    </a:lnTo>
                    <a:lnTo>
                      <a:pt x="899" y="509"/>
                    </a:lnTo>
                    <a:lnTo>
                      <a:pt x="928" y="471"/>
                    </a:lnTo>
                    <a:lnTo>
                      <a:pt x="932" y="466"/>
                    </a:lnTo>
                    <a:lnTo>
                      <a:pt x="941" y="456"/>
                    </a:lnTo>
                    <a:lnTo>
                      <a:pt x="952" y="440"/>
                    </a:lnTo>
                    <a:lnTo>
                      <a:pt x="969" y="422"/>
                    </a:lnTo>
                    <a:lnTo>
                      <a:pt x="989" y="400"/>
                    </a:lnTo>
                    <a:lnTo>
                      <a:pt x="1012" y="374"/>
                    </a:lnTo>
                    <a:lnTo>
                      <a:pt x="1040" y="346"/>
                    </a:lnTo>
                    <a:lnTo>
                      <a:pt x="1070" y="316"/>
                    </a:lnTo>
                    <a:lnTo>
                      <a:pt x="1104" y="286"/>
                    </a:lnTo>
                    <a:lnTo>
                      <a:pt x="1140" y="255"/>
                    </a:lnTo>
                    <a:lnTo>
                      <a:pt x="1180" y="223"/>
                    </a:lnTo>
                    <a:lnTo>
                      <a:pt x="1222" y="191"/>
                    </a:lnTo>
                    <a:lnTo>
                      <a:pt x="1268" y="160"/>
                    </a:lnTo>
                    <a:lnTo>
                      <a:pt x="1316" y="130"/>
                    </a:lnTo>
                    <a:lnTo>
                      <a:pt x="1367" y="103"/>
                    </a:lnTo>
                    <a:lnTo>
                      <a:pt x="1419" y="77"/>
                    </a:lnTo>
                    <a:lnTo>
                      <a:pt x="1475" y="55"/>
                    </a:lnTo>
                    <a:lnTo>
                      <a:pt x="1532" y="35"/>
                    </a:lnTo>
                    <a:lnTo>
                      <a:pt x="1591" y="18"/>
                    </a:lnTo>
                    <a:lnTo>
                      <a:pt x="1652" y="8"/>
                    </a:lnTo>
                    <a:lnTo>
                      <a:pt x="1716" y="1"/>
                    </a:lnTo>
                    <a:lnTo>
                      <a:pt x="1780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0" name="Freeform 30"/>
              <p:cNvSpPr>
                <a:spLocks/>
              </p:cNvSpPr>
              <p:nvPr/>
            </p:nvSpPr>
            <p:spPr bwMode="auto">
              <a:xfrm>
                <a:off x="4037" y="2041"/>
                <a:ext cx="124" cy="125"/>
              </a:xfrm>
              <a:custGeom>
                <a:avLst/>
                <a:gdLst>
                  <a:gd name="T0" fmla="*/ 269 w 372"/>
                  <a:gd name="T1" fmla="*/ 0 h 374"/>
                  <a:gd name="T2" fmla="*/ 307 w 372"/>
                  <a:gd name="T3" fmla="*/ 3 h 374"/>
                  <a:gd name="T4" fmla="*/ 341 w 372"/>
                  <a:gd name="T5" fmla="*/ 9 h 374"/>
                  <a:gd name="T6" fmla="*/ 372 w 372"/>
                  <a:gd name="T7" fmla="*/ 22 h 374"/>
                  <a:gd name="T8" fmla="*/ 367 w 372"/>
                  <a:gd name="T9" fmla="*/ 120 h 374"/>
                  <a:gd name="T10" fmla="*/ 358 w 372"/>
                  <a:gd name="T11" fmla="*/ 219 h 374"/>
                  <a:gd name="T12" fmla="*/ 347 w 372"/>
                  <a:gd name="T13" fmla="*/ 316 h 374"/>
                  <a:gd name="T14" fmla="*/ 324 w 372"/>
                  <a:gd name="T15" fmla="*/ 332 h 374"/>
                  <a:gd name="T16" fmla="*/ 298 w 372"/>
                  <a:gd name="T17" fmla="*/ 345 h 374"/>
                  <a:gd name="T18" fmla="*/ 263 w 372"/>
                  <a:gd name="T19" fmla="*/ 359 h 374"/>
                  <a:gd name="T20" fmla="*/ 228 w 372"/>
                  <a:gd name="T21" fmla="*/ 368 h 374"/>
                  <a:gd name="T22" fmla="*/ 192 w 372"/>
                  <a:gd name="T23" fmla="*/ 372 h 374"/>
                  <a:gd name="T24" fmla="*/ 159 w 372"/>
                  <a:gd name="T25" fmla="*/ 374 h 374"/>
                  <a:gd name="T26" fmla="*/ 126 w 372"/>
                  <a:gd name="T27" fmla="*/ 368 h 374"/>
                  <a:gd name="T28" fmla="*/ 96 w 372"/>
                  <a:gd name="T29" fmla="*/ 361 h 374"/>
                  <a:gd name="T30" fmla="*/ 69 w 372"/>
                  <a:gd name="T31" fmla="*/ 347 h 374"/>
                  <a:gd name="T32" fmla="*/ 45 w 372"/>
                  <a:gd name="T33" fmla="*/ 331 h 374"/>
                  <a:gd name="T34" fmla="*/ 26 w 372"/>
                  <a:gd name="T35" fmla="*/ 310 h 374"/>
                  <a:gd name="T36" fmla="*/ 11 w 372"/>
                  <a:gd name="T37" fmla="*/ 285 h 374"/>
                  <a:gd name="T38" fmla="*/ 2 w 372"/>
                  <a:gd name="T39" fmla="*/ 255 h 374"/>
                  <a:gd name="T40" fmla="*/ 0 w 372"/>
                  <a:gd name="T41" fmla="*/ 224 h 374"/>
                  <a:gd name="T42" fmla="*/ 3 w 372"/>
                  <a:gd name="T43" fmla="*/ 191 h 374"/>
                  <a:gd name="T44" fmla="*/ 14 w 372"/>
                  <a:gd name="T45" fmla="*/ 160 h 374"/>
                  <a:gd name="T46" fmla="*/ 31 w 372"/>
                  <a:gd name="T47" fmla="*/ 129 h 374"/>
                  <a:gd name="T48" fmla="*/ 53 w 372"/>
                  <a:gd name="T49" fmla="*/ 99 h 374"/>
                  <a:gd name="T50" fmla="*/ 82 w 372"/>
                  <a:gd name="T51" fmla="*/ 73 h 374"/>
                  <a:gd name="T52" fmla="*/ 114 w 372"/>
                  <a:gd name="T53" fmla="*/ 48 h 374"/>
                  <a:gd name="T54" fmla="*/ 151 w 372"/>
                  <a:gd name="T55" fmla="*/ 29 h 374"/>
                  <a:gd name="T56" fmla="*/ 191 w 372"/>
                  <a:gd name="T57" fmla="*/ 13 h 374"/>
                  <a:gd name="T58" fmla="*/ 230 w 372"/>
                  <a:gd name="T59" fmla="*/ 4 h 374"/>
                  <a:gd name="T60" fmla="*/ 269 w 372"/>
                  <a:gd name="T61" fmla="*/ 0 h 37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</a:cxnLst>
                <a:rect l="0" t="0" r="r" b="b"/>
                <a:pathLst>
                  <a:path w="372" h="374">
                    <a:moveTo>
                      <a:pt x="269" y="0"/>
                    </a:moveTo>
                    <a:lnTo>
                      <a:pt x="307" y="3"/>
                    </a:lnTo>
                    <a:lnTo>
                      <a:pt x="341" y="9"/>
                    </a:lnTo>
                    <a:lnTo>
                      <a:pt x="372" y="22"/>
                    </a:lnTo>
                    <a:lnTo>
                      <a:pt x="367" y="120"/>
                    </a:lnTo>
                    <a:lnTo>
                      <a:pt x="358" y="219"/>
                    </a:lnTo>
                    <a:lnTo>
                      <a:pt x="347" y="316"/>
                    </a:lnTo>
                    <a:lnTo>
                      <a:pt x="324" y="332"/>
                    </a:lnTo>
                    <a:lnTo>
                      <a:pt x="298" y="345"/>
                    </a:lnTo>
                    <a:lnTo>
                      <a:pt x="263" y="359"/>
                    </a:lnTo>
                    <a:lnTo>
                      <a:pt x="228" y="368"/>
                    </a:lnTo>
                    <a:lnTo>
                      <a:pt x="192" y="372"/>
                    </a:lnTo>
                    <a:lnTo>
                      <a:pt x="159" y="374"/>
                    </a:lnTo>
                    <a:lnTo>
                      <a:pt x="126" y="368"/>
                    </a:lnTo>
                    <a:lnTo>
                      <a:pt x="96" y="361"/>
                    </a:lnTo>
                    <a:lnTo>
                      <a:pt x="69" y="347"/>
                    </a:lnTo>
                    <a:lnTo>
                      <a:pt x="45" y="331"/>
                    </a:lnTo>
                    <a:lnTo>
                      <a:pt x="26" y="310"/>
                    </a:lnTo>
                    <a:lnTo>
                      <a:pt x="11" y="285"/>
                    </a:lnTo>
                    <a:lnTo>
                      <a:pt x="2" y="255"/>
                    </a:lnTo>
                    <a:lnTo>
                      <a:pt x="0" y="224"/>
                    </a:lnTo>
                    <a:lnTo>
                      <a:pt x="3" y="191"/>
                    </a:lnTo>
                    <a:lnTo>
                      <a:pt x="14" y="160"/>
                    </a:lnTo>
                    <a:lnTo>
                      <a:pt x="31" y="129"/>
                    </a:lnTo>
                    <a:lnTo>
                      <a:pt x="53" y="99"/>
                    </a:lnTo>
                    <a:lnTo>
                      <a:pt x="82" y="73"/>
                    </a:lnTo>
                    <a:lnTo>
                      <a:pt x="114" y="48"/>
                    </a:lnTo>
                    <a:lnTo>
                      <a:pt x="151" y="29"/>
                    </a:lnTo>
                    <a:lnTo>
                      <a:pt x="191" y="13"/>
                    </a:lnTo>
                    <a:lnTo>
                      <a:pt x="230" y="4"/>
                    </a:lnTo>
                    <a:lnTo>
                      <a:pt x="26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2" name="Group 33"/>
            <p:cNvGrpSpPr>
              <a:grpSpLocks noChangeAspect="1"/>
            </p:cNvGrpSpPr>
            <p:nvPr/>
          </p:nvGrpSpPr>
          <p:grpSpPr bwMode="auto">
            <a:xfrm>
              <a:off x="3659743" y="4868222"/>
              <a:ext cx="581391" cy="472249"/>
              <a:chOff x="2307" y="913"/>
              <a:chExt cx="3063" cy="2488"/>
            </a:xfrm>
            <a:solidFill>
              <a:schemeClr val="bg1"/>
            </a:solidFill>
          </p:grpSpPr>
          <p:sp>
            <p:nvSpPr>
              <p:cNvPr id="35" name="Freeform 35"/>
              <p:cNvSpPr>
                <a:spLocks noEditPoints="1"/>
              </p:cNvSpPr>
              <p:nvPr/>
            </p:nvSpPr>
            <p:spPr bwMode="auto">
              <a:xfrm>
                <a:off x="3860" y="913"/>
                <a:ext cx="1510" cy="1211"/>
              </a:xfrm>
              <a:custGeom>
                <a:avLst/>
                <a:gdLst>
                  <a:gd name="T0" fmla="*/ 2317 w 3019"/>
                  <a:gd name="T1" fmla="*/ 603 h 2422"/>
                  <a:gd name="T2" fmla="*/ 2048 w 3019"/>
                  <a:gd name="T3" fmla="*/ 804 h 2422"/>
                  <a:gd name="T4" fmla="*/ 2027 w 3019"/>
                  <a:gd name="T5" fmla="*/ 813 h 2422"/>
                  <a:gd name="T6" fmla="*/ 2018 w 3019"/>
                  <a:gd name="T7" fmla="*/ 839 h 2422"/>
                  <a:gd name="T8" fmla="*/ 2159 w 3019"/>
                  <a:gd name="T9" fmla="*/ 990 h 2422"/>
                  <a:gd name="T10" fmla="*/ 2133 w 3019"/>
                  <a:gd name="T11" fmla="*/ 1194 h 2422"/>
                  <a:gd name="T12" fmla="*/ 2167 w 3019"/>
                  <a:gd name="T13" fmla="*/ 1211 h 2422"/>
                  <a:gd name="T14" fmla="*/ 2501 w 3019"/>
                  <a:gd name="T15" fmla="*/ 1207 h 2422"/>
                  <a:gd name="T16" fmla="*/ 2525 w 3019"/>
                  <a:gd name="T17" fmla="*/ 1211 h 2422"/>
                  <a:gd name="T18" fmla="*/ 2547 w 3019"/>
                  <a:gd name="T19" fmla="*/ 1194 h 2422"/>
                  <a:gd name="T20" fmla="*/ 2521 w 3019"/>
                  <a:gd name="T21" fmla="*/ 990 h 2422"/>
                  <a:gd name="T22" fmla="*/ 2663 w 3019"/>
                  <a:gd name="T23" fmla="*/ 839 h 2422"/>
                  <a:gd name="T24" fmla="*/ 2653 w 3019"/>
                  <a:gd name="T25" fmla="*/ 813 h 2422"/>
                  <a:gd name="T26" fmla="*/ 2633 w 3019"/>
                  <a:gd name="T27" fmla="*/ 804 h 2422"/>
                  <a:gd name="T28" fmla="*/ 2363 w 3019"/>
                  <a:gd name="T29" fmla="*/ 603 h 2422"/>
                  <a:gd name="T30" fmla="*/ 1509 w 3019"/>
                  <a:gd name="T31" fmla="*/ 594 h 2422"/>
                  <a:gd name="T32" fmla="*/ 1479 w 3019"/>
                  <a:gd name="T33" fmla="*/ 615 h 2422"/>
                  <a:gd name="T34" fmla="*/ 1210 w 3019"/>
                  <a:gd name="T35" fmla="*/ 806 h 2422"/>
                  <a:gd name="T36" fmla="*/ 1193 w 3019"/>
                  <a:gd name="T37" fmla="*/ 821 h 2422"/>
                  <a:gd name="T38" fmla="*/ 1191 w 3019"/>
                  <a:gd name="T39" fmla="*/ 852 h 2422"/>
                  <a:gd name="T40" fmla="*/ 1297 w 3019"/>
                  <a:gd name="T41" fmla="*/ 1170 h 2422"/>
                  <a:gd name="T42" fmla="*/ 1312 w 3019"/>
                  <a:gd name="T43" fmla="*/ 1203 h 2422"/>
                  <a:gd name="T44" fmla="*/ 1347 w 3019"/>
                  <a:gd name="T45" fmla="*/ 1207 h 2422"/>
                  <a:gd name="T46" fmla="*/ 1680 w 3019"/>
                  <a:gd name="T47" fmla="*/ 1209 h 2422"/>
                  <a:gd name="T48" fmla="*/ 1702 w 3019"/>
                  <a:gd name="T49" fmla="*/ 1207 h 2422"/>
                  <a:gd name="T50" fmla="*/ 1721 w 3019"/>
                  <a:gd name="T51" fmla="*/ 1183 h 2422"/>
                  <a:gd name="T52" fmla="*/ 1821 w 3019"/>
                  <a:gd name="T53" fmla="*/ 863 h 2422"/>
                  <a:gd name="T54" fmla="*/ 1830 w 3019"/>
                  <a:gd name="T55" fmla="*/ 828 h 2422"/>
                  <a:gd name="T56" fmla="*/ 1817 w 3019"/>
                  <a:gd name="T57" fmla="*/ 810 h 2422"/>
                  <a:gd name="T58" fmla="*/ 1622 w 3019"/>
                  <a:gd name="T59" fmla="*/ 778 h 2422"/>
                  <a:gd name="T60" fmla="*/ 1522 w 3019"/>
                  <a:gd name="T61" fmla="*/ 598 h 2422"/>
                  <a:gd name="T62" fmla="*/ 667 w 3019"/>
                  <a:gd name="T63" fmla="*/ 598 h 2422"/>
                  <a:gd name="T64" fmla="*/ 567 w 3019"/>
                  <a:gd name="T65" fmla="*/ 778 h 2422"/>
                  <a:gd name="T66" fmla="*/ 372 w 3019"/>
                  <a:gd name="T67" fmla="*/ 810 h 2422"/>
                  <a:gd name="T68" fmla="*/ 359 w 3019"/>
                  <a:gd name="T69" fmla="*/ 828 h 2422"/>
                  <a:gd name="T70" fmla="*/ 368 w 3019"/>
                  <a:gd name="T71" fmla="*/ 863 h 2422"/>
                  <a:gd name="T72" fmla="*/ 468 w 3019"/>
                  <a:gd name="T73" fmla="*/ 1183 h 2422"/>
                  <a:gd name="T74" fmla="*/ 492 w 3019"/>
                  <a:gd name="T75" fmla="*/ 1209 h 2422"/>
                  <a:gd name="T76" fmla="*/ 678 w 3019"/>
                  <a:gd name="T77" fmla="*/ 1122 h 2422"/>
                  <a:gd name="T78" fmla="*/ 857 w 3019"/>
                  <a:gd name="T79" fmla="*/ 1211 h 2422"/>
                  <a:gd name="T80" fmla="*/ 877 w 3019"/>
                  <a:gd name="T81" fmla="*/ 1203 h 2422"/>
                  <a:gd name="T82" fmla="*/ 890 w 3019"/>
                  <a:gd name="T83" fmla="*/ 1170 h 2422"/>
                  <a:gd name="T84" fmla="*/ 998 w 3019"/>
                  <a:gd name="T85" fmla="*/ 852 h 2422"/>
                  <a:gd name="T86" fmla="*/ 996 w 3019"/>
                  <a:gd name="T87" fmla="*/ 821 h 2422"/>
                  <a:gd name="T88" fmla="*/ 979 w 3019"/>
                  <a:gd name="T89" fmla="*/ 806 h 2422"/>
                  <a:gd name="T90" fmla="*/ 710 w 3019"/>
                  <a:gd name="T91" fmla="*/ 615 h 2422"/>
                  <a:gd name="T92" fmla="*/ 678 w 3019"/>
                  <a:gd name="T93" fmla="*/ 594 h 2422"/>
                  <a:gd name="T94" fmla="*/ 2791 w 3019"/>
                  <a:gd name="T95" fmla="*/ 5 h 2422"/>
                  <a:gd name="T96" fmla="*/ 2936 w 3019"/>
                  <a:gd name="T97" fmla="*/ 83 h 2422"/>
                  <a:gd name="T98" fmla="*/ 3012 w 3019"/>
                  <a:gd name="T99" fmla="*/ 226 h 2422"/>
                  <a:gd name="T100" fmla="*/ 3012 w 3019"/>
                  <a:gd name="T101" fmla="*/ 1604 h 2422"/>
                  <a:gd name="T102" fmla="*/ 2936 w 3019"/>
                  <a:gd name="T103" fmla="*/ 1747 h 2422"/>
                  <a:gd name="T104" fmla="*/ 2791 w 3019"/>
                  <a:gd name="T105" fmla="*/ 1825 h 2422"/>
                  <a:gd name="T106" fmla="*/ 647 w 3019"/>
                  <a:gd name="T107" fmla="*/ 2399 h 2422"/>
                  <a:gd name="T108" fmla="*/ 589 w 3019"/>
                  <a:gd name="T109" fmla="*/ 2422 h 2422"/>
                  <a:gd name="T110" fmla="*/ 531 w 3019"/>
                  <a:gd name="T111" fmla="*/ 2399 h 2422"/>
                  <a:gd name="T112" fmla="*/ 500 w 3019"/>
                  <a:gd name="T113" fmla="*/ 2332 h 2422"/>
                  <a:gd name="T114" fmla="*/ 228 w 3019"/>
                  <a:gd name="T115" fmla="*/ 1825 h 2422"/>
                  <a:gd name="T116" fmla="*/ 83 w 3019"/>
                  <a:gd name="T117" fmla="*/ 1747 h 2422"/>
                  <a:gd name="T118" fmla="*/ 5 w 3019"/>
                  <a:gd name="T119" fmla="*/ 1604 h 2422"/>
                  <a:gd name="T120" fmla="*/ 5 w 3019"/>
                  <a:gd name="T121" fmla="*/ 226 h 2422"/>
                  <a:gd name="T122" fmla="*/ 83 w 3019"/>
                  <a:gd name="T123" fmla="*/ 83 h 2422"/>
                  <a:gd name="T124" fmla="*/ 228 w 3019"/>
                  <a:gd name="T125" fmla="*/ 5 h 242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  <a:cxn ang="0">
                    <a:pos x="T120" y="T121"/>
                  </a:cxn>
                  <a:cxn ang="0">
                    <a:pos x="T122" y="T123"/>
                  </a:cxn>
                  <a:cxn ang="0">
                    <a:pos x="T124" y="T125"/>
                  </a:cxn>
                </a:cxnLst>
                <a:rect l="0" t="0" r="r" b="b"/>
                <a:pathLst>
                  <a:path w="3019" h="2422">
                    <a:moveTo>
                      <a:pt x="2339" y="594"/>
                    </a:moveTo>
                    <a:lnTo>
                      <a:pt x="2328" y="598"/>
                    </a:lnTo>
                    <a:lnTo>
                      <a:pt x="2317" y="603"/>
                    </a:lnTo>
                    <a:lnTo>
                      <a:pt x="2310" y="615"/>
                    </a:lnTo>
                    <a:lnTo>
                      <a:pt x="2228" y="778"/>
                    </a:lnTo>
                    <a:lnTo>
                      <a:pt x="2048" y="804"/>
                    </a:lnTo>
                    <a:lnTo>
                      <a:pt x="2040" y="806"/>
                    </a:lnTo>
                    <a:lnTo>
                      <a:pt x="2033" y="810"/>
                    </a:lnTo>
                    <a:lnTo>
                      <a:pt x="2027" y="813"/>
                    </a:lnTo>
                    <a:lnTo>
                      <a:pt x="2023" y="821"/>
                    </a:lnTo>
                    <a:lnTo>
                      <a:pt x="2020" y="828"/>
                    </a:lnTo>
                    <a:lnTo>
                      <a:pt x="2018" y="839"/>
                    </a:lnTo>
                    <a:lnTo>
                      <a:pt x="2022" y="852"/>
                    </a:lnTo>
                    <a:lnTo>
                      <a:pt x="2029" y="863"/>
                    </a:lnTo>
                    <a:lnTo>
                      <a:pt x="2159" y="990"/>
                    </a:lnTo>
                    <a:lnTo>
                      <a:pt x="2127" y="1170"/>
                    </a:lnTo>
                    <a:lnTo>
                      <a:pt x="2127" y="1183"/>
                    </a:lnTo>
                    <a:lnTo>
                      <a:pt x="2133" y="1194"/>
                    </a:lnTo>
                    <a:lnTo>
                      <a:pt x="2142" y="1203"/>
                    </a:lnTo>
                    <a:lnTo>
                      <a:pt x="2154" y="1209"/>
                    </a:lnTo>
                    <a:lnTo>
                      <a:pt x="2167" y="1211"/>
                    </a:lnTo>
                    <a:lnTo>
                      <a:pt x="2178" y="1207"/>
                    </a:lnTo>
                    <a:lnTo>
                      <a:pt x="2339" y="1122"/>
                    </a:lnTo>
                    <a:lnTo>
                      <a:pt x="2501" y="1207"/>
                    </a:lnTo>
                    <a:lnTo>
                      <a:pt x="2510" y="1209"/>
                    </a:lnTo>
                    <a:lnTo>
                      <a:pt x="2518" y="1211"/>
                    </a:lnTo>
                    <a:lnTo>
                      <a:pt x="2525" y="1211"/>
                    </a:lnTo>
                    <a:lnTo>
                      <a:pt x="2533" y="1207"/>
                    </a:lnTo>
                    <a:lnTo>
                      <a:pt x="2538" y="1203"/>
                    </a:lnTo>
                    <a:lnTo>
                      <a:pt x="2547" y="1194"/>
                    </a:lnTo>
                    <a:lnTo>
                      <a:pt x="2551" y="1183"/>
                    </a:lnTo>
                    <a:lnTo>
                      <a:pt x="2551" y="1170"/>
                    </a:lnTo>
                    <a:lnTo>
                      <a:pt x="2521" y="990"/>
                    </a:lnTo>
                    <a:lnTo>
                      <a:pt x="2652" y="863"/>
                    </a:lnTo>
                    <a:lnTo>
                      <a:pt x="2659" y="852"/>
                    </a:lnTo>
                    <a:lnTo>
                      <a:pt x="2663" y="839"/>
                    </a:lnTo>
                    <a:lnTo>
                      <a:pt x="2661" y="828"/>
                    </a:lnTo>
                    <a:lnTo>
                      <a:pt x="2657" y="821"/>
                    </a:lnTo>
                    <a:lnTo>
                      <a:pt x="2653" y="813"/>
                    </a:lnTo>
                    <a:lnTo>
                      <a:pt x="2646" y="810"/>
                    </a:lnTo>
                    <a:lnTo>
                      <a:pt x="2640" y="806"/>
                    </a:lnTo>
                    <a:lnTo>
                      <a:pt x="2633" y="804"/>
                    </a:lnTo>
                    <a:lnTo>
                      <a:pt x="2453" y="778"/>
                    </a:lnTo>
                    <a:lnTo>
                      <a:pt x="2371" y="615"/>
                    </a:lnTo>
                    <a:lnTo>
                      <a:pt x="2363" y="603"/>
                    </a:lnTo>
                    <a:lnTo>
                      <a:pt x="2352" y="598"/>
                    </a:lnTo>
                    <a:lnTo>
                      <a:pt x="2339" y="594"/>
                    </a:lnTo>
                    <a:close/>
                    <a:moveTo>
                      <a:pt x="1509" y="594"/>
                    </a:moveTo>
                    <a:lnTo>
                      <a:pt x="1498" y="598"/>
                    </a:lnTo>
                    <a:lnTo>
                      <a:pt x="1486" y="603"/>
                    </a:lnTo>
                    <a:lnTo>
                      <a:pt x="1479" y="615"/>
                    </a:lnTo>
                    <a:lnTo>
                      <a:pt x="1397" y="778"/>
                    </a:lnTo>
                    <a:lnTo>
                      <a:pt x="1217" y="804"/>
                    </a:lnTo>
                    <a:lnTo>
                      <a:pt x="1210" y="806"/>
                    </a:lnTo>
                    <a:lnTo>
                      <a:pt x="1202" y="810"/>
                    </a:lnTo>
                    <a:lnTo>
                      <a:pt x="1197" y="813"/>
                    </a:lnTo>
                    <a:lnTo>
                      <a:pt x="1193" y="821"/>
                    </a:lnTo>
                    <a:lnTo>
                      <a:pt x="1189" y="828"/>
                    </a:lnTo>
                    <a:lnTo>
                      <a:pt x="1187" y="839"/>
                    </a:lnTo>
                    <a:lnTo>
                      <a:pt x="1191" y="852"/>
                    </a:lnTo>
                    <a:lnTo>
                      <a:pt x="1198" y="863"/>
                    </a:lnTo>
                    <a:lnTo>
                      <a:pt x="1328" y="990"/>
                    </a:lnTo>
                    <a:lnTo>
                      <a:pt x="1297" y="1170"/>
                    </a:lnTo>
                    <a:lnTo>
                      <a:pt x="1297" y="1183"/>
                    </a:lnTo>
                    <a:lnTo>
                      <a:pt x="1302" y="1194"/>
                    </a:lnTo>
                    <a:lnTo>
                      <a:pt x="1312" y="1203"/>
                    </a:lnTo>
                    <a:lnTo>
                      <a:pt x="1323" y="1209"/>
                    </a:lnTo>
                    <a:lnTo>
                      <a:pt x="1336" y="1211"/>
                    </a:lnTo>
                    <a:lnTo>
                      <a:pt x="1347" y="1207"/>
                    </a:lnTo>
                    <a:lnTo>
                      <a:pt x="1509" y="1122"/>
                    </a:lnTo>
                    <a:lnTo>
                      <a:pt x="1670" y="1207"/>
                    </a:lnTo>
                    <a:lnTo>
                      <a:pt x="1680" y="1209"/>
                    </a:lnTo>
                    <a:lnTo>
                      <a:pt x="1687" y="1211"/>
                    </a:lnTo>
                    <a:lnTo>
                      <a:pt x="1695" y="1211"/>
                    </a:lnTo>
                    <a:lnTo>
                      <a:pt x="1702" y="1207"/>
                    </a:lnTo>
                    <a:lnTo>
                      <a:pt x="1708" y="1203"/>
                    </a:lnTo>
                    <a:lnTo>
                      <a:pt x="1717" y="1194"/>
                    </a:lnTo>
                    <a:lnTo>
                      <a:pt x="1721" y="1183"/>
                    </a:lnTo>
                    <a:lnTo>
                      <a:pt x="1721" y="1170"/>
                    </a:lnTo>
                    <a:lnTo>
                      <a:pt x="1691" y="990"/>
                    </a:lnTo>
                    <a:lnTo>
                      <a:pt x="1821" y="863"/>
                    </a:lnTo>
                    <a:lnTo>
                      <a:pt x="1828" y="852"/>
                    </a:lnTo>
                    <a:lnTo>
                      <a:pt x="1832" y="839"/>
                    </a:lnTo>
                    <a:lnTo>
                      <a:pt x="1830" y="828"/>
                    </a:lnTo>
                    <a:lnTo>
                      <a:pt x="1826" y="821"/>
                    </a:lnTo>
                    <a:lnTo>
                      <a:pt x="1823" y="813"/>
                    </a:lnTo>
                    <a:lnTo>
                      <a:pt x="1817" y="810"/>
                    </a:lnTo>
                    <a:lnTo>
                      <a:pt x="1810" y="806"/>
                    </a:lnTo>
                    <a:lnTo>
                      <a:pt x="1802" y="804"/>
                    </a:lnTo>
                    <a:lnTo>
                      <a:pt x="1622" y="778"/>
                    </a:lnTo>
                    <a:lnTo>
                      <a:pt x="1540" y="615"/>
                    </a:lnTo>
                    <a:lnTo>
                      <a:pt x="1533" y="603"/>
                    </a:lnTo>
                    <a:lnTo>
                      <a:pt x="1522" y="598"/>
                    </a:lnTo>
                    <a:lnTo>
                      <a:pt x="1509" y="594"/>
                    </a:lnTo>
                    <a:close/>
                    <a:moveTo>
                      <a:pt x="678" y="594"/>
                    </a:moveTo>
                    <a:lnTo>
                      <a:pt x="667" y="598"/>
                    </a:lnTo>
                    <a:lnTo>
                      <a:pt x="656" y="603"/>
                    </a:lnTo>
                    <a:lnTo>
                      <a:pt x="648" y="615"/>
                    </a:lnTo>
                    <a:lnTo>
                      <a:pt x="567" y="778"/>
                    </a:lnTo>
                    <a:lnTo>
                      <a:pt x="386" y="804"/>
                    </a:lnTo>
                    <a:lnTo>
                      <a:pt x="379" y="806"/>
                    </a:lnTo>
                    <a:lnTo>
                      <a:pt x="372" y="810"/>
                    </a:lnTo>
                    <a:lnTo>
                      <a:pt x="366" y="813"/>
                    </a:lnTo>
                    <a:lnTo>
                      <a:pt x="362" y="821"/>
                    </a:lnTo>
                    <a:lnTo>
                      <a:pt x="359" y="828"/>
                    </a:lnTo>
                    <a:lnTo>
                      <a:pt x="357" y="839"/>
                    </a:lnTo>
                    <a:lnTo>
                      <a:pt x="360" y="852"/>
                    </a:lnTo>
                    <a:lnTo>
                      <a:pt x="368" y="863"/>
                    </a:lnTo>
                    <a:lnTo>
                      <a:pt x="498" y="990"/>
                    </a:lnTo>
                    <a:lnTo>
                      <a:pt x="466" y="1170"/>
                    </a:lnTo>
                    <a:lnTo>
                      <a:pt x="468" y="1183"/>
                    </a:lnTo>
                    <a:lnTo>
                      <a:pt x="472" y="1194"/>
                    </a:lnTo>
                    <a:lnTo>
                      <a:pt x="481" y="1203"/>
                    </a:lnTo>
                    <a:lnTo>
                      <a:pt x="492" y="1209"/>
                    </a:lnTo>
                    <a:lnTo>
                      <a:pt x="505" y="1211"/>
                    </a:lnTo>
                    <a:lnTo>
                      <a:pt x="516" y="1207"/>
                    </a:lnTo>
                    <a:lnTo>
                      <a:pt x="678" y="1122"/>
                    </a:lnTo>
                    <a:lnTo>
                      <a:pt x="840" y="1207"/>
                    </a:lnTo>
                    <a:lnTo>
                      <a:pt x="849" y="1209"/>
                    </a:lnTo>
                    <a:lnTo>
                      <a:pt x="857" y="1211"/>
                    </a:lnTo>
                    <a:lnTo>
                      <a:pt x="864" y="1211"/>
                    </a:lnTo>
                    <a:lnTo>
                      <a:pt x="871" y="1207"/>
                    </a:lnTo>
                    <a:lnTo>
                      <a:pt x="877" y="1203"/>
                    </a:lnTo>
                    <a:lnTo>
                      <a:pt x="886" y="1194"/>
                    </a:lnTo>
                    <a:lnTo>
                      <a:pt x="890" y="1183"/>
                    </a:lnTo>
                    <a:lnTo>
                      <a:pt x="890" y="1170"/>
                    </a:lnTo>
                    <a:lnTo>
                      <a:pt x="860" y="990"/>
                    </a:lnTo>
                    <a:lnTo>
                      <a:pt x="990" y="863"/>
                    </a:lnTo>
                    <a:lnTo>
                      <a:pt x="998" y="852"/>
                    </a:lnTo>
                    <a:lnTo>
                      <a:pt x="1001" y="839"/>
                    </a:lnTo>
                    <a:lnTo>
                      <a:pt x="1000" y="828"/>
                    </a:lnTo>
                    <a:lnTo>
                      <a:pt x="996" y="821"/>
                    </a:lnTo>
                    <a:lnTo>
                      <a:pt x="992" y="813"/>
                    </a:lnTo>
                    <a:lnTo>
                      <a:pt x="987" y="810"/>
                    </a:lnTo>
                    <a:lnTo>
                      <a:pt x="979" y="806"/>
                    </a:lnTo>
                    <a:lnTo>
                      <a:pt x="972" y="804"/>
                    </a:lnTo>
                    <a:lnTo>
                      <a:pt x="791" y="778"/>
                    </a:lnTo>
                    <a:lnTo>
                      <a:pt x="710" y="615"/>
                    </a:lnTo>
                    <a:lnTo>
                      <a:pt x="702" y="603"/>
                    </a:lnTo>
                    <a:lnTo>
                      <a:pt x="691" y="598"/>
                    </a:lnTo>
                    <a:lnTo>
                      <a:pt x="678" y="594"/>
                    </a:lnTo>
                    <a:close/>
                    <a:moveTo>
                      <a:pt x="284" y="0"/>
                    </a:moveTo>
                    <a:lnTo>
                      <a:pt x="2733" y="0"/>
                    </a:lnTo>
                    <a:lnTo>
                      <a:pt x="2791" y="5"/>
                    </a:lnTo>
                    <a:lnTo>
                      <a:pt x="2845" y="22"/>
                    </a:lnTo>
                    <a:lnTo>
                      <a:pt x="2893" y="48"/>
                    </a:lnTo>
                    <a:lnTo>
                      <a:pt x="2936" y="83"/>
                    </a:lnTo>
                    <a:lnTo>
                      <a:pt x="2969" y="124"/>
                    </a:lnTo>
                    <a:lnTo>
                      <a:pt x="2995" y="174"/>
                    </a:lnTo>
                    <a:lnTo>
                      <a:pt x="3012" y="226"/>
                    </a:lnTo>
                    <a:lnTo>
                      <a:pt x="3019" y="284"/>
                    </a:lnTo>
                    <a:lnTo>
                      <a:pt x="3019" y="1547"/>
                    </a:lnTo>
                    <a:lnTo>
                      <a:pt x="3012" y="1604"/>
                    </a:lnTo>
                    <a:lnTo>
                      <a:pt x="2995" y="1658"/>
                    </a:lnTo>
                    <a:lnTo>
                      <a:pt x="2969" y="1707"/>
                    </a:lnTo>
                    <a:lnTo>
                      <a:pt x="2936" y="1747"/>
                    </a:lnTo>
                    <a:lnTo>
                      <a:pt x="2893" y="1783"/>
                    </a:lnTo>
                    <a:lnTo>
                      <a:pt x="2845" y="1809"/>
                    </a:lnTo>
                    <a:lnTo>
                      <a:pt x="2791" y="1825"/>
                    </a:lnTo>
                    <a:lnTo>
                      <a:pt x="2733" y="1831"/>
                    </a:lnTo>
                    <a:lnTo>
                      <a:pt x="1304" y="1831"/>
                    </a:lnTo>
                    <a:lnTo>
                      <a:pt x="647" y="2399"/>
                    </a:lnTo>
                    <a:lnTo>
                      <a:pt x="630" y="2412"/>
                    </a:lnTo>
                    <a:lnTo>
                      <a:pt x="609" y="2420"/>
                    </a:lnTo>
                    <a:lnTo>
                      <a:pt x="589" y="2422"/>
                    </a:lnTo>
                    <a:lnTo>
                      <a:pt x="570" y="2420"/>
                    </a:lnTo>
                    <a:lnTo>
                      <a:pt x="552" y="2414"/>
                    </a:lnTo>
                    <a:lnTo>
                      <a:pt x="531" y="2399"/>
                    </a:lnTo>
                    <a:lnTo>
                      <a:pt x="515" y="2381"/>
                    </a:lnTo>
                    <a:lnTo>
                      <a:pt x="503" y="2358"/>
                    </a:lnTo>
                    <a:lnTo>
                      <a:pt x="500" y="2332"/>
                    </a:lnTo>
                    <a:lnTo>
                      <a:pt x="500" y="1831"/>
                    </a:lnTo>
                    <a:lnTo>
                      <a:pt x="284" y="1831"/>
                    </a:lnTo>
                    <a:lnTo>
                      <a:pt x="228" y="1825"/>
                    </a:lnTo>
                    <a:lnTo>
                      <a:pt x="175" y="1809"/>
                    </a:lnTo>
                    <a:lnTo>
                      <a:pt x="126" y="1783"/>
                    </a:lnTo>
                    <a:lnTo>
                      <a:pt x="83" y="1747"/>
                    </a:lnTo>
                    <a:lnTo>
                      <a:pt x="48" y="1707"/>
                    </a:lnTo>
                    <a:lnTo>
                      <a:pt x="22" y="1658"/>
                    </a:lnTo>
                    <a:lnTo>
                      <a:pt x="5" y="1604"/>
                    </a:lnTo>
                    <a:lnTo>
                      <a:pt x="0" y="1547"/>
                    </a:lnTo>
                    <a:lnTo>
                      <a:pt x="0" y="284"/>
                    </a:lnTo>
                    <a:lnTo>
                      <a:pt x="5" y="226"/>
                    </a:lnTo>
                    <a:lnTo>
                      <a:pt x="22" y="174"/>
                    </a:lnTo>
                    <a:lnTo>
                      <a:pt x="48" y="124"/>
                    </a:lnTo>
                    <a:lnTo>
                      <a:pt x="83" y="83"/>
                    </a:lnTo>
                    <a:lnTo>
                      <a:pt x="126" y="48"/>
                    </a:lnTo>
                    <a:lnTo>
                      <a:pt x="175" y="22"/>
                    </a:lnTo>
                    <a:lnTo>
                      <a:pt x="228" y="5"/>
                    </a:lnTo>
                    <a:lnTo>
                      <a:pt x="28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6" name="Freeform 36"/>
              <p:cNvSpPr>
                <a:spLocks/>
              </p:cNvSpPr>
              <p:nvPr/>
            </p:nvSpPr>
            <p:spPr bwMode="auto">
              <a:xfrm>
                <a:off x="2824" y="1348"/>
                <a:ext cx="924" cy="1108"/>
              </a:xfrm>
              <a:custGeom>
                <a:avLst/>
                <a:gdLst>
                  <a:gd name="T0" fmla="*/ 1035 w 1849"/>
                  <a:gd name="T1" fmla="*/ 4 h 2215"/>
                  <a:gd name="T2" fmla="*/ 1238 w 1849"/>
                  <a:gd name="T3" fmla="*/ 33 h 2215"/>
                  <a:gd name="T4" fmla="*/ 1411 w 1849"/>
                  <a:gd name="T5" fmla="*/ 91 h 2215"/>
                  <a:gd name="T6" fmla="*/ 1554 w 1849"/>
                  <a:gd name="T7" fmla="*/ 176 h 2215"/>
                  <a:gd name="T8" fmla="*/ 1671 w 1849"/>
                  <a:gd name="T9" fmla="*/ 291 h 2215"/>
                  <a:gd name="T10" fmla="*/ 1758 w 1849"/>
                  <a:gd name="T11" fmla="*/ 433 h 2215"/>
                  <a:gd name="T12" fmla="*/ 1816 w 1849"/>
                  <a:gd name="T13" fmla="*/ 603 h 2215"/>
                  <a:gd name="T14" fmla="*/ 1845 w 1849"/>
                  <a:gd name="T15" fmla="*/ 800 h 2215"/>
                  <a:gd name="T16" fmla="*/ 1845 w 1849"/>
                  <a:gd name="T17" fmla="*/ 1034 h 2215"/>
                  <a:gd name="T18" fmla="*/ 1825 w 1849"/>
                  <a:gd name="T19" fmla="*/ 1261 h 2215"/>
                  <a:gd name="T20" fmla="*/ 1784 w 1849"/>
                  <a:gd name="T21" fmla="*/ 1456 h 2215"/>
                  <a:gd name="T22" fmla="*/ 1728 w 1849"/>
                  <a:gd name="T23" fmla="*/ 1623 h 2215"/>
                  <a:gd name="T24" fmla="*/ 1660 w 1849"/>
                  <a:gd name="T25" fmla="*/ 1764 h 2215"/>
                  <a:gd name="T26" fmla="*/ 1581 w 1849"/>
                  <a:gd name="T27" fmla="*/ 1881 h 2215"/>
                  <a:gd name="T28" fmla="*/ 1498 w 1849"/>
                  <a:gd name="T29" fmla="*/ 1974 h 2215"/>
                  <a:gd name="T30" fmla="*/ 1409 w 1849"/>
                  <a:gd name="T31" fmla="*/ 2050 h 2215"/>
                  <a:gd name="T32" fmla="*/ 1319 w 1849"/>
                  <a:gd name="T33" fmla="*/ 2108 h 2215"/>
                  <a:gd name="T34" fmla="*/ 1232 w 1849"/>
                  <a:gd name="T35" fmla="*/ 2149 h 2215"/>
                  <a:gd name="T36" fmla="*/ 1150 w 1849"/>
                  <a:gd name="T37" fmla="*/ 2178 h 2215"/>
                  <a:gd name="T38" fmla="*/ 1078 w 1849"/>
                  <a:gd name="T39" fmla="*/ 2199 h 2215"/>
                  <a:gd name="T40" fmla="*/ 1015 w 1849"/>
                  <a:gd name="T41" fmla="*/ 2208 h 2215"/>
                  <a:gd name="T42" fmla="*/ 966 w 1849"/>
                  <a:gd name="T43" fmla="*/ 2214 h 2215"/>
                  <a:gd name="T44" fmla="*/ 935 w 1849"/>
                  <a:gd name="T45" fmla="*/ 2215 h 2215"/>
                  <a:gd name="T46" fmla="*/ 926 w 1849"/>
                  <a:gd name="T47" fmla="*/ 2215 h 2215"/>
                  <a:gd name="T48" fmla="*/ 743 w 1849"/>
                  <a:gd name="T49" fmla="*/ 2199 h 2215"/>
                  <a:gd name="T50" fmla="*/ 580 w 1849"/>
                  <a:gd name="T51" fmla="*/ 2149 h 2215"/>
                  <a:gd name="T52" fmla="*/ 435 w 1849"/>
                  <a:gd name="T53" fmla="*/ 2061 h 2215"/>
                  <a:gd name="T54" fmla="*/ 309 w 1849"/>
                  <a:gd name="T55" fmla="*/ 1942 h 2215"/>
                  <a:gd name="T56" fmla="*/ 203 w 1849"/>
                  <a:gd name="T57" fmla="*/ 1792 h 2215"/>
                  <a:gd name="T58" fmla="*/ 117 w 1849"/>
                  <a:gd name="T59" fmla="*/ 1612 h 2215"/>
                  <a:gd name="T60" fmla="*/ 56 w 1849"/>
                  <a:gd name="T61" fmla="*/ 1404 h 2215"/>
                  <a:gd name="T62" fmla="*/ 15 w 1849"/>
                  <a:gd name="T63" fmla="*/ 1170 h 2215"/>
                  <a:gd name="T64" fmla="*/ 0 w 1849"/>
                  <a:gd name="T65" fmla="*/ 908 h 2215"/>
                  <a:gd name="T66" fmla="*/ 13 w 1849"/>
                  <a:gd name="T67" fmla="*/ 698 h 2215"/>
                  <a:gd name="T68" fmla="*/ 58 w 1849"/>
                  <a:gd name="T69" fmla="*/ 514 h 2215"/>
                  <a:gd name="T70" fmla="*/ 132 w 1849"/>
                  <a:gd name="T71" fmla="*/ 358 h 2215"/>
                  <a:gd name="T72" fmla="*/ 236 w 1849"/>
                  <a:gd name="T73" fmla="*/ 230 h 2215"/>
                  <a:gd name="T74" fmla="*/ 368 w 1849"/>
                  <a:gd name="T75" fmla="*/ 130 h 2215"/>
                  <a:gd name="T76" fmla="*/ 526 w 1849"/>
                  <a:gd name="T77" fmla="*/ 57 h 2215"/>
                  <a:gd name="T78" fmla="*/ 712 w 1849"/>
                  <a:gd name="T79" fmla="*/ 15 h 2215"/>
                  <a:gd name="T80" fmla="*/ 926 w 1849"/>
                  <a:gd name="T81" fmla="*/ 0 h 22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</a:cxnLst>
                <a:rect l="0" t="0" r="r" b="b"/>
                <a:pathLst>
                  <a:path w="1849" h="2215">
                    <a:moveTo>
                      <a:pt x="926" y="0"/>
                    </a:moveTo>
                    <a:lnTo>
                      <a:pt x="1035" y="4"/>
                    </a:lnTo>
                    <a:lnTo>
                      <a:pt x="1139" y="15"/>
                    </a:lnTo>
                    <a:lnTo>
                      <a:pt x="1238" y="33"/>
                    </a:lnTo>
                    <a:lnTo>
                      <a:pt x="1327" y="57"/>
                    </a:lnTo>
                    <a:lnTo>
                      <a:pt x="1411" y="91"/>
                    </a:lnTo>
                    <a:lnTo>
                      <a:pt x="1487" y="130"/>
                    </a:lnTo>
                    <a:lnTo>
                      <a:pt x="1554" y="176"/>
                    </a:lnTo>
                    <a:lnTo>
                      <a:pt x="1617" y="230"/>
                    </a:lnTo>
                    <a:lnTo>
                      <a:pt x="1671" y="291"/>
                    </a:lnTo>
                    <a:lnTo>
                      <a:pt x="1717" y="358"/>
                    </a:lnTo>
                    <a:lnTo>
                      <a:pt x="1758" y="433"/>
                    </a:lnTo>
                    <a:lnTo>
                      <a:pt x="1790" y="514"/>
                    </a:lnTo>
                    <a:lnTo>
                      <a:pt x="1816" y="603"/>
                    </a:lnTo>
                    <a:lnTo>
                      <a:pt x="1834" y="698"/>
                    </a:lnTo>
                    <a:lnTo>
                      <a:pt x="1845" y="800"/>
                    </a:lnTo>
                    <a:lnTo>
                      <a:pt x="1849" y="908"/>
                    </a:lnTo>
                    <a:lnTo>
                      <a:pt x="1845" y="1034"/>
                    </a:lnTo>
                    <a:lnTo>
                      <a:pt x="1838" y="1151"/>
                    </a:lnTo>
                    <a:lnTo>
                      <a:pt x="1825" y="1261"/>
                    </a:lnTo>
                    <a:lnTo>
                      <a:pt x="1806" y="1363"/>
                    </a:lnTo>
                    <a:lnTo>
                      <a:pt x="1784" y="1456"/>
                    </a:lnTo>
                    <a:lnTo>
                      <a:pt x="1758" y="1543"/>
                    </a:lnTo>
                    <a:lnTo>
                      <a:pt x="1728" y="1623"/>
                    </a:lnTo>
                    <a:lnTo>
                      <a:pt x="1695" y="1697"/>
                    </a:lnTo>
                    <a:lnTo>
                      <a:pt x="1660" y="1764"/>
                    </a:lnTo>
                    <a:lnTo>
                      <a:pt x="1622" y="1825"/>
                    </a:lnTo>
                    <a:lnTo>
                      <a:pt x="1581" y="1881"/>
                    </a:lnTo>
                    <a:lnTo>
                      <a:pt x="1541" y="1929"/>
                    </a:lnTo>
                    <a:lnTo>
                      <a:pt x="1498" y="1974"/>
                    </a:lnTo>
                    <a:lnTo>
                      <a:pt x="1453" y="2015"/>
                    </a:lnTo>
                    <a:lnTo>
                      <a:pt x="1409" y="2050"/>
                    </a:lnTo>
                    <a:lnTo>
                      <a:pt x="1364" y="2080"/>
                    </a:lnTo>
                    <a:lnTo>
                      <a:pt x="1319" y="2108"/>
                    </a:lnTo>
                    <a:lnTo>
                      <a:pt x="1277" y="2130"/>
                    </a:lnTo>
                    <a:lnTo>
                      <a:pt x="1232" y="2149"/>
                    </a:lnTo>
                    <a:lnTo>
                      <a:pt x="1191" y="2165"/>
                    </a:lnTo>
                    <a:lnTo>
                      <a:pt x="1150" y="2178"/>
                    </a:lnTo>
                    <a:lnTo>
                      <a:pt x="1113" y="2189"/>
                    </a:lnTo>
                    <a:lnTo>
                      <a:pt x="1078" y="2199"/>
                    </a:lnTo>
                    <a:lnTo>
                      <a:pt x="1044" y="2204"/>
                    </a:lnTo>
                    <a:lnTo>
                      <a:pt x="1015" y="2208"/>
                    </a:lnTo>
                    <a:lnTo>
                      <a:pt x="989" y="2212"/>
                    </a:lnTo>
                    <a:lnTo>
                      <a:pt x="966" y="2214"/>
                    </a:lnTo>
                    <a:lnTo>
                      <a:pt x="950" y="2215"/>
                    </a:lnTo>
                    <a:lnTo>
                      <a:pt x="935" y="2215"/>
                    </a:lnTo>
                    <a:lnTo>
                      <a:pt x="927" y="2215"/>
                    </a:lnTo>
                    <a:lnTo>
                      <a:pt x="926" y="2215"/>
                    </a:lnTo>
                    <a:lnTo>
                      <a:pt x="833" y="2212"/>
                    </a:lnTo>
                    <a:lnTo>
                      <a:pt x="743" y="2199"/>
                    </a:lnTo>
                    <a:lnTo>
                      <a:pt x="660" y="2178"/>
                    </a:lnTo>
                    <a:lnTo>
                      <a:pt x="580" y="2149"/>
                    </a:lnTo>
                    <a:lnTo>
                      <a:pt x="506" y="2110"/>
                    </a:lnTo>
                    <a:lnTo>
                      <a:pt x="435" y="2061"/>
                    </a:lnTo>
                    <a:lnTo>
                      <a:pt x="370" y="2006"/>
                    </a:lnTo>
                    <a:lnTo>
                      <a:pt x="309" y="1942"/>
                    </a:lnTo>
                    <a:lnTo>
                      <a:pt x="253" y="1872"/>
                    </a:lnTo>
                    <a:lnTo>
                      <a:pt x="203" y="1792"/>
                    </a:lnTo>
                    <a:lnTo>
                      <a:pt x="158" y="1707"/>
                    </a:lnTo>
                    <a:lnTo>
                      <a:pt x="117" y="1612"/>
                    </a:lnTo>
                    <a:lnTo>
                      <a:pt x="84" y="1512"/>
                    </a:lnTo>
                    <a:lnTo>
                      <a:pt x="56" y="1404"/>
                    </a:lnTo>
                    <a:lnTo>
                      <a:pt x="32" y="1291"/>
                    </a:lnTo>
                    <a:lnTo>
                      <a:pt x="15" y="1170"/>
                    </a:lnTo>
                    <a:lnTo>
                      <a:pt x="6" y="1042"/>
                    </a:lnTo>
                    <a:lnTo>
                      <a:pt x="0" y="908"/>
                    </a:lnTo>
                    <a:lnTo>
                      <a:pt x="4" y="800"/>
                    </a:lnTo>
                    <a:lnTo>
                      <a:pt x="13" y="698"/>
                    </a:lnTo>
                    <a:lnTo>
                      <a:pt x="32" y="603"/>
                    </a:lnTo>
                    <a:lnTo>
                      <a:pt x="58" y="514"/>
                    </a:lnTo>
                    <a:lnTo>
                      <a:pt x="91" y="433"/>
                    </a:lnTo>
                    <a:lnTo>
                      <a:pt x="132" y="358"/>
                    </a:lnTo>
                    <a:lnTo>
                      <a:pt x="180" y="291"/>
                    </a:lnTo>
                    <a:lnTo>
                      <a:pt x="236" y="230"/>
                    </a:lnTo>
                    <a:lnTo>
                      <a:pt x="297" y="176"/>
                    </a:lnTo>
                    <a:lnTo>
                      <a:pt x="368" y="130"/>
                    </a:lnTo>
                    <a:lnTo>
                      <a:pt x="444" y="91"/>
                    </a:lnTo>
                    <a:lnTo>
                      <a:pt x="526" y="57"/>
                    </a:lnTo>
                    <a:lnTo>
                      <a:pt x="617" y="33"/>
                    </a:lnTo>
                    <a:lnTo>
                      <a:pt x="712" y="15"/>
                    </a:lnTo>
                    <a:lnTo>
                      <a:pt x="816" y="4"/>
                    </a:lnTo>
                    <a:lnTo>
                      <a:pt x="926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37" name="Freeform 37"/>
              <p:cNvSpPr>
                <a:spLocks/>
              </p:cNvSpPr>
              <p:nvPr/>
            </p:nvSpPr>
            <p:spPr bwMode="auto">
              <a:xfrm>
                <a:off x="2307" y="2475"/>
                <a:ext cx="1958" cy="926"/>
              </a:xfrm>
              <a:custGeom>
                <a:avLst/>
                <a:gdLst>
                  <a:gd name="T0" fmla="*/ 2388 w 3915"/>
                  <a:gd name="T1" fmla="*/ 1 h 1851"/>
                  <a:gd name="T2" fmla="*/ 2453 w 3915"/>
                  <a:gd name="T3" fmla="*/ 33 h 1851"/>
                  <a:gd name="T4" fmla="*/ 3592 w 3915"/>
                  <a:gd name="T5" fmla="*/ 583 h 1851"/>
                  <a:gd name="T6" fmla="*/ 3662 w 3915"/>
                  <a:gd name="T7" fmla="*/ 635 h 1851"/>
                  <a:gd name="T8" fmla="*/ 3722 w 3915"/>
                  <a:gd name="T9" fmla="*/ 720 h 1851"/>
                  <a:gd name="T10" fmla="*/ 3770 w 3915"/>
                  <a:gd name="T11" fmla="*/ 833 h 1851"/>
                  <a:gd name="T12" fmla="*/ 3807 w 3915"/>
                  <a:gd name="T13" fmla="*/ 965 h 1851"/>
                  <a:gd name="T14" fmla="*/ 3837 w 3915"/>
                  <a:gd name="T15" fmla="*/ 1112 h 1851"/>
                  <a:gd name="T16" fmla="*/ 3861 w 3915"/>
                  <a:gd name="T17" fmla="*/ 1262 h 1851"/>
                  <a:gd name="T18" fmla="*/ 3878 w 3915"/>
                  <a:gd name="T19" fmla="*/ 1411 h 1851"/>
                  <a:gd name="T20" fmla="*/ 3889 w 3915"/>
                  <a:gd name="T21" fmla="*/ 1550 h 1851"/>
                  <a:gd name="T22" fmla="*/ 3898 w 3915"/>
                  <a:gd name="T23" fmla="*/ 1671 h 1851"/>
                  <a:gd name="T24" fmla="*/ 3906 w 3915"/>
                  <a:gd name="T25" fmla="*/ 1768 h 1851"/>
                  <a:gd name="T26" fmla="*/ 3911 w 3915"/>
                  <a:gd name="T27" fmla="*/ 1833 h 1851"/>
                  <a:gd name="T28" fmla="*/ 0 w 3915"/>
                  <a:gd name="T29" fmla="*/ 1851 h 1851"/>
                  <a:gd name="T30" fmla="*/ 6 w 3915"/>
                  <a:gd name="T31" fmla="*/ 1805 h 1851"/>
                  <a:gd name="T32" fmla="*/ 13 w 3915"/>
                  <a:gd name="T33" fmla="*/ 1723 h 1851"/>
                  <a:gd name="T34" fmla="*/ 20 w 3915"/>
                  <a:gd name="T35" fmla="*/ 1613 h 1851"/>
                  <a:gd name="T36" fmla="*/ 32 w 3915"/>
                  <a:gd name="T37" fmla="*/ 1482 h 1851"/>
                  <a:gd name="T38" fmla="*/ 45 w 3915"/>
                  <a:gd name="T39" fmla="*/ 1337 h 1851"/>
                  <a:gd name="T40" fmla="*/ 65 w 3915"/>
                  <a:gd name="T41" fmla="*/ 1186 h 1851"/>
                  <a:gd name="T42" fmla="*/ 91 w 3915"/>
                  <a:gd name="T43" fmla="*/ 1038 h 1851"/>
                  <a:gd name="T44" fmla="*/ 124 w 3915"/>
                  <a:gd name="T45" fmla="*/ 897 h 1851"/>
                  <a:gd name="T46" fmla="*/ 167 w 3915"/>
                  <a:gd name="T47" fmla="*/ 774 h 1851"/>
                  <a:gd name="T48" fmla="*/ 221 w 3915"/>
                  <a:gd name="T49" fmla="*/ 674 h 1851"/>
                  <a:gd name="T50" fmla="*/ 286 w 3915"/>
                  <a:gd name="T51" fmla="*/ 603 h 1851"/>
                  <a:gd name="T52" fmla="*/ 1245 w 3915"/>
                  <a:gd name="T53" fmla="*/ 215 h 1851"/>
                  <a:gd name="T54" fmla="*/ 1492 w 3915"/>
                  <a:gd name="T55" fmla="*/ 13 h 1851"/>
                  <a:gd name="T56" fmla="*/ 1561 w 3915"/>
                  <a:gd name="T57" fmla="*/ 0 h 1851"/>
                  <a:gd name="T58" fmla="*/ 1628 w 3915"/>
                  <a:gd name="T59" fmla="*/ 18 h 1851"/>
                  <a:gd name="T60" fmla="*/ 1959 w 3915"/>
                  <a:gd name="T61" fmla="*/ 339 h 1851"/>
                  <a:gd name="T62" fmla="*/ 2287 w 3915"/>
                  <a:gd name="T63" fmla="*/ 18 h 1851"/>
                  <a:gd name="T64" fmla="*/ 2354 w 3915"/>
                  <a:gd name="T65" fmla="*/ 0 h 185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</a:cxnLst>
                <a:rect l="0" t="0" r="r" b="b"/>
                <a:pathLst>
                  <a:path w="3915" h="1851">
                    <a:moveTo>
                      <a:pt x="2354" y="0"/>
                    </a:moveTo>
                    <a:lnTo>
                      <a:pt x="2388" y="1"/>
                    </a:lnTo>
                    <a:lnTo>
                      <a:pt x="2421" y="13"/>
                    </a:lnTo>
                    <a:lnTo>
                      <a:pt x="2453" y="33"/>
                    </a:lnTo>
                    <a:lnTo>
                      <a:pt x="2668" y="215"/>
                    </a:lnTo>
                    <a:lnTo>
                      <a:pt x="3592" y="583"/>
                    </a:lnTo>
                    <a:lnTo>
                      <a:pt x="3629" y="603"/>
                    </a:lnTo>
                    <a:lnTo>
                      <a:pt x="3662" y="635"/>
                    </a:lnTo>
                    <a:lnTo>
                      <a:pt x="3694" y="674"/>
                    </a:lnTo>
                    <a:lnTo>
                      <a:pt x="3722" y="720"/>
                    </a:lnTo>
                    <a:lnTo>
                      <a:pt x="3746" y="774"/>
                    </a:lnTo>
                    <a:lnTo>
                      <a:pt x="3770" y="833"/>
                    </a:lnTo>
                    <a:lnTo>
                      <a:pt x="3791" y="897"/>
                    </a:lnTo>
                    <a:lnTo>
                      <a:pt x="3807" y="965"/>
                    </a:lnTo>
                    <a:lnTo>
                      <a:pt x="3824" y="1038"/>
                    </a:lnTo>
                    <a:lnTo>
                      <a:pt x="3837" y="1112"/>
                    </a:lnTo>
                    <a:lnTo>
                      <a:pt x="3850" y="1186"/>
                    </a:lnTo>
                    <a:lnTo>
                      <a:pt x="3861" y="1262"/>
                    </a:lnTo>
                    <a:lnTo>
                      <a:pt x="3869" y="1339"/>
                    </a:lnTo>
                    <a:lnTo>
                      <a:pt x="3878" y="1411"/>
                    </a:lnTo>
                    <a:lnTo>
                      <a:pt x="3884" y="1482"/>
                    </a:lnTo>
                    <a:lnTo>
                      <a:pt x="3889" y="1550"/>
                    </a:lnTo>
                    <a:lnTo>
                      <a:pt x="3895" y="1613"/>
                    </a:lnTo>
                    <a:lnTo>
                      <a:pt x="3898" y="1671"/>
                    </a:lnTo>
                    <a:lnTo>
                      <a:pt x="3902" y="1723"/>
                    </a:lnTo>
                    <a:lnTo>
                      <a:pt x="3906" y="1768"/>
                    </a:lnTo>
                    <a:lnTo>
                      <a:pt x="3908" y="1805"/>
                    </a:lnTo>
                    <a:lnTo>
                      <a:pt x="3911" y="1833"/>
                    </a:lnTo>
                    <a:lnTo>
                      <a:pt x="3915" y="1851"/>
                    </a:lnTo>
                    <a:lnTo>
                      <a:pt x="0" y="1851"/>
                    </a:lnTo>
                    <a:lnTo>
                      <a:pt x="4" y="1833"/>
                    </a:lnTo>
                    <a:lnTo>
                      <a:pt x="6" y="1805"/>
                    </a:lnTo>
                    <a:lnTo>
                      <a:pt x="9" y="1768"/>
                    </a:lnTo>
                    <a:lnTo>
                      <a:pt x="13" y="1723"/>
                    </a:lnTo>
                    <a:lnTo>
                      <a:pt x="17" y="1671"/>
                    </a:lnTo>
                    <a:lnTo>
                      <a:pt x="20" y="1613"/>
                    </a:lnTo>
                    <a:lnTo>
                      <a:pt x="26" y="1550"/>
                    </a:lnTo>
                    <a:lnTo>
                      <a:pt x="32" y="1482"/>
                    </a:lnTo>
                    <a:lnTo>
                      <a:pt x="37" y="1411"/>
                    </a:lnTo>
                    <a:lnTo>
                      <a:pt x="45" y="1337"/>
                    </a:lnTo>
                    <a:lnTo>
                      <a:pt x="54" y="1262"/>
                    </a:lnTo>
                    <a:lnTo>
                      <a:pt x="65" y="1186"/>
                    </a:lnTo>
                    <a:lnTo>
                      <a:pt x="76" y="1112"/>
                    </a:lnTo>
                    <a:lnTo>
                      <a:pt x="91" y="1038"/>
                    </a:lnTo>
                    <a:lnTo>
                      <a:pt x="106" y="965"/>
                    </a:lnTo>
                    <a:lnTo>
                      <a:pt x="124" y="897"/>
                    </a:lnTo>
                    <a:lnTo>
                      <a:pt x="145" y="833"/>
                    </a:lnTo>
                    <a:lnTo>
                      <a:pt x="167" y="774"/>
                    </a:lnTo>
                    <a:lnTo>
                      <a:pt x="193" y="720"/>
                    </a:lnTo>
                    <a:lnTo>
                      <a:pt x="221" y="674"/>
                    </a:lnTo>
                    <a:lnTo>
                      <a:pt x="251" y="635"/>
                    </a:lnTo>
                    <a:lnTo>
                      <a:pt x="286" y="603"/>
                    </a:lnTo>
                    <a:lnTo>
                      <a:pt x="323" y="583"/>
                    </a:lnTo>
                    <a:lnTo>
                      <a:pt x="1245" y="215"/>
                    </a:lnTo>
                    <a:lnTo>
                      <a:pt x="1462" y="33"/>
                    </a:lnTo>
                    <a:lnTo>
                      <a:pt x="1492" y="13"/>
                    </a:lnTo>
                    <a:lnTo>
                      <a:pt x="1526" y="1"/>
                    </a:lnTo>
                    <a:lnTo>
                      <a:pt x="1561" y="0"/>
                    </a:lnTo>
                    <a:lnTo>
                      <a:pt x="1594" y="5"/>
                    </a:lnTo>
                    <a:lnTo>
                      <a:pt x="1628" y="18"/>
                    </a:lnTo>
                    <a:lnTo>
                      <a:pt x="1656" y="40"/>
                    </a:lnTo>
                    <a:lnTo>
                      <a:pt x="1959" y="339"/>
                    </a:lnTo>
                    <a:lnTo>
                      <a:pt x="2258" y="40"/>
                    </a:lnTo>
                    <a:lnTo>
                      <a:pt x="2287" y="18"/>
                    </a:lnTo>
                    <a:lnTo>
                      <a:pt x="2319" y="5"/>
                    </a:lnTo>
                    <a:lnTo>
                      <a:pt x="2354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39" name="Group 40"/>
            <p:cNvGrpSpPr>
              <a:grpSpLocks noChangeAspect="1"/>
            </p:cNvGrpSpPr>
            <p:nvPr/>
          </p:nvGrpSpPr>
          <p:grpSpPr bwMode="auto">
            <a:xfrm>
              <a:off x="1770484" y="3649215"/>
              <a:ext cx="480348" cy="471523"/>
              <a:chOff x="3783" y="2137"/>
              <a:chExt cx="1252" cy="1229"/>
            </a:xfrm>
            <a:solidFill>
              <a:schemeClr val="bg1"/>
            </a:solidFill>
          </p:grpSpPr>
          <p:sp>
            <p:nvSpPr>
              <p:cNvPr id="42" name="Freeform 42"/>
              <p:cNvSpPr>
                <a:spLocks noEditPoints="1"/>
              </p:cNvSpPr>
              <p:nvPr/>
            </p:nvSpPr>
            <p:spPr bwMode="auto">
              <a:xfrm>
                <a:off x="3783" y="2137"/>
                <a:ext cx="1252" cy="1229"/>
              </a:xfrm>
              <a:custGeom>
                <a:avLst/>
                <a:gdLst>
                  <a:gd name="T0" fmla="*/ 1078 w 3756"/>
                  <a:gd name="T1" fmla="*/ 731 h 3687"/>
                  <a:gd name="T2" fmla="*/ 513 w 3756"/>
                  <a:gd name="T3" fmla="*/ 1611 h 3687"/>
                  <a:gd name="T4" fmla="*/ 748 w 3756"/>
                  <a:gd name="T5" fmla="*/ 2627 h 3687"/>
                  <a:gd name="T6" fmla="*/ 1645 w 3756"/>
                  <a:gd name="T7" fmla="*/ 3183 h 3687"/>
                  <a:gd name="T8" fmla="*/ 2678 w 3756"/>
                  <a:gd name="T9" fmla="*/ 2952 h 3687"/>
                  <a:gd name="T10" fmla="*/ 3243 w 3756"/>
                  <a:gd name="T11" fmla="*/ 2072 h 3687"/>
                  <a:gd name="T12" fmla="*/ 3008 w 3756"/>
                  <a:gd name="T13" fmla="*/ 1056 h 3687"/>
                  <a:gd name="T14" fmla="*/ 2113 w 3756"/>
                  <a:gd name="T15" fmla="*/ 499 h 3687"/>
                  <a:gd name="T16" fmla="*/ 1966 w 3756"/>
                  <a:gd name="T17" fmla="*/ 13 h 3687"/>
                  <a:gd name="T18" fmla="*/ 2168 w 3756"/>
                  <a:gd name="T19" fmla="*/ 178 h 3687"/>
                  <a:gd name="T20" fmla="*/ 2426 w 3756"/>
                  <a:gd name="T21" fmla="*/ 88 h 3687"/>
                  <a:gd name="T22" fmla="*/ 2572 w 3756"/>
                  <a:gd name="T23" fmla="*/ 140 h 3687"/>
                  <a:gd name="T24" fmla="*/ 2763 w 3756"/>
                  <a:gd name="T25" fmla="*/ 463 h 3687"/>
                  <a:gd name="T26" fmla="*/ 3144 w 3756"/>
                  <a:gd name="T27" fmla="*/ 492 h 3687"/>
                  <a:gd name="T28" fmla="*/ 3252 w 3756"/>
                  <a:gd name="T29" fmla="*/ 598 h 3687"/>
                  <a:gd name="T30" fmla="*/ 3281 w 3756"/>
                  <a:gd name="T31" fmla="*/ 868 h 3687"/>
                  <a:gd name="T32" fmla="*/ 3529 w 3756"/>
                  <a:gd name="T33" fmla="*/ 982 h 3687"/>
                  <a:gd name="T34" fmla="*/ 3594 w 3756"/>
                  <a:gd name="T35" fmla="*/ 1119 h 3687"/>
                  <a:gd name="T36" fmla="*/ 3495 w 3756"/>
                  <a:gd name="T37" fmla="*/ 1481 h 3687"/>
                  <a:gd name="T38" fmla="*/ 3745 w 3756"/>
                  <a:gd name="T39" fmla="*/ 1766 h 3687"/>
                  <a:gd name="T40" fmla="*/ 3745 w 3756"/>
                  <a:gd name="T41" fmla="*/ 1917 h 3687"/>
                  <a:gd name="T42" fmla="*/ 3570 w 3756"/>
                  <a:gd name="T43" fmla="*/ 2126 h 3687"/>
                  <a:gd name="T44" fmla="*/ 3663 w 3756"/>
                  <a:gd name="T45" fmla="*/ 2381 h 3687"/>
                  <a:gd name="T46" fmla="*/ 3612 w 3756"/>
                  <a:gd name="T47" fmla="*/ 2523 h 3687"/>
                  <a:gd name="T48" fmla="*/ 3281 w 3756"/>
                  <a:gd name="T49" fmla="*/ 2710 h 3687"/>
                  <a:gd name="T50" fmla="*/ 3253 w 3756"/>
                  <a:gd name="T51" fmla="*/ 3084 h 3687"/>
                  <a:gd name="T52" fmla="*/ 3144 w 3756"/>
                  <a:gd name="T53" fmla="*/ 3191 h 3687"/>
                  <a:gd name="T54" fmla="*/ 2870 w 3756"/>
                  <a:gd name="T55" fmla="*/ 3220 h 3687"/>
                  <a:gd name="T56" fmla="*/ 2752 w 3756"/>
                  <a:gd name="T57" fmla="*/ 3461 h 3687"/>
                  <a:gd name="T58" fmla="*/ 2613 w 3756"/>
                  <a:gd name="T59" fmla="*/ 3527 h 3687"/>
                  <a:gd name="T60" fmla="*/ 2244 w 3756"/>
                  <a:gd name="T61" fmla="*/ 3429 h 3687"/>
                  <a:gd name="T62" fmla="*/ 1957 w 3756"/>
                  <a:gd name="T63" fmla="*/ 3674 h 3687"/>
                  <a:gd name="T64" fmla="*/ 1799 w 3756"/>
                  <a:gd name="T65" fmla="*/ 3674 h 3687"/>
                  <a:gd name="T66" fmla="*/ 1588 w 3756"/>
                  <a:gd name="T67" fmla="*/ 3504 h 3687"/>
                  <a:gd name="T68" fmla="*/ 1330 w 3756"/>
                  <a:gd name="T69" fmla="*/ 3594 h 3687"/>
                  <a:gd name="T70" fmla="*/ 1184 w 3756"/>
                  <a:gd name="T71" fmla="*/ 3543 h 3687"/>
                  <a:gd name="T72" fmla="*/ 994 w 3756"/>
                  <a:gd name="T73" fmla="*/ 3220 h 3687"/>
                  <a:gd name="T74" fmla="*/ 612 w 3756"/>
                  <a:gd name="T75" fmla="*/ 3191 h 3687"/>
                  <a:gd name="T76" fmla="*/ 504 w 3756"/>
                  <a:gd name="T77" fmla="*/ 3084 h 3687"/>
                  <a:gd name="T78" fmla="*/ 475 w 3756"/>
                  <a:gd name="T79" fmla="*/ 2816 h 3687"/>
                  <a:gd name="T80" fmla="*/ 228 w 3756"/>
                  <a:gd name="T81" fmla="*/ 2702 h 3687"/>
                  <a:gd name="T82" fmla="*/ 161 w 3756"/>
                  <a:gd name="T83" fmla="*/ 2563 h 3687"/>
                  <a:gd name="T84" fmla="*/ 262 w 3756"/>
                  <a:gd name="T85" fmla="*/ 2203 h 3687"/>
                  <a:gd name="T86" fmla="*/ 13 w 3756"/>
                  <a:gd name="T87" fmla="*/ 1919 h 3687"/>
                  <a:gd name="T88" fmla="*/ 13 w 3756"/>
                  <a:gd name="T89" fmla="*/ 1765 h 3687"/>
                  <a:gd name="T90" fmla="*/ 186 w 3756"/>
                  <a:gd name="T91" fmla="*/ 1557 h 3687"/>
                  <a:gd name="T92" fmla="*/ 93 w 3756"/>
                  <a:gd name="T93" fmla="*/ 1301 h 3687"/>
                  <a:gd name="T94" fmla="*/ 144 w 3756"/>
                  <a:gd name="T95" fmla="*/ 1160 h 3687"/>
                  <a:gd name="T96" fmla="*/ 477 w 3756"/>
                  <a:gd name="T97" fmla="*/ 972 h 3687"/>
                  <a:gd name="T98" fmla="*/ 504 w 3756"/>
                  <a:gd name="T99" fmla="*/ 599 h 3687"/>
                  <a:gd name="T100" fmla="*/ 613 w 3756"/>
                  <a:gd name="T101" fmla="*/ 492 h 3687"/>
                  <a:gd name="T102" fmla="*/ 886 w 3756"/>
                  <a:gd name="T103" fmla="*/ 463 h 3687"/>
                  <a:gd name="T104" fmla="*/ 1004 w 3756"/>
                  <a:gd name="T105" fmla="*/ 222 h 3687"/>
                  <a:gd name="T106" fmla="*/ 1144 w 3756"/>
                  <a:gd name="T107" fmla="*/ 156 h 3687"/>
                  <a:gd name="T108" fmla="*/ 1512 w 3756"/>
                  <a:gd name="T109" fmla="*/ 254 h 3687"/>
                  <a:gd name="T110" fmla="*/ 1790 w 3756"/>
                  <a:gd name="T111" fmla="*/ 13 h 368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</a:cxnLst>
                <a:rect l="0" t="0" r="r" b="b"/>
                <a:pathLst>
                  <a:path w="3756" h="3687">
                    <a:moveTo>
                      <a:pt x="1878" y="270"/>
                    </a:moveTo>
                    <a:lnTo>
                      <a:pt x="1582" y="561"/>
                    </a:lnTo>
                    <a:lnTo>
                      <a:pt x="1189" y="424"/>
                    </a:lnTo>
                    <a:lnTo>
                      <a:pt x="1078" y="731"/>
                    </a:lnTo>
                    <a:lnTo>
                      <a:pt x="748" y="731"/>
                    </a:lnTo>
                    <a:lnTo>
                      <a:pt x="748" y="1140"/>
                    </a:lnTo>
                    <a:lnTo>
                      <a:pt x="370" y="1317"/>
                    </a:lnTo>
                    <a:lnTo>
                      <a:pt x="513" y="1611"/>
                    </a:lnTo>
                    <a:lnTo>
                      <a:pt x="280" y="1840"/>
                    </a:lnTo>
                    <a:lnTo>
                      <a:pt x="575" y="2132"/>
                    </a:lnTo>
                    <a:lnTo>
                      <a:pt x="435" y="2518"/>
                    </a:lnTo>
                    <a:lnTo>
                      <a:pt x="748" y="2627"/>
                    </a:lnTo>
                    <a:lnTo>
                      <a:pt x="748" y="2952"/>
                    </a:lnTo>
                    <a:lnTo>
                      <a:pt x="1165" y="2952"/>
                    </a:lnTo>
                    <a:lnTo>
                      <a:pt x="1346" y="3323"/>
                    </a:lnTo>
                    <a:lnTo>
                      <a:pt x="1645" y="3183"/>
                    </a:lnTo>
                    <a:lnTo>
                      <a:pt x="1878" y="3413"/>
                    </a:lnTo>
                    <a:lnTo>
                      <a:pt x="2174" y="3122"/>
                    </a:lnTo>
                    <a:lnTo>
                      <a:pt x="2568" y="3259"/>
                    </a:lnTo>
                    <a:lnTo>
                      <a:pt x="2678" y="2952"/>
                    </a:lnTo>
                    <a:lnTo>
                      <a:pt x="3008" y="2952"/>
                    </a:lnTo>
                    <a:lnTo>
                      <a:pt x="3008" y="2542"/>
                    </a:lnTo>
                    <a:lnTo>
                      <a:pt x="3386" y="2365"/>
                    </a:lnTo>
                    <a:lnTo>
                      <a:pt x="3243" y="2072"/>
                    </a:lnTo>
                    <a:lnTo>
                      <a:pt x="3478" y="1841"/>
                    </a:lnTo>
                    <a:lnTo>
                      <a:pt x="3183" y="1552"/>
                    </a:lnTo>
                    <a:lnTo>
                      <a:pt x="3322" y="1163"/>
                    </a:lnTo>
                    <a:lnTo>
                      <a:pt x="3008" y="1056"/>
                    </a:lnTo>
                    <a:lnTo>
                      <a:pt x="3008" y="731"/>
                    </a:lnTo>
                    <a:lnTo>
                      <a:pt x="2592" y="731"/>
                    </a:lnTo>
                    <a:lnTo>
                      <a:pt x="2410" y="358"/>
                    </a:lnTo>
                    <a:lnTo>
                      <a:pt x="2113" y="499"/>
                    </a:lnTo>
                    <a:lnTo>
                      <a:pt x="1878" y="270"/>
                    </a:lnTo>
                    <a:close/>
                    <a:moveTo>
                      <a:pt x="1897" y="0"/>
                    </a:moveTo>
                    <a:lnTo>
                      <a:pt x="1931" y="3"/>
                    </a:lnTo>
                    <a:lnTo>
                      <a:pt x="1966" y="13"/>
                    </a:lnTo>
                    <a:lnTo>
                      <a:pt x="1998" y="27"/>
                    </a:lnTo>
                    <a:lnTo>
                      <a:pt x="2030" y="45"/>
                    </a:lnTo>
                    <a:lnTo>
                      <a:pt x="2057" y="69"/>
                    </a:lnTo>
                    <a:lnTo>
                      <a:pt x="2168" y="178"/>
                    </a:lnTo>
                    <a:lnTo>
                      <a:pt x="2311" y="112"/>
                    </a:lnTo>
                    <a:lnTo>
                      <a:pt x="2347" y="97"/>
                    </a:lnTo>
                    <a:lnTo>
                      <a:pt x="2386" y="90"/>
                    </a:lnTo>
                    <a:lnTo>
                      <a:pt x="2426" y="88"/>
                    </a:lnTo>
                    <a:lnTo>
                      <a:pt x="2465" y="93"/>
                    </a:lnTo>
                    <a:lnTo>
                      <a:pt x="2503" y="103"/>
                    </a:lnTo>
                    <a:lnTo>
                      <a:pt x="2539" y="119"/>
                    </a:lnTo>
                    <a:lnTo>
                      <a:pt x="2572" y="140"/>
                    </a:lnTo>
                    <a:lnTo>
                      <a:pt x="2602" y="165"/>
                    </a:lnTo>
                    <a:lnTo>
                      <a:pt x="2627" y="194"/>
                    </a:lnTo>
                    <a:lnTo>
                      <a:pt x="2648" y="229"/>
                    </a:lnTo>
                    <a:lnTo>
                      <a:pt x="2763" y="463"/>
                    </a:lnTo>
                    <a:lnTo>
                      <a:pt x="3027" y="463"/>
                    </a:lnTo>
                    <a:lnTo>
                      <a:pt x="3069" y="467"/>
                    </a:lnTo>
                    <a:lnTo>
                      <a:pt x="3108" y="477"/>
                    </a:lnTo>
                    <a:lnTo>
                      <a:pt x="3144" y="492"/>
                    </a:lnTo>
                    <a:lnTo>
                      <a:pt x="3177" y="511"/>
                    </a:lnTo>
                    <a:lnTo>
                      <a:pt x="3207" y="536"/>
                    </a:lnTo>
                    <a:lnTo>
                      <a:pt x="3232" y="566"/>
                    </a:lnTo>
                    <a:lnTo>
                      <a:pt x="3252" y="598"/>
                    </a:lnTo>
                    <a:lnTo>
                      <a:pt x="3268" y="633"/>
                    </a:lnTo>
                    <a:lnTo>
                      <a:pt x="3277" y="672"/>
                    </a:lnTo>
                    <a:lnTo>
                      <a:pt x="3281" y="712"/>
                    </a:lnTo>
                    <a:lnTo>
                      <a:pt x="3281" y="868"/>
                    </a:lnTo>
                    <a:lnTo>
                      <a:pt x="3429" y="918"/>
                    </a:lnTo>
                    <a:lnTo>
                      <a:pt x="3466" y="934"/>
                    </a:lnTo>
                    <a:lnTo>
                      <a:pt x="3499" y="956"/>
                    </a:lnTo>
                    <a:lnTo>
                      <a:pt x="3529" y="982"/>
                    </a:lnTo>
                    <a:lnTo>
                      <a:pt x="3553" y="1013"/>
                    </a:lnTo>
                    <a:lnTo>
                      <a:pt x="3572" y="1046"/>
                    </a:lnTo>
                    <a:lnTo>
                      <a:pt x="3587" y="1082"/>
                    </a:lnTo>
                    <a:lnTo>
                      <a:pt x="3594" y="1119"/>
                    </a:lnTo>
                    <a:lnTo>
                      <a:pt x="3597" y="1157"/>
                    </a:lnTo>
                    <a:lnTo>
                      <a:pt x="3593" y="1197"/>
                    </a:lnTo>
                    <a:lnTo>
                      <a:pt x="3583" y="1236"/>
                    </a:lnTo>
                    <a:lnTo>
                      <a:pt x="3495" y="1481"/>
                    </a:lnTo>
                    <a:lnTo>
                      <a:pt x="3682" y="1666"/>
                    </a:lnTo>
                    <a:lnTo>
                      <a:pt x="3708" y="1696"/>
                    </a:lnTo>
                    <a:lnTo>
                      <a:pt x="3730" y="1730"/>
                    </a:lnTo>
                    <a:lnTo>
                      <a:pt x="3745" y="1766"/>
                    </a:lnTo>
                    <a:lnTo>
                      <a:pt x="3754" y="1803"/>
                    </a:lnTo>
                    <a:lnTo>
                      <a:pt x="3756" y="1841"/>
                    </a:lnTo>
                    <a:lnTo>
                      <a:pt x="3754" y="1880"/>
                    </a:lnTo>
                    <a:lnTo>
                      <a:pt x="3745" y="1917"/>
                    </a:lnTo>
                    <a:lnTo>
                      <a:pt x="3730" y="1952"/>
                    </a:lnTo>
                    <a:lnTo>
                      <a:pt x="3708" y="1987"/>
                    </a:lnTo>
                    <a:lnTo>
                      <a:pt x="3682" y="2018"/>
                    </a:lnTo>
                    <a:lnTo>
                      <a:pt x="3570" y="2126"/>
                    </a:lnTo>
                    <a:lnTo>
                      <a:pt x="3638" y="2265"/>
                    </a:lnTo>
                    <a:lnTo>
                      <a:pt x="3653" y="2304"/>
                    </a:lnTo>
                    <a:lnTo>
                      <a:pt x="3662" y="2342"/>
                    </a:lnTo>
                    <a:lnTo>
                      <a:pt x="3663" y="2381"/>
                    </a:lnTo>
                    <a:lnTo>
                      <a:pt x="3660" y="2420"/>
                    </a:lnTo>
                    <a:lnTo>
                      <a:pt x="3649" y="2457"/>
                    </a:lnTo>
                    <a:lnTo>
                      <a:pt x="3633" y="2491"/>
                    </a:lnTo>
                    <a:lnTo>
                      <a:pt x="3612" y="2523"/>
                    </a:lnTo>
                    <a:lnTo>
                      <a:pt x="3587" y="2553"/>
                    </a:lnTo>
                    <a:lnTo>
                      <a:pt x="3555" y="2577"/>
                    </a:lnTo>
                    <a:lnTo>
                      <a:pt x="3520" y="2598"/>
                    </a:lnTo>
                    <a:lnTo>
                      <a:pt x="3281" y="2710"/>
                    </a:lnTo>
                    <a:lnTo>
                      <a:pt x="3281" y="2971"/>
                    </a:lnTo>
                    <a:lnTo>
                      <a:pt x="3278" y="3010"/>
                    </a:lnTo>
                    <a:lnTo>
                      <a:pt x="3268" y="3048"/>
                    </a:lnTo>
                    <a:lnTo>
                      <a:pt x="3253" y="3084"/>
                    </a:lnTo>
                    <a:lnTo>
                      <a:pt x="3232" y="3117"/>
                    </a:lnTo>
                    <a:lnTo>
                      <a:pt x="3207" y="3146"/>
                    </a:lnTo>
                    <a:lnTo>
                      <a:pt x="3178" y="3172"/>
                    </a:lnTo>
                    <a:lnTo>
                      <a:pt x="3144" y="3191"/>
                    </a:lnTo>
                    <a:lnTo>
                      <a:pt x="3108" y="3206"/>
                    </a:lnTo>
                    <a:lnTo>
                      <a:pt x="3069" y="3216"/>
                    </a:lnTo>
                    <a:lnTo>
                      <a:pt x="3027" y="3220"/>
                    </a:lnTo>
                    <a:lnTo>
                      <a:pt x="2870" y="3220"/>
                    </a:lnTo>
                    <a:lnTo>
                      <a:pt x="2818" y="3365"/>
                    </a:lnTo>
                    <a:lnTo>
                      <a:pt x="2801" y="3401"/>
                    </a:lnTo>
                    <a:lnTo>
                      <a:pt x="2780" y="3433"/>
                    </a:lnTo>
                    <a:lnTo>
                      <a:pt x="2752" y="3461"/>
                    </a:lnTo>
                    <a:lnTo>
                      <a:pt x="2722" y="3485"/>
                    </a:lnTo>
                    <a:lnTo>
                      <a:pt x="2688" y="3504"/>
                    </a:lnTo>
                    <a:lnTo>
                      <a:pt x="2652" y="3518"/>
                    </a:lnTo>
                    <a:lnTo>
                      <a:pt x="2613" y="3527"/>
                    </a:lnTo>
                    <a:lnTo>
                      <a:pt x="2574" y="3530"/>
                    </a:lnTo>
                    <a:lnTo>
                      <a:pt x="2534" y="3527"/>
                    </a:lnTo>
                    <a:lnTo>
                      <a:pt x="2495" y="3517"/>
                    </a:lnTo>
                    <a:lnTo>
                      <a:pt x="2244" y="3429"/>
                    </a:lnTo>
                    <a:lnTo>
                      <a:pt x="2057" y="3614"/>
                    </a:lnTo>
                    <a:lnTo>
                      <a:pt x="2026" y="3640"/>
                    </a:lnTo>
                    <a:lnTo>
                      <a:pt x="1993" y="3660"/>
                    </a:lnTo>
                    <a:lnTo>
                      <a:pt x="1957" y="3674"/>
                    </a:lnTo>
                    <a:lnTo>
                      <a:pt x="1918" y="3684"/>
                    </a:lnTo>
                    <a:lnTo>
                      <a:pt x="1878" y="3687"/>
                    </a:lnTo>
                    <a:lnTo>
                      <a:pt x="1838" y="3684"/>
                    </a:lnTo>
                    <a:lnTo>
                      <a:pt x="1799" y="3674"/>
                    </a:lnTo>
                    <a:lnTo>
                      <a:pt x="1763" y="3660"/>
                    </a:lnTo>
                    <a:lnTo>
                      <a:pt x="1730" y="3640"/>
                    </a:lnTo>
                    <a:lnTo>
                      <a:pt x="1699" y="3614"/>
                    </a:lnTo>
                    <a:lnTo>
                      <a:pt x="1588" y="3504"/>
                    </a:lnTo>
                    <a:lnTo>
                      <a:pt x="1445" y="3572"/>
                    </a:lnTo>
                    <a:lnTo>
                      <a:pt x="1409" y="3586"/>
                    </a:lnTo>
                    <a:lnTo>
                      <a:pt x="1370" y="3593"/>
                    </a:lnTo>
                    <a:lnTo>
                      <a:pt x="1330" y="3594"/>
                    </a:lnTo>
                    <a:lnTo>
                      <a:pt x="1291" y="3589"/>
                    </a:lnTo>
                    <a:lnTo>
                      <a:pt x="1253" y="3580"/>
                    </a:lnTo>
                    <a:lnTo>
                      <a:pt x="1217" y="3564"/>
                    </a:lnTo>
                    <a:lnTo>
                      <a:pt x="1184" y="3543"/>
                    </a:lnTo>
                    <a:lnTo>
                      <a:pt x="1154" y="3518"/>
                    </a:lnTo>
                    <a:lnTo>
                      <a:pt x="1129" y="3488"/>
                    </a:lnTo>
                    <a:lnTo>
                      <a:pt x="1109" y="3454"/>
                    </a:lnTo>
                    <a:lnTo>
                      <a:pt x="994" y="3220"/>
                    </a:lnTo>
                    <a:lnTo>
                      <a:pt x="729" y="3220"/>
                    </a:lnTo>
                    <a:lnTo>
                      <a:pt x="687" y="3216"/>
                    </a:lnTo>
                    <a:lnTo>
                      <a:pt x="649" y="3206"/>
                    </a:lnTo>
                    <a:lnTo>
                      <a:pt x="612" y="3191"/>
                    </a:lnTo>
                    <a:lnTo>
                      <a:pt x="580" y="3172"/>
                    </a:lnTo>
                    <a:lnTo>
                      <a:pt x="549" y="3146"/>
                    </a:lnTo>
                    <a:lnTo>
                      <a:pt x="524" y="3117"/>
                    </a:lnTo>
                    <a:lnTo>
                      <a:pt x="504" y="3084"/>
                    </a:lnTo>
                    <a:lnTo>
                      <a:pt x="488" y="3048"/>
                    </a:lnTo>
                    <a:lnTo>
                      <a:pt x="479" y="3010"/>
                    </a:lnTo>
                    <a:lnTo>
                      <a:pt x="475" y="2971"/>
                    </a:lnTo>
                    <a:lnTo>
                      <a:pt x="475" y="2816"/>
                    </a:lnTo>
                    <a:lnTo>
                      <a:pt x="327" y="2765"/>
                    </a:lnTo>
                    <a:lnTo>
                      <a:pt x="291" y="2749"/>
                    </a:lnTo>
                    <a:lnTo>
                      <a:pt x="258" y="2728"/>
                    </a:lnTo>
                    <a:lnTo>
                      <a:pt x="228" y="2702"/>
                    </a:lnTo>
                    <a:lnTo>
                      <a:pt x="203" y="2672"/>
                    </a:lnTo>
                    <a:lnTo>
                      <a:pt x="183" y="2638"/>
                    </a:lnTo>
                    <a:lnTo>
                      <a:pt x="169" y="2601"/>
                    </a:lnTo>
                    <a:lnTo>
                      <a:pt x="161" y="2563"/>
                    </a:lnTo>
                    <a:lnTo>
                      <a:pt x="159" y="2524"/>
                    </a:lnTo>
                    <a:lnTo>
                      <a:pt x="163" y="2486"/>
                    </a:lnTo>
                    <a:lnTo>
                      <a:pt x="173" y="2448"/>
                    </a:lnTo>
                    <a:lnTo>
                      <a:pt x="262" y="2203"/>
                    </a:lnTo>
                    <a:lnTo>
                      <a:pt x="74" y="2018"/>
                    </a:lnTo>
                    <a:lnTo>
                      <a:pt x="49" y="1988"/>
                    </a:lnTo>
                    <a:lnTo>
                      <a:pt x="28" y="1955"/>
                    </a:lnTo>
                    <a:lnTo>
                      <a:pt x="13" y="1919"/>
                    </a:lnTo>
                    <a:lnTo>
                      <a:pt x="4" y="1881"/>
                    </a:lnTo>
                    <a:lnTo>
                      <a:pt x="0" y="1841"/>
                    </a:lnTo>
                    <a:lnTo>
                      <a:pt x="3" y="1802"/>
                    </a:lnTo>
                    <a:lnTo>
                      <a:pt x="13" y="1765"/>
                    </a:lnTo>
                    <a:lnTo>
                      <a:pt x="28" y="1729"/>
                    </a:lnTo>
                    <a:lnTo>
                      <a:pt x="48" y="1696"/>
                    </a:lnTo>
                    <a:lnTo>
                      <a:pt x="74" y="1666"/>
                    </a:lnTo>
                    <a:lnTo>
                      <a:pt x="186" y="1557"/>
                    </a:lnTo>
                    <a:lnTo>
                      <a:pt x="118" y="1417"/>
                    </a:lnTo>
                    <a:lnTo>
                      <a:pt x="103" y="1379"/>
                    </a:lnTo>
                    <a:lnTo>
                      <a:pt x="94" y="1341"/>
                    </a:lnTo>
                    <a:lnTo>
                      <a:pt x="93" y="1301"/>
                    </a:lnTo>
                    <a:lnTo>
                      <a:pt x="97" y="1263"/>
                    </a:lnTo>
                    <a:lnTo>
                      <a:pt x="107" y="1226"/>
                    </a:lnTo>
                    <a:lnTo>
                      <a:pt x="123" y="1192"/>
                    </a:lnTo>
                    <a:lnTo>
                      <a:pt x="144" y="1160"/>
                    </a:lnTo>
                    <a:lnTo>
                      <a:pt x="169" y="1130"/>
                    </a:lnTo>
                    <a:lnTo>
                      <a:pt x="201" y="1105"/>
                    </a:lnTo>
                    <a:lnTo>
                      <a:pt x="236" y="1086"/>
                    </a:lnTo>
                    <a:lnTo>
                      <a:pt x="477" y="972"/>
                    </a:lnTo>
                    <a:lnTo>
                      <a:pt x="477" y="712"/>
                    </a:lnTo>
                    <a:lnTo>
                      <a:pt x="480" y="673"/>
                    </a:lnTo>
                    <a:lnTo>
                      <a:pt x="489" y="635"/>
                    </a:lnTo>
                    <a:lnTo>
                      <a:pt x="504" y="599"/>
                    </a:lnTo>
                    <a:lnTo>
                      <a:pt x="526" y="566"/>
                    </a:lnTo>
                    <a:lnTo>
                      <a:pt x="551" y="537"/>
                    </a:lnTo>
                    <a:lnTo>
                      <a:pt x="580" y="511"/>
                    </a:lnTo>
                    <a:lnTo>
                      <a:pt x="613" y="492"/>
                    </a:lnTo>
                    <a:lnTo>
                      <a:pt x="650" y="477"/>
                    </a:lnTo>
                    <a:lnTo>
                      <a:pt x="687" y="467"/>
                    </a:lnTo>
                    <a:lnTo>
                      <a:pt x="729" y="463"/>
                    </a:lnTo>
                    <a:lnTo>
                      <a:pt x="886" y="463"/>
                    </a:lnTo>
                    <a:lnTo>
                      <a:pt x="938" y="318"/>
                    </a:lnTo>
                    <a:lnTo>
                      <a:pt x="955" y="282"/>
                    </a:lnTo>
                    <a:lnTo>
                      <a:pt x="977" y="250"/>
                    </a:lnTo>
                    <a:lnTo>
                      <a:pt x="1004" y="222"/>
                    </a:lnTo>
                    <a:lnTo>
                      <a:pt x="1035" y="197"/>
                    </a:lnTo>
                    <a:lnTo>
                      <a:pt x="1069" y="178"/>
                    </a:lnTo>
                    <a:lnTo>
                      <a:pt x="1105" y="164"/>
                    </a:lnTo>
                    <a:lnTo>
                      <a:pt x="1144" y="156"/>
                    </a:lnTo>
                    <a:lnTo>
                      <a:pt x="1183" y="153"/>
                    </a:lnTo>
                    <a:lnTo>
                      <a:pt x="1223" y="156"/>
                    </a:lnTo>
                    <a:lnTo>
                      <a:pt x="1262" y="167"/>
                    </a:lnTo>
                    <a:lnTo>
                      <a:pt x="1512" y="254"/>
                    </a:lnTo>
                    <a:lnTo>
                      <a:pt x="1699" y="69"/>
                    </a:lnTo>
                    <a:lnTo>
                      <a:pt x="1728" y="45"/>
                    </a:lnTo>
                    <a:lnTo>
                      <a:pt x="1758" y="27"/>
                    </a:lnTo>
                    <a:lnTo>
                      <a:pt x="1790" y="13"/>
                    </a:lnTo>
                    <a:lnTo>
                      <a:pt x="1825" y="3"/>
                    </a:lnTo>
                    <a:lnTo>
                      <a:pt x="1860" y="0"/>
                    </a:lnTo>
                    <a:lnTo>
                      <a:pt x="1897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3" name="Freeform 43"/>
              <p:cNvSpPr>
                <a:spLocks noEditPoints="1"/>
              </p:cNvSpPr>
              <p:nvPr/>
            </p:nvSpPr>
            <p:spPr bwMode="auto">
              <a:xfrm>
                <a:off x="4458" y="2684"/>
                <a:ext cx="273" cy="302"/>
              </a:xfrm>
              <a:custGeom>
                <a:avLst/>
                <a:gdLst>
                  <a:gd name="T0" fmla="*/ 386 w 820"/>
                  <a:gd name="T1" fmla="*/ 190 h 904"/>
                  <a:gd name="T2" fmla="*/ 340 w 820"/>
                  <a:gd name="T3" fmla="*/ 212 h 904"/>
                  <a:gd name="T4" fmla="*/ 305 w 820"/>
                  <a:gd name="T5" fmla="*/ 251 h 904"/>
                  <a:gd name="T6" fmla="*/ 281 w 820"/>
                  <a:gd name="T7" fmla="*/ 307 h 904"/>
                  <a:gd name="T8" fmla="*/ 266 w 820"/>
                  <a:gd name="T9" fmla="*/ 375 h 904"/>
                  <a:gd name="T10" fmla="*/ 262 w 820"/>
                  <a:gd name="T11" fmla="*/ 452 h 904"/>
                  <a:gd name="T12" fmla="*/ 267 w 820"/>
                  <a:gd name="T13" fmla="*/ 539 h 904"/>
                  <a:gd name="T14" fmla="*/ 285 w 820"/>
                  <a:gd name="T15" fmla="*/ 611 h 904"/>
                  <a:gd name="T16" fmla="*/ 316 w 820"/>
                  <a:gd name="T17" fmla="*/ 668 h 904"/>
                  <a:gd name="T18" fmla="*/ 359 w 820"/>
                  <a:gd name="T19" fmla="*/ 704 h 904"/>
                  <a:gd name="T20" fmla="*/ 414 w 820"/>
                  <a:gd name="T21" fmla="*/ 717 h 904"/>
                  <a:gd name="T22" fmla="*/ 467 w 820"/>
                  <a:gd name="T23" fmla="*/ 705 h 904"/>
                  <a:gd name="T24" fmla="*/ 508 w 820"/>
                  <a:gd name="T25" fmla="*/ 672 h 904"/>
                  <a:gd name="T26" fmla="*/ 537 w 820"/>
                  <a:gd name="T27" fmla="*/ 616 h 904"/>
                  <a:gd name="T28" fmla="*/ 554 w 820"/>
                  <a:gd name="T29" fmla="*/ 542 h 904"/>
                  <a:gd name="T30" fmla="*/ 561 w 820"/>
                  <a:gd name="T31" fmla="*/ 452 h 904"/>
                  <a:gd name="T32" fmla="*/ 557 w 820"/>
                  <a:gd name="T33" fmla="*/ 375 h 904"/>
                  <a:gd name="T34" fmla="*/ 543 w 820"/>
                  <a:gd name="T35" fmla="*/ 307 h 904"/>
                  <a:gd name="T36" fmla="*/ 520 w 820"/>
                  <a:gd name="T37" fmla="*/ 251 h 904"/>
                  <a:gd name="T38" fmla="*/ 487 w 820"/>
                  <a:gd name="T39" fmla="*/ 211 h 904"/>
                  <a:gd name="T40" fmla="*/ 441 w 820"/>
                  <a:gd name="T41" fmla="*/ 190 h 904"/>
                  <a:gd name="T42" fmla="*/ 418 w 820"/>
                  <a:gd name="T43" fmla="*/ 0 h 904"/>
                  <a:gd name="T44" fmla="*/ 522 w 820"/>
                  <a:gd name="T45" fmla="*/ 11 h 904"/>
                  <a:gd name="T46" fmla="*/ 611 w 820"/>
                  <a:gd name="T47" fmla="*/ 42 h 904"/>
                  <a:gd name="T48" fmla="*/ 685 w 820"/>
                  <a:gd name="T49" fmla="*/ 92 h 904"/>
                  <a:gd name="T50" fmla="*/ 743 w 820"/>
                  <a:gd name="T51" fmla="*/ 159 h 904"/>
                  <a:gd name="T52" fmla="*/ 785 w 820"/>
                  <a:gd name="T53" fmla="*/ 240 h 904"/>
                  <a:gd name="T54" fmla="*/ 812 w 820"/>
                  <a:gd name="T55" fmla="*/ 333 h 904"/>
                  <a:gd name="T56" fmla="*/ 820 w 820"/>
                  <a:gd name="T57" fmla="*/ 436 h 904"/>
                  <a:gd name="T58" fmla="*/ 810 w 820"/>
                  <a:gd name="T59" fmla="*/ 551 h 904"/>
                  <a:gd name="T60" fmla="*/ 781 w 820"/>
                  <a:gd name="T61" fmla="*/ 650 h 904"/>
                  <a:gd name="T62" fmla="*/ 738 w 820"/>
                  <a:gd name="T63" fmla="*/ 733 h 904"/>
                  <a:gd name="T64" fmla="*/ 679 w 820"/>
                  <a:gd name="T65" fmla="*/ 800 h 904"/>
                  <a:gd name="T66" fmla="*/ 610 w 820"/>
                  <a:gd name="T67" fmla="*/ 851 h 904"/>
                  <a:gd name="T68" fmla="*/ 533 w 820"/>
                  <a:gd name="T69" fmla="*/ 884 h 904"/>
                  <a:gd name="T70" fmla="*/ 449 w 820"/>
                  <a:gd name="T71" fmla="*/ 901 h 904"/>
                  <a:gd name="T72" fmla="*/ 359 w 820"/>
                  <a:gd name="T73" fmla="*/ 901 h 904"/>
                  <a:gd name="T74" fmla="*/ 270 w 820"/>
                  <a:gd name="T75" fmla="*/ 881 h 904"/>
                  <a:gd name="T76" fmla="*/ 188 w 820"/>
                  <a:gd name="T77" fmla="*/ 842 h 904"/>
                  <a:gd name="T78" fmla="*/ 119 w 820"/>
                  <a:gd name="T79" fmla="*/ 785 h 904"/>
                  <a:gd name="T80" fmla="*/ 64 w 820"/>
                  <a:gd name="T81" fmla="*/ 712 h 904"/>
                  <a:gd name="T82" fmla="*/ 24 w 820"/>
                  <a:gd name="T83" fmla="*/ 622 h 904"/>
                  <a:gd name="T84" fmla="*/ 2 w 820"/>
                  <a:gd name="T85" fmla="*/ 518 h 904"/>
                  <a:gd name="T86" fmla="*/ 2 w 820"/>
                  <a:gd name="T87" fmla="*/ 406 h 904"/>
                  <a:gd name="T88" fmla="*/ 21 w 820"/>
                  <a:gd name="T89" fmla="*/ 302 h 904"/>
                  <a:gd name="T90" fmla="*/ 59 w 820"/>
                  <a:gd name="T91" fmla="*/ 211 h 904"/>
                  <a:gd name="T92" fmla="*/ 113 w 820"/>
                  <a:gd name="T93" fmla="*/ 132 h 904"/>
                  <a:gd name="T94" fmla="*/ 183 w 820"/>
                  <a:gd name="T95" fmla="*/ 69 h 904"/>
                  <a:gd name="T96" fmla="*/ 267 w 820"/>
                  <a:gd name="T97" fmla="*/ 26 h 904"/>
                  <a:gd name="T98" fmla="*/ 365 w 820"/>
                  <a:gd name="T99" fmla="*/ 2 h 90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20" h="904">
                    <a:moveTo>
                      <a:pt x="414" y="187"/>
                    </a:moveTo>
                    <a:lnTo>
                      <a:pt x="386" y="190"/>
                    </a:lnTo>
                    <a:lnTo>
                      <a:pt x="362" y="198"/>
                    </a:lnTo>
                    <a:lnTo>
                      <a:pt x="340" y="212"/>
                    </a:lnTo>
                    <a:lnTo>
                      <a:pt x="321" y="229"/>
                    </a:lnTo>
                    <a:lnTo>
                      <a:pt x="305" y="251"/>
                    </a:lnTo>
                    <a:lnTo>
                      <a:pt x="292" y="277"/>
                    </a:lnTo>
                    <a:lnTo>
                      <a:pt x="281" y="307"/>
                    </a:lnTo>
                    <a:lnTo>
                      <a:pt x="272" y="340"/>
                    </a:lnTo>
                    <a:lnTo>
                      <a:pt x="266" y="375"/>
                    </a:lnTo>
                    <a:lnTo>
                      <a:pt x="263" y="413"/>
                    </a:lnTo>
                    <a:lnTo>
                      <a:pt x="262" y="452"/>
                    </a:lnTo>
                    <a:lnTo>
                      <a:pt x="262" y="497"/>
                    </a:lnTo>
                    <a:lnTo>
                      <a:pt x="267" y="539"/>
                    </a:lnTo>
                    <a:lnTo>
                      <a:pt x="275" y="577"/>
                    </a:lnTo>
                    <a:lnTo>
                      <a:pt x="285" y="611"/>
                    </a:lnTo>
                    <a:lnTo>
                      <a:pt x="298" y="642"/>
                    </a:lnTo>
                    <a:lnTo>
                      <a:pt x="316" y="668"/>
                    </a:lnTo>
                    <a:lnTo>
                      <a:pt x="336" y="689"/>
                    </a:lnTo>
                    <a:lnTo>
                      <a:pt x="359" y="704"/>
                    </a:lnTo>
                    <a:lnTo>
                      <a:pt x="385" y="714"/>
                    </a:lnTo>
                    <a:lnTo>
                      <a:pt x="414" y="717"/>
                    </a:lnTo>
                    <a:lnTo>
                      <a:pt x="441" y="714"/>
                    </a:lnTo>
                    <a:lnTo>
                      <a:pt x="467" y="705"/>
                    </a:lnTo>
                    <a:lnTo>
                      <a:pt x="489" y="690"/>
                    </a:lnTo>
                    <a:lnTo>
                      <a:pt x="508" y="672"/>
                    </a:lnTo>
                    <a:lnTo>
                      <a:pt x="524" y="646"/>
                    </a:lnTo>
                    <a:lnTo>
                      <a:pt x="537" y="616"/>
                    </a:lnTo>
                    <a:lnTo>
                      <a:pt x="547" y="582"/>
                    </a:lnTo>
                    <a:lnTo>
                      <a:pt x="554" y="542"/>
                    </a:lnTo>
                    <a:lnTo>
                      <a:pt x="559" y="499"/>
                    </a:lnTo>
                    <a:lnTo>
                      <a:pt x="561" y="452"/>
                    </a:lnTo>
                    <a:lnTo>
                      <a:pt x="559" y="412"/>
                    </a:lnTo>
                    <a:lnTo>
                      <a:pt x="557" y="375"/>
                    </a:lnTo>
                    <a:lnTo>
                      <a:pt x="551" y="339"/>
                    </a:lnTo>
                    <a:lnTo>
                      <a:pt x="543" y="307"/>
                    </a:lnTo>
                    <a:lnTo>
                      <a:pt x="533" y="277"/>
                    </a:lnTo>
                    <a:lnTo>
                      <a:pt x="520" y="251"/>
                    </a:lnTo>
                    <a:lnTo>
                      <a:pt x="505" y="229"/>
                    </a:lnTo>
                    <a:lnTo>
                      <a:pt x="487" y="211"/>
                    </a:lnTo>
                    <a:lnTo>
                      <a:pt x="467" y="198"/>
                    </a:lnTo>
                    <a:lnTo>
                      <a:pt x="441" y="190"/>
                    </a:lnTo>
                    <a:lnTo>
                      <a:pt x="414" y="187"/>
                    </a:lnTo>
                    <a:close/>
                    <a:moveTo>
                      <a:pt x="418" y="0"/>
                    </a:moveTo>
                    <a:lnTo>
                      <a:pt x="472" y="2"/>
                    </a:lnTo>
                    <a:lnTo>
                      <a:pt x="522" y="11"/>
                    </a:lnTo>
                    <a:lnTo>
                      <a:pt x="568" y="23"/>
                    </a:lnTo>
                    <a:lnTo>
                      <a:pt x="611" y="42"/>
                    </a:lnTo>
                    <a:lnTo>
                      <a:pt x="650" y="65"/>
                    </a:lnTo>
                    <a:lnTo>
                      <a:pt x="685" y="92"/>
                    </a:lnTo>
                    <a:lnTo>
                      <a:pt x="716" y="123"/>
                    </a:lnTo>
                    <a:lnTo>
                      <a:pt x="743" y="159"/>
                    </a:lnTo>
                    <a:lnTo>
                      <a:pt x="766" y="197"/>
                    </a:lnTo>
                    <a:lnTo>
                      <a:pt x="785" y="240"/>
                    </a:lnTo>
                    <a:lnTo>
                      <a:pt x="800" y="285"/>
                    </a:lnTo>
                    <a:lnTo>
                      <a:pt x="812" y="333"/>
                    </a:lnTo>
                    <a:lnTo>
                      <a:pt x="818" y="383"/>
                    </a:lnTo>
                    <a:lnTo>
                      <a:pt x="820" y="436"/>
                    </a:lnTo>
                    <a:lnTo>
                      <a:pt x="818" y="495"/>
                    </a:lnTo>
                    <a:lnTo>
                      <a:pt x="810" y="551"/>
                    </a:lnTo>
                    <a:lnTo>
                      <a:pt x="798" y="603"/>
                    </a:lnTo>
                    <a:lnTo>
                      <a:pt x="781" y="650"/>
                    </a:lnTo>
                    <a:lnTo>
                      <a:pt x="761" y="694"/>
                    </a:lnTo>
                    <a:lnTo>
                      <a:pt x="738" y="733"/>
                    </a:lnTo>
                    <a:lnTo>
                      <a:pt x="710" y="769"/>
                    </a:lnTo>
                    <a:lnTo>
                      <a:pt x="679" y="800"/>
                    </a:lnTo>
                    <a:lnTo>
                      <a:pt x="646" y="827"/>
                    </a:lnTo>
                    <a:lnTo>
                      <a:pt x="610" y="851"/>
                    </a:lnTo>
                    <a:lnTo>
                      <a:pt x="572" y="869"/>
                    </a:lnTo>
                    <a:lnTo>
                      <a:pt x="533" y="884"/>
                    </a:lnTo>
                    <a:lnTo>
                      <a:pt x="492" y="895"/>
                    </a:lnTo>
                    <a:lnTo>
                      <a:pt x="449" y="901"/>
                    </a:lnTo>
                    <a:lnTo>
                      <a:pt x="406" y="904"/>
                    </a:lnTo>
                    <a:lnTo>
                      <a:pt x="359" y="901"/>
                    </a:lnTo>
                    <a:lnTo>
                      <a:pt x="313" y="894"/>
                    </a:lnTo>
                    <a:lnTo>
                      <a:pt x="270" y="881"/>
                    </a:lnTo>
                    <a:lnTo>
                      <a:pt x="227" y="864"/>
                    </a:lnTo>
                    <a:lnTo>
                      <a:pt x="188" y="842"/>
                    </a:lnTo>
                    <a:lnTo>
                      <a:pt x="153" y="816"/>
                    </a:lnTo>
                    <a:lnTo>
                      <a:pt x="119" y="785"/>
                    </a:lnTo>
                    <a:lnTo>
                      <a:pt x="90" y="751"/>
                    </a:lnTo>
                    <a:lnTo>
                      <a:pt x="64" y="712"/>
                    </a:lnTo>
                    <a:lnTo>
                      <a:pt x="41" y="669"/>
                    </a:lnTo>
                    <a:lnTo>
                      <a:pt x="24" y="622"/>
                    </a:lnTo>
                    <a:lnTo>
                      <a:pt x="11" y="572"/>
                    </a:lnTo>
                    <a:lnTo>
                      <a:pt x="2" y="518"/>
                    </a:lnTo>
                    <a:lnTo>
                      <a:pt x="0" y="460"/>
                    </a:lnTo>
                    <a:lnTo>
                      <a:pt x="2" y="406"/>
                    </a:lnTo>
                    <a:lnTo>
                      <a:pt x="10" y="352"/>
                    </a:lnTo>
                    <a:lnTo>
                      <a:pt x="21" y="302"/>
                    </a:lnTo>
                    <a:lnTo>
                      <a:pt x="37" y="255"/>
                    </a:lnTo>
                    <a:lnTo>
                      <a:pt x="59" y="211"/>
                    </a:lnTo>
                    <a:lnTo>
                      <a:pt x="84" y="169"/>
                    </a:lnTo>
                    <a:lnTo>
                      <a:pt x="113" y="132"/>
                    </a:lnTo>
                    <a:lnTo>
                      <a:pt x="147" y="99"/>
                    </a:lnTo>
                    <a:lnTo>
                      <a:pt x="183" y="69"/>
                    </a:lnTo>
                    <a:lnTo>
                      <a:pt x="223" y="46"/>
                    </a:lnTo>
                    <a:lnTo>
                      <a:pt x="267" y="26"/>
                    </a:lnTo>
                    <a:lnTo>
                      <a:pt x="315" y="11"/>
                    </a:lnTo>
                    <a:lnTo>
                      <a:pt x="365" y="2"/>
                    </a:lnTo>
                    <a:lnTo>
                      <a:pt x="41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4" name="Freeform 44"/>
              <p:cNvSpPr>
                <a:spLocks/>
              </p:cNvSpPr>
              <p:nvPr/>
            </p:nvSpPr>
            <p:spPr bwMode="auto">
              <a:xfrm>
                <a:off x="4241" y="2481"/>
                <a:ext cx="349" cy="506"/>
              </a:xfrm>
              <a:custGeom>
                <a:avLst/>
                <a:gdLst>
                  <a:gd name="T0" fmla="*/ 858 w 1046"/>
                  <a:gd name="T1" fmla="*/ 0 h 1518"/>
                  <a:gd name="T2" fmla="*/ 1046 w 1046"/>
                  <a:gd name="T3" fmla="*/ 0 h 1518"/>
                  <a:gd name="T4" fmla="*/ 185 w 1046"/>
                  <a:gd name="T5" fmla="*/ 1518 h 1518"/>
                  <a:gd name="T6" fmla="*/ 0 w 1046"/>
                  <a:gd name="T7" fmla="*/ 1518 h 1518"/>
                  <a:gd name="T8" fmla="*/ 858 w 1046"/>
                  <a:gd name="T9" fmla="*/ 0 h 1518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</a:cxnLst>
                <a:rect l="0" t="0" r="r" b="b"/>
                <a:pathLst>
                  <a:path w="1046" h="1518">
                    <a:moveTo>
                      <a:pt x="858" y="0"/>
                    </a:moveTo>
                    <a:lnTo>
                      <a:pt x="1046" y="0"/>
                    </a:lnTo>
                    <a:lnTo>
                      <a:pt x="185" y="1518"/>
                    </a:lnTo>
                    <a:lnTo>
                      <a:pt x="0" y="1518"/>
                    </a:lnTo>
                    <a:lnTo>
                      <a:pt x="858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45" name="Freeform 45"/>
              <p:cNvSpPr>
                <a:spLocks noEditPoints="1"/>
              </p:cNvSpPr>
              <p:nvPr/>
            </p:nvSpPr>
            <p:spPr bwMode="auto">
              <a:xfrm>
                <a:off x="4099" y="2481"/>
                <a:ext cx="274" cy="301"/>
              </a:xfrm>
              <a:custGeom>
                <a:avLst/>
                <a:gdLst>
                  <a:gd name="T0" fmla="*/ 385 w 822"/>
                  <a:gd name="T1" fmla="*/ 190 h 903"/>
                  <a:gd name="T2" fmla="*/ 340 w 822"/>
                  <a:gd name="T3" fmla="*/ 212 h 903"/>
                  <a:gd name="T4" fmla="*/ 305 w 822"/>
                  <a:gd name="T5" fmla="*/ 251 h 903"/>
                  <a:gd name="T6" fmla="*/ 280 w 822"/>
                  <a:gd name="T7" fmla="*/ 307 h 903"/>
                  <a:gd name="T8" fmla="*/ 265 w 822"/>
                  <a:gd name="T9" fmla="*/ 374 h 903"/>
                  <a:gd name="T10" fmla="*/ 261 w 822"/>
                  <a:gd name="T11" fmla="*/ 452 h 903"/>
                  <a:gd name="T12" fmla="*/ 267 w 822"/>
                  <a:gd name="T13" fmla="*/ 538 h 903"/>
                  <a:gd name="T14" fmla="*/ 285 w 822"/>
                  <a:gd name="T15" fmla="*/ 611 h 903"/>
                  <a:gd name="T16" fmla="*/ 316 w 822"/>
                  <a:gd name="T17" fmla="*/ 667 h 903"/>
                  <a:gd name="T18" fmla="*/ 360 w 822"/>
                  <a:gd name="T19" fmla="*/ 702 h 903"/>
                  <a:gd name="T20" fmla="*/ 414 w 822"/>
                  <a:gd name="T21" fmla="*/ 716 h 903"/>
                  <a:gd name="T22" fmla="*/ 468 w 822"/>
                  <a:gd name="T23" fmla="*/ 704 h 903"/>
                  <a:gd name="T24" fmla="*/ 510 w 822"/>
                  <a:gd name="T25" fmla="*/ 670 h 903"/>
                  <a:gd name="T26" fmla="*/ 538 w 822"/>
                  <a:gd name="T27" fmla="*/ 616 h 903"/>
                  <a:gd name="T28" fmla="*/ 557 w 822"/>
                  <a:gd name="T29" fmla="*/ 542 h 903"/>
                  <a:gd name="T30" fmla="*/ 562 w 822"/>
                  <a:gd name="T31" fmla="*/ 452 h 903"/>
                  <a:gd name="T32" fmla="*/ 558 w 822"/>
                  <a:gd name="T33" fmla="*/ 374 h 903"/>
                  <a:gd name="T34" fmla="*/ 545 w 822"/>
                  <a:gd name="T35" fmla="*/ 307 h 903"/>
                  <a:gd name="T36" fmla="*/ 521 w 822"/>
                  <a:gd name="T37" fmla="*/ 251 h 903"/>
                  <a:gd name="T38" fmla="*/ 487 w 822"/>
                  <a:gd name="T39" fmla="*/ 211 h 903"/>
                  <a:gd name="T40" fmla="*/ 441 w 822"/>
                  <a:gd name="T41" fmla="*/ 190 h 903"/>
                  <a:gd name="T42" fmla="*/ 419 w 822"/>
                  <a:gd name="T43" fmla="*/ 0 h 903"/>
                  <a:gd name="T44" fmla="*/ 522 w 822"/>
                  <a:gd name="T45" fmla="*/ 11 h 903"/>
                  <a:gd name="T46" fmla="*/ 611 w 822"/>
                  <a:gd name="T47" fmla="*/ 42 h 903"/>
                  <a:gd name="T48" fmla="*/ 686 w 822"/>
                  <a:gd name="T49" fmla="*/ 92 h 903"/>
                  <a:gd name="T50" fmla="*/ 744 w 822"/>
                  <a:gd name="T51" fmla="*/ 159 h 903"/>
                  <a:gd name="T52" fmla="*/ 787 w 822"/>
                  <a:gd name="T53" fmla="*/ 240 h 903"/>
                  <a:gd name="T54" fmla="*/ 813 w 822"/>
                  <a:gd name="T55" fmla="*/ 333 h 903"/>
                  <a:gd name="T56" fmla="*/ 822 w 822"/>
                  <a:gd name="T57" fmla="*/ 436 h 903"/>
                  <a:gd name="T58" fmla="*/ 812 w 822"/>
                  <a:gd name="T59" fmla="*/ 551 h 903"/>
                  <a:gd name="T60" fmla="*/ 783 w 822"/>
                  <a:gd name="T61" fmla="*/ 649 h 903"/>
                  <a:gd name="T62" fmla="*/ 739 w 822"/>
                  <a:gd name="T63" fmla="*/ 733 h 903"/>
                  <a:gd name="T64" fmla="*/ 680 w 822"/>
                  <a:gd name="T65" fmla="*/ 800 h 903"/>
                  <a:gd name="T66" fmla="*/ 611 w 822"/>
                  <a:gd name="T67" fmla="*/ 850 h 903"/>
                  <a:gd name="T68" fmla="*/ 533 w 822"/>
                  <a:gd name="T69" fmla="*/ 884 h 903"/>
                  <a:gd name="T70" fmla="*/ 451 w 822"/>
                  <a:gd name="T71" fmla="*/ 901 h 903"/>
                  <a:gd name="T72" fmla="*/ 360 w 822"/>
                  <a:gd name="T73" fmla="*/ 901 h 903"/>
                  <a:gd name="T74" fmla="*/ 270 w 822"/>
                  <a:gd name="T75" fmla="*/ 880 h 903"/>
                  <a:gd name="T76" fmla="*/ 188 w 822"/>
                  <a:gd name="T77" fmla="*/ 842 h 903"/>
                  <a:gd name="T78" fmla="*/ 119 w 822"/>
                  <a:gd name="T79" fmla="*/ 785 h 903"/>
                  <a:gd name="T80" fmla="*/ 64 w 822"/>
                  <a:gd name="T81" fmla="*/ 711 h 903"/>
                  <a:gd name="T82" fmla="*/ 24 w 822"/>
                  <a:gd name="T83" fmla="*/ 622 h 903"/>
                  <a:gd name="T84" fmla="*/ 4 w 822"/>
                  <a:gd name="T85" fmla="*/ 517 h 903"/>
                  <a:gd name="T86" fmla="*/ 3 w 822"/>
                  <a:gd name="T87" fmla="*/ 405 h 903"/>
                  <a:gd name="T88" fmla="*/ 23 w 822"/>
                  <a:gd name="T89" fmla="*/ 302 h 903"/>
                  <a:gd name="T90" fmla="*/ 60 w 822"/>
                  <a:gd name="T91" fmla="*/ 211 h 903"/>
                  <a:gd name="T92" fmla="*/ 114 w 822"/>
                  <a:gd name="T93" fmla="*/ 132 h 903"/>
                  <a:gd name="T94" fmla="*/ 185 w 822"/>
                  <a:gd name="T95" fmla="*/ 69 h 903"/>
                  <a:gd name="T96" fmla="*/ 269 w 822"/>
                  <a:gd name="T97" fmla="*/ 26 h 903"/>
                  <a:gd name="T98" fmla="*/ 365 w 822"/>
                  <a:gd name="T99" fmla="*/ 2 h 90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</a:cxnLst>
                <a:rect l="0" t="0" r="r" b="b"/>
                <a:pathLst>
                  <a:path w="822" h="903">
                    <a:moveTo>
                      <a:pt x="413" y="187"/>
                    </a:moveTo>
                    <a:lnTo>
                      <a:pt x="385" y="190"/>
                    </a:lnTo>
                    <a:lnTo>
                      <a:pt x="361" y="198"/>
                    </a:lnTo>
                    <a:lnTo>
                      <a:pt x="340" y="212"/>
                    </a:lnTo>
                    <a:lnTo>
                      <a:pt x="321" y="229"/>
                    </a:lnTo>
                    <a:lnTo>
                      <a:pt x="305" y="251"/>
                    </a:lnTo>
                    <a:lnTo>
                      <a:pt x="291" y="277"/>
                    </a:lnTo>
                    <a:lnTo>
                      <a:pt x="280" y="307"/>
                    </a:lnTo>
                    <a:lnTo>
                      <a:pt x="271" y="340"/>
                    </a:lnTo>
                    <a:lnTo>
                      <a:pt x="265" y="374"/>
                    </a:lnTo>
                    <a:lnTo>
                      <a:pt x="261" y="413"/>
                    </a:lnTo>
                    <a:lnTo>
                      <a:pt x="261" y="452"/>
                    </a:lnTo>
                    <a:lnTo>
                      <a:pt x="262" y="497"/>
                    </a:lnTo>
                    <a:lnTo>
                      <a:pt x="267" y="538"/>
                    </a:lnTo>
                    <a:lnTo>
                      <a:pt x="275" y="577"/>
                    </a:lnTo>
                    <a:lnTo>
                      <a:pt x="285" y="611"/>
                    </a:lnTo>
                    <a:lnTo>
                      <a:pt x="300" y="641"/>
                    </a:lnTo>
                    <a:lnTo>
                      <a:pt x="316" y="667"/>
                    </a:lnTo>
                    <a:lnTo>
                      <a:pt x="336" y="688"/>
                    </a:lnTo>
                    <a:lnTo>
                      <a:pt x="360" y="702"/>
                    </a:lnTo>
                    <a:lnTo>
                      <a:pt x="385" y="712"/>
                    </a:lnTo>
                    <a:lnTo>
                      <a:pt x="414" y="716"/>
                    </a:lnTo>
                    <a:lnTo>
                      <a:pt x="443" y="712"/>
                    </a:lnTo>
                    <a:lnTo>
                      <a:pt x="468" y="704"/>
                    </a:lnTo>
                    <a:lnTo>
                      <a:pt x="491" y="690"/>
                    </a:lnTo>
                    <a:lnTo>
                      <a:pt x="510" y="670"/>
                    </a:lnTo>
                    <a:lnTo>
                      <a:pt x="526" y="646"/>
                    </a:lnTo>
                    <a:lnTo>
                      <a:pt x="538" y="616"/>
                    </a:lnTo>
                    <a:lnTo>
                      <a:pt x="550" y="582"/>
                    </a:lnTo>
                    <a:lnTo>
                      <a:pt x="557" y="542"/>
                    </a:lnTo>
                    <a:lnTo>
                      <a:pt x="561" y="499"/>
                    </a:lnTo>
                    <a:lnTo>
                      <a:pt x="562" y="452"/>
                    </a:lnTo>
                    <a:lnTo>
                      <a:pt x="561" y="411"/>
                    </a:lnTo>
                    <a:lnTo>
                      <a:pt x="558" y="374"/>
                    </a:lnTo>
                    <a:lnTo>
                      <a:pt x="552" y="339"/>
                    </a:lnTo>
                    <a:lnTo>
                      <a:pt x="545" y="307"/>
                    </a:lnTo>
                    <a:lnTo>
                      <a:pt x="535" y="277"/>
                    </a:lnTo>
                    <a:lnTo>
                      <a:pt x="521" y="251"/>
                    </a:lnTo>
                    <a:lnTo>
                      <a:pt x="506" y="229"/>
                    </a:lnTo>
                    <a:lnTo>
                      <a:pt x="487" y="211"/>
                    </a:lnTo>
                    <a:lnTo>
                      <a:pt x="464" y="198"/>
                    </a:lnTo>
                    <a:lnTo>
                      <a:pt x="441" y="190"/>
                    </a:lnTo>
                    <a:lnTo>
                      <a:pt x="413" y="187"/>
                    </a:lnTo>
                    <a:close/>
                    <a:moveTo>
                      <a:pt x="419" y="0"/>
                    </a:moveTo>
                    <a:lnTo>
                      <a:pt x="472" y="2"/>
                    </a:lnTo>
                    <a:lnTo>
                      <a:pt x="522" y="11"/>
                    </a:lnTo>
                    <a:lnTo>
                      <a:pt x="568" y="23"/>
                    </a:lnTo>
                    <a:lnTo>
                      <a:pt x="611" y="42"/>
                    </a:lnTo>
                    <a:lnTo>
                      <a:pt x="650" y="65"/>
                    </a:lnTo>
                    <a:lnTo>
                      <a:pt x="686" y="92"/>
                    </a:lnTo>
                    <a:lnTo>
                      <a:pt x="718" y="123"/>
                    </a:lnTo>
                    <a:lnTo>
                      <a:pt x="744" y="159"/>
                    </a:lnTo>
                    <a:lnTo>
                      <a:pt x="768" y="197"/>
                    </a:lnTo>
                    <a:lnTo>
                      <a:pt x="787" y="240"/>
                    </a:lnTo>
                    <a:lnTo>
                      <a:pt x="802" y="284"/>
                    </a:lnTo>
                    <a:lnTo>
                      <a:pt x="813" y="333"/>
                    </a:lnTo>
                    <a:lnTo>
                      <a:pt x="819" y="383"/>
                    </a:lnTo>
                    <a:lnTo>
                      <a:pt x="822" y="436"/>
                    </a:lnTo>
                    <a:lnTo>
                      <a:pt x="819" y="495"/>
                    </a:lnTo>
                    <a:lnTo>
                      <a:pt x="812" y="551"/>
                    </a:lnTo>
                    <a:lnTo>
                      <a:pt x="799" y="603"/>
                    </a:lnTo>
                    <a:lnTo>
                      <a:pt x="783" y="649"/>
                    </a:lnTo>
                    <a:lnTo>
                      <a:pt x="763" y="694"/>
                    </a:lnTo>
                    <a:lnTo>
                      <a:pt x="739" y="733"/>
                    </a:lnTo>
                    <a:lnTo>
                      <a:pt x="712" y="769"/>
                    </a:lnTo>
                    <a:lnTo>
                      <a:pt x="680" y="800"/>
                    </a:lnTo>
                    <a:lnTo>
                      <a:pt x="648" y="827"/>
                    </a:lnTo>
                    <a:lnTo>
                      <a:pt x="611" y="850"/>
                    </a:lnTo>
                    <a:lnTo>
                      <a:pt x="574" y="869"/>
                    </a:lnTo>
                    <a:lnTo>
                      <a:pt x="533" y="884"/>
                    </a:lnTo>
                    <a:lnTo>
                      <a:pt x="493" y="895"/>
                    </a:lnTo>
                    <a:lnTo>
                      <a:pt x="451" y="901"/>
                    </a:lnTo>
                    <a:lnTo>
                      <a:pt x="408" y="903"/>
                    </a:lnTo>
                    <a:lnTo>
                      <a:pt x="360" y="901"/>
                    </a:lnTo>
                    <a:lnTo>
                      <a:pt x="314" y="893"/>
                    </a:lnTo>
                    <a:lnTo>
                      <a:pt x="270" y="880"/>
                    </a:lnTo>
                    <a:lnTo>
                      <a:pt x="229" y="864"/>
                    </a:lnTo>
                    <a:lnTo>
                      <a:pt x="188" y="842"/>
                    </a:lnTo>
                    <a:lnTo>
                      <a:pt x="152" y="816"/>
                    </a:lnTo>
                    <a:lnTo>
                      <a:pt x="119" y="785"/>
                    </a:lnTo>
                    <a:lnTo>
                      <a:pt x="89" y="750"/>
                    </a:lnTo>
                    <a:lnTo>
                      <a:pt x="64" y="711"/>
                    </a:lnTo>
                    <a:lnTo>
                      <a:pt x="42" y="668"/>
                    </a:lnTo>
                    <a:lnTo>
                      <a:pt x="24" y="622"/>
                    </a:lnTo>
                    <a:lnTo>
                      <a:pt x="11" y="572"/>
                    </a:lnTo>
                    <a:lnTo>
                      <a:pt x="4" y="517"/>
                    </a:lnTo>
                    <a:lnTo>
                      <a:pt x="0" y="460"/>
                    </a:lnTo>
                    <a:lnTo>
                      <a:pt x="3" y="405"/>
                    </a:lnTo>
                    <a:lnTo>
                      <a:pt x="10" y="352"/>
                    </a:lnTo>
                    <a:lnTo>
                      <a:pt x="23" y="302"/>
                    </a:lnTo>
                    <a:lnTo>
                      <a:pt x="39" y="255"/>
                    </a:lnTo>
                    <a:lnTo>
                      <a:pt x="60" y="211"/>
                    </a:lnTo>
                    <a:lnTo>
                      <a:pt x="85" y="169"/>
                    </a:lnTo>
                    <a:lnTo>
                      <a:pt x="114" y="132"/>
                    </a:lnTo>
                    <a:lnTo>
                      <a:pt x="147" y="98"/>
                    </a:lnTo>
                    <a:lnTo>
                      <a:pt x="185" y="69"/>
                    </a:lnTo>
                    <a:lnTo>
                      <a:pt x="225" y="45"/>
                    </a:lnTo>
                    <a:lnTo>
                      <a:pt x="269" y="26"/>
                    </a:lnTo>
                    <a:lnTo>
                      <a:pt x="315" y="11"/>
                    </a:lnTo>
                    <a:lnTo>
                      <a:pt x="365" y="2"/>
                    </a:lnTo>
                    <a:lnTo>
                      <a:pt x="419" y="0"/>
                    </a:lnTo>
                    <a:close/>
                  </a:path>
                </a:pathLst>
              </a:custGeom>
              <a:grpFill/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47" name="Rectangle 46"/>
            <p:cNvSpPr/>
            <p:nvPr/>
          </p:nvSpPr>
          <p:spPr>
            <a:xfrm rot="19159398">
              <a:off x="2066665" y="2115106"/>
              <a:ext cx="97854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 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8" name="Rectangle 47"/>
            <p:cNvSpPr/>
            <p:nvPr/>
          </p:nvSpPr>
          <p:spPr>
            <a:xfrm rot="2592882">
              <a:off x="4268255" y="2257214"/>
              <a:ext cx="97854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 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49" name="Rectangle 48"/>
            <p:cNvSpPr/>
            <p:nvPr/>
          </p:nvSpPr>
          <p:spPr>
            <a:xfrm rot="18472871">
              <a:off x="4279369" y="4323521"/>
              <a:ext cx="926553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 </a:t>
              </a:r>
              <a:endParaRPr lang="en-US" dirty="0">
                <a:solidFill>
                  <a:schemeClr val="bg1"/>
                </a:solidFill>
              </a:endParaRPr>
            </a:p>
          </p:txBody>
        </p:sp>
        <p:sp>
          <p:nvSpPr>
            <p:cNvPr id="50" name="Rectangle 49"/>
            <p:cNvSpPr/>
            <p:nvPr/>
          </p:nvSpPr>
          <p:spPr>
            <a:xfrm rot="2650267">
              <a:off x="1978569" y="4345287"/>
              <a:ext cx="978546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dirty="0" smtClean="0">
                  <a:solidFill>
                    <a:schemeClr val="bg1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>Sample Text </a:t>
              </a:r>
              <a:endParaRPr lang="en-US" dirty="0">
                <a:solidFill>
                  <a:schemeClr val="bg1"/>
                </a:solidFill>
              </a:endParaRPr>
            </a:p>
          </p:txBody>
        </p:sp>
      </p:grpSp>
      <p:grpSp>
        <p:nvGrpSpPr>
          <p:cNvPr id="52" name="Group 51"/>
          <p:cNvGrpSpPr/>
          <p:nvPr/>
        </p:nvGrpSpPr>
        <p:grpSpPr>
          <a:xfrm>
            <a:off x="6811526" y="1337806"/>
            <a:ext cx="3995367" cy="646331"/>
            <a:chOff x="689810" y="1085299"/>
            <a:chExt cx="3995367" cy="646331"/>
          </a:xfrm>
        </p:grpSpPr>
        <p:grpSp>
          <p:nvGrpSpPr>
            <p:cNvPr id="53" name="Group 52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55" name="Oval 54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56" name="Chevron 55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4" name="Rectangle 53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57" name="Group 56"/>
          <p:cNvGrpSpPr/>
          <p:nvPr/>
        </p:nvGrpSpPr>
        <p:grpSpPr>
          <a:xfrm>
            <a:off x="6811526" y="2516492"/>
            <a:ext cx="3995367" cy="646331"/>
            <a:chOff x="689810" y="1085299"/>
            <a:chExt cx="3995367" cy="646331"/>
          </a:xfrm>
        </p:grpSpPr>
        <p:grpSp>
          <p:nvGrpSpPr>
            <p:cNvPr id="58" name="Group 57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60" name="Oval 59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61" name="Chevron 60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59" name="Rectangle 58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62" name="Group 61"/>
          <p:cNvGrpSpPr/>
          <p:nvPr/>
        </p:nvGrpSpPr>
        <p:grpSpPr>
          <a:xfrm>
            <a:off x="6811526" y="3695178"/>
            <a:ext cx="3995367" cy="646331"/>
            <a:chOff x="689810" y="1085299"/>
            <a:chExt cx="3995367" cy="646331"/>
          </a:xfrm>
        </p:grpSpPr>
        <p:grpSp>
          <p:nvGrpSpPr>
            <p:cNvPr id="63" name="Group 62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65" name="Oval 64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66" name="Chevron 65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4" name="Rectangle 63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6811526" y="4873864"/>
            <a:ext cx="3995367" cy="646331"/>
            <a:chOff x="689810" y="1085299"/>
            <a:chExt cx="3995367" cy="646331"/>
          </a:xfrm>
        </p:grpSpPr>
        <p:grpSp>
          <p:nvGrpSpPr>
            <p:cNvPr id="68" name="Group 67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70" name="Oval 69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3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style>
              <a:lnRef idx="0">
                <a:scrgbClr r="0" g="0" b="0"/>
              </a:lnRef>
              <a:fillRef idx="0">
                <a:scrgbClr r="0" g="0" b="0"/>
              </a:fillRef>
              <a:effectRef idx="0">
                <a:scrgbClr r="0" g="0" b="0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71" name="Chevron 70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69" name="Rectangle 68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9561647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9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103" name="Group 102"/>
          <p:cNvGrpSpPr/>
          <p:nvPr/>
        </p:nvGrpSpPr>
        <p:grpSpPr>
          <a:xfrm>
            <a:off x="5727030" y="891586"/>
            <a:ext cx="5305928" cy="5483313"/>
            <a:chOff x="5727030" y="891586"/>
            <a:chExt cx="5305928" cy="5483313"/>
          </a:xfrm>
        </p:grpSpPr>
        <p:sp>
          <p:nvSpPr>
            <p:cNvPr id="5" name="Rectangle 5"/>
            <p:cNvSpPr>
              <a:spLocks noChangeArrowheads="1"/>
            </p:cNvSpPr>
            <p:nvPr/>
          </p:nvSpPr>
          <p:spPr bwMode="auto">
            <a:xfrm>
              <a:off x="5727031" y="3973104"/>
              <a:ext cx="899496" cy="2098823"/>
            </a:xfrm>
            <a:prstGeom prst="rect">
              <a:avLst/>
            </a:prstGeom>
            <a:solidFill>
              <a:schemeClr val="accent2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" name="Rectangle 6"/>
            <p:cNvSpPr>
              <a:spLocks noChangeArrowheads="1"/>
            </p:cNvSpPr>
            <p:nvPr/>
          </p:nvSpPr>
          <p:spPr bwMode="auto">
            <a:xfrm>
              <a:off x="5727031" y="3973104"/>
              <a:ext cx="899496" cy="2098823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" name="Rectangle 7"/>
            <p:cNvSpPr>
              <a:spLocks noChangeArrowheads="1"/>
            </p:cNvSpPr>
            <p:nvPr/>
          </p:nvSpPr>
          <p:spPr bwMode="auto">
            <a:xfrm>
              <a:off x="5727030" y="3970658"/>
              <a:ext cx="899496" cy="326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" name="Rectangle 9"/>
            <p:cNvSpPr>
              <a:spLocks noChangeArrowheads="1"/>
            </p:cNvSpPr>
            <p:nvPr/>
          </p:nvSpPr>
          <p:spPr bwMode="auto">
            <a:xfrm>
              <a:off x="5928858" y="3995418"/>
              <a:ext cx="49584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accent2"/>
                  </a:solidFill>
                  <a:effectLst/>
                  <a:cs typeface="Arial" panose="020B0604020202020204" pitchFamily="34" charset="0"/>
                </a:rPr>
                <a:t>2011</a:t>
              </a:r>
              <a:endParaRPr kumimoji="0" lang="en-US" altLang="en-US" sz="2000" b="0" i="0" u="none" strike="noStrike" cap="none" normalizeH="0" baseline="0" dirty="0" smtClean="0">
                <a:ln>
                  <a:noFill/>
                </a:ln>
                <a:solidFill>
                  <a:schemeClr val="accent2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10" name="Rectangle 10"/>
            <p:cNvSpPr>
              <a:spLocks noChangeArrowheads="1"/>
            </p:cNvSpPr>
            <p:nvPr/>
          </p:nvSpPr>
          <p:spPr bwMode="auto">
            <a:xfrm>
              <a:off x="10133462" y="935540"/>
              <a:ext cx="899496" cy="5136388"/>
            </a:xfrm>
            <a:prstGeom prst="rect">
              <a:avLst/>
            </a:prstGeom>
            <a:solidFill>
              <a:schemeClr val="accent6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1" name="Rectangle 11"/>
            <p:cNvSpPr>
              <a:spLocks noChangeArrowheads="1"/>
            </p:cNvSpPr>
            <p:nvPr/>
          </p:nvSpPr>
          <p:spPr bwMode="auto">
            <a:xfrm>
              <a:off x="10133462" y="935540"/>
              <a:ext cx="899496" cy="513638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2" name="Rectangle 12"/>
            <p:cNvSpPr>
              <a:spLocks noChangeArrowheads="1"/>
            </p:cNvSpPr>
            <p:nvPr/>
          </p:nvSpPr>
          <p:spPr bwMode="auto">
            <a:xfrm>
              <a:off x="10133462" y="910636"/>
              <a:ext cx="899496" cy="326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3" name="Rectangle 13"/>
            <p:cNvSpPr>
              <a:spLocks noChangeArrowheads="1"/>
            </p:cNvSpPr>
            <p:nvPr/>
          </p:nvSpPr>
          <p:spPr bwMode="auto">
            <a:xfrm>
              <a:off x="10133462" y="891586"/>
              <a:ext cx="899496" cy="326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4" name="Rectangle 14"/>
            <p:cNvSpPr>
              <a:spLocks noChangeArrowheads="1"/>
            </p:cNvSpPr>
            <p:nvPr/>
          </p:nvSpPr>
          <p:spPr bwMode="auto">
            <a:xfrm>
              <a:off x="10326730" y="935396"/>
              <a:ext cx="51296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accent6"/>
                  </a:solidFill>
                  <a:effectLst/>
                  <a:cs typeface="Arial" panose="020B0604020202020204" pitchFamily="34" charset="0"/>
                </a:rPr>
                <a:t>2015</a:t>
              </a:r>
              <a:endParaRPr kumimoji="0" lang="en-US" altLang="en-US" sz="2000" b="0" i="0" u="none" strike="noStrike" cap="none" normalizeH="0" baseline="0" dirty="0" smtClean="0">
                <a:ln>
                  <a:noFill/>
                </a:ln>
                <a:solidFill>
                  <a:schemeClr val="accent6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15" name="Rectangle 15"/>
            <p:cNvSpPr>
              <a:spLocks noChangeArrowheads="1"/>
            </p:cNvSpPr>
            <p:nvPr/>
          </p:nvSpPr>
          <p:spPr bwMode="auto">
            <a:xfrm>
              <a:off x="6830601" y="3166227"/>
              <a:ext cx="896356" cy="2905701"/>
            </a:xfrm>
            <a:prstGeom prst="rect">
              <a:avLst/>
            </a:pr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6" name="Rectangle 16"/>
            <p:cNvSpPr>
              <a:spLocks noChangeArrowheads="1"/>
            </p:cNvSpPr>
            <p:nvPr/>
          </p:nvSpPr>
          <p:spPr bwMode="auto">
            <a:xfrm>
              <a:off x="6830601" y="3166227"/>
              <a:ext cx="896356" cy="2905701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7" name="Rectangle 17"/>
            <p:cNvSpPr>
              <a:spLocks noChangeArrowheads="1"/>
            </p:cNvSpPr>
            <p:nvPr/>
          </p:nvSpPr>
          <p:spPr bwMode="auto">
            <a:xfrm>
              <a:off x="6830601" y="3166227"/>
              <a:ext cx="896356" cy="3265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8" name="Rectangle 18"/>
            <p:cNvSpPr>
              <a:spLocks noChangeArrowheads="1"/>
            </p:cNvSpPr>
            <p:nvPr/>
          </p:nvSpPr>
          <p:spPr bwMode="auto">
            <a:xfrm>
              <a:off x="6830601" y="3166227"/>
              <a:ext cx="896356" cy="326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19" name="Rectangle 19"/>
            <p:cNvSpPr>
              <a:spLocks noChangeArrowheads="1"/>
            </p:cNvSpPr>
            <p:nvPr/>
          </p:nvSpPr>
          <p:spPr bwMode="auto">
            <a:xfrm>
              <a:off x="7022299" y="3190987"/>
              <a:ext cx="51296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accent1"/>
                  </a:solidFill>
                  <a:effectLst/>
                  <a:cs typeface="Arial" panose="020B0604020202020204" pitchFamily="34" charset="0"/>
                </a:rPr>
                <a:t>2012</a:t>
              </a:r>
              <a:endParaRPr kumimoji="0" lang="en-US" altLang="en-US" sz="2000" b="0" i="0" u="none" strike="noStrike" cap="none" normalizeH="0" baseline="0" dirty="0" smtClean="0">
                <a:ln>
                  <a:noFill/>
                </a:ln>
                <a:solidFill>
                  <a:schemeClr val="accent1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20" name="Rectangle 20"/>
            <p:cNvSpPr>
              <a:spLocks noChangeArrowheads="1"/>
            </p:cNvSpPr>
            <p:nvPr/>
          </p:nvSpPr>
          <p:spPr bwMode="auto">
            <a:xfrm>
              <a:off x="9033032" y="1888409"/>
              <a:ext cx="896356" cy="4183518"/>
            </a:xfrm>
            <a:prstGeom prst="rect">
              <a:avLst/>
            </a:prstGeom>
            <a:solidFill>
              <a:schemeClr val="accent4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1" name="Rectangle 21"/>
            <p:cNvSpPr>
              <a:spLocks noChangeArrowheads="1"/>
            </p:cNvSpPr>
            <p:nvPr/>
          </p:nvSpPr>
          <p:spPr bwMode="auto">
            <a:xfrm>
              <a:off x="9033032" y="1888409"/>
              <a:ext cx="896356" cy="4183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2" name="Rectangle 22"/>
            <p:cNvSpPr>
              <a:spLocks noChangeArrowheads="1"/>
            </p:cNvSpPr>
            <p:nvPr/>
          </p:nvSpPr>
          <p:spPr bwMode="auto">
            <a:xfrm>
              <a:off x="9033032" y="1872710"/>
              <a:ext cx="896356" cy="351318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3" name="Rectangle 23"/>
            <p:cNvSpPr>
              <a:spLocks noChangeArrowheads="1"/>
            </p:cNvSpPr>
            <p:nvPr/>
          </p:nvSpPr>
          <p:spPr bwMode="auto">
            <a:xfrm>
              <a:off x="9033032" y="1891549"/>
              <a:ext cx="896356" cy="326518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5" name="Rectangle 25"/>
            <p:cNvSpPr>
              <a:spLocks noChangeArrowheads="1"/>
            </p:cNvSpPr>
            <p:nvPr/>
          </p:nvSpPr>
          <p:spPr bwMode="auto">
            <a:xfrm>
              <a:off x="7931031" y="2492782"/>
              <a:ext cx="897926" cy="3579145"/>
            </a:xfrm>
            <a:prstGeom prst="rect">
              <a:avLst/>
            </a:pr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6" name="Rectangle 26"/>
            <p:cNvSpPr>
              <a:spLocks noChangeArrowheads="1"/>
            </p:cNvSpPr>
            <p:nvPr/>
          </p:nvSpPr>
          <p:spPr bwMode="auto">
            <a:xfrm>
              <a:off x="7931031" y="2492782"/>
              <a:ext cx="897926" cy="3579145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7" name="Rectangle 27"/>
            <p:cNvSpPr>
              <a:spLocks noChangeArrowheads="1"/>
            </p:cNvSpPr>
            <p:nvPr/>
          </p:nvSpPr>
          <p:spPr bwMode="auto">
            <a:xfrm>
              <a:off x="7931031" y="2492782"/>
              <a:ext cx="897926" cy="323379"/>
            </a:xfrm>
            <a:prstGeom prst="rect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8" name="Rectangle 28"/>
            <p:cNvSpPr>
              <a:spLocks noChangeArrowheads="1"/>
            </p:cNvSpPr>
            <p:nvPr/>
          </p:nvSpPr>
          <p:spPr bwMode="auto">
            <a:xfrm>
              <a:off x="7931031" y="2492782"/>
              <a:ext cx="897926" cy="32337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29" name="Rectangle 29"/>
            <p:cNvSpPr>
              <a:spLocks noChangeArrowheads="1"/>
            </p:cNvSpPr>
            <p:nvPr/>
          </p:nvSpPr>
          <p:spPr bwMode="auto">
            <a:xfrm>
              <a:off x="8123514" y="2515972"/>
              <a:ext cx="51296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accent3"/>
                  </a:solidFill>
                  <a:effectLst/>
                  <a:cs typeface="Arial" panose="020B0604020202020204" pitchFamily="34" charset="0"/>
                </a:rPr>
                <a:t>2013</a:t>
              </a:r>
              <a:endParaRPr kumimoji="0" lang="en-US" altLang="en-US" sz="2000" b="0" i="0" u="none" strike="noStrike" cap="none" normalizeH="0" baseline="0" dirty="0" smtClean="0">
                <a:ln>
                  <a:noFill/>
                </a:ln>
                <a:solidFill>
                  <a:schemeClr val="accent3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30" name="Freeform 30"/>
            <p:cNvSpPr>
              <a:spLocks/>
            </p:cNvSpPr>
            <p:nvPr/>
          </p:nvSpPr>
          <p:spPr bwMode="auto">
            <a:xfrm>
              <a:off x="5727031" y="4299623"/>
              <a:ext cx="450533" cy="1772305"/>
            </a:xfrm>
            <a:custGeom>
              <a:avLst/>
              <a:gdLst>
                <a:gd name="T0" fmla="*/ 173 w 173"/>
                <a:gd name="T1" fmla="*/ 0 h 679"/>
                <a:gd name="T2" fmla="*/ 0 w 173"/>
                <a:gd name="T3" fmla="*/ 0 h 679"/>
                <a:gd name="T4" fmla="*/ 0 w 173"/>
                <a:gd name="T5" fmla="*/ 679 h 679"/>
                <a:gd name="T6" fmla="*/ 61 w 173"/>
                <a:gd name="T7" fmla="*/ 679 h 679"/>
                <a:gd name="T8" fmla="*/ 173 w 173"/>
                <a:gd name="T9" fmla="*/ 563 h 679"/>
                <a:gd name="T10" fmla="*/ 173 w 173"/>
                <a:gd name="T11" fmla="*/ 0 h 679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3" h="679">
                  <a:moveTo>
                    <a:pt x="17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79"/>
                    <a:pt x="0" y="679"/>
                    <a:pt x="0" y="679"/>
                  </a:cubicBezTo>
                  <a:cubicBezTo>
                    <a:pt x="61" y="679"/>
                    <a:pt x="61" y="679"/>
                    <a:pt x="61" y="679"/>
                  </a:cubicBezTo>
                  <a:cubicBezTo>
                    <a:pt x="61" y="616"/>
                    <a:pt x="111" y="565"/>
                    <a:pt x="173" y="563"/>
                  </a:cubicBezTo>
                  <a:cubicBezTo>
                    <a:pt x="173" y="0"/>
                    <a:pt x="173" y="0"/>
                    <a:pt x="173" y="0"/>
                  </a:cubicBezTo>
                </a:path>
              </a:pathLst>
            </a:custGeom>
            <a:solidFill>
              <a:schemeClr val="accent2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2" name="Freeform 32"/>
            <p:cNvSpPr>
              <a:spLocks/>
            </p:cNvSpPr>
            <p:nvPr/>
          </p:nvSpPr>
          <p:spPr bwMode="auto">
            <a:xfrm>
              <a:off x="5727031" y="3973104"/>
              <a:ext cx="450533" cy="326518"/>
            </a:xfrm>
            <a:custGeom>
              <a:avLst/>
              <a:gdLst>
                <a:gd name="T0" fmla="*/ 287 w 287"/>
                <a:gd name="T1" fmla="*/ 0 h 208"/>
                <a:gd name="T2" fmla="*/ 0 w 287"/>
                <a:gd name="T3" fmla="*/ 0 h 208"/>
                <a:gd name="T4" fmla="*/ 0 w 287"/>
                <a:gd name="T5" fmla="*/ 208 h 208"/>
                <a:gd name="T6" fmla="*/ 287 w 287"/>
                <a:gd name="T7" fmla="*/ 208 h 208"/>
                <a:gd name="T8" fmla="*/ 287 w 287"/>
                <a:gd name="T9" fmla="*/ 154 h 208"/>
                <a:gd name="T10" fmla="*/ 194 w 287"/>
                <a:gd name="T11" fmla="*/ 154 h 208"/>
                <a:gd name="T12" fmla="*/ 194 w 287"/>
                <a:gd name="T13" fmla="*/ 65 h 208"/>
                <a:gd name="T14" fmla="*/ 287 w 287"/>
                <a:gd name="T15" fmla="*/ 65 h 208"/>
                <a:gd name="T16" fmla="*/ 287 w 287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7" h="208">
                  <a:moveTo>
                    <a:pt x="287" y="0"/>
                  </a:moveTo>
                  <a:lnTo>
                    <a:pt x="0" y="0"/>
                  </a:lnTo>
                  <a:lnTo>
                    <a:pt x="0" y="208"/>
                  </a:lnTo>
                  <a:lnTo>
                    <a:pt x="287" y="208"/>
                  </a:lnTo>
                  <a:lnTo>
                    <a:pt x="287" y="154"/>
                  </a:lnTo>
                  <a:lnTo>
                    <a:pt x="194" y="154"/>
                  </a:lnTo>
                  <a:lnTo>
                    <a:pt x="194" y="65"/>
                  </a:lnTo>
                  <a:lnTo>
                    <a:pt x="287" y="65"/>
                  </a:lnTo>
                  <a:lnTo>
                    <a:pt x="287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5" name="Freeform 35"/>
            <p:cNvSpPr>
              <a:spLocks noEditPoints="1"/>
            </p:cNvSpPr>
            <p:nvPr/>
          </p:nvSpPr>
          <p:spPr bwMode="auto">
            <a:xfrm>
              <a:off x="6830601" y="3166227"/>
              <a:ext cx="448963" cy="2905701"/>
            </a:xfrm>
            <a:custGeom>
              <a:avLst/>
              <a:gdLst>
                <a:gd name="T0" fmla="*/ 59 w 172"/>
                <a:gd name="T1" fmla="*/ 1113 h 1113"/>
                <a:gd name="T2" fmla="*/ 0 w 172"/>
                <a:gd name="T3" fmla="*/ 1113 h 1113"/>
                <a:gd name="T4" fmla="*/ 0 w 172"/>
                <a:gd name="T5" fmla="*/ 1113 h 1113"/>
                <a:gd name="T6" fmla="*/ 59 w 172"/>
                <a:gd name="T7" fmla="*/ 1113 h 1113"/>
                <a:gd name="T8" fmla="*/ 59 w 172"/>
                <a:gd name="T9" fmla="*/ 1113 h 1113"/>
                <a:gd name="T10" fmla="*/ 172 w 172"/>
                <a:gd name="T11" fmla="*/ 0 h 1113"/>
                <a:gd name="T12" fmla="*/ 0 w 172"/>
                <a:gd name="T13" fmla="*/ 0 h 1113"/>
                <a:gd name="T14" fmla="*/ 172 w 172"/>
                <a:gd name="T15" fmla="*/ 0 h 1113"/>
                <a:gd name="T16" fmla="*/ 172 w 172"/>
                <a:gd name="T17" fmla="*/ 0 h 111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172" h="1113">
                  <a:moveTo>
                    <a:pt x="59" y="1113"/>
                  </a:moveTo>
                  <a:cubicBezTo>
                    <a:pt x="0" y="1113"/>
                    <a:pt x="0" y="1113"/>
                    <a:pt x="0" y="1113"/>
                  </a:cubicBezTo>
                  <a:cubicBezTo>
                    <a:pt x="0" y="1113"/>
                    <a:pt x="0" y="1113"/>
                    <a:pt x="0" y="1113"/>
                  </a:cubicBezTo>
                  <a:cubicBezTo>
                    <a:pt x="59" y="1113"/>
                    <a:pt x="59" y="1113"/>
                    <a:pt x="59" y="1113"/>
                  </a:cubicBezTo>
                  <a:cubicBezTo>
                    <a:pt x="59" y="1113"/>
                    <a:pt x="59" y="1113"/>
                    <a:pt x="59" y="1113"/>
                  </a:cubicBezTo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172" y="0"/>
                    <a:pt x="172" y="0"/>
                    <a:pt x="172" y="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6" name="Freeform 36"/>
            <p:cNvSpPr>
              <a:spLocks/>
            </p:cNvSpPr>
            <p:nvPr/>
          </p:nvSpPr>
          <p:spPr bwMode="auto">
            <a:xfrm>
              <a:off x="6830601" y="3492745"/>
              <a:ext cx="448963" cy="2579182"/>
            </a:xfrm>
            <a:custGeom>
              <a:avLst/>
              <a:gdLst>
                <a:gd name="T0" fmla="*/ 172 w 172"/>
                <a:gd name="T1" fmla="*/ 0 h 988"/>
                <a:gd name="T2" fmla="*/ 0 w 172"/>
                <a:gd name="T3" fmla="*/ 0 h 988"/>
                <a:gd name="T4" fmla="*/ 0 w 172"/>
                <a:gd name="T5" fmla="*/ 988 h 988"/>
                <a:gd name="T6" fmla="*/ 59 w 172"/>
                <a:gd name="T7" fmla="*/ 988 h 988"/>
                <a:gd name="T8" fmla="*/ 59 w 172"/>
                <a:gd name="T9" fmla="*/ 988 h 988"/>
                <a:gd name="T10" fmla="*/ 172 w 172"/>
                <a:gd name="T11" fmla="*/ 872 h 988"/>
                <a:gd name="T12" fmla="*/ 172 w 172"/>
                <a:gd name="T13" fmla="*/ 0 h 98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988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988"/>
                    <a:pt x="0" y="988"/>
                    <a:pt x="0" y="988"/>
                  </a:cubicBezTo>
                  <a:cubicBezTo>
                    <a:pt x="59" y="988"/>
                    <a:pt x="59" y="988"/>
                    <a:pt x="59" y="988"/>
                  </a:cubicBezTo>
                  <a:cubicBezTo>
                    <a:pt x="59" y="988"/>
                    <a:pt x="59" y="988"/>
                    <a:pt x="59" y="988"/>
                  </a:cubicBezTo>
                  <a:cubicBezTo>
                    <a:pt x="59" y="925"/>
                    <a:pt x="109" y="874"/>
                    <a:pt x="172" y="872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chemeClr val="accent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38" name="Freeform 38"/>
            <p:cNvSpPr>
              <a:spLocks/>
            </p:cNvSpPr>
            <p:nvPr/>
          </p:nvSpPr>
          <p:spPr bwMode="auto">
            <a:xfrm>
              <a:off x="6830601" y="3166227"/>
              <a:ext cx="448963" cy="326518"/>
            </a:xfrm>
            <a:custGeom>
              <a:avLst/>
              <a:gdLst>
                <a:gd name="T0" fmla="*/ 286 w 286"/>
                <a:gd name="T1" fmla="*/ 0 h 208"/>
                <a:gd name="T2" fmla="*/ 0 w 286"/>
                <a:gd name="T3" fmla="*/ 0 h 208"/>
                <a:gd name="T4" fmla="*/ 0 w 286"/>
                <a:gd name="T5" fmla="*/ 208 h 208"/>
                <a:gd name="T6" fmla="*/ 286 w 286"/>
                <a:gd name="T7" fmla="*/ 208 h 208"/>
                <a:gd name="T8" fmla="*/ 286 w 286"/>
                <a:gd name="T9" fmla="*/ 153 h 208"/>
                <a:gd name="T10" fmla="*/ 193 w 286"/>
                <a:gd name="T11" fmla="*/ 153 h 208"/>
                <a:gd name="T12" fmla="*/ 193 w 286"/>
                <a:gd name="T13" fmla="*/ 63 h 208"/>
                <a:gd name="T14" fmla="*/ 286 w 286"/>
                <a:gd name="T15" fmla="*/ 63 h 208"/>
                <a:gd name="T16" fmla="*/ 286 w 286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208">
                  <a:moveTo>
                    <a:pt x="286" y="0"/>
                  </a:moveTo>
                  <a:lnTo>
                    <a:pt x="0" y="0"/>
                  </a:lnTo>
                  <a:lnTo>
                    <a:pt x="0" y="208"/>
                  </a:lnTo>
                  <a:lnTo>
                    <a:pt x="286" y="208"/>
                  </a:lnTo>
                  <a:lnTo>
                    <a:pt x="286" y="153"/>
                  </a:lnTo>
                  <a:lnTo>
                    <a:pt x="193" y="153"/>
                  </a:lnTo>
                  <a:lnTo>
                    <a:pt x="193" y="63"/>
                  </a:lnTo>
                  <a:lnTo>
                    <a:pt x="286" y="63"/>
                  </a:lnTo>
                  <a:lnTo>
                    <a:pt x="2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1" name="Freeform 41"/>
            <p:cNvSpPr>
              <a:spLocks/>
            </p:cNvSpPr>
            <p:nvPr/>
          </p:nvSpPr>
          <p:spPr bwMode="auto">
            <a:xfrm>
              <a:off x="7931031" y="6071928"/>
              <a:ext cx="152271" cy="0"/>
            </a:xfrm>
            <a:custGeom>
              <a:avLst/>
              <a:gdLst>
                <a:gd name="T0" fmla="*/ 58 w 58"/>
                <a:gd name="T1" fmla="*/ 0 w 58"/>
                <a:gd name="T2" fmla="*/ 0 w 58"/>
                <a:gd name="T3" fmla="*/ 58 w 58"/>
                <a:gd name="T4" fmla="*/ 58 w 58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58">
                  <a:moveTo>
                    <a:pt x="58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58" y="0"/>
                    <a:pt x="58" y="0"/>
                    <a:pt x="58" y="0"/>
                  </a:cubicBezTo>
                  <a:cubicBezTo>
                    <a:pt x="58" y="0"/>
                    <a:pt x="58" y="0"/>
                    <a:pt x="58" y="0"/>
                  </a:cubicBezTo>
                </a:path>
              </a:pathLst>
            </a:cu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2" name="Freeform 42"/>
            <p:cNvSpPr>
              <a:spLocks/>
            </p:cNvSpPr>
            <p:nvPr/>
          </p:nvSpPr>
          <p:spPr bwMode="auto">
            <a:xfrm>
              <a:off x="7931031" y="2816161"/>
              <a:ext cx="448963" cy="3255766"/>
            </a:xfrm>
            <a:custGeom>
              <a:avLst/>
              <a:gdLst>
                <a:gd name="T0" fmla="*/ 172 w 172"/>
                <a:gd name="T1" fmla="*/ 0 h 1247"/>
                <a:gd name="T2" fmla="*/ 0 w 172"/>
                <a:gd name="T3" fmla="*/ 0 h 1247"/>
                <a:gd name="T4" fmla="*/ 0 w 172"/>
                <a:gd name="T5" fmla="*/ 1247 h 1247"/>
                <a:gd name="T6" fmla="*/ 58 w 172"/>
                <a:gd name="T7" fmla="*/ 1247 h 1247"/>
                <a:gd name="T8" fmla="*/ 58 w 172"/>
                <a:gd name="T9" fmla="*/ 1247 h 1247"/>
                <a:gd name="T10" fmla="*/ 172 w 172"/>
                <a:gd name="T11" fmla="*/ 1131 h 1247"/>
                <a:gd name="T12" fmla="*/ 172 w 172"/>
                <a:gd name="T13" fmla="*/ 0 h 1247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247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247"/>
                    <a:pt x="0" y="1247"/>
                    <a:pt x="0" y="1247"/>
                  </a:cubicBezTo>
                  <a:cubicBezTo>
                    <a:pt x="58" y="1247"/>
                    <a:pt x="58" y="1247"/>
                    <a:pt x="58" y="1247"/>
                  </a:cubicBezTo>
                  <a:cubicBezTo>
                    <a:pt x="58" y="1247"/>
                    <a:pt x="58" y="1247"/>
                    <a:pt x="58" y="1247"/>
                  </a:cubicBezTo>
                  <a:cubicBezTo>
                    <a:pt x="58" y="1184"/>
                    <a:pt x="109" y="1132"/>
                    <a:pt x="172" y="1131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chemeClr val="accent3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4" name="Freeform 44"/>
            <p:cNvSpPr>
              <a:spLocks/>
            </p:cNvSpPr>
            <p:nvPr/>
          </p:nvSpPr>
          <p:spPr bwMode="auto">
            <a:xfrm>
              <a:off x="7931031" y="2492782"/>
              <a:ext cx="448963" cy="323379"/>
            </a:xfrm>
            <a:custGeom>
              <a:avLst/>
              <a:gdLst>
                <a:gd name="T0" fmla="*/ 286 w 286"/>
                <a:gd name="T1" fmla="*/ 0 h 206"/>
                <a:gd name="T2" fmla="*/ 0 w 286"/>
                <a:gd name="T3" fmla="*/ 0 h 206"/>
                <a:gd name="T4" fmla="*/ 0 w 286"/>
                <a:gd name="T5" fmla="*/ 206 h 206"/>
                <a:gd name="T6" fmla="*/ 286 w 286"/>
                <a:gd name="T7" fmla="*/ 206 h 206"/>
                <a:gd name="T8" fmla="*/ 286 w 286"/>
                <a:gd name="T9" fmla="*/ 149 h 206"/>
                <a:gd name="T10" fmla="*/ 193 w 286"/>
                <a:gd name="T11" fmla="*/ 149 h 206"/>
                <a:gd name="T12" fmla="*/ 193 w 286"/>
                <a:gd name="T13" fmla="*/ 60 h 206"/>
                <a:gd name="T14" fmla="*/ 286 w 286"/>
                <a:gd name="T15" fmla="*/ 60 h 206"/>
                <a:gd name="T16" fmla="*/ 286 w 286"/>
                <a:gd name="T17" fmla="*/ 0 h 20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206">
                  <a:moveTo>
                    <a:pt x="286" y="0"/>
                  </a:moveTo>
                  <a:lnTo>
                    <a:pt x="0" y="0"/>
                  </a:lnTo>
                  <a:lnTo>
                    <a:pt x="0" y="206"/>
                  </a:lnTo>
                  <a:lnTo>
                    <a:pt x="286" y="206"/>
                  </a:lnTo>
                  <a:lnTo>
                    <a:pt x="286" y="149"/>
                  </a:lnTo>
                  <a:lnTo>
                    <a:pt x="193" y="149"/>
                  </a:lnTo>
                  <a:lnTo>
                    <a:pt x="193" y="60"/>
                  </a:lnTo>
                  <a:lnTo>
                    <a:pt x="286" y="60"/>
                  </a:lnTo>
                  <a:lnTo>
                    <a:pt x="2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7" name="Freeform 47"/>
            <p:cNvSpPr>
              <a:spLocks/>
            </p:cNvSpPr>
            <p:nvPr/>
          </p:nvSpPr>
          <p:spPr bwMode="auto">
            <a:xfrm>
              <a:off x="9033032" y="2218067"/>
              <a:ext cx="447393" cy="3853860"/>
            </a:xfrm>
            <a:custGeom>
              <a:avLst/>
              <a:gdLst>
                <a:gd name="T0" fmla="*/ 172 w 172"/>
                <a:gd name="T1" fmla="*/ 0 h 1476"/>
                <a:gd name="T2" fmla="*/ 0 w 172"/>
                <a:gd name="T3" fmla="*/ 0 h 1476"/>
                <a:gd name="T4" fmla="*/ 0 w 172"/>
                <a:gd name="T5" fmla="*/ 1476 h 1476"/>
                <a:gd name="T6" fmla="*/ 57 w 172"/>
                <a:gd name="T7" fmla="*/ 1476 h 1476"/>
                <a:gd name="T8" fmla="*/ 172 w 172"/>
                <a:gd name="T9" fmla="*/ 1360 h 1476"/>
                <a:gd name="T10" fmla="*/ 172 w 172"/>
                <a:gd name="T11" fmla="*/ 0 h 147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72" h="1476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476"/>
                    <a:pt x="0" y="1476"/>
                    <a:pt x="0" y="1476"/>
                  </a:cubicBezTo>
                  <a:cubicBezTo>
                    <a:pt x="57" y="1476"/>
                    <a:pt x="57" y="1476"/>
                    <a:pt x="57" y="1476"/>
                  </a:cubicBezTo>
                  <a:cubicBezTo>
                    <a:pt x="57" y="1412"/>
                    <a:pt x="109" y="1361"/>
                    <a:pt x="172" y="1360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chemeClr val="accent4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49" name="Freeform 49"/>
            <p:cNvSpPr>
              <a:spLocks/>
            </p:cNvSpPr>
            <p:nvPr/>
          </p:nvSpPr>
          <p:spPr bwMode="auto">
            <a:xfrm>
              <a:off x="9033032" y="1891549"/>
              <a:ext cx="447393" cy="326518"/>
            </a:xfrm>
            <a:custGeom>
              <a:avLst/>
              <a:gdLst>
                <a:gd name="T0" fmla="*/ 285 w 285"/>
                <a:gd name="T1" fmla="*/ 0 h 208"/>
                <a:gd name="T2" fmla="*/ 0 w 285"/>
                <a:gd name="T3" fmla="*/ 0 h 208"/>
                <a:gd name="T4" fmla="*/ 0 w 285"/>
                <a:gd name="T5" fmla="*/ 208 h 208"/>
                <a:gd name="T6" fmla="*/ 285 w 285"/>
                <a:gd name="T7" fmla="*/ 208 h 208"/>
                <a:gd name="T8" fmla="*/ 285 w 285"/>
                <a:gd name="T9" fmla="*/ 160 h 208"/>
                <a:gd name="T10" fmla="*/ 192 w 285"/>
                <a:gd name="T11" fmla="*/ 160 h 208"/>
                <a:gd name="T12" fmla="*/ 192 w 285"/>
                <a:gd name="T13" fmla="*/ 70 h 208"/>
                <a:gd name="T14" fmla="*/ 285 w 285"/>
                <a:gd name="T15" fmla="*/ 70 h 208"/>
                <a:gd name="T16" fmla="*/ 285 w 285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5" h="208">
                  <a:moveTo>
                    <a:pt x="285" y="0"/>
                  </a:moveTo>
                  <a:lnTo>
                    <a:pt x="0" y="0"/>
                  </a:lnTo>
                  <a:lnTo>
                    <a:pt x="0" y="208"/>
                  </a:lnTo>
                  <a:lnTo>
                    <a:pt x="285" y="208"/>
                  </a:lnTo>
                  <a:lnTo>
                    <a:pt x="285" y="160"/>
                  </a:lnTo>
                  <a:lnTo>
                    <a:pt x="192" y="160"/>
                  </a:lnTo>
                  <a:lnTo>
                    <a:pt x="192" y="70"/>
                  </a:lnTo>
                  <a:lnTo>
                    <a:pt x="285" y="70"/>
                  </a:lnTo>
                  <a:lnTo>
                    <a:pt x="285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1" name="Rectangle 51"/>
            <p:cNvSpPr>
              <a:spLocks noChangeArrowheads="1"/>
            </p:cNvSpPr>
            <p:nvPr/>
          </p:nvSpPr>
          <p:spPr bwMode="auto">
            <a:xfrm>
              <a:off x="9224730" y="1909870"/>
              <a:ext cx="512961" cy="276999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none" lIns="0" tIns="0" rIns="0" bIns="0" numCol="1" anchor="t" anchorCtr="0" compatLnSpc="1">
              <a:prstTxWarp prst="textNoShape">
                <a:avLst/>
              </a:prstTxWarp>
              <a:spAutoFit/>
            </a:bodyPr>
            <a:lstStyle>
              <a:lvl1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1pPr>
              <a:lvl2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2pPr>
              <a:lvl3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3pPr>
              <a:lvl4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4pPr>
              <a:lvl5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5pPr>
              <a:lvl6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6pPr>
              <a:lvl7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7pPr>
              <a:lvl8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8pPr>
              <a:lvl9pPr eaLnBrk="0" fontAlgn="base" hangingPunct="0">
                <a:spcBef>
                  <a:spcPct val="0"/>
                </a:spcBef>
                <a:spcAft>
                  <a:spcPct val="0"/>
                </a:spcAft>
                <a:defRPr>
                  <a:solidFill>
                    <a:schemeClr val="tx1"/>
                  </a:solidFill>
                  <a:latin typeface="Arial" panose="020B0604020202020204" pitchFamily="34" charset="0"/>
                </a:defRPr>
              </a:lvl9pPr>
            </a:lstStyle>
            <a:p>
              <a:pPr marL="0" marR="0" lvl="0" indent="0" algn="l" defTabSz="914400" rtl="0" eaLnBrk="0" fontAlgn="base" latinLnBrk="0" hangingPunct="0">
                <a:lnSpc>
                  <a:spcPct val="100000"/>
                </a:lnSpc>
                <a:spcBef>
                  <a:spcPct val="0"/>
                </a:spcBef>
                <a:spcAft>
                  <a:spcPct val="0"/>
                </a:spcAft>
                <a:buClrTx/>
                <a:buSzTx/>
                <a:buFontTx/>
                <a:buNone/>
                <a:tabLst/>
              </a:pPr>
              <a:r>
                <a:rPr kumimoji="0" lang="en-US" altLang="en-US" b="0" i="0" u="none" strike="noStrike" cap="none" normalizeH="0" baseline="0" dirty="0" smtClean="0">
                  <a:ln>
                    <a:noFill/>
                  </a:ln>
                  <a:solidFill>
                    <a:schemeClr val="accent4"/>
                  </a:solidFill>
                  <a:effectLst/>
                  <a:cs typeface="Arial" panose="020B0604020202020204" pitchFamily="34" charset="0"/>
                </a:rPr>
                <a:t>2014</a:t>
              </a:r>
              <a:endParaRPr kumimoji="0" lang="en-US" altLang="en-US" sz="2000" b="0" i="0" u="none" strike="noStrike" cap="none" normalizeH="0" baseline="0" dirty="0" smtClean="0">
                <a:ln>
                  <a:noFill/>
                </a:ln>
                <a:solidFill>
                  <a:schemeClr val="accent4"/>
                </a:solidFill>
                <a:effectLst/>
                <a:cs typeface="Arial" panose="020B0604020202020204" pitchFamily="34" charset="0"/>
              </a:endParaRPr>
            </a:p>
          </p:txBody>
        </p:sp>
        <p:sp>
          <p:nvSpPr>
            <p:cNvPr id="52" name="Freeform 52"/>
            <p:cNvSpPr>
              <a:spLocks/>
            </p:cNvSpPr>
            <p:nvPr/>
          </p:nvSpPr>
          <p:spPr bwMode="auto">
            <a:xfrm>
              <a:off x="10133462" y="1237154"/>
              <a:ext cx="448963" cy="4833416"/>
            </a:xfrm>
            <a:custGeom>
              <a:avLst/>
              <a:gdLst>
                <a:gd name="T0" fmla="*/ 172 w 172"/>
                <a:gd name="T1" fmla="*/ 0 h 1851"/>
                <a:gd name="T2" fmla="*/ 0 w 172"/>
                <a:gd name="T3" fmla="*/ 0 h 1851"/>
                <a:gd name="T4" fmla="*/ 0 w 172"/>
                <a:gd name="T5" fmla="*/ 1851 h 1851"/>
                <a:gd name="T6" fmla="*/ 57 w 172"/>
                <a:gd name="T7" fmla="*/ 1851 h 1851"/>
                <a:gd name="T8" fmla="*/ 172 w 172"/>
                <a:gd name="T9" fmla="*/ 1743 h 1851"/>
                <a:gd name="T10" fmla="*/ 172 w 172"/>
                <a:gd name="T11" fmla="*/ 1743 h 1851"/>
                <a:gd name="T12" fmla="*/ 172 w 172"/>
                <a:gd name="T13" fmla="*/ 0 h 1851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172" h="1851">
                  <a:moveTo>
                    <a:pt x="17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1851"/>
                    <a:pt x="0" y="1851"/>
                    <a:pt x="0" y="1851"/>
                  </a:cubicBezTo>
                  <a:cubicBezTo>
                    <a:pt x="57" y="1851"/>
                    <a:pt x="57" y="1851"/>
                    <a:pt x="57" y="1851"/>
                  </a:cubicBezTo>
                  <a:cubicBezTo>
                    <a:pt x="60" y="1791"/>
                    <a:pt x="111" y="1743"/>
                    <a:pt x="172" y="1743"/>
                  </a:cubicBezTo>
                  <a:cubicBezTo>
                    <a:pt x="172" y="1743"/>
                    <a:pt x="172" y="1743"/>
                    <a:pt x="172" y="1743"/>
                  </a:cubicBezTo>
                  <a:cubicBezTo>
                    <a:pt x="172" y="0"/>
                    <a:pt x="172" y="0"/>
                    <a:pt x="172" y="0"/>
                  </a:cubicBezTo>
                </a:path>
              </a:pathLst>
            </a:custGeom>
            <a:solidFill>
              <a:schemeClr val="accent6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4" name="Freeform 54"/>
            <p:cNvSpPr>
              <a:spLocks/>
            </p:cNvSpPr>
            <p:nvPr/>
          </p:nvSpPr>
          <p:spPr bwMode="auto">
            <a:xfrm>
              <a:off x="10133462" y="891586"/>
              <a:ext cx="448963" cy="326518"/>
            </a:xfrm>
            <a:custGeom>
              <a:avLst/>
              <a:gdLst>
                <a:gd name="T0" fmla="*/ 286 w 286"/>
                <a:gd name="T1" fmla="*/ 0 h 208"/>
                <a:gd name="T2" fmla="*/ 0 w 286"/>
                <a:gd name="T3" fmla="*/ 0 h 208"/>
                <a:gd name="T4" fmla="*/ 0 w 286"/>
                <a:gd name="T5" fmla="*/ 208 h 208"/>
                <a:gd name="T6" fmla="*/ 286 w 286"/>
                <a:gd name="T7" fmla="*/ 208 h 208"/>
                <a:gd name="T8" fmla="*/ 286 w 286"/>
                <a:gd name="T9" fmla="*/ 158 h 208"/>
                <a:gd name="T10" fmla="*/ 194 w 286"/>
                <a:gd name="T11" fmla="*/ 158 h 208"/>
                <a:gd name="T12" fmla="*/ 194 w 286"/>
                <a:gd name="T13" fmla="*/ 68 h 208"/>
                <a:gd name="T14" fmla="*/ 286 w 286"/>
                <a:gd name="T15" fmla="*/ 68 h 208"/>
                <a:gd name="T16" fmla="*/ 286 w 286"/>
                <a:gd name="T17" fmla="*/ 0 h 2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86" h="208">
                  <a:moveTo>
                    <a:pt x="286" y="0"/>
                  </a:moveTo>
                  <a:lnTo>
                    <a:pt x="0" y="0"/>
                  </a:lnTo>
                  <a:lnTo>
                    <a:pt x="0" y="208"/>
                  </a:lnTo>
                  <a:lnTo>
                    <a:pt x="286" y="208"/>
                  </a:lnTo>
                  <a:lnTo>
                    <a:pt x="286" y="158"/>
                  </a:lnTo>
                  <a:lnTo>
                    <a:pt x="194" y="158"/>
                  </a:lnTo>
                  <a:lnTo>
                    <a:pt x="194" y="68"/>
                  </a:lnTo>
                  <a:lnTo>
                    <a:pt x="286" y="68"/>
                  </a:lnTo>
                  <a:lnTo>
                    <a:pt x="286" y="0"/>
                  </a:lnTo>
                </a:path>
              </a:pathLst>
            </a:cu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7" name="Freeform 57"/>
            <p:cNvSpPr>
              <a:spLocks/>
            </p:cNvSpPr>
            <p:nvPr/>
          </p:nvSpPr>
          <p:spPr bwMode="auto">
            <a:xfrm>
              <a:off x="5885581" y="6071928"/>
              <a:ext cx="605943" cy="302971"/>
            </a:xfrm>
            <a:custGeom>
              <a:avLst/>
              <a:gdLst>
                <a:gd name="T0" fmla="*/ 232 w 232"/>
                <a:gd name="T1" fmla="*/ 0 h 116"/>
                <a:gd name="T2" fmla="*/ 0 w 232"/>
                <a:gd name="T3" fmla="*/ 0 h 116"/>
                <a:gd name="T4" fmla="*/ 116 w 232"/>
                <a:gd name="T5" fmla="*/ 116 h 116"/>
                <a:gd name="T6" fmla="*/ 232 w 232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116">
                  <a:moveTo>
                    <a:pt x="2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51" y="116"/>
                    <a:pt x="116" y="116"/>
                  </a:cubicBezTo>
                  <a:cubicBezTo>
                    <a:pt x="180" y="116"/>
                    <a:pt x="232" y="64"/>
                    <a:pt x="232" y="0"/>
                  </a:cubicBez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58" name="Freeform 58"/>
            <p:cNvSpPr>
              <a:spLocks/>
            </p:cNvSpPr>
            <p:nvPr/>
          </p:nvSpPr>
          <p:spPr bwMode="auto">
            <a:xfrm>
              <a:off x="5885581" y="5768956"/>
              <a:ext cx="605943" cy="302971"/>
            </a:xfrm>
            <a:custGeom>
              <a:avLst/>
              <a:gdLst>
                <a:gd name="T0" fmla="*/ 116 w 232"/>
                <a:gd name="T1" fmla="*/ 0 h 116"/>
                <a:gd name="T2" fmla="*/ 112 w 232"/>
                <a:gd name="T3" fmla="*/ 0 h 116"/>
                <a:gd name="T4" fmla="*/ 112 w 232"/>
                <a:gd name="T5" fmla="*/ 116 h 116"/>
                <a:gd name="T6" fmla="*/ 0 w 232"/>
                <a:gd name="T7" fmla="*/ 116 h 116"/>
                <a:gd name="T8" fmla="*/ 0 w 232"/>
                <a:gd name="T9" fmla="*/ 116 h 116"/>
                <a:gd name="T10" fmla="*/ 0 w 232"/>
                <a:gd name="T11" fmla="*/ 116 h 116"/>
                <a:gd name="T12" fmla="*/ 232 w 232"/>
                <a:gd name="T13" fmla="*/ 116 h 116"/>
                <a:gd name="T14" fmla="*/ 232 w 232"/>
                <a:gd name="T15" fmla="*/ 116 h 116"/>
                <a:gd name="T16" fmla="*/ 116 w 232"/>
                <a:gd name="T1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116">
                  <a:moveTo>
                    <a:pt x="116" y="0"/>
                  </a:moveTo>
                  <a:cubicBezTo>
                    <a:pt x="114" y="0"/>
                    <a:pt x="113" y="0"/>
                    <a:pt x="112" y="0"/>
                  </a:cubicBezTo>
                  <a:cubicBezTo>
                    <a:pt x="112" y="116"/>
                    <a:pt x="112" y="116"/>
                    <a:pt x="112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</a:path>
              </a:pathLst>
            </a:custGeom>
            <a:solidFill>
              <a:srgbClr val="072828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0" name="Oval 60"/>
            <p:cNvSpPr>
              <a:spLocks noChangeArrowheads="1"/>
            </p:cNvSpPr>
            <p:nvPr/>
          </p:nvSpPr>
          <p:spPr bwMode="auto">
            <a:xfrm>
              <a:off x="5885581" y="5737560"/>
              <a:ext cx="605943" cy="605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0" name="Group 99"/>
            <p:cNvGrpSpPr/>
            <p:nvPr/>
          </p:nvGrpSpPr>
          <p:grpSpPr>
            <a:xfrm>
              <a:off x="6059829" y="5910238"/>
              <a:ext cx="257447" cy="260587"/>
              <a:chOff x="4530248" y="5910238"/>
              <a:chExt cx="257447" cy="260587"/>
            </a:xfrm>
            <a:solidFill>
              <a:schemeClr val="accent2"/>
            </a:solidFill>
          </p:grpSpPr>
          <p:sp>
            <p:nvSpPr>
              <p:cNvPr id="61" name="Freeform 61"/>
              <p:cNvSpPr>
                <a:spLocks/>
              </p:cNvSpPr>
              <p:nvPr/>
            </p:nvSpPr>
            <p:spPr bwMode="auto">
              <a:xfrm>
                <a:off x="4569493" y="5938494"/>
                <a:ext cx="31396" cy="31396"/>
              </a:xfrm>
              <a:custGeom>
                <a:avLst/>
                <a:gdLst>
                  <a:gd name="T0" fmla="*/ 10 w 12"/>
                  <a:gd name="T1" fmla="*/ 6 h 12"/>
                  <a:gd name="T2" fmla="*/ 6 w 12"/>
                  <a:gd name="T3" fmla="*/ 2 h 12"/>
                  <a:gd name="T4" fmla="*/ 2 w 12"/>
                  <a:gd name="T5" fmla="*/ 2 h 12"/>
                  <a:gd name="T6" fmla="*/ 2 w 12"/>
                  <a:gd name="T7" fmla="*/ 6 h 12"/>
                  <a:gd name="T8" fmla="*/ 6 w 12"/>
                  <a:gd name="T9" fmla="*/ 10 h 12"/>
                  <a:gd name="T10" fmla="*/ 10 w 12"/>
                  <a:gd name="T11" fmla="*/ 10 h 12"/>
                  <a:gd name="T12" fmla="*/ 10 w 12"/>
                  <a:gd name="T13" fmla="*/ 6 h 1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12">
                    <a:moveTo>
                      <a:pt x="10" y="6"/>
                    </a:moveTo>
                    <a:cubicBezTo>
                      <a:pt x="6" y="2"/>
                      <a:pt x="6" y="2"/>
                      <a:pt x="6" y="2"/>
                    </a:cubicBezTo>
                    <a:cubicBezTo>
                      <a:pt x="5" y="0"/>
                      <a:pt x="3" y="0"/>
                      <a:pt x="2" y="2"/>
                    </a:cubicBezTo>
                    <a:cubicBezTo>
                      <a:pt x="0" y="3"/>
                      <a:pt x="0" y="5"/>
                      <a:pt x="2" y="6"/>
                    </a:cubicBezTo>
                    <a:cubicBezTo>
                      <a:pt x="6" y="10"/>
                      <a:pt x="6" y="10"/>
                      <a:pt x="6" y="10"/>
                    </a:cubicBezTo>
                    <a:cubicBezTo>
                      <a:pt x="7" y="12"/>
                      <a:pt x="9" y="12"/>
                      <a:pt x="10" y="10"/>
                    </a:cubicBezTo>
                    <a:cubicBezTo>
                      <a:pt x="12" y="9"/>
                      <a:pt x="12" y="7"/>
                      <a:pt x="10" y="6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2" name="Freeform 62"/>
              <p:cNvSpPr>
                <a:spLocks/>
              </p:cNvSpPr>
              <p:nvPr/>
            </p:nvSpPr>
            <p:spPr bwMode="auto">
              <a:xfrm>
                <a:off x="4530248" y="6024833"/>
                <a:ext cx="31396" cy="15698"/>
              </a:xfrm>
              <a:custGeom>
                <a:avLst/>
                <a:gdLst>
                  <a:gd name="T0" fmla="*/ 9 w 12"/>
                  <a:gd name="T1" fmla="*/ 0 h 6"/>
                  <a:gd name="T2" fmla="*/ 3 w 12"/>
                  <a:gd name="T3" fmla="*/ 0 h 6"/>
                  <a:gd name="T4" fmla="*/ 0 w 12"/>
                  <a:gd name="T5" fmla="*/ 3 h 6"/>
                  <a:gd name="T6" fmla="*/ 3 w 12"/>
                  <a:gd name="T7" fmla="*/ 6 h 6"/>
                  <a:gd name="T8" fmla="*/ 9 w 12"/>
                  <a:gd name="T9" fmla="*/ 6 h 6"/>
                  <a:gd name="T10" fmla="*/ 12 w 12"/>
                  <a:gd name="T11" fmla="*/ 3 h 6"/>
                  <a:gd name="T12" fmla="*/ 9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6"/>
                      <a:pt x="12" y="5"/>
                      <a:pt x="12" y="3"/>
                    </a:cubicBezTo>
                    <a:cubicBezTo>
                      <a:pt x="12" y="1"/>
                      <a:pt x="11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3" name="Freeform 63"/>
              <p:cNvSpPr>
                <a:spLocks/>
              </p:cNvSpPr>
              <p:nvPr/>
            </p:nvSpPr>
            <p:spPr bwMode="auto">
              <a:xfrm>
                <a:off x="4756299" y="6040532"/>
                <a:ext cx="31396" cy="15698"/>
              </a:xfrm>
              <a:custGeom>
                <a:avLst/>
                <a:gdLst>
                  <a:gd name="T0" fmla="*/ 9 w 12"/>
                  <a:gd name="T1" fmla="*/ 0 h 6"/>
                  <a:gd name="T2" fmla="*/ 3 w 12"/>
                  <a:gd name="T3" fmla="*/ 0 h 6"/>
                  <a:gd name="T4" fmla="*/ 0 w 12"/>
                  <a:gd name="T5" fmla="*/ 3 h 6"/>
                  <a:gd name="T6" fmla="*/ 3 w 12"/>
                  <a:gd name="T7" fmla="*/ 6 h 6"/>
                  <a:gd name="T8" fmla="*/ 9 w 12"/>
                  <a:gd name="T9" fmla="*/ 6 h 6"/>
                  <a:gd name="T10" fmla="*/ 12 w 12"/>
                  <a:gd name="T11" fmla="*/ 3 h 6"/>
                  <a:gd name="T12" fmla="*/ 9 w 12"/>
                  <a:gd name="T13" fmla="*/ 0 h 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2" h="6">
                    <a:moveTo>
                      <a:pt x="9" y="0"/>
                    </a:moveTo>
                    <a:cubicBezTo>
                      <a:pt x="3" y="0"/>
                      <a:pt x="3" y="0"/>
                      <a:pt x="3" y="0"/>
                    </a:cubicBezTo>
                    <a:cubicBezTo>
                      <a:pt x="1" y="0"/>
                      <a:pt x="0" y="1"/>
                      <a:pt x="0" y="3"/>
                    </a:cubicBezTo>
                    <a:cubicBezTo>
                      <a:pt x="0" y="5"/>
                      <a:pt x="1" y="6"/>
                      <a:pt x="3" y="6"/>
                    </a:cubicBezTo>
                    <a:cubicBezTo>
                      <a:pt x="9" y="6"/>
                      <a:pt x="9" y="6"/>
                      <a:pt x="9" y="6"/>
                    </a:cubicBezTo>
                    <a:cubicBezTo>
                      <a:pt x="11" y="6"/>
                      <a:pt x="12" y="5"/>
                      <a:pt x="12" y="3"/>
                    </a:cubicBezTo>
                    <a:cubicBezTo>
                      <a:pt x="12" y="1"/>
                      <a:pt x="11" y="0"/>
                      <a:pt x="9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4" name="Freeform 64"/>
              <p:cNvSpPr>
                <a:spLocks/>
              </p:cNvSpPr>
              <p:nvPr/>
            </p:nvSpPr>
            <p:spPr bwMode="auto">
              <a:xfrm>
                <a:off x="4731183" y="5952623"/>
                <a:ext cx="28256" cy="28256"/>
              </a:xfrm>
              <a:custGeom>
                <a:avLst/>
                <a:gdLst>
                  <a:gd name="T0" fmla="*/ 10 w 11"/>
                  <a:gd name="T1" fmla="*/ 1 h 11"/>
                  <a:gd name="T2" fmla="*/ 5 w 11"/>
                  <a:gd name="T3" fmla="*/ 1 h 11"/>
                  <a:gd name="T4" fmla="*/ 1 w 11"/>
                  <a:gd name="T5" fmla="*/ 5 h 11"/>
                  <a:gd name="T6" fmla="*/ 1 w 11"/>
                  <a:gd name="T7" fmla="*/ 10 h 11"/>
                  <a:gd name="T8" fmla="*/ 5 w 11"/>
                  <a:gd name="T9" fmla="*/ 10 h 11"/>
                  <a:gd name="T10" fmla="*/ 10 w 11"/>
                  <a:gd name="T11" fmla="*/ 5 h 11"/>
                  <a:gd name="T12" fmla="*/ 10 w 11"/>
                  <a:gd name="T13" fmla="*/ 1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1" h="11">
                    <a:moveTo>
                      <a:pt x="10" y="1"/>
                    </a:moveTo>
                    <a:cubicBezTo>
                      <a:pt x="9" y="0"/>
                      <a:pt x="7" y="0"/>
                      <a:pt x="5" y="1"/>
                    </a:cubicBezTo>
                    <a:cubicBezTo>
                      <a:pt x="1" y="5"/>
                      <a:pt x="1" y="5"/>
                      <a:pt x="1" y="5"/>
                    </a:cubicBezTo>
                    <a:cubicBezTo>
                      <a:pt x="0" y="7"/>
                      <a:pt x="0" y="9"/>
                      <a:pt x="1" y="10"/>
                    </a:cubicBezTo>
                    <a:cubicBezTo>
                      <a:pt x="2" y="11"/>
                      <a:pt x="4" y="11"/>
                      <a:pt x="5" y="10"/>
                    </a:cubicBezTo>
                    <a:cubicBezTo>
                      <a:pt x="10" y="5"/>
                      <a:pt x="10" y="5"/>
                      <a:pt x="10" y="5"/>
                    </a:cubicBezTo>
                    <a:cubicBezTo>
                      <a:pt x="11" y="4"/>
                      <a:pt x="11" y="2"/>
                      <a:pt x="10" y="1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5" name="Freeform 65"/>
              <p:cNvSpPr>
                <a:spLocks/>
              </p:cNvSpPr>
              <p:nvPr/>
            </p:nvSpPr>
            <p:spPr bwMode="auto">
              <a:xfrm>
                <a:off x="4660541" y="5910238"/>
                <a:ext cx="15698" cy="34536"/>
              </a:xfrm>
              <a:custGeom>
                <a:avLst/>
                <a:gdLst>
                  <a:gd name="T0" fmla="*/ 3 w 6"/>
                  <a:gd name="T1" fmla="*/ 13 h 13"/>
                  <a:gd name="T2" fmla="*/ 5 w 6"/>
                  <a:gd name="T3" fmla="*/ 12 h 13"/>
                  <a:gd name="T4" fmla="*/ 6 w 6"/>
                  <a:gd name="T5" fmla="*/ 10 h 13"/>
                  <a:gd name="T6" fmla="*/ 6 w 6"/>
                  <a:gd name="T7" fmla="*/ 3 h 13"/>
                  <a:gd name="T8" fmla="*/ 3 w 6"/>
                  <a:gd name="T9" fmla="*/ 0 h 13"/>
                  <a:gd name="T10" fmla="*/ 0 w 6"/>
                  <a:gd name="T11" fmla="*/ 2 h 13"/>
                  <a:gd name="T12" fmla="*/ 0 w 6"/>
                  <a:gd name="T13" fmla="*/ 3 h 13"/>
                  <a:gd name="T14" fmla="*/ 0 w 6"/>
                  <a:gd name="T15" fmla="*/ 10 h 13"/>
                  <a:gd name="T16" fmla="*/ 3 w 6"/>
                  <a:gd name="T17" fmla="*/ 13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" h="13">
                    <a:moveTo>
                      <a:pt x="3" y="13"/>
                    </a:moveTo>
                    <a:cubicBezTo>
                      <a:pt x="3" y="13"/>
                      <a:pt x="4" y="12"/>
                      <a:pt x="5" y="12"/>
                    </a:cubicBezTo>
                    <a:cubicBezTo>
                      <a:pt x="5" y="11"/>
                      <a:pt x="6" y="11"/>
                      <a:pt x="6" y="10"/>
                    </a:cubicBezTo>
                    <a:cubicBezTo>
                      <a:pt x="6" y="3"/>
                      <a:pt x="6" y="3"/>
                      <a:pt x="6" y="3"/>
                    </a:cubicBezTo>
                    <a:cubicBezTo>
                      <a:pt x="6" y="2"/>
                      <a:pt x="4" y="0"/>
                      <a:pt x="3" y="0"/>
                    </a:cubicBezTo>
                    <a:cubicBezTo>
                      <a:pt x="1" y="0"/>
                      <a:pt x="0" y="1"/>
                      <a:pt x="0" y="2"/>
                    </a:cubicBezTo>
                    <a:cubicBezTo>
                      <a:pt x="0" y="3"/>
                      <a:pt x="0" y="3"/>
                      <a:pt x="0" y="3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1" y="13"/>
                      <a:pt x="3" y="13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6" name="Freeform 66"/>
              <p:cNvSpPr>
                <a:spLocks/>
              </p:cNvSpPr>
              <p:nvPr/>
            </p:nvSpPr>
            <p:spPr bwMode="auto">
              <a:xfrm>
                <a:off x="4594610" y="5976170"/>
                <a:ext cx="128724" cy="145991"/>
              </a:xfrm>
              <a:custGeom>
                <a:avLst/>
                <a:gdLst>
                  <a:gd name="T0" fmla="*/ 25 w 49"/>
                  <a:gd name="T1" fmla="*/ 0 h 56"/>
                  <a:gd name="T2" fmla="*/ 0 w 49"/>
                  <a:gd name="T3" fmla="*/ 25 h 56"/>
                  <a:gd name="T4" fmla="*/ 12 w 49"/>
                  <a:gd name="T5" fmla="*/ 46 h 56"/>
                  <a:gd name="T6" fmla="*/ 12 w 49"/>
                  <a:gd name="T7" fmla="*/ 56 h 56"/>
                  <a:gd name="T8" fmla="*/ 37 w 49"/>
                  <a:gd name="T9" fmla="*/ 56 h 56"/>
                  <a:gd name="T10" fmla="*/ 37 w 49"/>
                  <a:gd name="T11" fmla="*/ 46 h 56"/>
                  <a:gd name="T12" fmla="*/ 49 w 49"/>
                  <a:gd name="T13" fmla="*/ 25 h 56"/>
                  <a:gd name="T14" fmla="*/ 25 w 49"/>
                  <a:gd name="T15" fmla="*/ 0 h 5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</a:cxnLst>
                <a:rect l="0" t="0" r="r" b="b"/>
                <a:pathLst>
                  <a:path w="49" h="56">
                    <a:moveTo>
                      <a:pt x="25" y="0"/>
                    </a:moveTo>
                    <a:cubicBezTo>
                      <a:pt x="11" y="0"/>
                      <a:pt x="0" y="11"/>
                      <a:pt x="0" y="25"/>
                    </a:cubicBezTo>
                    <a:cubicBezTo>
                      <a:pt x="0" y="34"/>
                      <a:pt x="5" y="42"/>
                      <a:pt x="12" y="46"/>
                    </a:cubicBezTo>
                    <a:cubicBezTo>
                      <a:pt x="12" y="56"/>
                      <a:pt x="12" y="56"/>
                      <a:pt x="12" y="56"/>
                    </a:cubicBezTo>
                    <a:cubicBezTo>
                      <a:pt x="37" y="56"/>
                      <a:pt x="37" y="56"/>
                      <a:pt x="37" y="56"/>
                    </a:cubicBezTo>
                    <a:cubicBezTo>
                      <a:pt x="37" y="46"/>
                      <a:pt x="37" y="46"/>
                      <a:pt x="37" y="46"/>
                    </a:cubicBezTo>
                    <a:cubicBezTo>
                      <a:pt x="44" y="42"/>
                      <a:pt x="49" y="34"/>
                      <a:pt x="49" y="25"/>
                    </a:cubicBezTo>
                    <a:cubicBezTo>
                      <a:pt x="49" y="11"/>
                      <a:pt x="38" y="0"/>
                      <a:pt x="25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67" name="Freeform 67"/>
              <p:cNvSpPr>
                <a:spLocks/>
              </p:cNvSpPr>
              <p:nvPr/>
            </p:nvSpPr>
            <p:spPr bwMode="auto">
              <a:xfrm>
                <a:off x="4626006" y="6137859"/>
                <a:ext cx="65932" cy="32966"/>
              </a:xfrm>
              <a:custGeom>
                <a:avLst/>
                <a:gdLst>
                  <a:gd name="T0" fmla="*/ 0 w 25"/>
                  <a:gd name="T1" fmla="*/ 6 h 13"/>
                  <a:gd name="T2" fmla="*/ 7 w 25"/>
                  <a:gd name="T3" fmla="*/ 6 h 13"/>
                  <a:gd name="T4" fmla="*/ 6 w 25"/>
                  <a:gd name="T5" fmla="*/ 7 h 13"/>
                  <a:gd name="T6" fmla="*/ 13 w 25"/>
                  <a:gd name="T7" fmla="*/ 13 h 13"/>
                  <a:gd name="T8" fmla="*/ 19 w 25"/>
                  <a:gd name="T9" fmla="*/ 7 h 13"/>
                  <a:gd name="T10" fmla="*/ 19 w 25"/>
                  <a:gd name="T11" fmla="*/ 6 h 13"/>
                  <a:gd name="T12" fmla="*/ 25 w 25"/>
                  <a:gd name="T13" fmla="*/ 6 h 13"/>
                  <a:gd name="T14" fmla="*/ 25 w 25"/>
                  <a:gd name="T15" fmla="*/ 0 h 13"/>
                  <a:gd name="T16" fmla="*/ 0 w 25"/>
                  <a:gd name="T17" fmla="*/ 0 h 13"/>
                  <a:gd name="T18" fmla="*/ 0 w 25"/>
                  <a:gd name="T19" fmla="*/ 6 h 13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</a:cxnLst>
                <a:rect l="0" t="0" r="r" b="b"/>
                <a:pathLst>
                  <a:path w="25" h="13">
                    <a:moveTo>
                      <a:pt x="0" y="6"/>
                    </a:moveTo>
                    <a:cubicBezTo>
                      <a:pt x="7" y="6"/>
                      <a:pt x="7" y="6"/>
                      <a:pt x="7" y="6"/>
                    </a:cubicBezTo>
                    <a:cubicBezTo>
                      <a:pt x="6" y="7"/>
                      <a:pt x="6" y="7"/>
                      <a:pt x="6" y="7"/>
                    </a:cubicBezTo>
                    <a:cubicBezTo>
                      <a:pt x="6" y="10"/>
                      <a:pt x="9" y="13"/>
                      <a:pt x="13" y="13"/>
                    </a:cubicBezTo>
                    <a:cubicBezTo>
                      <a:pt x="16" y="13"/>
                      <a:pt x="19" y="10"/>
                      <a:pt x="19" y="7"/>
                    </a:cubicBezTo>
                    <a:cubicBezTo>
                      <a:pt x="19" y="6"/>
                      <a:pt x="19" y="6"/>
                      <a:pt x="19" y="6"/>
                    </a:cubicBezTo>
                    <a:cubicBezTo>
                      <a:pt x="25" y="6"/>
                      <a:pt x="25" y="6"/>
                      <a:pt x="25" y="6"/>
                    </a:cubicBezTo>
                    <a:cubicBezTo>
                      <a:pt x="25" y="0"/>
                      <a:pt x="25" y="0"/>
                      <a:pt x="25" y="0"/>
                    </a:cubicBezTo>
                    <a:cubicBezTo>
                      <a:pt x="0" y="0"/>
                      <a:pt x="0" y="0"/>
                      <a:pt x="0" y="0"/>
                    </a:cubicBezTo>
                    <a:lnTo>
                      <a:pt x="0" y="6"/>
                    </a:ln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68" name="Freeform 68"/>
            <p:cNvSpPr>
              <a:spLocks/>
            </p:cNvSpPr>
            <p:nvPr/>
          </p:nvSpPr>
          <p:spPr bwMode="auto">
            <a:xfrm>
              <a:off x="6984442" y="6071928"/>
              <a:ext cx="604373" cy="302971"/>
            </a:xfrm>
            <a:custGeom>
              <a:avLst/>
              <a:gdLst>
                <a:gd name="T0" fmla="*/ 232 w 232"/>
                <a:gd name="T1" fmla="*/ 0 h 116"/>
                <a:gd name="T2" fmla="*/ 113 w 232"/>
                <a:gd name="T3" fmla="*/ 0 h 116"/>
                <a:gd name="T4" fmla="*/ 113 w 232"/>
                <a:gd name="T5" fmla="*/ 0 h 116"/>
                <a:gd name="T6" fmla="*/ 0 w 232"/>
                <a:gd name="T7" fmla="*/ 0 h 116"/>
                <a:gd name="T8" fmla="*/ 116 w 232"/>
                <a:gd name="T9" fmla="*/ 116 h 116"/>
                <a:gd name="T10" fmla="*/ 232 w 232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16">
                  <a:moveTo>
                    <a:pt x="232" y="0"/>
                  </a:move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52" y="116"/>
                    <a:pt x="116" y="116"/>
                  </a:cubicBezTo>
                  <a:cubicBezTo>
                    <a:pt x="180" y="116"/>
                    <a:pt x="232" y="64"/>
                    <a:pt x="232" y="0"/>
                  </a:cubicBez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69" name="Freeform 69"/>
            <p:cNvSpPr>
              <a:spLocks/>
            </p:cNvSpPr>
            <p:nvPr/>
          </p:nvSpPr>
          <p:spPr bwMode="auto">
            <a:xfrm>
              <a:off x="7279564" y="5768956"/>
              <a:ext cx="309251" cy="302971"/>
            </a:xfrm>
            <a:custGeom>
              <a:avLst/>
              <a:gdLst>
                <a:gd name="T0" fmla="*/ 3 w 119"/>
                <a:gd name="T1" fmla="*/ 0 h 116"/>
                <a:gd name="T2" fmla="*/ 0 w 119"/>
                <a:gd name="T3" fmla="*/ 0 h 116"/>
                <a:gd name="T4" fmla="*/ 0 w 119"/>
                <a:gd name="T5" fmla="*/ 116 h 116"/>
                <a:gd name="T6" fmla="*/ 119 w 119"/>
                <a:gd name="T7" fmla="*/ 116 h 116"/>
                <a:gd name="T8" fmla="*/ 119 w 119"/>
                <a:gd name="T9" fmla="*/ 116 h 116"/>
                <a:gd name="T10" fmla="*/ 3 w 119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9" h="116">
                  <a:moveTo>
                    <a:pt x="3" y="0"/>
                  </a:moveTo>
                  <a:cubicBezTo>
                    <a:pt x="2" y="0"/>
                    <a:pt x="1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9" y="116"/>
                    <a:pt x="119" y="116"/>
                    <a:pt x="119" y="116"/>
                  </a:cubicBezTo>
                  <a:cubicBezTo>
                    <a:pt x="119" y="52"/>
                    <a:pt x="67" y="0"/>
                    <a:pt x="3" y="0"/>
                  </a:cubicBezTo>
                </a:path>
              </a:pathLst>
            </a:custGeom>
            <a:solidFill>
              <a:srgbClr val="1F2521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0" name="Freeform 70"/>
            <p:cNvSpPr>
              <a:spLocks/>
            </p:cNvSpPr>
            <p:nvPr/>
          </p:nvSpPr>
          <p:spPr bwMode="auto">
            <a:xfrm>
              <a:off x="6984442" y="6071928"/>
              <a:ext cx="295123" cy="0"/>
            </a:xfrm>
            <a:custGeom>
              <a:avLst/>
              <a:gdLst>
                <a:gd name="T0" fmla="*/ 113 w 113"/>
                <a:gd name="T1" fmla="*/ 0 w 113"/>
                <a:gd name="T2" fmla="*/ 0 w 113"/>
                <a:gd name="T3" fmla="*/ 113 w 113"/>
                <a:gd name="T4" fmla="*/ 113 w 113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3">
                  <a:moveTo>
                    <a:pt x="11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3" y="0"/>
                    <a:pt x="113" y="0"/>
                    <a:pt x="113" y="0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332F2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1" name="Freeform 71"/>
            <p:cNvSpPr>
              <a:spLocks/>
            </p:cNvSpPr>
            <p:nvPr/>
          </p:nvSpPr>
          <p:spPr bwMode="auto">
            <a:xfrm>
              <a:off x="6984442" y="5768956"/>
              <a:ext cx="295123" cy="302971"/>
            </a:xfrm>
            <a:custGeom>
              <a:avLst/>
              <a:gdLst>
                <a:gd name="T0" fmla="*/ 113 w 113"/>
                <a:gd name="T1" fmla="*/ 0 h 116"/>
                <a:gd name="T2" fmla="*/ 0 w 113"/>
                <a:gd name="T3" fmla="*/ 116 h 116"/>
                <a:gd name="T4" fmla="*/ 0 w 113"/>
                <a:gd name="T5" fmla="*/ 116 h 116"/>
                <a:gd name="T6" fmla="*/ 113 w 113"/>
                <a:gd name="T7" fmla="*/ 116 h 116"/>
                <a:gd name="T8" fmla="*/ 113 w 113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3" h="116">
                  <a:moveTo>
                    <a:pt x="113" y="0"/>
                  </a:moveTo>
                  <a:cubicBezTo>
                    <a:pt x="50" y="2"/>
                    <a:pt x="0" y="53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3" y="116"/>
                    <a:pt x="113" y="116"/>
                    <a:pt x="113" y="116"/>
                  </a:cubicBezTo>
                  <a:cubicBezTo>
                    <a:pt x="113" y="0"/>
                    <a:pt x="113" y="0"/>
                    <a:pt x="113" y="0"/>
                  </a:cubicBezTo>
                </a:path>
              </a:pathLst>
            </a:custGeom>
            <a:solidFill>
              <a:srgbClr val="212622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2" name="Oval 72"/>
            <p:cNvSpPr>
              <a:spLocks noChangeArrowheads="1"/>
            </p:cNvSpPr>
            <p:nvPr/>
          </p:nvSpPr>
          <p:spPr bwMode="auto">
            <a:xfrm>
              <a:off x="6984442" y="5737560"/>
              <a:ext cx="604373" cy="605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3" name="Freeform 73"/>
            <p:cNvSpPr>
              <a:spLocks/>
            </p:cNvSpPr>
            <p:nvPr/>
          </p:nvSpPr>
          <p:spPr bwMode="auto">
            <a:xfrm>
              <a:off x="7175957" y="5939279"/>
              <a:ext cx="221342" cy="202504"/>
            </a:xfrm>
            <a:custGeom>
              <a:avLst/>
              <a:gdLst>
                <a:gd name="T0" fmla="*/ 63 w 85"/>
                <a:gd name="T1" fmla="*/ 4 h 78"/>
                <a:gd name="T2" fmla="*/ 35 w 85"/>
                <a:gd name="T3" fmla="*/ 6 h 78"/>
                <a:gd name="T4" fmla="*/ 6 w 85"/>
                <a:gd name="T5" fmla="*/ 11 h 78"/>
                <a:gd name="T6" fmla="*/ 2 w 85"/>
                <a:gd name="T7" fmla="*/ 11 h 78"/>
                <a:gd name="T8" fmla="*/ 1 w 85"/>
                <a:gd name="T9" fmla="*/ 16 h 78"/>
                <a:gd name="T10" fmla="*/ 38 w 85"/>
                <a:gd name="T11" fmla="*/ 76 h 78"/>
                <a:gd name="T12" fmla="*/ 42 w 85"/>
                <a:gd name="T13" fmla="*/ 78 h 78"/>
                <a:gd name="T14" fmla="*/ 43 w 85"/>
                <a:gd name="T15" fmla="*/ 77 h 78"/>
                <a:gd name="T16" fmla="*/ 45 w 85"/>
                <a:gd name="T17" fmla="*/ 72 h 78"/>
                <a:gd name="T18" fmla="*/ 28 w 85"/>
                <a:gd name="T19" fmla="*/ 45 h 78"/>
                <a:gd name="T20" fmla="*/ 57 w 85"/>
                <a:gd name="T21" fmla="*/ 40 h 78"/>
                <a:gd name="T22" fmla="*/ 85 w 85"/>
                <a:gd name="T23" fmla="*/ 39 h 78"/>
                <a:gd name="T24" fmla="*/ 63 w 85"/>
                <a:gd name="T25" fmla="*/ 4 h 7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</a:cxnLst>
              <a:rect l="0" t="0" r="r" b="b"/>
              <a:pathLst>
                <a:path w="85" h="78">
                  <a:moveTo>
                    <a:pt x="63" y="4"/>
                  </a:moveTo>
                  <a:cubicBezTo>
                    <a:pt x="63" y="4"/>
                    <a:pt x="49" y="11"/>
                    <a:pt x="35" y="6"/>
                  </a:cubicBezTo>
                  <a:cubicBezTo>
                    <a:pt x="20" y="0"/>
                    <a:pt x="13" y="3"/>
                    <a:pt x="6" y="11"/>
                  </a:cubicBezTo>
                  <a:cubicBezTo>
                    <a:pt x="5" y="10"/>
                    <a:pt x="4" y="10"/>
                    <a:pt x="2" y="11"/>
                  </a:cubicBezTo>
                  <a:cubicBezTo>
                    <a:pt x="1" y="12"/>
                    <a:pt x="0" y="14"/>
                    <a:pt x="1" y="16"/>
                  </a:cubicBezTo>
                  <a:cubicBezTo>
                    <a:pt x="38" y="76"/>
                    <a:pt x="38" y="76"/>
                    <a:pt x="38" y="76"/>
                  </a:cubicBezTo>
                  <a:cubicBezTo>
                    <a:pt x="39" y="77"/>
                    <a:pt x="40" y="78"/>
                    <a:pt x="42" y="78"/>
                  </a:cubicBezTo>
                  <a:cubicBezTo>
                    <a:pt x="42" y="78"/>
                    <a:pt x="43" y="77"/>
                    <a:pt x="43" y="77"/>
                  </a:cubicBezTo>
                  <a:cubicBezTo>
                    <a:pt x="45" y="76"/>
                    <a:pt x="46" y="74"/>
                    <a:pt x="45" y="72"/>
                  </a:cubicBezTo>
                  <a:cubicBezTo>
                    <a:pt x="28" y="45"/>
                    <a:pt x="28" y="45"/>
                    <a:pt x="28" y="45"/>
                  </a:cubicBezTo>
                  <a:cubicBezTo>
                    <a:pt x="35" y="37"/>
                    <a:pt x="41" y="35"/>
                    <a:pt x="57" y="40"/>
                  </a:cubicBezTo>
                  <a:cubicBezTo>
                    <a:pt x="71" y="45"/>
                    <a:pt x="85" y="39"/>
                    <a:pt x="85" y="39"/>
                  </a:cubicBezTo>
                  <a:lnTo>
                    <a:pt x="63" y="4"/>
                  </a:ln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4" name="Freeform 74"/>
            <p:cNvSpPr>
              <a:spLocks/>
            </p:cNvSpPr>
            <p:nvPr/>
          </p:nvSpPr>
          <p:spPr bwMode="auto">
            <a:xfrm>
              <a:off x="8083302" y="6071928"/>
              <a:ext cx="604373" cy="302971"/>
            </a:xfrm>
            <a:custGeom>
              <a:avLst/>
              <a:gdLst>
                <a:gd name="T0" fmla="*/ 232 w 232"/>
                <a:gd name="T1" fmla="*/ 0 h 116"/>
                <a:gd name="T2" fmla="*/ 114 w 232"/>
                <a:gd name="T3" fmla="*/ 0 h 116"/>
                <a:gd name="T4" fmla="*/ 114 w 232"/>
                <a:gd name="T5" fmla="*/ 0 h 116"/>
                <a:gd name="T6" fmla="*/ 0 w 232"/>
                <a:gd name="T7" fmla="*/ 0 h 116"/>
                <a:gd name="T8" fmla="*/ 116 w 232"/>
                <a:gd name="T9" fmla="*/ 116 h 116"/>
                <a:gd name="T10" fmla="*/ 232 w 232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232" h="116">
                  <a:moveTo>
                    <a:pt x="232" y="0"/>
                  </a:move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52" y="116"/>
                    <a:pt x="116" y="116"/>
                  </a:cubicBezTo>
                  <a:cubicBezTo>
                    <a:pt x="180" y="116"/>
                    <a:pt x="232" y="64"/>
                    <a:pt x="232" y="0"/>
                  </a:cubicBez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5" name="Freeform 75"/>
            <p:cNvSpPr>
              <a:spLocks/>
            </p:cNvSpPr>
            <p:nvPr/>
          </p:nvSpPr>
          <p:spPr bwMode="auto">
            <a:xfrm>
              <a:off x="8379995" y="5768956"/>
              <a:ext cx="307681" cy="302971"/>
            </a:xfrm>
            <a:custGeom>
              <a:avLst/>
              <a:gdLst>
                <a:gd name="T0" fmla="*/ 2 w 118"/>
                <a:gd name="T1" fmla="*/ 0 h 116"/>
                <a:gd name="T2" fmla="*/ 0 w 118"/>
                <a:gd name="T3" fmla="*/ 0 h 116"/>
                <a:gd name="T4" fmla="*/ 0 w 118"/>
                <a:gd name="T5" fmla="*/ 116 h 116"/>
                <a:gd name="T6" fmla="*/ 118 w 118"/>
                <a:gd name="T7" fmla="*/ 116 h 116"/>
                <a:gd name="T8" fmla="*/ 118 w 118"/>
                <a:gd name="T9" fmla="*/ 116 h 116"/>
                <a:gd name="T10" fmla="*/ 2 w 118"/>
                <a:gd name="T11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118" h="116">
                  <a:moveTo>
                    <a:pt x="2" y="0"/>
                  </a:moveTo>
                  <a:cubicBezTo>
                    <a:pt x="1" y="0"/>
                    <a:pt x="1" y="0"/>
                    <a:pt x="0" y="0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8" y="116"/>
                    <a:pt x="118" y="116"/>
                    <a:pt x="118" y="116"/>
                  </a:cubicBezTo>
                  <a:cubicBezTo>
                    <a:pt x="118" y="52"/>
                    <a:pt x="66" y="0"/>
                    <a:pt x="2" y="0"/>
                  </a:cubicBezTo>
                </a:path>
              </a:pathLst>
            </a:custGeom>
            <a:solidFill>
              <a:srgbClr val="7A5C3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6" name="Freeform 76"/>
            <p:cNvSpPr>
              <a:spLocks/>
            </p:cNvSpPr>
            <p:nvPr/>
          </p:nvSpPr>
          <p:spPr bwMode="auto">
            <a:xfrm>
              <a:off x="8083302" y="6071928"/>
              <a:ext cx="296692" cy="0"/>
            </a:xfrm>
            <a:custGeom>
              <a:avLst/>
              <a:gdLst>
                <a:gd name="T0" fmla="*/ 114 w 114"/>
                <a:gd name="T1" fmla="*/ 0 w 114"/>
                <a:gd name="T2" fmla="*/ 0 w 114"/>
                <a:gd name="T3" fmla="*/ 114 w 114"/>
                <a:gd name="T4" fmla="*/ 114 w 114"/>
              </a:gdLst>
              <a:ahLst/>
              <a:cxnLst>
                <a:cxn ang="0">
                  <a:pos x="T0" y="0"/>
                </a:cxn>
                <a:cxn ang="0">
                  <a:pos x="T1" y="0"/>
                </a:cxn>
                <a:cxn ang="0">
                  <a:pos x="T2" y="0"/>
                </a:cxn>
                <a:cxn ang="0">
                  <a:pos x="T3" y="0"/>
                </a:cxn>
                <a:cxn ang="0">
                  <a:pos x="T4" y="0"/>
                </a:cxn>
              </a:cxnLst>
              <a:rect l="0" t="0" r="r" b="b"/>
              <a:pathLst>
                <a:path w="114">
                  <a:moveTo>
                    <a:pt x="114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114" y="0"/>
                    <a:pt x="114" y="0"/>
                    <a:pt x="114" y="0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7A7A8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7" name="Freeform 77"/>
            <p:cNvSpPr>
              <a:spLocks/>
            </p:cNvSpPr>
            <p:nvPr/>
          </p:nvSpPr>
          <p:spPr bwMode="auto">
            <a:xfrm>
              <a:off x="8083302" y="5768956"/>
              <a:ext cx="296692" cy="302971"/>
            </a:xfrm>
            <a:custGeom>
              <a:avLst/>
              <a:gdLst>
                <a:gd name="T0" fmla="*/ 114 w 114"/>
                <a:gd name="T1" fmla="*/ 0 h 116"/>
                <a:gd name="T2" fmla="*/ 0 w 114"/>
                <a:gd name="T3" fmla="*/ 116 h 116"/>
                <a:gd name="T4" fmla="*/ 0 w 114"/>
                <a:gd name="T5" fmla="*/ 116 h 116"/>
                <a:gd name="T6" fmla="*/ 114 w 114"/>
                <a:gd name="T7" fmla="*/ 116 h 116"/>
                <a:gd name="T8" fmla="*/ 114 w 114"/>
                <a:gd name="T9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4" h="116">
                  <a:moveTo>
                    <a:pt x="114" y="0"/>
                  </a:moveTo>
                  <a:cubicBezTo>
                    <a:pt x="51" y="1"/>
                    <a:pt x="0" y="53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114" y="116"/>
                    <a:pt x="114" y="116"/>
                    <a:pt x="114" y="116"/>
                  </a:cubicBezTo>
                  <a:cubicBezTo>
                    <a:pt x="114" y="0"/>
                    <a:pt x="114" y="0"/>
                    <a:pt x="114" y="0"/>
                  </a:cubicBezTo>
                </a:path>
              </a:pathLst>
            </a:custGeom>
            <a:solidFill>
              <a:srgbClr val="7A5F46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8" name="Oval 78"/>
            <p:cNvSpPr>
              <a:spLocks noChangeArrowheads="1"/>
            </p:cNvSpPr>
            <p:nvPr/>
          </p:nvSpPr>
          <p:spPr bwMode="auto">
            <a:xfrm>
              <a:off x="8083302" y="5737560"/>
              <a:ext cx="604373" cy="605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79" name="Freeform 79"/>
            <p:cNvSpPr>
              <a:spLocks/>
            </p:cNvSpPr>
            <p:nvPr/>
          </p:nvSpPr>
          <p:spPr bwMode="auto">
            <a:xfrm>
              <a:off x="8256765" y="5922796"/>
              <a:ext cx="257447" cy="235470"/>
            </a:xfrm>
            <a:custGeom>
              <a:avLst/>
              <a:gdLst>
                <a:gd name="T0" fmla="*/ 80 w 164"/>
                <a:gd name="T1" fmla="*/ 0 h 150"/>
                <a:gd name="T2" fmla="*/ 103 w 164"/>
                <a:gd name="T3" fmla="*/ 58 h 150"/>
                <a:gd name="T4" fmla="*/ 164 w 164"/>
                <a:gd name="T5" fmla="*/ 58 h 150"/>
                <a:gd name="T6" fmla="*/ 111 w 164"/>
                <a:gd name="T7" fmla="*/ 93 h 150"/>
                <a:gd name="T8" fmla="*/ 133 w 164"/>
                <a:gd name="T9" fmla="*/ 150 h 150"/>
                <a:gd name="T10" fmla="*/ 80 w 164"/>
                <a:gd name="T11" fmla="*/ 116 h 150"/>
                <a:gd name="T12" fmla="*/ 31 w 164"/>
                <a:gd name="T13" fmla="*/ 150 h 150"/>
                <a:gd name="T14" fmla="*/ 48 w 164"/>
                <a:gd name="T15" fmla="*/ 93 h 150"/>
                <a:gd name="T16" fmla="*/ 0 w 164"/>
                <a:gd name="T17" fmla="*/ 58 h 150"/>
                <a:gd name="T18" fmla="*/ 61 w 164"/>
                <a:gd name="T19" fmla="*/ 58 h 150"/>
                <a:gd name="T20" fmla="*/ 80 w 164"/>
                <a:gd name="T21" fmla="*/ 0 h 15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164" h="150">
                  <a:moveTo>
                    <a:pt x="80" y="0"/>
                  </a:moveTo>
                  <a:lnTo>
                    <a:pt x="103" y="58"/>
                  </a:lnTo>
                  <a:lnTo>
                    <a:pt x="164" y="58"/>
                  </a:lnTo>
                  <a:lnTo>
                    <a:pt x="111" y="93"/>
                  </a:lnTo>
                  <a:lnTo>
                    <a:pt x="133" y="150"/>
                  </a:lnTo>
                  <a:lnTo>
                    <a:pt x="80" y="116"/>
                  </a:lnTo>
                  <a:lnTo>
                    <a:pt x="31" y="150"/>
                  </a:lnTo>
                  <a:lnTo>
                    <a:pt x="48" y="93"/>
                  </a:lnTo>
                  <a:lnTo>
                    <a:pt x="0" y="58"/>
                  </a:lnTo>
                  <a:lnTo>
                    <a:pt x="61" y="58"/>
                  </a:lnTo>
                  <a:lnTo>
                    <a:pt x="80" y="0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0" name="Freeform 80"/>
            <p:cNvSpPr>
              <a:spLocks/>
            </p:cNvSpPr>
            <p:nvPr/>
          </p:nvSpPr>
          <p:spPr bwMode="auto">
            <a:xfrm>
              <a:off x="9180593" y="6071928"/>
              <a:ext cx="605943" cy="302971"/>
            </a:xfrm>
            <a:custGeom>
              <a:avLst/>
              <a:gdLst>
                <a:gd name="T0" fmla="*/ 232 w 232"/>
                <a:gd name="T1" fmla="*/ 0 h 116"/>
                <a:gd name="T2" fmla="*/ 0 w 232"/>
                <a:gd name="T3" fmla="*/ 0 h 116"/>
                <a:gd name="T4" fmla="*/ 116 w 232"/>
                <a:gd name="T5" fmla="*/ 116 h 116"/>
                <a:gd name="T6" fmla="*/ 232 w 232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116">
                  <a:moveTo>
                    <a:pt x="2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52" y="116"/>
                    <a:pt x="116" y="116"/>
                  </a:cubicBezTo>
                  <a:cubicBezTo>
                    <a:pt x="180" y="116"/>
                    <a:pt x="232" y="64"/>
                    <a:pt x="232" y="0"/>
                  </a:cubicBez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1" name="Freeform 81"/>
            <p:cNvSpPr>
              <a:spLocks/>
            </p:cNvSpPr>
            <p:nvPr/>
          </p:nvSpPr>
          <p:spPr bwMode="auto">
            <a:xfrm>
              <a:off x="9180593" y="5768956"/>
              <a:ext cx="605943" cy="302971"/>
            </a:xfrm>
            <a:custGeom>
              <a:avLst/>
              <a:gdLst>
                <a:gd name="T0" fmla="*/ 116 w 232"/>
                <a:gd name="T1" fmla="*/ 0 h 116"/>
                <a:gd name="T2" fmla="*/ 115 w 232"/>
                <a:gd name="T3" fmla="*/ 0 h 116"/>
                <a:gd name="T4" fmla="*/ 115 w 232"/>
                <a:gd name="T5" fmla="*/ 116 h 116"/>
                <a:gd name="T6" fmla="*/ 0 w 232"/>
                <a:gd name="T7" fmla="*/ 116 h 116"/>
                <a:gd name="T8" fmla="*/ 0 w 232"/>
                <a:gd name="T9" fmla="*/ 116 h 116"/>
                <a:gd name="T10" fmla="*/ 0 w 232"/>
                <a:gd name="T11" fmla="*/ 116 h 116"/>
                <a:gd name="T12" fmla="*/ 232 w 232"/>
                <a:gd name="T13" fmla="*/ 116 h 116"/>
                <a:gd name="T14" fmla="*/ 232 w 232"/>
                <a:gd name="T15" fmla="*/ 116 h 116"/>
                <a:gd name="T16" fmla="*/ 116 w 232"/>
                <a:gd name="T1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</a:cxnLst>
              <a:rect l="0" t="0" r="r" b="b"/>
              <a:pathLst>
                <a:path w="232" h="116">
                  <a:moveTo>
                    <a:pt x="116" y="0"/>
                  </a:moveTo>
                  <a:cubicBezTo>
                    <a:pt x="116" y="0"/>
                    <a:pt x="115" y="0"/>
                    <a:pt x="115" y="0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</a:path>
              </a:pathLst>
            </a:custGeom>
            <a:solidFill>
              <a:srgbClr val="5C320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2" name="Freeform 82"/>
            <p:cNvSpPr>
              <a:spLocks/>
            </p:cNvSpPr>
            <p:nvPr/>
          </p:nvSpPr>
          <p:spPr bwMode="auto">
            <a:xfrm>
              <a:off x="9180593" y="5768956"/>
              <a:ext cx="299832" cy="302971"/>
            </a:xfrm>
            <a:custGeom>
              <a:avLst/>
              <a:gdLst>
                <a:gd name="T0" fmla="*/ 115 w 115"/>
                <a:gd name="T1" fmla="*/ 0 h 116"/>
                <a:gd name="T2" fmla="*/ 0 w 115"/>
                <a:gd name="T3" fmla="*/ 116 h 116"/>
                <a:gd name="T4" fmla="*/ 115 w 115"/>
                <a:gd name="T5" fmla="*/ 116 h 116"/>
                <a:gd name="T6" fmla="*/ 115 w 115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115" h="116">
                  <a:moveTo>
                    <a:pt x="115" y="0"/>
                  </a:moveTo>
                  <a:cubicBezTo>
                    <a:pt x="52" y="1"/>
                    <a:pt x="0" y="52"/>
                    <a:pt x="0" y="116"/>
                  </a:cubicBezTo>
                  <a:cubicBezTo>
                    <a:pt x="115" y="116"/>
                    <a:pt x="115" y="116"/>
                    <a:pt x="115" y="116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5C360B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3" name="Oval 83"/>
            <p:cNvSpPr>
              <a:spLocks noChangeArrowheads="1"/>
            </p:cNvSpPr>
            <p:nvPr/>
          </p:nvSpPr>
          <p:spPr bwMode="auto">
            <a:xfrm>
              <a:off x="9180593" y="5737560"/>
              <a:ext cx="605943" cy="605943"/>
            </a:xfrm>
            <a:prstGeom prst="ellipse">
              <a:avLst/>
            </a:prstGeom>
            <a:solidFill>
              <a:schemeClr val="bg1"/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1" name="Group 100"/>
            <p:cNvGrpSpPr/>
            <p:nvPr/>
          </p:nvGrpSpPr>
          <p:grpSpPr>
            <a:xfrm>
              <a:off x="9368969" y="5933000"/>
              <a:ext cx="229191" cy="215063"/>
              <a:chOff x="9372109" y="5938494"/>
              <a:chExt cx="229191" cy="215063"/>
            </a:xfrm>
            <a:solidFill>
              <a:schemeClr val="accent4"/>
            </a:solidFill>
          </p:grpSpPr>
          <p:sp>
            <p:nvSpPr>
              <p:cNvPr id="84" name="Freeform 84"/>
              <p:cNvSpPr>
                <a:spLocks/>
              </p:cNvSpPr>
              <p:nvPr/>
            </p:nvSpPr>
            <p:spPr bwMode="auto">
              <a:xfrm>
                <a:off x="9403505" y="6123731"/>
                <a:ext cx="166399" cy="29826"/>
              </a:xfrm>
              <a:custGeom>
                <a:avLst/>
                <a:gdLst>
                  <a:gd name="T0" fmla="*/ 63 w 64"/>
                  <a:gd name="T1" fmla="*/ 0 h 11"/>
                  <a:gd name="T2" fmla="*/ 1 w 64"/>
                  <a:gd name="T3" fmla="*/ 0 h 11"/>
                  <a:gd name="T4" fmla="*/ 0 w 64"/>
                  <a:gd name="T5" fmla="*/ 1 h 11"/>
                  <a:gd name="T6" fmla="*/ 0 w 64"/>
                  <a:gd name="T7" fmla="*/ 10 h 11"/>
                  <a:gd name="T8" fmla="*/ 1 w 64"/>
                  <a:gd name="T9" fmla="*/ 11 h 11"/>
                  <a:gd name="T10" fmla="*/ 63 w 64"/>
                  <a:gd name="T11" fmla="*/ 11 h 11"/>
                  <a:gd name="T12" fmla="*/ 64 w 64"/>
                  <a:gd name="T13" fmla="*/ 10 h 11"/>
                  <a:gd name="T14" fmla="*/ 64 w 64"/>
                  <a:gd name="T15" fmla="*/ 1 h 11"/>
                  <a:gd name="T16" fmla="*/ 63 w 64"/>
                  <a:gd name="T17" fmla="*/ 0 h 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</a:cxnLst>
                <a:rect l="0" t="0" r="r" b="b"/>
                <a:pathLst>
                  <a:path w="64" h="11">
                    <a:moveTo>
                      <a:pt x="63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0" y="0"/>
                      <a:pt x="0" y="0"/>
                      <a:pt x="0" y="1"/>
                    </a:cubicBezTo>
                    <a:cubicBezTo>
                      <a:pt x="0" y="10"/>
                      <a:pt x="0" y="10"/>
                      <a:pt x="0" y="10"/>
                    </a:cubicBezTo>
                    <a:cubicBezTo>
                      <a:pt x="0" y="11"/>
                      <a:pt x="0" y="11"/>
                      <a:pt x="1" y="11"/>
                    </a:cubicBezTo>
                    <a:cubicBezTo>
                      <a:pt x="63" y="11"/>
                      <a:pt x="63" y="11"/>
                      <a:pt x="63" y="11"/>
                    </a:cubicBezTo>
                    <a:cubicBezTo>
                      <a:pt x="64" y="11"/>
                      <a:pt x="64" y="11"/>
                      <a:pt x="64" y="10"/>
                    </a:cubicBezTo>
                    <a:cubicBezTo>
                      <a:pt x="64" y="1"/>
                      <a:pt x="64" y="1"/>
                      <a:pt x="64" y="1"/>
                    </a:cubicBezTo>
                    <a:cubicBezTo>
                      <a:pt x="64" y="0"/>
                      <a:pt x="64" y="0"/>
                      <a:pt x="63" y="0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85" name="Freeform 85"/>
              <p:cNvSpPr>
                <a:spLocks/>
              </p:cNvSpPr>
              <p:nvPr/>
            </p:nvSpPr>
            <p:spPr bwMode="auto">
              <a:xfrm>
                <a:off x="9372109" y="5938494"/>
                <a:ext cx="229191" cy="169538"/>
              </a:xfrm>
              <a:custGeom>
                <a:avLst/>
                <a:gdLst>
                  <a:gd name="T0" fmla="*/ 88 w 88"/>
                  <a:gd name="T1" fmla="*/ 9 h 65"/>
                  <a:gd name="T2" fmla="*/ 79 w 88"/>
                  <a:gd name="T3" fmla="*/ 0 h 65"/>
                  <a:gd name="T4" fmla="*/ 71 w 88"/>
                  <a:gd name="T5" fmla="*/ 9 h 65"/>
                  <a:gd name="T6" fmla="*/ 74 w 88"/>
                  <a:gd name="T7" fmla="*/ 16 h 65"/>
                  <a:gd name="T8" fmla="*/ 59 w 88"/>
                  <a:gd name="T9" fmla="*/ 47 h 65"/>
                  <a:gd name="T10" fmla="*/ 48 w 88"/>
                  <a:gd name="T11" fmla="*/ 16 h 65"/>
                  <a:gd name="T12" fmla="*/ 53 w 88"/>
                  <a:gd name="T13" fmla="*/ 9 h 65"/>
                  <a:gd name="T14" fmla="*/ 44 w 88"/>
                  <a:gd name="T15" fmla="*/ 0 h 65"/>
                  <a:gd name="T16" fmla="*/ 35 w 88"/>
                  <a:gd name="T17" fmla="*/ 9 h 65"/>
                  <a:gd name="T18" fmla="*/ 40 w 88"/>
                  <a:gd name="T19" fmla="*/ 16 h 65"/>
                  <a:gd name="T20" fmla="*/ 29 w 88"/>
                  <a:gd name="T21" fmla="*/ 47 h 65"/>
                  <a:gd name="T22" fmla="*/ 14 w 88"/>
                  <a:gd name="T23" fmla="*/ 16 h 65"/>
                  <a:gd name="T24" fmla="*/ 17 w 88"/>
                  <a:gd name="T25" fmla="*/ 9 h 65"/>
                  <a:gd name="T26" fmla="*/ 9 w 88"/>
                  <a:gd name="T27" fmla="*/ 0 h 65"/>
                  <a:gd name="T28" fmla="*/ 0 w 88"/>
                  <a:gd name="T29" fmla="*/ 9 h 65"/>
                  <a:gd name="T30" fmla="*/ 6 w 88"/>
                  <a:gd name="T31" fmla="*/ 17 h 65"/>
                  <a:gd name="T32" fmla="*/ 12 w 88"/>
                  <a:gd name="T33" fmla="*/ 65 h 65"/>
                  <a:gd name="T34" fmla="*/ 76 w 88"/>
                  <a:gd name="T35" fmla="*/ 65 h 65"/>
                  <a:gd name="T36" fmla="*/ 82 w 88"/>
                  <a:gd name="T37" fmla="*/ 17 h 65"/>
                  <a:gd name="T38" fmla="*/ 88 w 88"/>
                  <a:gd name="T39" fmla="*/ 9 h 6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</a:cxnLst>
                <a:rect l="0" t="0" r="r" b="b"/>
                <a:pathLst>
                  <a:path w="88" h="65">
                    <a:moveTo>
                      <a:pt x="88" y="9"/>
                    </a:moveTo>
                    <a:cubicBezTo>
                      <a:pt x="88" y="4"/>
                      <a:pt x="84" y="0"/>
                      <a:pt x="79" y="0"/>
                    </a:cubicBezTo>
                    <a:cubicBezTo>
                      <a:pt x="74" y="0"/>
                      <a:pt x="71" y="4"/>
                      <a:pt x="71" y="9"/>
                    </a:cubicBezTo>
                    <a:cubicBezTo>
                      <a:pt x="71" y="12"/>
                      <a:pt x="72" y="14"/>
                      <a:pt x="74" y="16"/>
                    </a:cubicBezTo>
                    <a:cubicBezTo>
                      <a:pt x="59" y="47"/>
                      <a:pt x="59" y="47"/>
                      <a:pt x="59" y="47"/>
                    </a:cubicBezTo>
                    <a:cubicBezTo>
                      <a:pt x="48" y="16"/>
                      <a:pt x="48" y="16"/>
                      <a:pt x="48" y="16"/>
                    </a:cubicBezTo>
                    <a:cubicBezTo>
                      <a:pt x="51" y="15"/>
                      <a:pt x="53" y="12"/>
                      <a:pt x="53" y="9"/>
                    </a:cubicBezTo>
                    <a:cubicBezTo>
                      <a:pt x="53" y="4"/>
                      <a:pt x="49" y="0"/>
                      <a:pt x="44" y="0"/>
                    </a:cubicBezTo>
                    <a:cubicBezTo>
                      <a:pt x="39" y="0"/>
                      <a:pt x="35" y="4"/>
                      <a:pt x="35" y="9"/>
                    </a:cubicBezTo>
                    <a:cubicBezTo>
                      <a:pt x="35" y="12"/>
                      <a:pt x="37" y="15"/>
                      <a:pt x="40" y="16"/>
                    </a:cubicBezTo>
                    <a:cubicBezTo>
                      <a:pt x="29" y="47"/>
                      <a:pt x="29" y="47"/>
                      <a:pt x="29" y="47"/>
                    </a:cubicBezTo>
                    <a:cubicBezTo>
                      <a:pt x="14" y="16"/>
                      <a:pt x="14" y="16"/>
                      <a:pt x="14" y="16"/>
                    </a:cubicBezTo>
                    <a:cubicBezTo>
                      <a:pt x="16" y="14"/>
                      <a:pt x="17" y="12"/>
                      <a:pt x="17" y="9"/>
                    </a:cubicBezTo>
                    <a:cubicBezTo>
                      <a:pt x="17" y="4"/>
                      <a:pt x="14" y="0"/>
                      <a:pt x="9" y="0"/>
                    </a:cubicBezTo>
                    <a:cubicBezTo>
                      <a:pt x="4" y="0"/>
                      <a:pt x="0" y="4"/>
                      <a:pt x="0" y="9"/>
                    </a:cubicBezTo>
                    <a:cubicBezTo>
                      <a:pt x="0" y="13"/>
                      <a:pt x="3" y="16"/>
                      <a:pt x="6" y="17"/>
                    </a:cubicBezTo>
                    <a:cubicBezTo>
                      <a:pt x="12" y="65"/>
                      <a:pt x="12" y="65"/>
                      <a:pt x="12" y="65"/>
                    </a:cubicBezTo>
                    <a:cubicBezTo>
                      <a:pt x="76" y="65"/>
                      <a:pt x="76" y="65"/>
                      <a:pt x="76" y="65"/>
                    </a:cubicBezTo>
                    <a:cubicBezTo>
                      <a:pt x="82" y="17"/>
                      <a:pt x="82" y="17"/>
                      <a:pt x="82" y="17"/>
                    </a:cubicBezTo>
                    <a:cubicBezTo>
                      <a:pt x="85" y="16"/>
                      <a:pt x="88" y="13"/>
                      <a:pt x="88" y="9"/>
                    </a:cubicBezTo>
                    <a:close/>
                  </a:path>
                </a:pathLst>
              </a:custGeom>
              <a:grpFill/>
              <a:ln>
                <a:noFill/>
              </a:ln>
              <a:extLst>
                <a:ext uri="{91240B29-F687-4F45-9708-019B960494DF}">
                  <a14:hiddenLine xmlns:a14="http://schemas.microsoft.com/office/drawing/2010/main" w="9525">
                    <a:solidFill>
                      <a:srgbClr val="000000"/>
                    </a:solidFill>
                    <a:round/>
                    <a:headEnd/>
                    <a:tailEnd/>
                  </a14:hiddenLine>
                </a:ext>
              </a:extLst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6" name="Freeform 86"/>
            <p:cNvSpPr>
              <a:spLocks/>
            </p:cNvSpPr>
            <p:nvPr/>
          </p:nvSpPr>
          <p:spPr bwMode="auto">
            <a:xfrm>
              <a:off x="10279454" y="6071928"/>
              <a:ext cx="605943" cy="302971"/>
            </a:xfrm>
            <a:custGeom>
              <a:avLst/>
              <a:gdLst>
                <a:gd name="T0" fmla="*/ 232 w 232"/>
                <a:gd name="T1" fmla="*/ 0 h 116"/>
                <a:gd name="T2" fmla="*/ 0 w 232"/>
                <a:gd name="T3" fmla="*/ 0 h 116"/>
                <a:gd name="T4" fmla="*/ 116 w 232"/>
                <a:gd name="T5" fmla="*/ 116 h 116"/>
                <a:gd name="T6" fmla="*/ 232 w 232"/>
                <a:gd name="T7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</a:cxnLst>
              <a:rect l="0" t="0" r="r" b="b"/>
              <a:pathLst>
                <a:path w="232" h="116">
                  <a:moveTo>
                    <a:pt x="232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64"/>
                    <a:pt x="52" y="116"/>
                    <a:pt x="116" y="116"/>
                  </a:cubicBezTo>
                  <a:cubicBezTo>
                    <a:pt x="180" y="116"/>
                    <a:pt x="232" y="64"/>
                    <a:pt x="232" y="0"/>
                  </a:cubicBezTo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7" name="Freeform 87"/>
            <p:cNvSpPr>
              <a:spLocks/>
            </p:cNvSpPr>
            <p:nvPr/>
          </p:nvSpPr>
          <p:spPr bwMode="auto">
            <a:xfrm>
              <a:off x="10279454" y="5768956"/>
              <a:ext cx="605943" cy="302971"/>
            </a:xfrm>
            <a:custGeom>
              <a:avLst/>
              <a:gdLst>
                <a:gd name="T0" fmla="*/ 116 w 232"/>
                <a:gd name="T1" fmla="*/ 0 h 116"/>
                <a:gd name="T2" fmla="*/ 116 w 232"/>
                <a:gd name="T3" fmla="*/ 108 h 116"/>
                <a:gd name="T4" fmla="*/ 1 w 232"/>
                <a:gd name="T5" fmla="*/ 108 h 116"/>
                <a:gd name="T6" fmla="*/ 0 w 232"/>
                <a:gd name="T7" fmla="*/ 116 h 116"/>
                <a:gd name="T8" fmla="*/ 0 w 232"/>
                <a:gd name="T9" fmla="*/ 116 h 116"/>
                <a:gd name="T10" fmla="*/ 232 w 232"/>
                <a:gd name="T11" fmla="*/ 116 h 116"/>
                <a:gd name="T12" fmla="*/ 232 w 232"/>
                <a:gd name="T13" fmla="*/ 116 h 116"/>
                <a:gd name="T14" fmla="*/ 116 w 232"/>
                <a:gd name="T15" fmla="*/ 0 h 11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232" h="116">
                  <a:moveTo>
                    <a:pt x="116" y="0"/>
                  </a:moveTo>
                  <a:cubicBezTo>
                    <a:pt x="116" y="108"/>
                    <a:pt x="116" y="108"/>
                    <a:pt x="116" y="108"/>
                  </a:cubicBezTo>
                  <a:cubicBezTo>
                    <a:pt x="1" y="108"/>
                    <a:pt x="1" y="108"/>
                    <a:pt x="1" y="108"/>
                  </a:cubicBezTo>
                  <a:cubicBezTo>
                    <a:pt x="0" y="111"/>
                    <a:pt x="0" y="113"/>
                    <a:pt x="0" y="116"/>
                  </a:cubicBezTo>
                  <a:cubicBezTo>
                    <a:pt x="0" y="116"/>
                    <a:pt x="0" y="116"/>
                    <a:pt x="0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116"/>
                    <a:pt x="232" y="116"/>
                    <a:pt x="232" y="116"/>
                  </a:cubicBezTo>
                  <a:cubicBezTo>
                    <a:pt x="232" y="52"/>
                    <a:pt x="180" y="0"/>
                    <a:pt x="116" y="0"/>
                  </a:cubicBezTo>
                </a:path>
              </a:pathLst>
            </a:custGeom>
            <a:solidFill>
              <a:srgbClr val="C28B0A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8" name="Freeform 88"/>
            <p:cNvSpPr>
              <a:spLocks/>
            </p:cNvSpPr>
            <p:nvPr/>
          </p:nvSpPr>
          <p:spPr bwMode="auto">
            <a:xfrm>
              <a:off x="10282593" y="5768956"/>
              <a:ext cx="299832" cy="282564"/>
            </a:xfrm>
            <a:custGeom>
              <a:avLst/>
              <a:gdLst>
                <a:gd name="T0" fmla="*/ 115 w 115"/>
                <a:gd name="T1" fmla="*/ 0 h 108"/>
                <a:gd name="T2" fmla="*/ 0 w 115"/>
                <a:gd name="T3" fmla="*/ 108 h 108"/>
                <a:gd name="T4" fmla="*/ 115 w 115"/>
                <a:gd name="T5" fmla="*/ 108 h 108"/>
                <a:gd name="T6" fmla="*/ 115 w 115"/>
                <a:gd name="T7" fmla="*/ 0 h 108"/>
                <a:gd name="T8" fmla="*/ 115 w 115"/>
                <a:gd name="T9" fmla="*/ 0 h 10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15" h="108">
                  <a:moveTo>
                    <a:pt x="115" y="0"/>
                  </a:moveTo>
                  <a:cubicBezTo>
                    <a:pt x="54" y="0"/>
                    <a:pt x="3" y="48"/>
                    <a:pt x="0" y="108"/>
                  </a:cubicBezTo>
                  <a:cubicBezTo>
                    <a:pt x="115" y="108"/>
                    <a:pt x="115" y="108"/>
                    <a:pt x="115" y="108"/>
                  </a:cubicBezTo>
                  <a:cubicBezTo>
                    <a:pt x="115" y="0"/>
                    <a:pt x="115" y="0"/>
                    <a:pt x="115" y="0"/>
                  </a:cubicBezTo>
                  <a:cubicBezTo>
                    <a:pt x="115" y="0"/>
                    <a:pt x="115" y="0"/>
                    <a:pt x="115" y="0"/>
                  </a:cubicBezTo>
                </a:path>
              </a:pathLst>
            </a:custGeom>
            <a:solidFill>
              <a:srgbClr val="C2901C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89" name="Oval 89"/>
            <p:cNvSpPr>
              <a:spLocks noChangeArrowheads="1"/>
            </p:cNvSpPr>
            <p:nvPr/>
          </p:nvSpPr>
          <p:spPr bwMode="auto">
            <a:xfrm>
              <a:off x="10279454" y="5737560"/>
              <a:ext cx="605943" cy="605943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02" name="Group 101"/>
            <p:cNvGrpSpPr/>
            <p:nvPr/>
          </p:nvGrpSpPr>
          <p:grpSpPr>
            <a:xfrm>
              <a:off x="10471755" y="5928290"/>
              <a:ext cx="221341" cy="224482"/>
              <a:chOff x="10475679" y="5925936"/>
              <a:chExt cx="221341" cy="224482"/>
            </a:xfrm>
          </p:grpSpPr>
          <p:sp>
            <p:nvSpPr>
              <p:cNvPr id="90" name="Freeform 90"/>
              <p:cNvSpPr>
                <a:spLocks noEditPoints="1"/>
              </p:cNvSpPr>
              <p:nvPr/>
            </p:nvSpPr>
            <p:spPr bwMode="auto">
              <a:xfrm>
                <a:off x="10535331" y="5925936"/>
                <a:ext cx="161689" cy="161689"/>
              </a:xfrm>
              <a:custGeom>
                <a:avLst/>
                <a:gdLst>
                  <a:gd name="T0" fmla="*/ 44 w 62"/>
                  <a:gd name="T1" fmla="*/ 6 h 62"/>
                  <a:gd name="T2" fmla="*/ 25 w 62"/>
                  <a:gd name="T3" fmla="*/ 18 h 62"/>
                  <a:gd name="T4" fmla="*/ 2 w 62"/>
                  <a:gd name="T5" fmla="*/ 41 h 62"/>
                  <a:gd name="T6" fmla="*/ 2 w 62"/>
                  <a:gd name="T7" fmla="*/ 49 h 62"/>
                  <a:gd name="T8" fmla="*/ 14 w 62"/>
                  <a:gd name="T9" fmla="*/ 60 h 62"/>
                  <a:gd name="T10" fmla="*/ 21 w 62"/>
                  <a:gd name="T11" fmla="*/ 60 h 62"/>
                  <a:gd name="T12" fmla="*/ 45 w 62"/>
                  <a:gd name="T13" fmla="*/ 37 h 62"/>
                  <a:gd name="T14" fmla="*/ 56 w 62"/>
                  <a:gd name="T15" fmla="*/ 19 h 62"/>
                  <a:gd name="T16" fmla="*/ 62 w 62"/>
                  <a:gd name="T17" fmla="*/ 0 h 62"/>
                  <a:gd name="T18" fmla="*/ 44 w 62"/>
                  <a:gd name="T19" fmla="*/ 6 h 62"/>
                  <a:gd name="T20" fmla="*/ 43 w 62"/>
                  <a:gd name="T21" fmla="*/ 31 h 62"/>
                  <a:gd name="T22" fmla="*/ 31 w 62"/>
                  <a:gd name="T23" fmla="*/ 31 h 62"/>
                  <a:gd name="T24" fmla="*/ 31 w 62"/>
                  <a:gd name="T25" fmla="*/ 19 h 62"/>
                  <a:gd name="T26" fmla="*/ 43 w 62"/>
                  <a:gd name="T27" fmla="*/ 19 h 62"/>
                  <a:gd name="T28" fmla="*/ 43 w 62"/>
                  <a:gd name="T29" fmla="*/ 31 h 62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</a:cxnLst>
                <a:rect l="0" t="0" r="r" b="b"/>
                <a:pathLst>
                  <a:path w="62" h="62">
                    <a:moveTo>
                      <a:pt x="44" y="6"/>
                    </a:moveTo>
                    <a:cubicBezTo>
                      <a:pt x="38" y="8"/>
                      <a:pt x="30" y="13"/>
                      <a:pt x="25" y="18"/>
                    </a:cubicBezTo>
                    <a:cubicBezTo>
                      <a:pt x="2" y="41"/>
                      <a:pt x="2" y="41"/>
                      <a:pt x="2" y="41"/>
                    </a:cubicBezTo>
                    <a:cubicBezTo>
                      <a:pt x="0" y="43"/>
                      <a:pt x="0" y="46"/>
                      <a:pt x="2" y="49"/>
                    </a:cubicBezTo>
                    <a:cubicBezTo>
                      <a:pt x="14" y="60"/>
                      <a:pt x="14" y="60"/>
                      <a:pt x="14" y="60"/>
                    </a:cubicBezTo>
                    <a:cubicBezTo>
                      <a:pt x="16" y="62"/>
                      <a:pt x="19" y="62"/>
                      <a:pt x="21" y="60"/>
                    </a:cubicBezTo>
                    <a:cubicBezTo>
                      <a:pt x="45" y="37"/>
                      <a:pt x="45" y="37"/>
                      <a:pt x="45" y="37"/>
                    </a:cubicBezTo>
                    <a:cubicBezTo>
                      <a:pt x="49" y="33"/>
                      <a:pt x="54" y="24"/>
                      <a:pt x="56" y="19"/>
                    </a:cubicBezTo>
                    <a:cubicBezTo>
                      <a:pt x="62" y="0"/>
                      <a:pt x="62" y="0"/>
                      <a:pt x="62" y="0"/>
                    </a:cubicBezTo>
                    <a:lnTo>
                      <a:pt x="44" y="6"/>
                    </a:lnTo>
                    <a:close/>
                    <a:moveTo>
                      <a:pt x="43" y="31"/>
                    </a:moveTo>
                    <a:cubicBezTo>
                      <a:pt x="40" y="34"/>
                      <a:pt x="34" y="34"/>
                      <a:pt x="31" y="31"/>
                    </a:cubicBezTo>
                    <a:cubicBezTo>
                      <a:pt x="28" y="28"/>
                      <a:pt x="28" y="23"/>
                      <a:pt x="31" y="19"/>
                    </a:cubicBezTo>
                    <a:cubicBezTo>
                      <a:pt x="34" y="16"/>
                      <a:pt x="40" y="16"/>
                      <a:pt x="43" y="19"/>
                    </a:cubicBezTo>
                    <a:cubicBezTo>
                      <a:pt x="46" y="23"/>
                      <a:pt x="46" y="28"/>
                      <a:pt x="43" y="3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1" name="Freeform 91"/>
              <p:cNvSpPr>
                <a:spLocks/>
              </p:cNvSpPr>
              <p:nvPr/>
            </p:nvSpPr>
            <p:spPr bwMode="auto">
              <a:xfrm>
                <a:off x="10475679" y="5991868"/>
                <a:ext cx="75350" cy="67501"/>
              </a:xfrm>
              <a:custGeom>
                <a:avLst/>
                <a:gdLst>
                  <a:gd name="T0" fmla="*/ 9 w 29"/>
                  <a:gd name="T1" fmla="*/ 24 h 26"/>
                  <a:gd name="T2" fmla="*/ 29 w 29"/>
                  <a:gd name="T3" fmla="*/ 4 h 26"/>
                  <a:gd name="T4" fmla="*/ 13 w 29"/>
                  <a:gd name="T5" fmla="*/ 4 h 26"/>
                  <a:gd name="T6" fmla="*/ 2 w 29"/>
                  <a:gd name="T7" fmla="*/ 16 h 26"/>
                  <a:gd name="T8" fmla="*/ 2 w 29"/>
                  <a:gd name="T9" fmla="*/ 24 h 26"/>
                  <a:gd name="T10" fmla="*/ 9 w 29"/>
                  <a:gd name="T11" fmla="*/ 24 h 26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9" h="26">
                    <a:moveTo>
                      <a:pt x="9" y="24"/>
                    </a:moveTo>
                    <a:cubicBezTo>
                      <a:pt x="29" y="4"/>
                      <a:pt x="29" y="4"/>
                      <a:pt x="29" y="4"/>
                    </a:cubicBezTo>
                    <a:cubicBezTo>
                      <a:pt x="25" y="0"/>
                      <a:pt x="18" y="0"/>
                      <a:pt x="13" y="4"/>
                    </a:cubicBezTo>
                    <a:cubicBezTo>
                      <a:pt x="2" y="16"/>
                      <a:pt x="2" y="16"/>
                      <a:pt x="2" y="16"/>
                    </a:cubicBezTo>
                    <a:cubicBezTo>
                      <a:pt x="0" y="18"/>
                      <a:pt x="0" y="21"/>
                      <a:pt x="2" y="24"/>
                    </a:cubicBezTo>
                    <a:cubicBezTo>
                      <a:pt x="4" y="26"/>
                      <a:pt x="7" y="26"/>
                      <a:pt x="9" y="2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2" name="Freeform 92"/>
              <p:cNvSpPr>
                <a:spLocks/>
              </p:cNvSpPr>
              <p:nvPr/>
            </p:nvSpPr>
            <p:spPr bwMode="auto">
              <a:xfrm>
                <a:off x="10566727" y="6071928"/>
                <a:ext cx="64362" cy="78490"/>
              </a:xfrm>
              <a:custGeom>
                <a:avLst/>
                <a:gdLst>
                  <a:gd name="T0" fmla="*/ 2 w 25"/>
                  <a:gd name="T1" fmla="*/ 20 h 30"/>
                  <a:gd name="T2" fmla="*/ 2 w 25"/>
                  <a:gd name="T3" fmla="*/ 28 h 30"/>
                  <a:gd name="T4" fmla="*/ 9 w 25"/>
                  <a:gd name="T5" fmla="*/ 28 h 30"/>
                  <a:gd name="T6" fmla="*/ 21 w 25"/>
                  <a:gd name="T7" fmla="*/ 16 h 30"/>
                  <a:gd name="T8" fmla="*/ 21 w 25"/>
                  <a:gd name="T9" fmla="*/ 0 h 30"/>
                  <a:gd name="T10" fmla="*/ 2 w 25"/>
                  <a:gd name="T11" fmla="*/ 20 h 30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</a:cxnLst>
                <a:rect l="0" t="0" r="r" b="b"/>
                <a:pathLst>
                  <a:path w="25" h="30">
                    <a:moveTo>
                      <a:pt x="2" y="20"/>
                    </a:moveTo>
                    <a:cubicBezTo>
                      <a:pt x="0" y="22"/>
                      <a:pt x="0" y="25"/>
                      <a:pt x="2" y="28"/>
                    </a:cubicBezTo>
                    <a:cubicBezTo>
                      <a:pt x="4" y="30"/>
                      <a:pt x="7" y="30"/>
                      <a:pt x="9" y="28"/>
                    </a:cubicBezTo>
                    <a:cubicBezTo>
                      <a:pt x="21" y="16"/>
                      <a:pt x="21" y="16"/>
                      <a:pt x="21" y="16"/>
                    </a:cubicBezTo>
                    <a:cubicBezTo>
                      <a:pt x="25" y="12"/>
                      <a:pt x="25" y="5"/>
                      <a:pt x="21" y="0"/>
                    </a:cubicBezTo>
                    <a:lnTo>
                      <a:pt x="2" y="2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3" name="Freeform 93"/>
              <p:cNvSpPr>
                <a:spLocks/>
              </p:cNvSpPr>
              <p:nvPr/>
            </p:nvSpPr>
            <p:spPr bwMode="auto">
              <a:xfrm>
                <a:off x="10532192" y="6051520"/>
                <a:ext cx="39245" cy="39245"/>
              </a:xfrm>
              <a:custGeom>
                <a:avLst/>
                <a:gdLst>
                  <a:gd name="T0" fmla="*/ 1 w 15"/>
                  <a:gd name="T1" fmla="*/ 2 h 15"/>
                  <a:gd name="T2" fmla="*/ 1 w 15"/>
                  <a:gd name="T3" fmla="*/ 6 h 15"/>
                  <a:gd name="T4" fmla="*/ 9 w 15"/>
                  <a:gd name="T5" fmla="*/ 14 h 15"/>
                  <a:gd name="T6" fmla="*/ 13 w 15"/>
                  <a:gd name="T7" fmla="*/ 14 h 15"/>
                  <a:gd name="T8" fmla="*/ 15 w 15"/>
                  <a:gd name="T9" fmla="*/ 12 h 15"/>
                  <a:gd name="T10" fmla="*/ 3 w 15"/>
                  <a:gd name="T11" fmla="*/ 0 h 15"/>
                  <a:gd name="T12" fmla="*/ 1 w 15"/>
                  <a:gd name="T13" fmla="*/ 2 h 15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</a:cxnLst>
                <a:rect l="0" t="0" r="r" b="b"/>
                <a:pathLst>
                  <a:path w="15" h="15">
                    <a:moveTo>
                      <a:pt x="1" y="2"/>
                    </a:moveTo>
                    <a:cubicBezTo>
                      <a:pt x="0" y="3"/>
                      <a:pt x="0" y="5"/>
                      <a:pt x="1" y="6"/>
                    </a:cubicBezTo>
                    <a:cubicBezTo>
                      <a:pt x="9" y="14"/>
                      <a:pt x="9" y="14"/>
                      <a:pt x="9" y="14"/>
                    </a:cubicBezTo>
                    <a:cubicBezTo>
                      <a:pt x="10" y="15"/>
                      <a:pt x="12" y="15"/>
                      <a:pt x="13" y="14"/>
                    </a:cubicBezTo>
                    <a:cubicBezTo>
                      <a:pt x="15" y="12"/>
                      <a:pt x="15" y="12"/>
                      <a:pt x="15" y="12"/>
                    </a:cubicBezTo>
                    <a:cubicBezTo>
                      <a:pt x="3" y="0"/>
                      <a:pt x="3" y="0"/>
                      <a:pt x="3" y="0"/>
                    </a:cubicBezTo>
                    <a:lnTo>
                      <a:pt x="1" y="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94" name="Freeform 94"/>
              <p:cNvSpPr>
                <a:spLocks/>
              </p:cNvSpPr>
              <p:nvPr/>
            </p:nvSpPr>
            <p:spPr bwMode="auto">
              <a:xfrm>
                <a:off x="10483528" y="6075067"/>
                <a:ext cx="70641" cy="70641"/>
              </a:xfrm>
              <a:custGeom>
                <a:avLst/>
                <a:gdLst>
                  <a:gd name="T0" fmla="*/ 0 w 27"/>
                  <a:gd name="T1" fmla="*/ 27 h 27"/>
                  <a:gd name="T2" fmla="*/ 22 w 27"/>
                  <a:gd name="T3" fmla="*/ 5 h 27"/>
                  <a:gd name="T4" fmla="*/ 0 w 27"/>
                  <a:gd name="T5" fmla="*/ 27 h 2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</a:cxnLst>
                <a:rect l="0" t="0" r="r" b="b"/>
                <a:pathLst>
                  <a:path w="27" h="27">
                    <a:moveTo>
                      <a:pt x="0" y="27"/>
                    </a:moveTo>
                    <a:cubicBezTo>
                      <a:pt x="11" y="22"/>
                      <a:pt x="27" y="11"/>
                      <a:pt x="22" y="5"/>
                    </a:cubicBezTo>
                    <a:cubicBezTo>
                      <a:pt x="16" y="0"/>
                      <a:pt x="5" y="16"/>
                      <a:pt x="0" y="27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95" name="Freeform 95"/>
            <p:cNvSpPr>
              <a:spLocks/>
            </p:cNvSpPr>
            <p:nvPr/>
          </p:nvSpPr>
          <p:spPr bwMode="auto">
            <a:xfrm>
              <a:off x="6221518" y="2915059"/>
              <a:ext cx="271576" cy="271575"/>
            </a:xfrm>
            <a:custGeom>
              <a:avLst/>
              <a:gdLst>
                <a:gd name="T0" fmla="*/ 99 w 104"/>
                <a:gd name="T1" fmla="*/ 44 h 104"/>
                <a:gd name="T2" fmla="*/ 60 w 104"/>
                <a:gd name="T3" fmla="*/ 100 h 104"/>
                <a:gd name="T4" fmla="*/ 4 w 104"/>
                <a:gd name="T5" fmla="*/ 60 h 104"/>
                <a:gd name="T6" fmla="*/ 44 w 104"/>
                <a:gd name="T7" fmla="*/ 4 h 104"/>
                <a:gd name="T8" fmla="*/ 99 w 104"/>
                <a:gd name="T9" fmla="*/ 44 h 10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104" h="104">
                  <a:moveTo>
                    <a:pt x="99" y="44"/>
                  </a:moveTo>
                  <a:cubicBezTo>
                    <a:pt x="104" y="70"/>
                    <a:pt x="86" y="95"/>
                    <a:pt x="60" y="100"/>
                  </a:cubicBezTo>
                  <a:cubicBezTo>
                    <a:pt x="34" y="104"/>
                    <a:pt x="9" y="87"/>
                    <a:pt x="4" y="60"/>
                  </a:cubicBezTo>
                  <a:cubicBezTo>
                    <a:pt x="0" y="34"/>
                    <a:pt x="17" y="9"/>
                    <a:pt x="44" y="4"/>
                  </a:cubicBezTo>
                  <a:cubicBezTo>
                    <a:pt x="70" y="0"/>
                    <a:pt x="95" y="17"/>
                    <a:pt x="99" y="44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6" name="Freeform 96"/>
            <p:cNvSpPr>
              <a:spLocks/>
            </p:cNvSpPr>
            <p:nvPr/>
          </p:nvSpPr>
          <p:spPr bwMode="auto">
            <a:xfrm>
              <a:off x="6290590" y="3236868"/>
              <a:ext cx="323379" cy="224481"/>
            </a:xfrm>
            <a:custGeom>
              <a:avLst/>
              <a:gdLst>
                <a:gd name="T0" fmla="*/ 97 w 124"/>
                <a:gd name="T1" fmla="*/ 28 h 86"/>
                <a:gd name="T2" fmla="*/ 35 w 124"/>
                <a:gd name="T3" fmla="*/ 38 h 86"/>
                <a:gd name="T4" fmla="*/ 14 w 124"/>
                <a:gd name="T5" fmla="*/ 0 h 86"/>
                <a:gd name="T6" fmla="*/ 12 w 124"/>
                <a:gd name="T7" fmla="*/ 44 h 86"/>
                <a:gd name="T8" fmla="*/ 0 w 124"/>
                <a:gd name="T9" fmla="*/ 67 h 86"/>
                <a:gd name="T10" fmla="*/ 4 w 124"/>
                <a:gd name="T11" fmla="*/ 74 h 86"/>
                <a:gd name="T12" fmla="*/ 28 w 124"/>
                <a:gd name="T13" fmla="*/ 85 h 86"/>
                <a:gd name="T14" fmla="*/ 104 w 124"/>
                <a:gd name="T15" fmla="*/ 71 h 86"/>
                <a:gd name="T16" fmla="*/ 122 w 124"/>
                <a:gd name="T17" fmla="*/ 46 h 86"/>
                <a:gd name="T18" fmla="*/ 97 w 124"/>
                <a:gd name="T19" fmla="*/ 28 h 8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</a:cxnLst>
              <a:rect l="0" t="0" r="r" b="b"/>
              <a:pathLst>
                <a:path w="124" h="86">
                  <a:moveTo>
                    <a:pt x="97" y="28"/>
                  </a:moveTo>
                  <a:cubicBezTo>
                    <a:pt x="35" y="38"/>
                    <a:pt x="35" y="38"/>
                    <a:pt x="35" y="38"/>
                  </a:cubicBezTo>
                  <a:cubicBezTo>
                    <a:pt x="14" y="0"/>
                    <a:pt x="14" y="0"/>
                    <a:pt x="14" y="0"/>
                  </a:cubicBezTo>
                  <a:cubicBezTo>
                    <a:pt x="20" y="14"/>
                    <a:pt x="20" y="30"/>
                    <a:pt x="12" y="44"/>
                  </a:cubicBezTo>
                  <a:cubicBezTo>
                    <a:pt x="0" y="67"/>
                    <a:pt x="0" y="67"/>
                    <a:pt x="0" y="67"/>
                  </a:cubicBezTo>
                  <a:cubicBezTo>
                    <a:pt x="4" y="74"/>
                    <a:pt x="4" y="74"/>
                    <a:pt x="4" y="74"/>
                  </a:cubicBezTo>
                  <a:cubicBezTo>
                    <a:pt x="9" y="82"/>
                    <a:pt x="18" y="86"/>
                    <a:pt x="28" y="85"/>
                  </a:cubicBezTo>
                  <a:cubicBezTo>
                    <a:pt x="104" y="71"/>
                    <a:pt x="104" y="71"/>
                    <a:pt x="104" y="71"/>
                  </a:cubicBezTo>
                  <a:cubicBezTo>
                    <a:pt x="116" y="69"/>
                    <a:pt x="124" y="58"/>
                    <a:pt x="122" y="46"/>
                  </a:cubicBezTo>
                  <a:cubicBezTo>
                    <a:pt x="120" y="34"/>
                    <a:pt x="109" y="26"/>
                    <a:pt x="97" y="28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7" name="Freeform 97"/>
            <p:cNvSpPr>
              <a:spLocks/>
            </p:cNvSpPr>
            <p:nvPr/>
          </p:nvSpPr>
          <p:spPr bwMode="auto">
            <a:xfrm>
              <a:off x="5770985" y="3111284"/>
              <a:ext cx="571408" cy="712689"/>
            </a:xfrm>
            <a:custGeom>
              <a:avLst/>
              <a:gdLst>
                <a:gd name="T0" fmla="*/ 203 w 219"/>
                <a:gd name="T1" fmla="*/ 169 h 273"/>
                <a:gd name="T2" fmla="*/ 176 w 219"/>
                <a:gd name="T3" fmla="*/ 159 h 273"/>
                <a:gd name="T4" fmla="*/ 165 w 219"/>
                <a:gd name="T5" fmla="*/ 155 h 273"/>
                <a:gd name="T6" fmla="*/ 203 w 219"/>
                <a:gd name="T7" fmla="*/ 81 h 273"/>
                <a:gd name="T8" fmla="*/ 187 w 219"/>
                <a:gd name="T9" fmla="*/ 28 h 273"/>
                <a:gd name="T10" fmla="*/ 182 w 219"/>
                <a:gd name="T11" fmla="*/ 26 h 273"/>
                <a:gd name="T12" fmla="*/ 177 w 219"/>
                <a:gd name="T13" fmla="*/ 24 h 273"/>
                <a:gd name="T14" fmla="*/ 109 w 219"/>
                <a:gd name="T15" fmla="*/ 2 h 273"/>
                <a:gd name="T16" fmla="*/ 91 w 219"/>
                <a:gd name="T17" fmla="*/ 4 h 273"/>
                <a:gd name="T18" fmla="*/ 14 w 219"/>
                <a:gd name="T19" fmla="*/ 51 h 273"/>
                <a:gd name="T20" fmla="*/ 6 w 219"/>
                <a:gd name="T21" fmla="*/ 81 h 273"/>
                <a:gd name="T22" fmla="*/ 29 w 219"/>
                <a:gd name="T23" fmla="*/ 92 h 273"/>
                <a:gd name="T24" fmla="*/ 36 w 219"/>
                <a:gd name="T25" fmla="*/ 89 h 273"/>
                <a:gd name="T26" fmla="*/ 105 w 219"/>
                <a:gd name="T27" fmla="*/ 48 h 273"/>
                <a:gd name="T28" fmla="*/ 128 w 219"/>
                <a:gd name="T29" fmla="*/ 55 h 273"/>
                <a:gd name="T30" fmla="*/ 92 w 219"/>
                <a:gd name="T31" fmla="*/ 127 h 273"/>
                <a:gd name="T32" fmla="*/ 107 w 219"/>
                <a:gd name="T33" fmla="*/ 180 h 273"/>
                <a:gd name="T34" fmla="*/ 110 w 219"/>
                <a:gd name="T35" fmla="*/ 181 h 273"/>
                <a:gd name="T36" fmla="*/ 109 w 219"/>
                <a:gd name="T37" fmla="*/ 181 h 273"/>
                <a:gd name="T38" fmla="*/ 141 w 219"/>
                <a:gd name="T39" fmla="*/ 194 h 273"/>
                <a:gd name="T40" fmla="*/ 154 w 219"/>
                <a:gd name="T41" fmla="*/ 198 h 273"/>
                <a:gd name="T42" fmla="*/ 115 w 219"/>
                <a:gd name="T43" fmla="*/ 234 h 273"/>
                <a:gd name="T44" fmla="*/ 114 w 219"/>
                <a:gd name="T45" fmla="*/ 265 h 273"/>
                <a:gd name="T46" fmla="*/ 134 w 219"/>
                <a:gd name="T47" fmla="*/ 272 h 273"/>
                <a:gd name="T48" fmla="*/ 146 w 219"/>
                <a:gd name="T49" fmla="*/ 266 h 273"/>
                <a:gd name="T50" fmla="*/ 210 w 219"/>
                <a:gd name="T51" fmla="*/ 206 h 273"/>
                <a:gd name="T52" fmla="*/ 217 w 219"/>
                <a:gd name="T53" fmla="*/ 185 h 273"/>
                <a:gd name="T54" fmla="*/ 203 w 219"/>
                <a:gd name="T55" fmla="*/ 169 h 273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  <a:cxn ang="0">
                  <a:pos x="T22" y="T23"/>
                </a:cxn>
                <a:cxn ang="0">
                  <a:pos x="T24" y="T25"/>
                </a:cxn>
                <a:cxn ang="0">
                  <a:pos x="T26" y="T27"/>
                </a:cxn>
                <a:cxn ang="0">
                  <a:pos x="T28" y="T29"/>
                </a:cxn>
                <a:cxn ang="0">
                  <a:pos x="T30" y="T31"/>
                </a:cxn>
                <a:cxn ang="0">
                  <a:pos x="T32" y="T33"/>
                </a:cxn>
                <a:cxn ang="0">
                  <a:pos x="T34" y="T35"/>
                </a:cxn>
                <a:cxn ang="0">
                  <a:pos x="T36" y="T37"/>
                </a:cxn>
                <a:cxn ang="0">
                  <a:pos x="T38" y="T39"/>
                </a:cxn>
                <a:cxn ang="0">
                  <a:pos x="T40" y="T41"/>
                </a:cxn>
                <a:cxn ang="0">
                  <a:pos x="T42" y="T43"/>
                </a:cxn>
                <a:cxn ang="0">
                  <a:pos x="T44" y="T45"/>
                </a:cxn>
                <a:cxn ang="0">
                  <a:pos x="T46" y="T47"/>
                </a:cxn>
                <a:cxn ang="0">
                  <a:pos x="T48" y="T49"/>
                </a:cxn>
                <a:cxn ang="0">
                  <a:pos x="T50" y="T51"/>
                </a:cxn>
                <a:cxn ang="0">
                  <a:pos x="T52" y="T53"/>
                </a:cxn>
                <a:cxn ang="0">
                  <a:pos x="T54" y="T55"/>
                </a:cxn>
              </a:cxnLst>
              <a:rect l="0" t="0" r="r" b="b"/>
              <a:pathLst>
                <a:path w="219" h="273">
                  <a:moveTo>
                    <a:pt x="203" y="169"/>
                  </a:moveTo>
                  <a:cubicBezTo>
                    <a:pt x="176" y="159"/>
                    <a:pt x="176" y="159"/>
                    <a:pt x="176" y="159"/>
                  </a:cubicBezTo>
                  <a:cubicBezTo>
                    <a:pt x="165" y="155"/>
                    <a:pt x="165" y="155"/>
                    <a:pt x="165" y="155"/>
                  </a:cubicBezTo>
                  <a:cubicBezTo>
                    <a:pt x="203" y="81"/>
                    <a:pt x="203" y="81"/>
                    <a:pt x="203" y="81"/>
                  </a:cubicBezTo>
                  <a:cubicBezTo>
                    <a:pt x="213" y="62"/>
                    <a:pt x="206" y="38"/>
                    <a:pt x="187" y="28"/>
                  </a:cubicBezTo>
                  <a:cubicBezTo>
                    <a:pt x="185" y="27"/>
                    <a:pt x="183" y="26"/>
                    <a:pt x="182" y="26"/>
                  </a:cubicBezTo>
                  <a:cubicBezTo>
                    <a:pt x="180" y="25"/>
                    <a:pt x="179" y="24"/>
                    <a:pt x="177" y="24"/>
                  </a:cubicBezTo>
                  <a:cubicBezTo>
                    <a:pt x="109" y="2"/>
                    <a:pt x="109" y="2"/>
                    <a:pt x="109" y="2"/>
                  </a:cubicBezTo>
                  <a:cubicBezTo>
                    <a:pt x="103" y="0"/>
                    <a:pt x="96" y="1"/>
                    <a:pt x="91" y="4"/>
                  </a:cubicBezTo>
                  <a:cubicBezTo>
                    <a:pt x="14" y="51"/>
                    <a:pt x="14" y="51"/>
                    <a:pt x="14" y="51"/>
                  </a:cubicBezTo>
                  <a:cubicBezTo>
                    <a:pt x="3" y="57"/>
                    <a:pt x="0" y="71"/>
                    <a:pt x="6" y="81"/>
                  </a:cubicBezTo>
                  <a:cubicBezTo>
                    <a:pt x="11" y="89"/>
                    <a:pt x="20" y="93"/>
                    <a:pt x="29" y="92"/>
                  </a:cubicBezTo>
                  <a:cubicBezTo>
                    <a:pt x="31" y="91"/>
                    <a:pt x="34" y="90"/>
                    <a:pt x="36" y="89"/>
                  </a:cubicBezTo>
                  <a:cubicBezTo>
                    <a:pt x="105" y="48"/>
                    <a:pt x="105" y="48"/>
                    <a:pt x="105" y="48"/>
                  </a:cubicBezTo>
                  <a:cubicBezTo>
                    <a:pt x="128" y="55"/>
                    <a:pt x="128" y="55"/>
                    <a:pt x="128" y="55"/>
                  </a:cubicBezTo>
                  <a:cubicBezTo>
                    <a:pt x="92" y="127"/>
                    <a:pt x="92" y="127"/>
                    <a:pt x="92" y="127"/>
                  </a:cubicBezTo>
                  <a:cubicBezTo>
                    <a:pt x="81" y="146"/>
                    <a:pt x="88" y="170"/>
                    <a:pt x="107" y="180"/>
                  </a:cubicBezTo>
                  <a:cubicBezTo>
                    <a:pt x="108" y="180"/>
                    <a:pt x="109" y="181"/>
                    <a:pt x="110" y="181"/>
                  </a:cubicBezTo>
                  <a:cubicBezTo>
                    <a:pt x="109" y="181"/>
                    <a:pt x="109" y="181"/>
                    <a:pt x="109" y="181"/>
                  </a:cubicBezTo>
                  <a:cubicBezTo>
                    <a:pt x="141" y="194"/>
                    <a:pt x="141" y="194"/>
                    <a:pt x="141" y="194"/>
                  </a:cubicBezTo>
                  <a:cubicBezTo>
                    <a:pt x="154" y="198"/>
                    <a:pt x="154" y="198"/>
                    <a:pt x="154" y="198"/>
                  </a:cubicBezTo>
                  <a:cubicBezTo>
                    <a:pt x="115" y="234"/>
                    <a:pt x="115" y="234"/>
                    <a:pt x="115" y="234"/>
                  </a:cubicBezTo>
                  <a:cubicBezTo>
                    <a:pt x="106" y="242"/>
                    <a:pt x="106" y="256"/>
                    <a:pt x="114" y="265"/>
                  </a:cubicBezTo>
                  <a:cubicBezTo>
                    <a:pt x="120" y="271"/>
                    <a:pt x="127" y="273"/>
                    <a:pt x="134" y="272"/>
                  </a:cubicBezTo>
                  <a:cubicBezTo>
                    <a:pt x="138" y="271"/>
                    <a:pt x="142" y="269"/>
                    <a:pt x="146" y="266"/>
                  </a:cubicBezTo>
                  <a:cubicBezTo>
                    <a:pt x="210" y="206"/>
                    <a:pt x="210" y="206"/>
                    <a:pt x="210" y="206"/>
                  </a:cubicBezTo>
                  <a:cubicBezTo>
                    <a:pt x="216" y="200"/>
                    <a:pt x="219" y="193"/>
                    <a:pt x="217" y="185"/>
                  </a:cubicBezTo>
                  <a:cubicBezTo>
                    <a:pt x="215" y="177"/>
                    <a:pt x="210" y="171"/>
                    <a:pt x="203" y="169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sp>
          <p:nvSpPr>
            <p:cNvPr id="98" name="Freeform 98"/>
            <p:cNvSpPr>
              <a:spLocks/>
            </p:cNvSpPr>
            <p:nvPr/>
          </p:nvSpPr>
          <p:spPr bwMode="auto">
            <a:xfrm>
              <a:off x="5770985" y="3549258"/>
              <a:ext cx="304541" cy="365764"/>
            </a:xfrm>
            <a:custGeom>
              <a:avLst/>
              <a:gdLst>
                <a:gd name="T0" fmla="*/ 82 w 117"/>
                <a:gd name="T1" fmla="*/ 0 h 140"/>
                <a:gd name="T2" fmla="*/ 7 w 117"/>
                <a:gd name="T3" fmla="*/ 105 h 140"/>
                <a:gd name="T4" fmla="*/ 12 w 117"/>
                <a:gd name="T5" fmla="*/ 135 h 140"/>
                <a:gd name="T6" fmla="*/ 29 w 117"/>
                <a:gd name="T7" fmla="*/ 139 h 140"/>
                <a:gd name="T8" fmla="*/ 43 w 117"/>
                <a:gd name="T9" fmla="*/ 130 h 140"/>
                <a:gd name="T10" fmla="*/ 117 w 117"/>
                <a:gd name="T11" fmla="*/ 26 h 140"/>
                <a:gd name="T12" fmla="*/ 102 w 117"/>
                <a:gd name="T13" fmla="*/ 21 h 140"/>
                <a:gd name="T14" fmla="*/ 82 w 117"/>
                <a:gd name="T15" fmla="*/ 0 h 140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</a:cxnLst>
              <a:rect l="0" t="0" r="r" b="b"/>
              <a:pathLst>
                <a:path w="117" h="140">
                  <a:moveTo>
                    <a:pt x="82" y="0"/>
                  </a:moveTo>
                  <a:cubicBezTo>
                    <a:pt x="7" y="105"/>
                    <a:pt x="7" y="105"/>
                    <a:pt x="7" y="105"/>
                  </a:cubicBezTo>
                  <a:cubicBezTo>
                    <a:pt x="0" y="114"/>
                    <a:pt x="2" y="128"/>
                    <a:pt x="12" y="135"/>
                  </a:cubicBezTo>
                  <a:cubicBezTo>
                    <a:pt x="17" y="139"/>
                    <a:pt x="23" y="140"/>
                    <a:pt x="29" y="139"/>
                  </a:cubicBezTo>
                  <a:cubicBezTo>
                    <a:pt x="35" y="138"/>
                    <a:pt x="40" y="135"/>
                    <a:pt x="43" y="130"/>
                  </a:cubicBezTo>
                  <a:cubicBezTo>
                    <a:pt x="117" y="26"/>
                    <a:pt x="117" y="26"/>
                    <a:pt x="117" y="26"/>
                  </a:cubicBezTo>
                  <a:cubicBezTo>
                    <a:pt x="112" y="25"/>
                    <a:pt x="107" y="24"/>
                    <a:pt x="102" y="21"/>
                  </a:cubicBezTo>
                  <a:cubicBezTo>
                    <a:pt x="93" y="16"/>
                    <a:pt x="86" y="9"/>
                    <a:pt x="82" y="0"/>
                  </a:cubicBezTo>
                  <a:close/>
                </a:path>
              </a:pathLst>
            </a:custGeom>
            <a:solidFill>
              <a:schemeClr val="tx1">
                <a:lumMod val="60000"/>
                <a:lumOff val="40000"/>
              </a:schemeClr>
            </a:solidFill>
            <a:ln>
              <a:noFill/>
            </a:ln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</p:grpSp>
      <p:grpSp>
        <p:nvGrpSpPr>
          <p:cNvPr id="104" name="Group 103"/>
          <p:cNvGrpSpPr/>
          <p:nvPr/>
        </p:nvGrpSpPr>
        <p:grpSpPr>
          <a:xfrm>
            <a:off x="870287" y="1085299"/>
            <a:ext cx="3995367" cy="646331"/>
            <a:chOff x="689810" y="1085299"/>
            <a:chExt cx="3995367" cy="646331"/>
          </a:xfrm>
        </p:grpSpPr>
        <p:grpSp>
          <p:nvGrpSpPr>
            <p:cNvPr id="105" name="Group 104"/>
            <p:cNvGrpSpPr/>
            <p:nvPr/>
          </p:nvGrpSpPr>
          <p:grpSpPr>
            <a:xfrm>
              <a:off x="689810" y="1088424"/>
              <a:ext cx="640080" cy="640080"/>
              <a:chOff x="721894" y="2256770"/>
              <a:chExt cx="640080" cy="640080"/>
            </a:xfrm>
          </p:grpSpPr>
          <p:sp>
            <p:nvSpPr>
              <p:cNvPr id="107" name="Oval 106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6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ln w="0"/>
                  <a:solidFill>
                    <a:schemeClr val="tx1"/>
                  </a:solidFill>
                  <a:effectLst>
                    <a:outerShdw blurRad="38100" dist="19050" dir="2700000" algn="tl" rotWithShape="0">
                      <a:schemeClr val="dk1">
                        <a:alpha val="40000"/>
                      </a:schemeClr>
                    </a:outerShdw>
                  </a:effectLst>
                </a:endParaRPr>
              </a:p>
            </p:txBody>
          </p:sp>
          <p:sp>
            <p:nvSpPr>
              <p:cNvPr id="108" name="Chevron 107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06" name="Rectangle 105"/>
            <p:cNvSpPr/>
            <p:nvPr/>
          </p:nvSpPr>
          <p:spPr>
            <a:xfrm>
              <a:off x="1516319" y="1085299"/>
              <a:ext cx="316885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09" name="Group 108"/>
          <p:cNvGrpSpPr/>
          <p:nvPr/>
        </p:nvGrpSpPr>
        <p:grpSpPr>
          <a:xfrm>
            <a:off x="870287" y="2169103"/>
            <a:ext cx="3795917" cy="646331"/>
            <a:chOff x="689810" y="2165154"/>
            <a:chExt cx="3795917" cy="646331"/>
          </a:xfrm>
        </p:grpSpPr>
        <p:grpSp>
          <p:nvGrpSpPr>
            <p:cNvPr id="110" name="Group 109"/>
            <p:cNvGrpSpPr/>
            <p:nvPr/>
          </p:nvGrpSpPr>
          <p:grpSpPr>
            <a:xfrm>
              <a:off x="689810" y="2165154"/>
              <a:ext cx="640080" cy="640080"/>
              <a:chOff x="721894" y="2256770"/>
              <a:chExt cx="640080" cy="640080"/>
            </a:xfrm>
          </p:grpSpPr>
          <p:sp>
            <p:nvSpPr>
              <p:cNvPr id="112" name="Oval 111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4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3" name="Chevron 112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1" name="Rectangle 110"/>
            <p:cNvSpPr/>
            <p:nvPr/>
          </p:nvSpPr>
          <p:spPr>
            <a:xfrm>
              <a:off x="1516319" y="2165154"/>
              <a:ext cx="2969408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14" name="Group 113"/>
          <p:cNvGrpSpPr/>
          <p:nvPr/>
        </p:nvGrpSpPr>
        <p:grpSpPr>
          <a:xfrm>
            <a:off x="870287" y="3252907"/>
            <a:ext cx="3974923" cy="646331"/>
            <a:chOff x="689810" y="3292277"/>
            <a:chExt cx="3974923" cy="646331"/>
          </a:xfrm>
        </p:grpSpPr>
        <p:grpSp>
          <p:nvGrpSpPr>
            <p:cNvPr id="115" name="Group 114"/>
            <p:cNvGrpSpPr/>
            <p:nvPr/>
          </p:nvGrpSpPr>
          <p:grpSpPr>
            <a:xfrm>
              <a:off x="689810" y="3295402"/>
              <a:ext cx="640080" cy="640080"/>
              <a:chOff x="721894" y="2256770"/>
              <a:chExt cx="640080" cy="640080"/>
            </a:xfrm>
          </p:grpSpPr>
          <p:sp>
            <p:nvSpPr>
              <p:cNvPr id="117" name="Oval 116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3">
                  <a:lumMod val="75000"/>
                </a:schemeClr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18" name="Chevron 117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16" name="Rectangle 115"/>
            <p:cNvSpPr/>
            <p:nvPr/>
          </p:nvSpPr>
          <p:spPr>
            <a:xfrm>
              <a:off x="1516318" y="3292277"/>
              <a:ext cx="3148415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19" name="Group 118"/>
          <p:cNvGrpSpPr/>
          <p:nvPr/>
        </p:nvGrpSpPr>
        <p:grpSpPr>
          <a:xfrm>
            <a:off x="870287" y="4336711"/>
            <a:ext cx="3995367" cy="646331"/>
            <a:chOff x="689810" y="4317983"/>
            <a:chExt cx="3995367" cy="646331"/>
          </a:xfrm>
        </p:grpSpPr>
        <p:grpSp>
          <p:nvGrpSpPr>
            <p:cNvPr id="120" name="Group 119"/>
            <p:cNvGrpSpPr/>
            <p:nvPr/>
          </p:nvGrpSpPr>
          <p:grpSpPr>
            <a:xfrm>
              <a:off x="689810" y="4321108"/>
              <a:ext cx="640080" cy="640080"/>
              <a:chOff x="721894" y="2256770"/>
              <a:chExt cx="640080" cy="640080"/>
            </a:xfrm>
          </p:grpSpPr>
          <p:sp>
            <p:nvSpPr>
              <p:cNvPr id="122" name="Oval 121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1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3" name="Chevron 122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1" name="Rectangle 120"/>
            <p:cNvSpPr/>
            <p:nvPr/>
          </p:nvSpPr>
          <p:spPr>
            <a:xfrm>
              <a:off x="1516318" y="4317983"/>
              <a:ext cx="3168859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  <p:grpSp>
        <p:nvGrpSpPr>
          <p:cNvPr id="124" name="Group 123"/>
          <p:cNvGrpSpPr/>
          <p:nvPr/>
        </p:nvGrpSpPr>
        <p:grpSpPr>
          <a:xfrm>
            <a:off x="870287" y="5420516"/>
            <a:ext cx="3917509" cy="646331"/>
            <a:chOff x="689810" y="5420516"/>
            <a:chExt cx="3917509" cy="646331"/>
          </a:xfrm>
        </p:grpSpPr>
        <p:grpSp>
          <p:nvGrpSpPr>
            <p:cNvPr id="125" name="Group 124"/>
            <p:cNvGrpSpPr/>
            <p:nvPr/>
          </p:nvGrpSpPr>
          <p:grpSpPr>
            <a:xfrm>
              <a:off x="689810" y="5423641"/>
              <a:ext cx="640080" cy="640080"/>
              <a:chOff x="721894" y="2256770"/>
              <a:chExt cx="640080" cy="640080"/>
            </a:xfrm>
          </p:grpSpPr>
          <p:sp>
            <p:nvSpPr>
              <p:cNvPr id="127" name="Oval 126"/>
              <p:cNvSpPr/>
              <p:nvPr/>
            </p:nvSpPr>
            <p:spPr>
              <a:xfrm>
                <a:off x="721894" y="2256770"/>
                <a:ext cx="640080" cy="640080"/>
              </a:xfrm>
              <a:prstGeom prst="ellipse">
                <a:avLst/>
              </a:prstGeom>
              <a:solidFill>
                <a:schemeClr val="accent2"/>
              </a:solidFill>
              <a:ln>
                <a:noFill/>
              </a:ln>
              <a:effectLst>
                <a:outerShdw blurRad="107950" dist="12700" dir="5400000" algn="ctr">
                  <a:srgbClr val="000000"/>
                </a:outerShdw>
              </a:effectLst>
              <a:scene3d>
                <a:camera prst="orthographicFront">
                  <a:rot lat="0" lon="0" rev="0"/>
                </a:camera>
                <a:lightRig rig="soft" dir="t">
                  <a:rot lat="0" lon="0" rev="0"/>
                </a:lightRig>
              </a:scene3d>
              <a:sp3d contourW="44450" prstMaterial="matte">
                <a:bevelT w="63500" h="63500" prst="artDeco"/>
                <a:contourClr>
                  <a:srgbClr val="FFFFFF"/>
                </a:contourClr>
              </a:sp3d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/>
              </a:p>
            </p:txBody>
          </p:sp>
          <p:sp>
            <p:nvSpPr>
              <p:cNvPr id="128" name="Chevron 127"/>
              <p:cNvSpPr/>
              <p:nvPr/>
            </p:nvSpPr>
            <p:spPr>
              <a:xfrm>
                <a:off x="921619" y="2440737"/>
                <a:ext cx="240631" cy="272147"/>
              </a:xfrm>
              <a:prstGeom prst="chevron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0800" dist="38100" dir="5400000" algn="t" rotWithShape="0">
                  <a:prstClr val="black">
                    <a:alpha val="40000"/>
                  </a:prstClr>
                </a:outerShdw>
              </a:effectLst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schemeClr val="tx1"/>
                  </a:solidFill>
                </a:endParaRPr>
              </a:p>
            </p:txBody>
          </p:sp>
        </p:grpSp>
        <p:sp>
          <p:nvSpPr>
            <p:cNvPr id="126" name="Rectangle 125"/>
            <p:cNvSpPr/>
            <p:nvPr/>
          </p:nvSpPr>
          <p:spPr>
            <a:xfrm>
              <a:off x="1516319" y="5420516"/>
              <a:ext cx="3091000" cy="646331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08100268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Freeform 9"/>
          <p:cNvSpPr>
            <a:spLocks noEditPoints="1"/>
          </p:cNvSpPr>
          <p:nvPr/>
        </p:nvSpPr>
        <p:spPr bwMode="auto">
          <a:xfrm>
            <a:off x="1159176" y="602293"/>
            <a:ext cx="9873648" cy="5653415"/>
          </a:xfrm>
          <a:custGeom>
            <a:avLst/>
            <a:gdLst>
              <a:gd name="T0" fmla="*/ 1414 w 5364"/>
              <a:gd name="T1" fmla="*/ 1497 h 2583"/>
              <a:gd name="T2" fmla="*/ 1486 w 5364"/>
              <a:gd name="T3" fmla="*/ 1115 h 2583"/>
              <a:gd name="T4" fmla="*/ 1546 w 5364"/>
              <a:gd name="T5" fmla="*/ 923 h 2583"/>
              <a:gd name="T6" fmla="*/ 1469 w 5364"/>
              <a:gd name="T7" fmla="*/ 805 h 2583"/>
              <a:gd name="T8" fmla="*/ 1215 w 5364"/>
              <a:gd name="T9" fmla="*/ 415 h 2583"/>
              <a:gd name="T10" fmla="*/ 289 w 5364"/>
              <a:gd name="T11" fmla="*/ 401 h 2583"/>
              <a:gd name="T12" fmla="*/ 425 w 5364"/>
              <a:gd name="T13" fmla="*/ 656 h 2583"/>
              <a:gd name="T14" fmla="*/ 826 w 5364"/>
              <a:gd name="T15" fmla="*/ 895 h 2583"/>
              <a:gd name="T16" fmla="*/ 1469 w 5364"/>
              <a:gd name="T17" fmla="*/ 1505 h 2583"/>
              <a:gd name="T18" fmla="*/ 1559 w 5364"/>
              <a:gd name="T19" fmla="*/ 2480 h 2583"/>
              <a:gd name="T20" fmla="*/ 1509 w 5364"/>
              <a:gd name="T21" fmla="*/ 952 h 2583"/>
              <a:gd name="T22" fmla="*/ 1354 w 5364"/>
              <a:gd name="T23" fmla="*/ 910 h 2583"/>
              <a:gd name="T24" fmla="*/ 1768 w 5364"/>
              <a:gd name="T25" fmla="*/ 889 h 2583"/>
              <a:gd name="T26" fmla="*/ 754 w 5364"/>
              <a:gd name="T27" fmla="*/ 837 h 2583"/>
              <a:gd name="T28" fmla="*/ 1590 w 5364"/>
              <a:gd name="T29" fmla="*/ 2470 h 2583"/>
              <a:gd name="T30" fmla="*/ 1519 w 5364"/>
              <a:gd name="T31" fmla="*/ 2375 h 2583"/>
              <a:gd name="T32" fmla="*/ 2330 w 5364"/>
              <a:gd name="T33" fmla="*/ 510 h 2583"/>
              <a:gd name="T34" fmla="*/ 2330 w 5364"/>
              <a:gd name="T35" fmla="*/ 145 h 2583"/>
              <a:gd name="T36" fmla="*/ 1831 w 5364"/>
              <a:gd name="T37" fmla="*/ 472 h 2583"/>
              <a:gd name="T38" fmla="*/ 1662 w 5364"/>
              <a:gd name="T39" fmla="*/ 1474 h 2583"/>
              <a:gd name="T40" fmla="*/ 1530 w 5364"/>
              <a:gd name="T41" fmla="*/ 1340 h 2583"/>
              <a:gd name="T42" fmla="*/ 2565 w 5364"/>
              <a:gd name="T43" fmla="*/ 726 h 2583"/>
              <a:gd name="T44" fmla="*/ 1435 w 5364"/>
              <a:gd name="T45" fmla="*/ 788 h 2583"/>
              <a:gd name="T46" fmla="*/ 2458 w 5364"/>
              <a:gd name="T47" fmla="*/ 805 h 2583"/>
              <a:gd name="T48" fmla="*/ 1930 w 5364"/>
              <a:gd name="T49" fmla="*/ 44 h 2583"/>
              <a:gd name="T50" fmla="*/ 1668 w 5364"/>
              <a:gd name="T51" fmla="*/ 568 h 2583"/>
              <a:gd name="T52" fmla="*/ 2762 w 5364"/>
              <a:gd name="T53" fmla="*/ 132 h 2583"/>
              <a:gd name="T54" fmla="*/ 4572 w 5364"/>
              <a:gd name="T55" fmla="*/ 262 h 2583"/>
              <a:gd name="T56" fmla="*/ 3587 w 5364"/>
              <a:gd name="T57" fmla="*/ 218 h 2583"/>
              <a:gd name="T58" fmla="*/ 109 w 5364"/>
              <a:gd name="T59" fmla="*/ 803 h 2583"/>
              <a:gd name="T60" fmla="*/ 1020 w 5364"/>
              <a:gd name="T61" fmla="*/ 461 h 2583"/>
              <a:gd name="T62" fmla="*/ 1488 w 5364"/>
              <a:gd name="T63" fmla="*/ 470 h 2583"/>
              <a:gd name="T64" fmla="*/ 928 w 5364"/>
              <a:gd name="T65" fmla="*/ 325 h 2583"/>
              <a:gd name="T66" fmla="*/ 1385 w 5364"/>
              <a:gd name="T67" fmla="*/ 292 h 2583"/>
              <a:gd name="T68" fmla="*/ 970 w 5364"/>
              <a:gd name="T69" fmla="*/ 178 h 2583"/>
              <a:gd name="T70" fmla="*/ 5110 w 5364"/>
              <a:gd name="T71" fmla="*/ 1587 h 2583"/>
              <a:gd name="T72" fmla="*/ 5045 w 5364"/>
              <a:gd name="T73" fmla="*/ 2350 h 2583"/>
              <a:gd name="T74" fmla="*/ 4362 w 5364"/>
              <a:gd name="T75" fmla="*/ 1675 h 2583"/>
              <a:gd name="T76" fmla="*/ 4710 w 5364"/>
              <a:gd name="T77" fmla="*/ 1845 h 2583"/>
              <a:gd name="T78" fmla="*/ 4706 w 5364"/>
              <a:gd name="T79" fmla="*/ 2210 h 2583"/>
              <a:gd name="T80" fmla="*/ 2975 w 5364"/>
              <a:gd name="T81" fmla="*/ 1025 h 2583"/>
              <a:gd name="T82" fmla="*/ 3964 w 5364"/>
              <a:gd name="T83" fmla="*/ 1348 h 2583"/>
              <a:gd name="T84" fmla="*/ 2747 w 5364"/>
              <a:gd name="T85" fmla="*/ 1006 h 2583"/>
              <a:gd name="T86" fmla="*/ 4264 w 5364"/>
              <a:gd name="T87" fmla="*/ 1757 h 2583"/>
              <a:gd name="T88" fmla="*/ 4486 w 5364"/>
              <a:gd name="T89" fmla="*/ 1128 h 2583"/>
              <a:gd name="T90" fmla="*/ 4375 w 5364"/>
              <a:gd name="T91" fmla="*/ 1365 h 2583"/>
              <a:gd name="T92" fmla="*/ 2734 w 5364"/>
              <a:gd name="T93" fmla="*/ 1577 h 2583"/>
              <a:gd name="T94" fmla="*/ 4455 w 5364"/>
              <a:gd name="T95" fmla="*/ 1740 h 2583"/>
              <a:gd name="T96" fmla="*/ 4721 w 5364"/>
              <a:gd name="T97" fmla="*/ 1367 h 2583"/>
              <a:gd name="T98" fmla="*/ 4668 w 5364"/>
              <a:gd name="T99" fmla="*/ 1776 h 2583"/>
              <a:gd name="T100" fmla="*/ 4318 w 5364"/>
              <a:gd name="T101" fmla="*/ 1749 h 2583"/>
              <a:gd name="T102" fmla="*/ 4928 w 5364"/>
              <a:gd name="T103" fmla="*/ 419 h 2583"/>
              <a:gd name="T104" fmla="*/ 3696 w 5364"/>
              <a:gd name="T105" fmla="*/ 348 h 2583"/>
              <a:gd name="T106" fmla="*/ 2848 w 5364"/>
              <a:gd name="T107" fmla="*/ 451 h 2583"/>
              <a:gd name="T108" fmla="*/ 2921 w 5364"/>
              <a:gd name="T109" fmla="*/ 577 h 2583"/>
              <a:gd name="T110" fmla="*/ 2516 w 5364"/>
              <a:gd name="T111" fmla="*/ 1076 h 2583"/>
              <a:gd name="T112" fmla="*/ 3120 w 5364"/>
              <a:gd name="T113" fmla="*/ 914 h 2583"/>
              <a:gd name="T114" fmla="*/ 2372 w 5364"/>
              <a:gd name="T115" fmla="*/ 1457 h 2583"/>
              <a:gd name="T116" fmla="*/ 3195 w 5364"/>
              <a:gd name="T117" fmla="*/ 1793 h 2583"/>
              <a:gd name="T118" fmla="*/ 3484 w 5364"/>
              <a:gd name="T119" fmla="*/ 1258 h 2583"/>
              <a:gd name="T120" fmla="*/ 4090 w 5364"/>
              <a:gd name="T121" fmla="*/ 1543 h 2583"/>
              <a:gd name="T122" fmla="*/ 4333 w 5364"/>
              <a:gd name="T123" fmla="*/ 1061 h 2583"/>
              <a:gd name="T124" fmla="*/ 4926 w 5364"/>
              <a:gd name="T125" fmla="*/ 784 h 2583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5364" h="2583">
                <a:moveTo>
                  <a:pt x="2043" y="1824"/>
                </a:move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3" y="1826"/>
                </a:lnTo>
                <a:lnTo>
                  <a:pt x="2045" y="1826"/>
                </a:lnTo>
                <a:lnTo>
                  <a:pt x="2045" y="1824"/>
                </a:lnTo>
                <a:lnTo>
                  <a:pt x="2043" y="1824"/>
                </a:lnTo>
                <a:lnTo>
                  <a:pt x="2043" y="182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0" y="912"/>
                </a:lnTo>
                <a:lnTo>
                  <a:pt x="1400" y="912"/>
                </a:lnTo>
                <a:lnTo>
                  <a:pt x="1400" y="914"/>
                </a:lnTo>
                <a:close/>
                <a:moveTo>
                  <a:pt x="1419" y="923"/>
                </a:moveTo>
                <a:lnTo>
                  <a:pt x="1419" y="923"/>
                </a:lnTo>
                <a:lnTo>
                  <a:pt x="1421" y="925"/>
                </a:lnTo>
                <a:lnTo>
                  <a:pt x="1423" y="925"/>
                </a:lnTo>
                <a:lnTo>
                  <a:pt x="1425" y="925"/>
                </a:lnTo>
                <a:lnTo>
                  <a:pt x="1425" y="925"/>
                </a:lnTo>
                <a:lnTo>
                  <a:pt x="1427" y="927"/>
                </a:lnTo>
                <a:lnTo>
                  <a:pt x="1427" y="927"/>
                </a:lnTo>
                <a:lnTo>
                  <a:pt x="1429" y="927"/>
                </a:lnTo>
                <a:lnTo>
                  <a:pt x="1429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5"/>
                </a:lnTo>
                <a:lnTo>
                  <a:pt x="1435" y="925"/>
                </a:lnTo>
                <a:lnTo>
                  <a:pt x="1435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3" y="927"/>
                </a:lnTo>
                <a:lnTo>
                  <a:pt x="1431" y="927"/>
                </a:lnTo>
                <a:lnTo>
                  <a:pt x="1431" y="929"/>
                </a:lnTo>
                <a:lnTo>
                  <a:pt x="1431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7"/>
                </a:lnTo>
                <a:lnTo>
                  <a:pt x="1435" y="927"/>
                </a:lnTo>
                <a:lnTo>
                  <a:pt x="1437" y="925"/>
                </a:lnTo>
                <a:lnTo>
                  <a:pt x="1437" y="925"/>
                </a:lnTo>
                <a:lnTo>
                  <a:pt x="1435" y="925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3"/>
                </a:lnTo>
                <a:lnTo>
                  <a:pt x="1435" y="925"/>
                </a:lnTo>
                <a:lnTo>
                  <a:pt x="1433" y="925"/>
                </a:lnTo>
                <a:lnTo>
                  <a:pt x="1433" y="925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3"/>
                </a:lnTo>
                <a:lnTo>
                  <a:pt x="1433" y="921"/>
                </a:lnTo>
                <a:lnTo>
                  <a:pt x="1433" y="921"/>
                </a:lnTo>
                <a:lnTo>
                  <a:pt x="1433" y="921"/>
                </a:lnTo>
                <a:lnTo>
                  <a:pt x="1431" y="921"/>
                </a:lnTo>
                <a:lnTo>
                  <a:pt x="1431" y="921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3"/>
                </a:lnTo>
                <a:lnTo>
                  <a:pt x="1429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7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5" y="921"/>
                </a:lnTo>
                <a:lnTo>
                  <a:pt x="1423" y="921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5" y="923"/>
                </a:lnTo>
                <a:lnTo>
                  <a:pt x="1425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3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21" y="923"/>
                </a:lnTo>
                <a:lnTo>
                  <a:pt x="1419" y="923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9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6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1"/>
                </a:lnTo>
                <a:lnTo>
                  <a:pt x="1414" y="923"/>
                </a:lnTo>
                <a:lnTo>
                  <a:pt x="1414" y="923"/>
                </a:lnTo>
                <a:lnTo>
                  <a:pt x="1419" y="923"/>
                </a:lnTo>
                <a:close/>
                <a:moveTo>
                  <a:pt x="1433" y="929"/>
                </a:moveTo>
                <a:lnTo>
                  <a:pt x="1433" y="929"/>
                </a:lnTo>
                <a:lnTo>
                  <a:pt x="1433" y="929"/>
                </a:lnTo>
                <a:lnTo>
                  <a:pt x="1433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5" y="929"/>
                </a:lnTo>
                <a:lnTo>
                  <a:pt x="1433" y="929"/>
                </a:lnTo>
                <a:close/>
                <a:moveTo>
                  <a:pt x="1412" y="923"/>
                </a:moveTo>
                <a:lnTo>
                  <a:pt x="1412" y="923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2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3"/>
                </a:lnTo>
                <a:lnTo>
                  <a:pt x="1410" y="923"/>
                </a:lnTo>
                <a:lnTo>
                  <a:pt x="1412" y="923"/>
                </a:lnTo>
                <a:close/>
                <a:moveTo>
                  <a:pt x="1404" y="921"/>
                </a:move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6" y="921"/>
                </a:lnTo>
                <a:lnTo>
                  <a:pt x="1406" y="921"/>
                </a:lnTo>
                <a:lnTo>
                  <a:pt x="1408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10" y="921"/>
                </a:lnTo>
                <a:lnTo>
                  <a:pt x="1408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8" y="918"/>
                </a:lnTo>
                <a:lnTo>
                  <a:pt x="1408" y="918"/>
                </a:lnTo>
                <a:lnTo>
                  <a:pt x="1406" y="918"/>
                </a:lnTo>
                <a:lnTo>
                  <a:pt x="1406" y="921"/>
                </a:lnTo>
                <a:lnTo>
                  <a:pt x="1406" y="921"/>
                </a:lnTo>
                <a:lnTo>
                  <a:pt x="1404" y="921"/>
                </a:lnTo>
                <a:close/>
                <a:moveTo>
                  <a:pt x="1456" y="941"/>
                </a:move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39"/>
                </a:lnTo>
                <a:lnTo>
                  <a:pt x="1456" y="939"/>
                </a:lnTo>
                <a:lnTo>
                  <a:pt x="1456" y="939"/>
                </a:lnTo>
                <a:lnTo>
                  <a:pt x="1456" y="941"/>
                </a:lnTo>
                <a:lnTo>
                  <a:pt x="1456" y="941"/>
                </a:lnTo>
                <a:close/>
                <a:moveTo>
                  <a:pt x="1377" y="889"/>
                </a:moveTo>
                <a:lnTo>
                  <a:pt x="1379" y="889"/>
                </a:lnTo>
                <a:lnTo>
                  <a:pt x="1379" y="889"/>
                </a:lnTo>
                <a:lnTo>
                  <a:pt x="1379" y="889"/>
                </a:lnTo>
                <a:lnTo>
                  <a:pt x="1379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7" y="887"/>
                </a:lnTo>
                <a:lnTo>
                  <a:pt x="1375" y="889"/>
                </a:lnTo>
                <a:lnTo>
                  <a:pt x="1375" y="889"/>
                </a:lnTo>
                <a:lnTo>
                  <a:pt x="1375" y="889"/>
                </a:lnTo>
                <a:lnTo>
                  <a:pt x="1377" y="889"/>
                </a:lnTo>
                <a:close/>
                <a:moveTo>
                  <a:pt x="1402" y="916"/>
                </a:move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8"/>
                </a:lnTo>
                <a:lnTo>
                  <a:pt x="1404" y="916"/>
                </a:lnTo>
                <a:lnTo>
                  <a:pt x="1406" y="918"/>
                </a:lnTo>
                <a:lnTo>
                  <a:pt x="1406" y="916"/>
                </a:lnTo>
                <a:lnTo>
                  <a:pt x="1406" y="916"/>
                </a:lnTo>
                <a:lnTo>
                  <a:pt x="1406" y="916"/>
                </a:lnTo>
                <a:lnTo>
                  <a:pt x="1404" y="914"/>
                </a:lnTo>
                <a:lnTo>
                  <a:pt x="1404" y="914"/>
                </a:lnTo>
                <a:lnTo>
                  <a:pt x="1402" y="914"/>
                </a:lnTo>
                <a:lnTo>
                  <a:pt x="1402" y="914"/>
                </a:lnTo>
                <a:lnTo>
                  <a:pt x="1402" y="916"/>
                </a:lnTo>
                <a:lnTo>
                  <a:pt x="1402" y="916"/>
                </a:lnTo>
                <a:close/>
                <a:moveTo>
                  <a:pt x="1349" y="870"/>
                </a:moveTo>
                <a:lnTo>
                  <a:pt x="1349" y="870"/>
                </a:lnTo>
                <a:lnTo>
                  <a:pt x="1349" y="870"/>
                </a:lnTo>
                <a:lnTo>
                  <a:pt x="1349" y="870"/>
                </a:lnTo>
                <a:lnTo>
                  <a:pt x="1351" y="870"/>
                </a:lnTo>
                <a:lnTo>
                  <a:pt x="1351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68"/>
                </a:lnTo>
                <a:lnTo>
                  <a:pt x="1349" y="870"/>
                </a:lnTo>
                <a:lnTo>
                  <a:pt x="1349" y="870"/>
                </a:lnTo>
                <a:close/>
                <a:moveTo>
                  <a:pt x="1305" y="904"/>
                </a:move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close/>
                <a:moveTo>
                  <a:pt x="2102" y="1732"/>
                </a:moveTo>
                <a:lnTo>
                  <a:pt x="2102" y="1730"/>
                </a:lnTo>
                <a:lnTo>
                  <a:pt x="2102" y="1728"/>
                </a:lnTo>
                <a:lnTo>
                  <a:pt x="2102" y="1723"/>
                </a:lnTo>
                <a:lnTo>
                  <a:pt x="2099" y="1719"/>
                </a:lnTo>
                <a:lnTo>
                  <a:pt x="2099" y="1717"/>
                </a:lnTo>
                <a:lnTo>
                  <a:pt x="2097" y="1711"/>
                </a:lnTo>
                <a:lnTo>
                  <a:pt x="2095" y="1707"/>
                </a:lnTo>
                <a:lnTo>
                  <a:pt x="2093" y="1705"/>
                </a:lnTo>
                <a:lnTo>
                  <a:pt x="2093" y="1705"/>
                </a:lnTo>
                <a:lnTo>
                  <a:pt x="2087" y="1705"/>
                </a:lnTo>
                <a:lnTo>
                  <a:pt x="2085" y="1705"/>
                </a:lnTo>
                <a:lnTo>
                  <a:pt x="2081" y="1705"/>
                </a:lnTo>
                <a:lnTo>
                  <a:pt x="2079" y="1705"/>
                </a:lnTo>
                <a:lnTo>
                  <a:pt x="2074" y="1705"/>
                </a:lnTo>
                <a:lnTo>
                  <a:pt x="2074" y="1702"/>
                </a:lnTo>
                <a:lnTo>
                  <a:pt x="2072" y="1702"/>
                </a:lnTo>
                <a:lnTo>
                  <a:pt x="2070" y="1702"/>
                </a:lnTo>
                <a:lnTo>
                  <a:pt x="2068" y="1698"/>
                </a:lnTo>
                <a:lnTo>
                  <a:pt x="2062" y="1696"/>
                </a:lnTo>
                <a:lnTo>
                  <a:pt x="2060" y="1694"/>
                </a:lnTo>
                <a:lnTo>
                  <a:pt x="2055" y="1692"/>
                </a:lnTo>
                <a:lnTo>
                  <a:pt x="2053" y="1688"/>
                </a:lnTo>
                <a:lnTo>
                  <a:pt x="2051" y="1688"/>
                </a:lnTo>
                <a:lnTo>
                  <a:pt x="2051" y="1684"/>
                </a:lnTo>
                <a:lnTo>
                  <a:pt x="2047" y="1684"/>
                </a:lnTo>
                <a:lnTo>
                  <a:pt x="2045" y="1682"/>
                </a:lnTo>
                <a:lnTo>
                  <a:pt x="2043" y="1679"/>
                </a:lnTo>
                <a:lnTo>
                  <a:pt x="2037" y="1677"/>
                </a:lnTo>
                <a:lnTo>
                  <a:pt x="2035" y="1675"/>
                </a:lnTo>
                <a:lnTo>
                  <a:pt x="2035" y="1675"/>
                </a:lnTo>
                <a:lnTo>
                  <a:pt x="2032" y="1673"/>
                </a:lnTo>
                <a:lnTo>
                  <a:pt x="2028" y="1673"/>
                </a:lnTo>
                <a:lnTo>
                  <a:pt x="2024" y="1671"/>
                </a:lnTo>
                <a:lnTo>
                  <a:pt x="2022" y="1671"/>
                </a:lnTo>
                <a:lnTo>
                  <a:pt x="2016" y="1673"/>
                </a:lnTo>
                <a:lnTo>
                  <a:pt x="2011" y="1673"/>
                </a:lnTo>
                <a:lnTo>
                  <a:pt x="2009" y="1673"/>
                </a:lnTo>
                <a:lnTo>
                  <a:pt x="2007" y="1673"/>
                </a:lnTo>
                <a:lnTo>
                  <a:pt x="2005" y="1673"/>
                </a:lnTo>
                <a:lnTo>
                  <a:pt x="2003" y="1671"/>
                </a:lnTo>
                <a:lnTo>
                  <a:pt x="2001" y="1671"/>
                </a:lnTo>
                <a:lnTo>
                  <a:pt x="1999" y="1671"/>
                </a:lnTo>
                <a:lnTo>
                  <a:pt x="1995" y="1671"/>
                </a:lnTo>
                <a:lnTo>
                  <a:pt x="1991" y="1669"/>
                </a:lnTo>
                <a:lnTo>
                  <a:pt x="1988" y="1669"/>
                </a:lnTo>
                <a:lnTo>
                  <a:pt x="1986" y="1667"/>
                </a:lnTo>
                <a:lnTo>
                  <a:pt x="1986" y="1667"/>
                </a:lnTo>
                <a:lnTo>
                  <a:pt x="1982" y="1665"/>
                </a:lnTo>
                <a:lnTo>
                  <a:pt x="1980" y="1665"/>
                </a:lnTo>
                <a:lnTo>
                  <a:pt x="1978" y="1665"/>
                </a:lnTo>
                <a:lnTo>
                  <a:pt x="1978" y="1667"/>
                </a:lnTo>
                <a:lnTo>
                  <a:pt x="1974" y="1667"/>
                </a:lnTo>
                <a:lnTo>
                  <a:pt x="1972" y="1669"/>
                </a:lnTo>
                <a:lnTo>
                  <a:pt x="1972" y="1669"/>
                </a:lnTo>
                <a:lnTo>
                  <a:pt x="1970" y="1669"/>
                </a:lnTo>
                <a:lnTo>
                  <a:pt x="1967" y="1671"/>
                </a:lnTo>
                <a:lnTo>
                  <a:pt x="1967" y="1671"/>
                </a:lnTo>
                <a:lnTo>
                  <a:pt x="1967" y="1669"/>
                </a:lnTo>
                <a:lnTo>
                  <a:pt x="1970" y="1669"/>
                </a:lnTo>
                <a:lnTo>
                  <a:pt x="1970" y="1667"/>
                </a:lnTo>
                <a:lnTo>
                  <a:pt x="1970" y="1667"/>
                </a:lnTo>
                <a:lnTo>
                  <a:pt x="1967" y="1667"/>
                </a:lnTo>
                <a:lnTo>
                  <a:pt x="1967" y="1667"/>
                </a:lnTo>
                <a:lnTo>
                  <a:pt x="1965" y="1667"/>
                </a:lnTo>
                <a:lnTo>
                  <a:pt x="1965" y="1671"/>
                </a:lnTo>
                <a:lnTo>
                  <a:pt x="1963" y="1673"/>
                </a:lnTo>
                <a:lnTo>
                  <a:pt x="1961" y="1675"/>
                </a:lnTo>
                <a:lnTo>
                  <a:pt x="1959" y="1677"/>
                </a:lnTo>
                <a:lnTo>
                  <a:pt x="1959" y="1675"/>
                </a:lnTo>
                <a:lnTo>
                  <a:pt x="1961" y="1671"/>
                </a:lnTo>
                <a:lnTo>
                  <a:pt x="1961" y="1669"/>
                </a:lnTo>
                <a:lnTo>
                  <a:pt x="1961" y="1669"/>
                </a:lnTo>
                <a:lnTo>
                  <a:pt x="1961" y="1667"/>
                </a:lnTo>
                <a:lnTo>
                  <a:pt x="1963" y="1667"/>
                </a:lnTo>
                <a:lnTo>
                  <a:pt x="1963" y="1665"/>
                </a:lnTo>
                <a:lnTo>
                  <a:pt x="1965" y="1665"/>
                </a:lnTo>
                <a:lnTo>
                  <a:pt x="1965" y="1665"/>
                </a:lnTo>
                <a:lnTo>
                  <a:pt x="1963" y="1663"/>
                </a:lnTo>
                <a:lnTo>
                  <a:pt x="1963" y="1663"/>
                </a:lnTo>
                <a:lnTo>
                  <a:pt x="1961" y="1663"/>
                </a:lnTo>
                <a:lnTo>
                  <a:pt x="1961" y="1665"/>
                </a:lnTo>
                <a:lnTo>
                  <a:pt x="1959" y="1665"/>
                </a:lnTo>
                <a:lnTo>
                  <a:pt x="1959" y="1663"/>
                </a:lnTo>
                <a:lnTo>
                  <a:pt x="1959" y="1663"/>
                </a:lnTo>
                <a:lnTo>
                  <a:pt x="1961" y="1663"/>
                </a:lnTo>
                <a:lnTo>
                  <a:pt x="1961" y="1663"/>
                </a:lnTo>
                <a:lnTo>
                  <a:pt x="1961" y="1661"/>
                </a:lnTo>
                <a:lnTo>
                  <a:pt x="1963" y="1661"/>
                </a:lnTo>
                <a:lnTo>
                  <a:pt x="1963" y="1658"/>
                </a:lnTo>
                <a:lnTo>
                  <a:pt x="1961" y="1658"/>
                </a:lnTo>
                <a:lnTo>
                  <a:pt x="1961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6"/>
                </a:lnTo>
                <a:lnTo>
                  <a:pt x="1959" y="1654"/>
                </a:lnTo>
                <a:lnTo>
                  <a:pt x="1957" y="1654"/>
                </a:lnTo>
                <a:lnTo>
                  <a:pt x="1955" y="1652"/>
                </a:lnTo>
                <a:lnTo>
                  <a:pt x="1955" y="1652"/>
                </a:lnTo>
                <a:lnTo>
                  <a:pt x="1953" y="1652"/>
                </a:lnTo>
                <a:lnTo>
                  <a:pt x="1953" y="1654"/>
                </a:lnTo>
                <a:lnTo>
                  <a:pt x="1951" y="1656"/>
                </a:lnTo>
                <a:lnTo>
                  <a:pt x="1951" y="1656"/>
                </a:lnTo>
                <a:lnTo>
                  <a:pt x="1951" y="1654"/>
                </a:lnTo>
                <a:lnTo>
                  <a:pt x="1949" y="1650"/>
                </a:lnTo>
                <a:lnTo>
                  <a:pt x="1949" y="1650"/>
                </a:lnTo>
                <a:lnTo>
                  <a:pt x="1947" y="1650"/>
                </a:lnTo>
                <a:lnTo>
                  <a:pt x="1944" y="1650"/>
                </a:lnTo>
                <a:lnTo>
                  <a:pt x="1942" y="1648"/>
                </a:lnTo>
                <a:lnTo>
                  <a:pt x="1940" y="1648"/>
                </a:lnTo>
                <a:lnTo>
                  <a:pt x="1940" y="1648"/>
                </a:lnTo>
                <a:lnTo>
                  <a:pt x="1938" y="1646"/>
                </a:lnTo>
                <a:lnTo>
                  <a:pt x="1938" y="1646"/>
                </a:lnTo>
                <a:lnTo>
                  <a:pt x="1936" y="1646"/>
                </a:lnTo>
                <a:lnTo>
                  <a:pt x="1936" y="1646"/>
                </a:lnTo>
                <a:lnTo>
                  <a:pt x="1934" y="1646"/>
                </a:lnTo>
                <a:lnTo>
                  <a:pt x="1932" y="1646"/>
                </a:lnTo>
                <a:lnTo>
                  <a:pt x="1932" y="1644"/>
                </a:lnTo>
                <a:lnTo>
                  <a:pt x="1930" y="1644"/>
                </a:lnTo>
                <a:lnTo>
                  <a:pt x="1930" y="1642"/>
                </a:lnTo>
                <a:lnTo>
                  <a:pt x="1928" y="1642"/>
                </a:lnTo>
                <a:lnTo>
                  <a:pt x="1928" y="1642"/>
                </a:lnTo>
                <a:lnTo>
                  <a:pt x="1926" y="1642"/>
                </a:lnTo>
                <a:lnTo>
                  <a:pt x="1926" y="1642"/>
                </a:lnTo>
                <a:lnTo>
                  <a:pt x="1923" y="1642"/>
                </a:lnTo>
                <a:lnTo>
                  <a:pt x="1923" y="1640"/>
                </a:lnTo>
                <a:lnTo>
                  <a:pt x="1921" y="1640"/>
                </a:lnTo>
                <a:lnTo>
                  <a:pt x="1921" y="1640"/>
                </a:lnTo>
                <a:lnTo>
                  <a:pt x="1919" y="1642"/>
                </a:lnTo>
                <a:lnTo>
                  <a:pt x="1921" y="1642"/>
                </a:lnTo>
                <a:lnTo>
                  <a:pt x="1921" y="1642"/>
                </a:lnTo>
                <a:lnTo>
                  <a:pt x="1919" y="1642"/>
                </a:lnTo>
                <a:lnTo>
                  <a:pt x="1919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7" y="1642"/>
                </a:lnTo>
                <a:lnTo>
                  <a:pt x="1915" y="1642"/>
                </a:lnTo>
                <a:lnTo>
                  <a:pt x="1915" y="1642"/>
                </a:lnTo>
                <a:lnTo>
                  <a:pt x="1913" y="1642"/>
                </a:lnTo>
                <a:lnTo>
                  <a:pt x="1913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11" y="1642"/>
                </a:lnTo>
                <a:lnTo>
                  <a:pt x="1909" y="1644"/>
                </a:lnTo>
                <a:lnTo>
                  <a:pt x="1909" y="1644"/>
                </a:lnTo>
                <a:lnTo>
                  <a:pt x="1907" y="1646"/>
                </a:lnTo>
                <a:lnTo>
                  <a:pt x="1909" y="1646"/>
                </a:lnTo>
                <a:lnTo>
                  <a:pt x="1907" y="1648"/>
                </a:lnTo>
                <a:lnTo>
                  <a:pt x="1907" y="1648"/>
                </a:lnTo>
                <a:lnTo>
                  <a:pt x="1905" y="1650"/>
                </a:lnTo>
                <a:lnTo>
                  <a:pt x="1905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7" y="1652"/>
                </a:lnTo>
                <a:lnTo>
                  <a:pt x="1905" y="1654"/>
                </a:lnTo>
                <a:lnTo>
                  <a:pt x="1905" y="1654"/>
                </a:lnTo>
                <a:lnTo>
                  <a:pt x="1905" y="1652"/>
                </a:lnTo>
                <a:lnTo>
                  <a:pt x="1903" y="1652"/>
                </a:lnTo>
                <a:lnTo>
                  <a:pt x="1898" y="1656"/>
                </a:lnTo>
                <a:lnTo>
                  <a:pt x="1896" y="1658"/>
                </a:lnTo>
                <a:lnTo>
                  <a:pt x="1894" y="1658"/>
                </a:lnTo>
                <a:lnTo>
                  <a:pt x="1892" y="1665"/>
                </a:lnTo>
                <a:lnTo>
                  <a:pt x="1892" y="1667"/>
                </a:lnTo>
                <a:lnTo>
                  <a:pt x="1890" y="1669"/>
                </a:lnTo>
                <a:lnTo>
                  <a:pt x="1890" y="1669"/>
                </a:lnTo>
                <a:lnTo>
                  <a:pt x="1888" y="1669"/>
                </a:lnTo>
                <a:lnTo>
                  <a:pt x="1890" y="1669"/>
                </a:lnTo>
                <a:lnTo>
                  <a:pt x="1890" y="1667"/>
                </a:lnTo>
                <a:lnTo>
                  <a:pt x="1890" y="1665"/>
                </a:lnTo>
                <a:lnTo>
                  <a:pt x="1892" y="1663"/>
                </a:lnTo>
                <a:lnTo>
                  <a:pt x="1892" y="1658"/>
                </a:lnTo>
                <a:lnTo>
                  <a:pt x="1894" y="1656"/>
                </a:lnTo>
                <a:lnTo>
                  <a:pt x="1890" y="1658"/>
                </a:lnTo>
                <a:lnTo>
                  <a:pt x="1888" y="1658"/>
                </a:lnTo>
                <a:lnTo>
                  <a:pt x="1886" y="1658"/>
                </a:lnTo>
                <a:lnTo>
                  <a:pt x="1884" y="1658"/>
                </a:lnTo>
                <a:lnTo>
                  <a:pt x="1882" y="1658"/>
                </a:lnTo>
                <a:lnTo>
                  <a:pt x="1882" y="1658"/>
                </a:lnTo>
                <a:lnTo>
                  <a:pt x="1879" y="1658"/>
                </a:lnTo>
                <a:lnTo>
                  <a:pt x="1877" y="1661"/>
                </a:lnTo>
                <a:lnTo>
                  <a:pt x="1875" y="1658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6"/>
                </a:lnTo>
                <a:lnTo>
                  <a:pt x="1873" y="1654"/>
                </a:lnTo>
                <a:lnTo>
                  <a:pt x="1871" y="1652"/>
                </a:lnTo>
                <a:lnTo>
                  <a:pt x="1871" y="1650"/>
                </a:lnTo>
                <a:lnTo>
                  <a:pt x="1871" y="1650"/>
                </a:lnTo>
                <a:lnTo>
                  <a:pt x="1871" y="1648"/>
                </a:lnTo>
                <a:lnTo>
                  <a:pt x="1871" y="1648"/>
                </a:lnTo>
                <a:lnTo>
                  <a:pt x="1869" y="1648"/>
                </a:lnTo>
                <a:lnTo>
                  <a:pt x="1871" y="1646"/>
                </a:lnTo>
                <a:lnTo>
                  <a:pt x="1871" y="1646"/>
                </a:lnTo>
                <a:lnTo>
                  <a:pt x="1871" y="1644"/>
                </a:lnTo>
                <a:lnTo>
                  <a:pt x="1869" y="1646"/>
                </a:lnTo>
                <a:lnTo>
                  <a:pt x="1869" y="1646"/>
                </a:lnTo>
                <a:lnTo>
                  <a:pt x="1867" y="1648"/>
                </a:lnTo>
                <a:lnTo>
                  <a:pt x="1865" y="1648"/>
                </a:lnTo>
                <a:lnTo>
                  <a:pt x="1861" y="1650"/>
                </a:lnTo>
                <a:lnTo>
                  <a:pt x="1859" y="1652"/>
                </a:lnTo>
                <a:lnTo>
                  <a:pt x="1854" y="1654"/>
                </a:lnTo>
                <a:lnTo>
                  <a:pt x="1852" y="1654"/>
                </a:lnTo>
                <a:lnTo>
                  <a:pt x="1850" y="1654"/>
                </a:lnTo>
                <a:lnTo>
                  <a:pt x="1844" y="1654"/>
                </a:lnTo>
                <a:lnTo>
                  <a:pt x="1846" y="1652"/>
                </a:lnTo>
                <a:lnTo>
                  <a:pt x="1850" y="1650"/>
                </a:lnTo>
                <a:lnTo>
                  <a:pt x="1854" y="1652"/>
                </a:lnTo>
                <a:lnTo>
                  <a:pt x="1854" y="1650"/>
                </a:lnTo>
                <a:lnTo>
                  <a:pt x="1854" y="1650"/>
                </a:lnTo>
                <a:lnTo>
                  <a:pt x="1856" y="1648"/>
                </a:lnTo>
                <a:lnTo>
                  <a:pt x="1856" y="1648"/>
                </a:lnTo>
                <a:lnTo>
                  <a:pt x="1859" y="1646"/>
                </a:lnTo>
                <a:lnTo>
                  <a:pt x="1859" y="1644"/>
                </a:lnTo>
                <a:lnTo>
                  <a:pt x="1859" y="1642"/>
                </a:lnTo>
                <a:lnTo>
                  <a:pt x="1861" y="1640"/>
                </a:lnTo>
                <a:lnTo>
                  <a:pt x="1861" y="1638"/>
                </a:lnTo>
                <a:lnTo>
                  <a:pt x="1863" y="1638"/>
                </a:lnTo>
                <a:lnTo>
                  <a:pt x="1865" y="1633"/>
                </a:lnTo>
                <a:lnTo>
                  <a:pt x="1865" y="1633"/>
                </a:lnTo>
                <a:lnTo>
                  <a:pt x="1867" y="1631"/>
                </a:lnTo>
                <a:lnTo>
                  <a:pt x="1869" y="1629"/>
                </a:lnTo>
                <a:lnTo>
                  <a:pt x="1871" y="1629"/>
                </a:lnTo>
                <a:lnTo>
                  <a:pt x="1871" y="1629"/>
                </a:lnTo>
                <a:lnTo>
                  <a:pt x="1873" y="1627"/>
                </a:lnTo>
                <a:lnTo>
                  <a:pt x="1875" y="1625"/>
                </a:lnTo>
                <a:lnTo>
                  <a:pt x="1877" y="1623"/>
                </a:lnTo>
                <a:lnTo>
                  <a:pt x="1877" y="1621"/>
                </a:lnTo>
                <a:lnTo>
                  <a:pt x="1879" y="1619"/>
                </a:lnTo>
                <a:lnTo>
                  <a:pt x="1882" y="1617"/>
                </a:lnTo>
                <a:lnTo>
                  <a:pt x="1884" y="1617"/>
                </a:lnTo>
                <a:lnTo>
                  <a:pt x="1884" y="1614"/>
                </a:lnTo>
                <a:lnTo>
                  <a:pt x="1886" y="1614"/>
                </a:lnTo>
                <a:lnTo>
                  <a:pt x="1884" y="1612"/>
                </a:lnTo>
                <a:lnTo>
                  <a:pt x="1886" y="1610"/>
                </a:lnTo>
                <a:lnTo>
                  <a:pt x="1884" y="1608"/>
                </a:lnTo>
                <a:lnTo>
                  <a:pt x="1882" y="1606"/>
                </a:lnTo>
                <a:lnTo>
                  <a:pt x="1882" y="1606"/>
                </a:lnTo>
                <a:lnTo>
                  <a:pt x="1879" y="1606"/>
                </a:lnTo>
                <a:lnTo>
                  <a:pt x="1877" y="1604"/>
                </a:lnTo>
                <a:lnTo>
                  <a:pt x="1875" y="1604"/>
                </a:lnTo>
                <a:lnTo>
                  <a:pt x="1875" y="1602"/>
                </a:lnTo>
                <a:lnTo>
                  <a:pt x="1875" y="1602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600"/>
                </a:lnTo>
                <a:lnTo>
                  <a:pt x="1873" y="1598"/>
                </a:lnTo>
                <a:lnTo>
                  <a:pt x="1871" y="1596"/>
                </a:lnTo>
                <a:lnTo>
                  <a:pt x="1871" y="1593"/>
                </a:lnTo>
                <a:lnTo>
                  <a:pt x="1871" y="1593"/>
                </a:lnTo>
                <a:lnTo>
                  <a:pt x="1869" y="1587"/>
                </a:lnTo>
                <a:lnTo>
                  <a:pt x="1869" y="1583"/>
                </a:lnTo>
                <a:lnTo>
                  <a:pt x="1867" y="1579"/>
                </a:lnTo>
                <a:lnTo>
                  <a:pt x="1865" y="1573"/>
                </a:lnTo>
                <a:lnTo>
                  <a:pt x="1865" y="1570"/>
                </a:lnTo>
                <a:lnTo>
                  <a:pt x="1863" y="1568"/>
                </a:lnTo>
                <a:lnTo>
                  <a:pt x="1861" y="1568"/>
                </a:lnTo>
                <a:lnTo>
                  <a:pt x="1861" y="1570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3"/>
                </a:lnTo>
                <a:lnTo>
                  <a:pt x="1859" y="1570"/>
                </a:lnTo>
                <a:lnTo>
                  <a:pt x="1859" y="1570"/>
                </a:lnTo>
                <a:lnTo>
                  <a:pt x="1856" y="1566"/>
                </a:lnTo>
                <a:lnTo>
                  <a:pt x="1856" y="1564"/>
                </a:lnTo>
                <a:lnTo>
                  <a:pt x="1856" y="1564"/>
                </a:lnTo>
                <a:lnTo>
                  <a:pt x="1856" y="1566"/>
                </a:lnTo>
                <a:lnTo>
                  <a:pt x="1856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8"/>
                </a:lnTo>
                <a:lnTo>
                  <a:pt x="1854" y="1566"/>
                </a:lnTo>
                <a:lnTo>
                  <a:pt x="1854" y="1564"/>
                </a:lnTo>
                <a:lnTo>
                  <a:pt x="1854" y="1564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2"/>
                </a:lnTo>
                <a:lnTo>
                  <a:pt x="1850" y="1560"/>
                </a:lnTo>
                <a:lnTo>
                  <a:pt x="1848" y="1560"/>
                </a:lnTo>
                <a:lnTo>
                  <a:pt x="1844" y="1556"/>
                </a:lnTo>
                <a:lnTo>
                  <a:pt x="1842" y="1554"/>
                </a:lnTo>
                <a:lnTo>
                  <a:pt x="1835" y="1552"/>
                </a:lnTo>
                <a:lnTo>
                  <a:pt x="1833" y="1552"/>
                </a:lnTo>
                <a:lnTo>
                  <a:pt x="1827" y="1547"/>
                </a:lnTo>
                <a:lnTo>
                  <a:pt x="1827" y="1547"/>
                </a:lnTo>
                <a:lnTo>
                  <a:pt x="1825" y="1549"/>
                </a:lnTo>
                <a:lnTo>
                  <a:pt x="1825" y="1554"/>
                </a:lnTo>
                <a:lnTo>
                  <a:pt x="1823" y="1554"/>
                </a:lnTo>
                <a:lnTo>
                  <a:pt x="1825" y="1552"/>
                </a:lnTo>
                <a:lnTo>
                  <a:pt x="1825" y="1552"/>
                </a:lnTo>
                <a:lnTo>
                  <a:pt x="1825" y="1549"/>
                </a:lnTo>
                <a:lnTo>
                  <a:pt x="1825" y="1547"/>
                </a:lnTo>
                <a:lnTo>
                  <a:pt x="1823" y="1547"/>
                </a:lnTo>
                <a:lnTo>
                  <a:pt x="1821" y="1545"/>
                </a:lnTo>
                <a:lnTo>
                  <a:pt x="1812" y="1545"/>
                </a:lnTo>
                <a:lnTo>
                  <a:pt x="1808" y="1545"/>
                </a:lnTo>
                <a:lnTo>
                  <a:pt x="1806" y="1545"/>
                </a:lnTo>
                <a:lnTo>
                  <a:pt x="1802" y="1545"/>
                </a:lnTo>
                <a:lnTo>
                  <a:pt x="1800" y="1545"/>
                </a:lnTo>
                <a:lnTo>
                  <a:pt x="1798" y="1547"/>
                </a:lnTo>
                <a:lnTo>
                  <a:pt x="1798" y="1547"/>
                </a:lnTo>
                <a:lnTo>
                  <a:pt x="1798" y="1549"/>
                </a:lnTo>
                <a:lnTo>
                  <a:pt x="1798" y="1547"/>
                </a:lnTo>
                <a:lnTo>
                  <a:pt x="1794" y="1547"/>
                </a:lnTo>
                <a:lnTo>
                  <a:pt x="1789" y="1545"/>
                </a:lnTo>
                <a:lnTo>
                  <a:pt x="1783" y="1545"/>
                </a:lnTo>
                <a:lnTo>
                  <a:pt x="1781" y="1545"/>
                </a:lnTo>
                <a:lnTo>
                  <a:pt x="1781" y="1547"/>
                </a:lnTo>
                <a:lnTo>
                  <a:pt x="1781" y="1549"/>
                </a:lnTo>
                <a:lnTo>
                  <a:pt x="1779" y="1549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52"/>
                </a:lnTo>
                <a:lnTo>
                  <a:pt x="1779" y="1547"/>
                </a:lnTo>
                <a:lnTo>
                  <a:pt x="1779" y="1543"/>
                </a:lnTo>
                <a:lnTo>
                  <a:pt x="1779" y="1543"/>
                </a:lnTo>
                <a:lnTo>
                  <a:pt x="1777" y="1541"/>
                </a:lnTo>
                <a:lnTo>
                  <a:pt x="1775" y="1541"/>
                </a:lnTo>
                <a:lnTo>
                  <a:pt x="1773" y="1539"/>
                </a:lnTo>
                <a:lnTo>
                  <a:pt x="1771" y="1537"/>
                </a:lnTo>
                <a:lnTo>
                  <a:pt x="1768" y="1533"/>
                </a:lnTo>
                <a:lnTo>
                  <a:pt x="1766" y="1533"/>
                </a:lnTo>
                <a:lnTo>
                  <a:pt x="1764" y="1533"/>
                </a:lnTo>
                <a:lnTo>
                  <a:pt x="1762" y="1533"/>
                </a:lnTo>
                <a:lnTo>
                  <a:pt x="1762" y="1533"/>
                </a:lnTo>
                <a:lnTo>
                  <a:pt x="1760" y="1535"/>
                </a:lnTo>
                <a:lnTo>
                  <a:pt x="1760" y="1537"/>
                </a:lnTo>
                <a:lnTo>
                  <a:pt x="1758" y="1539"/>
                </a:lnTo>
                <a:lnTo>
                  <a:pt x="1758" y="1539"/>
                </a:lnTo>
                <a:lnTo>
                  <a:pt x="1758" y="1537"/>
                </a:lnTo>
                <a:lnTo>
                  <a:pt x="1758" y="1535"/>
                </a:lnTo>
                <a:lnTo>
                  <a:pt x="1758" y="1533"/>
                </a:lnTo>
                <a:lnTo>
                  <a:pt x="1760" y="1531"/>
                </a:lnTo>
                <a:lnTo>
                  <a:pt x="1760" y="1526"/>
                </a:lnTo>
                <a:lnTo>
                  <a:pt x="1760" y="1524"/>
                </a:lnTo>
                <a:lnTo>
                  <a:pt x="1758" y="1522"/>
                </a:lnTo>
                <a:lnTo>
                  <a:pt x="1758" y="1522"/>
                </a:lnTo>
                <a:lnTo>
                  <a:pt x="1756" y="1520"/>
                </a:lnTo>
                <a:lnTo>
                  <a:pt x="1750" y="1516"/>
                </a:lnTo>
                <a:lnTo>
                  <a:pt x="1745" y="1512"/>
                </a:lnTo>
                <a:lnTo>
                  <a:pt x="1743" y="1512"/>
                </a:lnTo>
                <a:lnTo>
                  <a:pt x="1743" y="1510"/>
                </a:lnTo>
                <a:lnTo>
                  <a:pt x="1741" y="1512"/>
                </a:lnTo>
                <a:lnTo>
                  <a:pt x="1741" y="1512"/>
                </a:lnTo>
                <a:lnTo>
                  <a:pt x="1741" y="1512"/>
                </a:lnTo>
                <a:lnTo>
                  <a:pt x="1739" y="1508"/>
                </a:lnTo>
                <a:lnTo>
                  <a:pt x="1739" y="1508"/>
                </a:lnTo>
                <a:lnTo>
                  <a:pt x="1737" y="1508"/>
                </a:lnTo>
                <a:lnTo>
                  <a:pt x="1733" y="1508"/>
                </a:lnTo>
                <a:lnTo>
                  <a:pt x="1733" y="1508"/>
                </a:lnTo>
                <a:lnTo>
                  <a:pt x="1731" y="1508"/>
                </a:lnTo>
                <a:lnTo>
                  <a:pt x="1727" y="1508"/>
                </a:lnTo>
                <a:lnTo>
                  <a:pt x="1727" y="1508"/>
                </a:lnTo>
                <a:lnTo>
                  <a:pt x="1724" y="1510"/>
                </a:lnTo>
                <a:lnTo>
                  <a:pt x="1720" y="1510"/>
                </a:lnTo>
                <a:lnTo>
                  <a:pt x="1720" y="1510"/>
                </a:lnTo>
                <a:lnTo>
                  <a:pt x="1718" y="1510"/>
                </a:lnTo>
                <a:lnTo>
                  <a:pt x="1716" y="1508"/>
                </a:lnTo>
                <a:lnTo>
                  <a:pt x="1716" y="1508"/>
                </a:lnTo>
                <a:lnTo>
                  <a:pt x="1720" y="1508"/>
                </a:lnTo>
                <a:lnTo>
                  <a:pt x="1722" y="1505"/>
                </a:lnTo>
                <a:lnTo>
                  <a:pt x="1722" y="1503"/>
                </a:lnTo>
                <a:lnTo>
                  <a:pt x="1722" y="1503"/>
                </a:lnTo>
                <a:lnTo>
                  <a:pt x="1722" y="1501"/>
                </a:lnTo>
                <a:lnTo>
                  <a:pt x="1722" y="1501"/>
                </a:lnTo>
                <a:lnTo>
                  <a:pt x="1722" y="1501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7"/>
                </a:lnTo>
                <a:lnTo>
                  <a:pt x="1727" y="1497"/>
                </a:lnTo>
                <a:lnTo>
                  <a:pt x="1727" y="1495"/>
                </a:lnTo>
                <a:lnTo>
                  <a:pt x="1724" y="1493"/>
                </a:lnTo>
                <a:lnTo>
                  <a:pt x="1720" y="1493"/>
                </a:lnTo>
                <a:lnTo>
                  <a:pt x="1720" y="1493"/>
                </a:lnTo>
                <a:lnTo>
                  <a:pt x="1716" y="1489"/>
                </a:lnTo>
                <a:lnTo>
                  <a:pt x="1716" y="1489"/>
                </a:lnTo>
                <a:lnTo>
                  <a:pt x="1714" y="1491"/>
                </a:lnTo>
                <a:lnTo>
                  <a:pt x="1712" y="1491"/>
                </a:lnTo>
                <a:lnTo>
                  <a:pt x="1714" y="1491"/>
                </a:lnTo>
                <a:lnTo>
                  <a:pt x="1714" y="1491"/>
                </a:lnTo>
                <a:lnTo>
                  <a:pt x="1714" y="1493"/>
                </a:lnTo>
                <a:lnTo>
                  <a:pt x="1714" y="1493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91"/>
                </a:lnTo>
                <a:lnTo>
                  <a:pt x="1712" y="1489"/>
                </a:lnTo>
                <a:lnTo>
                  <a:pt x="1710" y="1489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7"/>
                </a:lnTo>
                <a:lnTo>
                  <a:pt x="1708" y="1489"/>
                </a:lnTo>
                <a:lnTo>
                  <a:pt x="1708" y="1489"/>
                </a:lnTo>
                <a:lnTo>
                  <a:pt x="1708" y="1491"/>
                </a:lnTo>
                <a:lnTo>
                  <a:pt x="1708" y="1489"/>
                </a:lnTo>
                <a:lnTo>
                  <a:pt x="1708" y="1489"/>
                </a:lnTo>
                <a:lnTo>
                  <a:pt x="1706" y="1489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6" y="1491"/>
                </a:lnTo>
                <a:lnTo>
                  <a:pt x="1703" y="1489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701" y="1484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7"/>
                </a:lnTo>
                <a:lnTo>
                  <a:pt x="1699" y="1484"/>
                </a:lnTo>
                <a:lnTo>
                  <a:pt x="1699" y="1482"/>
                </a:lnTo>
                <a:lnTo>
                  <a:pt x="1699" y="1482"/>
                </a:lnTo>
                <a:lnTo>
                  <a:pt x="1697" y="1482"/>
                </a:lnTo>
                <a:lnTo>
                  <a:pt x="1697" y="1482"/>
                </a:lnTo>
                <a:lnTo>
                  <a:pt x="1697" y="1480"/>
                </a:lnTo>
                <a:lnTo>
                  <a:pt x="1697" y="1480"/>
                </a:lnTo>
                <a:lnTo>
                  <a:pt x="1697" y="1480"/>
                </a:lnTo>
                <a:lnTo>
                  <a:pt x="1699" y="1478"/>
                </a:lnTo>
                <a:lnTo>
                  <a:pt x="1703" y="1478"/>
                </a:lnTo>
                <a:lnTo>
                  <a:pt x="1706" y="1478"/>
                </a:lnTo>
                <a:lnTo>
                  <a:pt x="1710" y="1478"/>
                </a:lnTo>
                <a:lnTo>
                  <a:pt x="1710" y="1478"/>
                </a:lnTo>
                <a:lnTo>
                  <a:pt x="1712" y="1476"/>
                </a:lnTo>
                <a:lnTo>
                  <a:pt x="1706" y="1476"/>
                </a:lnTo>
                <a:lnTo>
                  <a:pt x="1699" y="1476"/>
                </a:lnTo>
                <a:lnTo>
                  <a:pt x="1695" y="1476"/>
                </a:lnTo>
                <a:lnTo>
                  <a:pt x="1695" y="1476"/>
                </a:lnTo>
                <a:lnTo>
                  <a:pt x="1693" y="1476"/>
                </a:lnTo>
                <a:lnTo>
                  <a:pt x="1689" y="1478"/>
                </a:lnTo>
                <a:lnTo>
                  <a:pt x="1683" y="1478"/>
                </a:lnTo>
                <a:lnTo>
                  <a:pt x="1678" y="1478"/>
                </a:lnTo>
                <a:lnTo>
                  <a:pt x="1676" y="1478"/>
                </a:lnTo>
                <a:lnTo>
                  <a:pt x="1676" y="1480"/>
                </a:lnTo>
                <a:lnTo>
                  <a:pt x="1678" y="1478"/>
                </a:lnTo>
                <a:lnTo>
                  <a:pt x="1683" y="1478"/>
                </a:lnTo>
                <a:lnTo>
                  <a:pt x="1685" y="1480"/>
                </a:lnTo>
                <a:lnTo>
                  <a:pt x="1685" y="1480"/>
                </a:lnTo>
                <a:lnTo>
                  <a:pt x="1683" y="1480"/>
                </a:lnTo>
                <a:lnTo>
                  <a:pt x="1678" y="1480"/>
                </a:lnTo>
                <a:lnTo>
                  <a:pt x="1668" y="1487"/>
                </a:lnTo>
                <a:lnTo>
                  <a:pt x="1668" y="1487"/>
                </a:lnTo>
                <a:lnTo>
                  <a:pt x="1666" y="1487"/>
                </a:lnTo>
                <a:lnTo>
                  <a:pt x="1664" y="1487"/>
                </a:lnTo>
                <a:lnTo>
                  <a:pt x="1662" y="1484"/>
                </a:lnTo>
                <a:lnTo>
                  <a:pt x="1659" y="1484"/>
                </a:lnTo>
                <a:lnTo>
                  <a:pt x="1657" y="1484"/>
                </a:lnTo>
                <a:lnTo>
                  <a:pt x="1653" y="1482"/>
                </a:lnTo>
                <a:lnTo>
                  <a:pt x="1651" y="1480"/>
                </a:lnTo>
                <a:lnTo>
                  <a:pt x="1651" y="1480"/>
                </a:lnTo>
                <a:lnTo>
                  <a:pt x="1649" y="1478"/>
                </a:lnTo>
                <a:lnTo>
                  <a:pt x="1649" y="1478"/>
                </a:lnTo>
                <a:lnTo>
                  <a:pt x="1636" y="1478"/>
                </a:lnTo>
                <a:lnTo>
                  <a:pt x="1634" y="1478"/>
                </a:lnTo>
                <a:lnTo>
                  <a:pt x="1628" y="1480"/>
                </a:lnTo>
                <a:lnTo>
                  <a:pt x="1624" y="1480"/>
                </a:lnTo>
                <a:lnTo>
                  <a:pt x="1620" y="1480"/>
                </a:lnTo>
                <a:lnTo>
                  <a:pt x="1620" y="1478"/>
                </a:lnTo>
                <a:lnTo>
                  <a:pt x="1618" y="1478"/>
                </a:lnTo>
                <a:lnTo>
                  <a:pt x="1618" y="1476"/>
                </a:lnTo>
                <a:lnTo>
                  <a:pt x="1620" y="1474"/>
                </a:lnTo>
                <a:lnTo>
                  <a:pt x="1618" y="1474"/>
                </a:lnTo>
                <a:lnTo>
                  <a:pt x="1618" y="1472"/>
                </a:lnTo>
                <a:lnTo>
                  <a:pt x="1618" y="1470"/>
                </a:lnTo>
                <a:lnTo>
                  <a:pt x="1613" y="1468"/>
                </a:lnTo>
                <a:lnTo>
                  <a:pt x="1611" y="1466"/>
                </a:lnTo>
                <a:lnTo>
                  <a:pt x="1607" y="1466"/>
                </a:lnTo>
                <a:lnTo>
                  <a:pt x="1605" y="1466"/>
                </a:lnTo>
                <a:lnTo>
                  <a:pt x="1601" y="1466"/>
                </a:lnTo>
                <a:lnTo>
                  <a:pt x="1601" y="1466"/>
                </a:lnTo>
                <a:lnTo>
                  <a:pt x="1599" y="1466"/>
                </a:lnTo>
                <a:lnTo>
                  <a:pt x="1599" y="1463"/>
                </a:lnTo>
                <a:lnTo>
                  <a:pt x="1597" y="1463"/>
                </a:lnTo>
                <a:lnTo>
                  <a:pt x="1597" y="1461"/>
                </a:lnTo>
                <a:lnTo>
                  <a:pt x="1597" y="1457"/>
                </a:lnTo>
                <a:lnTo>
                  <a:pt x="1597" y="1457"/>
                </a:lnTo>
                <a:lnTo>
                  <a:pt x="1595" y="1457"/>
                </a:lnTo>
                <a:lnTo>
                  <a:pt x="1595" y="1455"/>
                </a:lnTo>
                <a:lnTo>
                  <a:pt x="1592" y="1455"/>
                </a:lnTo>
                <a:lnTo>
                  <a:pt x="1590" y="1457"/>
                </a:lnTo>
                <a:lnTo>
                  <a:pt x="1590" y="1457"/>
                </a:lnTo>
                <a:lnTo>
                  <a:pt x="1590" y="1459"/>
                </a:lnTo>
                <a:lnTo>
                  <a:pt x="1590" y="1461"/>
                </a:lnTo>
                <a:lnTo>
                  <a:pt x="1590" y="1463"/>
                </a:lnTo>
                <a:lnTo>
                  <a:pt x="1590" y="1463"/>
                </a:lnTo>
                <a:lnTo>
                  <a:pt x="1595" y="1463"/>
                </a:lnTo>
                <a:lnTo>
                  <a:pt x="1597" y="1463"/>
                </a:lnTo>
                <a:lnTo>
                  <a:pt x="1597" y="1466"/>
                </a:lnTo>
                <a:lnTo>
                  <a:pt x="1597" y="1466"/>
                </a:lnTo>
                <a:lnTo>
                  <a:pt x="1595" y="1466"/>
                </a:lnTo>
                <a:lnTo>
                  <a:pt x="1592" y="1466"/>
                </a:lnTo>
                <a:lnTo>
                  <a:pt x="1592" y="1466"/>
                </a:lnTo>
                <a:lnTo>
                  <a:pt x="1590" y="1466"/>
                </a:lnTo>
                <a:lnTo>
                  <a:pt x="1590" y="1468"/>
                </a:lnTo>
                <a:lnTo>
                  <a:pt x="1586" y="1470"/>
                </a:lnTo>
                <a:lnTo>
                  <a:pt x="1582" y="1470"/>
                </a:lnTo>
                <a:lnTo>
                  <a:pt x="1576" y="1472"/>
                </a:lnTo>
                <a:lnTo>
                  <a:pt x="1571" y="1474"/>
                </a:lnTo>
                <a:lnTo>
                  <a:pt x="1571" y="1474"/>
                </a:lnTo>
                <a:lnTo>
                  <a:pt x="1571" y="1476"/>
                </a:lnTo>
                <a:lnTo>
                  <a:pt x="1571" y="1478"/>
                </a:lnTo>
                <a:lnTo>
                  <a:pt x="1571" y="1480"/>
                </a:lnTo>
                <a:lnTo>
                  <a:pt x="1571" y="1480"/>
                </a:lnTo>
                <a:lnTo>
                  <a:pt x="1574" y="1482"/>
                </a:lnTo>
                <a:lnTo>
                  <a:pt x="1576" y="1484"/>
                </a:lnTo>
                <a:lnTo>
                  <a:pt x="1576" y="1487"/>
                </a:lnTo>
                <a:lnTo>
                  <a:pt x="1578" y="1489"/>
                </a:lnTo>
                <a:lnTo>
                  <a:pt x="1578" y="1491"/>
                </a:lnTo>
                <a:lnTo>
                  <a:pt x="1578" y="1495"/>
                </a:lnTo>
                <a:lnTo>
                  <a:pt x="1578" y="1497"/>
                </a:lnTo>
                <a:lnTo>
                  <a:pt x="1576" y="1499"/>
                </a:lnTo>
                <a:lnTo>
                  <a:pt x="1576" y="1499"/>
                </a:lnTo>
                <a:lnTo>
                  <a:pt x="1576" y="1499"/>
                </a:lnTo>
                <a:lnTo>
                  <a:pt x="1571" y="1501"/>
                </a:lnTo>
                <a:lnTo>
                  <a:pt x="1569" y="1501"/>
                </a:lnTo>
                <a:lnTo>
                  <a:pt x="1569" y="1501"/>
                </a:lnTo>
                <a:lnTo>
                  <a:pt x="1569" y="1499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7"/>
                </a:lnTo>
                <a:lnTo>
                  <a:pt x="1567" y="1495"/>
                </a:lnTo>
                <a:lnTo>
                  <a:pt x="1565" y="1493"/>
                </a:lnTo>
                <a:lnTo>
                  <a:pt x="1565" y="1493"/>
                </a:lnTo>
                <a:lnTo>
                  <a:pt x="1563" y="1491"/>
                </a:lnTo>
                <a:lnTo>
                  <a:pt x="1565" y="1487"/>
                </a:lnTo>
                <a:lnTo>
                  <a:pt x="1567" y="1484"/>
                </a:lnTo>
                <a:lnTo>
                  <a:pt x="1567" y="1482"/>
                </a:lnTo>
                <a:lnTo>
                  <a:pt x="1569" y="1480"/>
                </a:lnTo>
                <a:lnTo>
                  <a:pt x="1571" y="1478"/>
                </a:lnTo>
                <a:lnTo>
                  <a:pt x="1571" y="1476"/>
                </a:lnTo>
                <a:lnTo>
                  <a:pt x="1569" y="1474"/>
                </a:lnTo>
                <a:lnTo>
                  <a:pt x="1569" y="1472"/>
                </a:lnTo>
                <a:lnTo>
                  <a:pt x="1569" y="1472"/>
                </a:lnTo>
                <a:lnTo>
                  <a:pt x="1569" y="1472"/>
                </a:lnTo>
                <a:lnTo>
                  <a:pt x="1567" y="1470"/>
                </a:lnTo>
                <a:lnTo>
                  <a:pt x="1567" y="1470"/>
                </a:lnTo>
                <a:lnTo>
                  <a:pt x="1565" y="1466"/>
                </a:lnTo>
                <a:lnTo>
                  <a:pt x="1565" y="1466"/>
                </a:lnTo>
                <a:lnTo>
                  <a:pt x="1565" y="1463"/>
                </a:lnTo>
                <a:lnTo>
                  <a:pt x="1565" y="1463"/>
                </a:lnTo>
                <a:lnTo>
                  <a:pt x="1567" y="1463"/>
                </a:lnTo>
                <a:lnTo>
                  <a:pt x="1571" y="1461"/>
                </a:lnTo>
                <a:lnTo>
                  <a:pt x="1574" y="1461"/>
                </a:lnTo>
                <a:lnTo>
                  <a:pt x="1574" y="1461"/>
                </a:lnTo>
                <a:lnTo>
                  <a:pt x="1574" y="1459"/>
                </a:lnTo>
                <a:lnTo>
                  <a:pt x="1576" y="1459"/>
                </a:lnTo>
                <a:lnTo>
                  <a:pt x="1578" y="1457"/>
                </a:lnTo>
                <a:lnTo>
                  <a:pt x="1578" y="1455"/>
                </a:lnTo>
                <a:lnTo>
                  <a:pt x="1576" y="1453"/>
                </a:lnTo>
                <a:lnTo>
                  <a:pt x="1571" y="1451"/>
                </a:lnTo>
                <a:lnTo>
                  <a:pt x="1571" y="1451"/>
                </a:lnTo>
                <a:lnTo>
                  <a:pt x="1569" y="1451"/>
                </a:lnTo>
                <a:lnTo>
                  <a:pt x="1565" y="1453"/>
                </a:lnTo>
                <a:lnTo>
                  <a:pt x="1565" y="1455"/>
                </a:lnTo>
                <a:lnTo>
                  <a:pt x="1565" y="1455"/>
                </a:lnTo>
                <a:lnTo>
                  <a:pt x="1563" y="1455"/>
                </a:lnTo>
                <a:lnTo>
                  <a:pt x="1563" y="1455"/>
                </a:lnTo>
                <a:lnTo>
                  <a:pt x="1563" y="1457"/>
                </a:lnTo>
                <a:lnTo>
                  <a:pt x="1561" y="1459"/>
                </a:lnTo>
                <a:lnTo>
                  <a:pt x="1559" y="1461"/>
                </a:lnTo>
                <a:lnTo>
                  <a:pt x="1555" y="1461"/>
                </a:lnTo>
                <a:lnTo>
                  <a:pt x="1546" y="1468"/>
                </a:lnTo>
                <a:lnTo>
                  <a:pt x="1540" y="1468"/>
                </a:lnTo>
                <a:lnTo>
                  <a:pt x="1538" y="1468"/>
                </a:lnTo>
                <a:lnTo>
                  <a:pt x="1538" y="1468"/>
                </a:lnTo>
                <a:lnTo>
                  <a:pt x="1534" y="1468"/>
                </a:lnTo>
                <a:lnTo>
                  <a:pt x="1534" y="1468"/>
                </a:lnTo>
                <a:lnTo>
                  <a:pt x="1534" y="1470"/>
                </a:lnTo>
                <a:lnTo>
                  <a:pt x="1532" y="1472"/>
                </a:lnTo>
                <a:lnTo>
                  <a:pt x="1532" y="1474"/>
                </a:lnTo>
                <a:lnTo>
                  <a:pt x="1530" y="1476"/>
                </a:lnTo>
                <a:lnTo>
                  <a:pt x="1530" y="1476"/>
                </a:lnTo>
                <a:lnTo>
                  <a:pt x="1530" y="1476"/>
                </a:lnTo>
                <a:lnTo>
                  <a:pt x="1527" y="1474"/>
                </a:lnTo>
                <a:lnTo>
                  <a:pt x="1527" y="1474"/>
                </a:lnTo>
                <a:lnTo>
                  <a:pt x="1530" y="1474"/>
                </a:lnTo>
                <a:lnTo>
                  <a:pt x="1530" y="1474"/>
                </a:lnTo>
                <a:lnTo>
                  <a:pt x="1532" y="1472"/>
                </a:lnTo>
                <a:lnTo>
                  <a:pt x="1530" y="1472"/>
                </a:lnTo>
                <a:lnTo>
                  <a:pt x="1523" y="1472"/>
                </a:lnTo>
                <a:lnTo>
                  <a:pt x="1523" y="1472"/>
                </a:lnTo>
                <a:lnTo>
                  <a:pt x="1519" y="1474"/>
                </a:lnTo>
                <a:lnTo>
                  <a:pt x="1517" y="1476"/>
                </a:lnTo>
                <a:lnTo>
                  <a:pt x="1517" y="1476"/>
                </a:lnTo>
                <a:lnTo>
                  <a:pt x="1515" y="1478"/>
                </a:lnTo>
                <a:lnTo>
                  <a:pt x="1515" y="1480"/>
                </a:lnTo>
                <a:lnTo>
                  <a:pt x="1513" y="1482"/>
                </a:lnTo>
                <a:lnTo>
                  <a:pt x="1511" y="1484"/>
                </a:lnTo>
                <a:lnTo>
                  <a:pt x="1511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4"/>
                </a:lnTo>
                <a:lnTo>
                  <a:pt x="1513" y="1487"/>
                </a:lnTo>
                <a:lnTo>
                  <a:pt x="1513" y="1489"/>
                </a:lnTo>
                <a:lnTo>
                  <a:pt x="1511" y="1491"/>
                </a:lnTo>
                <a:lnTo>
                  <a:pt x="1513" y="1493"/>
                </a:lnTo>
                <a:lnTo>
                  <a:pt x="1513" y="1493"/>
                </a:lnTo>
                <a:lnTo>
                  <a:pt x="1513" y="1495"/>
                </a:lnTo>
                <a:lnTo>
                  <a:pt x="1511" y="1495"/>
                </a:lnTo>
                <a:lnTo>
                  <a:pt x="1509" y="1495"/>
                </a:lnTo>
                <a:lnTo>
                  <a:pt x="1507" y="1497"/>
                </a:lnTo>
                <a:lnTo>
                  <a:pt x="1504" y="1497"/>
                </a:lnTo>
                <a:lnTo>
                  <a:pt x="1502" y="1501"/>
                </a:lnTo>
                <a:lnTo>
                  <a:pt x="1496" y="1505"/>
                </a:lnTo>
                <a:lnTo>
                  <a:pt x="1496" y="1508"/>
                </a:lnTo>
                <a:lnTo>
                  <a:pt x="1494" y="1508"/>
                </a:lnTo>
                <a:lnTo>
                  <a:pt x="1494" y="1508"/>
                </a:lnTo>
                <a:lnTo>
                  <a:pt x="1494" y="1510"/>
                </a:lnTo>
                <a:lnTo>
                  <a:pt x="1494" y="1510"/>
                </a:lnTo>
                <a:lnTo>
                  <a:pt x="1496" y="1512"/>
                </a:lnTo>
                <a:lnTo>
                  <a:pt x="1496" y="1516"/>
                </a:lnTo>
                <a:lnTo>
                  <a:pt x="1496" y="1518"/>
                </a:lnTo>
                <a:lnTo>
                  <a:pt x="1494" y="1518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6"/>
                </a:lnTo>
                <a:lnTo>
                  <a:pt x="1494" y="1514"/>
                </a:lnTo>
                <a:lnTo>
                  <a:pt x="1494" y="1514"/>
                </a:lnTo>
                <a:lnTo>
                  <a:pt x="1494" y="1514"/>
                </a:lnTo>
                <a:lnTo>
                  <a:pt x="1492" y="1512"/>
                </a:lnTo>
                <a:lnTo>
                  <a:pt x="1490" y="1510"/>
                </a:lnTo>
                <a:lnTo>
                  <a:pt x="1488" y="1510"/>
                </a:lnTo>
                <a:lnTo>
                  <a:pt x="1488" y="1508"/>
                </a:lnTo>
                <a:lnTo>
                  <a:pt x="1488" y="1508"/>
                </a:lnTo>
                <a:lnTo>
                  <a:pt x="1481" y="1503"/>
                </a:lnTo>
                <a:lnTo>
                  <a:pt x="1479" y="1501"/>
                </a:lnTo>
                <a:lnTo>
                  <a:pt x="1477" y="1499"/>
                </a:lnTo>
                <a:lnTo>
                  <a:pt x="1471" y="1495"/>
                </a:lnTo>
                <a:lnTo>
                  <a:pt x="1467" y="1495"/>
                </a:lnTo>
                <a:lnTo>
                  <a:pt x="1465" y="1495"/>
                </a:lnTo>
                <a:lnTo>
                  <a:pt x="1465" y="1495"/>
                </a:lnTo>
                <a:lnTo>
                  <a:pt x="1463" y="1495"/>
                </a:lnTo>
                <a:lnTo>
                  <a:pt x="1463" y="1493"/>
                </a:lnTo>
                <a:lnTo>
                  <a:pt x="1460" y="1495"/>
                </a:lnTo>
                <a:lnTo>
                  <a:pt x="1458" y="1493"/>
                </a:lnTo>
                <a:lnTo>
                  <a:pt x="1454" y="1493"/>
                </a:lnTo>
                <a:lnTo>
                  <a:pt x="1454" y="1493"/>
                </a:lnTo>
                <a:lnTo>
                  <a:pt x="1452" y="1495"/>
                </a:lnTo>
                <a:lnTo>
                  <a:pt x="1450" y="1497"/>
                </a:lnTo>
                <a:lnTo>
                  <a:pt x="1450" y="1497"/>
                </a:lnTo>
                <a:lnTo>
                  <a:pt x="1450" y="1497"/>
                </a:lnTo>
                <a:lnTo>
                  <a:pt x="1448" y="1499"/>
                </a:lnTo>
                <a:lnTo>
                  <a:pt x="1442" y="1501"/>
                </a:lnTo>
                <a:lnTo>
                  <a:pt x="1439" y="1501"/>
                </a:lnTo>
                <a:lnTo>
                  <a:pt x="1437" y="1503"/>
                </a:lnTo>
                <a:lnTo>
                  <a:pt x="1433" y="1503"/>
                </a:lnTo>
                <a:lnTo>
                  <a:pt x="1431" y="1505"/>
                </a:lnTo>
                <a:lnTo>
                  <a:pt x="1429" y="1505"/>
                </a:lnTo>
                <a:lnTo>
                  <a:pt x="1427" y="1503"/>
                </a:lnTo>
                <a:lnTo>
                  <a:pt x="1425" y="1501"/>
                </a:lnTo>
                <a:lnTo>
                  <a:pt x="1423" y="1501"/>
                </a:lnTo>
                <a:lnTo>
                  <a:pt x="1423" y="1499"/>
                </a:lnTo>
                <a:lnTo>
                  <a:pt x="1421" y="1499"/>
                </a:lnTo>
                <a:lnTo>
                  <a:pt x="1421" y="1499"/>
                </a:lnTo>
                <a:lnTo>
                  <a:pt x="1423" y="1501"/>
                </a:lnTo>
                <a:lnTo>
                  <a:pt x="1423" y="1501"/>
                </a:lnTo>
                <a:lnTo>
                  <a:pt x="1423" y="1503"/>
                </a:lnTo>
                <a:lnTo>
                  <a:pt x="1421" y="1501"/>
                </a:lnTo>
                <a:lnTo>
                  <a:pt x="1419" y="1503"/>
                </a:lnTo>
                <a:lnTo>
                  <a:pt x="1419" y="1501"/>
                </a:lnTo>
                <a:lnTo>
                  <a:pt x="1416" y="1501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6" y="1499"/>
                </a:lnTo>
                <a:lnTo>
                  <a:pt x="1414" y="1499"/>
                </a:lnTo>
                <a:lnTo>
                  <a:pt x="1414" y="1497"/>
                </a:lnTo>
                <a:lnTo>
                  <a:pt x="1414" y="1497"/>
                </a:lnTo>
                <a:lnTo>
                  <a:pt x="1414" y="1495"/>
                </a:lnTo>
                <a:lnTo>
                  <a:pt x="1412" y="1495"/>
                </a:lnTo>
                <a:lnTo>
                  <a:pt x="1412" y="1493"/>
                </a:lnTo>
                <a:lnTo>
                  <a:pt x="1410" y="1493"/>
                </a:lnTo>
                <a:lnTo>
                  <a:pt x="1408" y="1493"/>
                </a:lnTo>
                <a:lnTo>
                  <a:pt x="1408" y="1491"/>
                </a:lnTo>
                <a:lnTo>
                  <a:pt x="1408" y="1491"/>
                </a:lnTo>
                <a:lnTo>
                  <a:pt x="1404" y="1487"/>
                </a:lnTo>
                <a:lnTo>
                  <a:pt x="1404" y="1487"/>
                </a:lnTo>
                <a:lnTo>
                  <a:pt x="1400" y="1482"/>
                </a:lnTo>
                <a:lnTo>
                  <a:pt x="1400" y="1480"/>
                </a:lnTo>
                <a:lnTo>
                  <a:pt x="1398" y="1476"/>
                </a:lnTo>
                <a:lnTo>
                  <a:pt x="1398" y="1476"/>
                </a:lnTo>
                <a:lnTo>
                  <a:pt x="1395" y="1474"/>
                </a:lnTo>
                <a:lnTo>
                  <a:pt x="1395" y="1474"/>
                </a:lnTo>
                <a:lnTo>
                  <a:pt x="1395" y="1474"/>
                </a:lnTo>
                <a:lnTo>
                  <a:pt x="1393" y="1472"/>
                </a:lnTo>
                <a:lnTo>
                  <a:pt x="1393" y="1470"/>
                </a:lnTo>
                <a:lnTo>
                  <a:pt x="1393" y="1468"/>
                </a:lnTo>
                <a:lnTo>
                  <a:pt x="1393" y="1468"/>
                </a:lnTo>
                <a:lnTo>
                  <a:pt x="1393" y="1466"/>
                </a:lnTo>
                <a:lnTo>
                  <a:pt x="1393" y="1466"/>
                </a:lnTo>
                <a:lnTo>
                  <a:pt x="1395" y="1463"/>
                </a:lnTo>
                <a:lnTo>
                  <a:pt x="1395" y="1463"/>
                </a:lnTo>
                <a:lnTo>
                  <a:pt x="1395" y="1461"/>
                </a:lnTo>
                <a:lnTo>
                  <a:pt x="1395" y="1461"/>
                </a:lnTo>
                <a:lnTo>
                  <a:pt x="1393" y="1461"/>
                </a:lnTo>
                <a:lnTo>
                  <a:pt x="1393" y="1461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9"/>
                </a:lnTo>
                <a:lnTo>
                  <a:pt x="1393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7"/>
                </a:lnTo>
                <a:lnTo>
                  <a:pt x="1395" y="1455"/>
                </a:lnTo>
                <a:lnTo>
                  <a:pt x="1395" y="1453"/>
                </a:lnTo>
                <a:lnTo>
                  <a:pt x="1395" y="1453"/>
                </a:lnTo>
                <a:lnTo>
                  <a:pt x="1395" y="1453"/>
                </a:lnTo>
                <a:lnTo>
                  <a:pt x="1393" y="1451"/>
                </a:lnTo>
                <a:lnTo>
                  <a:pt x="1395" y="1451"/>
                </a:lnTo>
                <a:lnTo>
                  <a:pt x="1395" y="1449"/>
                </a:lnTo>
                <a:lnTo>
                  <a:pt x="1395" y="1449"/>
                </a:lnTo>
                <a:lnTo>
                  <a:pt x="1398" y="1447"/>
                </a:lnTo>
                <a:lnTo>
                  <a:pt x="1398" y="1449"/>
                </a:lnTo>
                <a:lnTo>
                  <a:pt x="1398" y="1449"/>
                </a:lnTo>
                <a:lnTo>
                  <a:pt x="1395" y="1451"/>
                </a:lnTo>
                <a:lnTo>
                  <a:pt x="1395" y="1451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3"/>
                </a:lnTo>
                <a:lnTo>
                  <a:pt x="1398" y="1451"/>
                </a:lnTo>
                <a:lnTo>
                  <a:pt x="1398" y="1449"/>
                </a:lnTo>
                <a:lnTo>
                  <a:pt x="1398" y="1445"/>
                </a:lnTo>
                <a:lnTo>
                  <a:pt x="1398" y="1438"/>
                </a:lnTo>
                <a:lnTo>
                  <a:pt x="1398" y="1432"/>
                </a:lnTo>
                <a:lnTo>
                  <a:pt x="1400" y="1430"/>
                </a:lnTo>
                <a:lnTo>
                  <a:pt x="1400" y="1428"/>
                </a:lnTo>
                <a:lnTo>
                  <a:pt x="1402" y="1426"/>
                </a:lnTo>
                <a:lnTo>
                  <a:pt x="1402" y="1426"/>
                </a:lnTo>
                <a:lnTo>
                  <a:pt x="1402" y="1424"/>
                </a:lnTo>
                <a:lnTo>
                  <a:pt x="1402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7"/>
                </a:lnTo>
                <a:lnTo>
                  <a:pt x="1400" y="1415"/>
                </a:lnTo>
                <a:lnTo>
                  <a:pt x="1400" y="1415"/>
                </a:lnTo>
                <a:lnTo>
                  <a:pt x="1402" y="1415"/>
                </a:lnTo>
                <a:lnTo>
                  <a:pt x="1402" y="1417"/>
                </a:lnTo>
                <a:lnTo>
                  <a:pt x="1402" y="1417"/>
                </a:lnTo>
                <a:lnTo>
                  <a:pt x="1402" y="1415"/>
                </a:lnTo>
                <a:lnTo>
                  <a:pt x="1402" y="1415"/>
                </a:lnTo>
                <a:lnTo>
                  <a:pt x="1404" y="1415"/>
                </a:lnTo>
                <a:lnTo>
                  <a:pt x="1402" y="1413"/>
                </a:lnTo>
                <a:lnTo>
                  <a:pt x="1402" y="1413"/>
                </a:lnTo>
                <a:lnTo>
                  <a:pt x="1400" y="1411"/>
                </a:lnTo>
                <a:lnTo>
                  <a:pt x="1395" y="1409"/>
                </a:lnTo>
                <a:lnTo>
                  <a:pt x="1395" y="1409"/>
                </a:lnTo>
                <a:lnTo>
                  <a:pt x="1398" y="1409"/>
                </a:lnTo>
                <a:lnTo>
                  <a:pt x="1398" y="1411"/>
                </a:lnTo>
                <a:lnTo>
                  <a:pt x="1398" y="1411"/>
                </a:lnTo>
                <a:lnTo>
                  <a:pt x="1398" y="1411"/>
                </a:lnTo>
                <a:lnTo>
                  <a:pt x="1395" y="1411"/>
                </a:lnTo>
                <a:lnTo>
                  <a:pt x="1395" y="1411"/>
                </a:lnTo>
                <a:lnTo>
                  <a:pt x="1393" y="1411"/>
                </a:lnTo>
                <a:lnTo>
                  <a:pt x="1393" y="1409"/>
                </a:lnTo>
                <a:lnTo>
                  <a:pt x="1393" y="1409"/>
                </a:lnTo>
                <a:lnTo>
                  <a:pt x="1391" y="1409"/>
                </a:lnTo>
                <a:lnTo>
                  <a:pt x="1391" y="1409"/>
                </a:lnTo>
                <a:lnTo>
                  <a:pt x="1389" y="1409"/>
                </a:lnTo>
                <a:lnTo>
                  <a:pt x="1389" y="1409"/>
                </a:lnTo>
                <a:lnTo>
                  <a:pt x="1389" y="1407"/>
                </a:lnTo>
                <a:lnTo>
                  <a:pt x="1389" y="1407"/>
                </a:lnTo>
                <a:lnTo>
                  <a:pt x="1389" y="1407"/>
                </a:lnTo>
                <a:lnTo>
                  <a:pt x="1391" y="1407"/>
                </a:lnTo>
                <a:lnTo>
                  <a:pt x="1393" y="1409"/>
                </a:lnTo>
                <a:lnTo>
                  <a:pt x="1393" y="1407"/>
                </a:lnTo>
                <a:lnTo>
                  <a:pt x="1387" y="1403"/>
                </a:lnTo>
                <a:lnTo>
                  <a:pt x="1383" y="1401"/>
                </a:lnTo>
                <a:lnTo>
                  <a:pt x="1383" y="1403"/>
                </a:lnTo>
                <a:lnTo>
                  <a:pt x="1385" y="1403"/>
                </a:lnTo>
                <a:lnTo>
                  <a:pt x="1385" y="1403"/>
                </a:lnTo>
                <a:lnTo>
                  <a:pt x="1383" y="1403"/>
                </a:lnTo>
                <a:lnTo>
                  <a:pt x="1383" y="1403"/>
                </a:lnTo>
                <a:lnTo>
                  <a:pt x="1381" y="1401"/>
                </a:lnTo>
                <a:lnTo>
                  <a:pt x="1377" y="1401"/>
                </a:lnTo>
                <a:lnTo>
                  <a:pt x="1377" y="1401"/>
                </a:lnTo>
                <a:lnTo>
                  <a:pt x="1375" y="1401"/>
                </a:lnTo>
                <a:lnTo>
                  <a:pt x="1368" y="1401"/>
                </a:lnTo>
                <a:lnTo>
                  <a:pt x="1364" y="1399"/>
                </a:lnTo>
                <a:lnTo>
                  <a:pt x="1362" y="1399"/>
                </a:lnTo>
                <a:lnTo>
                  <a:pt x="1362" y="1399"/>
                </a:lnTo>
                <a:lnTo>
                  <a:pt x="1362" y="1401"/>
                </a:lnTo>
                <a:lnTo>
                  <a:pt x="1360" y="1401"/>
                </a:lnTo>
                <a:lnTo>
                  <a:pt x="1360" y="1401"/>
                </a:lnTo>
                <a:lnTo>
                  <a:pt x="1356" y="1403"/>
                </a:lnTo>
                <a:lnTo>
                  <a:pt x="1356" y="1403"/>
                </a:lnTo>
                <a:lnTo>
                  <a:pt x="1351" y="1403"/>
                </a:lnTo>
                <a:lnTo>
                  <a:pt x="1349" y="1403"/>
                </a:lnTo>
                <a:lnTo>
                  <a:pt x="1343" y="1403"/>
                </a:lnTo>
                <a:lnTo>
                  <a:pt x="1341" y="1403"/>
                </a:lnTo>
                <a:lnTo>
                  <a:pt x="1341" y="1403"/>
                </a:lnTo>
                <a:lnTo>
                  <a:pt x="1339" y="1403"/>
                </a:lnTo>
                <a:lnTo>
                  <a:pt x="1339" y="1401"/>
                </a:lnTo>
                <a:lnTo>
                  <a:pt x="1337" y="1401"/>
                </a:lnTo>
                <a:lnTo>
                  <a:pt x="1335" y="1401"/>
                </a:lnTo>
                <a:lnTo>
                  <a:pt x="1335" y="1401"/>
                </a:lnTo>
                <a:lnTo>
                  <a:pt x="1333" y="1403"/>
                </a:lnTo>
                <a:lnTo>
                  <a:pt x="1333" y="1403"/>
                </a:lnTo>
                <a:lnTo>
                  <a:pt x="1331" y="1405"/>
                </a:lnTo>
                <a:lnTo>
                  <a:pt x="1331" y="1403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1"/>
                </a:lnTo>
                <a:lnTo>
                  <a:pt x="1324" y="1403"/>
                </a:lnTo>
                <a:lnTo>
                  <a:pt x="1324" y="1403"/>
                </a:lnTo>
                <a:lnTo>
                  <a:pt x="1322" y="1403"/>
                </a:lnTo>
                <a:lnTo>
                  <a:pt x="1322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401"/>
                </a:lnTo>
                <a:lnTo>
                  <a:pt x="1320" y="1399"/>
                </a:lnTo>
                <a:lnTo>
                  <a:pt x="1322" y="1396"/>
                </a:lnTo>
                <a:lnTo>
                  <a:pt x="1324" y="1394"/>
                </a:lnTo>
                <a:lnTo>
                  <a:pt x="1326" y="1392"/>
                </a:lnTo>
                <a:lnTo>
                  <a:pt x="1326" y="1392"/>
                </a:lnTo>
                <a:lnTo>
                  <a:pt x="1328" y="1390"/>
                </a:lnTo>
                <a:lnTo>
                  <a:pt x="1328" y="1386"/>
                </a:lnTo>
                <a:lnTo>
                  <a:pt x="1328" y="1382"/>
                </a:lnTo>
                <a:lnTo>
                  <a:pt x="1328" y="1380"/>
                </a:lnTo>
                <a:lnTo>
                  <a:pt x="1328" y="1380"/>
                </a:lnTo>
                <a:lnTo>
                  <a:pt x="1331" y="1378"/>
                </a:lnTo>
                <a:lnTo>
                  <a:pt x="1328" y="1375"/>
                </a:lnTo>
                <a:lnTo>
                  <a:pt x="1331" y="1373"/>
                </a:lnTo>
                <a:lnTo>
                  <a:pt x="1331" y="1371"/>
                </a:lnTo>
                <a:lnTo>
                  <a:pt x="1331" y="1369"/>
                </a:lnTo>
                <a:lnTo>
                  <a:pt x="1333" y="1367"/>
                </a:lnTo>
                <a:lnTo>
                  <a:pt x="1331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5"/>
                </a:lnTo>
                <a:lnTo>
                  <a:pt x="1328" y="1363"/>
                </a:lnTo>
                <a:lnTo>
                  <a:pt x="1328" y="1363"/>
                </a:lnTo>
                <a:lnTo>
                  <a:pt x="1331" y="1361"/>
                </a:lnTo>
                <a:lnTo>
                  <a:pt x="1331" y="1359"/>
                </a:lnTo>
                <a:lnTo>
                  <a:pt x="1331" y="1359"/>
                </a:lnTo>
                <a:lnTo>
                  <a:pt x="1333" y="1357"/>
                </a:lnTo>
                <a:lnTo>
                  <a:pt x="1333" y="1357"/>
                </a:lnTo>
                <a:lnTo>
                  <a:pt x="1333" y="1359"/>
                </a:lnTo>
                <a:lnTo>
                  <a:pt x="1333" y="1363"/>
                </a:lnTo>
                <a:lnTo>
                  <a:pt x="1333" y="1363"/>
                </a:lnTo>
                <a:lnTo>
                  <a:pt x="1333" y="1363"/>
                </a:lnTo>
                <a:lnTo>
                  <a:pt x="1335" y="1365"/>
                </a:lnTo>
                <a:lnTo>
                  <a:pt x="1335" y="1367"/>
                </a:lnTo>
                <a:lnTo>
                  <a:pt x="1335" y="1365"/>
                </a:lnTo>
                <a:lnTo>
                  <a:pt x="1337" y="1363"/>
                </a:lnTo>
                <a:lnTo>
                  <a:pt x="1337" y="1361"/>
                </a:lnTo>
                <a:lnTo>
                  <a:pt x="1339" y="1359"/>
                </a:lnTo>
                <a:lnTo>
                  <a:pt x="1339" y="1354"/>
                </a:lnTo>
                <a:lnTo>
                  <a:pt x="1341" y="1350"/>
                </a:lnTo>
                <a:lnTo>
                  <a:pt x="1339" y="1350"/>
                </a:lnTo>
                <a:lnTo>
                  <a:pt x="1339" y="1350"/>
                </a:lnTo>
                <a:lnTo>
                  <a:pt x="1339" y="1352"/>
                </a:lnTo>
                <a:lnTo>
                  <a:pt x="1337" y="1350"/>
                </a:lnTo>
                <a:lnTo>
                  <a:pt x="1337" y="1350"/>
                </a:lnTo>
                <a:lnTo>
                  <a:pt x="1339" y="1350"/>
                </a:lnTo>
                <a:lnTo>
                  <a:pt x="1339" y="1348"/>
                </a:lnTo>
                <a:lnTo>
                  <a:pt x="1339" y="1348"/>
                </a:lnTo>
                <a:lnTo>
                  <a:pt x="1341" y="1348"/>
                </a:lnTo>
                <a:lnTo>
                  <a:pt x="1341" y="1348"/>
                </a:lnTo>
                <a:lnTo>
                  <a:pt x="1341" y="1346"/>
                </a:lnTo>
                <a:lnTo>
                  <a:pt x="1341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9" y="1346"/>
                </a:lnTo>
                <a:lnTo>
                  <a:pt x="1337" y="1346"/>
                </a:lnTo>
                <a:lnTo>
                  <a:pt x="1337" y="1346"/>
                </a:lnTo>
                <a:lnTo>
                  <a:pt x="1339" y="1344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2"/>
                </a:lnTo>
                <a:lnTo>
                  <a:pt x="1341" y="1340"/>
                </a:lnTo>
                <a:lnTo>
                  <a:pt x="1341" y="1338"/>
                </a:lnTo>
                <a:lnTo>
                  <a:pt x="1341" y="1338"/>
                </a:lnTo>
                <a:lnTo>
                  <a:pt x="1343" y="1334"/>
                </a:lnTo>
                <a:lnTo>
                  <a:pt x="1347" y="1331"/>
                </a:lnTo>
                <a:lnTo>
                  <a:pt x="1349" y="1329"/>
                </a:lnTo>
                <a:lnTo>
                  <a:pt x="1349" y="1327"/>
                </a:lnTo>
                <a:lnTo>
                  <a:pt x="1349" y="1325"/>
                </a:lnTo>
                <a:lnTo>
                  <a:pt x="1351" y="1323"/>
                </a:lnTo>
                <a:lnTo>
                  <a:pt x="1349" y="1323"/>
                </a:lnTo>
                <a:lnTo>
                  <a:pt x="1349" y="1321"/>
                </a:lnTo>
                <a:lnTo>
                  <a:pt x="1349" y="1319"/>
                </a:lnTo>
                <a:lnTo>
                  <a:pt x="1349" y="1319"/>
                </a:lnTo>
                <a:lnTo>
                  <a:pt x="1347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3" y="1317"/>
                </a:lnTo>
                <a:lnTo>
                  <a:pt x="1341" y="1317"/>
                </a:lnTo>
                <a:lnTo>
                  <a:pt x="1341" y="1317"/>
                </a:lnTo>
                <a:lnTo>
                  <a:pt x="1343" y="1317"/>
                </a:lnTo>
                <a:lnTo>
                  <a:pt x="1343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7"/>
                </a:lnTo>
                <a:lnTo>
                  <a:pt x="1345" y="1319"/>
                </a:lnTo>
                <a:lnTo>
                  <a:pt x="1345" y="1319"/>
                </a:lnTo>
                <a:lnTo>
                  <a:pt x="1343" y="1319"/>
                </a:lnTo>
                <a:lnTo>
                  <a:pt x="1341" y="1319"/>
                </a:lnTo>
                <a:lnTo>
                  <a:pt x="1337" y="1317"/>
                </a:lnTo>
                <a:lnTo>
                  <a:pt x="1337" y="1317"/>
                </a:lnTo>
                <a:lnTo>
                  <a:pt x="1333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31" y="1317"/>
                </a:lnTo>
                <a:lnTo>
                  <a:pt x="1328" y="1317"/>
                </a:lnTo>
                <a:lnTo>
                  <a:pt x="1326" y="1317"/>
                </a:lnTo>
                <a:lnTo>
                  <a:pt x="1324" y="1317"/>
                </a:lnTo>
                <a:lnTo>
                  <a:pt x="1322" y="1319"/>
                </a:lnTo>
                <a:lnTo>
                  <a:pt x="1320" y="1319"/>
                </a:lnTo>
                <a:lnTo>
                  <a:pt x="1307" y="1321"/>
                </a:lnTo>
                <a:lnTo>
                  <a:pt x="1305" y="1321"/>
                </a:lnTo>
                <a:lnTo>
                  <a:pt x="1301" y="1323"/>
                </a:lnTo>
                <a:lnTo>
                  <a:pt x="1299" y="1325"/>
                </a:lnTo>
                <a:lnTo>
                  <a:pt x="1297" y="1329"/>
                </a:lnTo>
                <a:lnTo>
                  <a:pt x="1297" y="1329"/>
                </a:lnTo>
                <a:lnTo>
                  <a:pt x="1297" y="1331"/>
                </a:lnTo>
                <a:lnTo>
                  <a:pt x="1297" y="1336"/>
                </a:lnTo>
                <a:lnTo>
                  <a:pt x="1297" y="1338"/>
                </a:lnTo>
                <a:lnTo>
                  <a:pt x="1297" y="1340"/>
                </a:lnTo>
                <a:lnTo>
                  <a:pt x="1297" y="1342"/>
                </a:lnTo>
                <a:lnTo>
                  <a:pt x="1297" y="1342"/>
                </a:lnTo>
                <a:lnTo>
                  <a:pt x="1295" y="1344"/>
                </a:lnTo>
                <a:lnTo>
                  <a:pt x="1293" y="1344"/>
                </a:lnTo>
                <a:lnTo>
                  <a:pt x="1293" y="1350"/>
                </a:lnTo>
                <a:lnTo>
                  <a:pt x="1291" y="1352"/>
                </a:lnTo>
                <a:lnTo>
                  <a:pt x="1289" y="1354"/>
                </a:lnTo>
                <a:lnTo>
                  <a:pt x="1287" y="1354"/>
                </a:lnTo>
                <a:lnTo>
                  <a:pt x="1282" y="1357"/>
                </a:lnTo>
                <a:lnTo>
                  <a:pt x="1282" y="1357"/>
                </a:lnTo>
                <a:lnTo>
                  <a:pt x="1282" y="1359"/>
                </a:lnTo>
                <a:lnTo>
                  <a:pt x="1282" y="1359"/>
                </a:lnTo>
                <a:lnTo>
                  <a:pt x="1284" y="1357"/>
                </a:lnTo>
                <a:lnTo>
                  <a:pt x="1284" y="1357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59"/>
                </a:lnTo>
                <a:lnTo>
                  <a:pt x="1284" y="1361"/>
                </a:lnTo>
                <a:lnTo>
                  <a:pt x="1282" y="1363"/>
                </a:lnTo>
                <a:lnTo>
                  <a:pt x="1282" y="1363"/>
                </a:lnTo>
                <a:lnTo>
                  <a:pt x="1280" y="1363"/>
                </a:lnTo>
                <a:lnTo>
                  <a:pt x="1278" y="1363"/>
                </a:lnTo>
                <a:lnTo>
                  <a:pt x="1276" y="1363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61"/>
                </a:lnTo>
                <a:lnTo>
                  <a:pt x="1276" y="1359"/>
                </a:lnTo>
                <a:lnTo>
                  <a:pt x="1274" y="1359"/>
                </a:lnTo>
                <a:lnTo>
                  <a:pt x="1272" y="1361"/>
                </a:lnTo>
                <a:lnTo>
                  <a:pt x="1268" y="1361"/>
                </a:lnTo>
                <a:lnTo>
                  <a:pt x="1268" y="1361"/>
                </a:lnTo>
                <a:lnTo>
                  <a:pt x="1266" y="1361"/>
                </a:lnTo>
                <a:lnTo>
                  <a:pt x="1263" y="1361"/>
                </a:lnTo>
                <a:lnTo>
                  <a:pt x="1263" y="1363"/>
                </a:lnTo>
                <a:lnTo>
                  <a:pt x="1261" y="1363"/>
                </a:lnTo>
                <a:lnTo>
                  <a:pt x="1259" y="1363"/>
                </a:lnTo>
                <a:lnTo>
                  <a:pt x="1257" y="1363"/>
                </a:lnTo>
                <a:lnTo>
                  <a:pt x="1253" y="1363"/>
                </a:lnTo>
                <a:lnTo>
                  <a:pt x="1249" y="1365"/>
                </a:lnTo>
                <a:lnTo>
                  <a:pt x="1247" y="1365"/>
                </a:lnTo>
                <a:lnTo>
                  <a:pt x="1243" y="1367"/>
                </a:lnTo>
                <a:lnTo>
                  <a:pt x="1240" y="1367"/>
                </a:lnTo>
                <a:lnTo>
                  <a:pt x="1238" y="1367"/>
                </a:lnTo>
                <a:lnTo>
                  <a:pt x="1238" y="1367"/>
                </a:lnTo>
                <a:lnTo>
                  <a:pt x="1236" y="1365"/>
                </a:lnTo>
                <a:lnTo>
                  <a:pt x="1234" y="1363"/>
                </a:lnTo>
                <a:lnTo>
                  <a:pt x="1232" y="1361"/>
                </a:lnTo>
                <a:lnTo>
                  <a:pt x="1228" y="1359"/>
                </a:lnTo>
                <a:lnTo>
                  <a:pt x="1224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2" y="1359"/>
                </a:lnTo>
                <a:lnTo>
                  <a:pt x="1224" y="1361"/>
                </a:lnTo>
                <a:lnTo>
                  <a:pt x="1222" y="1361"/>
                </a:lnTo>
                <a:lnTo>
                  <a:pt x="1219" y="1359"/>
                </a:lnTo>
                <a:lnTo>
                  <a:pt x="1217" y="1359"/>
                </a:lnTo>
                <a:lnTo>
                  <a:pt x="1217" y="1357"/>
                </a:lnTo>
                <a:lnTo>
                  <a:pt x="1219" y="1359"/>
                </a:lnTo>
                <a:lnTo>
                  <a:pt x="1219" y="1359"/>
                </a:lnTo>
                <a:lnTo>
                  <a:pt x="1217" y="1357"/>
                </a:lnTo>
                <a:lnTo>
                  <a:pt x="1217" y="1354"/>
                </a:lnTo>
                <a:lnTo>
                  <a:pt x="1215" y="1354"/>
                </a:lnTo>
                <a:lnTo>
                  <a:pt x="1215" y="1352"/>
                </a:lnTo>
                <a:lnTo>
                  <a:pt x="1213" y="1350"/>
                </a:lnTo>
                <a:lnTo>
                  <a:pt x="1213" y="1348"/>
                </a:lnTo>
                <a:lnTo>
                  <a:pt x="1211" y="1346"/>
                </a:lnTo>
                <a:lnTo>
                  <a:pt x="1211" y="1342"/>
                </a:lnTo>
                <a:lnTo>
                  <a:pt x="1207" y="1338"/>
                </a:lnTo>
                <a:lnTo>
                  <a:pt x="1201" y="1331"/>
                </a:lnTo>
                <a:lnTo>
                  <a:pt x="1201" y="1329"/>
                </a:lnTo>
                <a:lnTo>
                  <a:pt x="1201" y="1329"/>
                </a:lnTo>
                <a:lnTo>
                  <a:pt x="1196" y="1323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9"/>
                </a:lnTo>
                <a:lnTo>
                  <a:pt x="1194" y="1317"/>
                </a:lnTo>
                <a:lnTo>
                  <a:pt x="1194" y="1317"/>
                </a:lnTo>
                <a:lnTo>
                  <a:pt x="1192" y="1317"/>
                </a:lnTo>
                <a:lnTo>
                  <a:pt x="1192" y="1310"/>
                </a:lnTo>
                <a:lnTo>
                  <a:pt x="1194" y="1315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7"/>
                </a:lnTo>
                <a:lnTo>
                  <a:pt x="1196" y="1319"/>
                </a:lnTo>
                <a:lnTo>
                  <a:pt x="1196" y="1321"/>
                </a:lnTo>
                <a:lnTo>
                  <a:pt x="1196" y="1321"/>
                </a:lnTo>
                <a:lnTo>
                  <a:pt x="1196" y="1319"/>
                </a:lnTo>
                <a:lnTo>
                  <a:pt x="1199" y="1319"/>
                </a:lnTo>
                <a:lnTo>
                  <a:pt x="1199" y="1317"/>
                </a:lnTo>
                <a:lnTo>
                  <a:pt x="1196" y="1317"/>
                </a:lnTo>
                <a:lnTo>
                  <a:pt x="1196" y="1315"/>
                </a:lnTo>
                <a:lnTo>
                  <a:pt x="1194" y="1313"/>
                </a:lnTo>
                <a:lnTo>
                  <a:pt x="1192" y="1308"/>
                </a:lnTo>
                <a:lnTo>
                  <a:pt x="1190" y="1306"/>
                </a:lnTo>
                <a:lnTo>
                  <a:pt x="1190" y="1302"/>
                </a:lnTo>
                <a:lnTo>
                  <a:pt x="1190" y="1302"/>
                </a:lnTo>
                <a:lnTo>
                  <a:pt x="1190" y="1300"/>
                </a:lnTo>
                <a:lnTo>
                  <a:pt x="1190" y="1298"/>
                </a:lnTo>
                <a:lnTo>
                  <a:pt x="1192" y="1298"/>
                </a:lnTo>
                <a:lnTo>
                  <a:pt x="1192" y="1296"/>
                </a:lnTo>
                <a:lnTo>
                  <a:pt x="1192" y="1289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3"/>
                </a:lnTo>
                <a:lnTo>
                  <a:pt x="1192" y="1281"/>
                </a:lnTo>
                <a:lnTo>
                  <a:pt x="1192" y="1275"/>
                </a:lnTo>
                <a:lnTo>
                  <a:pt x="1194" y="1264"/>
                </a:lnTo>
                <a:lnTo>
                  <a:pt x="1196" y="1262"/>
                </a:lnTo>
                <a:lnTo>
                  <a:pt x="1199" y="1256"/>
                </a:lnTo>
                <a:lnTo>
                  <a:pt x="1201" y="1254"/>
                </a:lnTo>
                <a:lnTo>
                  <a:pt x="1201" y="1250"/>
                </a:lnTo>
                <a:lnTo>
                  <a:pt x="1201" y="1248"/>
                </a:lnTo>
                <a:lnTo>
                  <a:pt x="1199" y="1248"/>
                </a:lnTo>
                <a:lnTo>
                  <a:pt x="1196" y="1243"/>
                </a:lnTo>
                <a:lnTo>
                  <a:pt x="1196" y="1241"/>
                </a:lnTo>
                <a:lnTo>
                  <a:pt x="1196" y="1239"/>
                </a:lnTo>
                <a:lnTo>
                  <a:pt x="1194" y="1237"/>
                </a:lnTo>
                <a:lnTo>
                  <a:pt x="1194" y="1235"/>
                </a:lnTo>
                <a:lnTo>
                  <a:pt x="1194" y="1235"/>
                </a:lnTo>
                <a:lnTo>
                  <a:pt x="1194" y="1233"/>
                </a:lnTo>
                <a:lnTo>
                  <a:pt x="1196" y="1233"/>
                </a:lnTo>
                <a:lnTo>
                  <a:pt x="1196" y="1231"/>
                </a:lnTo>
                <a:lnTo>
                  <a:pt x="1196" y="1231"/>
                </a:lnTo>
                <a:lnTo>
                  <a:pt x="1192" y="1229"/>
                </a:lnTo>
                <a:lnTo>
                  <a:pt x="1192" y="1227"/>
                </a:lnTo>
                <a:lnTo>
                  <a:pt x="1192" y="1229"/>
                </a:lnTo>
                <a:lnTo>
                  <a:pt x="1194" y="1229"/>
                </a:lnTo>
                <a:lnTo>
                  <a:pt x="1196" y="1229"/>
                </a:lnTo>
                <a:lnTo>
                  <a:pt x="1196" y="1229"/>
                </a:lnTo>
                <a:lnTo>
                  <a:pt x="1196" y="1227"/>
                </a:lnTo>
                <a:lnTo>
                  <a:pt x="1199" y="1224"/>
                </a:lnTo>
                <a:lnTo>
                  <a:pt x="1196" y="1220"/>
                </a:lnTo>
                <a:lnTo>
                  <a:pt x="1196" y="1220"/>
                </a:lnTo>
                <a:lnTo>
                  <a:pt x="1196" y="1220"/>
                </a:lnTo>
                <a:lnTo>
                  <a:pt x="1199" y="1220"/>
                </a:lnTo>
                <a:lnTo>
                  <a:pt x="1201" y="1220"/>
                </a:lnTo>
                <a:lnTo>
                  <a:pt x="1201" y="1218"/>
                </a:lnTo>
                <a:lnTo>
                  <a:pt x="1203" y="1216"/>
                </a:lnTo>
                <a:lnTo>
                  <a:pt x="1201" y="1218"/>
                </a:lnTo>
                <a:lnTo>
                  <a:pt x="1201" y="1216"/>
                </a:lnTo>
                <a:lnTo>
                  <a:pt x="1201" y="1216"/>
                </a:lnTo>
                <a:lnTo>
                  <a:pt x="1201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3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6"/>
                </a:lnTo>
                <a:lnTo>
                  <a:pt x="1205" y="1214"/>
                </a:lnTo>
                <a:lnTo>
                  <a:pt x="1205" y="1212"/>
                </a:lnTo>
                <a:lnTo>
                  <a:pt x="1207" y="1214"/>
                </a:lnTo>
                <a:lnTo>
                  <a:pt x="1209" y="1212"/>
                </a:lnTo>
                <a:lnTo>
                  <a:pt x="1209" y="1212"/>
                </a:lnTo>
                <a:lnTo>
                  <a:pt x="1211" y="1212"/>
                </a:lnTo>
                <a:lnTo>
                  <a:pt x="1211" y="1212"/>
                </a:lnTo>
                <a:lnTo>
                  <a:pt x="1209" y="1212"/>
                </a:lnTo>
                <a:lnTo>
                  <a:pt x="1207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09" y="1208"/>
                </a:lnTo>
                <a:lnTo>
                  <a:pt x="1211" y="1210"/>
                </a:lnTo>
                <a:lnTo>
                  <a:pt x="1211" y="1208"/>
                </a:lnTo>
                <a:lnTo>
                  <a:pt x="1211" y="1208"/>
                </a:lnTo>
                <a:lnTo>
                  <a:pt x="1213" y="1208"/>
                </a:lnTo>
                <a:lnTo>
                  <a:pt x="1215" y="1210"/>
                </a:lnTo>
                <a:lnTo>
                  <a:pt x="1217" y="1208"/>
                </a:lnTo>
                <a:lnTo>
                  <a:pt x="1215" y="1210"/>
                </a:lnTo>
                <a:lnTo>
                  <a:pt x="1213" y="1212"/>
                </a:lnTo>
                <a:lnTo>
                  <a:pt x="1215" y="1210"/>
                </a:lnTo>
                <a:lnTo>
                  <a:pt x="1217" y="1210"/>
                </a:lnTo>
                <a:lnTo>
                  <a:pt x="1219" y="1208"/>
                </a:lnTo>
                <a:lnTo>
                  <a:pt x="1222" y="1208"/>
                </a:lnTo>
                <a:lnTo>
                  <a:pt x="1222" y="1208"/>
                </a:lnTo>
                <a:lnTo>
                  <a:pt x="1226" y="1206"/>
                </a:lnTo>
                <a:lnTo>
                  <a:pt x="1228" y="1204"/>
                </a:lnTo>
                <a:lnTo>
                  <a:pt x="1230" y="1201"/>
                </a:lnTo>
                <a:lnTo>
                  <a:pt x="1230" y="1199"/>
                </a:lnTo>
                <a:lnTo>
                  <a:pt x="1232" y="1199"/>
                </a:lnTo>
                <a:lnTo>
                  <a:pt x="1232" y="1197"/>
                </a:lnTo>
                <a:lnTo>
                  <a:pt x="1232" y="1195"/>
                </a:lnTo>
                <a:lnTo>
                  <a:pt x="1232" y="1195"/>
                </a:lnTo>
                <a:lnTo>
                  <a:pt x="1232" y="1193"/>
                </a:lnTo>
                <a:lnTo>
                  <a:pt x="1232" y="1191"/>
                </a:lnTo>
                <a:lnTo>
                  <a:pt x="1232" y="1193"/>
                </a:lnTo>
                <a:lnTo>
                  <a:pt x="1232" y="1193"/>
                </a:lnTo>
                <a:lnTo>
                  <a:pt x="1234" y="1191"/>
                </a:lnTo>
                <a:lnTo>
                  <a:pt x="1234" y="1191"/>
                </a:lnTo>
                <a:lnTo>
                  <a:pt x="1236" y="1193"/>
                </a:lnTo>
                <a:lnTo>
                  <a:pt x="1234" y="1195"/>
                </a:lnTo>
                <a:lnTo>
                  <a:pt x="1236" y="1195"/>
                </a:lnTo>
                <a:lnTo>
                  <a:pt x="1236" y="1195"/>
                </a:lnTo>
                <a:lnTo>
                  <a:pt x="1238" y="1195"/>
                </a:lnTo>
                <a:lnTo>
                  <a:pt x="1234" y="1197"/>
                </a:lnTo>
                <a:lnTo>
                  <a:pt x="1234" y="1197"/>
                </a:lnTo>
                <a:lnTo>
                  <a:pt x="1238" y="1195"/>
                </a:lnTo>
                <a:lnTo>
                  <a:pt x="1245" y="1193"/>
                </a:lnTo>
                <a:lnTo>
                  <a:pt x="1247" y="1193"/>
                </a:lnTo>
                <a:lnTo>
                  <a:pt x="1247" y="1191"/>
                </a:lnTo>
                <a:lnTo>
                  <a:pt x="1247" y="1191"/>
                </a:lnTo>
                <a:lnTo>
                  <a:pt x="1249" y="1187"/>
                </a:lnTo>
                <a:lnTo>
                  <a:pt x="1249" y="1187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89"/>
                </a:lnTo>
                <a:lnTo>
                  <a:pt x="1249" y="1191"/>
                </a:lnTo>
                <a:lnTo>
                  <a:pt x="1247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49" y="1191"/>
                </a:lnTo>
                <a:lnTo>
                  <a:pt x="1251" y="1191"/>
                </a:lnTo>
                <a:lnTo>
                  <a:pt x="1255" y="1191"/>
                </a:lnTo>
                <a:lnTo>
                  <a:pt x="1257" y="1191"/>
                </a:lnTo>
                <a:lnTo>
                  <a:pt x="1257" y="1191"/>
                </a:lnTo>
                <a:lnTo>
                  <a:pt x="1261" y="1191"/>
                </a:lnTo>
                <a:lnTo>
                  <a:pt x="1263" y="1193"/>
                </a:lnTo>
                <a:lnTo>
                  <a:pt x="1266" y="1193"/>
                </a:lnTo>
                <a:lnTo>
                  <a:pt x="1272" y="1195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4" y="1191"/>
                </a:lnTo>
                <a:lnTo>
                  <a:pt x="1274" y="1191"/>
                </a:lnTo>
                <a:lnTo>
                  <a:pt x="1276" y="1191"/>
                </a:lnTo>
                <a:lnTo>
                  <a:pt x="1278" y="1191"/>
                </a:lnTo>
                <a:lnTo>
                  <a:pt x="1280" y="1191"/>
                </a:lnTo>
                <a:lnTo>
                  <a:pt x="1280" y="1193"/>
                </a:lnTo>
                <a:lnTo>
                  <a:pt x="1282" y="1195"/>
                </a:lnTo>
                <a:lnTo>
                  <a:pt x="1284" y="1195"/>
                </a:lnTo>
                <a:lnTo>
                  <a:pt x="1284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5"/>
                </a:lnTo>
                <a:lnTo>
                  <a:pt x="1287" y="1197"/>
                </a:lnTo>
                <a:lnTo>
                  <a:pt x="1287" y="1197"/>
                </a:lnTo>
                <a:lnTo>
                  <a:pt x="1287" y="1197"/>
                </a:lnTo>
                <a:lnTo>
                  <a:pt x="1284" y="1197"/>
                </a:lnTo>
                <a:lnTo>
                  <a:pt x="1284" y="1199"/>
                </a:lnTo>
                <a:lnTo>
                  <a:pt x="1289" y="1199"/>
                </a:lnTo>
                <a:lnTo>
                  <a:pt x="1293" y="1201"/>
                </a:lnTo>
                <a:lnTo>
                  <a:pt x="1295" y="1201"/>
                </a:lnTo>
                <a:lnTo>
                  <a:pt x="1295" y="1199"/>
                </a:lnTo>
                <a:lnTo>
                  <a:pt x="1297" y="1199"/>
                </a:lnTo>
                <a:lnTo>
                  <a:pt x="1299" y="1199"/>
                </a:lnTo>
                <a:lnTo>
                  <a:pt x="1299" y="1199"/>
                </a:lnTo>
                <a:lnTo>
                  <a:pt x="1301" y="1201"/>
                </a:lnTo>
                <a:lnTo>
                  <a:pt x="1301" y="1201"/>
                </a:lnTo>
                <a:lnTo>
                  <a:pt x="1301" y="1201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9"/>
                </a:lnTo>
                <a:lnTo>
                  <a:pt x="1303" y="1197"/>
                </a:lnTo>
                <a:lnTo>
                  <a:pt x="1303" y="1197"/>
                </a:lnTo>
                <a:lnTo>
                  <a:pt x="1303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1" y="1195"/>
                </a:lnTo>
                <a:lnTo>
                  <a:pt x="1305" y="1195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07" y="1197"/>
                </a:lnTo>
                <a:lnTo>
                  <a:pt x="1310" y="1197"/>
                </a:lnTo>
                <a:lnTo>
                  <a:pt x="1310" y="1197"/>
                </a:lnTo>
                <a:lnTo>
                  <a:pt x="1310" y="1199"/>
                </a:lnTo>
                <a:lnTo>
                  <a:pt x="1312" y="1199"/>
                </a:lnTo>
                <a:lnTo>
                  <a:pt x="1312" y="1199"/>
                </a:lnTo>
                <a:lnTo>
                  <a:pt x="1312" y="1201"/>
                </a:lnTo>
                <a:lnTo>
                  <a:pt x="1314" y="1201"/>
                </a:lnTo>
                <a:lnTo>
                  <a:pt x="1314" y="1204"/>
                </a:lnTo>
                <a:lnTo>
                  <a:pt x="1314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6" y="1204"/>
                </a:lnTo>
                <a:lnTo>
                  <a:pt x="1316" y="1201"/>
                </a:lnTo>
                <a:lnTo>
                  <a:pt x="1316" y="1201"/>
                </a:lnTo>
                <a:lnTo>
                  <a:pt x="1318" y="1201"/>
                </a:lnTo>
                <a:lnTo>
                  <a:pt x="1318" y="1199"/>
                </a:lnTo>
                <a:lnTo>
                  <a:pt x="1318" y="1199"/>
                </a:lnTo>
                <a:lnTo>
                  <a:pt x="1316" y="1199"/>
                </a:lnTo>
                <a:lnTo>
                  <a:pt x="1316" y="1197"/>
                </a:lnTo>
                <a:lnTo>
                  <a:pt x="1314" y="1197"/>
                </a:lnTo>
                <a:lnTo>
                  <a:pt x="1312" y="1197"/>
                </a:lnTo>
                <a:lnTo>
                  <a:pt x="1310" y="1195"/>
                </a:lnTo>
                <a:lnTo>
                  <a:pt x="1310" y="1195"/>
                </a:lnTo>
                <a:lnTo>
                  <a:pt x="1307" y="1193"/>
                </a:lnTo>
                <a:lnTo>
                  <a:pt x="1307" y="1193"/>
                </a:lnTo>
                <a:lnTo>
                  <a:pt x="1307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3"/>
                </a:lnTo>
                <a:lnTo>
                  <a:pt x="1310" y="1191"/>
                </a:lnTo>
                <a:lnTo>
                  <a:pt x="1312" y="1191"/>
                </a:lnTo>
                <a:lnTo>
                  <a:pt x="1312" y="1191"/>
                </a:lnTo>
                <a:lnTo>
                  <a:pt x="1314" y="1191"/>
                </a:lnTo>
                <a:lnTo>
                  <a:pt x="1314" y="1189"/>
                </a:lnTo>
                <a:lnTo>
                  <a:pt x="1314" y="1189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2" y="1187"/>
                </a:lnTo>
                <a:lnTo>
                  <a:pt x="1310" y="1187"/>
                </a:lnTo>
                <a:lnTo>
                  <a:pt x="1310" y="1189"/>
                </a:lnTo>
                <a:lnTo>
                  <a:pt x="1310" y="1189"/>
                </a:lnTo>
                <a:lnTo>
                  <a:pt x="1307" y="1189"/>
                </a:lnTo>
                <a:lnTo>
                  <a:pt x="1307" y="1187"/>
                </a:lnTo>
                <a:lnTo>
                  <a:pt x="1307" y="1187"/>
                </a:lnTo>
                <a:lnTo>
                  <a:pt x="1307" y="1187"/>
                </a:lnTo>
                <a:lnTo>
                  <a:pt x="1310" y="1185"/>
                </a:lnTo>
                <a:lnTo>
                  <a:pt x="1310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7" y="1185"/>
                </a:lnTo>
                <a:lnTo>
                  <a:pt x="1305" y="1185"/>
                </a:lnTo>
                <a:lnTo>
                  <a:pt x="1303" y="1187"/>
                </a:lnTo>
                <a:lnTo>
                  <a:pt x="1301" y="1187"/>
                </a:lnTo>
                <a:lnTo>
                  <a:pt x="1299" y="1187"/>
                </a:lnTo>
                <a:lnTo>
                  <a:pt x="1297" y="1185"/>
                </a:lnTo>
                <a:lnTo>
                  <a:pt x="1299" y="1183"/>
                </a:lnTo>
                <a:lnTo>
                  <a:pt x="1301" y="1180"/>
                </a:lnTo>
                <a:lnTo>
                  <a:pt x="1301" y="1183"/>
                </a:lnTo>
                <a:lnTo>
                  <a:pt x="1303" y="1183"/>
                </a:lnTo>
                <a:lnTo>
                  <a:pt x="1305" y="1183"/>
                </a:lnTo>
                <a:lnTo>
                  <a:pt x="1310" y="1185"/>
                </a:lnTo>
                <a:lnTo>
                  <a:pt x="1312" y="1185"/>
                </a:lnTo>
                <a:lnTo>
                  <a:pt x="1314" y="1183"/>
                </a:lnTo>
                <a:lnTo>
                  <a:pt x="1314" y="1183"/>
                </a:lnTo>
                <a:lnTo>
                  <a:pt x="1316" y="1183"/>
                </a:lnTo>
                <a:lnTo>
                  <a:pt x="1318" y="1183"/>
                </a:lnTo>
                <a:lnTo>
                  <a:pt x="1320" y="1180"/>
                </a:lnTo>
                <a:lnTo>
                  <a:pt x="1320" y="1180"/>
                </a:lnTo>
                <a:lnTo>
                  <a:pt x="1320" y="1180"/>
                </a:lnTo>
                <a:lnTo>
                  <a:pt x="1322" y="1183"/>
                </a:lnTo>
                <a:lnTo>
                  <a:pt x="1328" y="1180"/>
                </a:lnTo>
                <a:lnTo>
                  <a:pt x="1328" y="1183"/>
                </a:lnTo>
                <a:lnTo>
                  <a:pt x="1331" y="1183"/>
                </a:lnTo>
                <a:lnTo>
                  <a:pt x="1331" y="1180"/>
                </a:lnTo>
                <a:lnTo>
                  <a:pt x="1333" y="1178"/>
                </a:lnTo>
                <a:lnTo>
                  <a:pt x="1333" y="1176"/>
                </a:lnTo>
                <a:lnTo>
                  <a:pt x="1333" y="1176"/>
                </a:lnTo>
                <a:lnTo>
                  <a:pt x="1333" y="1178"/>
                </a:lnTo>
                <a:lnTo>
                  <a:pt x="1335" y="1178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0"/>
                </a:lnTo>
                <a:lnTo>
                  <a:pt x="1335" y="1183"/>
                </a:lnTo>
                <a:lnTo>
                  <a:pt x="1337" y="1183"/>
                </a:lnTo>
                <a:lnTo>
                  <a:pt x="1335" y="1183"/>
                </a:lnTo>
                <a:lnTo>
                  <a:pt x="1333" y="1183"/>
                </a:lnTo>
                <a:lnTo>
                  <a:pt x="1333" y="1185"/>
                </a:lnTo>
                <a:lnTo>
                  <a:pt x="1339" y="1183"/>
                </a:lnTo>
                <a:lnTo>
                  <a:pt x="1339" y="1183"/>
                </a:lnTo>
                <a:lnTo>
                  <a:pt x="1341" y="1180"/>
                </a:lnTo>
                <a:lnTo>
                  <a:pt x="1341" y="1183"/>
                </a:lnTo>
                <a:lnTo>
                  <a:pt x="1341" y="1183"/>
                </a:lnTo>
                <a:lnTo>
                  <a:pt x="1341" y="1183"/>
                </a:lnTo>
                <a:lnTo>
                  <a:pt x="1343" y="1183"/>
                </a:lnTo>
                <a:lnTo>
                  <a:pt x="1343" y="1180"/>
                </a:lnTo>
                <a:lnTo>
                  <a:pt x="1345" y="1180"/>
                </a:lnTo>
                <a:lnTo>
                  <a:pt x="1345" y="1178"/>
                </a:lnTo>
                <a:lnTo>
                  <a:pt x="1345" y="1178"/>
                </a:lnTo>
                <a:lnTo>
                  <a:pt x="1347" y="1180"/>
                </a:lnTo>
                <a:lnTo>
                  <a:pt x="1347" y="1178"/>
                </a:lnTo>
                <a:lnTo>
                  <a:pt x="1347" y="1178"/>
                </a:lnTo>
                <a:lnTo>
                  <a:pt x="1347" y="1180"/>
                </a:lnTo>
                <a:lnTo>
                  <a:pt x="1347" y="1180"/>
                </a:lnTo>
                <a:lnTo>
                  <a:pt x="1345" y="1180"/>
                </a:lnTo>
                <a:lnTo>
                  <a:pt x="1345" y="1180"/>
                </a:lnTo>
                <a:lnTo>
                  <a:pt x="1345" y="1183"/>
                </a:lnTo>
                <a:lnTo>
                  <a:pt x="1347" y="1180"/>
                </a:lnTo>
                <a:lnTo>
                  <a:pt x="1351" y="1180"/>
                </a:lnTo>
                <a:lnTo>
                  <a:pt x="1354" y="1180"/>
                </a:lnTo>
                <a:lnTo>
                  <a:pt x="1354" y="1180"/>
                </a:lnTo>
                <a:lnTo>
                  <a:pt x="1356" y="1180"/>
                </a:lnTo>
                <a:lnTo>
                  <a:pt x="1356" y="1180"/>
                </a:lnTo>
                <a:lnTo>
                  <a:pt x="1358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60" y="1180"/>
                </a:lnTo>
                <a:lnTo>
                  <a:pt x="1358" y="1180"/>
                </a:lnTo>
                <a:lnTo>
                  <a:pt x="1356" y="1180"/>
                </a:lnTo>
                <a:lnTo>
                  <a:pt x="1360" y="1183"/>
                </a:lnTo>
                <a:lnTo>
                  <a:pt x="1364" y="1185"/>
                </a:lnTo>
                <a:lnTo>
                  <a:pt x="1364" y="1185"/>
                </a:lnTo>
                <a:lnTo>
                  <a:pt x="1366" y="1185"/>
                </a:lnTo>
                <a:lnTo>
                  <a:pt x="1366" y="1185"/>
                </a:lnTo>
                <a:lnTo>
                  <a:pt x="1366" y="1183"/>
                </a:lnTo>
                <a:lnTo>
                  <a:pt x="1366" y="1183"/>
                </a:lnTo>
                <a:lnTo>
                  <a:pt x="1368" y="1183"/>
                </a:lnTo>
                <a:lnTo>
                  <a:pt x="1366" y="1185"/>
                </a:lnTo>
                <a:lnTo>
                  <a:pt x="1366" y="1185"/>
                </a:lnTo>
                <a:lnTo>
                  <a:pt x="1368" y="1185"/>
                </a:lnTo>
                <a:lnTo>
                  <a:pt x="1368" y="1185"/>
                </a:lnTo>
                <a:lnTo>
                  <a:pt x="1366" y="1185"/>
                </a:lnTo>
                <a:lnTo>
                  <a:pt x="1368" y="1187"/>
                </a:lnTo>
                <a:lnTo>
                  <a:pt x="1370" y="1189"/>
                </a:lnTo>
                <a:lnTo>
                  <a:pt x="1372" y="1191"/>
                </a:lnTo>
                <a:lnTo>
                  <a:pt x="1372" y="1191"/>
                </a:lnTo>
                <a:lnTo>
                  <a:pt x="1372" y="1191"/>
                </a:lnTo>
                <a:lnTo>
                  <a:pt x="1370" y="1191"/>
                </a:lnTo>
                <a:lnTo>
                  <a:pt x="1370" y="1189"/>
                </a:lnTo>
                <a:lnTo>
                  <a:pt x="1370" y="1191"/>
                </a:lnTo>
                <a:lnTo>
                  <a:pt x="1370" y="1193"/>
                </a:lnTo>
                <a:lnTo>
                  <a:pt x="1372" y="1193"/>
                </a:lnTo>
                <a:lnTo>
                  <a:pt x="1375" y="1191"/>
                </a:lnTo>
                <a:lnTo>
                  <a:pt x="1377" y="1191"/>
                </a:lnTo>
                <a:lnTo>
                  <a:pt x="1377" y="1191"/>
                </a:lnTo>
                <a:lnTo>
                  <a:pt x="1379" y="1191"/>
                </a:lnTo>
                <a:lnTo>
                  <a:pt x="1379" y="1191"/>
                </a:lnTo>
                <a:lnTo>
                  <a:pt x="1383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9"/>
                </a:lnTo>
                <a:lnTo>
                  <a:pt x="1385" y="1187"/>
                </a:lnTo>
                <a:lnTo>
                  <a:pt x="1385" y="1187"/>
                </a:lnTo>
                <a:lnTo>
                  <a:pt x="1387" y="1187"/>
                </a:lnTo>
                <a:lnTo>
                  <a:pt x="1389" y="1185"/>
                </a:lnTo>
                <a:lnTo>
                  <a:pt x="1395" y="1189"/>
                </a:lnTo>
                <a:lnTo>
                  <a:pt x="1402" y="1195"/>
                </a:lnTo>
                <a:lnTo>
                  <a:pt x="1408" y="1201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06"/>
                </a:lnTo>
                <a:lnTo>
                  <a:pt x="1410" y="1212"/>
                </a:lnTo>
                <a:lnTo>
                  <a:pt x="1408" y="1214"/>
                </a:lnTo>
                <a:lnTo>
                  <a:pt x="1408" y="1220"/>
                </a:lnTo>
                <a:lnTo>
                  <a:pt x="1408" y="1222"/>
                </a:lnTo>
                <a:lnTo>
                  <a:pt x="1408" y="1222"/>
                </a:lnTo>
                <a:lnTo>
                  <a:pt x="1408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2"/>
                </a:lnTo>
                <a:lnTo>
                  <a:pt x="1410" y="1220"/>
                </a:lnTo>
                <a:lnTo>
                  <a:pt x="1410" y="1220"/>
                </a:lnTo>
                <a:lnTo>
                  <a:pt x="1410" y="1218"/>
                </a:lnTo>
                <a:lnTo>
                  <a:pt x="1410" y="1218"/>
                </a:lnTo>
                <a:lnTo>
                  <a:pt x="1412" y="1218"/>
                </a:lnTo>
                <a:lnTo>
                  <a:pt x="1412" y="1220"/>
                </a:lnTo>
                <a:lnTo>
                  <a:pt x="1412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0"/>
                </a:lnTo>
                <a:lnTo>
                  <a:pt x="1414" y="1222"/>
                </a:lnTo>
                <a:lnTo>
                  <a:pt x="1412" y="1224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7"/>
                </a:lnTo>
                <a:lnTo>
                  <a:pt x="1410" y="1229"/>
                </a:lnTo>
                <a:lnTo>
                  <a:pt x="1414" y="1233"/>
                </a:lnTo>
                <a:lnTo>
                  <a:pt x="1414" y="1235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7"/>
                </a:lnTo>
                <a:lnTo>
                  <a:pt x="1416" y="1235"/>
                </a:lnTo>
                <a:lnTo>
                  <a:pt x="1416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5"/>
                </a:lnTo>
                <a:lnTo>
                  <a:pt x="1419" y="1239"/>
                </a:lnTo>
                <a:lnTo>
                  <a:pt x="1419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39"/>
                </a:lnTo>
                <a:lnTo>
                  <a:pt x="1421" y="1239"/>
                </a:lnTo>
                <a:lnTo>
                  <a:pt x="1423" y="1239"/>
                </a:lnTo>
                <a:lnTo>
                  <a:pt x="1421" y="1241"/>
                </a:lnTo>
                <a:lnTo>
                  <a:pt x="1421" y="1241"/>
                </a:lnTo>
                <a:lnTo>
                  <a:pt x="1421" y="1241"/>
                </a:lnTo>
                <a:lnTo>
                  <a:pt x="1423" y="1243"/>
                </a:lnTo>
                <a:lnTo>
                  <a:pt x="1423" y="1248"/>
                </a:lnTo>
                <a:lnTo>
                  <a:pt x="1425" y="1250"/>
                </a:lnTo>
                <a:lnTo>
                  <a:pt x="1427" y="1252"/>
                </a:lnTo>
                <a:lnTo>
                  <a:pt x="1429" y="1252"/>
                </a:lnTo>
                <a:lnTo>
                  <a:pt x="1429" y="1254"/>
                </a:lnTo>
                <a:lnTo>
                  <a:pt x="1431" y="1256"/>
                </a:lnTo>
                <a:lnTo>
                  <a:pt x="1433" y="1260"/>
                </a:lnTo>
                <a:lnTo>
                  <a:pt x="1433" y="1260"/>
                </a:lnTo>
                <a:lnTo>
                  <a:pt x="1435" y="1260"/>
                </a:lnTo>
                <a:lnTo>
                  <a:pt x="1435" y="1260"/>
                </a:lnTo>
                <a:lnTo>
                  <a:pt x="1435" y="1262"/>
                </a:lnTo>
                <a:lnTo>
                  <a:pt x="1433" y="1260"/>
                </a:lnTo>
                <a:lnTo>
                  <a:pt x="1433" y="1260"/>
                </a:lnTo>
                <a:lnTo>
                  <a:pt x="1431" y="1260"/>
                </a:lnTo>
                <a:lnTo>
                  <a:pt x="1431" y="1262"/>
                </a:lnTo>
                <a:lnTo>
                  <a:pt x="1433" y="1262"/>
                </a:lnTo>
                <a:lnTo>
                  <a:pt x="1433" y="1262"/>
                </a:lnTo>
                <a:lnTo>
                  <a:pt x="1435" y="1262"/>
                </a:lnTo>
                <a:lnTo>
                  <a:pt x="1437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4" y="1260"/>
                </a:lnTo>
                <a:lnTo>
                  <a:pt x="1444" y="1258"/>
                </a:lnTo>
                <a:lnTo>
                  <a:pt x="1444" y="1256"/>
                </a:lnTo>
                <a:lnTo>
                  <a:pt x="1446" y="1254"/>
                </a:lnTo>
                <a:lnTo>
                  <a:pt x="1446" y="1252"/>
                </a:lnTo>
                <a:lnTo>
                  <a:pt x="1446" y="1252"/>
                </a:lnTo>
                <a:lnTo>
                  <a:pt x="1446" y="1252"/>
                </a:lnTo>
                <a:lnTo>
                  <a:pt x="1448" y="1252"/>
                </a:lnTo>
                <a:lnTo>
                  <a:pt x="1448" y="1248"/>
                </a:lnTo>
                <a:lnTo>
                  <a:pt x="1448" y="1241"/>
                </a:lnTo>
                <a:lnTo>
                  <a:pt x="1448" y="1237"/>
                </a:lnTo>
                <a:lnTo>
                  <a:pt x="1448" y="1235"/>
                </a:lnTo>
                <a:lnTo>
                  <a:pt x="1448" y="1233"/>
                </a:lnTo>
                <a:lnTo>
                  <a:pt x="1446" y="1231"/>
                </a:lnTo>
                <a:lnTo>
                  <a:pt x="1439" y="1216"/>
                </a:lnTo>
                <a:lnTo>
                  <a:pt x="1439" y="1214"/>
                </a:lnTo>
                <a:lnTo>
                  <a:pt x="1437" y="1212"/>
                </a:lnTo>
                <a:lnTo>
                  <a:pt x="1437" y="1210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7" y="1208"/>
                </a:lnTo>
                <a:lnTo>
                  <a:pt x="1439" y="1210"/>
                </a:lnTo>
                <a:lnTo>
                  <a:pt x="1439" y="1210"/>
                </a:lnTo>
                <a:lnTo>
                  <a:pt x="1437" y="1210"/>
                </a:lnTo>
                <a:lnTo>
                  <a:pt x="1437" y="1212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39" y="1210"/>
                </a:lnTo>
                <a:lnTo>
                  <a:pt x="1439" y="1210"/>
                </a:lnTo>
                <a:lnTo>
                  <a:pt x="1439" y="1214"/>
                </a:lnTo>
                <a:lnTo>
                  <a:pt x="1439" y="1216"/>
                </a:lnTo>
                <a:lnTo>
                  <a:pt x="1442" y="1220"/>
                </a:lnTo>
                <a:lnTo>
                  <a:pt x="1442" y="1220"/>
                </a:lnTo>
                <a:lnTo>
                  <a:pt x="1442" y="1218"/>
                </a:lnTo>
                <a:lnTo>
                  <a:pt x="1439" y="1216"/>
                </a:lnTo>
                <a:lnTo>
                  <a:pt x="1439" y="1214"/>
                </a:lnTo>
                <a:lnTo>
                  <a:pt x="1439" y="1212"/>
                </a:lnTo>
                <a:lnTo>
                  <a:pt x="1439" y="1212"/>
                </a:lnTo>
                <a:lnTo>
                  <a:pt x="1442" y="1212"/>
                </a:lnTo>
                <a:lnTo>
                  <a:pt x="1442" y="1210"/>
                </a:lnTo>
                <a:lnTo>
                  <a:pt x="1435" y="1201"/>
                </a:lnTo>
                <a:lnTo>
                  <a:pt x="1433" y="1195"/>
                </a:lnTo>
                <a:lnTo>
                  <a:pt x="1431" y="1191"/>
                </a:lnTo>
                <a:lnTo>
                  <a:pt x="1429" y="1185"/>
                </a:lnTo>
                <a:lnTo>
                  <a:pt x="1429" y="1183"/>
                </a:lnTo>
                <a:lnTo>
                  <a:pt x="1427" y="1176"/>
                </a:lnTo>
                <a:lnTo>
                  <a:pt x="1427" y="1176"/>
                </a:lnTo>
                <a:lnTo>
                  <a:pt x="1427" y="1174"/>
                </a:lnTo>
                <a:lnTo>
                  <a:pt x="1427" y="1174"/>
                </a:lnTo>
                <a:lnTo>
                  <a:pt x="1427" y="1172"/>
                </a:lnTo>
                <a:lnTo>
                  <a:pt x="1427" y="1172"/>
                </a:lnTo>
                <a:lnTo>
                  <a:pt x="1427" y="1170"/>
                </a:lnTo>
                <a:lnTo>
                  <a:pt x="1427" y="1170"/>
                </a:lnTo>
                <a:lnTo>
                  <a:pt x="1427" y="1168"/>
                </a:lnTo>
                <a:lnTo>
                  <a:pt x="1429" y="1168"/>
                </a:lnTo>
                <a:lnTo>
                  <a:pt x="1429" y="1168"/>
                </a:lnTo>
                <a:lnTo>
                  <a:pt x="1431" y="1168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29" y="1166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4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2"/>
                </a:lnTo>
                <a:lnTo>
                  <a:pt x="1431" y="1160"/>
                </a:lnTo>
                <a:lnTo>
                  <a:pt x="1431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60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3" y="1157"/>
                </a:lnTo>
                <a:lnTo>
                  <a:pt x="1435" y="1157"/>
                </a:lnTo>
                <a:lnTo>
                  <a:pt x="1435" y="1155"/>
                </a:lnTo>
                <a:lnTo>
                  <a:pt x="1435" y="1155"/>
                </a:lnTo>
                <a:lnTo>
                  <a:pt x="1437" y="1153"/>
                </a:lnTo>
                <a:lnTo>
                  <a:pt x="1437" y="1153"/>
                </a:lnTo>
                <a:lnTo>
                  <a:pt x="1437" y="1153"/>
                </a:lnTo>
                <a:lnTo>
                  <a:pt x="1439" y="1153"/>
                </a:lnTo>
                <a:lnTo>
                  <a:pt x="1439" y="1151"/>
                </a:lnTo>
                <a:lnTo>
                  <a:pt x="1437" y="1151"/>
                </a:lnTo>
                <a:lnTo>
                  <a:pt x="1437" y="1151"/>
                </a:lnTo>
                <a:lnTo>
                  <a:pt x="1437" y="1149"/>
                </a:lnTo>
                <a:lnTo>
                  <a:pt x="1437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49"/>
                </a:lnTo>
                <a:lnTo>
                  <a:pt x="1439" y="1149"/>
                </a:lnTo>
                <a:lnTo>
                  <a:pt x="1439" y="1151"/>
                </a:lnTo>
                <a:lnTo>
                  <a:pt x="1439" y="1151"/>
                </a:lnTo>
                <a:lnTo>
                  <a:pt x="1439" y="1151"/>
                </a:lnTo>
                <a:lnTo>
                  <a:pt x="1442" y="1151"/>
                </a:lnTo>
                <a:lnTo>
                  <a:pt x="1442" y="1151"/>
                </a:lnTo>
                <a:lnTo>
                  <a:pt x="1442" y="1149"/>
                </a:lnTo>
                <a:lnTo>
                  <a:pt x="1442" y="1149"/>
                </a:lnTo>
                <a:lnTo>
                  <a:pt x="1439" y="1147"/>
                </a:lnTo>
                <a:lnTo>
                  <a:pt x="1439" y="1147"/>
                </a:lnTo>
                <a:lnTo>
                  <a:pt x="1442" y="1147"/>
                </a:lnTo>
                <a:lnTo>
                  <a:pt x="1444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6" y="1147"/>
                </a:lnTo>
                <a:lnTo>
                  <a:pt x="1448" y="1147"/>
                </a:lnTo>
                <a:lnTo>
                  <a:pt x="1448" y="1145"/>
                </a:lnTo>
                <a:lnTo>
                  <a:pt x="1450" y="1145"/>
                </a:lnTo>
                <a:lnTo>
                  <a:pt x="1450" y="1145"/>
                </a:lnTo>
                <a:lnTo>
                  <a:pt x="1450" y="1143"/>
                </a:lnTo>
                <a:lnTo>
                  <a:pt x="1452" y="1143"/>
                </a:lnTo>
                <a:lnTo>
                  <a:pt x="1452" y="1143"/>
                </a:lnTo>
                <a:lnTo>
                  <a:pt x="1454" y="1141"/>
                </a:lnTo>
                <a:lnTo>
                  <a:pt x="1454" y="1141"/>
                </a:lnTo>
                <a:lnTo>
                  <a:pt x="1456" y="1139"/>
                </a:lnTo>
                <a:lnTo>
                  <a:pt x="1456" y="1139"/>
                </a:lnTo>
                <a:lnTo>
                  <a:pt x="1458" y="1139"/>
                </a:lnTo>
                <a:lnTo>
                  <a:pt x="1460" y="1136"/>
                </a:lnTo>
                <a:lnTo>
                  <a:pt x="1458" y="1134"/>
                </a:lnTo>
                <a:lnTo>
                  <a:pt x="1460" y="1132"/>
                </a:lnTo>
                <a:lnTo>
                  <a:pt x="1460" y="1134"/>
                </a:lnTo>
                <a:lnTo>
                  <a:pt x="1460" y="1134"/>
                </a:lnTo>
                <a:lnTo>
                  <a:pt x="1460" y="1136"/>
                </a:lnTo>
                <a:lnTo>
                  <a:pt x="1460" y="1132"/>
                </a:lnTo>
                <a:lnTo>
                  <a:pt x="1465" y="1130"/>
                </a:lnTo>
                <a:lnTo>
                  <a:pt x="1465" y="1128"/>
                </a:lnTo>
                <a:lnTo>
                  <a:pt x="1469" y="1126"/>
                </a:lnTo>
                <a:lnTo>
                  <a:pt x="1471" y="1126"/>
                </a:lnTo>
                <a:lnTo>
                  <a:pt x="1477" y="1126"/>
                </a:lnTo>
                <a:lnTo>
                  <a:pt x="1477" y="1124"/>
                </a:lnTo>
                <a:lnTo>
                  <a:pt x="1479" y="1122"/>
                </a:lnTo>
                <a:lnTo>
                  <a:pt x="1479" y="1122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4"/>
                </a:lnTo>
                <a:lnTo>
                  <a:pt x="1479" y="1122"/>
                </a:lnTo>
                <a:lnTo>
                  <a:pt x="1481" y="1120"/>
                </a:lnTo>
                <a:lnTo>
                  <a:pt x="1481" y="1118"/>
                </a:lnTo>
                <a:lnTo>
                  <a:pt x="1483" y="1118"/>
                </a:lnTo>
                <a:lnTo>
                  <a:pt x="1486" y="1115"/>
                </a:lnTo>
                <a:lnTo>
                  <a:pt x="1488" y="1115"/>
                </a:lnTo>
                <a:lnTo>
                  <a:pt x="1486" y="1115"/>
                </a:lnTo>
                <a:lnTo>
                  <a:pt x="1486" y="1113"/>
                </a:lnTo>
                <a:lnTo>
                  <a:pt x="1486" y="1111"/>
                </a:lnTo>
                <a:lnTo>
                  <a:pt x="1486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88" y="1113"/>
                </a:lnTo>
                <a:lnTo>
                  <a:pt x="1490" y="1111"/>
                </a:lnTo>
                <a:lnTo>
                  <a:pt x="1492" y="1113"/>
                </a:lnTo>
                <a:lnTo>
                  <a:pt x="1494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6" y="1111"/>
                </a:lnTo>
                <a:lnTo>
                  <a:pt x="1498" y="1111"/>
                </a:lnTo>
                <a:lnTo>
                  <a:pt x="1498" y="1111"/>
                </a:lnTo>
                <a:lnTo>
                  <a:pt x="1500" y="1109"/>
                </a:lnTo>
                <a:lnTo>
                  <a:pt x="1502" y="1109"/>
                </a:lnTo>
                <a:lnTo>
                  <a:pt x="1500" y="1107"/>
                </a:lnTo>
                <a:lnTo>
                  <a:pt x="1496" y="1109"/>
                </a:lnTo>
                <a:lnTo>
                  <a:pt x="1494" y="1107"/>
                </a:lnTo>
                <a:lnTo>
                  <a:pt x="1492" y="1107"/>
                </a:lnTo>
                <a:lnTo>
                  <a:pt x="1492" y="1105"/>
                </a:lnTo>
                <a:lnTo>
                  <a:pt x="1494" y="1107"/>
                </a:lnTo>
                <a:lnTo>
                  <a:pt x="1496" y="1107"/>
                </a:lnTo>
                <a:lnTo>
                  <a:pt x="1498" y="1107"/>
                </a:lnTo>
                <a:lnTo>
                  <a:pt x="1498" y="1105"/>
                </a:lnTo>
                <a:lnTo>
                  <a:pt x="1498" y="1105"/>
                </a:lnTo>
                <a:lnTo>
                  <a:pt x="1498" y="1105"/>
                </a:lnTo>
                <a:lnTo>
                  <a:pt x="1500" y="1103"/>
                </a:lnTo>
                <a:lnTo>
                  <a:pt x="1498" y="1103"/>
                </a:lnTo>
                <a:lnTo>
                  <a:pt x="1498" y="1103"/>
                </a:lnTo>
                <a:lnTo>
                  <a:pt x="1492" y="1101"/>
                </a:lnTo>
                <a:lnTo>
                  <a:pt x="1492" y="1099"/>
                </a:lnTo>
                <a:lnTo>
                  <a:pt x="1494" y="1101"/>
                </a:lnTo>
                <a:lnTo>
                  <a:pt x="1496" y="1101"/>
                </a:lnTo>
                <a:lnTo>
                  <a:pt x="1498" y="1101"/>
                </a:lnTo>
                <a:lnTo>
                  <a:pt x="1498" y="1099"/>
                </a:lnTo>
                <a:lnTo>
                  <a:pt x="1498" y="1099"/>
                </a:lnTo>
                <a:lnTo>
                  <a:pt x="1498" y="1099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0" y="1101"/>
                </a:lnTo>
                <a:lnTo>
                  <a:pt x="1502" y="1101"/>
                </a:lnTo>
                <a:lnTo>
                  <a:pt x="1504" y="1101"/>
                </a:lnTo>
                <a:lnTo>
                  <a:pt x="1504" y="1101"/>
                </a:lnTo>
                <a:lnTo>
                  <a:pt x="1507" y="1099"/>
                </a:lnTo>
                <a:lnTo>
                  <a:pt x="1511" y="1097"/>
                </a:lnTo>
                <a:lnTo>
                  <a:pt x="1511" y="1095"/>
                </a:lnTo>
                <a:lnTo>
                  <a:pt x="1511" y="1095"/>
                </a:lnTo>
                <a:lnTo>
                  <a:pt x="1511" y="1092"/>
                </a:lnTo>
                <a:lnTo>
                  <a:pt x="1509" y="1092"/>
                </a:lnTo>
                <a:lnTo>
                  <a:pt x="1509" y="1092"/>
                </a:lnTo>
                <a:lnTo>
                  <a:pt x="1507" y="1092"/>
                </a:lnTo>
                <a:lnTo>
                  <a:pt x="1507" y="1097"/>
                </a:lnTo>
                <a:lnTo>
                  <a:pt x="1507" y="1097"/>
                </a:lnTo>
                <a:lnTo>
                  <a:pt x="1504" y="1097"/>
                </a:lnTo>
                <a:lnTo>
                  <a:pt x="1507" y="1095"/>
                </a:lnTo>
                <a:lnTo>
                  <a:pt x="1507" y="1092"/>
                </a:lnTo>
                <a:lnTo>
                  <a:pt x="1507" y="1092"/>
                </a:lnTo>
                <a:lnTo>
                  <a:pt x="1504" y="1090"/>
                </a:lnTo>
                <a:lnTo>
                  <a:pt x="1502" y="1092"/>
                </a:lnTo>
                <a:lnTo>
                  <a:pt x="1502" y="1092"/>
                </a:lnTo>
                <a:lnTo>
                  <a:pt x="1500" y="1092"/>
                </a:lnTo>
                <a:lnTo>
                  <a:pt x="1498" y="1092"/>
                </a:lnTo>
                <a:lnTo>
                  <a:pt x="1496" y="1092"/>
                </a:lnTo>
                <a:lnTo>
                  <a:pt x="1496" y="1090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88"/>
                </a:lnTo>
                <a:lnTo>
                  <a:pt x="1496" y="1090"/>
                </a:lnTo>
                <a:lnTo>
                  <a:pt x="1498" y="1090"/>
                </a:lnTo>
                <a:lnTo>
                  <a:pt x="1500" y="1090"/>
                </a:lnTo>
                <a:lnTo>
                  <a:pt x="1500" y="1090"/>
                </a:lnTo>
                <a:lnTo>
                  <a:pt x="1500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2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8"/>
                </a:lnTo>
                <a:lnTo>
                  <a:pt x="1504" y="1086"/>
                </a:lnTo>
                <a:lnTo>
                  <a:pt x="1507" y="1088"/>
                </a:lnTo>
                <a:lnTo>
                  <a:pt x="1507" y="1088"/>
                </a:lnTo>
                <a:lnTo>
                  <a:pt x="1509" y="1088"/>
                </a:lnTo>
                <a:lnTo>
                  <a:pt x="1509" y="1090"/>
                </a:lnTo>
                <a:lnTo>
                  <a:pt x="1509" y="1086"/>
                </a:lnTo>
                <a:lnTo>
                  <a:pt x="1509" y="1084"/>
                </a:lnTo>
                <a:lnTo>
                  <a:pt x="1507" y="1084"/>
                </a:lnTo>
                <a:lnTo>
                  <a:pt x="1507" y="1084"/>
                </a:lnTo>
                <a:lnTo>
                  <a:pt x="1507" y="1082"/>
                </a:lnTo>
                <a:lnTo>
                  <a:pt x="1507" y="1082"/>
                </a:lnTo>
                <a:lnTo>
                  <a:pt x="1507" y="1080"/>
                </a:lnTo>
                <a:lnTo>
                  <a:pt x="1507" y="1080"/>
                </a:lnTo>
                <a:lnTo>
                  <a:pt x="1509" y="1080"/>
                </a:lnTo>
                <a:lnTo>
                  <a:pt x="1509" y="1082"/>
                </a:lnTo>
                <a:lnTo>
                  <a:pt x="1509" y="1086"/>
                </a:lnTo>
                <a:lnTo>
                  <a:pt x="1511" y="1090"/>
                </a:lnTo>
                <a:lnTo>
                  <a:pt x="1513" y="1092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88"/>
                </a:lnTo>
                <a:lnTo>
                  <a:pt x="1509" y="1080"/>
                </a:lnTo>
                <a:lnTo>
                  <a:pt x="1507" y="1078"/>
                </a:lnTo>
                <a:lnTo>
                  <a:pt x="1507" y="1078"/>
                </a:lnTo>
                <a:lnTo>
                  <a:pt x="1507" y="1076"/>
                </a:lnTo>
                <a:lnTo>
                  <a:pt x="1504" y="1076"/>
                </a:lnTo>
                <a:lnTo>
                  <a:pt x="1502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500" y="1076"/>
                </a:lnTo>
                <a:lnTo>
                  <a:pt x="1498" y="1074"/>
                </a:lnTo>
                <a:lnTo>
                  <a:pt x="1496" y="1071"/>
                </a:lnTo>
                <a:lnTo>
                  <a:pt x="1496" y="1071"/>
                </a:lnTo>
                <a:lnTo>
                  <a:pt x="1494" y="1071"/>
                </a:lnTo>
                <a:lnTo>
                  <a:pt x="1492" y="1069"/>
                </a:lnTo>
                <a:lnTo>
                  <a:pt x="1490" y="1069"/>
                </a:lnTo>
                <a:lnTo>
                  <a:pt x="1490" y="1069"/>
                </a:lnTo>
                <a:lnTo>
                  <a:pt x="1488" y="1069"/>
                </a:lnTo>
                <a:lnTo>
                  <a:pt x="1492" y="1069"/>
                </a:lnTo>
                <a:lnTo>
                  <a:pt x="1496" y="1071"/>
                </a:lnTo>
                <a:lnTo>
                  <a:pt x="1498" y="1071"/>
                </a:lnTo>
                <a:lnTo>
                  <a:pt x="1498" y="1071"/>
                </a:lnTo>
                <a:lnTo>
                  <a:pt x="1500" y="1074"/>
                </a:lnTo>
                <a:lnTo>
                  <a:pt x="1500" y="1074"/>
                </a:lnTo>
                <a:lnTo>
                  <a:pt x="1500" y="1076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4"/>
                </a:lnTo>
                <a:lnTo>
                  <a:pt x="1502" y="1071"/>
                </a:lnTo>
                <a:lnTo>
                  <a:pt x="1500" y="1071"/>
                </a:lnTo>
                <a:lnTo>
                  <a:pt x="1500" y="1071"/>
                </a:lnTo>
                <a:lnTo>
                  <a:pt x="1498" y="1069"/>
                </a:lnTo>
                <a:lnTo>
                  <a:pt x="1496" y="1067"/>
                </a:lnTo>
                <a:lnTo>
                  <a:pt x="1496" y="1067"/>
                </a:lnTo>
                <a:lnTo>
                  <a:pt x="1496" y="1067"/>
                </a:lnTo>
                <a:lnTo>
                  <a:pt x="1498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0" y="1069"/>
                </a:lnTo>
                <a:lnTo>
                  <a:pt x="1502" y="1069"/>
                </a:lnTo>
                <a:lnTo>
                  <a:pt x="1502" y="1067"/>
                </a:lnTo>
                <a:lnTo>
                  <a:pt x="1502" y="1067"/>
                </a:lnTo>
                <a:lnTo>
                  <a:pt x="1502" y="1065"/>
                </a:lnTo>
                <a:lnTo>
                  <a:pt x="1502" y="1065"/>
                </a:lnTo>
                <a:lnTo>
                  <a:pt x="1500" y="1065"/>
                </a:lnTo>
                <a:lnTo>
                  <a:pt x="1498" y="1063"/>
                </a:lnTo>
                <a:lnTo>
                  <a:pt x="1498" y="1063"/>
                </a:lnTo>
                <a:lnTo>
                  <a:pt x="1496" y="1061"/>
                </a:lnTo>
                <a:lnTo>
                  <a:pt x="1494" y="1059"/>
                </a:lnTo>
                <a:lnTo>
                  <a:pt x="1494" y="1057"/>
                </a:lnTo>
                <a:lnTo>
                  <a:pt x="1490" y="1055"/>
                </a:lnTo>
                <a:lnTo>
                  <a:pt x="1492" y="1055"/>
                </a:lnTo>
                <a:lnTo>
                  <a:pt x="1494" y="1057"/>
                </a:lnTo>
                <a:lnTo>
                  <a:pt x="1494" y="1059"/>
                </a:lnTo>
                <a:lnTo>
                  <a:pt x="1496" y="1059"/>
                </a:lnTo>
                <a:lnTo>
                  <a:pt x="1500" y="1063"/>
                </a:lnTo>
                <a:lnTo>
                  <a:pt x="1500" y="1063"/>
                </a:lnTo>
                <a:lnTo>
                  <a:pt x="1502" y="1063"/>
                </a:lnTo>
                <a:lnTo>
                  <a:pt x="1502" y="1063"/>
                </a:lnTo>
                <a:lnTo>
                  <a:pt x="1502" y="1061"/>
                </a:lnTo>
                <a:lnTo>
                  <a:pt x="1502" y="1061"/>
                </a:lnTo>
                <a:lnTo>
                  <a:pt x="1502" y="1059"/>
                </a:lnTo>
                <a:lnTo>
                  <a:pt x="1502" y="1059"/>
                </a:lnTo>
                <a:lnTo>
                  <a:pt x="1500" y="1059"/>
                </a:lnTo>
                <a:lnTo>
                  <a:pt x="1498" y="1057"/>
                </a:lnTo>
                <a:lnTo>
                  <a:pt x="1498" y="1057"/>
                </a:lnTo>
                <a:lnTo>
                  <a:pt x="1494" y="1055"/>
                </a:lnTo>
                <a:lnTo>
                  <a:pt x="1492" y="1053"/>
                </a:lnTo>
                <a:lnTo>
                  <a:pt x="1490" y="1053"/>
                </a:lnTo>
                <a:lnTo>
                  <a:pt x="1490" y="1053"/>
                </a:lnTo>
                <a:lnTo>
                  <a:pt x="1488" y="1053"/>
                </a:lnTo>
                <a:lnTo>
                  <a:pt x="1488" y="1050"/>
                </a:lnTo>
                <a:lnTo>
                  <a:pt x="1488" y="1048"/>
                </a:lnTo>
                <a:lnTo>
                  <a:pt x="1488" y="1048"/>
                </a:lnTo>
                <a:lnTo>
                  <a:pt x="1490" y="1046"/>
                </a:lnTo>
                <a:lnTo>
                  <a:pt x="1492" y="1046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4"/>
                </a:lnTo>
                <a:lnTo>
                  <a:pt x="1492" y="1046"/>
                </a:lnTo>
                <a:lnTo>
                  <a:pt x="1490" y="1046"/>
                </a:lnTo>
                <a:lnTo>
                  <a:pt x="1490" y="1048"/>
                </a:lnTo>
                <a:lnTo>
                  <a:pt x="1488" y="1050"/>
                </a:lnTo>
                <a:lnTo>
                  <a:pt x="1490" y="1050"/>
                </a:lnTo>
                <a:lnTo>
                  <a:pt x="1490" y="1050"/>
                </a:lnTo>
                <a:lnTo>
                  <a:pt x="1492" y="1050"/>
                </a:lnTo>
                <a:lnTo>
                  <a:pt x="1492" y="1050"/>
                </a:lnTo>
                <a:lnTo>
                  <a:pt x="1492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4" y="1053"/>
                </a:lnTo>
                <a:lnTo>
                  <a:pt x="1496" y="1055"/>
                </a:lnTo>
                <a:lnTo>
                  <a:pt x="1498" y="1055"/>
                </a:lnTo>
                <a:lnTo>
                  <a:pt x="1500" y="1055"/>
                </a:lnTo>
                <a:lnTo>
                  <a:pt x="1500" y="1057"/>
                </a:lnTo>
                <a:lnTo>
                  <a:pt x="1502" y="1057"/>
                </a:lnTo>
                <a:lnTo>
                  <a:pt x="1502" y="1057"/>
                </a:lnTo>
                <a:lnTo>
                  <a:pt x="1502" y="1055"/>
                </a:lnTo>
                <a:lnTo>
                  <a:pt x="1500" y="1055"/>
                </a:lnTo>
                <a:lnTo>
                  <a:pt x="1498" y="1050"/>
                </a:lnTo>
                <a:lnTo>
                  <a:pt x="1496" y="1048"/>
                </a:lnTo>
                <a:lnTo>
                  <a:pt x="1496" y="1048"/>
                </a:lnTo>
                <a:lnTo>
                  <a:pt x="1498" y="1048"/>
                </a:lnTo>
                <a:lnTo>
                  <a:pt x="1498" y="1048"/>
                </a:lnTo>
                <a:lnTo>
                  <a:pt x="1498" y="1050"/>
                </a:lnTo>
                <a:lnTo>
                  <a:pt x="1500" y="1050"/>
                </a:lnTo>
                <a:lnTo>
                  <a:pt x="1500" y="1053"/>
                </a:lnTo>
                <a:lnTo>
                  <a:pt x="1500" y="1053"/>
                </a:lnTo>
                <a:lnTo>
                  <a:pt x="1500" y="1050"/>
                </a:lnTo>
                <a:lnTo>
                  <a:pt x="1500" y="1050"/>
                </a:lnTo>
                <a:lnTo>
                  <a:pt x="1500" y="1048"/>
                </a:lnTo>
                <a:lnTo>
                  <a:pt x="1498" y="1046"/>
                </a:lnTo>
                <a:lnTo>
                  <a:pt x="1498" y="1044"/>
                </a:lnTo>
                <a:lnTo>
                  <a:pt x="1500" y="1044"/>
                </a:lnTo>
                <a:lnTo>
                  <a:pt x="1498" y="1042"/>
                </a:lnTo>
                <a:lnTo>
                  <a:pt x="1500" y="1042"/>
                </a:lnTo>
                <a:lnTo>
                  <a:pt x="1498" y="1042"/>
                </a:lnTo>
                <a:lnTo>
                  <a:pt x="1498" y="1040"/>
                </a:lnTo>
                <a:lnTo>
                  <a:pt x="1498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40"/>
                </a:lnTo>
                <a:lnTo>
                  <a:pt x="1500" y="1038"/>
                </a:lnTo>
                <a:lnTo>
                  <a:pt x="1498" y="1038"/>
                </a:lnTo>
                <a:lnTo>
                  <a:pt x="1498" y="1038"/>
                </a:lnTo>
                <a:lnTo>
                  <a:pt x="1500" y="1038"/>
                </a:lnTo>
                <a:lnTo>
                  <a:pt x="1500" y="1038"/>
                </a:lnTo>
                <a:lnTo>
                  <a:pt x="1500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2" y="1036"/>
                </a:lnTo>
                <a:lnTo>
                  <a:pt x="1502" y="1036"/>
                </a:lnTo>
                <a:lnTo>
                  <a:pt x="1502" y="1034"/>
                </a:lnTo>
                <a:lnTo>
                  <a:pt x="1504" y="1034"/>
                </a:lnTo>
                <a:lnTo>
                  <a:pt x="1504" y="1036"/>
                </a:lnTo>
                <a:lnTo>
                  <a:pt x="1504" y="1034"/>
                </a:lnTo>
                <a:lnTo>
                  <a:pt x="1504" y="1034"/>
                </a:lnTo>
                <a:lnTo>
                  <a:pt x="1507" y="1034"/>
                </a:lnTo>
                <a:lnTo>
                  <a:pt x="1504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2"/>
                </a:lnTo>
                <a:lnTo>
                  <a:pt x="1507" y="1034"/>
                </a:lnTo>
                <a:lnTo>
                  <a:pt x="1509" y="1034"/>
                </a:lnTo>
                <a:lnTo>
                  <a:pt x="1509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7" y="1034"/>
                </a:lnTo>
                <a:lnTo>
                  <a:pt x="1509" y="1036"/>
                </a:lnTo>
                <a:lnTo>
                  <a:pt x="1507" y="1036"/>
                </a:lnTo>
                <a:lnTo>
                  <a:pt x="1507" y="1036"/>
                </a:lnTo>
                <a:lnTo>
                  <a:pt x="1504" y="1036"/>
                </a:lnTo>
                <a:lnTo>
                  <a:pt x="1502" y="1038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0"/>
                </a:lnTo>
                <a:lnTo>
                  <a:pt x="1504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2" y="1042"/>
                </a:lnTo>
                <a:lnTo>
                  <a:pt x="1504" y="1042"/>
                </a:lnTo>
                <a:lnTo>
                  <a:pt x="1504" y="1044"/>
                </a:lnTo>
                <a:lnTo>
                  <a:pt x="1502" y="1044"/>
                </a:lnTo>
                <a:lnTo>
                  <a:pt x="1502" y="1044"/>
                </a:lnTo>
                <a:lnTo>
                  <a:pt x="1502" y="1046"/>
                </a:lnTo>
                <a:lnTo>
                  <a:pt x="1502" y="1046"/>
                </a:lnTo>
                <a:lnTo>
                  <a:pt x="1502" y="1044"/>
                </a:lnTo>
                <a:lnTo>
                  <a:pt x="1504" y="1046"/>
                </a:lnTo>
                <a:lnTo>
                  <a:pt x="1504" y="1046"/>
                </a:lnTo>
                <a:lnTo>
                  <a:pt x="1507" y="1048"/>
                </a:lnTo>
                <a:lnTo>
                  <a:pt x="1507" y="1048"/>
                </a:lnTo>
                <a:lnTo>
                  <a:pt x="1507" y="1048"/>
                </a:lnTo>
                <a:lnTo>
                  <a:pt x="1504" y="1048"/>
                </a:lnTo>
                <a:lnTo>
                  <a:pt x="1504" y="1048"/>
                </a:lnTo>
                <a:lnTo>
                  <a:pt x="1502" y="1048"/>
                </a:lnTo>
                <a:lnTo>
                  <a:pt x="1502" y="1050"/>
                </a:lnTo>
                <a:lnTo>
                  <a:pt x="1502" y="1050"/>
                </a:lnTo>
                <a:lnTo>
                  <a:pt x="1504" y="1053"/>
                </a:lnTo>
                <a:lnTo>
                  <a:pt x="1504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7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3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5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7"/>
                </a:lnTo>
                <a:lnTo>
                  <a:pt x="1509" y="1059"/>
                </a:lnTo>
                <a:lnTo>
                  <a:pt x="1511" y="1059"/>
                </a:lnTo>
                <a:lnTo>
                  <a:pt x="1511" y="1059"/>
                </a:lnTo>
                <a:lnTo>
                  <a:pt x="1511" y="1061"/>
                </a:lnTo>
                <a:lnTo>
                  <a:pt x="1511" y="1063"/>
                </a:lnTo>
                <a:lnTo>
                  <a:pt x="1509" y="1065"/>
                </a:lnTo>
                <a:lnTo>
                  <a:pt x="1507" y="1067"/>
                </a:lnTo>
                <a:lnTo>
                  <a:pt x="1507" y="1069"/>
                </a:lnTo>
                <a:lnTo>
                  <a:pt x="1507" y="1071"/>
                </a:lnTo>
                <a:lnTo>
                  <a:pt x="1509" y="1071"/>
                </a:lnTo>
                <a:lnTo>
                  <a:pt x="1509" y="1069"/>
                </a:lnTo>
                <a:lnTo>
                  <a:pt x="1509" y="1067"/>
                </a:lnTo>
                <a:lnTo>
                  <a:pt x="1511" y="1067"/>
                </a:lnTo>
                <a:lnTo>
                  <a:pt x="1511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3" y="1065"/>
                </a:lnTo>
                <a:lnTo>
                  <a:pt x="1517" y="1057"/>
                </a:lnTo>
                <a:lnTo>
                  <a:pt x="1517" y="1057"/>
                </a:lnTo>
                <a:lnTo>
                  <a:pt x="1517" y="1055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3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0"/>
                </a:lnTo>
                <a:lnTo>
                  <a:pt x="1519" y="1053"/>
                </a:lnTo>
                <a:lnTo>
                  <a:pt x="1521" y="1053"/>
                </a:lnTo>
                <a:lnTo>
                  <a:pt x="1521" y="1050"/>
                </a:lnTo>
                <a:lnTo>
                  <a:pt x="1521" y="1050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8"/>
                </a:lnTo>
                <a:lnTo>
                  <a:pt x="1519" y="1046"/>
                </a:lnTo>
                <a:lnTo>
                  <a:pt x="1519" y="1044"/>
                </a:lnTo>
                <a:lnTo>
                  <a:pt x="1519" y="1044"/>
                </a:lnTo>
                <a:lnTo>
                  <a:pt x="1517" y="1042"/>
                </a:lnTo>
                <a:lnTo>
                  <a:pt x="1515" y="1040"/>
                </a:lnTo>
                <a:lnTo>
                  <a:pt x="1515" y="1036"/>
                </a:lnTo>
                <a:lnTo>
                  <a:pt x="1513" y="1034"/>
                </a:lnTo>
                <a:lnTo>
                  <a:pt x="1513" y="1034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2"/>
                </a:lnTo>
                <a:lnTo>
                  <a:pt x="1515" y="1030"/>
                </a:lnTo>
                <a:lnTo>
                  <a:pt x="1515" y="1027"/>
                </a:lnTo>
                <a:lnTo>
                  <a:pt x="1515" y="1027"/>
                </a:lnTo>
                <a:lnTo>
                  <a:pt x="1517" y="1027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5"/>
                </a:lnTo>
                <a:lnTo>
                  <a:pt x="1519" y="1027"/>
                </a:lnTo>
                <a:lnTo>
                  <a:pt x="1517" y="1027"/>
                </a:lnTo>
                <a:lnTo>
                  <a:pt x="1515" y="1027"/>
                </a:lnTo>
                <a:lnTo>
                  <a:pt x="1515" y="1030"/>
                </a:lnTo>
                <a:lnTo>
                  <a:pt x="1513" y="1032"/>
                </a:lnTo>
                <a:lnTo>
                  <a:pt x="1513" y="1032"/>
                </a:lnTo>
                <a:lnTo>
                  <a:pt x="1513" y="1034"/>
                </a:lnTo>
                <a:lnTo>
                  <a:pt x="1517" y="1036"/>
                </a:lnTo>
                <a:lnTo>
                  <a:pt x="1517" y="1036"/>
                </a:lnTo>
                <a:lnTo>
                  <a:pt x="1519" y="1038"/>
                </a:lnTo>
                <a:lnTo>
                  <a:pt x="1521" y="1038"/>
                </a:lnTo>
                <a:lnTo>
                  <a:pt x="1521" y="1038"/>
                </a:lnTo>
                <a:lnTo>
                  <a:pt x="1523" y="1040"/>
                </a:lnTo>
                <a:lnTo>
                  <a:pt x="1523" y="1040"/>
                </a:lnTo>
                <a:lnTo>
                  <a:pt x="1521" y="1042"/>
                </a:lnTo>
                <a:lnTo>
                  <a:pt x="1523" y="1042"/>
                </a:lnTo>
                <a:lnTo>
                  <a:pt x="1523" y="1042"/>
                </a:lnTo>
                <a:lnTo>
                  <a:pt x="1525" y="1038"/>
                </a:lnTo>
                <a:lnTo>
                  <a:pt x="1527" y="1038"/>
                </a:lnTo>
                <a:lnTo>
                  <a:pt x="1527" y="1036"/>
                </a:lnTo>
                <a:lnTo>
                  <a:pt x="1527" y="1036"/>
                </a:lnTo>
                <a:lnTo>
                  <a:pt x="1527" y="1036"/>
                </a:lnTo>
                <a:lnTo>
                  <a:pt x="1530" y="1036"/>
                </a:lnTo>
                <a:lnTo>
                  <a:pt x="1530" y="1036"/>
                </a:lnTo>
                <a:lnTo>
                  <a:pt x="1530" y="1034"/>
                </a:lnTo>
                <a:lnTo>
                  <a:pt x="1530" y="1034"/>
                </a:lnTo>
                <a:lnTo>
                  <a:pt x="1530" y="1032"/>
                </a:ln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5"/>
                </a:lnTo>
                <a:lnTo>
                  <a:pt x="1534" y="1027"/>
                </a:lnTo>
                <a:lnTo>
                  <a:pt x="1534" y="1027"/>
                </a:lnTo>
                <a:lnTo>
                  <a:pt x="1536" y="1025"/>
                </a:lnTo>
                <a:lnTo>
                  <a:pt x="1536" y="1023"/>
                </a:lnTo>
                <a:lnTo>
                  <a:pt x="1536" y="1021"/>
                </a:lnTo>
                <a:lnTo>
                  <a:pt x="1536" y="1021"/>
                </a:lnTo>
                <a:lnTo>
                  <a:pt x="1536" y="1019"/>
                </a:lnTo>
                <a:lnTo>
                  <a:pt x="1536" y="1017"/>
                </a:lnTo>
                <a:lnTo>
                  <a:pt x="1536" y="1017"/>
                </a:lnTo>
                <a:lnTo>
                  <a:pt x="1536" y="1017"/>
                </a:lnTo>
                <a:lnTo>
                  <a:pt x="1532" y="1017"/>
                </a:lnTo>
                <a:lnTo>
                  <a:pt x="1532" y="1015"/>
                </a:lnTo>
                <a:lnTo>
                  <a:pt x="1532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3"/>
                </a:lnTo>
                <a:lnTo>
                  <a:pt x="1536" y="1013"/>
                </a:lnTo>
                <a:lnTo>
                  <a:pt x="1536" y="1009"/>
                </a:lnTo>
                <a:lnTo>
                  <a:pt x="1538" y="1009"/>
                </a:lnTo>
                <a:lnTo>
                  <a:pt x="1536" y="1004"/>
                </a:lnTo>
                <a:lnTo>
                  <a:pt x="1536" y="1002"/>
                </a:lnTo>
                <a:lnTo>
                  <a:pt x="1536" y="1004"/>
                </a:lnTo>
                <a:lnTo>
                  <a:pt x="1538" y="1004"/>
                </a:lnTo>
                <a:lnTo>
                  <a:pt x="1538" y="1006"/>
                </a:lnTo>
                <a:lnTo>
                  <a:pt x="1538" y="1009"/>
                </a:lnTo>
                <a:lnTo>
                  <a:pt x="1536" y="1011"/>
                </a:lnTo>
                <a:lnTo>
                  <a:pt x="1536" y="1013"/>
                </a:lnTo>
                <a:lnTo>
                  <a:pt x="1536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38" y="1011"/>
                </a:lnTo>
                <a:lnTo>
                  <a:pt x="1540" y="1009"/>
                </a:lnTo>
                <a:lnTo>
                  <a:pt x="1542" y="1006"/>
                </a:lnTo>
                <a:lnTo>
                  <a:pt x="1548" y="1004"/>
                </a:lnTo>
                <a:lnTo>
                  <a:pt x="1551" y="1004"/>
                </a:lnTo>
                <a:lnTo>
                  <a:pt x="1551" y="1002"/>
                </a:lnTo>
                <a:lnTo>
                  <a:pt x="1553" y="1002"/>
                </a:lnTo>
                <a:lnTo>
                  <a:pt x="1557" y="1002"/>
                </a:lnTo>
                <a:lnTo>
                  <a:pt x="1559" y="1002"/>
                </a:lnTo>
                <a:lnTo>
                  <a:pt x="1561" y="1002"/>
                </a:lnTo>
                <a:lnTo>
                  <a:pt x="1563" y="1002"/>
                </a:lnTo>
                <a:lnTo>
                  <a:pt x="1565" y="1002"/>
                </a:lnTo>
                <a:lnTo>
                  <a:pt x="1567" y="1002"/>
                </a:lnTo>
                <a:lnTo>
                  <a:pt x="1571" y="1000"/>
                </a:lnTo>
                <a:lnTo>
                  <a:pt x="1574" y="1000"/>
                </a:lnTo>
                <a:lnTo>
                  <a:pt x="1574" y="996"/>
                </a:lnTo>
                <a:lnTo>
                  <a:pt x="1574" y="996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4"/>
                </a:lnTo>
                <a:lnTo>
                  <a:pt x="1574" y="996"/>
                </a:lnTo>
                <a:lnTo>
                  <a:pt x="1576" y="996"/>
                </a:lnTo>
                <a:lnTo>
                  <a:pt x="1576" y="994"/>
                </a:lnTo>
                <a:lnTo>
                  <a:pt x="1578" y="994"/>
                </a:lnTo>
                <a:lnTo>
                  <a:pt x="1576" y="996"/>
                </a:lnTo>
                <a:lnTo>
                  <a:pt x="1576" y="998"/>
                </a:lnTo>
                <a:lnTo>
                  <a:pt x="1576" y="1000"/>
                </a:lnTo>
                <a:lnTo>
                  <a:pt x="1578" y="998"/>
                </a:lnTo>
                <a:lnTo>
                  <a:pt x="1580" y="998"/>
                </a:lnTo>
                <a:lnTo>
                  <a:pt x="1584" y="996"/>
                </a:lnTo>
                <a:lnTo>
                  <a:pt x="1584" y="996"/>
                </a:lnTo>
                <a:lnTo>
                  <a:pt x="1584" y="998"/>
                </a:lnTo>
                <a:lnTo>
                  <a:pt x="1584" y="998"/>
                </a:lnTo>
                <a:lnTo>
                  <a:pt x="1584" y="998"/>
                </a:lnTo>
                <a:lnTo>
                  <a:pt x="1586" y="998"/>
                </a:lnTo>
                <a:lnTo>
                  <a:pt x="1588" y="996"/>
                </a:lnTo>
                <a:lnTo>
                  <a:pt x="1592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6"/>
                </a:lnTo>
                <a:lnTo>
                  <a:pt x="1595" y="994"/>
                </a:lnTo>
                <a:lnTo>
                  <a:pt x="1595" y="992"/>
                </a:lnTo>
                <a:lnTo>
                  <a:pt x="1592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0" y="990"/>
                </a:lnTo>
                <a:lnTo>
                  <a:pt x="1592" y="990"/>
                </a:lnTo>
                <a:lnTo>
                  <a:pt x="1592" y="992"/>
                </a:lnTo>
                <a:lnTo>
                  <a:pt x="1595" y="992"/>
                </a:lnTo>
                <a:lnTo>
                  <a:pt x="1595" y="994"/>
                </a:lnTo>
                <a:lnTo>
                  <a:pt x="1592" y="994"/>
                </a:lnTo>
                <a:lnTo>
                  <a:pt x="1590" y="996"/>
                </a:lnTo>
                <a:lnTo>
                  <a:pt x="1588" y="994"/>
                </a:lnTo>
                <a:lnTo>
                  <a:pt x="1586" y="994"/>
                </a:lnTo>
                <a:lnTo>
                  <a:pt x="1586" y="992"/>
                </a:lnTo>
                <a:lnTo>
                  <a:pt x="1584" y="990"/>
                </a:lnTo>
                <a:lnTo>
                  <a:pt x="1584" y="990"/>
                </a:lnTo>
                <a:lnTo>
                  <a:pt x="1584" y="990"/>
                </a:lnTo>
                <a:lnTo>
                  <a:pt x="1582" y="986"/>
                </a:lnTo>
                <a:lnTo>
                  <a:pt x="1582" y="986"/>
                </a:lnTo>
                <a:lnTo>
                  <a:pt x="1580" y="986"/>
                </a:lnTo>
                <a:lnTo>
                  <a:pt x="1578" y="986"/>
                </a:lnTo>
                <a:lnTo>
                  <a:pt x="1580" y="983"/>
                </a:lnTo>
                <a:lnTo>
                  <a:pt x="1582" y="981"/>
                </a:lnTo>
                <a:lnTo>
                  <a:pt x="1582" y="981"/>
                </a:lnTo>
                <a:lnTo>
                  <a:pt x="1582" y="981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4" y="979"/>
                </a:lnTo>
                <a:lnTo>
                  <a:pt x="1582" y="979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7"/>
                </a:lnTo>
                <a:lnTo>
                  <a:pt x="1582" y="975"/>
                </a:lnTo>
                <a:lnTo>
                  <a:pt x="1582" y="971"/>
                </a:lnTo>
                <a:lnTo>
                  <a:pt x="1584" y="971"/>
                </a:lnTo>
                <a:lnTo>
                  <a:pt x="1584" y="971"/>
                </a:lnTo>
                <a:lnTo>
                  <a:pt x="1586" y="967"/>
                </a:lnTo>
                <a:lnTo>
                  <a:pt x="1588" y="965"/>
                </a:lnTo>
                <a:lnTo>
                  <a:pt x="1590" y="962"/>
                </a:lnTo>
                <a:lnTo>
                  <a:pt x="1590" y="962"/>
                </a:lnTo>
                <a:lnTo>
                  <a:pt x="1590" y="960"/>
                </a:lnTo>
                <a:lnTo>
                  <a:pt x="1590" y="960"/>
                </a:lnTo>
                <a:lnTo>
                  <a:pt x="1592" y="958"/>
                </a:lnTo>
                <a:lnTo>
                  <a:pt x="1595" y="958"/>
                </a:lnTo>
                <a:lnTo>
                  <a:pt x="1595" y="958"/>
                </a:lnTo>
                <a:lnTo>
                  <a:pt x="1595" y="960"/>
                </a:lnTo>
                <a:lnTo>
                  <a:pt x="1595" y="958"/>
                </a:lnTo>
                <a:lnTo>
                  <a:pt x="1595" y="958"/>
                </a:lnTo>
                <a:lnTo>
                  <a:pt x="1597" y="960"/>
                </a:lnTo>
                <a:lnTo>
                  <a:pt x="1597" y="960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6"/>
                </a:lnTo>
                <a:lnTo>
                  <a:pt x="1597" y="958"/>
                </a:lnTo>
                <a:lnTo>
                  <a:pt x="1597" y="958"/>
                </a:lnTo>
                <a:lnTo>
                  <a:pt x="1597" y="958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6"/>
                </a:lnTo>
                <a:lnTo>
                  <a:pt x="1599" y="958"/>
                </a:lnTo>
                <a:lnTo>
                  <a:pt x="1599" y="958"/>
                </a:lnTo>
                <a:lnTo>
                  <a:pt x="1601" y="956"/>
                </a:lnTo>
                <a:lnTo>
                  <a:pt x="1601" y="956"/>
                </a:lnTo>
                <a:lnTo>
                  <a:pt x="1601" y="958"/>
                </a:lnTo>
                <a:lnTo>
                  <a:pt x="1601" y="958"/>
                </a:lnTo>
                <a:lnTo>
                  <a:pt x="1601" y="956"/>
                </a:lnTo>
                <a:lnTo>
                  <a:pt x="1603" y="956"/>
                </a:lnTo>
                <a:lnTo>
                  <a:pt x="1605" y="956"/>
                </a:lnTo>
                <a:lnTo>
                  <a:pt x="1607" y="954"/>
                </a:lnTo>
                <a:lnTo>
                  <a:pt x="1607" y="954"/>
                </a:lnTo>
                <a:lnTo>
                  <a:pt x="1607" y="952"/>
                </a:lnTo>
                <a:lnTo>
                  <a:pt x="1609" y="950"/>
                </a:lnTo>
                <a:lnTo>
                  <a:pt x="1609" y="948"/>
                </a:lnTo>
                <a:lnTo>
                  <a:pt x="1611" y="948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6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48"/>
                </a:lnTo>
                <a:lnTo>
                  <a:pt x="1611" y="950"/>
                </a:lnTo>
                <a:lnTo>
                  <a:pt x="1611" y="950"/>
                </a:lnTo>
                <a:lnTo>
                  <a:pt x="1611" y="950"/>
                </a:lnTo>
                <a:lnTo>
                  <a:pt x="1613" y="950"/>
                </a:lnTo>
                <a:lnTo>
                  <a:pt x="1613" y="950"/>
                </a:lnTo>
                <a:lnTo>
                  <a:pt x="1615" y="952"/>
                </a:lnTo>
                <a:lnTo>
                  <a:pt x="1615" y="950"/>
                </a:lnTo>
                <a:lnTo>
                  <a:pt x="1615" y="950"/>
                </a:lnTo>
                <a:lnTo>
                  <a:pt x="1615" y="948"/>
                </a:lnTo>
                <a:lnTo>
                  <a:pt x="1615" y="946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46"/>
                </a:lnTo>
                <a:lnTo>
                  <a:pt x="1620" y="946"/>
                </a:lnTo>
                <a:lnTo>
                  <a:pt x="1620" y="946"/>
                </a:lnTo>
                <a:lnTo>
                  <a:pt x="1620" y="948"/>
                </a:lnTo>
                <a:lnTo>
                  <a:pt x="1622" y="948"/>
                </a:lnTo>
                <a:lnTo>
                  <a:pt x="1622" y="948"/>
                </a:lnTo>
                <a:lnTo>
                  <a:pt x="1622" y="950"/>
                </a:lnTo>
                <a:lnTo>
                  <a:pt x="1622" y="948"/>
                </a:lnTo>
                <a:lnTo>
                  <a:pt x="1622" y="948"/>
                </a:lnTo>
                <a:lnTo>
                  <a:pt x="1624" y="948"/>
                </a:lnTo>
                <a:lnTo>
                  <a:pt x="1624" y="948"/>
                </a:lnTo>
                <a:lnTo>
                  <a:pt x="1624" y="946"/>
                </a:lnTo>
                <a:lnTo>
                  <a:pt x="1626" y="946"/>
                </a:lnTo>
                <a:lnTo>
                  <a:pt x="1626" y="946"/>
                </a:lnTo>
                <a:lnTo>
                  <a:pt x="1628" y="946"/>
                </a:lnTo>
                <a:lnTo>
                  <a:pt x="1628" y="946"/>
                </a:lnTo>
                <a:lnTo>
                  <a:pt x="1628" y="944"/>
                </a:lnTo>
                <a:lnTo>
                  <a:pt x="1630" y="944"/>
                </a:lnTo>
                <a:lnTo>
                  <a:pt x="1632" y="944"/>
                </a:lnTo>
                <a:lnTo>
                  <a:pt x="1634" y="944"/>
                </a:lnTo>
                <a:lnTo>
                  <a:pt x="1636" y="941"/>
                </a:lnTo>
                <a:lnTo>
                  <a:pt x="1636" y="941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9"/>
                </a:lnTo>
                <a:lnTo>
                  <a:pt x="1636" y="937"/>
                </a:lnTo>
                <a:lnTo>
                  <a:pt x="1636" y="937"/>
                </a:lnTo>
                <a:lnTo>
                  <a:pt x="1634" y="935"/>
                </a:lnTo>
                <a:lnTo>
                  <a:pt x="1634" y="935"/>
                </a:lnTo>
                <a:lnTo>
                  <a:pt x="1636" y="935"/>
                </a:lnTo>
                <a:lnTo>
                  <a:pt x="1636" y="935"/>
                </a:lnTo>
                <a:lnTo>
                  <a:pt x="1639" y="935"/>
                </a:lnTo>
                <a:lnTo>
                  <a:pt x="1639" y="935"/>
                </a:lnTo>
                <a:lnTo>
                  <a:pt x="1639" y="937"/>
                </a:lnTo>
                <a:lnTo>
                  <a:pt x="1641" y="937"/>
                </a:lnTo>
                <a:lnTo>
                  <a:pt x="1645" y="935"/>
                </a:lnTo>
                <a:lnTo>
                  <a:pt x="1645" y="937"/>
                </a:lnTo>
                <a:lnTo>
                  <a:pt x="1647" y="935"/>
                </a:lnTo>
                <a:lnTo>
                  <a:pt x="1647" y="935"/>
                </a:lnTo>
                <a:lnTo>
                  <a:pt x="1649" y="933"/>
                </a:lnTo>
                <a:lnTo>
                  <a:pt x="1649" y="933"/>
                </a:lnTo>
                <a:lnTo>
                  <a:pt x="1649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51" y="931"/>
                </a:lnTo>
                <a:lnTo>
                  <a:pt x="1649" y="933"/>
                </a:lnTo>
                <a:lnTo>
                  <a:pt x="1653" y="933"/>
                </a:lnTo>
                <a:lnTo>
                  <a:pt x="1653" y="933"/>
                </a:lnTo>
                <a:lnTo>
                  <a:pt x="1657" y="931"/>
                </a:lnTo>
                <a:lnTo>
                  <a:pt x="1662" y="929"/>
                </a:lnTo>
                <a:lnTo>
                  <a:pt x="1666" y="929"/>
                </a:lnTo>
                <a:lnTo>
                  <a:pt x="1668" y="927"/>
                </a:lnTo>
                <a:lnTo>
                  <a:pt x="1670" y="927"/>
                </a:lnTo>
                <a:lnTo>
                  <a:pt x="1672" y="923"/>
                </a:lnTo>
                <a:lnTo>
                  <a:pt x="1672" y="923"/>
                </a:lnTo>
                <a:lnTo>
                  <a:pt x="1672" y="921"/>
                </a:lnTo>
                <a:lnTo>
                  <a:pt x="1672" y="923"/>
                </a:lnTo>
                <a:lnTo>
                  <a:pt x="1674" y="923"/>
                </a:lnTo>
                <a:lnTo>
                  <a:pt x="1674" y="923"/>
                </a:lnTo>
                <a:lnTo>
                  <a:pt x="1676" y="923"/>
                </a:lnTo>
                <a:lnTo>
                  <a:pt x="1676" y="925"/>
                </a:lnTo>
                <a:lnTo>
                  <a:pt x="1674" y="925"/>
                </a:lnTo>
                <a:lnTo>
                  <a:pt x="1672" y="927"/>
                </a:lnTo>
                <a:lnTo>
                  <a:pt x="1668" y="929"/>
                </a:lnTo>
                <a:lnTo>
                  <a:pt x="1668" y="931"/>
                </a:lnTo>
                <a:lnTo>
                  <a:pt x="1668" y="931"/>
                </a:lnTo>
                <a:lnTo>
                  <a:pt x="1668" y="931"/>
                </a:lnTo>
                <a:lnTo>
                  <a:pt x="1670" y="933"/>
                </a:lnTo>
                <a:lnTo>
                  <a:pt x="1670" y="931"/>
                </a:lnTo>
                <a:lnTo>
                  <a:pt x="1672" y="931"/>
                </a:lnTo>
                <a:lnTo>
                  <a:pt x="1676" y="931"/>
                </a:lnTo>
                <a:lnTo>
                  <a:pt x="1678" y="931"/>
                </a:lnTo>
                <a:lnTo>
                  <a:pt x="1683" y="931"/>
                </a:lnTo>
                <a:lnTo>
                  <a:pt x="1687" y="931"/>
                </a:lnTo>
                <a:lnTo>
                  <a:pt x="1689" y="931"/>
                </a:lnTo>
                <a:lnTo>
                  <a:pt x="1689" y="933"/>
                </a:lnTo>
                <a:lnTo>
                  <a:pt x="1685" y="933"/>
                </a:lnTo>
                <a:lnTo>
                  <a:pt x="1678" y="933"/>
                </a:lnTo>
                <a:lnTo>
                  <a:pt x="1678" y="935"/>
                </a:lnTo>
                <a:lnTo>
                  <a:pt x="1678" y="937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5"/>
                </a:lnTo>
                <a:lnTo>
                  <a:pt x="1676" y="933"/>
                </a:lnTo>
                <a:lnTo>
                  <a:pt x="1676" y="933"/>
                </a:lnTo>
                <a:lnTo>
                  <a:pt x="1676" y="933"/>
                </a:lnTo>
                <a:lnTo>
                  <a:pt x="1674" y="931"/>
                </a:lnTo>
                <a:lnTo>
                  <a:pt x="1674" y="933"/>
                </a:lnTo>
                <a:lnTo>
                  <a:pt x="1674" y="933"/>
                </a:lnTo>
                <a:lnTo>
                  <a:pt x="1670" y="935"/>
                </a:lnTo>
                <a:lnTo>
                  <a:pt x="1668" y="935"/>
                </a:lnTo>
                <a:lnTo>
                  <a:pt x="1657" y="941"/>
                </a:lnTo>
                <a:lnTo>
                  <a:pt x="1655" y="944"/>
                </a:lnTo>
                <a:lnTo>
                  <a:pt x="1655" y="944"/>
                </a:lnTo>
                <a:lnTo>
                  <a:pt x="1657" y="944"/>
                </a:lnTo>
                <a:lnTo>
                  <a:pt x="1659" y="941"/>
                </a:lnTo>
                <a:lnTo>
                  <a:pt x="1659" y="944"/>
                </a:lnTo>
                <a:lnTo>
                  <a:pt x="1657" y="944"/>
                </a:lnTo>
                <a:lnTo>
                  <a:pt x="1655" y="944"/>
                </a:lnTo>
                <a:lnTo>
                  <a:pt x="1655" y="944"/>
                </a:lnTo>
                <a:lnTo>
                  <a:pt x="1653" y="946"/>
                </a:lnTo>
                <a:lnTo>
                  <a:pt x="1651" y="946"/>
                </a:lnTo>
                <a:lnTo>
                  <a:pt x="1651" y="948"/>
                </a:lnTo>
                <a:lnTo>
                  <a:pt x="1649" y="948"/>
                </a:lnTo>
                <a:lnTo>
                  <a:pt x="1649" y="948"/>
                </a:lnTo>
                <a:lnTo>
                  <a:pt x="1653" y="946"/>
                </a:lnTo>
                <a:lnTo>
                  <a:pt x="1653" y="946"/>
                </a:lnTo>
                <a:lnTo>
                  <a:pt x="1651" y="950"/>
                </a:lnTo>
                <a:lnTo>
                  <a:pt x="1649" y="954"/>
                </a:lnTo>
                <a:lnTo>
                  <a:pt x="1649" y="954"/>
                </a:lnTo>
                <a:lnTo>
                  <a:pt x="1649" y="958"/>
                </a:lnTo>
                <a:lnTo>
                  <a:pt x="1651" y="960"/>
                </a:lnTo>
                <a:lnTo>
                  <a:pt x="1651" y="960"/>
                </a:lnTo>
                <a:lnTo>
                  <a:pt x="1651" y="958"/>
                </a:lnTo>
                <a:lnTo>
                  <a:pt x="1653" y="958"/>
                </a:lnTo>
                <a:lnTo>
                  <a:pt x="1653" y="960"/>
                </a:lnTo>
                <a:lnTo>
                  <a:pt x="1655" y="962"/>
                </a:lnTo>
                <a:lnTo>
                  <a:pt x="1657" y="965"/>
                </a:lnTo>
                <a:lnTo>
                  <a:pt x="1657" y="962"/>
                </a:lnTo>
                <a:lnTo>
                  <a:pt x="1659" y="965"/>
                </a:lnTo>
                <a:lnTo>
                  <a:pt x="1659" y="965"/>
                </a:lnTo>
                <a:lnTo>
                  <a:pt x="1659" y="962"/>
                </a:lnTo>
                <a:lnTo>
                  <a:pt x="1659" y="962"/>
                </a:lnTo>
                <a:lnTo>
                  <a:pt x="1662" y="965"/>
                </a:lnTo>
                <a:lnTo>
                  <a:pt x="1662" y="962"/>
                </a:lnTo>
                <a:lnTo>
                  <a:pt x="1664" y="960"/>
                </a:lnTo>
                <a:lnTo>
                  <a:pt x="1664" y="960"/>
                </a:lnTo>
                <a:lnTo>
                  <a:pt x="1666" y="960"/>
                </a:lnTo>
                <a:lnTo>
                  <a:pt x="1668" y="958"/>
                </a:lnTo>
                <a:lnTo>
                  <a:pt x="1668" y="956"/>
                </a:lnTo>
                <a:lnTo>
                  <a:pt x="1670" y="956"/>
                </a:lnTo>
                <a:lnTo>
                  <a:pt x="1672" y="954"/>
                </a:lnTo>
                <a:lnTo>
                  <a:pt x="1674" y="952"/>
                </a:lnTo>
                <a:lnTo>
                  <a:pt x="1674" y="950"/>
                </a:lnTo>
                <a:lnTo>
                  <a:pt x="1676" y="950"/>
                </a:lnTo>
                <a:lnTo>
                  <a:pt x="1676" y="950"/>
                </a:lnTo>
                <a:lnTo>
                  <a:pt x="1676" y="948"/>
                </a:lnTo>
                <a:lnTo>
                  <a:pt x="1676" y="948"/>
                </a:lnTo>
                <a:lnTo>
                  <a:pt x="1676" y="946"/>
                </a:lnTo>
                <a:lnTo>
                  <a:pt x="1678" y="946"/>
                </a:lnTo>
                <a:lnTo>
                  <a:pt x="1678" y="948"/>
                </a:lnTo>
                <a:lnTo>
                  <a:pt x="1680" y="946"/>
                </a:lnTo>
                <a:lnTo>
                  <a:pt x="1680" y="946"/>
                </a:lnTo>
                <a:lnTo>
                  <a:pt x="1680" y="944"/>
                </a:lnTo>
                <a:lnTo>
                  <a:pt x="1683" y="946"/>
                </a:lnTo>
                <a:lnTo>
                  <a:pt x="1683" y="946"/>
                </a:lnTo>
                <a:lnTo>
                  <a:pt x="1683" y="946"/>
                </a:lnTo>
                <a:lnTo>
                  <a:pt x="1685" y="948"/>
                </a:lnTo>
                <a:lnTo>
                  <a:pt x="1687" y="948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6"/>
                </a:lnTo>
                <a:lnTo>
                  <a:pt x="1687" y="944"/>
                </a:lnTo>
                <a:lnTo>
                  <a:pt x="1687" y="944"/>
                </a:lnTo>
                <a:lnTo>
                  <a:pt x="1689" y="944"/>
                </a:lnTo>
                <a:lnTo>
                  <a:pt x="1689" y="944"/>
                </a:lnTo>
                <a:lnTo>
                  <a:pt x="1691" y="944"/>
                </a:lnTo>
                <a:lnTo>
                  <a:pt x="1693" y="944"/>
                </a:lnTo>
                <a:lnTo>
                  <a:pt x="1693" y="944"/>
                </a:lnTo>
                <a:lnTo>
                  <a:pt x="1695" y="944"/>
                </a:lnTo>
                <a:lnTo>
                  <a:pt x="1699" y="941"/>
                </a:lnTo>
                <a:lnTo>
                  <a:pt x="1701" y="941"/>
                </a:lnTo>
                <a:lnTo>
                  <a:pt x="1706" y="939"/>
                </a:lnTo>
                <a:lnTo>
                  <a:pt x="1710" y="937"/>
                </a:lnTo>
                <a:lnTo>
                  <a:pt x="1712" y="937"/>
                </a:lnTo>
                <a:lnTo>
                  <a:pt x="1714" y="937"/>
                </a:lnTo>
                <a:lnTo>
                  <a:pt x="1714" y="935"/>
                </a:lnTo>
                <a:lnTo>
                  <a:pt x="1716" y="935"/>
                </a:lnTo>
                <a:lnTo>
                  <a:pt x="1716" y="935"/>
                </a:lnTo>
                <a:lnTo>
                  <a:pt x="1718" y="935"/>
                </a:lnTo>
                <a:lnTo>
                  <a:pt x="1720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2" y="933"/>
                </a:lnTo>
                <a:lnTo>
                  <a:pt x="1724" y="933"/>
                </a:lnTo>
                <a:lnTo>
                  <a:pt x="1722" y="933"/>
                </a:lnTo>
                <a:lnTo>
                  <a:pt x="1722" y="931"/>
                </a:lnTo>
                <a:lnTo>
                  <a:pt x="1718" y="931"/>
                </a:lnTo>
                <a:lnTo>
                  <a:pt x="1718" y="931"/>
                </a:lnTo>
                <a:lnTo>
                  <a:pt x="1720" y="931"/>
                </a:lnTo>
                <a:lnTo>
                  <a:pt x="1720" y="929"/>
                </a:lnTo>
                <a:lnTo>
                  <a:pt x="1718" y="927"/>
                </a:lnTo>
                <a:lnTo>
                  <a:pt x="1718" y="927"/>
                </a:lnTo>
                <a:lnTo>
                  <a:pt x="1716" y="925"/>
                </a:lnTo>
                <a:lnTo>
                  <a:pt x="1714" y="927"/>
                </a:lnTo>
                <a:lnTo>
                  <a:pt x="1712" y="927"/>
                </a:lnTo>
                <a:lnTo>
                  <a:pt x="1712" y="925"/>
                </a:lnTo>
                <a:lnTo>
                  <a:pt x="1710" y="925"/>
                </a:lnTo>
                <a:lnTo>
                  <a:pt x="1710" y="923"/>
                </a:lnTo>
                <a:lnTo>
                  <a:pt x="1710" y="923"/>
                </a:lnTo>
                <a:lnTo>
                  <a:pt x="1706" y="925"/>
                </a:lnTo>
                <a:lnTo>
                  <a:pt x="1703" y="927"/>
                </a:lnTo>
                <a:lnTo>
                  <a:pt x="1703" y="927"/>
                </a:lnTo>
                <a:lnTo>
                  <a:pt x="1703" y="927"/>
                </a:lnTo>
                <a:lnTo>
                  <a:pt x="1701" y="927"/>
                </a:lnTo>
                <a:lnTo>
                  <a:pt x="1699" y="927"/>
                </a:lnTo>
                <a:lnTo>
                  <a:pt x="1699" y="925"/>
                </a:lnTo>
                <a:lnTo>
                  <a:pt x="1699" y="925"/>
                </a:lnTo>
                <a:lnTo>
                  <a:pt x="1697" y="925"/>
                </a:lnTo>
                <a:lnTo>
                  <a:pt x="1693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91" y="925"/>
                </a:lnTo>
                <a:lnTo>
                  <a:pt x="1689" y="923"/>
                </a:lnTo>
                <a:lnTo>
                  <a:pt x="1687" y="923"/>
                </a:lnTo>
                <a:lnTo>
                  <a:pt x="1687" y="923"/>
                </a:lnTo>
                <a:lnTo>
                  <a:pt x="1685" y="923"/>
                </a:lnTo>
                <a:lnTo>
                  <a:pt x="1683" y="921"/>
                </a:lnTo>
                <a:lnTo>
                  <a:pt x="1680" y="921"/>
                </a:lnTo>
                <a:lnTo>
                  <a:pt x="1683" y="918"/>
                </a:lnTo>
                <a:lnTo>
                  <a:pt x="1683" y="918"/>
                </a:lnTo>
                <a:lnTo>
                  <a:pt x="1683" y="916"/>
                </a:lnTo>
                <a:lnTo>
                  <a:pt x="1678" y="916"/>
                </a:lnTo>
                <a:lnTo>
                  <a:pt x="1678" y="916"/>
                </a:lnTo>
                <a:lnTo>
                  <a:pt x="1672" y="916"/>
                </a:lnTo>
                <a:lnTo>
                  <a:pt x="1672" y="914"/>
                </a:lnTo>
                <a:lnTo>
                  <a:pt x="1672" y="914"/>
                </a:lnTo>
                <a:lnTo>
                  <a:pt x="1672" y="912"/>
                </a:lnTo>
                <a:lnTo>
                  <a:pt x="1670" y="910"/>
                </a:lnTo>
                <a:lnTo>
                  <a:pt x="1670" y="908"/>
                </a:lnTo>
                <a:lnTo>
                  <a:pt x="1668" y="908"/>
                </a:lnTo>
                <a:lnTo>
                  <a:pt x="1668" y="906"/>
                </a:lnTo>
                <a:lnTo>
                  <a:pt x="1668" y="904"/>
                </a:lnTo>
                <a:lnTo>
                  <a:pt x="1668" y="904"/>
                </a:lnTo>
                <a:lnTo>
                  <a:pt x="1668" y="902"/>
                </a:lnTo>
                <a:lnTo>
                  <a:pt x="1668" y="900"/>
                </a:lnTo>
                <a:lnTo>
                  <a:pt x="1666" y="900"/>
                </a:lnTo>
                <a:lnTo>
                  <a:pt x="1664" y="902"/>
                </a:lnTo>
                <a:lnTo>
                  <a:pt x="1662" y="902"/>
                </a:lnTo>
                <a:lnTo>
                  <a:pt x="1662" y="900"/>
                </a:lnTo>
                <a:lnTo>
                  <a:pt x="1666" y="897"/>
                </a:lnTo>
                <a:lnTo>
                  <a:pt x="1668" y="895"/>
                </a:lnTo>
                <a:lnTo>
                  <a:pt x="1668" y="891"/>
                </a:lnTo>
                <a:lnTo>
                  <a:pt x="1670" y="889"/>
                </a:lnTo>
                <a:lnTo>
                  <a:pt x="1670" y="889"/>
                </a:lnTo>
                <a:lnTo>
                  <a:pt x="1668" y="887"/>
                </a:lnTo>
                <a:lnTo>
                  <a:pt x="1666" y="887"/>
                </a:lnTo>
                <a:lnTo>
                  <a:pt x="1666" y="887"/>
                </a:lnTo>
                <a:lnTo>
                  <a:pt x="1664" y="887"/>
                </a:lnTo>
                <a:lnTo>
                  <a:pt x="1662" y="889"/>
                </a:lnTo>
                <a:lnTo>
                  <a:pt x="1659" y="889"/>
                </a:lnTo>
                <a:lnTo>
                  <a:pt x="1657" y="889"/>
                </a:lnTo>
                <a:lnTo>
                  <a:pt x="1657" y="889"/>
                </a:lnTo>
                <a:lnTo>
                  <a:pt x="1655" y="887"/>
                </a:lnTo>
                <a:lnTo>
                  <a:pt x="1653" y="885"/>
                </a:lnTo>
                <a:lnTo>
                  <a:pt x="1649" y="885"/>
                </a:lnTo>
                <a:lnTo>
                  <a:pt x="1647" y="883"/>
                </a:lnTo>
                <a:lnTo>
                  <a:pt x="1645" y="883"/>
                </a:lnTo>
                <a:lnTo>
                  <a:pt x="1643" y="883"/>
                </a:lnTo>
                <a:lnTo>
                  <a:pt x="1641" y="883"/>
                </a:lnTo>
                <a:lnTo>
                  <a:pt x="1645" y="881"/>
                </a:lnTo>
                <a:lnTo>
                  <a:pt x="1647" y="883"/>
                </a:lnTo>
                <a:lnTo>
                  <a:pt x="1647" y="883"/>
                </a:lnTo>
                <a:lnTo>
                  <a:pt x="1651" y="883"/>
                </a:lnTo>
                <a:lnTo>
                  <a:pt x="1651" y="881"/>
                </a:lnTo>
                <a:lnTo>
                  <a:pt x="1653" y="881"/>
                </a:lnTo>
                <a:lnTo>
                  <a:pt x="1655" y="883"/>
                </a:lnTo>
                <a:lnTo>
                  <a:pt x="1659" y="883"/>
                </a:lnTo>
                <a:lnTo>
                  <a:pt x="1662" y="883"/>
                </a:lnTo>
                <a:lnTo>
                  <a:pt x="1662" y="883"/>
                </a:lnTo>
                <a:lnTo>
                  <a:pt x="1666" y="883"/>
                </a:lnTo>
                <a:lnTo>
                  <a:pt x="1666" y="881"/>
                </a:lnTo>
                <a:lnTo>
                  <a:pt x="1668" y="881"/>
                </a:lnTo>
                <a:lnTo>
                  <a:pt x="1670" y="881"/>
                </a:lnTo>
                <a:lnTo>
                  <a:pt x="1670" y="879"/>
                </a:lnTo>
                <a:lnTo>
                  <a:pt x="1672" y="876"/>
                </a:lnTo>
                <a:lnTo>
                  <a:pt x="1676" y="876"/>
                </a:lnTo>
                <a:lnTo>
                  <a:pt x="1676" y="874"/>
                </a:lnTo>
                <a:lnTo>
                  <a:pt x="1676" y="870"/>
                </a:lnTo>
                <a:lnTo>
                  <a:pt x="1674" y="868"/>
                </a:lnTo>
                <a:lnTo>
                  <a:pt x="1672" y="868"/>
                </a:lnTo>
                <a:lnTo>
                  <a:pt x="1674" y="868"/>
                </a:lnTo>
                <a:lnTo>
                  <a:pt x="1678" y="868"/>
                </a:lnTo>
                <a:lnTo>
                  <a:pt x="1678" y="868"/>
                </a:lnTo>
                <a:lnTo>
                  <a:pt x="1676" y="866"/>
                </a:lnTo>
                <a:lnTo>
                  <a:pt x="1672" y="864"/>
                </a:lnTo>
                <a:lnTo>
                  <a:pt x="1668" y="862"/>
                </a:lnTo>
                <a:lnTo>
                  <a:pt x="1659" y="860"/>
                </a:lnTo>
                <a:lnTo>
                  <a:pt x="1659" y="860"/>
                </a:lnTo>
                <a:lnTo>
                  <a:pt x="1653" y="862"/>
                </a:lnTo>
                <a:lnTo>
                  <a:pt x="1649" y="862"/>
                </a:lnTo>
                <a:lnTo>
                  <a:pt x="1643" y="864"/>
                </a:lnTo>
                <a:lnTo>
                  <a:pt x="1634" y="866"/>
                </a:lnTo>
                <a:lnTo>
                  <a:pt x="1628" y="868"/>
                </a:lnTo>
                <a:lnTo>
                  <a:pt x="1624" y="870"/>
                </a:lnTo>
                <a:lnTo>
                  <a:pt x="1620" y="872"/>
                </a:lnTo>
                <a:lnTo>
                  <a:pt x="1615" y="874"/>
                </a:lnTo>
                <a:lnTo>
                  <a:pt x="1615" y="876"/>
                </a:lnTo>
                <a:lnTo>
                  <a:pt x="1611" y="876"/>
                </a:lnTo>
                <a:lnTo>
                  <a:pt x="1611" y="876"/>
                </a:lnTo>
                <a:lnTo>
                  <a:pt x="1609" y="879"/>
                </a:lnTo>
                <a:lnTo>
                  <a:pt x="1603" y="883"/>
                </a:lnTo>
                <a:lnTo>
                  <a:pt x="1601" y="885"/>
                </a:lnTo>
                <a:lnTo>
                  <a:pt x="1599" y="887"/>
                </a:lnTo>
                <a:lnTo>
                  <a:pt x="1597" y="891"/>
                </a:lnTo>
                <a:lnTo>
                  <a:pt x="1592" y="893"/>
                </a:lnTo>
                <a:lnTo>
                  <a:pt x="1592" y="895"/>
                </a:lnTo>
                <a:lnTo>
                  <a:pt x="1590" y="897"/>
                </a:lnTo>
                <a:lnTo>
                  <a:pt x="1588" y="900"/>
                </a:lnTo>
                <a:lnTo>
                  <a:pt x="1586" y="902"/>
                </a:lnTo>
                <a:lnTo>
                  <a:pt x="1580" y="904"/>
                </a:lnTo>
                <a:lnTo>
                  <a:pt x="1578" y="906"/>
                </a:lnTo>
                <a:lnTo>
                  <a:pt x="1576" y="906"/>
                </a:lnTo>
                <a:lnTo>
                  <a:pt x="1574" y="908"/>
                </a:lnTo>
                <a:lnTo>
                  <a:pt x="1569" y="908"/>
                </a:lnTo>
                <a:lnTo>
                  <a:pt x="1565" y="908"/>
                </a:lnTo>
                <a:lnTo>
                  <a:pt x="1563" y="910"/>
                </a:lnTo>
                <a:lnTo>
                  <a:pt x="1561" y="910"/>
                </a:lnTo>
                <a:lnTo>
                  <a:pt x="1561" y="912"/>
                </a:lnTo>
                <a:lnTo>
                  <a:pt x="1559" y="912"/>
                </a:lnTo>
                <a:lnTo>
                  <a:pt x="1557" y="914"/>
                </a:lnTo>
                <a:lnTo>
                  <a:pt x="1555" y="916"/>
                </a:lnTo>
                <a:lnTo>
                  <a:pt x="1551" y="918"/>
                </a:lnTo>
                <a:lnTo>
                  <a:pt x="1548" y="921"/>
                </a:lnTo>
                <a:lnTo>
                  <a:pt x="1546" y="923"/>
                </a:lnTo>
                <a:lnTo>
                  <a:pt x="1544" y="925"/>
                </a:lnTo>
                <a:lnTo>
                  <a:pt x="1544" y="927"/>
                </a:lnTo>
                <a:lnTo>
                  <a:pt x="1542" y="927"/>
                </a:lnTo>
                <a:lnTo>
                  <a:pt x="1542" y="929"/>
                </a:lnTo>
                <a:lnTo>
                  <a:pt x="1542" y="931"/>
                </a:lnTo>
                <a:lnTo>
                  <a:pt x="1540" y="931"/>
                </a:lnTo>
                <a:lnTo>
                  <a:pt x="1536" y="933"/>
                </a:lnTo>
                <a:lnTo>
                  <a:pt x="1532" y="935"/>
                </a:lnTo>
                <a:lnTo>
                  <a:pt x="1527" y="937"/>
                </a:lnTo>
                <a:lnTo>
                  <a:pt x="1525" y="937"/>
                </a:lnTo>
                <a:lnTo>
                  <a:pt x="1530" y="935"/>
                </a:lnTo>
                <a:lnTo>
                  <a:pt x="1534" y="933"/>
                </a:lnTo>
                <a:lnTo>
                  <a:pt x="1536" y="931"/>
                </a:lnTo>
                <a:lnTo>
                  <a:pt x="1536" y="931"/>
                </a:lnTo>
                <a:lnTo>
                  <a:pt x="1532" y="929"/>
                </a:lnTo>
                <a:lnTo>
                  <a:pt x="1532" y="929"/>
                </a:lnTo>
                <a:lnTo>
                  <a:pt x="1536" y="929"/>
                </a:lnTo>
                <a:lnTo>
                  <a:pt x="1538" y="929"/>
                </a:lnTo>
                <a:lnTo>
                  <a:pt x="1538" y="927"/>
                </a:lnTo>
                <a:lnTo>
                  <a:pt x="1540" y="925"/>
                </a:lnTo>
                <a:lnTo>
                  <a:pt x="1544" y="925"/>
                </a:lnTo>
                <a:lnTo>
                  <a:pt x="1546" y="923"/>
                </a:lnTo>
                <a:lnTo>
                  <a:pt x="1548" y="921"/>
                </a:lnTo>
                <a:lnTo>
                  <a:pt x="1548" y="918"/>
                </a:lnTo>
                <a:lnTo>
                  <a:pt x="1551" y="918"/>
                </a:lnTo>
                <a:lnTo>
                  <a:pt x="1551" y="916"/>
                </a:lnTo>
                <a:lnTo>
                  <a:pt x="1553" y="916"/>
                </a:lnTo>
                <a:lnTo>
                  <a:pt x="1555" y="914"/>
                </a:lnTo>
                <a:lnTo>
                  <a:pt x="1561" y="912"/>
                </a:lnTo>
                <a:lnTo>
                  <a:pt x="1561" y="910"/>
                </a:lnTo>
                <a:lnTo>
                  <a:pt x="1565" y="910"/>
                </a:lnTo>
                <a:lnTo>
                  <a:pt x="1567" y="908"/>
                </a:lnTo>
                <a:lnTo>
                  <a:pt x="1567" y="908"/>
                </a:lnTo>
                <a:lnTo>
                  <a:pt x="1569" y="908"/>
                </a:lnTo>
                <a:lnTo>
                  <a:pt x="1576" y="906"/>
                </a:lnTo>
                <a:lnTo>
                  <a:pt x="1578" y="904"/>
                </a:lnTo>
                <a:lnTo>
                  <a:pt x="1580" y="902"/>
                </a:lnTo>
                <a:lnTo>
                  <a:pt x="1584" y="900"/>
                </a:lnTo>
                <a:lnTo>
                  <a:pt x="1586" y="895"/>
                </a:lnTo>
                <a:lnTo>
                  <a:pt x="1588" y="893"/>
                </a:lnTo>
                <a:lnTo>
                  <a:pt x="1595" y="889"/>
                </a:lnTo>
                <a:lnTo>
                  <a:pt x="1595" y="887"/>
                </a:lnTo>
                <a:lnTo>
                  <a:pt x="1597" y="885"/>
                </a:lnTo>
                <a:lnTo>
                  <a:pt x="1597" y="883"/>
                </a:lnTo>
                <a:lnTo>
                  <a:pt x="1595" y="881"/>
                </a:lnTo>
                <a:lnTo>
                  <a:pt x="1595" y="881"/>
                </a:lnTo>
                <a:lnTo>
                  <a:pt x="1592" y="879"/>
                </a:lnTo>
                <a:lnTo>
                  <a:pt x="1586" y="876"/>
                </a:lnTo>
                <a:lnTo>
                  <a:pt x="1584" y="876"/>
                </a:lnTo>
                <a:lnTo>
                  <a:pt x="1582" y="876"/>
                </a:lnTo>
                <a:lnTo>
                  <a:pt x="1580" y="876"/>
                </a:lnTo>
                <a:lnTo>
                  <a:pt x="1580" y="876"/>
                </a:lnTo>
                <a:lnTo>
                  <a:pt x="1588" y="876"/>
                </a:lnTo>
                <a:lnTo>
                  <a:pt x="1592" y="879"/>
                </a:lnTo>
                <a:lnTo>
                  <a:pt x="1595" y="879"/>
                </a:lnTo>
                <a:lnTo>
                  <a:pt x="1597" y="881"/>
                </a:lnTo>
                <a:lnTo>
                  <a:pt x="1597" y="881"/>
                </a:lnTo>
                <a:lnTo>
                  <a:pt x="1599" y="881"/>
                </a:lnTo>
                <a:lnTo>
                  <a:pt x="1601" y="879"/>
                </a:lnTo>
                <a:lnTo>
                  <a:pt x="1603" y="876"/>
                </a:lnTo>
                <a:lnTo>
                  <a:pt x="1605" y="874"/>
                </a:lnTo>
                <a:lnTo>
                  <a:pt x="1609" y="868"/>
                </a:lnTo>
                <a:lnTo>
                  <a:pt x="1613" y="866"/>
                </a:lnTo>
                <a:lnTo>
                  <a:pt x="1613" y="866"/>
                </a:lnTo>
                <a:lnTo>
                  <a:pt x="1615" y="864"/>
                </a:lnTo>
                <a:lnTo>
                  <a:pt x="1618" y="864"/>
                </a:lnTo>
                <a:lnTo>
                  <a:pt x="1618" y="864"/>
                </a:lnTo>
                <a:lnTo>
                  <a:pt x="1620" y="862"/>
                </a:lnTo>
                <a:lnTo>
                  <a:pt x="1618" y="862"/>
                </a:lnTo>
                <a:lnTo>
                  <a:pt x="1622" y="860"/>
                </a:lnTo>
                <a:lnTo>
                  <a:pt x="1630" y="860"/>
                </a:lnTo>
                <a:lnTo>
                  <a:pt x="1630" y="860"/>
                </a:lnTo>
                <a:lnTo>
                  <a:pt x="1632" y="860"/>
                </a:lnTo>
                <a:lnTo>
                  <a:pt x="1632" y="858"/>
                </a:lnTo>
                <a:lnTo>
                  <a:pt x="1634" y="853"/>
                </a:lnTo>
                <a:lnTo>
                  <a:pt x="1639" y="847"/>
                </a:lnTo>
                <a:lnTo>
                  <a:pt x="1641" y="845"/>
                </a:lnTo>
                <a:lnTo>
                  <a:pt x="1643" y="843"/>
                </a:lnTo>
                <a:lnTo>
                  <a:pt x="1643" y="843"/>
                </a:lnTo>
                <a:lnTo>
                  <a:pt x="1645" y="843"/>
                </a:lnTo>
                <a:lnTo>
                  <a:pt x="1645" y="843"/>
                </a:lnTo>
                <a:lnTo>
                  <a:pt x="1647" y="843"/>
                </a:lnTo>
                <a:lnTo>
                  <a:pt x="1649" y="843"/>
                </a:lnTo>
                <a:lnTo>
                  <a:pt x="1649" y="843"/>
                </a:lnTo>
                <a:lnTo>
                  <a:pt x="1653" y="841"/>
                </a:lnTo>
                <a:lnTo>
                  <a:pt x="1655" y="843"/>
                </a:lnTo>
                <a:lnTo>
                  <a:pt x="1662" y="841"/>
                </a:lnTo>
                <a:lnTo>
                  <a:pt x="1664" y="841"/>
                </a:lnTo>
                <a:lnTo>
                  <a:pt x="1668" y="841"/>
                </a:lnTo>
                <a:lnTo>
                  <a:pt x="1674" y="841"/>
                </a:lnTo>
                <a:lnTo>
                  <a:pt x="1678" y="841"/>
                </a:lnTo>
                <a:lnTo>
                  <a:pt x="1680" y="841"/>
                </a:lnTo>
                <a:lnTo>
                  <a:pt x="1683" y="841"/>
                </a:lnTo>
                <a:lnTo>
                  <a:pt x="1685" y="841"/>
                </a:lnTo>
                <a:lnTo>
                  <a:pt x="1687" y="843"/>
                </a:lnTo>
                <a:lnTo>
                  <a:pt x="1691" y="843"/>
                </a:lnTo>
                <a:lnTo>
                  <a:pt x="1693" y="841"/>
                </a:lnTo>
                <a:lnTo>
                  <a:pt x="1695" y="841"/>
                </a:lnTo>
                <a:lnTo>
                  <a:pt x="1697" y="841"/>
                </a:lnTo>
                <a:lnTo>
                  <a:pt x="1699" y="841"/>
                </a:lnTo>
                <a:lnTo>
                  <a:pt x="1701" y="841"/>
                </a:lnTo>
                <a:lnTo>
                  <a:pt x="1703" y="841"/>
                </a:lnTo>
                <a:lnTo>
                  <a:pt x="1708" y="843"/>
                </a:lnTo>
                <a:lnTo>
                  <a:pt x="1710" y="843"/>
                </a:lnTo>
                <a:lnTo>
                  <a:pt x="1712" y="843"/>
                </a:lnTo>
                <a:lnTo>
                  <a:pt x="1714" y="845"/>
                </a:lnTo>
                <a:lnTo>
                  <a:pt x="1720" y="843"/>
                </a:lnTo>
                <a:lnTo>
                  <a:pt x="1722" y="843"/>
                </a:lnTo>
                <a:lnTo>
                  <a:pt x="1724" y="843"/>
                </a:lnTo>
                <a:lnTo>
                  <a:pt x="1727" y="843"/>
                </a:lnTo>
                <a:lnTo>
                  <a:pt x="1729" y="843"/>
                </a:lnTo>
                <a:lnTo>
                  <a:pt x="1733" y="843"/>
                </a:lnTo>
                <a:lnTo>
                  <a:pt x="1737" y="843"/>
                </a:lnTo>
                <a:lnTo>
                  <a:pt x="1739" y="841"/>
                </a:lnTo>
                <a:lnTo>
                  <a:pt x="1741" y="839"/>
                </a:lnTo>
                <a:lnTo>
                  <a:pt x="1743" y="837"/>
                </a:lnTo>
                <a:lnTo>
                  <a:pt x="1747" y="835"/>
                </a:lnTo>
                <a:lnTo>
                  <a:pt x="1750" y="832"/>
                </a:lnTo>
                <a:lnTo>
                  <a:pt x="1752" y="830"/>
                </a:lnTo>
                <a:lnTo>
                  <a:pt x="1758" y="824"/>
                </a:lnTo>
                <a:lnTo>
                  <a:pt x="1758" y="824"/>
                </a:lnTo>
                <a:lnTo>
                  <a:pt x="1758" y="824"/>
                </a:lnTo>
                <a:lnTo>
                  <a:pt x="1760" y="822"/>
                </a:lnTo>
                <a:lnTo>
                  <a:pt x="1760" y="822"/>
                </a:lnTo>
                <a:lnTo>
                  <a:pt x="1764" y="822"/>
                </a:lnTo>
                <a:lnTo>
                  <a:pt x="1766" y="822"/>
                </a:lnTo>
                <a:lnTo>
                  <a:pt x="1766" y="822"/>
                </a:lnTo>
                <a:lnTo>
                  <a:pt x="1771" y="820"/>
                </a:lnTo>
                <a:lnTo>
                  <a:pt x="1771" y="820"/>
                </a:lnTo>
                <a:lnTo>
                  <a:pt x="1775" y="820"/>
                </a:lnTo>
                <a:lnTo>
                  <a:pt x="1777" y="820"/>
                </a:lnTo>
                <a:lnTo>
                  <a:pt x="1781" y="820"/>
                </a:lnTo>
                <a:lnTo>
                  <a:pt x="1781" y="820"/>
                </a:lnTo>
                <a:lnTo>
                  <a:pt x="1783" y="820"/>
                </a:lnTo>
                <a:lnTo>
                  <a:pt x="1789" y="816"/>
                </a:lnTo>
                <a:lnTo>
                  <a:pt x="1791" y="814"/>
                </a:lnTo>
                <a:lnTo>
                  <a:pt x="1796" y="809"/>
                </a:lnTo>
                <a:lnTo>
                  <a:pt x="1800" y="807"/>
                </a:lnTo>
                <a:lnTo>
                  <a:pt x="1802" y="805"/>
                </a:lnTo>
                <a:lnTo>
                  <a:pt x="1800" y="805"/>
                </a:lnTo>
                <a:lnTo>
                  <a:pt x="1800" y="803"/>
                </a:lnTo>
                <a:lnTo>
                  <a:pt x="1800" y="803"/>
                </a:lnTo>
                <a:lnTo>
                  <a:pt x="1796" y="801"/>
                </a:lnTo>
                <a:lnTo>
                  <a:pt x="1796" y="801"/>
                </a:lnTo>
                <a:lnTo>
                  <a:pt x="1798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801"/>
                </a:lnTo>
                <a:lnTo>
                  <a:pt x="1800" y="799"/>
                </a:lnTo>
                <a:lnTo>
                  <a:pt x="1798" y="799"/>
                </a:lnTo>
                <a:lnTo>
                  <a:pt x="1796" y="799"/>
                </a:lnTo>
                <a:lnTo>
                  <a:pt x="1794" y="799"/>
                </a:lnTo>
                <a:lnTo>
                  <a:pt x="1791" y="799"/>
                </a:lnTo>
                <a:lnTo>
                  <a:pt x="1791" y="797"/>
                </a:lnTo>
                <a:lnTo>
                  <a:pt x="1794" y="797"/>
                </a:lnTo>
                <a:lnTo>
                  <a:pt x="1798" y="797"/>
                </a:lnTo>
                <a:lnTo>
                  <a:pt x="1800" y="797"/>
                </a:lnTo>
                <a:lnTo>
                  <a:pt x="1800" y="797"/>
                </a:lnTo>
                <a:lnTo>
                  <a:pt x="1798" y="795"/>
                </a:lnTo>
                <a:lnTo>
                  <a:pt x="1798" y="793"/>
                </a:lnTo>
                <a:lnTo>
                  <a:pt x="1800" y="793"/>
                </a:lnTo>
                <a:lnTo>
                  <a:pt x="1798" y="791"/>
                </a:lnTo>
                <a:lnTo>
                  <a:pt x="1800" y="786"/>
                </a:lnTo>
                <a:lnTo>
                  <a:pt x="1800" y="786"/>
                </a:lnTo>
                <a:lnTo>
                  <a:pt x="1800" y="784"/>
                </a:lnTo>
                <a:lnTo>
                  <a:pt x="1798" y="784"/>
                </a:lnTo>
                <a:lnTo>
                  <a:pt x="1798" y="784"/>
                </a:lnTo>
                <a:lnTo>
                  <a:pt x="1798" y="782"/>
                </a:lnTo>
                <a:lnTo>
                  <a:pt x="1798" y="782"/>
                </a:lnTo>
                <a:lnTo>
                  <a:pt x="1798" y="780"/>
                </a:lnTo>
                <a:lnTo>
                  <a:pt x="1796" y="778"/>
                </a:lnTo>
                <a:lnTo>
                  <a:pt x="1791" y="778"/>
                </a:lnTo>
                <a:lnTo>
                  <a:pt x="1791" y="778"/>
                </a:lnTo>
                <a:lnTo>
                  <a:pt x="1789" y="776"/>
                </a:lnTo>
                <a:lnTo>
                  <a:pt x="1789" y="774"/>
                </a:lnTo>
                <a:lnTo>
                  <a:pt x="1789" y="774"/>
                </a:lnTo>
                <a:lnTo>
                  <a:pt x="1787" y="774"/>
                </a:lnTo>
                <a:lnTo>
                  <a:pt x="1785" y="776"/>
                </a:lnTo>
                <a:lnTo>
                  <a:pt x="1781" y="776"/>
                </a:lnTo>
                <a:lnTo>
                  <a:pt x="1779" y="780"/>
                </a:lnTo>
                <a:lnTo>
                  <a:pt x="1777" y="780"/>
                </a:lnTo>
                <a:lnTo>
                  <a:pt x="1777" y="778"/>
                </a:lnTo>
                <a:lnTo>
                  <a:pt x="1777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5" y="778"/>
                </a:lnTo>
                <a:lnTo>
                  <a:pt x="1779" y="776"/>
                </a:lnTo>
                <a:lnTo>
                  <a:pt x="1779" y="776"/>
                </a:lnTo>
                <a:lnTo>
                  <a:pt x="1781" y="774"/>
                </a:lnTo>
                <a:lnTo>
                  <a:pt x="1779" y="774"/>
                </a:lnTo>
                <a:lnTo>
                  <a:pt x="1779" y="772"/>
                </a:lnTo>
                <a:lnTo>
                  <a:pt x="1777" y="767"/>
                </a:lnTo>
                <a:lnTo>
                  <a:pt x="1773" y="765"/>
                </a:lnTo>
                <a:lnTo>
                  <a:pt x="1764" y="765"/>
                </a:lnTo>
                <a:lnTo>
                  <a:pt x="1762" y="765"/>
                </a:lnTo>
                <a:lnTo>
                  <a:pt x="1762" y="767"/>
                </a:lnTo>
                <a:lnTo>
                  <a:pt x="1762" y="767"/>
                </a:lnTo>
                <a:lnTo>
                  <a:pt x="1762" y="767"/>
                </a:lnTo>
                <a:lnTo>
                  <a:pt x="1764" y="767"/>
                </a:lnTo>
                <a:lnTo>
                  <a:pt x="1766" y="767"/>
                </a:lnTo>
                <a:lnTo>
                  <a:pt x="1768" y="767"/>
                </a:lnTo>
                <a:lnTo>
                  <a:pt x="1768" y="767"/>
                </a:lnTo>
                <a:lnTo>
                  <a:pt x="1766" y="767"/>
                </a:lnTo>
                <a:lnTo>
                  <a:pt x="1762" y="770"/>
                </a:lnTo>
                <a:lnTo>
                  <a:pt x="1758" y="770"/>
                </a:lnTo>
                <a:lnTo>
                  <a:pt x="1754" y="772"/>
                </a:lnTo>
                <a:lnTo>
                  <a:pt x="1752" y="776"/>
                </a:lnTo>
                <a:lnTo>
                  <a:pt x="1747" y="778"/>
                </a:lnTo>
                <a:lnTo>
                  <a:pt x="1745" y="778"/>
                </a:lnTo>
                <a:lnTo>
                  <a:pt x="1743" y="780"/>
                </a:lnTo>
                <a:lnTo>
                  <a:pt x="1741" y="780"/>
                </a:lnTo>
                <a:lnTo>
                  <a:pt x="1741" y="780"/>
                </a:lnTo>
                <a:lnTo>
                  <a:pt x="1739" y="782"/>
                </a:lnTo>
                <a:lnTo>
                  <a:pt x="1737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3" y="784"/>
                </a:lnTo>
                <a:lnTo>
                  <a:pt x="1735" y="784"/>
                </a:lnTo>
                <a:lnTo>
                  <a:pt x="1735" y="782"/>
                </a:lnTo>
                <a:lnTo>
                  <a:pt x="1735" y="782"/>
                </a:lnTo>
                <a:lnTo>
                  <a:pt x="1735" y="782"/>
                </a:lnTo>
                <a:lnTo>
                  <a:pt x="1737" y="780"/>
                </a:lnTo>
                <a:lnTo>
                  <a:pt x="1737" y="780"/>
                </a:lnTo>
                <a:lnTo>
                  <a:pt x="1737" y="780"/>
                </a:lnTo>
                <a:lnTo>
                  <a:pt x="1733" y="778"/>
                </a:lnTo>
                <a:lnTo>
                  <a:pt x="1733" y="776"/>
                </a:lnTo>
                <a:lnTo>
                  <a:pt x="1735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8"/>
                </a:lnTo>
                <a:lnTo>
                  <a:pt x="1737" y="776"/>
                </a:lnTo>
                <a:lnTo>
                  <a:pt x="1737" y="776"/>
                </a:lnTo>
                <a:lnTo>
                  <a:pt x="1739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1" y="774"/>
                </a:lnTo>
                <a:lnTo>
                  <a:pt x="1743" y="774"/>
                </a:lnTo>
                <a:lnTo>
                  <a:pt x="1745" y="774"/>
                </a:lnTo>
                <a:lnTo>
                  <a:pt x="1750" y="772"/>
                </a:lnTo>
                <a:lnTo>
                  <a:pt x="1752" y="772"/>
                </a:lnTo>
                <a:lnTo>
                  <a:pt x="1754" y="770"/>
                </a:lnTo>
                <a:lnTo>
                  <a:pt x="1754" y="770"/>
                </a:lnTo>
                <a:lnTo>
                  <a:pt x="1754" y="770"/>
                </a:lnTo>
                <a:lnTo>
                  <a:pt x="1756" y="770"/>
                </a:lnTo>
                <a:lnTo>
                  <a:pt x="1758" y="770"/>
                </a:lnTo>
                <a:lnTo>
                  <a:pt x="1758" y="770"/>
                </a:lnTo>
                <a:lnTo>
                  <a:pt x="1760" y="767"/>
                </a:lnTo>
                <a:lnTo>
                  <a:pt x="1762" y="765"/>
                </a:lnTo>
                <a:lnTo>
                  <a:pt x="1762" y="765"/>
                </a:lnTo>
                <a:lnTo>
                  <a:pt x="1764" y="765"/>
                </a:lnTo>
                <a:lnTo>
                  <a:pt x="1764" y="763"/>
                </a:lnTo>
                <a:lnTo>
                  <a:pt x="1764" y="763"/>
                </a:lnTo>
                <a:lnTo>
                  <a:pt x="1768" y="763"/>
                </a:lnTo>
                <a:lnTo>
                  <a:pt x="1773" y="763"/>
                </a:lnTo>
                <a:lnTo>
                  <a:pt x="1775" y="761"/>
                </a:lnTo>
                <a:lnTo>
                  <a:pt x="1775" y="759"/>
                </a:lnTo>
                <a:lnTo>
                  <a:pt x="1777" y="759"/>
                </a:lnTo>
                <a:lnTo>
                  <a:pt x="1777" y="759"/>
                </a:lnTo>
                <a:lnTo>
                  <a:pt x="1775" y="757"/>
                </a:lnTo>
                <a:lnTo>
                  <a:pt x="1773" y="757"/>
                </a:lnTo>
                <a:lnTo>
                  <a:pt x="1771" y="757"/>
                </a:lnTo>
                <a:lnTo>
                  <a:pt x="1771" y="755"/>
                </a:lnTo>
                <a:lnTo>
                  <a:pt x="1768" y="755"/>
                </a:lnTo>
                <a:lnTo>
                  <a:pt x="1768" y="753"/>
                </a:lnTo>
                <a:lnTo>
                  <a:pt x="1766" y="753"/>
                </a:lnTo>
                <a:lnTo>
                  <a:pt x="1764" y="753"/>
                </a:lnTo>
                <a:lnTo>
                  <a:pt x="1764" y="755"/>
                </a:lnTo>
                <a:lnTo>
                  <a:pt x="1762" y="755"/>
                </a:lnTo>
                <a:lnTo>
                  <a:pt x="1760" y="755"/>
                </a:lnTo>
                <a:lnTo>
                  <a:pt x="1756" y="753"/>
                </a:lnTo>
                <a:lnTo>
                  <a:pt x="1754" y="751"/>
                </a:lnTo>
                <a:lnTo>
                  <a:pt x="1754" y="749"/>
                </a:lnTo>
                <a:lnTo>
                  <a:pt x="1754" y="747"/>
                </a:lnTo>
                <a:lnTo>
                  <a:pt x="1752" y="747"/>
                </a:lnTo>
                <a:lnTo>
                  <a:pt x="1750" y="747"/>
                </a:lnTo>
                <a:lnTo>
                  <a:pt x="1747" y="747"/>
                </a:lnTo>
                <a:lnTo>
                  <a:pt x="1747" y="749"/>
                </a:lnTo>
                <a:lnTo>
                  <a:pt x="1747" y="749"/>
                </a:lnTo>
                <a:lnTo>
                  <a:pt x="1741" y="753"/>
                </a:lnTo>
                <a:lnTo>
                  <a:pt x="1741" y="755"/>
                </a:lnTo>
                <a:lnTo>
                  <a:pt x="1741" y="753"/>
                </a:lnTo>
                <a:lnTo>
                  <a:pt x="1741" y="751"/>
                </a:lnTo>
                <a:lnTo>
                  <a:pt x="1745" y="749"/>
                </a:lnTo>
                <a:lnTo>
                  <a:pt x="1747" y="747"/>
                </a:lnTo>
                <a:lnTo>
                  <a:pt x="1745" y="747"/>
                </a:lnTo>
                <a:lnTo>
                  <a:pt x="1743" y="747"/>
                </a:lnTo>
                <a:lnTo>
                  <a:pt x="1743" y="747"/>
                </a:lnTo>
                <a:lnTo>
                  <a:pt x="1743" y="744"/>
                </a:lnTo>
                <a:lnTo>
                  <a:pt x="1741" y="744"/>
                </a:lnTo>
                <a:lnTo>
                  <a:pt x="1741" y="744"/>
                </a:lnTo>
                <a:lnTo>
                  <a:pt x="1739" y="744"/>
                </a:lnTo>
                <a:lnTo>
                  <a:pt x="1735" y="747"/>
                </a:lnTo>
                <a:lnTo>
                  <a:pt x="1733" y="747"/>
                </a:lnTo>
                <a:lnTo>
                  <a:pt x="1731" y="749"/>
                </a:lnTo>
                <a:lnTo>
                  <a:pt x="1729" y="749"/>
                </a:lnTo>
                <a:lnTo>
                  <a:pt x="1731" y="749"/>
                </a:lnTo>
                <a:lnTo>
                  <a:pt x="1733" y="747"/>
                </a:lnTo>
                <a:lnTo>
                  <a:pt x="1733" y="744"/>
                </a:lnTo>
                <a:lnTo>
                  <a:pt x="1733" y="742"/>
                </a:lnTo>
                <a:lnTo>
                  <a:pt x="1735" y="742"/>
                </a:lnTo>
                <a:lnTo>
                  <a:pt x="1735" y="740"/>
                </a:lnTo>
                <a:lnTo>
                  <a:pt x="1735" y="738"/>
                </a:lnTo>
                <a:lnTo>
                  <a:pt x="1733" y="738"/>
                </a:lnTo>
                <a:lnTo>
                  <a:pt x="1733" y="738"/>
                </a:lnTo>
                <a:lnTo>
                  <a:pt x="1733" y="736"/>
                </a:lnTo>
                <a:lnTo>
                  <a:pt x="1733" y="734"/>
                </a:lnTo>
                <a:lnTo>
                  <a:pt x="1733" y="734"/>
                </a:lnTo>
                <a:lnTo>
                  <a:pt x="1731" y="734"/>
                </a:lnTo>
                <a:lnTo>
                  <a:pt x="1731" y="736"/>
                </a:lnTo>
                <a:lnTo>
                  <a:pt x="1731" y="734"/>
                </a:lnTo>
                <a:lnTo>
                  <a:pt x="1729" y="734"/>
                </a:lnTo>
                <a:lnTo>
                  <a:pt x="1729" y="732"/>
                </a:lnTo>
                <a:lnTo>
                  <a:pt x="1729" y="732"/>
                </a:lnTo>
                <a:lnTo>
                  <a:pt x="1727" y="732"/>
                </a:lnTo>
                <a:lnTo>
                  <a:pt x="1727" y="732"/>
                </a:lnTo>
                <a:lnTo>
                  <a:pt x="1724" y="734"/>
                </a:lnTo>
                <a:lnTo>
                  <a:pt x="1722" y="732"/>
                </a:lnTo>
                <a:lnTo>
                  <a:pt x="1722" y="732"/>
                </a:lnTo>
                <a:lnTo>
                  <a:pt x="1722" y="732"/>
                </a:lnTo>
                <a:lnTo>
                  <a:pt x="1720" y="732"/>
                </a:lnTo>
                <a:lnTo>
                  <a:pt x="1718" y="730"/>
                </a:lnTo>
                <a:lnTo>
                  <a:pt x="1718" y="730"/>
                </a:lnTo>
                <a:lnTo>
                  <a:pt x="1718" y="730"/>
                </a:lnTo>
                <a:lnTo>
                  <a:pt x="1720" y="730"/>
                </a:lnTo>
                <a:lnTo>
                  <a:pt x="1720" y="728"/>
                </a:lnTo>
                <a:lnTo>
                  <a:pt x="1718" y="726"/>
                </a:lnTo>
                <a:lnTo>
                  <a:pt x="1718" y="726"/>
                </a:lnTo>
                <a:lnTo>
                  <a:pt x="1716" y="726"/>
                </a:lnTo>
                <a:lnTo>
                  <a:pt x="1714" y="726"/>
                </a:lnTo>
                <a:lnTo>
                  <a:pt x="1714" y="723"/>
                </a:lnTo>
                <a:lnTo>
                  <a:pt x="1716" y="723"/>
                </a:lnTo>
                <a:lnTo>
                  <a:pt x="1718" y="723"/>
                </a:lnTo>
                <a:lnTo>
                  <a:pt x="1716" y="721"/>
                </a:lnTo>
                <a:lnTo>
                  <a:pt x="1714" y="721"/>
                </a:lnTo>
                <a:lnTo>
                  <a:pt x="1710" y="721"/>
                </a:lnTo>
                <a:lnTo>
                  <a:pt x="1710" y="721"/>
                </a:lnTo>
                <a:lnTo>
                  <a:pt x="1712" y="719"/>
                </a:lnTo>
                <a:lnTo>
                  <a:pt x="1714" y="719"/>
                </a:lnTo>
                <a:lnTo>
                  <a:pt x="1714" y="719"/>
                </a:lnTo>
                <a:lnTo>
                  <a:pt x="1712" y="719"/>
                </a:lnTo>
                <a:lnTo>
                  <a:pt x="1712" y="719"/>
                </a:lnTo>
                <a:lnTo>
                  <a:pt x="1710" y="717"/>
                </a:lnTo>
                <a:lnTo>
                  <a:pt x="1708" y="717"/>
                </a:lnTo>
                <a:lnTo>
                  <a:pt x="1703" y="715"/>
                </a:lnTo>
                <a:lnTo>
                  <a:pt x="1701" y="713"/>
                </a:lnTo>
                <a:lnTo>
                  <a:pt x="1703" y="713"/>
                </a:lnTo>
                <a:lnTo>
                  <a:pt x="1703" y="713"/>
                </a:lnTo>
                <a:lnTo>
                  <a:pt x="1706" y="713"/>
                </a:lnTo>
                <a:lnTo>
                  <a:pt x="1703" y="715"/>
                </a:lnTo>
                <a:lnTo>
                  <a:pt x="1703" y="715"/>
                </a:lnTo>
                <a:lnTo>
                  <a:pt x="1708" y="715"/>
                </a:lnTo>
                <a:lnTo>
                  <a:pt x="1716" y="717"/>
                </a:lnTo>
                <a:lnTo>
                  <a:pt x="1718" y="717"/>
                </a:lnTo>
                <a:lnTo>
                  <a:pt x="1718" y="715"/>
                </a:lnTo>
                <a:lnTo>
                  <a:pt x="1718" y="713"/>
                </a:lnTo>
                <a:lnTo>
                  <a:pt x="1718" y="711"/>
                </a:lnTo>
                <a:lnTo>
                  <a:pt x="1718" y="709"/>
                </a:lnTo>
                <a:lnTo>
                  <a:pt x="1714" y="707"/>
                </a:lnTo>
                <a:lnTo>
                  <a:pt x="1714" y="707"/>
                </a:lnTo>
                <a:lnTo>
                  <a:pt x="1712" y="707"/>
                </a:lnTo>
                <a:lnTo>
                  <a:pt x="1712" y="707"/>
                </a:lnTo>
                <a:lnTo>
                  <a:pt x="1710" y="705"/>
                </a:lnTo>
                <a:lnTo>
                  <a:pt x="1710" y="705"/>
                </a:lnTo>
                <a:lnTo>
                  <a:pt x="1710" y="705"/>
                </a:lnTo>
                <a:lnTo>
                  <a:pt x="1712" y="702"/>
                </a:lnTo>
                <a:lnTo>
                  <a:pt x="1712" y="702"/>
                </a:lnTo>
                <a:lnTo>
                  <a:pt x="1712" y="702"/>
                </a:lnTo>
                <a:lnTo>
                  <a:pt x="1710" y="700"/>
                </a:lnTo>
                <a:lnTo>
                  <a:pt x="1708" y="700"/>
                </a:lnTo>
                <a:lnTo>
                  <a:pt x="1708" y="700"/>
                </a:lnTo>
                <a:lnTo>
                  <a:pt x="1706" y="700"/>
                </a:lnTo>
                <a:lnTo>
                  <a:pt x="1703" y="700"/>
                </a:lnTo>
                <a:lnTo>
                  <a:pt x="1703" y="700"/>
                </a:lnTo>
                <a:lnTo>
                  <a:pt x="1701" y="700"/>
                </a:lnTo>
                <a:lnTo>
                  <a:pt x="1703" y="700"/>
                </a:lnTo>
                <a:lnTo>
                  <a:pt x="1706" y="700"/>
                </a:lnTo>
                <a:lnTo>
                  <a:pt x="1706" y="698"/>
                </a:lnTo>
                <a:lnTo>
                  <a:pt x="1708" y="698"/>
                </a:lnTo>
                <a:lnTo>
                  <a:pt x="1708" y="698"/>
                </a:lnTo>
                <a:lnTo>
                  <a:pt x="1710" y="696"/>
                </a:lnTo>
                <a:lnTo>
                  <a:pt x="1710" y="696"/>
                </a:lnTo>
                <a:lnTo>
                  <a:pt x="1710" y="694"/>
                </a:lnTo>
                <a:lnTo>
                  <a:pt x="1710" y="694"/>
                </a:lnTo>
                <a:lnTo>
                  <a:pt x="1710" y="692"/>
                </a:lnTo>
                <a:lnTo>
                  <a:pt x="1712" y="692"/>
                </a:lnTo>
                <a:lnTo>
                  <a:pt x="1710" y="690"/>
                </a:lnTo>
                <a:lnTo>
                  <a:pt x="1708" y="690"/>
                </a:lnTo>
                <a:lnTo>
                  <a:pt x="1706" y="690"/>
                </a:lnTo>
                <a:lnTo>
                  <a:pt x="1706" y="690"/>
                </a:lnTo>
                <a:lnTo>
                  <a:pt x="1703" y="686"/>
                </a:lnTo>
                <a:lnTo>
                  <a:pt x="1701" y="686"/>
                </a:lnTo>
                <a:lnTo>
                  <a:pt x="1697" y="686"/>
                </a:lnTo>
                <a:lnTo>
                  <a:pt x="1695" y="688"/>
                </a:lnTo>
                <a:lnTo>
                  <a:pt x="1691" y="690"/>
                </a:lnTo>
                <a:lnTo>
                  <a:pt x="1691" y="688"/>
                </a:lnTo>
                <a:lnTo>
                  <a:pt x="1693" y="688"/>
                </a:lnTo>
                <a:lnTo>
                  <a:pt x="1695" y="686"/>
                </a:lnTo>
                <a:lnTo>
                  <a:pt x="1697" y="686"/>
                </a:lnTo>
                <a:lnTo>
                  <a:pt x="1699" y="682"/>
                </a:lnTo>
                <a:lnTo>
                  <a:pt x="1701" y="679"/>
                </a:lnTo>
                <a:lnTo>
                  <a:pt x="1701" y="679"/>
                </a:lnTo>
                <a:lnTo>
                  <a:pt x="1699" y="679"/>
                </a:lnTo>
                <a:lnTo>
                  <a:pt x="1697" y="679"/>
                </a:lnTo>
                <a:lnTo>
                  <a:pt x="1693" y="679"/>
                </a:lnTo>
                <a:lnTo>
                  <a:pt x="1693" y="682"/>
                </a:lnTo>
                <a:lnTo>
                  <a:pt x="1693" y="679"/>
                </a:lnTo>
                <a:lnTo>
                  <a:pt x="1693" y="679"/>
                </a:lnTo>
                <a:lnTo>
                  <a:pt x="1693" y="679"/>
                </a:lnTo>
                <a:lnTo>
                  <a:pt x="1691" y="679"/>
                </a:lnTo>
                <a:lnTo>
                  <a:pt x="1689" y="682"/>
                </a:lnTo>
                <a:lnTo>
                  <a:pt x="1687" y="682"/>
                </a:lnTo>
                <a:lnTo>
                  <a:pt x="1689" y="682"/>
                </a:lnTo>
                <a:lnTo>
                  <a:pt x="1689" y="679"/>
                </a:lnTo>
                <a:lnTo>
                  <a:pt x="1691" y="677"/>
                </a:lnTo>
                <a:lnTo>
                  <a:pt x="1693" y="677"/>
                </a:lnTo>
                <a:lnTo>
                  <a:pt x="1697" y="675"/>
                </a:lnTo>
                <a:lnTo>
                  <a:pt x="1695" y="673"/>
                </a:lnTo>
                <a:lnTo>
                  <a:pt x="1695" y="671"/>
                </a:lnTo>
                <a:lnTo>
                  <a:pt x="1695" y="671"/>
                </a:lnTo>
                <a:lnTo>
                  <a:pt x="1693" y="671"/>
                </a:lnTo>
                <a:lnTo>
                  <a:pt x="1691" y="671"/>
                </a:lnTo>
                <a:lnTo>
                  <a:pt x="1691" y="671"/>
                </a:lnTo>
                <a:lnTo>
                  <a:pt x="1691" y="669"/>
                </a:lnTo>
                <a:lnTo>
                  <a:pt x="1691" y="669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91" y="667"/>
                </a:lnTo>
                <a:lnTo>
                  <a:pt x="1689" y="667"/>
                </a:lnTo>
                <a:lnTo>
                  <a:pt x="1687" y="667"/>
                </a:lnTo>
                <a:lnTo>
                  <a:pt x="1683" y="667"/>
                </a:lnTo>
                <a:lnTo>
                  <a:pt x="1680" y="667"/>
                </a:lnTo>
                <a:lnTo>
                  <a:pt x="1680" y="667"/>
                </a:lnTo>
                <a:lnTo>
                  <a:pt x="1683" y="667"/>
                </a:lnTo>
                <a:lnTo>
                  <a:pt x="1685" y="667"/>
                </a:lnTo>
                <a:lnTo>
                  <a:pt x="1685" y="667"/>
                </a:lnTo>
                <a:lnTo>
                  <a:pt x="1687" y="665"/>
                </a:lnTo>
                <a:lnTo>
                  <a:pt x="1689" y="665"/>
                </a:lnTo>
                <a:lnTo>
                  <a:pt x="1687" y="661"/>
                </a:lnTo>
                <a:lnTo>
                  <a:pt x="1687" y="661"/>
                </a:lnTo>
                <a:lnTo>
                  <a:pt x="1685" y="663"/>
                </a:lnTo>
                <a:lnTo>
                  <a:pt x="1685" y="663"/>
                </a:lnTo>
                <a:lnTo>
                  <a:pt x="1685" y="661"/>
                </a:lnTo>
                <a:lnTo>
                  <a:pt x="1685" y="661"/>
                </a:lnTo>
                <a:lnTo>
                  <a:pt x="1680" y="661"/>
                </a:lnTo>
                <a:lnTo>
                  <a:pt x="1680" y="658"/>
                </a:lnTo>
                <a:lnTo>
                  <a:pt x="1683" y="658"/>
                </a:lnTo>
                <a:lnTo>
                  <a:pt x="1685" y="656"/>
                </a:lnTo>
                <a:lnTo>
                  <a:pt x="1683" y="656"/>
                </a:lnTo>
                <a:lnTo>
                  <a:pt x="1683" y="654"/>
                </a:lnTo>
                <a:lnTo>
                  <a:pt x="1680" y="654"/>
                </a:lnTo>
                <a:lnTo>
                  <a:pt x="1680" y="652"/>
                </a:lnTo>
                <a:lnTo>
                  <a:pt x="1680" y="650"/>
                </a:lnTo>
                <a:lnTo>
                  <a:pt x="1678" y="652"/>
                </a:lnTo>
                <a:lnTo>
                  <a:pt x="1676" y="652"/>
                </a:lnTo>
                <a:lnTo>
                  <a:pt x="1678" y="650"/>
                </a:lnTo>
                <a:lnTo>
                  <a:pt x="1678" y="648"/>
                </a:lnTo>
                <a:lnTo>
                  <a:pt x="1676" y="646"/>
                </a:lnTo>
                <a:lnTo>
                  <a:pt x="1674" y="646"/>
                </a:lnTo>
                <a:lnTo>
                  <a:pt x="1672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0" y="646"/>
                </a:lnTo>
                <a:lnTo>
                  <a:pt x="1672" y="644"/>
                </a:lnTo>
                <a:lnTo>
                  <a:pt x="1674" y="644"/>
                </a:lnTo>
                <a:lnTo>
                  <a:pt x="1674" y="642"/>
                </a:lnTo>
                <a:lnTo>
                  <a:pt x="1674" y="642"/>
                </a:lnTo>
                <a:lnTo>
                  <a:pt x="1670" y="640"/>
                </a:lnTo>
                <a:lnTo>
                  <a:pt x="1668" y="640"/>
                </a:lnTo>
                <a:lnTo>
                  <a:pt x="1668" y="640"/>
                </a:lnTo>
                <a:lnTo>
                  <a:pt x="1668" y="642"/>
                </a:lnTo>
                <a:lnTo>
                  <a:pt x="1668" y="642"/>
                </a:lnTo>
                <a:lnTo>
                  <a:pt x="1666" y="646"/>
                </a:lnTo>
                <a:lnTo>
                  <a:pt x="1664" y="648"/>
                </a:lnTo>
                <a:lnTo>
                  <a:pt x="1664" y="648"/>
                </a:lnTo>
                <a:lnTo>
                  <a:pt x="1664" y="650"/>
                </a:lnTo>
                <a:lnTo>
                  <a:pt x="1664" y="650"/>
                </a:lnTo>
                <a:lnTo>
                  <a:pt x="1664" y="650"/>
                </a:lnTo>
                <a:lnTo>
                  <a:pt x="1666" y="652"/>
                </a:lnTo>
                <a:lnTo>
                  <a:pt x="1666" y="652"/>
                </a:lnTo>
                <a:lnTo>
                  <a:pt x="1664" y="650"/>
                </a:lnTo>
                <a:lnTo>
                  <a:pt x="1662" y="650"/>
                </a:lnTo>
                <a:lnTo>
                  <a:pt x="1662" y="650"/>
                </a:lnTo>
                <a:lnTo>
                  <a:pt x="1659" y="652"/>
                </a:lnTo>
                <a:lnTo>
                  <a:pt x="1659" y="652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4"/>
                </a:lnTo>
                <a:lnTo>
                  <a:pt x="1659" y="656"/>
                </a:lnTo>
                <a:lnTo>
                  <a:pt x="1662" y="656"/>
                </a:lnTo>
                <a:lnTo>
                  <a:pt x="1662" y="658"/>
                </a:lnTo>
                <a:lnTo>
                  <a:pt x="1664" y="658"/>
                </a:lnTo>
                <a:lnTo>
                  <a:pt x="1666" y="658"/>
                </a:lnTo>
                <a:lnTo>
                  <a:pt x="1666" y="661"/>
                </a:lnTo>
                <a:lnTo>
                  <a:pt x="1666" y="661"/>
                </a:lnTo>
                <a:lnTo>
                  <a:pt x="1662" y="658"/>
                </a:lnTo>
                <a:lnTo>
                  <a:pt x="1662" y="658"/>
                </a:lnTo>
                <a:lnTo>
                  <a:pt x="1659" y="658"/>
                </a:lnTo>
                <a:lnTo>
                  <a:pt x="1659" y="658"/>
                </a:lnTo>
                <a:lnTo>
                  <a:pt x="1659" y="661"/>
                </a:lnTo>
                <a:lnTo>
                  <a:pt x="1659" y="661"/>
                </a:lnTo>
                <a:lnTo>
                  <a:pt x="1659" y="661"/>
                </a:lnTo>
                <a:lnTo>
                  <a:pt x="1657" y="661"/>
                </a:lnTo>
                <a:lnTo>
                  <a:pt x="1657" y="663"/>
                </a:lnTo>
                <a:lnTo>
                  <a:pt x="1657" y="663"/>
                </a:lnTo>
                <a:lnTo>
                  <a:pt x="1657" y="663"/>
                </a:lnTo>
                <a:lnTo>
                  <a:pt x="1655" y="663"/>
                </a:lnTo>
                <a:lnTo>
                  <a:pt x="1655" y="663"/>
                </a:lnTo>
                <a:lnTo>
                  <a:pt x="1657" y="665"/>
                </a:lnTo>
                <a:lnTo>
                  <a:pt x="1657" y="665"/>
                </a:lnTo>
                <a:lnTo>
                  <a:pt x="1657" y="665"/>
                </a:lnTo>
                <a:lnTo>
                  <a:pt x="1659" y="667"/>
                </a:lnTo>
                <a:lnTo>
                  <a:pt x="1659" y="667"/>
                </a:lnTo>
                <a:lnTo>
                  <a:pt x="1659" y="667"/>
                </a:lnTo>
                <a:lnTo>
                  <a:pt x="1657" y="667"/>
                </a:lnTo>
                <a:lnTo>
                  <a:pt x="1657" y="667"/>
                </a:lnTo>
                <a:lnTo>
                  <a:pt x="1655" y="667"/>
                </a:lnTo>
                <a:lnTo>
                  <a:pt x="1655" y="667"/>
                </a:lnTo>
                <a:lnTo>
                  <a:pt x="1655" y="669"/>
                </a:lnTo>
                <a:lnTo>
                  <a:pt x="1655" y="669"/>
                </a:lnTo>
                <a:lnTo>
                  <a:pt x="1655" y="669"/>
                </a:lnTo>
                <a:lnTo>
                  <a:pt x="1653" y="669"/>
                </a:lnTo>
                <a:lnTo>
                  <a:pt x="1653" y="669"/>
                </a:lnTo>
                <a:lnTo>
                  <a:pt x="1653" y="671"/>
                </a:lnTo>
                <a:lnTo>
                  <a:pt x="1653" y="671"/>
                </a:lnTo>
                <a:lnTo>
                  <a:pt x="1653" y="671"/>
                </a:lnTo>
                <a:lnTo>
                  <a:pt x="1651" y="671"/>
                </a:lnTo>
                <a:lnTo>
                  <a:pt x="1651" y="671"/>
                </a:lnTo>
                <a:lnTo>
                  <a:pt x="1651" y="673"/>
                </a:lnTo>
                <a:lnTo>
                  <a:pt x="1651" y="673"/>
                </a:lnTo>
                <a:lnTo>
                  <a:pt x="1653" y="675"/>
                </a:lnTo>
                <a:lnTo>
                  <a:pt x="1653" y="677"/>
                </a:lnTo>
                <a:lnTo>
                  <a:pt x="1653" y="677"/>
                </a:lnTo>
                <a:lnTo>
                  <a:pt x="1653" y="677"/>
                </a:lnTo>
                <a:lnTo>
                  <a:pt x="1651" y="679"/>
                </a:lnTo>
                <a:lnTo>
                  <a:pt x="1651" y="679"/>
                </a:lnTo>
                <a:lnTo>
                  <a:pt x="1651" y="677"/>
                </a:lnTo>
                <a:lnTo>
                  <a:pt x="1651" y="677"/>
                </a:lnTo>
                <a:lnTo>
                  <a:pt x="1651" y="675"/>
                </a:lnTo>
                <a:lnTo>
                  <a:pt x="1649" y="673"/>
                </a:lnTo>
                <a:lnTo>
                  <a:pt x="1649" y="673"/>
                </a:lnTo>
                <a:lnTo>
                  <a:pt x="1647" y="673"/>
                </a:lnTo>
                <a:lnTo>
                  <a:pt x="1647" y="673"/>
                </a:lnTo>
                <a:lnTo>
                  <a:pt x="1645" y="673"/>
                </a:lnTo>
                <a:lnTo>
                  <a:pt x="1645" y="675"/>
                </a:lnTo>
                <a:lnTo>
                  <a:pt x="1643" y="675"/>
                </a:lnTo>
                <a:lnTo>
                  <a:pt x="1643" y="677"/>
                </a:lnTo>
                <a:lnTo>
                  <a:pt x="1641" y="679"/>
                </a:lnTo>
                <a:lnTo>
                  <a:pt x="1639" y="679"/>
                </a:lnTo>
                <a:lnTo>
                  <a:pt x="1636" y="679"/>
                </a:lnTo>
                <a:lnTo>
                  <a:pt x="1634" y="682"/>
                </a:lnTo>
                <a:lnTo>
                  <a:pt x="1632" y="684"/>
                </a:lnTo>
                <a:lnTo>
                  <a:pt x="1628" y="684"/>
                </a:lnTo>
                <a:lnTo>
                  <a:pt x="1628" y="686"/>
                </a:lnTo>
                <a:lnTo>
                  <a:pt x="1628" y="686"/>
                </a:lnTo>
                <a:lnTo>
                  <a:pt x="1628" y="688"/>
                </a:lnTo>
                <a:lnTo>
                  <a:pt x="1628" y="690"/>
                </a:lnTo>
                <a:lnTo>
                  <a:pt x="1626" y="690"/>
                </a:lnTo>
                <a:lnTo>
                  <a:pt x="1628" y="688"/>
                </a:lnTo>
                <a:lnTo>
                  <a:pt x="1628" y="686"/>
                </a:lnTo>
                <a:lnTo>
                  <a:pt x="1628" y="684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2"/>
                </a:lnTo>
                <a:lnTo>
                  <a:pt x="1626" y="684"/>
                </a:lnTo>
                <a:lnTo>
                  <a:pt x="1624" y="684"/>
                </a:lnTo>
                <a:lnTo>
                  <a:pt x="1622" y="686"/>
                </a:lnTo>
                <a:lnTo>
                  <a:pt x="1622" y="686"/>
                </a:lnTo>
                <a:lnTo>
                  <a:pt x="1624" y="684"/>
                </a:lnTo>
                <a:lnTo>
                  <a:pt x="1624" y="684"/>
                </a:lnTo>
                <a:lnTo>
                  <a:pt x="1624" y="682"/>
                </a:lnTo>
                <a:lnTo>
                  <a:pt x="1624" y="679"/>
                </a:lnTo>
                <a:lnTo>
                  <a:pt x="1622" y="679"/>
                </a:lnTo>
                <a:lnTo>
                  <a:pt x="1622" y="679"/>
                </a:lnTo>
                <a:lnTo>
                  <a:pt x="1620" y="682"/>
                </a:lnTo>
                <a:lnTo>
                  <a:pt x="1618" y="686"/>
                </a:lnTo>
                <a:lnTo>
                  <a:pt x="1618" y="688"/>
                </a:lnTo>
                <a:lnTo>
                  <a:pt x="1618" y="688"/>
                </a:lnTo>
                <a:lnTo>
                  <a:pt x="1615" y="688"/>
                </a:lnTo>
                <a:lnTo>
                  <a:pt x="1611" y="690"/>
                </a:lnTo>
                <a:lnTo>
                  <a:pt x="1607" y="692"/>
                </a:lnTo>
                <a:lnTo>
                  <a:pt x="1607" y="690"/>
                </a:lnTo>
                <a:lnTo>
                  <a:pt x="1609" y="690"/>
                </a:lnTo>
                <a:lnTo>
                  <a:pt x="1611" y="690"/>
                </a:lnTo>
                <a:lnTo>
                  <a:pt x="1613" y="688"/>
                </a:lnTo>
                <a:lnTo>
                  <a:pt x="1615" y="688"/>
                </a:lnTo>
                <a:lnTo>
                  <a:pt x="1618" y="686"/>
                </a:lnTo>
                <a:lnTo>
                  <a:pt x="1618" y="684"/>
                </a:lnTo>
                <a:lnTo>
                  <a:pt x="1620" y="682"/>
                </a:lnTo>
                <a:lnTo>
                  <a:pt x="1620" y="679"/>
                </a:lnTo>
                <a:lnTo>
                  <a:pt x="1620" y="677"/>
                </a:lnTo>
                <a:lnTo>
                  <a:pt x="1620" y="677"/>
                </a:lnTo>
                <a:lnTo>
                  <a:pt x="1618" y="677"/>
                </a:lnTo>
                <a:lnTo>
                  <a:pt x="1618" y="673"/>
                </a:lnTo>
                <a:lnTo>
                  <a:pt x="1618" y="673"/>
                </a:lnTo>
                <a:lnTo>
                  <a:pt x="1615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13" y="671"/>
                </a:lnTo>
                <a:lnTo>
                  <a:pt x="1609" y="671"/>
                </a:lnTo>
                <a:lnTo>
                  <a:pt x="1607" y="671"/>
                </a:lnTo>
                <a:lnTo>
                  <a:pt x="1605" y="671"/>
                </a:lnTo>
                <a:lnTo>
                  <a:pt x="1605" y="671"/>
                </a:lnTo>
                <a:lnTo>
                  <a:pt x="1603" y="671"/>
                </a:lnTo>
                <a:lnTo>
                  <a:pt x="1599" y="673"/>
                </a:lnTo>
                <a:lnTo>
                  <a:pt x="1597" y="675"/>
                </a:lnTo>
                <a:lnTo>
                  <a:pt x="1595" y="675"/>
                </a:lnTo>
                <a:lnTo>
                  <a:pt x="1592" y="673"/>
                </a:lnTo>
                <a:lnTo>
                  <a:pt x="1590" y="673"/>
                </a:lnTo>
                <a:lnTo>
                  <a:pt x="1590" y="673"/>
                </a:lnTo>
                <a:lnTo>
                  <a:pt x="1595" y="671"/>
                </a:lnTo>
                <a:lnTo>
                  <a:pt x="1595" y="671"/>
                </a:lnTo>
                <a:lnTo>
                  <a:pt x="1597" y="671"/>
                </a:lnTo>
                <a:lnTo>
                  <a:pt x="1597" y="671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7" y="669"/>
                </a:lnTo>
                <a:lnTo>
                  <a:pt x="1599" y="671"/>
                </a:lnTo>
                <a:lnTo>
                  <a:pt x="1599" y="671"/>
                </a:lnTo>
                <a:lnTo>
                  <a:pt x="1599" y="671"/>
                </a:lnTo>
                <a:lnTo>
                  <a:pt x="1601" y="671"/>
                </a:lnTo>
                <a:lnTo>
                  <a:pt x="1601" y="669"/>
                </a:lnTo>
                <a:lnTo>
                  <a:pt x="1601" y="669"/>
                </a:lnTo>
                <a:lnTo>
                  <a:pt x="1601" y="667"/>
                </a:lnTo>
                <a:lnTo>
                  <a:pt x="1603" y="667"/>
                </a:lnTo>
                <a:lnTo>
                  <a:pt x="1603" y="667"/>
                </a:lnTo>
                <a:lnTo>
                  <a:pt x="1601" y="665"/>
                </a:lnTo>
                <a:lnTo>
                  <a:pt x="1601" y="665"/>
                </a:lnTo>
                <a:lnTo>
                  <a:pt x="1603" y="663"/>
                </a:lnTo>
                <a:lnTo>
                  <a:pt x="1603" y="663"/>
                </a:lnTo>
                <a:lnTo>
                  <a:pt x="1603" y="661"/>
                </a:lnTo>
                <a:lnTo>
                  <a:pt x="1599" y="661"/>
                </a:lnTo>
                <a:lnTo>
                  <a:pt x="1599" y="661"/>
                </a:lnTo>
                <a:lnTo>
                  <a:pt x="1599" y="658"/>
                </a:lnTo>
                <a:lnTo>
                  <a:pt x="1599" y="656"/>
                </a:lnTo>
                <a:lnTo>
                  <a:pt x="1599" y="654"/>
                </a:lnTo>
                <a:lnTo>
                  <a:pt x="1599" y="654"/>
                </a:lnTo>
                <a:lnTo>
                  <a:pt x="1599" y="652"/>
                </a:lnTo>
                <a:lnTo>
                  <a:pt x="1599" y="650"/>
                </a:lnTo>
                <a:lnTo>
                  <a:pt x="1599" y="650"/>
                </a:lnTo>
                <a:lnTo>
                  <a:pt x="1597" y="648"/>
                </a:lnTo>
                <a:lnTo>
                  <a:pt x="1597" y="648"/>
                </a:lnTo>
                <a:lnTo>
                  <a:pt x="1588" y="648"/>
                </a:lnTo>
                <a:lnTo>
                  <a:pt x="1586" y="648"/>
                </a:lnTo>
                <a:lnTo>
                  <a:pt x="1584" y="648"/>
                </a:lnTo>
                <a:lnTo>
                  <a:pt x="1584" y="646"/>
                </a:lnTo>
                <a:lnTo>
                  <a:pt x="1586" y="646"/>
                </a:lnTo>
                <a:lnTo>
                  <a:pt x="1595" y="646"/>
                </a:lnTo>
                <a:lnTo>
                  <a:pt x="1597" y="646"/>
                </a:lnTo>
                <a:lnTo>
                  <a:pt x="1599" y="646"/>
                </a:lnTo>
                <a:lnTo>
                  <a:pt x="1599" y="644"/>
                </a:lnTo>
                <a:lnTo>
                  <a:pt x="1599" y="644"/>
                </a:lnTo>
                <a:lnTo>
                  <a:pt x="1599" y="642"/>
                </a:lnTo>
                <a:lnTo>
                  <a:pt x="1599" y="642"/>
                </a:lnTo>
                <a:lnTo>
                  <a:pt x="1599" y="642"/>
                </a:lnTo>
                <a:lnTo>
                  <a:pt x="1597" y="640"/>
                </a:lnTo>
                <a:lnTo>
                  <a:pt x="1597" y="637"/>
                </a:lnTo>
                <a:lnTo>
                  <a:pt x="1597" y="637"/>
                </a:lnTo>
                <a:lnTo>
                  <a:pt x="1597" y="635"/>
                </a:lnTo>
                <a:lnTo>
                  <a:pt x="1597" y="635"/>
                </a:lnTo>
                <a:lnTo>
                  <a:pt x="1599" y="631"/>
                </a:lnTo>
                <a:lnTo>
                  <a:pt x="1601" y="631"/>
                </a:lnTo>
                <a:lnTo>
                  <a:pt x="1601" y="629"/>
                </a:lnTo>
                <a:lnTo>
                  <a:pt x="1601" y="629"/>
                </a:lnTo>
                <a:lnTo>
                  <a:pt x="1603" y="629"/>
                </a:lnTo>
                <a:lnTo>
                  <a:pt x="1603" y="627"/>
                </a:lnTo>
                <a:lnTo>
                  <a:pt x="1603" y="627"/>
                </a:lnTo>
                <a:lnTo>
                  <a:pt x="1601" y="625"/>
                </a:lnTo>
                <a:lnTo>
                  <a:pt x="1601" y="625"/>
                </a:lnTo>
                <a:lnTo>
                  <a:pt x="1601" y="625"/>
                </a:lnTo>
                <a:lnTo>
                  <a:pt x="1599" y="625"/>
                </a:lnTo>
                <a:lnTo>
                  <a:pt x="1599" y="625"/>
                </a:lnTo>
                <a:lnTo>
                  <a:pt x="1599" y="627"/>
                </a:lnTo>
                <a:lnTo>
                  <a:pt x="1599" y="627"/>
                </a:lnTo>
                <a:lnTo>
                  <a:pt x="1597" y="627"/>
                </a:lnTo>
                <a:lnTo>
                  <a:pt x="1595" y="629"/>
                </a:lnTo>
                <a:lnTo>
                  <a:pt x="1595" y="629"/>
                </a:lnTo>
                <a:lnTo>
                  <a:pt x="1592" y="627"/>
                </a:lnTo>
                <a:lnTo>
                  <a:pt x="1592" y="627"/>
                </a:lnTo>
                <a:lnTo>
                  <a:pt x="1592" y="625"/>
                </a:lnTo>
                <a:lnTo>
                  <a:pt x="1590" y="625"/>
                </a:lnTo>
                <a:lnTo>
                  <a:pt x="1590" y="625"/>
                </a:lnTo>
                <a:lnTo>
                  <a:pt x="1590" y="623"/>
                </a:lnTo>
                <a:lnTo>
                  <a:pt x="1588" y="623"/>
                </a:lnTo>
                <a:lnTo>
                  <a:pt x="1586" y="625"/>
                </a:lnTo>
                <a:lnTo>
                  <a:pt x="1584" y="625"/>
                </a:lnTo>
                <a:lnTo>
                  <a:pt x="1578" y="623"/>
                </a:lnTo>
                <a:lnTo>
                  <a:pt x="1576" y="623"/>
                </a:lnTo>
                <a:lnTo>
                  <a:pt x="1574" y="623"/>
                </a:lnTo>
                <a:lnTo>
                  <a:pt x="1574" y="621"/>
                </a:lnTo>
                <a:lnTo>
                  <a:pt x="1571" y="621"/>
                </a:lnTo>
                <a:lnTo>
                  <a:pt x="1567" y="619"/>
                </a:lnTo>
                <a:lnTo>
                  <a:pt x="1569" y="617"/>
                </a:lnTo>
                <a:lnTo>
                  <a:pt x="1569" y="617"/>
                </a:lnTo>
                <a:lnTo>
                  <a:pt x="1569" y="617"/>
                </a:lnTo>
                <a:lnTo>
                  <a:pt x="1567" y="617"/>
                </a:lnTo>
                <a:lnTo>
                  <a:pt x="1567" y="617"/>
                </a:lnTo>
                <a:lnTo>
                  <a:pt x="1567" y="614"/>
                </a:lnTo>
                <a:lnTo>
                  <a:pt x="1567" y="614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9" y="612"/>
                </a:lnTo>
                <a:lnTo>
                  <a:pt x="1567" y="610"/>
                </a:lnTo>
                <a:lnTo>
                  <a:pt x="1565" y="610"/>
                </a:lnTo>
                <a:lnTo>
                  <a:pt x="1565" y="610"/>
                </a:lnTo>
                <a:lnTo>
                  <a:pt x="1565" y="612"/>
                </a:lnTo>
                <a:lnTo>
                  <a:pt x="1561" y="612"/>
                </a:lnTo>
                <a:lnTo>
                  <a:pt x="1561" y="612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10"/>
                </a:lnTo>
                <a:lnTo>
                  <a:pt x="1563" y="608"/>
                </a:lnTo>
                <a:lnTo>
                  <a:pt x="1561" y="608"/>
                </a:lnTo>
                <a:lnTo>
                  <a:pt x="1561" y="606"/>
                </a:lnTo>
                <a:lnTo>
                  <a:pt x="1559" y="606"/>
                </a:lnTo>
                <a:lnTo>
                  <a:pt x="1557" y="604"/>
                </a:lnTo>
                <a:lnTo>
                  <a:pt x="1557" y="606"/>
                </a:lnTo>
                <a:lnTo>
                  <a:pt x="1555" y="606"/>
                </a:lnTo>
                <a:lnTo>
                  <a:pt x="1555" y="606"/>
                </a:lnTo>
                <a:lnTo>
                  <a:pt x="1553" y="606"/>
                </a:lnTo>
                <a:lnTo>
                  <a:pt x="1555" y="604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2"/>
                </a:lnTo>
                <a:lnTo>
                  <a:pt x="1555" y="600"/>
                </a:lnTo>
                <a:lnTo>
                  <a:pt x="1555" y="600"/>
                </a:lnTo>
                <a:lnTo>
                  <a:pt x="1555" y="600"/>
                </a:lnTo>
                <a:lnTo>
                  <a:pt x="1553" y="600"/>
                </a:lnTo>
                <a:lnTo>
                  <a:pt x="1551" y="600"/>
                </a:lnTo>
                <a:lnTo>
                  <a:pt x="1548" y="600"/>
                </a:lnTo>
                <a:lnTo>
                  <a:pt x="1546" y="598"/>
                </a:lnTo>
                <a:lnTo>
                  <a:pt x="1546" y="596"/>
                </a:lnTo>
                <a:lnTo>
                  <a:pt x="1544" y="596"/>
                </a:lnTo>
                <a:lnTo>
                  <a:pt x="1540" y="593"/>
                </a:lnTo>
                <a:lnTo>
                  <a:pt x="1540" y="593"/>
                </a:lnTo>
                <a:lnTo>
                  <a:pt x="1540" y="593"/>
                </a:lnTo>
                <a:lnTo>
                  <a:pt x="1538" y="593"/>
                </a:lnTo>
                <a:lnTo>
                  <a:pt x="1536" y="596"/>
                </a:lnTo>
                <a:lnTo>
                  <a:pt x="1532" y="596"/>
                </a:lnTo>
                <a:lnTo>
                  <a:pt x="1530" y="598"/>
                </a:lnTo>
                <a:lnTo>
                  <a:pt x="1525" y="598"/>
                </a:lnTo>
                <a:lnTo>
                  <a:pt x="1525" y="600"/>
                </a:lnTo>
                <a:lnTo>
                  <a:pt x="1527" y="600"/>
                </a:lnTo>
                <a:lnTo>
                  <a:pt x="1527" y="600"/>
                </a:lnTo>
                <a:lnTo>
                  <a:pt x="1523" y="598"/>
                </a:lnTo>
                <a:lnTo>
                  <a:pt x="1521" y="598"/>
                </a:lnTo>
                <a:lnTo>
                  <a:pt x="1519" y="598"/>
                </a:lnTo>
                <a:lnTo>
                  <a:pt x="1517" y="596"/>
                </a:lnTo>
                <a:lnTo>
                  <a:pt x="1515" y="596"/>
                </a:lnTo>
                <a:lnTo>
                  <a:pt x="1515" y="598"/>
                </a:lnTo>
                <a:lnTo>
                  <a:pt x="1511" y="600"/>
                </a:lnTo>
                <a:lnTo>
                  <a:pt x="1509" y="600"/>
                </a:lnTo>
                <a:lnTo>
                  <a:pt x="1511" y="598"/>
                </a:lnTo>
                <a:lnTo>
                  <a:pt x="1509" y="596"/>
                </a:lnTo>
                <a:lnTo>
                  <a:pt x="1498" y="593"/>
                </a:lnTo>
                <a:lnTo>
                  <a:pt x="1494" y="591"/>
                </a:lnTo>
                <a:lnTo>
                  <a:pt x="1490" y="591"/>
                </a:lnTo>
                <a:lnTo>
                  <a:pt x="1488" y="591"/>
                </a:lnTo>
                <a:lnTo>
                  <a:pt x="1483" y="591"/>
                </a:lnTo>
                <a:lnTo>
                  <a:pt x="1479" y="593"/>
                </a:lnTo>
                <a:lnTo>
                  <a:pt x="1477" y="596"/>
                </a:lnTo>
                <a:lnTo>
                  <a:pt x="1475" y="596"/>
                </a:lnTo>
                <a:lnTo>
                  <a:pt x="1475" y="598"/>
                </a:lnTo>
                <a:lnTo>
                  <a:pt x="1475" y="598"/>
                </a:lnTo>
                <a:lnTo>
                  <a:pt x="1475" y="602"/>
                </a:lnTo>
                <a:lnTo>
                  <a:pt x="1477" y="604"/>
                </a:lnTo>
                <a:lnTo>
                  <a:pt x="1477" y="606"/>
                </a:lnTo>
                <a:lnTo>
                  <a:pt x="1479" y="608"/>
                </a:lnTo>
                <a:lnTo>
                  <a:pt x="1479" y="610"/>
                </a:lnTo>
                <a:lnTo>
                  <a:pt x="1481" y="610"/>
                </a:lnTo>
                <a:lnTo>
                  <a:pt x="1481" y="612"/>
                </a:lnTo>
                <a:lnTo>
                  <a:pt x="1486" y="612"/>
                </a:lnTo>
                <a:lnTo>
                  <a:pt x="1483" y="614"/>
                </a:lnTo>
                <a:lnTo>
                  <a:pt x="1481" y="617"/>
                </a:lnTo>
                <a:lnTo>
                  <a:pt x="1481" y="617"/>
                </a:lnTo>
                <a:lnTo>
                  <a:pt x="1481" y="621"/>
                </a:lnTo>
                <a:lnTo>
                  <a:pt x="1481" y="621"/>
                </a:lnTo>
                <a:lnTo>
                  <a:pt x="1481" y="623"/>
                </a:lnTo>
                <a:lnTo>
                  <a:pt x="1479" y="623"/>
                </a:lnTo>
                <a:lnTo>
                  <a:pt x="1479" y="625"/>
                </a:lnTo>
                <a:lnTo>
                  <a:pt x="1475" y="629"/>
                </a:lnTo>
                <a:lnTo>
                  <a:pt x="1475" y="629"/>
                </a:lnTo>
                <a:lnTo>
                  <a:pt x="1475" y="629"/>
                </a:lnTo>
                <a:lnTo>
                  <a:pt x="1477" y="629"/>
                </a:lnTo>
                <a:lnTo>
                  <a:pt x="1479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3" y="629"/>
                </a:lnTo>
                <a:lnTo>
                  <a:pt x="1481" y="631"/>
                </a:lnTo>
                <a:lnTo>
                  <a:pt x="1481" y="631"/>
                </a:lnTo>
                <a:lnTo>
                  <a:pt x="1481" y="633"/>
                </a:lnTo>
                <a:lnTo>
                  <a:pt x="1481" y="635"/>
                </a:lnTo>
                <a:lnTo>
                  <a:pt x="1483" y="635"/>
                </a:lnTo>
                <a:lnTo>
                  <a:pt x="1486" y="635"/>
                </a:lnTo>
                <a:lnTo>
                  <a:pt x="1486" y="635"/>
                </a:lnTo>
                <a:lnTo>
                  <a:pt x="1483" y="635"/>
                </a:lnTo>
                <a:lnTo>
                  <a:pt x="1481" y="637"/>
                </a:lnTo>
                <a:lnTo>
                  <a:pt x="1483" y="640"/>
                </a:lnTo>
                <a:lnTo>
                  <a:pt x="1486" y="644"/>
                </a:lnTo>
                <a:lnTo>
                  <a:pt x="1486" y="644"/>
                </a:lnTo>
                <a:lnTo>
                  <a:pt x="1483" y="644"/>
                </a:lnTo>
                <a:lnTo>
                  <a:pt x="1483" y="646"/>
                </a:lnTo>
                <a:lnTo>
                  <a:pt x="1483" y="646"/>
                </a:lnTo>
                <a:lnTo>
                  <a:pt x="1488" y="646"/>
                </a:lnTo>
                <a:lnTo>
                  <a:pt x="1488" y="646"/>
                </a:lnTo>
                <a:lnTo>
                  <a:pt x="1488" y="648"/>
                </a:lnTo>
                <a:lnTo>
                  <a:pt x="1488" y="650"/>
                </a:lnTo>
                <a:lnTo>
                  <a:pt x="1488" y="650"/>
                </a:lnTo>
                <a:lnTo>
                  <a:pt x="1488" y="652"/>
                </a:lnTo>
                <a:lnTo>
                  <a:pt x="1486" y="652"/>
                </a:lnTo>
                <a:lnTo>
                  <a:pt x="1486" y="654"/>
                </a:lnTo>
                <a:lnTo>
                  <a:pt x="1486" y="654"/>
                </a:lnTo>
                <a:lnTo>
                  <a:pt x="1488" y="656"/>
                </a:lnTo>
                <a:lnTo>
                  <a:pt x="1486" y="656"/>
                </a:lnTo>
                <a:lnTo>
                  <a:pt x="1483" y="654"/>
                </a:lnTo>
                <a:lnTo>
                  <a:pt x="1481" y="654"/>
                </a:lnTo>
                <a:lnTo>
                  <a:pt x="1481" y="654"/>
                </a:lnTo>
                <a:lnTo>
                  <a:pt x="1481" y="656"/>
                </a:lnTo>
                <a:lnTo>
                  <a:pt x="1481" y="656"/>
                </a:lnTo>
                <a:lnTo>
                  <a:pt x="1479" y="658"/>
                </a:lnTo>
                <a:lnTo>
                  <a:pt x="1479" y="658"/>
                </a:lnTo>
                <a:lnTo>
                  <a:pt x="1481" y="658"/>
                </a:lnTo>
                <a:lnTo>
                  <a:pt x="1481" y="661"/>
                </a:lnTo>
                <a:lnTo>
                  <a:pt x="1479" y="663"/>
                </a:lnTo>
                <a:lnTo>
                  <a:pt x="1477" y="663"/>
                </a:lnTo>
                <a:lnTo>
                  <a:pt x="1477" y="665"/>
                </a:lnTo>
                <a:lnTo>
                  <a:pt x="1475" y="665"/>
                </a:lnTo>
                <a:lnTo>
                  <a:pt x="1475" y="667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1"/>
                </a:lnTo>
                <a:lnTo>
                  <a:pt x="1471" y="673"/>
                </a:lnTo>
                <a:lnTo>
                  <a:pt x="1471" y="675"/>
                </a:lnTo>
                <a:lnTo>
                  <a:pt x="1471" y="675"/>
                </a:lnTo>
                <a:lnTo>
                  <a:pt x="1471" y="677"/>
                </a:lnTo>
                <a:lnTo>
                  <a:pt x="1473" y="677"/>
                </a:lnTo>
                <a:lnTo>
                  <a:pt x="1477" y="682"/>
                </a:lnTo>
                <a:lnTo>
                  <a:pt x="1479" y="682"/>
                </a:lnTo>
                <a:lnTo>
                  <a:pt x="1481" y="684"/>
                </a:lnTo>
                <a:lnTo>
                  <a:pt x="1483" y="684"/>
                </a:lnTo>
                <a:lnTo>
                  <a:pt x="1486" y="686"/>
                </a:lnTo>
                <a:lnTo>
                  <a:pt x="1490" y="688"/>
                </a:lnTo>
                <a:lnTo>
                  <a:pt x="1494" y="694"/>
                </a:lnTo>
                <a:lnTo>
                  <a:pt x="1494" y="696"/>
                </a:lnTo>
                <a:lnTo>
                  <a:pt x="1496" y="698"/>
                </a:lnTo>
                <a:lnTo>
                  <a:pt x="1498" y="702"/>
                </a:lnTo>
                <a:lnTo>
                  <a:pt x="1498" y="705"/>
                </a:lnTo>
                <a:lnTo>
                  <a:pt x="1498" y="707"/>
                </a:lnTo>
                <a:lnTo>
                  <a:pt x="1498" y="713"/>
                </a:lnTo>
                <a:lnTo>
                  <a:pt x="1498" y="715"/>
                </a:lnTo>
                <a:lnTo>
                  <a:pt x="1498" y="719"/>
                </a:lnTo>
                <a:lnTo>
                  <a:pt x="1498" y="723"/>
                </a:lnTo>
                <a:lnTo>
                  <a:pt x="1498" y="726"/>
                </a:lnTo>
                <a:lnTo>
                  <a:pt x="1498" y="728"/>
                </a:lnTo>
                <a:lnTo>
                  <a:pt x="1496" y="730"/>
                </a:lnTo>
                <a:lnTo>
                  <a:pt x="1494" y="732"/>
                </a:lnTo>
                <a:lnTo>
                  <a:pt x="1492" y="736"/>
                </a:lnTo>
                <a:lnTo>
                  <a:pt x="1490" y="736"/>
                </a:lnTo>
                <a:lnTo>
                  <a:pt x="1488" y="738"/>
                </a:lnTo>
                <a:lnTo>
                  <a:pt x="1481" y="742"/>
                </a:lnTo>
                <a:lnTo>
                  <a:pt x="1481" y="744"/>
                </a:lnTo>
                <a:lnTo>
                  <a:pt x="1479" y="747"/>
                </a:lnTo>
                <a:lnTo>
                  <a:pt x="1475" y="747"/>
                </a:lnTo>
                <a:lnTo>
                  <a:pt x="1473" y="749"/>
                </a:lnTo>
                <a:lnTo>
                  <a:pt x="1471" y="751"/>
                </a:lnTo>
                <a:lnTo>
                  <a:pt x="1465" y="753"/>
                </a:lnTo>
                <a:lnTo>
                  <a:pt x="1465" y="753"/>
                </a:lnTo>
                <a:lnTo>
                  <a:pt x="1454" y="757"/>
                </a:lnTo>
                <a:lnTo>
                  <a:pt x="1452" y="757"/>
                </a:lnTo>
                <a:lnTo>
                  <a:pt x="1452" y="757"/>
                </a:lnTo>
                <a:lnTo>
                  <a:pt x="1454" y="757"/>
                </a:lnTo>
                <a:lnTo>
                  <a:pt x="1454" y="757"/>
                </a:lnTo>
                <a:lnTo>
                  <a:pt x="1454" y="759"/>
                </a:lnTo>
                <a:lnTo>
                  <a:pt x="1456" y="761"/>
                </a:lnTo>
                <a:lnTo>
                  <a:pt x="1456" y="763"/>
                </a:lnTo>
                <a:lnTo>
                  <a:pt x="1456" y="763"/>
                </a:lnTo>
                <a:lnTo>
                  <a:pt x="1458" y="765"/>
                </a:lnTo>
                <a:lnTo>
                  <a:pt x="1458" y="765"/>
                </a:lnTo>
                <a:lnTo>
                  <a:pt x="1460" y="765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0" y="767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0"/>
                </a:lnTo>
                <a:lnTo>
                  <a:pt x="1463" y="772"/>
                </a:lnTo>
                <a:lnTo>
                  <a:pt x="1463" y="772"/>
                </a:lnTo>
                <a:lnTo>
                  <a:pt x="1463" y="772"/>
                </a:lnTo>
                <a:lnTo>
                  <a:pt x="1465" y="774"/>
                </a:lnTo>
                <a:lnTo>
                  <a:pt x="1465" y="774"/>
                </a:lnTo>
                <a:lnTo>
                  <a:pt x="1463" y="774"/>
                </a:lnTo>
                <a:lnTo>
                  <a:pt x="1463" y="774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6"/>
                </a:lnTo>
                <a:lnTo>
                  <a:pt x="1463" y="778"/>
                </a:lnTo>
                <a:lnTo>
                  <a:pt x="1463" y="782"/>
                </a:lnTo>
                <a:lnTo>
                  <a:pt x="1465" y="786"/>
                </a:lnTo>
                <a:lnTo>
                  <a:pt x="1465" y="788"/>
                </a:lnTo>
                <a:lnTo>
                  <a:pt x="1465" y="791"/>
                </a:lnTo>
                <a:lnTo>
                  <a:pt x="1467" y="791"/>
                </a:lnTo>
                <a:lnTo>
                  <a:pt x="1467" y="793"/>
                </a:lnTo>
                <a:lnTo>
                  <a:pt x="1467" y="793"/>
                </a:lnTo>
                <a:lnTo>
                  <a:pt x="1467" y="795"/>
                </a:lnTo>
                <a:lnTo>
                  <a:pt x="1467" y="797"/>
                </a:lnTo>
                <a:lnTo>
                  <a:pt x="1467" y="797"/>
                </a:lnTo>
                <a:lnTo>
                  <a:pt x="1469" y="799"/>
                </a:lnTo>
                <a:lnTo>
                  <a:pt x="1469" y="799"/>
                </a:lnTo>
                <a:lnTo>
                  <a:pt x="1471" y="801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3"/>
                </a:lnTo>
                <a:lnTo>
                  <a:pt x="1471" y="805"/>
                </a:lnTo>
                <a:lnTo>
                  <a:pt x="1469" y="805"/>
                </a:lnTo>
                <a:lnTo>
                  <a:pt x="1467" y="807"/>
                </a:lnTo>
                <a:lnTo>
                  <a:pt x="1467" y="809"/>
                </a:lnTo>
                <a:lnTo>
                  <a:pt x="1465" y="811"/>
                </a:lnTo>
                <a:lnTo>
                  <a:pt x="1465" y="811"/>
                </a:lnTo>
                <a:lnTo>
                  <a:pt x="1465" y="814"/>
                </a:lnTo>
                <a:lnTo>
                  <a:pt x="1463" y="814"/>
                </a:lnTo>
                <a:lnTo>
                  <a:pt x="1463" y="814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18"/>
                </a:lnTo>
                <a:lnTo>
                  <a:pt x="1467" y="820"/>
                </a:lnTo>
                <a:lnTo>
                  <a:pt x="1465" y="820"/>
                </a:lnTo>
                <a:lnTo>
                  <a:pt x="1465" y="822"/>
                </a:lnTo>
                <a:lnTo>
                  <a:pt x="1465" y="824"/>
                </a:lnTo>
                <a:lnTo>
                  <a:pt x="1465" y="824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20"/>
                </a:lnTo>
                <a:lnTo>
                  <a:pt x="1463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60" y="818"/>
                </a:lnTo>
                <a:lnTo>
                  <a:pt x="1458" y="816"/>
                </a:lnTo>
                <a:lnTo>
                  <a:pt x="1458" y="816"/>
                </a:lnTo>
                <a:lnTo>
                  <a:pt x="1456" y="818"/>
                </a:lnTo>
                <a:lnTo>
                  <a:pt x="1456" y="818"/>
                </a:lnTo>
                <a:lnTo>
                  <a:pt x="1456" y="818"/>
                </a:lnTo>
                <a:lnTo>
                  <a:pt x="1454" y="820"/>
                </a:lnTo>
                <a:lnTo>
                  <a:pt x="1454" y="820"/>
                </a:lnTo>
                <a:lnTo>
                  <a:pt x="1454" y="822"/>
                </a:lnTo>
                <a:lnTo>
                  <a:pt x="1452" y="824"/>
                </a:lnTo>
                <a:lnTo>
                  <a:pt x="1452" y="824"/>
                </a:lnTo>
                <a:lnTo>
                  <a:pt x="1452" y="826"/>
                </a:lnTo>
                <a:lnTo>
                  <a:pt x="1452" y="826"/>
                </a:lnTo>
                <a:lnTo>
                  <a:pt x="1454" y="826"/>
                </a:lnTo>
                <a:lnTo>
                  <a:pt x="1456" y="830"/>
                </a:lnTo>
                <a:lnTo>
                  <a:pt x="1458" y="830"/>
                </a:lnTo>
                <a:lnTo>
                  <a:pt x="1458" y="832"/>
                </a:lnTo>
                <a:lnTo>
                  <a:pt x="1456" y="830"/>
                </a:lnTo>
                <a:lnTo>
                  <a:pt x="1454" y="828"/>
                </a:lnTo>
                <a:lnTo>
                  <a:pt x="1452" y="824"/>
                </a:lnTo>
                <a:lnTo>
                  <a:pt x="1450" y="824"/>
                </a:lnTo>
                <a:lnTo>
                  <a:pt x="1448" y="822"/>
                </a:lnTo>
                <a:lnTo>
                  <a:pt x="1446" y="822"/>
                </a:lnTo>
                <a:lnTo>
                  <a:pt x="1444" y="822"/>
                </a:lnTo>
                <a:lnTo>
                  <a:pt x="1442" y="822"/>
                </a:lnTo>
                <a:lnTo>
                  <a:pt x="1439" y="824"/>
                </a:lnTo>
                <a:lnTo>
                  <a:pt x="1437" y="826"/>
                </a:lnTo>
                <a:lnTo>
                  <a:pt x="1437" y="826"/>
                </a:lnTo>
                <a:lnTo>
                  <a:pt x="1439" y="822"/>
                </a:lnTo>
                <a:lnTo>
                  <a:pt x="1442" y="822"/>
                </a:lnTo>
                <a:lnTo>
                  <a:pt x="1442" y="820"/>
                </a:lnTo>
                <a:lnTo>
                  <a:pt x="1442" y="820"/>
                </a:lnTo>
                <a:lnTo>
                  <a:pt x="1442" y="818"/>
                </a:lnTo>
                <a:lnTo>
                  <a:pt x="1439" y="816"/>
                </a:lnTo>
                <a:lnTo>
                  <a:pt x="1439" y="814"/>
                </a:lnTo>
                <a:lnTo>
                  <a:pt x="1439" y="814"/>
                </a:lnTo>
                <a:lnTo>
                  <a:pt x="1435" y="809"/>
                </a:lnTo>
                <a:lnTo>
                  <a:pt x="1433" y="807"/>
                </a:lnTo>
                <a:lnTo>
                  <a:pt x="1431" y="807"/>
                </a:lnTo>
                <a:lnTo>
                  <a:pt x="1429" y="805"/>
                </a:lnTo>
                <a:lnTo>
                  <a:pt x="1427" y="805"/>
                </a:lnTo>
                <a:lnTo>
                  <a:pt x="1427" y="805"/>
                </a:lnTo>
                <a:lnTo>
                  <a:pt x="1425" y="805"/>
                </a:lnTo>
                <a:lnTo>
                  <a:pt x="1423" y="805"/>
                </a:lnTo>
                <a:lnTo>
                  <a:pt x="1423" y="805"/>
                </a:lnTo>
                <a:lnTo>
                  <a:pt x="1423" y="803"/>
                </a:lnTo>
                <a:lnTo>
                  <a:pt x="1425" y="803"/>
                </a:lnTo>
                <a:lnTo>
                  <a:pt x="1425" y="803"/>
                </a:lnTo>
                <a:lnTo>
                  <a:pt x="1427" y="801"/>
                </a:lnTo>
                <a:lnTo>
                  <a:pt x="1425" y="801"/>
                </a:lnTo>
                <a:lnTo>
                  <a:pt x="1423" y="799"/>
                </a:lnTo>
                <a:lnTo>
                  <a:pt x="1423" y="797"/>
                </a:lnTo>
                <a:lnTo>
                  <a:pt x="1419" y="793"/>
                </a:lnTo>
                <a:lnTo>
                  <a:pt x="1419" y="793"/>
                </a:lnTo>
                <a:lnTo>
                  <a:pt x="1416" y="791"/>
                </a:lnTo>
                <a:lnTo>
                  <a:pt x="1416" y="791"/>
                </a:lnTo>
                <a:lnTo>
                  <a:pt x="1416" y="788"/>
                </a:lnTo>
                <a:lnTo>
                  <a:pt x="1416" y="788"/>
                </a:lnTo>
                <a:lnTo>
                  <a:pt x="1416" y="786"/>
                </a:lnTo>
                <a:lnTo>
                  <a:pt x="1416" y="786"/>
                </a:lnTo>
                <a:lnTo>
                  <a:pt x="1416" y="784"/>
                </a:lnTo>
                <a:lnTo>
                  <a:pt x="1419" y="782"/>
                </a:lnTo>
                <a:lnTo>
                  <a:pt x="1416" y="780"/>
                </a:lnTo>
                <a:lnTo>
                  <a:pt x="1416" y="778"/>
                </a:lnTo>
                <a:lnTo>
                  <a:pt x="1419" y="776"/>
                </a:lnTo>
                <a:lnTo>
                  <a:pt x="1419" y="774"/>
                </a:lnTo>
                <a:lnTo>
                  <a:pt x="1416" y="772"/>
                </a:lnTo>
                <a:lnTo>
                  <a:pt x="1416" y="770"/>
                </a:lnTo>
                <a:lnTo>
                  <a:pt x="1416" y="770"/>
                </a:lnTo>
                <a:lnTo>
                  <a:pt x="1414" y="767"/>
                </a:lnTo>
                <a:lnTo>
                  <a:pt x="1414" y="765"/>
                </a:lnTo>
                <a:lnTo>
                  <a:pt x="1414" y="763"/>
                </a:lnTo>
                <a:lnTo>
                  <a:pt x="1414" y="761"/>
                </a:lnTo>
                <a:lnTo>
                  <a:pt x="1416" y="755"/>
                </a:lnTo>
                <a:lnTo>
                  <a:pt x="1416" y="753"/>
                </a:lnTo>
                <a:lnTo>
                  <a:pt x="1414" y="751"/>
                </a:lnTo>
                <a:lnTo>
                  <a:pt x="1414" y="749"/>
                </a:lnTo>
                <a:lnTo>
                  <a:pt x="1412" y="747"/>
                </a:lnTo>
                <a:lnTo>
                  <a:pt x="1410" y="747"/>
                </a:lnTo>
                <a:lnTo>
                  <a:pt x="1408" y="747"/>
                </a:lnTo>
                <a:lnTo>
                  <a:pt x="1408" y="747"/>
                </a:lnTo>
                <a:lnTo>
                  <a:pt x="1406" y="747"/>
                </a:lnTo>
                <a:lnTo>
                  <a:pt x="1406" y="747"/>
                </a:lnTo>
                <a:lnTo>
                  <a:pt x="1402" y="747"/>
                </a:lnTo>
                <a:lnTo>
                  <a:pt x="1398" y="744"/>
                </a:lnTo>
                <a:lnTo>
                  <a:pt x="1395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91" y="744"/>
                </a:lnTo>
                <a:lnTo>
                  <a:pt x="1389" y="744"/>
                </a:lnTo>
                <a:lnTo>
                  <a:pt x="1387" y="744"/>
                </a:lnTo>
                <a:lnTo>
                  <a:pt x="1385" y="744"/>
                </a:lnTo>
                <a:lnTo>
                  <a:pt x="1383" y="744"/>
                </a:lnTo>
                <a:lnTo>
                  <a:pt x="1381" y="744"/>
                </a:lnTo>
                <a:lnTo>
                  <a:pt x="1377" y="744"/>
                </a:lnTo>
                <a:lnTo>
                  <a:pt x="1375" y="744"/>
                </a:lnTo>
                <a:lnTo>
                  <a:pt x="1375" y="744"/>
                </a:lnTo>
                <a:lnTo>
                  <a:pt x="1372" y="747"/>
                </a:lnTo>
                <a:lnTo>
                  <a:pt x="1370" y="749"/>
                </a:lnTo>
                <a:lnTo>
                  <a:pt x="1370" y="749"/>
                </a:lnTo>
                <a:lnTo>
                  <a:pt x="1372" y="744"/>
                </a:lnTo>
                <a:lnTo>
                  <a:pt x="1372" y="742"/>
                </a:lnTo>
                <a:lnTo>
                  <a:pt x="1372" y="742"/>
                </a:lnTo>
                <a:lnTo>
                  <a:pt x="1370" y="742"/>
                </a:lnTo>
                <a:lnTo>
                  <a:pt x="1370" y="740"/>
                </a:lnTo>
                <a:lnTo>
                  <a:pt x="1368" y="740"/>
                </a:lnTo>
                <a:lnTo>
                  <a:pt x="1366" y="738"/>
                </a:lnTo>
                <a:lnTo>
                  <a:pt x="1364" y="736"/>
                </a:lnTo>
                <a:lnTo>
                  <a:pt x="1362" y="736"/>
                </a:lnTo>
                <a:lnTo>
                  <a:pt x="1360" y="736"/>
                </a:lnTo>
                <a:lnTo>
                  <a:pt x="1356" y="734"/>
                </a:lnTo>
                <a:lnTo>
                  <a:pt x="1349" y="732"/>
                </a:lnTo>
                <a:lnTo>
                  <a:pt x="1343" y="730"/>
                </a:lnTo>
                <a:lnTo>
                  <a:pt x="1341" y="730"/>
                </a:lnTo>
                <a:lnTo>
                  <a:pt x="1339" y="730"/>
                </a:lnTo>
                <a:lnTo>
                  <a:pt x="1335" y="723"/>
                </a:lnTo>
                <a:lnTo>
                  <a:pt x="1333" y="721"/>
                </a:lnTo>
                <a:lnTo>
                  <a:pt x="1328" y="719"/>
                </a:lnTo>
                <a:lnTo>
                  <a:pt x="1326" y="717"/>
                </a:lnTo>
                <a:lnTo>
                  <a:pt x="1322" y="715"/>
                </a:lnTo>
                <a:lnTo>
                  <a:pt x="1320" y="713"/>
                </a:lnTo>
                <a:lnTo>
                  <a:pt x="1320" y="713"/>
                </a:lnTo>
                <a:lnTo>
                  <a:pt x="1316" y="713"/>
                </a:lnTo>
                <a:lnTo>
                  <a:pt x="1314" y="711"/>
                </a:lnTo>
                <a:lnTo>
                  <a:pt x="1307" y="711"/>
                </a:lnTo>
                <a:lnTo>
                  <a:pt x="1303" y="709"/>
                </a:lnTo>
                <a:lnTo>
                  <a:pt x="1299" y="707"/>
                </a:lnTo>
                <a:lnTo>
                  <a:pt x="1295" y="705"/>
                </a:lnTo>
                <a:lnTo>
                  <a:pt x="1291" y="705"/>
                </a:lnTo>
                <a:lnTo>
                  <a:pt x="1289" y="705"/>
                </a:lnTo>
                <a:lnTo>
                  <a:pt x="1274" y="709"/>
                </a:lnTo>
                <a:lnTo>
                  <a:pt x="1272" y="709"/>
                </a:lnTo>
                <a:lnTo>
                  <a:pt x="1270" y="711"/>
                </a:lnTo>
                <a:lnTo>
                  <a:pt x="1270" y="711"/>
                </a:lnTo>
                <a:lnTo>
                  <a:pt x="1270" y="709"/>
                </a:lnTo>
                <a:lnTo>
                  <a:pt x="1270" y="709"/>
                </a:lnTo>
                <a:lnTo>
                  <a:pt x="1268" y="709"/>
                </a:lnTo>
                <a:lnTo>
                  <a:pt x="1268" y="709"/>
                </a:lnTo>
                <a:lnTo>
                  <a:pt x="1266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3" y="711"/>
                </a:lnTo>
                <a:lnTo>
                  <a:pt x="1266" y="711"/>
                </a:lnTo>
                <a:lnTo>
                  <a:pt x="1266" y="709"/>
                </a:lnTo>
                <a:lnTo>
                  <a:pt x="1268" y="707"/>
                </a:lnTo>
                <a:lnTo>
                  <a:pt x="1268" y="705"/>
                </a:lnTo>
                <a:lnTo>
                  <a:pt x="1268" y="705"/>
                </a:lnTo>
                <a:lnTo>
                  <a:pt x="1268" y="702"/>
                </a:lnTo>
                <a:lnTo>
                  <a:pt x="1268" y="702"/>
                </a:lnTo>
                <a:lnTo>
                  <a:pt x="1268" y="700"/>
                </a:lnTo>
                <a:lnTo>
                  <a:pt x="1266" y="694"/>
                </a:lnTo>
                <a:lnTo>
                  <a:pt x="1263" y="692"/>
                </a:lnTo>
                <a:lnTo>
                  <a:pt x="1263" y="688"/>
                </a:lnTo>
                <a:lnTo>
                  <a:pt x="1261" y="684"/>
                </a:lnTo>
                <a:lnTo>
                  <a:pt x="1259" y="679"/>
                </a:lnTo>
                <a:lnTo>
                  <a:pt x="1259" y="677"/>
                </a:lnTo>
                <a:lnTo>
                  <a:pt x="1257" y="675"/>
                </a:lnTo>
                <a:lnTo>
                  <a:pt x="1257" y="673"/>
                </a:lnTo>
                <a:lnTo>
                  <a:pt x="1257" y="673"/>
                </a:lnTo>
                <a:lnTo>
                  <a:pt x="1255" y="673"/>
                </a:lnTo>
                <a:lnTo>
                  <a:pt x="1253" y="673"/>
                </a:lnTo>
                <a:lnTo>
                  <a:pt x="1249" y="673"/>
                </a:lnTo>
                <a:lnTo>
                  <a:pt x="1245" y="673"/>
                </a:lnTo>
                <a:lnTo>
                  <a:pt x="1245" y="673"/>
                </a:lnTo>
                <a:lnTo>
                  <a:pt x="1243" y="675"/>
                </a:lnTo>
                <a:lnTo>
                  <a:pt x="1243" y="682"/>
                </a:lnTo>
                <a:lnTo>
                  <a:pt x="1240" y="684"/>
                </a:lnTo>
                <a:lnTo>
                  <a:pt x="1240" y="682"/>
                </a:lnTo>
                <a:lnTo>
                  <a:pt x="1243" y="675"/>
                </a:lnTo>
                <a:lnTo>
                  <a:pt x="1243" y="673"/>
                </a:lnTo>
                <a:lnTo>
                  <a:pt x="1240" y="673"/>
                </a:lnTo>
                <a:lnTo>
                  <a:pt x="1238" y="671"/>
                </a:lnTo>
                <a:lnTo>
                  <a:pt x="1238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6" y="671"/>
                </a:lnTo>
                <a:lnTo>
                  <a:pt x="1234" y="669"/>
                </a:lnTo>
                <a:lnTo>
                  <a:pt x="1234" y="667"/>
                </a:lnTo>
                <a:lnTo>
                  <a:pt x="1234" y="667"/>
                </a:lnTo>
                <a:lnTo>
                  <a:pt x="1232" y="667"/>
                </a:lnTo>
                <a:lnTo>
                  <a:pt x="1234" y="667"/>
                </a:lnTo>
                <a:lnTo>
                  <a:pt x="1234" y="665"/>
                </a:lnTo>
                <a:lnTo>
                  <a:pt x="1234" y="663"/>
                </a:lnTo>
                <a:lnTo>
                  <a:pt x="1234" y="658"/>
                </a:lnTo>
                <a:lnTo>
                  <a:pt x="1234" y="648"/>
                </a:lnTo>
                <a:lnTo>
                  <a:pt x="1234" y="644"/>
                </a:lnTo>
                <a:lnTo>
                  <a:pt x="1236" y="640"/>
                </a:lnTo>
                <a:lnTo>
                  <a:pt x="1236" y="637"/>
                </a:lnTo>
                <a:lnTo>
                  <a:pt x="1236" y="637"/>
                </a:lnTo>
                <a:lnTo>
                  <a:pt x="1236" y="637"/>
                </a:lnTo>
                <a:lnTo>
                  <a:pt x="1234" y="635"/>
                </a:lnTo>
                <a:lnTo>
                  <a:pt x="1236" y="635"/>
                </a:lnTo>
                <a:lnTo>
                  <a:pt x="1238" y="635"/>
                </a:lnTo>
                <a:lnTo>
                  <a:pt x="1238" y="633"/>
                </a:lnTo>
                <a:lnTo>
                  <a:pt x="1240" y="631"/>
                </a:lnTo>
                <a:lnTo>
                  <a:pt x="1240" y="627"/>
                </a:lnTo>
                <a:lnTo>
                  <a:pt x="1245" y="625"/>
                </a:lnTo>
                <a:lnTo>
                  <a:pt x="1245" y="623"/>
                </a:lnTo>
                <a:lnTo>
                  <a:pt x="1245" y="621"/>
                </a:lnTo>
                <a:lnTo>
                  <a:pt x="1245" y="619"/>
                </a:lnTo>
                <a:lnTo>
                  <a:pt x="1245" y="619"/>
                </a:lnTo>
                <a:lnTo>
                  <a:pt x="1245" y="619"/>
                </a:lnTo>
                <a:lnTo>
                  <a:pt x="1247" y="619"/>
                </a:lnTo>
                <a:lnTo>
                  <a:pt x="1247" y="619"/>
                </a:lnTo>
                <a:lnTo>
                  <a:pt x="1247" y="617"/>
                </a:lnTo>
                <a:lnTo>
                  <a:pt x="1247" y="617"/>
                </a:lnTo>
                <a:lnTo>
                  <a:pt x="1247" y="614"/>
                </a:lnTo>
                <a:lnTo>
                  <a:pt x="1251" y="612"/>
                </a:lnTo>
                <a:lnTo>
                  <a:pt x="1255" y="610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5" y="608"/>
                </a:lnTo>
                <a:lnTo>
                  <a:pt x="1253" y="606"/>
                </a:lnTo>
                <a:lnTo>
                  <a:pt x="1253" y="606"/>
                </a:lnTo>
                <a:lnTo>
                  <a:pt x="1253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7" y="604"/>
                </a:lnTo>
                <a:lnTo>
                  <a:pt x="1255" y="604"/>
                </a:lnTo>
                <a:lnTo>
                  <a:pt x="1255" y="604"/>
                </a:lnTo>
                <a:lnTo>
                  <a:pt x="1255" y="602"/>
                </a:lnTo>
                <a:lnTo>
                  <a:pt x="1257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2"/>
                </a:lnTo>
                <a:lnTo>
                  <a:pt x="1259" y="600"/>
                </a:lnTo>
                <a:lnTo>
                  <a:pt x="1259" y="600"/>
                </a:lnTo>
                <a:lnTo>
                  <a:pt x="1261" y="598"/>
                </a:lnTo>
                <a:lnTo>
                  <a:pt x="1261" y="598"/>
                </a:lnTo>
                <a:lnTo>
                  <a:pt x="1261" y="598"/>
                </a:lnTo>
                <a:lnTo>
                  <a:pt x="1257" y="596"/>
                </a:lnTo>
                <a:lnTo>
                  <a:pt x="1257" y="596"/>
                </a:lnTo>
                <a:lnTo>
                  <a:pt x="1257" y="596"/>
                </a:lnTo>
                <a:lnTo>
                  <a:pt x="1261" y="596"/>
                </a:lnTo>
                <a:lnTo>
                  <a:pt x="1263" y="598"/>
                </a:lnTo>
                <a:lnTo>
                  <a:pt x="1266" y="598"/>
                </a:lnTo>
                <a:lnTo>
                  <a:pt x="1266" y="600"/>
                </a:lnTo>
                <a:lnTo>
                  <a:pt x="1268" y="600"/>
                </a:lnTo>
                <a:lnTo>
                  <a:pt x="1268" y="600"/>
                </a:lnTo>
                <a:lnTo>
                  <a:pt x="1266" y="598"/>
                </a:lnTo>
                <a:lnTo>
                  <a:pt x="1266" y="596"/>
                </a:lnTo>
                <a:lnTo>
                  <a:pt x="1263" y="596"/>
                </a:lnTo>
                <a:lnTo>
                  <a:pt x="1263" y="596"/>
                </a:lnTo>
                <a:lnTo>
                  <a:pt x="1266" y="593"/>
                </a:lnTo>
                <a:lnTo>
                  <a:pt x="1266" y="593"/>
                </a:lnTo>
                <a:lnTo>
                  <a:pt x="1268" y="591"/>
                </a:lnTo>
                <a:lnTo>
                  <a:pt x="1268" y="591"/>
                </a:lnTo>
                <a:lnTo>
                  <a:pt x="1268" y="591"/>
                </a:lnTo>
                <a:lnTo>
                  <a:pt x="1270" y="591"/>
                </a:lnTo>
                <a:lnTo>
                  <a:pt x="1270" y="591"/>
                </a:lnTo>
                <a:lnTo>
                  <a:pt x="1272" y="589"/>
                </a:lnTo>
                <a:lnTo>
                  <a:pt x="1272" y="589"/>
                </a:lnTo>
                <a:lnTo>
                  <a:pt x="1274" y="591"/>
                </a:lnTo>
                <a:lnTo>
                  <a:pt x="1274" y="591"/>
                </a:lnTo>
                <a:lnTo>
                  <a:pt x="1276" y="591"/>
                </a:lnTo>
                <a:lnTo>
                  <a:pt x="1276" y="589"/>
                </a:lnTo>
                <a:lnTo>
                  <a:pt x="1276" y="589"/>
                </a:lnTo>
                <a:lnTo>
                  <a:pt x="1272" y="589"/>
                </a:lnTo>
                <a:lnTo>
                  <a:pt x="1272" y="587"/>
                </a:lnTo>
                <a:lnTo>
                  <a:pt x="1270" y="587"/>
                </a:lnTo>
                <a:lnTo>
                  <a:pt x="1270" y="587"/>
                </a:lnTo>
                <a:lnTo>
                  <a:pt x="1270" y="585"/>
                </a:lnTo>
                <a:lnTo>
                  <a:pt x="1270" y="585"/>
                </a:lnTo>
                <a:lnTo>
                  <a:pt x="1270" y="585"/>
                </a:lnTo>
                <a:lnTo>
                  <a:pt x="1272" y="585"/>
                </a:lnTo>
                <a:lnTo>
                  <a:pt x="1272" y="585"/>
                </a:lnTo>
                <a:lnTo>
                  <a:pt x="1274" y="583"/>
                </a:lnTo>
                <a:lnTo>
                  <a:pt x="1274" y="583"/>
                </a:lnTo>
                <a:lnTo>
                  <a:pt x="1276" y="585"/>
                </a:lnTo>
                <a:lnTo>
                  <a:pt x="1282" y="585"/>
                </a:lnTo>
                <a:lnTo>
                  <a:pt x="1284" y="585"/>
                </a:lnTo>
                <a:lnTo>
                  <a:pt x="1289" y="583"/>
                </a:lnTo>
                <a:lnTo>
                  <a:pt x="1289" y="583"/>
                </a:lnTo>
                <a:lnTo>
                  <a:pt x="1291" y="583"/>
                </a:lnTo>
                <a:lnTo>
                  <a:pt x="1293" y="581"/>
                </a:lnTo>
                <a:lnTo>
                  <a:pt x="1293" y="581"/>
                </a:lnTo>
                <a:lnTo>
                  <a:pt x="1293" y="579"/>
                </a:lnTo>
                <a:lnTo>
                  <a:pt x="1293" y="579"/>
                </a:lnTo>
                <a:lnTo>
                  <a:pt x="1293" y="575"/>
                </a:lnTo>
                <a:lnTo>
                  <a:pt x="1293" y="572"/>
                </a:lnTo>
                <a:lnTo>
                  <a:pt x="1291" y="570"/>
                </a:lnTo>
                <a:lnTo>
                  <a:pt x="1289" y="570"/>
                </a:lnTo>
                <a:lnTo>
                  <a:pt x="1284" y="570"/>
                </a:lnTo>
                <a:lnTo>
                  <a:pt x="1282" y="568"/>
                </a:lnTo>
                <a:lnTo>
                  <a:pt x="1280" y="566"/>
                </a:lnTo>
                <a:lnTo>
                  <a:pt x="1278" y="564"/>
                </a:lnTo>
                <a:lnTo>
                  <a:pt x="1276" y="566"/>
                </a:lnTo>
                <a:lnTo>
                  <a:pt x="1274" y="566"/>
                </a:lnTo>
                <a:lnTo>
                  <a:pt x="1270" y="568"/>
                </a:lnTo>
                <a:lnTo>
                  <a:pt x="1268" y="568"/>
                </a:lnTo>
                <a:lnTo>
                  <a:pt x="1268" y="568"/>
                </a:lnTo>
                <a:lnTo>
                  <a:pt x="1272" y="566"/>
                </a:lnTo>
                <a:lnTo>
                  <a:pt x="1272" y="566"/>
                </a:lnTo>
                <a:lnTo>
                  <a:pt x="1272" y="564"/>
                </a:lnTo>
                <a:lnTo>
                  <a:pt x="1270" y="564"/>
                </a:lnTo>
                <a:lnTo>
                  <a:pt x="1268" y="564"/>
                </a:lnTo>
                <a:lnTo>
                  <a:pt x="1257" y="560"/>
                </a:lnTo>
                <a:lnTo>
                  <a:pt x="1257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0"/>
                </a:lnTo>
                <a:lnTo>
                  <a:pt x="1255" y="562"/>
                </a:lnTo>
                <a:lnTo>
                  <a:pt x="1257" y="562"/>
                </a:lnTo>
                <a:lnTo>
                  <a:pt x="1257" y="562"/>
                </a:lnTo>
                <a:lnTo>
                  <a:pt x="1255" y="562"/>
                </a:lnTo>
                <a:lnTo>
                  <a:pt x="1253" y="562"/>
                </a:lnTo>
                <a:lnTo>
                  <a:pt x="1251" y="560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8"/>
                </a:lnTo>
                <a:lnTo>
                  <a:pt x="1251" y="556"/>
                </a:lnTo>
                <a:lnTo>
                  <a:pt x="1255" y="558"/>
                </a:lnTo>
                <a:lnTo>
                  <a:pt x="1261" y="560"/>
                </a:lnTo>
                <a:lnTo>
                  <a:pt x="1268" y="562"/>
                </a:lnTo>
                <a:lnTo>
                  <a:pt x="1270" y="562"/>
                </a:lnTo>
                <a:lnTo>
                  <a:pt x="1272" y="564"/>
                </a:lnTo>
                <a:lnTo>
                  <a:pt x="1274" y="564"/>
                </a:lnTo>
                <a:lnTo>
                  <a:pt x="1274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2"/>
                </a:lnTo>
                <a:lnTo>
                  <a:pt x="1276" y="564"/>
                </a:lnTo>
                <a:lnTo>
                  <a:pt x="1276" y="564"/>
                </a:lnTo>
                <a:lnTo>
                  <a:pt x="1276" y="564"/>
                </a:lnTo>
                <a:lnTo>
                  <a:pt x="1280" y="564"/>
                </a:lnTo>
                <a:lnTo>
                  <a:pt x="1282" y="564"/>
                </a:lnTo>
                <a:lnTo>
                  <a:pt x="1289" y="566"/>
                </a:lnTo>
                <a:lnTo>
                  <a:pt x="1291" y="568"/>
                </a:lnTo>
                <a:lnTo>
                  <a:pt x="1293" y="568"/>
                </a:lnTo>
                <a:lnTo>
                  <a:pt x="1293" y="568"/>
                </a:lnTo>
                <a:lnTo>
                  <a:pt x="1295" y="566"/>
                </a:lnTo>
                <a:lnTo>
                  <a:pt x="1295" y="566"/>
                </a:lnTo>
                <a:lnTo>
                  <a:pt x="1297" y="566"/>
                </a:lnTo>
                <a:lnTo>
                  <a:pt x="1297" y="566"/>
                </a:lnTo>
                <a:lnTo>
                  <a:pt x="1299" y="566"/>
                </a:lnTo>
                <a:lnTo>
                  <a:pt x="1301" y="566"/>
                </a:lnTo>
                <a:lnTo>
                  <a:pt x="1301" y="566"/>
                </a:lnTo>
                <a:lnTo>
                  <a:pt x="1303" y="562"/>
                </a:lnTo>
                <a:lnTo>
                  <a:pt x="1303" y="562"/>
                </a:lnTo>
                <a:lnTo>
                  <a:pt x="1303" y="562"/>
                </a:lnTo>
                <a:lnTo>
                  <a:pt x="1301" y="558"/>
                </a:lnTo>
                <a:lnTo>
                  <a:pt x="1301" y="558"/>
                </a:lnTo>
                <a:lnTo>
                  <a:pt x="1305" y="560"/>
                </a:lnTo>
                <a:lnTo>
                  <a:pt x="1305" y="560"/>
                </a:lnTo>
                <a:lnTo>
                  <a:pt x="1305" y="558"/>
                </a:lnTo>
                <a:lnTo>
                  <a:pt x="1305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3" y="556"/>
                </a:lnTo>
                <a:lnTo>
                  <a:pt x="1307" y="554"/>
                </a:lnTo>
                <a:lnTo>
                  <a:pt x="1307" y="554"/>
                </a:lnTo>
                <a:lnTo>
                  <a:pt x="1307" y="556"/>
                </a:lnTo>
                <a:lnTo>
                  <a:pt x="1307" y="556"/>
                </a:lnTo>
                <a:lnTo>
                  <a:pt x="1310" y="558"/>
                </a:lnTo>
                <a:lnTo>
                  <a:pt x="1310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2" y="558"/>
                </a:lnTo>
                <a:lnTo>
                  <a:pt x="1316" y="558"/>
                </a:lnTo>
                <a:lnTo>
                  <a:pt x="1316" y="560"/>
                </a:lnTo>
                <a:lnTo>
                  <a:pt x="1316" y="558"/>
                </a:lnTo>
                <a:lnTo>
                  <a:pt x="1316" y="556"/>
                </a:lnTo>
                <a:lnTo>
                  <a:pt x="1316" y="556"/>
                </a:lnTo>
                <a:lnTo>
                  <a:pt x="1318" y="558"/>
                </a:lnTo>
                <a:lnTo>
                  <a:pt x="1318" y="558"/>
                </a:lnTo>
                <a:lnTo>
                  <a:pt x="1320" y="558"/>
                </a:lnTo>
                <a:lnTo>
                  <a:pt x="1324" y="558"/>
                </a:lnTo>
                <a:lnTo>
                  <a:pt x="1326" y="556"/>
                </a:lnTo>
                <a:lnTo>
                  <a:pt x="1331" y="554"/>
                </a:lnTo>
                <a:lnTo>
                  <a:pt x="1333" y="554"/>
                </a:lnTo>
                <a:lnTo>
                  <a:pt x="1333" y="552"/>
                </a:lnTo>
                <a:lnTo>
                  <a:pt x="1335" y="549"/>
                </a:lnTo>
                <a:lnTo>
                  <a:pt x="1343" y="539"/>
                </a:lnTo>
                <a:lnTo>
                  <a:pt x="1345" y="537"/>
                </a:lnTo>
                <a:lnTo>
                  <a:pt x="1347" y="533"/>
                </a:lnTo>
                <a:lnTo>
                  <a:pt x="1347" y="533"/>
                </a:lnTo>
                <a:lnTo>
                  <a:pt x="1347" y="531"/>
                </a:lnTo>
                <a:lnTo>
                  <a:pt x="1345" y="531"/>
                </a:lnTo>
                <a:lnTo>
                  <a:pt x="1341" y="528"/>
                </a:lnTo>
                <a:lnTo>
                  <a:pt x="1335" y="528"/>
                </a:lnTo>
                <a:lnTo>
                  <a:pt x="1331" y="528"/>
                </a:lnTo>
                <a:lnTo>
                  <a:pt x="1318" y="526"/>
                </a:lnTo>
                <a:lnTo>
                  <a:pt x="1316" y="526"/>
                </a:lnTo>
                <a:lnTo>
                  <a:pt x="1316" y="524"/>
                </a:lnTo>
                <a:lnTo>
                  <a:pt x="1310" y="520"/>
                </a:lnTo>
                <a:lnTo>
                  <a:pt x="1307" y="518"/>
                </a:lnTo>
                <a:lnTo>
                  <a:pt x="1305" y="516"/>
                </a:lnTo>
                <a:lnTo>
                  <a:pt x="1303" y="516"/>
                </a:lnTo>
                <a:lnTo>
                  <a:pt x="1301" y="516"/>
                </a:lnTo>
                <a:lnTo>
                  <a:pt x="1295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4"/>
                </a:lnTo>
                <a:lnTo>
                  <a:pt x="1289" y="516"/>
                </a:lnTo>
                <a:lnTo>
                  <a:pt x="1284" y="514"/>
                </a:lnTo>
                <a:lnTo>
                  <a:pt x="1282" y="514"/>
                </a:lnTo>
                <a:lnTo>
                  <a:pt x="1284" y="512"/>
                </a:lnTo>
                <a:lnTo>
                  <a:pt x="1284" y="512"/>
                </a:lnTo>
                <a:lnTo>
                  <a:pt x="1289" y="512"/>
                </a:lnTo>
                <a:lnTo>
                  <a:pt x="1293" y="512"/>
                </a:lnTo>
                <a:lnTo>
                  <a:pt x="1295" y="514"/>
                </a:lnTo>
                <a:lnTo>
                  <a:pt x="1297" y="514"/>
                </a:lnTo>
                <a:lnTo>
                  <a:pt x="1299" y="514"/>
                </a:lnTo>
                <a:lnTo>
                  <a:pt x="1301" y="514"/>
                </a:lnTo>
                <a:lnTo>
                  <a:pt x="1303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5" y="514"/>
                </a:lnTo>
                <a:lnTo>
                  <a:pt x="1307" y="514"/>
                </a:lnTo>
                <a:lnTo>
                  <a:pt x="1310" y="514"/>
                </a:lnTo>
                <a:lnTo>
                  <a:pt x="1312" y="516"/>
                </a:lnTo>
                <a:lnTo>
                  <a:pt x="1318" y="518"/>
                </a:lnTo>
                <a:lnTo>
                  <a:pt x="1320" y="518"/>
                </a:lnTo>
                <a:lnTo>
                  <a:pt x="1322" y="518"/>
                </a:lnTo>
                <a:lnTo>
                  <a:pt x="1322" y="520"/>
                </a:lnTo>
                <a:lnTo>
                  <a:pt x="1322" y="520"/>
                </a:lnTo>
                <a:lnTo>
                  <a:pt x="1324" y="522"/>
                </a:lnTo>
                <a:lnTo>
                  <a:pt x="1326" y="522"/>
                </a:lnTo>
                <a:lnTo>
                  <a:pt x="1331" y="526"/>
                </a:lnTo>
                <a:lnTo>
                  <a:pt x="1333" y="526"/>
                </a:lnTo>
                <a:lnTo>
                  <a:pt x="1337" y="526"/>
                </a:lnTo>
                <a:lnTo>
                  <a:pt x="1341" y="526"/>
                </a:lnTo>
                <a:lnTo>
                  <a:pt x="1343" y="526"/>
                </a:lnTo>
                <a:lnTo>
                  <a:pt x="1345" y="526"/>
                </a:lnTo>
                <a:lnTo>
                  <a:pt x="1345" y="524"/>
                </a:lnTo>
                <a:lnTo>
                  <a:pt x="1347" y="522"/>
                </a:lnTo>
                <a:lnTo>
                  <a:pt x="1351" y="520"/>
                </a:lnTo>
                <a:lnTo>
                  <a:pt x="1362" y="512"/>
                </a:lnTo>
                <a:lnTo>
                  <a:pt x="1362" y="510"/>
                </a:lnTo>
                <a:lnTo>
                  <a:pt x="1362" y="510"/>
                </a:lnTo>
                <a:lnTo>
                  <a:pt x="1362" y="508"/>
                </a:lnTo>
                <a:lnTo>
                  <a:pt x="1362" y="508"/>
                </a:lnTo>
                <a:lnTo>
                  <a:pt x="1360" y="505"/>
                </a:lnTo>
                <a:lnTo>
                  <a:pt x="1358" y="505"/>
                </a:lnTo>
                <a:lnTo>
                  <a:pt x="1354" y="503"/>
                </a:lnTo>
                <a:lnTo>
                  <a:pt x="1351" y="503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501"/>
                </a:lnTo>
                <a:lnTo>
                  <a:pt x="1351" y="499"/>
                </a:lnTo>
                <a:lnTo>
                  <a:pt x="1351" y="499"/>
                </a:lnTo>
                <a:lnTo>
                  <a:pt x="1354" y="499"/>
                </a:lnTo>
                <a:lnTo>
                  <a:pt x="1360" y="499"/>
                </a:lnTo>
                <a:lnTo>
                  <a:pt x="1364" y="499"/>
                </a:lnTo>
                <a:lnTo>
                  <a:pt x="1368" y="497"/>
                </a:lnTo>
                <a:lnTo>
                  <a:pt x="1370" y="499"/>
                </a:lnTo>
                <a:lnTo>
                  <a:pt x="1372" y="501"/>
                </a:lnTo>
                <a:lnTo>
                  <a:pt x="1375" y="503"/>
                </a:lnTo>
                <a:lnTo>
                  <a:pt x="1375" y="503"/>
                </a:lnTo>
                <a:lnTo>
                  <a:pt x="1377" y="505"/>
                </a:lnTo>
                <a:lnTo>
                  <a:pt x="1381" y="508"/>
                </a:lnTo>
                <a:lnTo>
                  <a:pt x="1383" y="508"/>
                </a:lnTo>
                <a:lnTo>
                  <a:pt x="1385" y="508"/>
                </a:lnTo>
                <a:lnTo>
                  <a:pt x="1385" y="505"/>
                </a:lnTo>
                <a:lnTo>
                  <a:pt x="1387" y="505"/>
                </a:lnTo>
                <a:lnTo>
                  <a:pt x="1387" y="505"/>
                </a:lnTo>
                <a:lnTo>
                  <a:pt x="1391" y="505"/>
                </a:lnTo>
                <a:lnTo>
                  <a:pt x="1391" y="508"/>
                </a:lnTo>
                <a:lnTo>
                  <a:pt x="1393" y="508"/>
                </a:lnTo>
                <a:lnTo>
                  <a:pt x="1393" y="505"/>
                </a:lnTo>
                <a:lnTo>
                  <a:pt x="1393" y="505"/>
                </a:lnTo>
                <a:lnTo>
                  <a:pt x="1391" y="501"/>
                </a:lnTo>
                <a:lnTo>
                  <a:pt x="1389" y="499"/>
                </a:lnTo>
                <a:lnTo>
                  <a:pt x="1389" y="497"/>
                </a:lnTo>
                <a:lnTo>
                  <a:pt x="1387" y="497"/>
                </a:lnTo>
                <a:lnTo>
                  <a:pt x="1387" y="495"/>
                </a:lnTo>
                <a:lnTo>
                  <a:pt x="1387" y="495"/>
                </a:lnTo>
                <a:lnTo>
                  <a:pt x="1383" y="491"/>
                </a:lnTo>
                <a:lnTo>
                  <a:pt x="1383" y="491"/>
                </a:lnTo>
                <a:lnTo>
                  <a:pt x="1381" y="491"/>
                </a:lnTo>
                <a:lnTo>
                  <a:pt x="1381" y="489"/>
                </a:lnTo>
                <a:lnTo>
                  <a:pt x="1379" y="489"/>
                </a:lnTo>
                <a:lnTo>
                  <a:pt x="1379" y="489"/>
                </a:lnTo>
                <a:lnTo>
                  <a:pt x="1377" y="491"/>
                </a:lnTo>
                <a:lnTo>
                  <a:pt x="1377" y="491"/>
                </a:lnTo>
                <a:lnTo>
                  <a:pt x="1375" y="491"/>
                </a:lnTo>
                <a:lnTo>
                  <a:pt x="1375" y="491"/>
                </a:lnTo>
                <a:lnTo>
                  <a:pt x="1377" y="489"/>
                </a:lnTo>
                <a:lnTo>
                  <a:pt x="1379" y="487"/>
                </a:lnTo>
                <a:lnTo>
                  <a:pt x="1381" y="487"/>
                </a:lnTo>
                <a:lnTo>
                  <a:pt x="1383" y="489"/>
                </a:lnTo>
                <a:lnTo>
                  <a:pt x="1383" y="489"/>
                </a:lnTo>
                <a:lnTo>
                  <a:pt x="1385" y="489"/>
                </a:lnTo>
                <a:lnTo>
                  <a:pt x="1387" y="491"/>
                </a:lnTo>
                <a:lnTo>
                  <a:pt x="1387" y="491"/>
                </a:lnTo>
                <a:lnTo>
                  <a:pt x="1385" y="493"/>
                </a:lnTo>
                <a:lnTo>
                  <a:pt x="1385" y="493"/>
                </a:lnTo>
                <a:lnTo>
                  <a:pt x="1387" y="493"/>
                </a:lnTo>
                <a:lnTo>
                  <a:pt x="1387" y="495"/>
                </a:lnTo>
                <a:lnTo>
                  <a:pt x="1389" y="495"/>
                </a:lnTo>
                <a:lnTo>
                  <a:pt x="1389" y="495"/>
                </a:lnTo>
                <a:lnTo>
                  <a:pt x="1391" y="495"/>
                </a:lnTo>
                <a:lnTo>
                  <a:pt x="1391" y="495"/>
                </a:lnTo>
                <a:lnTo>
                  <a:pt x="1395" y="499"/>
                </a:lnTo>
                <a:lnTo>
                  <a:pt x="1395" y="499"/>
                </a:lnTo>
                <a:lnTo>
                  <a:pt x="1395" y="501"/>
                </a:lnTo>
                <a:lnTo>
                  <a:pt x="1398" y="503"/>
                </a:lnTo>
                <a:lnTo>
                  <a:pt x="1398" y="503"/>
                </a:lnTo>
                <a:lnTo>
                  <a:pt x="1400" y="503"/>
                </a:lnTo>
                <a:lnTo>
                  <a:pt x="1402" y="501"/>
                </a:lnTo>
                <a:lnTo>
                  <a:pt x="1402" y="501"/>
                </a:lnTo>
                <a:lnTo>
                  <a:pt x="1406" y="499"/>
                </a:lnTo>
                <a:lnTo>
                  <a:pt x="1410" y="497"/>
                </a:lnTo>
                <a:lnTo>
                  <a:pt x="1412" y="497"/>
                </a:lnTo>
                <a:lnTo>
                  <a:pt x="1414" y="495"/>
                </a:lnTo>
                <a:lnTo>
                  <a:pt x="1416" y="495"/>
                </a:lnTo>
                <a:lnTo>
                  <a:pt x="1416" y="493"/>
                </a:lnTo>
                <a:lnTo>
                  <a:pt x="1419" y="493"/>
                </a:lnTo>
                <a:lnTo>
                  <a:pt x="1421" y="489"/>
                </a:lnTo>
                <a:lnTo>
                  <a:pt x="1421" y="489"/>
                </a:lnTo>
                <a:lnTo>
                  <a:pt x="1421" y="489"/>
                </a:lnTo>
                <a:lnTo>
                  <a:pt x="1425" y="489"/>
                </a:lnTo>
                <a:lnTo>
                  <a:pt x="1425" y="487"/>
                </a:lnTo>
                <a:lnTo>
                  <a:pt x="1427" y="487"/>
                </a:lnTo>
                <a:lnTo>
                  <a:pt x="1427" y="484"/>
                </a:lnTo>
                <a:lnTo>
                  <a:pt x="1429" y="482"/>
                </a:lnTo>
                <a:lnTo>
                  <a:pt x="1429" y="478"/>
                </a:lnTo>
                <a:lnTo>
                  <a:pt x="1431" y="476"/>
                </a:lnTo>
                <a:lnTo>
                  <a:pt x="1429" y="476"/>
                </a:lnTo>
                <a:lnTo>
                  <a:pt x="1429" y="474"/>
                </a:lnTo>
                <a:lnTo>
                  <a:pt x="1427" y="472"/>
                </a:lnTo>
                <a:lnTo>
                  <a:pt x="1425" y="470"/>
                </a:lnTo>
                <a:lnTo>
                  <a:pt x="1421" y="468"/>
                </a:lnTo>
                <a:lnTo>
                  <a:pt x="1421" y="466"/>
                </a:lnTo>
                <a:lnTo>
                  <a:pt x="1419" y="466"/>
                </a:lnTo>
                <a:lnTo>
                  <a:pt x="1419" y="463"/>
                </a:lnTo>
                <a:lnTo>
                  <a:pt x="1419" y="463"/>
                </a:lnTo>
                <a:lnTo>
                  <a:pt x="1419" y="461"/>
                </a:lnTo>
                <a:lnTo>
                  <a:pt x="1419" y="459"/>
                </a:lnTo>
                <a:lnTo>
                  <a:pt x="1421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9" y="459"/>
                </a:lnTo>
                <a:lnTo>
                  <a:pt x="1416" y="459"/>
                </a:lnTo>
                <a:lnTo>
                  <a:pt x="1416" y="459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4" y="455"/>
                </a:lnTo>
                <a:lnTo>
                  <a:pt x="1412" y="453"/>
                </a:lnTo>
                <a:lnTo>
                  <a:pt x="1412" y="453"/>
                </a:lnTo>
                <a:lnTo>
                  <a:pt x="1412" y="451"/>
                </a:lnTo>
                <a:lnTo>
                  <a:pt x="1412" y="451"/>
                </a:lnTo>
                <a:lnTo>
                  <a:pt x="1414" y="451"/>
                </a:lnTo>
                <a:lnTo>
                  <a:pt x="1416" y="451"/>
                </a:lnTo>
                <a:lnTo>
                  <a:pt x="1419" y="451"/>
                </a:lnTo>
                <a:lnTo>
                  <a:pt x="1421" y="451"/>
                </a:lnTo>
                <a:lnTo>
                  <a:pt x="1421" y="451"/>
                </a:lnTo>
                <a:lnTo>
                  <a:pt x="1423" y="451"/>
                </a:lnTo>
                <a:lnTo>
                  <a:pt x="1425" y="451"/>
                </a:lnTo>
                <a:lnTo>
                  <a:pt x="1427" y="449"/>
                </a:lnTo>
                <a:lnTo>
                  <a:pt x="1431" y="447"/>
                </a:lnTo>
                <a:lnTo>
                  <a:pt x="1431" y="447"/>
                </a:lnTo>
                <a:lnTo>
                  <a:pt x="1431" y="445"/>
                </a:lnTo>
                <a:lnTo>
                  <a:pt x="1431" y="445"/>
                </a:lnTo>
                <a:lnTo>
                  <a:pt x="1429" y="443"/>
                </a:lnTo>
                <a:lnTo>
                  <a:pt x="1429" y="443"/>
                </a:lnTo>
                <a:lnTo>
                  <a:pt x="1427" y="443"/>
                </a:lnTo>
                <a:lnTo>
                  <a:pt x="1425" y="440"/>
                </a:lnTo>
                <a:lnTo>
                  <a:pt x="1421" y="440"/>
                </a:lnTo>
                <a:lnTo>
                  <a:pt x="1421" y="440"/>
                </a:lnTo>
                <a:lnTo>
                  <a:pt x="1423" y="438"/>
                </a:lnTo>
                <a:lnTo>
                  <a:pt x="1425" y="438"/>
                </a:lnTo>
                <a:lnTo>
                  <a:pt x="1429" y="436"/>
                </a:lnTo>
                <a:lnTo>
                  <a:pt x="1429" y="434"/>
                </a:lnTo>
                <a:lnTo>
                  <a:pt x="1429" y="434"/>
                </a:lnTo>
                <a:lnTo>
                  <a:pt x="1429" y="434"/>
                </a:lnTo>
                <a:lnTo>
                  <a:pt x="1423" y="432"/>
                </a:lnTo>
                <a:lnTo>
                  <a:pt x="1421" y="432"/>
                </a:lnTo>
                <a:lnTo>
                  <a:pt x="1419" y="432"/>
                </a:lnTo>
                <a:lnTo>
                  <a:pt x="1416" y="432"/>
                </a:lnTo>
                <a:lnTo>
                  <a:pt x="1416" y="432"/>
                </a:lnTo>
                <a:lnTo>
                  <a:pt x="1416" y="430"/>
                </a:lnTo>
                <a:lnTo>
                  <a:pt x="1416" y="430"/>
                </a:lnTo>
                <a:lnTo>
                  <a:pt x="1414" y="428"/>
                </a:lnTo>
                <a:lnTo>
                  <a:pt x="1410" y="426"/>
                </a:lnTo>
                <a:lnTo>
                  <a:pt x="1408" y="426"/>
                </a:lnTo>
                <a:lnTo>
                  <a:pt x="1410" y="426"/>
                </a:lnTo>
                <a:lnTo>
                  <a:pt x="1412" y="426"/>
                </a:lnTo>
                <a:lnTo>
                  <a:pt x="1414" y="424"/>
                </a:lnTo>
                <a:lnTo>
                  <a:pt x="1414" y="422"/>
                </a:lnTo>
                <a:lnTo>
                  <a:pt x="1410" y="422"/>
                </a:lnTo>
                <a:lnTo>
                  <a:pt x="1408" y="422"/>
                </a:lnTo>
                <a:lnTo>
                  <a:pt x="1406" y="422"/>
                </a:lnTo>
                <a:lnTo>
                  <a:pt x="1398" y="419"/>
                </a:lnTo>
                <a:lnTo>
                  <a:pt x="1395" y="422"/>
                </a:lnTo>
                <a:lnTo>
                  <a:pt x="1391" y="419"/>
                </a:lnTo>
                <a:lnTo>
                  <a:pt x="1387" y="417"/>
                </a:lnTo>
                <a:lnTo>
                  <a:pt x="1387" y="417"/>
                </a:lnTo>
                <a:lnTo>
                  <a:pt x="1381" y="417"/>
                </a:lnTo>
                <a:lnTo>
                  <a:pt x="1379" y="417"/>
                </a:lnTo>
                <a:lnTo>
                  <a:pt x="1377" y="417"/>
                </a:lnTo>
                <a:lnTo>
                  <a:pt x="1375" y="417"/>
                </a:lnTo>
                <a:lnTo>
                  <a:pt x="1372" y="417"/>
                </a:lnTo>
                <a:lnTo>
                  <a:pt x="1370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68" y="417"/>
                </a:lnTo>
                <a:lnTo>
                  <a:pt x="1370" y="419"/>
                </a:lnTo>
                <a:lnTo>
                  <a:pt x="1370" y="419"/>
                </a:lnTo>
                <a:lnTo>
                  <a:pt x="1368" y="422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4"/>
                </a:lnTo>
                <a:lnTo>
                  <a:pt x="1370" y="426"/>
                </a:lnTo>
                <a:lnTo>
                  <a:pt x="1370" y="426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28"/>
                </a:lnTo>
                <a:lnTo>
                  <a:pt x="1370" y="430"/>
                </a:lnTo>
                <a:lnTo>
                  <a:pt x="1370" y="430"/>
                </a:lnTo>
                <a:lnTo>
                  <a:pt x="1370" y="432"/>
                </a:lnTo>
                <a:lnTo>
                  <a:pt x="1372" y="434"/>
                </a:lnTo>
                <a:lnTo>
                  <a:pt x="1372" y="434"/>
                </a:lnTo>
                <a:lnTo>
                  <a:pt x="1375" y="434"/>
                </a:lnTo>
                <a:lnTo>
                  <a:pt x="1379" y="436"/>
                </a:lnTo>
                <a:lnTo>
                  <a:pt x="1379" y="436"/>
                </a:lnTo>
                <a:lnTo>
                  <a:pt x="1379" y="438"/>
                </a:lnTo>
                <a:lnTo>
                  <a:pt x="1379" y="438"/>
                </a:lnTo>
                <a:lnTo>
                  <a:pt x="1377" y="438"/>
                </a:lnTo>
                <a:lnTo>
                  <a:pt x="1377" y="440"/>
                </a:lnTo>
                <a:lnTo>
                  <a:pt x="1375" y="440"/>
                </a:lnTo>
                <a:lnTo>
                  <a:pt x="1375" y="443"/>
                </a:lnTo>
                <a:lnTo>
                  <a:pt x="1375" y="443"/>
                </a:lnTo>
                <a:lnTo>
                  <a:pt x="1379" y="443"/>
                </a:lnTo>
                <a:lnTo>
                  <a:pt x="1379" y="445"/>
                </a:lnTo>
                <a:lnTo>
                  <a:pt x="1372" y="445"/>
                </a:lnTo>
                <a:lnTo>
                  <a:pt x="1372" y="445"/>
                </a:lnTo>
                <a:lnTo>
                  <a:pt x="1370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8" y="445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7"/>
                </a:lnTo>
                <a:lnTo>
                  <a:pt x="1366" y="449"/>
                </a:lnTo>
                <a:lnTo>
                  <a:pt x="1366" y="451"/>
                </a:lnTo>
                <a:lnTo>
                  <a:pt x="1366" y="453"/>
                </a:lnTo>
                <a:lnTo>
                  <a:pt x="1364" y="455"/>
                </a:lnTo>
                <a:lnTo>
                  <a:pt x="1362" y="461"/>
                </a:lnTo>
                <a:lnTo>
                  <a:pt x="1362" y="461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70"/>
                </a:lnTo>
                <a:lnTo>
                  <a:pt x="1354" y="472"/>
                </a:lnTo>
                <a:lnTo>
                  <a:pt x="1354" y="476"/>
                </a:lnTo>
                <a:lnTo>
                  <a:pt x="1354" y="476"/>
                </a:lnTo>
                <a:lnTo>
                  <a:pt x="1354" y="476"/>
                </a:lnTo>
                <a:lnTo>
                  <a:pt x="1351" y="478"/>
                </a:lnTo>
                <a:lnTo>
                  <a:pt x="1351" y="478"/>
                </a:lnTo>
                <a:lnTo>
                  <a:pt x="1349" y="478"/>
                </a:lnTo>
                <a:lnTo>
                  <a:pt x="1349" y="478"/>
                </a:lnTo>
                <a:lnTo>
                  <a:pt x="1345" y="480"/>
                </a:lnTo>
                <a:lnTo>
                  <a:pt x="1343" y="482"/>
                </a:lnTo>
                <a:lnTo>
                  <a:pt x="1343" y="484"/>
                </a:lnTo>
                <a:lnTo>
                  <a:pt x="1343" y="482"/>
                </a:lnTo>
                <a:lnTo>
                  <a:pt x="1341" y="482"/>
                </a:lnTo>
                <a:lnTo>
                  <a:pt x="1341" y="482"/>
                </a:lnTo>
                <a:lnTo>
                  <a:pt x="1341" y="480"/>
                </a:lnTo>
                <a:lnTo>
                  <a:pt x="1341" y="478"/>
                </a:lnTo>
                <a:lnTo>
                  <a:pt x="1333" y="472"/>
                </a:lnTo>
                <a:lnTo>
                  <a:pt x="1331" y="470"/>
                </a:lnTo>
                <a:lnTo>
                  <a:pt x="1328" y="463"/>
                </a:lnTo>
                <a:lnTo>
                  <a:pt x="1328" y="463"/>
                </a:lnTo>
                <a:lnTo>
                  <a:pt x="1328" y="459"/>
                </a:lnTo>
                <a:lnTo>
                  <a:pt x="1328" y="457"/>
                </a:lnTo>
                <a:lnTo>
                  <a:pt x="1328" y="455"/>
                </a:lnTo>
                <a:lnTo>
                  <a:pt x="1328" y="455"/>
                </a:lnTo>
                <a:lnTo>
                  <a:pt x="1331" y="455"/>
                </a:lnTo>
                <a:lnTo>
                  <a:pt x="1331" y="457"/>
                </a:lnTo>
                <a:lnTo>
                  <a:pt x="1331" y="457"/>
                </a:lnTo>
                <a:lnTo>
                  <a:pt x="1333" y="457"/>
                </a:lnTo>
                <a:lnTo>
                  <a:pt x="1335" y="457"/>
                </a:lnTo>
                <a:lnTo>
                  <a:pt x="1335" y="457"/>
                </a:lnTo>
                <a:lnTo>
                  <a:pt x="1335" y="455"/>
                </a:lnTo>
                <a:lnTo>
                  <a:pt x="1335" y="455"/>
                </a:lnTo>
                <a:lnTo>
                  <a:pt x="1335" y="453"/>
                </a:lnTo>
                <a:lnTo>
                  <a:pt x="1335" y="453"/>
                </a:lnTo>
                <a:lnTo>
                  <a:pt x="1335" y="451"/>
                </a:lnTo>
                <a:lnTo>
                  <a:pt x="1335" y="449"/>
                </a:lnTo>
                <a:lnTo>
                  <a:pt x="1333" y="445"/>
                </a:lnTo>
                <a:lnTo>
                  <a:pt x="1333" y="443"/>
                </a:lnTo>
                <a:lnTo>
                  <a:pt x="1331" y="440"/>
                </a:lnTo>
                <a:lnTo>
                  <a:pt x="1328" y="440"/>
                </a:lnTo>
                <a:lnTo>
                  <a:pt x="1324" y="436"/>
                </a:lnTo>
                <a:lnTo>
                  <a:pt x="1320" y="434"/>
                </a:lnTo>
                <a:lnTo>
                  <a:pt x="1320" y="432"/>
                </a:lnTo>
                <a:lnTo>
                  <a:pt x="1318" y="432"/>
                </a:lnTo>
                <a:lnTo>
                  <a:pt x="1316" y="432"/>
                </a:lnTo>
                <a:lnTo>
                  <a:pt x="1314" y="432"/>
                </a:lnTo>
                <a:lnTo>
                  <a:pt x="1314" y="432"/>
                </a:lnTo>
                <a:lnTo>
                  <a:pt x="1310" y="436"/>
                </a:lnTo>
                <a:lnTo>
                  <a:pt x="1310" y="438"/>
                </a:lnTo>
                <a:lnTo>
                  <a:pt x="1307" y="440"/>
                </a:lnTo>
                <a:lnTo>
                  <a:pt x="1307" y="443"/>
                </a:lnTo>
                <a:lnTo>
                  <a:pt x="1307" y="445"/>
                </a:lnTo>
                <a:lnTo>
                  <a:pt x="1305" y="447"/>
                </a:lnTo>
                <a:lnTo>
                  <a:pt x="1305" y="449"/>
                </a:lnTo>
                <a:lnTo>
                  <a:pt x="1305" y="451"/>
                </a:lnTo>
                <a:lnTo>
                  <a:pt x="1305" y="451"/>
                </a:lnTo>
                <a:lnTo>
                  <a:pt x="1303" y="453"/>
                </a:lnTo>
                <a:lnTo>
                  <a:pt x="1301" y="455"/>
                </a:lnTo>
                <a:lnTo>
                  <a:pt x="1301" y="455"/>
                </a:lnTo>
                <a:lnTo>
                  <a:pt x="1301" y="457"/>
                </a:lnTo>
                <a:lnTo>
                  <a:pt x="1301" y="457"/>
                </a:lnTo>
                <a:lnTo>
                  <a:pt x="1301" y="457"/>
                </a:lnTo>
                <a:lnTo>
                  <a:pt x="1299" y="455"/>
                </a:lnTo>
                <a:lnTo>
                  <a:pt x="1299" y="455"/>
                </a:lnTo>
                <a:lnTo>
                  <a:pt x="1299" y="455"/>
                </a:lnTo>
                <a:lnTo>
                  <a:pt x="1297" y="453"/>
                </a:lnTo>
                <a:lnTo>
                  <a:pt x="1297" y="453"/>
                </a:lnTo>
                <a:lnTo>
                  <a:pt x="1295" y="451"/>
                </a:lnTo>
                <a:lnTo>
                  <a:pt x="1297" y="449"/>
                </a:lnTo>
                <a:lnTo>
                  <a:pt x="1297" y="447"/>
                </a:lnTo>
                <a:lnTo>
                  <a:pt x="1297" y="445"/>
                </a:lnTo>
                <a:lnTo>
                  <a:pt x="1297" y="443"/>
                </a:lnTo>
                <a:lnTo>
                  <a:pt x="1297" y="443"/>
                </a:lnTo>
                <a:lnTo>
                  <a:pt x="1297" y="440"/>
                </a:lnTo>
                <a:lnTo>
                  <a:pt x="1295" y="440"/>
                </a:lnTo>
                <a:lnTo>
                  <a:pt x="1293" y="436"/>
                </a:lnTo>
                <a:lnTo>
                  <a:pt x="1287" y="432"/>
                </a:lnTo>
                <a:lnTo>
                  <a:pt x="1287" y="430"/>
                </a:lnTo>
                <a:lnTo>
                  <a:pt x="1287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0"/>
                </a:lnTo>
                <a:lnTo>
                  <a:pt x="1289" y="432"/>
                </a:lnTo>
                <a:lnTo>
                  <a:pt x="1291" y="432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28"/>
                </a:lnTo>
                <a:lnTo>
                  <a:pt x="1295" y="428"/>
                </a:lnTo>
                <a:lnTo>
                  <a:pt x="1295" y="428"/>
                </a:lnTo>
                <a:lnTo>
                  <a:pt x="1297" y="428"/>
                </a:lnTo>
                <a:lnTo>
                  <a:pt x="1297" y="426"/>
                </a:lnTo>
                <a:lnTo>
                  <a:pt x="1297" y="426"/>
                </a:lnTo>
                <a:lnTo>
                  <a:pt x="1295" y="426"/>
                </a:lnTo>
                <a:lnTo>
                  <a:pt x="1295" y="426"/>
                </a:lnTo>
                <a:lnTo>
                  <a:pt x="1293" y="426"/>
                </a:lnTo>
                <a:lnTo>
                  <a:pt x="1291" y="426"/>
                </a:lnTo>
                <a:lnTo>
                  <a:pt x="1284" y="424"/>
                </a:lnTo>
                <a:lnTo>
                  <a:pt x="1282" y="426"/>
                </a:lnTo>
                <a:lnTo>
                  <a:pt x="1282" y="424"/>
                </a:lnTo>
                <a:lnTo>
                  <a:pt x="1284" y="424"/>
                </a:lnTo>
                <a:lnTo>
                  <a:pt x="1287" y="422"/>
                </a:lnTo>
                <a:lnTo>
                  <a:pt x="1287" y="422"/>
                </a:lnTo>
                <a:lnTo>
                  <a:pt x="1287" y="422"/>
                </a:lnTo>
                <a:lnTo>
                  <a:pt x="1284" y="422"/>
                </a:lnTo>
                <a:lnTo>
                  <a:pt x="1282" y="424"/>
                </a:lnTo>
                <a:lnTo>
                  <a:pt x="1278" y="424"/>
                </a:lnTo>
                <a:lnTo>
                  <a:pt x="1276" y="426"/>
                </a:lnTo>
                <a:lnTo>
                  <a:pt x="1272" y="424"/>
                </a:lnTo>
                <a:lnTo>
                  <a:pt x="1272" y="422"/>
                </a:lnTo>
                <a:lnTo>
                  <a:pt x="1272" y="422"/>
                </a:lnTo>
                <a:lnTo>
                  <a:pt x="1270" y="422"/>
                </a:lnTo>
                <a:lnTo>
                  <a:pt x="1268" y="422"/>
                </a:lnTo>
                <a:lnTo>
                  <a:pt x="1266" y="422"/>
                </a:lnTo>
                <a:lnTo>
                  <a:pt x="1263" y="422"/>
                </a:lnTo>
                <a:lnTo>
                  <a:pt x="1263" y="422"/>
                </a:lnTo>
                <a:lnTo>
                  <a:pt x="1261" y="422"/>
                </a:lnTo>
                <a:lnTo>
                  <a:pt x="1263" y="419"/>
                </a:lnTo>
                <a:lnTo>
                  <a:pt x="1270" y="415"/>
                </a:lnTo>
                <a:lnTo>
                  <a:pt x="1274" y="413"/>
                </a:lnTo>
                <a:lnTo>
                  <a:pt x="1276" y="411"/>
                </a:lnTo>
                <a:lnTo>
                  <a:pt x="1274" y="411"/>
                </a:lnTo>
                <a:lnTo>
                  <a:pt x="1274" y="411"/>
                </a:lnTo>
                <a:lnTo>
                  <a:pt x="1268" y="411"/>
                </a:lnTo>
                <a:lnTo>
                  <a:pt x="1268" y="411"/>
                </a:lnTo>
                <a:lnTo>
                  <a:pt x="1268" y="409"/>
                </a:lnTo>
                <a:lnTo>
                  <a:pt x="1270" y="407"/>
                </a:lnTo>
                <a:lnTo>
                  <a:pt x="1270" y="407"/>
                </a:lnTo>
                <a:lnTo>
                  <a:pt x="1270" y="407"/>
                </a:lnTo>
                <a:lnTo>
                  <a:pt x="1272" y="407"/>
                </a:lnTo>
                <a:lnTo>
                  <a:pt x="1274" y="409"/>
                </a:lnTo>
                <a:lnTo>
                  <a:pt x="1274" y="409"/>
                </a:lnTo>
                <a:lnTo>
                  <a:pt x="1276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9"/>
                </a:lnTo>
                <a:lnTo>
                  <a:pt x="1280" y="407"/>
                </a:lnTo>
                <a:lnTo>
                  <a:pt x="1278" y="405"/>
                </a:lnTo>
                <a:lnTo>
                  <a:pt x="1278" y="405"/>
                </a:lnTo>
                <a:lnTo>
                  <a:pt x="1278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6" y="405"/>
                </a:lnTo>
                <a:lnTo>
                  <a:pt x="1274" y="405"/>
                </a:lnTo>
                <a:lnTo>
                  <a:pt x="1274" y="405"/>
                </a:lnTo>
                <a:lnTo>
                  <a:pt x="1274" y="403"/>
                </a:lnTo>
                <a:lnTo>
                  <a:pt x="1274" y="403"/>
                </a:lnTo>
                <a:lnTo>
                  <a:pt x="1272" y="401"/>
                </a:lnTo>
                <a:lnTo>
                  <a:pt x="1270" y="396"/>
                </a:lnTo>
                <a:lnTo>
                  <a:pt x="1270" y="396"/>
                </a:lnTo>
                <a:lnTo>
                  <a:pt x="1270" y="396"/>
                </a:lnTo>
                <a:lnTo>
                  <a:pt x="1268" y="394"/>
                </a:lnTo>
                <a:lnTo>
                  <a:pt x="1266" y="394"/>
                </a:lnTo>
                <a:lnTo>
                  <a:pt x="1263" y="392"/>
                </a:lnTo>
                <a:lnTo>
                  <a:pt x="1261" y="392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90"/>
                </a:lnTo>
                <a:lnTo>
                  <a:pt x="1261" y="386"/>
                </a:lnTo>
                <a:lnTo>
                  <a:pt x="1261" y="384"/>
                </a:lnTo>
                <a:lnTo>
                  <a:pt x="1261" y="380"/>
                </a:lnTo>
                <a:lnTo>
                  <a:pt x="1261" y="380"/>
                </a:lnTo>
                <a:lnTo>
                  <a:pt x="1259" y="378"/>
                </a:lnTo>
                <a:lnTo>
                  <a:pt x="1257" y="375"/>
                </a:lnTo>
                <a:lnTo>
                  <a:pt x="1255" y="373"/>
                </a:lnTo>
                <a:lnTo>
                  <a:pt x="1253" y="371"/>
                </a:lnTo>
                <a:lnTo>
                  <a:pt x="1249" y="369"/>
                </a:lnTo>
                <a:lnTo>
                  <a:pt x="1249" y="369"/>
                </a:lnTo>
                <a:lnTo>
                  <a:pt x="1249" y="367"/>
                </a:lnTo>
                <a:lnTo>
                  <a:pt x="1249" y="367"/>
                </a:lnTo>
                <a:lnTo>
                  <a:pt x="1249" y="367"/>
                </a:lnTo>
                <a:lnTo>
                  <a:pt x="1245" y="367"/>
                </a:lnTo>
                <a:lnTo>
                  <a:pt x="1243" y="367"/>
                </a:lnTo>
                <a:lnTo>
                  <a:pt x="1240" y="367"/>
                </a:lnTo>
                <a:lnTo>
                  <a:pt x="1238" y="365"/>
                </a:lnTo>
                <a:lnTo>
                  <a:pt x="1238" y="363"/>
                </a:lnTo>
                <a:lnTo>
                  <a:pt x="1238" y="361"/>
                </a:lnTo>
                <a:lnTo>
                  <a:pt x="1236" y="361"/>
                </a:lnTo>
                <a:lnTo>
                  <a:pt x="1236" y="361"/>
                </a:lnTo>
                <a:lnTo>
                  <a:pt x="1232" y="361"/>
                </a:lnTo>
                <a:lnTo>
                  <a:pt x="1228" y="363"/>
                </a:lnTo>
                <a:lnTo>
                  <a:pt x="1224" y="367"/>
                </a:lnTo>
                <a:lnTo>
                  <a:pt x="1222" y="369"/>
                </a:lnTo>
                <a:lnTo>
                  <a:pt x="1219" y="371"/>
                </a:lnTo>
                <a:lnTo>
                  <a:pt x="1219" y="371"/>
                </a:lnTo>
                <a:lnTo>
                  <a:pt x="1219" y="373"/>
                </a:lnTo>
                <a:lnTo>
                  <a:pt x="1219" y="373"/>
                </a:lnTo>
                <a:lnTo>
                  <a:pt x="1222" y="373"/>
                </a:lnTo>
                <a:lnTo>
                  <a:pt x="1226" y="373"/>
                </a:lnTo>
                <a:lnTo>
                  <a:pt x="1226" y="373"/>
                </a:lnTo>
                <a:lnTo>
                  <a:pt x="1226" y="375"/>
                </a:lnTo>
                <a:lnTo>
                  <a:pt x="1224" y="378"/>
                </a:lnTo>
                <a:lnTo>
                  <a:pt x="1222" y="378"/>
                </a:lnTo>
                <a:lnTo>
                  <a:pt x="1222" y="378"/>
                </a:lnTo>
                <a:lnTo>
                  <a:pt x="1219" y="378"/>
                </a:lnTo>
                <a:lnTo>
                  <a:pt x="1217" y="378"/>
                </a:lnTo>
                <a:lnTo>
                  <a:pt x="1217" y="375"/>
                </a:lnTo>
                <a:lnTo>
                  <a:pt x="1215" y="375"/>
                </a:lnTo>
                <a:lnTo>
                  <a:pt x="1215" y="378"/>
                </a:lnTo>
                <a:lnTo>
                  <a:pt x="1213" y="378"/>
                </a:lnTo>
                <a:lnTo>
                  <a:pt x="1211" y="380"/>
                </a:lnTo>
                <a:lnTo>
                  <a:pt x="1211" y="380"/>
                </a:lnTo>
                <a:lnTo>
                  <a:pt x="1211" y="382"/>
                </a:lnTo>
                <a:lnTo>
                  <a:pt x="1211" y="382"/>
                </a:lnTo>
                <a:lnTo>
                  <a:pt x="1209" y="384"/>
                </a:lnTo>
                <a:lnTo>
                  <a:pt x="1209" y="384"/>
                </a:lnTo>
                <a:lnTo>
                  <a:pt x="1211" y="386"/>
                </a:lnTo>
                <a:lnTo>
                  <a:pt x="1209" y="386"/>
                </a:lnTo>
                <a:lnTo>
                  <a:pt x="1209" y="390"/>
                </a:lnTo>
                <a:lnTo>
                  <a:pt x="1209" y="392"/>
                </a:lnTo>
                <a:lnTo>
                  <a:pt x="1211" y="394"/>
                </a:lnTo>
                <a:lnTo>
                  <a:pt x="1213" y="396"/>
                </a:lnTo>
                <a:lnTo>
                  <a:pt x="1215" y="396"/>
                </a:lnTo>
                <a:lnTo>
                  <a:pt x="1217" y="394"/>
                </a:lnTo>
                <a:lnTo>
                  <a:pt x="1219" y="394"/>
                </a:lnTo>
                <a:lnTo>
                  <a:pt x="1217" y="396"/>
                </a:lnTo>
                <a:lnTo>
                  <a:pt x="1217" y="398"/>
                </a:lnTo>
                <a:lnTo>
                  <a:pt x="1219" y="398"/>
                </a:lnTo>
                <a:lnTo>
                  <a:pt x="1215" y="398"/>
                </a:lnTo>
                <a:lnTo>
                  <a:pt x="1215" y="398"/>
                </a:lnTo>
                <a:lnTo>
                  <a:pt x="1213" y="398"/>
                </a:lnTo>
                <a:lnTo>
                  <a:pt x="1213" y="401"/>
                </a:lnTo>
                <a:lnTo>
                  <a:pt x="1211" y="401"/>
                </a:lnTo>
                <a:lnTo>
                  <a:pt x="1209" y="405"/>
                </a:lnTo>
                <a:lnTo>
                  <a:pt x="1209" y="407"/>
                </a:lnTo>
                <a:lnTo>
                  <a:pt x="1209" y="407"/>
                </a:lnTo>
                <a:lnTo>
                  <a:pt x="1209" y="409"/>
                </a:lnTo>
                <a:lnTo>
                  <a:pt x="1213" y="413"/>
                </a:lnTo>
                <a:lnTo>
                  <a:pt x="1215" y="415"/>
                </a:lnTo>
                <a:lnTo>
                  <a:pt x="1215" y="415"/>
                </a:lnTo>
                <a:lnTo>
                  <a:pt x="1215" y="417"/>
                </a:lnTo>
                <a:lnTo>
                  <a:pt x="1217" y="417"/>
                </a:lnTo>
                <a:lnTo>
                  <a:pt x="1219" y="417"/>
                </a:lnTo>
                <a:lnTo>
                  <a:pt x="1222" y="419"/>
                </a:lnTo>
                <a:lnTo>
                  <a:pt x="1224" y="419"/>
                </a:lnTo>
                <a:lnTo>
                  <a:pt x="1224" y="419"/>
                </a:lnTo>
                <a:lnTo>
                  <a:pt x="1228" y="422"/>
                </a:lnTo>
                <a:lnTo>
                  <a:pt x="1234" y="424"/>
                </a:lnTo>
                <a:lnTo>
                  <a:pt x="1234" y="424"/>
                </a:lnTo>
                <a:lnTo>
                  <a:pt x="1236" y="422"/>
                </a:lnTo>
                <a:lnTo>
                  <a:pt x="1236" y="422"/>
                </a:lnTo>
                <a:lnTo>
                  <a:pt x="1236" y="422"/>
                </a:lnTo>
                <a:lnTo>
                  <a:pt x="1238" y="424"/>
                </a:lnTo>
                <a:lnTo>
                  <a:pt x="1240" y="426"/>
                </a:lnTo>
                <a:lnTo>
                  <a:pt x="1240" y="426"/>
                </a:lnTo>
                <a:lnTo>
                  <a:pt x="1243" y="426"/>
                </a:lnTo>
                <a:lnTo>
                  <a:pt x="1243" y="428"/>
                </a:lnTo>
                <a:lnTo>
                  <a:pt x="1247" y="428"/>
                </a:lnTo>
                <a:lnTo>
                  <a:pt x="1247" y="426"/>
                </a:lnTo>
                <a:lnTo>
                  <a:pt x="1249" y="426"/>
                </a:lnTo>
                <a:lnTo>
                  <a:pt x="1251" y="426"/>
                </a:lnTo>
                <a:lnTo>
                  <a:pt x="1253" y="426"/>
                </a:lnTo>
                <a:lnTo>
                  <a:pt x="1253" y="428"/>
                </a:lnTo>
                <a:lnTo>
                  <a:pt x="1253" y="428"/>
                </a:lnTo>
                <a:lnTo>
                  <a:pt x="1253" y="428"/>
                </a:lnTo>
                <a:lnTo>
                  <a:pt x="1255" y="428"/>
                </a:lnTo>
                <a:lnTo>
                  <a:pt x="1253" y="430"/>
                </a:lnTo>
                <a:lnTo>
                  <a:pt x="1253" y="430"/>
                </a:lnTo>
                <a:lnTo>
                  <a:pt x="1249" y="432"/>
                </a:lnTo>
                <a:lnTo>
                  <a:pt x="1249" y="432"/>
                </a:lnTo>
                <a:lnTo>
                  <a:pt x="1249" y="432"/>
                </a:lnTo>
                <a:lnTo>
                  <a:pt x="1251" y="428"/>
                </a:lnTo>
                <a:lnTo>
                  <a:pt x="1251" y="428"/>
                </a:lnTo>
                <a:lnTo>
                  <a:pt x="1249" y="428"/>
                </a:lnTo>
                <a:lnTo>
                  <a:pt x="1245" y="430"/>
                </a:lnTo>
                <a:lnTo>
                  <a:pt x="1243" y="430"/>
                </a:lnTo>
                <a:lnTo>
                  <a:pt x="1243" y="432"/>
                </a:lnTo>
                <a:lnTo>
                  <a:pt x="1243" y="432"/>
                </a:lnTo>
                <a:lnTo>
                  <a:pt x="1243" y="434"/>
                </a:lnTo>
                <a:lnTo>
                  <a:pt x="1243" y="434"/>
                </a:lnTo>
                <a:lnTo>
                  <a:pt x="1245" y="434"/>
                </a:lnTo>
                <a:lnTo>
                  <a:pt x="1245" y="434"/>
                </a:lnTo>
                <a:lnTo>
                  <a:pt x="1243" y="436"/>
                </a:lnTo>
                <a:lnTo>
                  <a:pt x="1238" y="438"/>
                </a:lnTo>
                <a:lnTo>
                  <a:pt x="1238" y="440"/>
                </a:lnTo>
                <a:lnTo>
                  <a:pt x="1236" y="443"/>
                </a:lnTo>
                <a:lnTo>
                  <a:pt x="1238" y="445"/>
                </a:lnTo>
                <a:lnTo>
                  <a:pt x="1238" y="445"/>
                </a:lnTo>
                <a:lnTo>
                  <a:pt x="1243" y="445"/>
                </a:lnTo>
                <a:lnTo>
                  <a:pt x="1245" y="445"/>
                </a:lnTo>
                <a:lnTo>
                  <a:pt x="1247" y="443"/>
                </a:lnTo>
                <a:lnTo>
                  <a:pt x="1247" y="440"/>
                </a:lnTo>
                <a:lnTo>
                  <a:pt x="1247" y="438"/>
                </a:lnTo>
                <a:lnTo>
                  <a:pt x="1247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49" y="438"/>
                </a:lnTo>
                <a:lnTo>
                  <a:pt x="1251" y="440"/>
                </a:lnTo>
                <a:lnTo>
                  <a:pt x="1251" y="440"/>
                </a:lnTo>
                <a:lnTo>
                  <a:pt x="1251" y="443"/>
                </a:lnTo>
                <a:lnTo>
                  <a:pt x="1251" y="445"/>
                </a:lnTo>
                <a:lnTo>
                  <a:pt x="1251" y="447"/>
                </a:lnTo>
                <a:lnTo>
                  <a:pt x="1251" y="447"/>
                </a:lnTo>
                <a:lnTo>
                  <a:pt x="1251" y="447"/>
                </a:lnTo>
                <a:lnTo>
                  <a:pt x="1253" y="449"/>
                </a:lnTo>
                <a:lnTo>
                  <a:pt x="1253" y="449"/>
                </a:lnTo>
                <a:lnTo>
                  <a:pt x="1251" y="449"/>
                </a:lnTo>
                <a:lnTo>
                  <a:pt x="1247" y="451"/>
                </a:lnTo>
                <a:lnTo>
                  <a:pt x="1245" y="453"/>
                </a:lnTo>
                <a:lnTo>
                  <a:pt x="1243" y="455"/>
                </a:lnTo>
                <a:lnTo>
                  <a:pt x="1240" y="457"/>
                </a:lnTo>
                <a:lnTo>
                  <a:pt x="1238" y="459"/>
                </a:lnTo>
                <a:lnTo>
                  <a:pt x="1234" y="461"/>
                </a:lnTo>
                <a:lnTo>
                  <a:pt x="1234" y="461"/>
                </a:lnTo>
                <a:lnTo>
                  <a:pt x="1232" y="461"/>
                </a:lnTo>
                <a:lnTo>
                  <a:pt x="1230" y="461"/>
                </a:lnTo>
                <a:lnTo>
                  <a:pt x="1228" y="461"/>
                </a:lnTo>
                <a:lnTo>
                  <a:pt x="1226" y="461"/>
                </a:lnTo>
                <a:lnTo>
                  <a:pt x="1226" y="461"/>
                </a:lnTo>
                <a:lnTo>
                  <a:pt x="1226" y="463"/>
                </a:lnTo>
                <a:lnTo>
                  <a:pt x="1222" y="470"/>
                </a:lnTo>
                <a:lnTo>
                  <a:pt x="1222" y="470"/>
                </a:lnTo>
                <a:lnTo>
                  <a:pt x="1226" y="472"/>
                </a:lnTo>
                <a:lnTo>
                  <a:pt x="1226" y="474"/>
                </a:lnTo>
                <a:lnTo>
                  <a:pt x="1228" y="478"/>
                </a:lnTo>
                <a:lnTo>
                  <a:pt x="1228" y="480"/>
                </a:lnTo>
                <a:lnTo>
                  <a:pt x="1226" y="484"/>
                </a:lnTo>
                <a:lnTo>
                  <a:pt x="1226" y="489"/>
                </a:lnTo>
                <a:lnTo>
                  <a:pt x="1226" y="489"/>
                </a:lnTo>
                <a:lnTo>
                  <a:pt x="1224" y="489"/>
                </a:lnTo>
                <a:lnTo>
                  <a:pt x="1222" y="489"/>
                </a:lnTo>
                <a:lnTo>
                  <a:pt x="1217" y="489"/>
                </a:lnTo>
                <a:lnTo>
                  <a:pt x="1217" y="489"/>
                </a:lnTo>
                <a:lnTo>
                  <a:pt x="1215" y="489"/>
                </a:lnTo>
                <a:lnTo>
                  <a:pt x="1217" y="491"/>
                </a:lnTo>
                <a:lnTo>
                  <a:pt x="1219" y="495"/>
                </a:lnTo>
                <a:lnTo>
                  <a:pt x="1222" y="495"/>
                </a:lnTo>
                <a:lnTo>
                  <a:pt x="1219" y="497"/>
                </a:lnTo>
                <a:lnTo>
                  <a:pt x="1219" y="497"/>
                </a:lnTo>
                <a:lnTo>
                  <a:pt x="1219" y="495"/>
                </a:lnTo>
                <a:lnTo>
                  <a:pt x="1219" y="493"/>
                </a:lnTo>
                <a:lnTo>
                  <a:pt x="1211" y="489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1" y="487"/>
                </a:lnTo>
                <a:lnTo>
                  <a:pt x="1213" y="489"/>
                </a:lnTo>
                <a:lnTo>
                  <a:pt x="1215" y="489"/>
                </a:lnTo>
                <a:lnTo>
                  <a:pt x="1217" y="487"/>
                </a:lnTo>
                <a:lnTo>
                  <a:pt x="1217" y="487"/>
                </a:lnTo>
                <a:lnTo>
                  <a:pt x="1219" y="489"/>
                </a:lnTo>
                <a:lnTo>
                  <a:pt x="1219" y="489"/>
                </a:lnTo>
                <a:lnTo>
                  <a:pt x="1222" y="489"/>
                </a:lnTo>
                <a:lnTo>
                  <a:pt x="1224" y="489"/>
                </a:lnTo>
                <a:lnTo>
                  <a:pt x="1224" y="489"/>
                </a:lnTo>
                <a:lnTo>
                  <a:pt x="1226" y="489"/>
                </a:lnTo>
                <a:lnTo>
                  <a:pt x="1226" y="487"/>
                </a:lnTo>
                <a:lnTo>
                  <a:pt x="1226" y="487"/>
                </a:lnTo>
                <a:lnTo>
                  <a:pt x="1226" y="484"/>
                </a:lnTo>
                <a:lnTo>
                  <a:pt x="1226" y="484"/>
                </a:lnTo>
                <a:lnTo>
                  <a:pt x="1224" y="482"/>
                </a:lnTo>
                <a:lnTo>
                  <a:pt x="1224" y="482"/>
                </a:lnTo>
                <a:lnTo>
                  <a:pt x="1222" y="482"/>
                </a:lnTo>
                <a:lnTo>
                  <a:pt x="1219" y="482"/>
                </a:lnTo>
                <a:lnTo>
                  <a:pt x="1219" y="482"/>
                </a:lnTo>
                <a:lnTo>
                  <a:pt x="1222" y="480"/>
                </a:lnTo>
                <a:lnTo>
                  <a:pt x="1222" y="480"/>
                </a:lnTo>
                <a:lnTo>
                  <a:pt x="1219" y="480"/>
                </a:lnTo>
                <a:lnTo>
                  <a:pt x="1217" y="480"/>
                </a:lnTo>
                <a:lnTo>
                  <a:pt x="1215" y="480"/>
                </a:lnTo>
                <a:lnTo>
                  <a:pt x="1215" y="480"/>
                </a:lnTo>
                <a:lnTo>
                  <a:pt x="1215" y="478"/>
                </a:lnTo>
                <a:lnTo>
                  <a:pt x="1213" y="478"/>
                </a:lnTo>
                <a:lnTo>
                  <a:pt x="1211" y="476"/>
                </a:lnTo>
                <a:lnTo>
                  <a:pt x="1211" y="474"/>
                </a:lnTo>
                <a:lnTo>
                  <a:pt x="1213" y="472"/>
                </a:lnTo>
                <a:lnTo>
                  <a:pt x="1213" y="470"/>
                </a:lnTo>
                <a:lnTo>
                  <a:pt x="1215" y="468"/>
                </a:lnTo>
                <a:lnTo>
                  <a:pt x="1217" y="459"/>
                </a:lnTo>
                <a:lnTo>
                  <a:pt x="1217" y="457"/>
                </a:lnTo>
                <a:lnTo>
                  <a:pt x="1215" y="457"/>
                </a:lnTo>
                <a:lnTo>
                  <a:pt x="1211" y="459"/>
                </a:lnTo>
                <a:lnTo>
                  <a:pt x="1211" y="459"/>
                </a:lnTo>
                <a:lnTo>
                  <a:pt x="1209" y="461"/>
                </a:lnTo>
                <a:lnTo>
                  <a:pt x="1209" y="461"/>
                </a:lnTo>
                <a:lnTo>
                  <a:pt x="1209" y="461"/>
                </a:lnTo>
                <a:lnTo>
                  <a:pt x="1207" y="461"/>
                </a:lnTo>
                <a:lnTo>
                  <a:pt x="1207" y="461"/>
                </a:lnTo>
                <a:lnTo>
                  <a:pt x="1209" y="457"/>
                </a:lnTo>
                <a:lnTo>
                  <a:pt x="1211" y="455"/>
                </a:lnTo>
                <a:lnTo>
                  <a:pt x="1211" y="455"/>
                </a:lnTo>
                <a:lnTo>
                  <a:pt x="1207" y="457"/>
                </a:lnTo>
                <a:lnTo>
                  <a:pt x="1203" y="457"/>
                </a:lnTo>
                <a:lnTo>
                  <a:pt x="1203" y="457"/>
                </a:lnTo>
                <a:lnTo>
                  <a:pt x="1201" y="455"/>
                </a:lnTo>
                <a:lnTo>
                  <a:pt x="1201" y="453"/>
                </a:lnTo>
                <a:lnTo>
                  <a:pt x="1199" y="453"/>
                </a:lnTo>
                <a:lnTo>
                  <a:pt x="1199" y="451"/>
                </a:lnTo>
                <a:lnTo>
                  <a:pt x="1196" y="451"/>
                </a:lnTo>
                <a:lnTo>
                  <a:pt x="1196" y="451"/>
                </a:lnTo>
                <a:lnTo>
                  <a:pt x="1194" y="451"/>
                </a:lnTo>
                <a:lnTo>
                  <a:pt x="1192" y="451"/>
                </a:lnTo>
                <a:lnTo>
                  <a:pt x="1190" y="451"/>
                </a:lnTo>
                <a:lnTo>
                  <a:pt x="1188" y="451"/>
                </a:lnTo>
                <a:lnTo>
                  <a:pt x="1188" y="451"/>
                </a:lnTo>
                <a:lnTo>
                  <a:pt x="1190" y="453"/>
                </a:lnTo>
                <a:lnTo>
                  <a:pt x="1190" y="453"/>
                </a:lnTo>
                <a:lnTo>
                  <a:pt x="1186" y="455"/>
                </a:lnTo>
                <a:lnTo>
                  <a:pt x="1184" y="455"/>
                </a:lnTo>
                <a:lnTo>
                  <a:pt x="1182" y="453"/>
                </a:lnTo>
                <a:lnTo>
                  <a:pt x="1180" y="453"/>
                </a:lnTo>
                <a:lnTo>
                  <a:pt x="1180" y="453"/>
                </a:lnTo>
                <a:lnTo>
                  <a:pt x="1178" y="455"/>
                </a:lnTo>
                <a:lnTo>
                  <a:pt x="1180" y="455"/>
                </a:lnTo>
                <a:lnTo>
                  <a:pt x="1182" y="457"/>
                </a:lnTo>
                <a:lnTo>
                  <a:pt x="1182" y="457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59"/>
                </a:lnTo>
                <a:lnTo>
                  <a:pt x="1182" y="461"/>
                </a:lnTo>
                <a:lnTo>
                  <a:pt x="1186" y="466"/>
                </a:lnTo>
                <a:lnTo>
                  <a:pt x="1186" y="466"/>
                </a:lnTo>
                <a:lnTo>
                  <a:pt x="1190" y="463"/>
                </a:lnTo>
                <a:lnTo>
                  <a:pt x="1192" y="463"/>
                </a:lnTo>
                <a:lnTo>
                  <a:pt x="1194" y="463"/>
                </a:lnTo>
                <a:lnTo>
                  <a:pt x="1199" y="466"/>
                </a:lnTo>
                <a:lnTo>
                  <a:pt x="1199" y="468"/>
                </a:lnTo>
                <a:lnTo>
                  <a:pt x="1201" y="468"/>
                </a:lnTo>
                <a:lnTo>
                  <a:pt x="1201" y="468"/>
                </a:lnTo>
                <a:lnTo>
                  <a:pt x="1201" y="470"/>
                </a:lnTo>
                <a:lnTo>
                  <a:pt x="1201" y="470"/>
                </a:lnTo>
                <a:lnTo>
                  <a:pt x="1201" y="470"/>
                </a:lnTo>
                <a:lnTo>
                  <a:pt x="1199" y="472"/>
                </a:lnTo>
                <a:lnTo>
                  <a:pt x="1196" y="472"/>
                </a:lnTo>
                <a:lnTo>
                  <a:pt x="1194" y="472"/>
                </a:lnTo>
                <a:lnTo>
                  <a:pt x="1188" y="470"/>
                </a:lnTo>
                <a:lnTo>
                  <a:pt x="1188" y="470"/>
                </a:lnTo>
                <a:lnTo>
                  <a:pt x="1188" y="470"/>
                </a:lnTo>
                <a:lnTo>
                  <a:pt x="1182" y="463"/>
                </a:lnTo>
                <a:lnTo>
                  <a:pt x="1180" y="461"/>
                </a:lnTo>
                <a:lnTo>
                  <a:pt x="1180" y="461"/>
                </a:lnTo>
                <a:lnTo>
                  <a:pt x="1178" y="461"/>
                </a:lnTo>
                <a:lnTo>
                  <a:pt x="1178" y="461"/>
                </a:lnTo>
                <a:lnTo>
                  <a:pt x="1178" y="463"/>
                </a:lnTo>
                <a:lnTo>
                  <a:pt x="1178" y="463"/>
                </a:lnTo>
                <a:lnTo>
                  <a:pt x="1180" y="466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82" y="468"/>
                </a:lnTo>
                <a:lnTo>
                  <a:pt x="1178" y="468"/>
                </a:lnTo>
                <a:lnTo>
                  <a:pt x="1175" y="470"/>
                </a:lnTo>
                <a:lnTo>
                  <a:pt x="1175" y="470"/>
                </a:lnTo>
                <a:lnTo>
                  <a:pt x="1173" y="470"/>
                </a:lnTo>
                <a:lnTo>
                  <a:pt x="1171" y="470"/>
                </a:lnTo>
                <a:lnTo>
                  <a:pt x="1169" y="470"/>
                </a:lnTo>
                <a:lnTo>
                  <a:pt x="1167" y="468"/>
                </a:lnTo>
                <a:lnTo>
                  <a:pt x="1163" y="468"/>
                </a:lnTo>
                <a:lnTo>
                  <a:pt x="1157" y="468"/>
                </a:lnTo>
                <a:lnTo>
                  <a:pt x="1152" y="468"/>
                </a:lnTo>
                <a:lnTo>
                  <a:pt x="1152" y="468"/>
                </a:lnTo>
                <a:lnTo>
                  <a:pt x="1150" y="468"/>
                </a:lnTo>
                <a:lnTo>
                  <a:pt x="1148" y="468"/>
                </a:lnTo>
                <a:lnTo>
                  <a:pt x="1146" y="468"/>
                </a:lnTo>
                <a:lnTo>
                  <a:pt x="1144" y="470"/>
                </a:lnTo>
                <a:lnTo>
                  <a:pt x="1144" y="470"/>
                </a:lnTo>
                <a:lnTo>
                  <a:pt x="1136" y="470"/>
                </a:lnTo>
                <a:lnTo>
                  <a:pt x="1134" y="470"/>
                </a:lnTo>
                <a:lnTo>
                  <a:pt x="1131" y="470"/>
                </a:lnTo>
                <a:lnTo>
                  <a:pt x="1129" y="470"/>
                </a:lnTo>
                <a:lnTo>
                  <a:pt x="1127" y="470"/>
                </a:lnTo>
                <a:lnTo>
                  <a:pt x="1125" y="470"/>
                </a:lnTo>
                <a:lnTo>
                  <a:pt x="1125" y="470"/>
                </a:lnTo>
                <a:lnTo>
                  <a:pt x="1121" y="468"/>
                </a:lnTo>
                <a:lnTo>
                  <a:pt x="1117" y="468"/>
                </a:lnTo>
                <a:lnTo>
                  <a:pt x="1115" y="466"/>
                </a:lnTo>
                <a:lnTo>
                  <a:pt x="1111" y="461"/>
                </a:lnTo>
                <a:lnTo>
                  <a:pt x="1108" y="459"/>
                </a:lnTo>
                <a:lnTo>
                  <a:pt x="1106" y="461"/>
                </a:lnTo>
                <a:lnTo>
                  <a:pt x="1102" y="461"/>
                </a:lnTo>
                <a:lnTo>
                  <a:pt x="1098" y="461"/>
                </a:lnTo>
                <a:lnTo>
                  <a:pt x="1096" y="461"/>
                </a:lnTo>
                <a:lnTo>
                  <a:pt x="1094" y="461"/>
                </a:lnTo>
                <a:lnTo>
                  <a:pt x="1092" y="459"/>
                </a:lnTo>
                <a:lnTo>
                  <a:pt x="1092" y="459"/>
                </a:lnTo>
                <a:lnTo>
                  <a:pt x="1092" y="457"/>
                </a:lnTo>
                <a:lnTo>
                  <a:pt x="1092" y="457"/>
                </a:lnTo>
                <a:lnTo>
                  <a:pt x="1090" y="457"/>
                </a:lnTo>
                <a:lnTo>
                  <a:pt x="1087" y="457"/>
                </a:lnTo>
                <a:lnTo>
                  <a:pt x="1087" y="457"/>
                </a:lnTo>
                <a:lnTo>
                  <a:pt x="1087" y="455"/>
                </a:lnTo>
                <a:lnTo>
                  <a:pt x="1087" y="455"/>
                </a:lnTo>
                <a:lnTo>
                  <a:pt x="1087" y="455"/>
                </a:lnTo>
                <a:lnTo>
                  <a:pt x="1085" y="455"/>
                </a:lnTo>
                <a:lnTo>
                  <a:pt x="1085" y="455"/>
                </a:lnTo>
                <a:lnTo>
                  <a:pt x="1083" y="455"/>
                </a:lnTo>
                <a:lnTo>
                  <a:pt x="1081" y="453"/>
                </a:lnTo>
                <a:lnTo>
                  <a:pt x="1081" y="451"/>
                </a:lnTo>
                <a:lnTo>
                  <a:pt x="1079" y="449"/>
                </a:lnTo>
                <a:lnTo>
                  <a:pt x="1079" y="445"/>
                </a:lnTo>
                <a:lnTo>
                  <a:pt x="1077" y="445"/>
                </a:lnTo>
                <a:lnTo>
                  <a:pt x="1077" y="443"/>
                </a:lnTo>
                <a:lnTo>
                  <a:pt x="1075" y="443"/>
                </a:lnTo>
                <a:lnTo>
                  <a:pt x="1073" y="440"/>
                </a:lnTo>
                <a:lnTo>
                  <a:pt x="1071" y="440"/>
                </a:lnTo>
                <a:lnTo>
                  <a:pt x="1067" y="440"/>
                </a:lnTo>
                <a:lnTo>
                  <a:pt x="1062" y="443"/>
                </a:lnTo>
                <a:lnTo>
                  <a:pt x="1060" y="443"/>
                </a:lnTo>
                <a:lnTo>
                  <a:pt x="1052" y="447"/>
                </a:lnTo>
                <a:lnTo>
                  <a:pt x="1046" y="447"/>
                </a:lnTo>
                <a:lnTo>
                  <a:pt x="1039" y="449"/>
                </a:lnTo>
                <a:lnTo>
                  <a:pt x="1037" y="449"/>
                </a:lnTo>
                <a:lnTo>
                  <a:pt x="1033" y="453"/>
                </a:lnTo>
                <a:lnTo>
                  <a:pt x="1033" y="455"/>
                </a:lnTo>
                <a:lnTo>
                  <a:pt x="1033" y="457"/>
                </a:lnTo>
                <a:lnTo>
                  <a:pt x="1037" y="459"/>
                </a:lnTo>
                <a:lnTo>
                  <a:pt x="1039" y="459"/>
                </a:lnTo>
                <a:lnTo>
                  <a:pt x="1039" y="459"/>
                </a:lnTo>
                <a:lnTo>
                  <a:pt x="1041" y="459"/>
                </a:lnTo>
                <a:lnTo>
                  <a:pt x="1043" y="459"/>
                </a:lnTo>
                <a:lnTo>
                  <a:pt x="1048" y="459"/>
                </a:lnTo>
                <a:lnTo>
                  <a:pt x="1048" y="457"/>
                </a:lnTo>
                <a:lnTo>
                  <a:pt x="1048" y="457"/>
                </a:lnTo>
                <a:lnTo>
                  <a:pt x="1048" y="455"/>
                </a:lnTo>
                <a:lnTo>
                  <a:pt x="1048" y="455"/>
                </a:lnTo>
                <a:lnTo>
                  <a:pt x="1050" y="455"/>
                </a:lnTo>
                <a:lnTo>
                  <a:pt x="1054" y="455"/>
                </a:lnTo>
                <a:lnTo>
                  <a:pt x="1056" y="455"/>
                </a:lnTo>
                <a:lnTo>
                  <a:pt x="1056" y="455"/>
                </a:lnTo>
                <a:lnTo>
                  <a:pt x="1058" y="453"/>
                </a:lnTo>
                <a:lnTo>
                  <a:pt x="1060" y="453"/>
                </a:lnTo>
                <a:lnTo>
                  <a:pt x="1060" y="453"/>
                </a:lnTo>
                <a:lnTo>
                  <a:pt x="1062" y="455"/>
                </a:lnTo>
                <a:lnTo>
                  <a:pt x="1064" y="453"/>
                </a:lnTo>
                <a:lnTo>
                  <a:pt x="1064" y="451"/>
                </a:lnTo>
                <a:lnTo>
                  <a:pt x="1064" y="451"/>
                </a:lnTo>
                <a:lnTo>
                  <a:pt x="1069" y="449"/>
                </a:lnTo>
                <a:lnTo>
                  <a:pt x="1071" y="447"/>
                </a:lnTo>
                <a:lnTo>
                  <a:pt x="1073" y="447"/>
                </a:lnTo>
                <a:lnTo>
                  <a:pt x="1075" y="449"/>
                </a:lnTo>
                <a:lnTo>
                  <a:pt x="1075" y="449"/>
                </a:lnTo>
                <a:lnTo>
                  <a:pt x="1075" y="451"/>
                </a:lnTo>
                <a:lnTo>
                  <a:pt x="1075" y="451"/>
                </a:lnTo>
                <a:lnTo>
                  <a:pt x="1073" y="453"/>
                </a:lnTo>
                <a:lnTo>
                  <a:pt x="1071" y="453"/>
                </a:lnTo>
                <a:lnTo>
                  <a:pt x="1071" y="453"/>
                </a:lnTo>
                <a:lnTo>
                  <a:pt x="1069" y="453"/>
                </a:lnTo>
                <a:lnTo>
                  <a:pt x="1067" y="455"/>
                </a:lnTo>
                <a:lnTo>
                  <a:pt x="1067" y="455"/>
                </a:lnTo>
                <a:lnTo>
                  <a:pt x="1067" y="457"/>
                </a:lnTo>
                <a:lnTo>
                  <a:pt x="1064" y="459"/>
                </a:lnTo>
                <a:lnTo>
                  <a:pt x="1064" y="457"/>
                </a:lnTo>
                <a:lnTo>
                  <a:pt x="1062" y="457"/>
                </a:lnTo>
                <a:lnTo>
                  <a:pt x="1062" y="457"/>
                </a:lnTo>
                <a:lnTo>
                  <a:pt x="1060" y="459"/>
                </a:lnTo>
                <a:lnTo>
                  <a:pt x="1060" y="459"/>
                </a:lnTo>
                <a:lnTo>
                  <a:pt x="1058" y="461"/>
                </a:lnTo>
                <a:lnTo>
                  <a:pt x="1058" y="461"/>
                </a:lnTo>
                <a:lnTo>
                  <a:pt x="1056" y="461"/>
                </a:lnTo>
                <a:lnTo>
                  <a:pt x="1054" y="461"/>
                </a:lnTo>
                <a:lnTo>
                  <a:pt x="1052" y="461"/>
                </a:lnTo>
                <a:lnTo>
                  <a:pt x="1052" y="461"/>
                </a:lnTo>
                <a:lnTo>
                  <a:pt x="1050" y="461"/>
                </a:lnTo>
                <a:lnTo>
                  <a:pt x="1046" y="461"/>
                </a:lnTo>
                <a:lnTo>
                  <a:pt x="1046" y="461"/>
                </a:lnTo>
                <a:lnTo>
                  <a:pt x="1046" y="463"/>
                </a:lnTo>
                <a:lnTo>
                  <a:pt x="1048" y="463"/>
                </a:lnTo>
                <a:lnTo>
                  <a:pt x="1046" y="466"/>
                </a:lnTo>
                <a:lnTo>
                  <a:pt x="1046" y="468"/>
                </a:lnTo>
                <a:lnTo>
                  <a:pt x="1043" y="468"/>
                </a:lnTo>
                <a:lnTo>
                  <a:pt x="1043" y="470"/>
                </a:lnTo>
                <a:lnTo>
                  <a:pt x="1043" y="470"/>
                </a:lnTo>
                <a:lnTo>
                  <a:pt x="1046" y="472"/>
                </a:lnTo>
                <a:lnTo>
                  <a:pt x="1048" y="474"/>
                </a:lnTo>
                <a:lnTo>
                  <a:pt x="1048" y="476"/>
                </a:lnTo>
                <a:lnTo>
                  <a:pt x="1048" y="476"/>
                </a:lnTo>
                <a:lnTo>
                  <a:pt x="1048" y="478"/>
                </a:lnTo>
                <a:lnTo>
                  <a:pt x="1048" y="478"/>
                </a:lnTo>
                <a:lnTo>
                  <a:pt x="1050" y="480"/>
                </a:lnTo>
                <a:lnTo>
                  <a:pt x="1050" y="482"/>
                </a:lnTo>
                <a:lnTo>
                  <a:pt x="1054" y="484"/>
                </a:lnTo>
                <a:lnTo>
                  <a:pt x="1054" y="484"/>
                </a:lnTo>
                <a:lnTo>
                  <a:pt x="1052" y="487"/>
                </a:lnTo>
                <a:lnTo>
                  <a:pt x="1052" y="487"/>
                </a:lnTo>
                <a:lnTo>
                  <a:pt x="1054" y="489"/>
                </a:lnTo>
                <a:lnTo>
                  <a:pt x="1056" y="491"/>
                </a:lnTo>
                <a:lnTo>
                  <a:pt x="1054" y="491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2" y="489"/>
                </a:lnTo>
                <a:lnTo>
                  <a:pt x="1050" y="489"/>
                </a:lnTo>
                <a:lnTo>
                  <a:pt x="1048" y="487"/>
                </a:lnTo>
                <a:lnTo>
                  <a:pt x="1048" y="489"/>
                </a:lnTo>
                <a:lnTo>
                  <a:pt x="1048" y="489"/>
                </a:lnTo>
                <a:lnTo>
                  <a:pt x="1048" y="493"/>
                </a:lnTo>
                <a:lnTo>
                  <a:pt x="1048" y="493"/>
                </a:lnTo>
                <a:lnTo>
                  <a:pt x="1048" y="493"/>
                </a:lnTo>
                <a:lnTo>
                  <a:pt x="1050" y="497"/>
                </a:lnTo>
                <a:lnTo>
                  <a:pt x="1054" y="501"/>
                </a:lnTo>
                <a:lnTo>
                  <a:pt x="1054" y="501"/>
                </a:lnTo>
                <a:lnTo>
                  <a:pt x="1054" y="501"/>
                </a:lnTo>
                <a:lnTo>
                  <a:pt x="1052" y="501"/>
                </a:lnTo>
                <a:lnTo>
                  <a:pt x="1050" y="499"/>
                </a:lnTo>
                <a:lnTo>
                  <a:pt x="1048" y="497"/>
                </a:lnTo>
                <a:lnTo>
                  <a:pt x="1046" y="495"/>
                </a:lnTo>
                <a:lnTo>
                  <a:pt x="1043" y="493"/>
                </a:lnTo>
                <a:lnTo>
                  <a:pt x="1043" y="493"/>
                </a:lnTo>
                <a:lnTo>
                  <a:pt x="1041" y="491"/>
                </a:lnTo>
                <a:lnTo>
                  <a:pt x="1041" y="491"/>
                </a:lnTo>
                <a:lnTo>
                  <a:pt x="1041" y="491"/>
                </a:lnTo>
                <a:lnTo>
                  <a:pt x="1039" y="489"/>
                </a:lnTo>
                <a:lnTo>
                  <a:pt x="1037" y="487"/>
                </a:lnTo>
                <a:lnTo>
                  <a:pt x="1035" y="484"/>
                </a:lnTo>
                <a:lnTo>
                  <a:pt x="1037" y="484"/>
                </a:lnTo>
                <a:lnTo>
                  <a:pt x="1037" y="487"/>
                </a:lnTo>
                <a:lnTo>
                  <a:pt x="1039" y="487"/>
                </a:lnTo>
                <a:lnTo>
                  <a:pt x="1041" y="487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4"/>
                </a:lnTo>
                <a:lnTo>
                  <a:pt x="1043" y="482"/>
                </a:lnTo>
                <a:lnTo>
                  <a:pt x="1043" y="482"/>
                </a:lnTo>
                <a:lnTo>
                  <a:pt x="1037" y="478"/>
                </a:lnTo>
                <a:lnTo>
                  <a:pt x="1035" y="476"/>
                </a:lnTo>
                <a:lnTo>
                  <a:pt x="1035" y="474"/>
                </a:lnTo>
                <a:lnTo>
                  <a:pt x="1035" y="474"/>
                </a:lnTo>
                <a:lnTo>
                  <a:pt x="1033" y="472"/>
                </a:lnTo>
                <a:lnTo>
                  <a:pt x="1033" y="474"/>
                </a:lnTo>
                <a:lnTo>
                  <a:pt x="1031" y="476"/>
                </a:lnTo>
                <a:lnTo>
                  <a:pt x="1031" y="478"/>
                </a:lnTo>
                <a:lnTo>
                  <a:pt x="1031" y="476"/>
                </a:lnTo>
                <a:lnTo>
                  <a:pt x="1029" y="476"/>
                </a:lnTo>
                <a:lnTo>
                  <a:pt x="1029" y="474"/>
                </a:lnTo>
                <a:lnTo>
                  <a:pt x="1029" y="472"/>
                </a:lnTo>
                <a:lnTo>
                  <a:pt x="1029" y="470"/>
                </a:lnTo>
                <a:lnTo>
                  <a:pt x="1027" y="470"/>
                </a:lnTo>
                <a:lnTo>
                  <a:pt x="1025" y="470"/>
                </a:lnTo>
                <a:lnTo>
                  <a:pt x="1020" y="470"/>
                </a:lnTo>
                <a:lnTo>
                  <a:pt x="1018" y="470"/>
                </a:lnTo>
                <a:lnTo>
                  <a:pt x="1018" y="468"/>
                </a:lnTo>
                <a:lnTo>
                  <a:pt x="1016" y="466"/>
                </a:lnTo>
                <a:lnTo>
                  <a:pt x="1016" y="466"/>
                </a:lnTo>
                <a:lnTo>
                  <a:pt x="1014" y="466"/>
                </a:lnTo>
                <a:lnTo>
                  <a:pt x="1014" y="463"/>
                </a:lnTo>
                <a:lnTo>
                  <a:pt x="1012" y="463"/>
                </a:lnTo>
                <a:lnTo>
                  <a:pt x="1012" y="463"/>
                </a:lnTo>
                <a:lnTo>
                  <a:pt x="1010" y="463"/>
                </a:lnTo>
                <a:lnTo>
                  <a:pt x="1008" y="463"/>
                </a:lnTo>
                <a:lnTo>
                  <a:pt x="1002" y="468"/>
                </a:lnTo>
                <a:lnTo>
                  <a:pt x="999" y="468"/>
                </a:lnTo>
                <a:lnTo>
                  <a:pt x="997" y="468"/>
                </a:lnTo>
                <a:lnTo>
                  <a:pt x="997" y="468"/>
                </a:lnTo>
                <a:lnTo>
                  <a:pt x="997" y="468"/>
                </a:lnTo>
                <a:lnTo>
                  <a:pt x="995" y="468"/>
                </a:lnTo>
                <a:lnTo>
                  <a:pt x="993" y="468"/>
                </a:lnTo>
                <a:lnTo>
                  <a:pt x="991" y="470"/>
                </a:lnTo>
                <a:lnTo>
                  <a:pt x="989" y="470"/>
                </a:lnTo>
                <a:lnTo>
                  <a:pt x="983" y="470"/>
                </a:lnTo>
                <a:lnTo>
                  <a:pt x="983" y="470"/>
                </a:lnTo>
                <a:lnTo>
                  <a:pt x="981" y="470"/>
                </a:lnTo>
                <a:lnTo>
                  <a:pt x="979" y="472"/>
                </a:lnTo>
                <a:lnTo>
                  <a:pt x="979" y="472"/>
                </a:lnTo>
                <a:lnTo>
                  <a:pt x="972" y="472"/>
                </a:lnTo>
                <a:lnTo>
                  <a:pt x="970" y="472"/>
                </a:lnTo>
                <a:lnTo>
                  <a:pt x="968" y="470"/>
                </a:lnTo>
                <a:lnTo>
                  <a:pt x="962" y="470"/>
                </a:lnTo>
                <a:lnTo>
                  <a:pt x="958" y="470"/>
                </a:lnTo>
                <a:lnTo>
                  <a:pt x="955" y="470"/>
                </a:lnTo>
                <a:lnTo>
                  <a:pt x="953" y="470"/>
                </a:lnTo>
                <a:lnTo>
                  <a:pt x="951" y="470"/>
                </a:lnTo>
                <a:lnTo>
                  <a:pt x="949" y="470"/>
                </a:lnTo>
                <a:lnTo>
                  <a:pt x="947" y="468"/>
                </a:lnTo>
                <a:lnTo>
                  <a:pt x="943" y="468"/>
                </a:lnTo>
                <a:lnTo>
                  <a:pt x="941" y="468"/>
                </a:lnTo>
                <a:lnTo>
                  <a:pt x="939" y="468"/>
                </a:lnTo>
                <a:lnTo>
                  <a:pt x="937" y="466"/>
                </a:lnTo>
                <a:lnTo>
                  <a:pt x="935" y="466"/>
                </a:lnTo>
                <a:lnTo>
                  <a:pt x="935" y="466"/>
                </a:lnTo>
                <a:lnTo>
                  <a:pt x="939" y="463"/>
                </a:lnTo>
                <a:lnTo>
                  <a:pt x="939" y="463"/>
                </a:lnTo>
                <a:lnTo>
                  <a:pt x="939" y="461"/>
                </a:lnTo>
                <a:lnTo>
                  <a:pt x="939" y="461"/>
                </a:lnTo>
                <a:lnTo>
                  <a:pt x="941" y="459"/>
                </a:lnTo>
                <a:lnTo>
                  <a:pt x="943" y="459"/>
                </a:lnTo>
                <a:lnTo>
                  <a:pt x="945" y="457"/>
                </a:lnTo>
                <a:lnTo>
                  <a:pt x="951" y="457"/>
                </a:lnTo>
                <a:lnTo>
                  <a:pt x="955" y="457"/>
                </a:lnTo>
                <a:lnTo>
                  <a:pt x="955" y="457"/>
                </a:lnTo>
                <a:lnTo>
                  <a:pt x="955" y="455"/>
                </a:lnTo>
                <a:lnTo>
                  <a:pt x="958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3"/>
                </a:lnTo>
                <a:lnTo>
                  <a:pt x="955" y="451"/>
                </a:lnTo>
                <a:lnTo>
                  <a:pt x="953" y="449"/>
                </a:lnTo>
                <a:lnTo>
                  <a:pt x="949" y="447"/>
                </a:lnTo>
                <a:lnTo>
                  <a:pt x="947" y="445"/>
                </a:lnTo>
                <a:lnTo>
                  <a:pt x="941" y="443"/>
                </a:lnTo>
                <a:lnTo>
                  <a:pt x="939" y="440"/>
                </a:lnTo>
                <a:lnTo>
                  <a:pt x="935" y="440"/>
                </a:lnTo>
                <a:lnTo>
                  <a:pt x="932" y="438"/>
                </a:lnTo>
                <a:lnTo>
                  <a:pt x="930" y="438"/>
                </a:lnTo>
                <a:lnTo>
                  <a:pt x="928" y="438"/>
                </a:lnTo>
                <a:lnTo>
                  <a:pt x="928" y="438"/>
                </a:lnTo>
                <a:lnTo>
                  <a:pt x="924" y="438"/>
                </a:lnTo>
                <a:lnTo>
                  <a:pt x="924" y="438"/>
                </a:lnTo>
                <a:lnTo>
                  <a:pt x="924" y="438"/>
                </a:lnTo>
                <a:lnTo>
                  <a:pt x="926" y="443"/>
                </a:lnTo>
                <a:lnTo>
                  <a:pt x="926" y="443"/>
                </a:lnTo>
                <a:lnTo>
                  <a:pt x="924" y="443"/>
                </a:lnTo>
                <a:lnTo>
                  <a:pt x="922" y="440"/>
                </a:lnTo>
                <a:lnTo>
                  <a:pt x="922" y="440"/>
                </a:lnTo>
                <a:lnTo>
                  <a:pt x="920" y="440"/>
                </a:lnTo>
                <a:lnTo>
                  <a:pt x="911" y="440"/>
                </a:lnTo>
                <a:lnTo>
                  <a:pt x="911" y="440"/>
                </a:lnTo>
                <a:lnTo>
                  <a:pt x="909" y="440"/>
                </a:lnTo>
                <a:lnTo>
                  <a:pt x="907" y="440"/>
                </a:lnTo>
                <a:lnTo>
                  <a:pt x="901" y="438"/>
                </a:lnTo>
                <a:lnTo>
                  <a:pt x="897" y="436"/>
                </a:lnTo>
                <a:lnTo>
                  <a:pt x="895" y="436"/>
                </a:lnTo>
                <a:lnTo>
                  <a:pt x="891" y="434"/>
                </a:lnTo>
                <a:lnTo>
                  <a:pt x="888" y="432"/>
                </a:lnTo>
                <a:lnTo>
                  <a:pt x="886" y="432"/>
                </a:lnTo>
                <a:lnTo>
                  <a:pt x="872" y="430"/>
                </a:lnTo>
                <a:lnTo>
                  <a:pt x="867" y="428"/>
                </a:lnTo>
                <a:lnTo>
                  <a:pt x="865" y="428"/>
                </a:lnTo>
                <a:lnTo>
                  <a:pt x="857" y="424"/>
                </a:lnTo>
                <a:lnTo>
                  <a:pt x="855" y="422"/>
                </a:lnTo>
                <a:lnTo>
                  <a:pt x="851" y="419"/>
                </a:lnTo>
                <a:lnTo>
                  <a:pt x="847" y="419"/>
                </a:lnTo>
                <a:lnTo>
                  <a:pt x="844" y="417"/>
                </a:lnTo>
                <a:lnTo>
                  <a:pt x="840" y="417"/>
                </a:lnTo>
                <a:lnTo>
                  <a:pt x="834" y="417"/>
                </a:lnTo>
                <a:lnTo>
                  <a:pt x="830" y="417"/>
                </a:lnTo>
                <a:lnTo>
                  <a:pt x="830" y="417"/>
                </a:lnTo>
                <a:lnTo>
                  <a:pt x="826" y="417"/>
                </a:lnTo>
                <a:lnTo>
                  <a:pt x="826" y="417"/>
                </a:lnTo>
                <a:lnTo>
                  <a:pt x="826" y="419"/>
                </a:lnTo>
                <a:lnTo>
                  <a:pt x="823" y="419"/>
                </a:lnTo>
                <a:lnTo>
                  <a:pt x="823" y="422"/>
                </a:lnTo>
                <a:lnTo>
                  <a:pt x="823" y="424"/>
                </a:lnTo>
                <a:lnTo>
                  <a:pt x="821" y="426"/>
                </a:lnTo>
                <a:lnTo>
                  <a:pt x="821" y="426"/>
                </a:lnTo>
                <a:lnTo>
                  <a:pt x="819" y="428"/>
                </a:lnTo>
                <a:lnTo>
                  <a:pt x="817" y="428"/>
                </a:lnTo>
                <a:lnTo>
                  <a:pt x="817" y="428"/>
                </a:lnTo>
                <a:lnTo>
                  <a:pt x="811" y="428"/>
                </a:lnTo>
                <a:lnTo>
                  <a:pt x="809" y="430"/>
                </a:lnTo>
                <a:lnTo>
                  <a:pt x="807" y="430"/>
                </a:lnTo>
                <a:lnTo>
                  <a:pt x="805" y="428"/>
                </a:lnTo>
                <a:lnTo>
                  <a:pt x="805" y="428"/>
                </a:lnTo>
                <a:lnTo>
                  <a:pt x="805" y="428"/>
                </a:lnTo>
                <a:lnTo>
                  <a:pt x="805" y="426"/>
                </a:lnTo>
                <a:lnTo>
                  <a:pt x="805" y="426"/>
                </a:lnTo>
                <a:lnTo>
                  <a:pt x="809" y="422"/>
                </a:lnTo>
                <a:lnTo>
                  <a:pt x="809" y="422"/>
                </a:lnTo>
                <a:lnTo>
                  <a:pt x="807" y="419"/>
                </a:lnTo>
                <a:lnTo>
                  <a:pt x="805" y="419"/>
                </a:lnTo>
                <a:lnTo>
                  <a:pt x="805" y="415"/>
                </a:lnTo>
                <a:lnTo>
                  <a:pt x="805" y="413"/>
                </a:lnTo>
                <a:lnTo>
                  <a:pt x="805" y="411"/>
                </a:lnTo>
                <a:lnTo>
                  <a:pt x="805" y="409"/>
                </a:lnTo>
                <a:lnTo>
                  <a:pt x="805" y="409"/>
                </a:lnTo>
                <a:lnTo>
                  <a:pt x="803" y="409"/>
                </a:lnTo>
                <a:lnTo>
                  <a:pt x="803" y="409"/>
                </a:lnTo>
                <a:lnTo>
                  <a:pt x="800" y="409"/>
                </a:lnTo>
                <a:lnTo>
                  <a:pt x="800" y="411"/>
                </a:lnTo>
                <a:lnTo>
                  <a:pt x="798" y="411"/>
                </a:lnTo>
                <a:lnTo>
                  <a:pt x="796" y="413"/>
                </a:lnTo>
                <a:lnTo>
                  <a:pt x="798" y="413"/>
                </a:lnTo>
                <a:lnTo>
                  <a:pt x="798" y="413"/>
                </a:lnTo>
                <a:lnTo>
                  <a:pt x="798" y="413"/>
                </a:lnTo>
                <a:lnTo>
                  <a:pt x="800" y="413"/>
                </a:lnTo>
                <a:lnTo>
                  <a:pt x="800" y="413"/>
                </a:lnTo>
                <a:lnTo>
                  <a:pt x="798" y="415"/>
                </a:lnTo>
                <a:lnTo>
                  <a:pt x="798" y="415"/>
                </a:lnTo>
                <a:lnTo>
                  <a:pt x="796" y="417"/>
                </a:lnTo>
                <a:lnTo>
                  <a:pt x="796" y="417"/>
                </a:lnTo>
                <a:lnTo>
                  <a:pt x="794" y="417"/>
                </a:lnTo>
                <a:lnTo>
                  <a:pt x="794" y="417"/>
                </a:lnTo>
                <a:lnTo>
                  <a:pt x="794" y="419"/>
                </a:lnTo>
                <a:lnTo>
                  <a:pt x="794" y="419"/>
                </a:lnTo>
                <a:lnTo>
                  <a:pt x="792" y="422"/>
                </a:lnTo>
                <a:lnTo>
                  <a:pt x="792" y="422"/>
                </a:lnTo>
                <a:lnTo>
                  <a:pt x="792" y="424"/>
                </a:lnTo>
                <a:lnTo>
                  <a:pt x="794" y="426"/>
                </a:lnTo>
                <a:lnTo>
                  <a:pt x="794" y="428"/>
                </a:lnTo>
                <a:lnTo>
                  <a:pt x="792" y="430"/>
                </a:lnTo>
                <a:lnTo>
                  <a:pt x="790" y="430"/>
                </a:lnTo>
                <a:lnTo>
                  <a:pt x="786" y="428"/>
                </a:lnTo>
                <a:lnTo>
                  <a:pt x="784" y="428"/>
                </a:lnTo>
                <a:lnTo>
                  <a:pt x="782" y="426"/>
                </a:lnTo>
                <a:lnTo>
                  <a:pt x="779" y="424"/>
                </a:lnTo>
                <a:lnTo>
                  <a:pt x="773" y="419"/>
                </a:lnTo>
                <a:lnTo>
                  <a:pt x="773" y="419"/>
                </a:lnTo>
                <a:lnTo>
                  <a:pt x="771" y="417"/>
                </a:lnTo>
                <a:lnTo>
                  <a:pt x="771" y="413"/>
                </a:lnTo>
                <a:lnTo>
                  <a:pt x="769" y="411"/>
                </a:lnTo>
                <a:lnTo>
                  <a:pt x="765" y="407"/>
                </a:lnTo>
                <a:lnTo>
                  <a:pt x="765" y="405"/>
                </a:lnTo>
                <a:lnTo>
                  <a:pt x="763" y="403"/>
                </a:lnTo>
                <a:lnTo>
                  <a:pt x="756" y="398"/>
                </a:lnTo>
                <a:lnTo>
                  <a:pt x="754" y="398"/>
                </a:lnTo>
                <a:lnTo>
                  <a:pt x="754" y="398"/>
                </a:lnTo>
                <a:lnTo>
                  <a:pt x="752" y="398"/>
                </a:lnTo>
                <a:lnTo>
                  <a:pt x="752" y="398"/>
                </a:lnTo>
                <a:lnTo>
                  <a:pt x="750" y="401"/>
                </a:lnTo>
                <a:lnTo>
                  <a:pt x="750" y="403"/>
                </a:lnTo>
                <a:lnTo>
                  <a:pt x="752" y="403"/>
                </a:lnTo>
                <a:lnTo>
                  <a:pt x="754" y="403"/>
                </a:lnTo>
                <a:lnTo>
                  <a:pt x="752" y="405"/>
                </a:lnTo>
                <a:lnTo>
                  <a:pt x="752" y="405"/>
                </a:lnTo>
                <a:lnTo>
                  <a:pt x="754" y="405"/>
                </a:lnTo>
                <a:lnTo>
                  <a:pt x="759" y="407"/>
                </a:lnTo>
                <a:lnTo>
                  <a:pt x="756" y="407"/>
                </a:lnTo>
                <a:lnTo>
                  <a:pt x="752" y="409"/>
                </a:lnTo>
                <a:lnTo>
                  <a:pt x="750" y="411"/>
                </a:lnTo>
                <a:lnTo>
                  <a:pt x="748" y="413"/>
                </a:lnTo>
                <a:lnTo>
                  <a:pt x="748" y="413"/>
                </a:lnTo>
                <a:lnTo>
                  <a:pt x="744" y="417"/>
                </a:lnTo>
                <a:lnTo>
                  <a:pt x="742" y="419"/>
                </a:lnTo>
                <a:lnTo>
                  <a:pt x="740" y="419"/>
                </a:lnTo>
                <a:lnTo>
                  <a:pt x="738" y="422"/>
                </a:lnTo>
                <a:lnTo>
                  <a:pt x="738" y="419"/>
                </a:lnTo>
                <a:lnTo>
                  <a:pt x="738" y="419"/>
                </a:lnTo>
                <a:lnTo>
                  <a:pt x="738" y="417"/>
                </a:lnTo>
                <a:lnTo>
                  <a:pt x="738" y="417"/>
                </a:lnTo>
                <a:lnTo>
                  <a:pt x="740" y="415"/>
                </a:lnTo>
                <a:lnTo>
                  <a:pt x="740" y="415"/>
                </a:lnTo>
                <a:lnTo>
                  <a:pt x="740" y="413"/>
                </a:lnTo>
                <a:lnTo>
                  <a:pt x="740" y="413"/>
                </a:lnTo>
                <a:lnTo>
                  <a:pt x="740" y="415"/>
                </a:lnTo>
                <a:lnTo>
                  <a:pt x="738" y="415"/>
                </a:lnTo>
                <a:lnTo>
                  <a:pt x="738" y="415"/>
                </a:lnTo>
                <a:lnTo>
                  <a:pt x="735" y="417"/>
                </a:lnTo>
                <a:lnTo>
                  <a:pt x="731" y="417"/>
                </a:lnTo>
                <a:lnTo>
                  <a:pt x="723" y="419"/>
                </a:lnTo>
                <a:lnTo>
                  <a:pt x="719" y="422"/>
                </a:lnTo>
                <a:lnTo>
                  <a:pt x="717" y="424"/>
                </a:lnTo>
                <a:lnTo>
                  <a:pt x="715" y="426"/>
                </a:lnTo>
                <a:lnTo>
                  <a:pt x="712" y="430"/>
                </a:lnTo>
                <a:lnTo>
                  <a:pt x="710" y="432"/>
                </a:lnTo>
                <a:lnTo>
                  <a:pt x="710" y="432"/>
                </a:lnTo>
                <a:lnTo>
                  <a:pt x="710" y="432"/>
                </a:lnTo>
                <a:lnTo>
                  <a:pt x="710" y="430"/>
                </a:lnTo>
                <a:lnTo>
                  <a:pt x="710" y="428"/>
                </a:lnTo>
                <a:lnTo>
                  <a:pt x="708" y="428"/>
                </a:lnTo>
                <a:lnTo>
                  <a:pt x="708" y="426"/>
                </a:lnTo>
                <a:lnTo>
                  <a:pt x="708" y="426"/>
                </a:lnTo>
                <a:lnTo>
                  <a:pt x="706" y="428"/>
                </a:lnTo>
                <a:lnTo>
                  <a:pt x="706" y="430"/>
                </a:lnTo>
                <a:lnTo>
                  <a:pt x="706" y="430"/>
                </a:lnTo>
                <a:lnTo>
                  <a:pt x="706" y="428"/>
                </a:lnTo>
                <a:lnTo>
                  <a:pt x="704" y="428"/>
                </a:lnTo>
                <a:lnTo>
                  <a:pt x="702" y="426"/>
                </a:lnTo>
                <a:lnTo>
                  <a:pt x="700" y="426"/>
                </a:lnTo>
                <a:lnTo>
                  <a:pt x="698" y="428"/>
                </a:lnTo>
                <a:lnTo>
                  <a:pt x="698" y="428"/>
                </a:lnTo>
                <a:lnTo>
                  <a:pt x="698" y="428"/>
                </a:lnTo>
                <a:lnTo>
                  <a:pt x="698" y="430"/>
                </a:lnTo>
                <a:lnTo>
                  <a:pt x="698" y="430"/>
                </a:lnTo>
                <a:lnTo>
                  <a:pt x="696" y="430"/>
                </a:lnTo>
                <a:lnTo>
                  <a:pt x="694" y="432"/>
                </a:lnTo>
                <a:lnTo>
                  <a:pt x="691" y="434"/>
                </a:lnTo>
                <a:lnTo>
                  <a:pt x="689" y="434"/>
                </a:lnTo>
                <a:lnTo>
                  <a:pt x="687" y="434"/>
                </a:lnTo>
                <a:lnTo>
                  <a:pt x="685" y="436"/>
                </a:lnTo>
                <a:lnTo>
                  <a:pt x="685" y="436"/>
                </a:lnTo>
                <a:lnTo>
                  <a:pt x="685" y="438"/>
                </a:lnTo>
                <a:lnTo>
                  <a:pt x="685" y="438"/>
                </a:lnTo>
                <a:lnTo>
                  <a:pt x="685" y="440"/>
                </a:lnTo>
                <a:lnTo>
                  <a:pt x="685" y="440"/>
                </a:lnTo>
                <a:lnTo>
                  <a:pt x="687" y="440"/>
                </a:lnTo>
                <a:lnTo>
                  <a:pt x="687" y="440"/>
                </a:lnTo>
                <a:lnTo>
                  <a:pt x="687" y="443"/>
                </a:lnTo>
                <a:lnTo>
                  <a:pt x="685" y="443"/>
                </a:lnTo>
                <a:lnTo>
                  <a:pt x="677" y="443"/>
                </a:lnTo>
                <a:lnTo>
                  <a:pt x="677" y="443"/>
                </a:lnTo>
                <a:lnTo>
                  <a:pt x="677" y="443"/>
                </a:lnTo>
                <a:lnTo>
                  <a:pt x="679" y="445"/>
                </a:lnTo>
                <a:lnTo>
                  <a:pt x="679" y="445"/>
                </a:lnTo>
                <a:lnTo>
                  <a:pt x="679" y="445"/>
                </a:lnTo>
                <a:lnTo>
                  <a:pt x="677" y="445"/>
                </a:lnTo>
                <a:lnTo>
                  <a:pt x="675" y="445"/>
                </a:lnTo>
                <a:lnTo>
                  <a:pt x="675" y="443"/>
                </a:lnTo>
                <a:lnTo>
                  <a:pt x="675" y="440"/>
                </a:lnTo>
                <a:lnTo>
                  <a:pt x="677" y="438"/>
                </a:lnTo>
                <a:lnTo>
                  <a:pt x="679" y="438"/>
                </a:lnTo>
                <a:lnTo>
                  <a:pt x="681" y="436"/>
                </a:lnTo>
                <a:lnTo>
                  <a:pt x="683" y="434"/>
                </a:lnTo>
                <a:lnTo>
                  <a:pt x="685" y="432"/>
                </a:lnTo>
                <a:lnTo>
                  <a:pt x="689" y="432"/>
                </a:lnTo>
                <a:lnTo>
                  <a:pt x="691" y="430"/>
                </a:lnTo>
                <a:lnTo>
                  <a:pt x="694" y="430"/>
                </a:lnTo>
                <a:lnTo>
                  <a:pt x="694" y="428"/>
                </a:lnTo>
                <a:lnTo>
                  <a:pt x="696" y="426"/>
                </a:lnTo>
                <a:lnTo>
                  <a:pt x="696" y="426"/>
                </a:lnTo>
                <a:lnTo>
                  <a:pt x="698" y="424"/>
                </a:lnTo>
                <a:lnTo>
                  <a:pt x="704" y="424"/>
                </a:lnTo>
                <a:lnTo>
                  <a:pt x="706" y="424"/>
                </a:lnTo>
                <a:lnTo>
                  <a:pt x="706" y="424"/>
                </a:lnTo>
                <a:lnTo>
                  <a:pt x="710" y="422"/>
                </a:lnTo>
                <a:lnTo>
                  <a:pt x="712" y="422"/>
                </a:lnTo>
                <a:lnTo>
                  <a:pt x="715" y="422"/>
                </a:lnTo>
                <a:lnTo>
                  <a:pt x="719" y="419"/>
                </a:lnTo>
                <a:lnTo>
                  <a:pt x="729" y="413"/>
                </a:lnTo>
                <a:lnTo>
                  <a:pt x="731" y="411"/>
                </a:lnTo>
                <a:lnTo>
                  <a:pt x="731" y="411"/>
                </a:lnTo>
                <a:lnTo>
                  <a:pt x="729" y="409"/>
                </a:lnTo>
                <a:lnTo>
                  <a:pt x="729" y="407"/>
                </a:lnTo>
                <a:lnTo>
                  <a:pt x="729" y="409"/>
                </a:lnTo>
                <a:lnTo>
                  <a:pt x="725" y="411"/>
                </a:lnTo>
                <a:lnTo>
                  <a:pt x="725" y="411"/>
                </a:lnTo>
                <a:lnTo>
                  <a:pt x="723" y="411"/>
                </a:lnTo>
                <a:lnTo>
                  <a:pt x="721" y="411"/>
                </a:lnTo>
                <a:lnTo>
                  <a:pt x="721" y="411"/>
                </a:lnTo>
                <a:lnTo>
                  <a:pt x="719" y="409"/>
                </a:lnTo>
                <a:lnTo>
                  <a:pt x="717" y="409"/>
                </a:lnTo>
                <a:lnTo>
                  <a:pt x="715" y="409"/>
                </a:lnTo>
                <a:lnTo>
                  <a:pt x="710" y="411"/>
                </a:lnTo>
                <a:lnTo>
                  <a:pt x="710" y="413"/>
                </a:lnTo>
                <a:lnTo>
                  <a:pt x="710" y="413"/>
                </a:lnTo>
                <a:lnTo>
                  <a:pt x="708" y="415"/>
                </a:lnTo>
                <a:lnTo>
                  <a:pt x="706" y="415"/>
                </a:lnTo>
                <a:lnTo>
                  <a:pt x="706" y="415"/>
                </a:lnTo>
                <a:lnTo>
                  <a:pt x="704" y="415"/>
                </a:lnTo>
                <a:lnTo>
                  <a:pt x="702" y="415"/>
                </a:lnTo>
                <a:lnTo>
                  <a:pt x="696" y="419"/>
                </a:lnTo>
                <a:lnTo>
                  <a:pt x="694" y="419"/>
                </a:lnTo>
                <a:lnTo>
                  <a:pt x="691" y="419"/>
                </a:lnTo>
                <a:lnTo>
                  <a:pt x="691" y="419"/>
                </a:lnTo>
                <a:lnTo>
                  <a:pt x="689" y="419"/>
                </a:lnTo>
                <a:lnTo>
                  <a:pt x="687" y="419"/>
                </a:lnTo>
                <a:lnTo>
                  <a:pt x="687" y="419"/>
                </a:lnTo>
                <a:lnTo>
                  <a:pt x="687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9" y="422"/>
                </a:lnTo>
                <a:lnTo>
                  <a:pt x="687" y="422"/>
                </a:lnTo>
                <a:lnTo>
                  <a:pt x="683" y="422"/>
                </a:lnTo>
                <a:lnTo>
                  <a:pt x="683" y="422"/>
                </a:lnTo>
                <a:lnTo>
                  <a:pt x="681" y="426"/>
                </a:lnTo>
                <a:lnTo>
                  <a:pt x="679" y="426"/>
                </a:lnTo>
                <a:lnTo>
                  <a:pt x="679" y="428"/>
                </a:lnTo>
                <a:lnTo>
                  <a:pt x="677" y="428"/>
                </a:lnTo>
                <a:lnTo>
                  <a:pt x="675" y="428"/>
                </a:lnTo>
                <a:lnTo>
                  <a:pt x="671" y="430"/>
                </a:lnTo>
                <a:lnTo>
                  <a:pt x="666" y="430"/>
                </a:lnTo>
                <a:lnTo>
                  <a:pt x="664" y="432"/>
                </a:lnTo>
                <a:lnTo>
                  <a:pt x="664" y="432"/>
                </a:lnTo>
                <a:lnTo>
                  <a:pt x="666" y="428"/>
                </a:lnTo>
                <a:lnTo>
                  <a:pt x="666" y="428"/>
                </a:lnTo>
                <a:lnTo>
                  <a:pt x="668" y="426"/>
                </a:lnTo>
                <a:lnTo>
                  <a:pt x="668" y="426"/>
                </a:lnTo>
                <a:lnTo>
                  <a:pt x="666" y="424"/>
                </a:lnTo>
                <a:lnTo>
                  <a:pt x="664" y="424"/>
                </a:lnTo>
                <a:lnTo>
                  <a:pt x="664" y="422"/>
                </a:lnTo>
                <a:lnTo>
                  <a:pt x="662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2"/>
                </a:lnTo>
                <a:lnTo>
                  <a:pt x="660" y="424"/>
                </a:lnTo>
                <a:lnTo>
                  <a:pt x="660" y="424"/>
                </a:lnTo>
                <a:lnTo>
                  <a:pt x="660" y="426"/>
                </a:lnTo>
                <a:lnTo>
                  <a:pt x="660" y="426"/>
                </a:lnTo>
                <a:lnTo>
                  <a:pt x="654" y="426"/>
                </a:lnTo>
                <a:lnTo>
                  <a:pt x="650" y="426"/>
                </a:lnTo>
                <a:lnTo>
                  <a:pt x="650" y="428"/>
                </a:lnTo>
                <a:lnTo>
                  <a:pt x="650" y="428"/>
                </a:lnTo>
                <a:lnTo>
                  <a:pt x="647" y="430"/>
                </a:lnTo>
                <a:lnTo>
                  <a:pt x="647" y="430"/>
                </a:lnTo>
                <a:lnTo>
                  <a:pt x="645" y="430"/>
                </a:lnTo>
                <a:lnTo>
                  <a:pt x="643" y="430"/>
                </a:lnTo>
                <a:lnTo>
                  <a:pt x="641" y="430"/>
                </a:lnTo>
                <a:lnTo>
                  <a:pt x="639" y="436"/>
                </a:lnTo>
                <a:lnTo>
                  <a:pt x="639" y="436"/>
                </a:lnTo>
                <a:lnTo>
                  <a:pt x="641" y="436"/>
                </a:lnTo>
                <a:lnTo>
                  <a:pt x="643" y="438"/>
                </a:lnTo>
                <a:lnTo>
                  <a:pt x="643" y="438"/>
                </a:lnTo>
                <a:lnTo>
                  <a:pt x="643" y="438"/>
                </a:lnTo>
                <a:lnTo>
                  <a:pt x="641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38"/>
                </a:lnTo>
                <a:lnTo>
                  <a:pt x="639" y="440"/>
                </a:lnTo>
                <a:lnTo>
                  <a:pt x="639" y="440"/>
                </a:lnTo>
                <a:lnTo>
                  <a:pt x="643" y="440"/>
                </a:lnTo>
                <a:lnTo>
                  <a:pt x="645" y="443"/>
                </a:lnTo>
                <a:lnTo>
                  <a:pt x="645" y="443"/>
                </a:lnTo>
                <a:lnTo>
                  <a:pt x="650" y="447"/>
                </a:lnTo>
                <a:lnTo>
                  <a:pt x="647" y="447"/>
                </a:lnTo>
                <a:lnTo>
                  <a:pt x="647" y="447"/>
                </a:lnTo>
                <a:lnTo>
                  <a:pt x="639" y="443"/>
                </a:lnTo>
                <a:lnTo>
                  <a:pt x="635" y="440"/>
                </a:lnTo>
                <a:lnTo>
                  <a:pt x="631" y="440"/>
                </a:lnTo>
                <a:lnTo>
                  <a:pt x="627" y="440"/>
                </a:lnTo>
                <a:lnTo>
                  <a:pt x="622" y="440"/>
                </a:lnTo>
                <a:lnTo>
                  <a:pt x="620" y="438"/>
                </a:lnTo>
                <a:lnTo>
                  <a:pt x="610" y="436"/>
                </a:lnTo>
                <a:lnTo>
                  <a:pt x="608" y="434"/>
                </a:lnTo>
                <a:lnTo>
                  <a:pt x="603" y="432"/>
                </a:lnTo>
                <a:lnTo>
                  <a:pt x="599" y="430"/>
                </a:lnTo>
                <a:lnTo>
                  <a:pt x="591" y="426"/>
                </a:lnTo>
                <a:lnTo>
                  <a:pt x="580" y="422"/>
                </a:lnTo>
                <a:lnTo>
                  <a:pt x="574" y="424"/>
                </a:lnTo>
                <a:lnTo>
                  <a:pt x="568" y="422"/>
                </a:lnTo>
                <a:lnTo>
                  <a:pt x="566" y="422"/>
                </a:lnTo>
                <a:lnTo>
                  <a:pt x="564" y="422"/>
                </a:lnTo>
                <a:lnTo>
                  <a:pt x="562" y="422"/>
                </a:lnTo>
                <a:lnTo>
                  <a:pt x="559" y="422"/>
                </a:lnTo>
                <a:lnTo>
                  <a:pt x="559" y="422"/>
                </a:lnTo>
                <a:lnTo>
                  <a:pt x="557" y="419"/>
                </a:lnTo>
                <a:lnTo>
                  <a:pt x="555" y="419"/>
                </a:lnTo>
                <a:lnTo>
                  <a:pt x="547" y="415"/>
                </a:lnTo>
                <a:lnTo>
                  <a:pt x="545" y="415"/>
                </a:lnTo>
                <a:lnTo>
                  <a:pt x="541" y="411"/>
                </a:lnTo>
                <a:lnTo>
                  <a:pt x="532" y="409"/>
                </a:lnTo>
                <a:lnTo>
                  <a:pt x="532" y="411"/>
                </a:lnTo>
                <a:lnTo>
                  <a:pt x="530" y="411"/>
                </a:lnTo>
                <a:lnTo>
                  <a:pt x="528" y="411"/>
                </a:lnTo>
                <a:lnTo>
                  <a:pt x="526" y="411"/>
                </a:lnTo>
                <a:lnTo>
                  <a:pt x="520" y="411"/>
                </a:lnTo>
                <a:lnTo>
                  <a:pt x="515" y="411"/>
                </a:lnTo>
                <a:lnTo>
                  <a:pt x="513" y="413"/>
                </a:lnTo>
                <a:lnTo>
                  <a:pt x="505" y="413"/>
                </a:lnTo>
                <a:lnTo>
                  <a:pt x="503" y="411"/>
                </a:lnTo>
                <a:lnTo>
                  <a:pt x="501" y="411"/>
                </a:lnTo>
                <a:lnTo>
                  <a:pt x="495" y="409"/>
                </a:lnTo>
                <a:lnTo>
                  <a:pt x="492" y="409"/>
                </a:lnTo>
                <a:lnTo>
                  <a:pt x="488" y="409"/>
                </a:lnTo>
                <a:lnTo>
                  <a:pt x="482" y="409"/>
                </a:lnTo>
                <a:lnTo>
                  <a:pt x="478" y="409"/>
                </a:lnTo>
                <a:lnTo>
                  <a:pt x="467" y="407"/>
                </a:lnTo>
                <a:lnTo>
                  <a:pt x="467" y="407"/>
                </a:lnTo>
                <a:lnTo>
                  <a:pt x="465" y="405"/>
                </a:lnTo>
                <a:lnTo>
                  <a:pt x="463" y="405"/>
                </a:lnTo>
                <a:lnTo>
                  <a:pt x="461" y="403"/>
                </a:lnTo>
                <a:lnTo>
                  <a:pt x="461" y="403"/>
                </a:lnTo>
                <a:lnTo>
                  <a:pt x="459" y="405"/>
                </a:lnTo>
                <a:lnTo>
                  <a:pt x="457" y="405"/>
                </a:lnTo>
                <a:lnTo>
                  <a:pt x="453" y="403"/>
                </a:lnTo>
                <a:lnTo>
                  <a:pt x="451" y="403"/>
                </a:lnTo>
                <a:lnTo>
                  <a:pt x="444" y="401"/>
                </a:lnTo>
                <a:lnTo>
                  <a:pt x="444" y="401"/>
                </a:lnTo>
                <a:lnTo>
                  <a:pt x="442" y="401"/>
                </a:lnTo>
                <a:lnTo>
                  <a:pt x="436" y="401"/>
                </a:lnTo>
                <a:lnTo>
                  <a:pt x="432" y="401"/>
                </a:lnTo>
                <a:lnTo>
                  <a:pt x="432" y="403"/>
                </a:lnTo>
                <a:lnTo>
                  <a:pt x="430" y="401"/>
                </a:lnTo>
                <a:lnTo>
                  <a:pt x="427" y="401"/>
                </a:lnTo>
                <a:lnTo>
                  <a:pt x="425" y="401"/>
                </a:lnTo>
                <a:lnTo>
                  <a:pt x="421" y="401"/>
                </a:lnTo>
                <a:lnTo>
                  <a:pt x="419" y="401"/>
                </a:lnTo>
                <a:lnTo>
                  <a:pt x="417" y="403"/>
                </a:lnTo>
                <a:lnTo>
                  <a:pt x="407" y="401"/>
                </a:lnTo>
                <a:lnTo>
                  <a:pt x="409" y="401"/>
                </a:lnTo>
                <a:lnTo>
                  <a:pt x="409" y="398"/>
                </a:lnTo>
                <a:lnTo>
                  <a:pt x="409" y="398"/>
                </a:lnTo>
                <a:lnTo>
                  <a:pt x="402" y="398"/>
                </a:lnTo>
                <a:lnTo>
                  <a:pt x="402" y="398"/>
                </a:lnTo>
                <a:lnTo>
                  <a:pt x="402" y="396"/>
                </a:lnTo>
                <a:lnTo>
                  <a:pt x="400" y="396"/>
                </a:lnTo>
                <a:lnTo>
                  <a:pt x="398" y="396"/>
                </a:lnTo>
                <a:lnTo>
                  <a:pt x="400" y="394"/>
                </a:lnTo>
                <a:lnTo>
                  <a:pt x="402" y="392"/>
                </a:lnTo>
                <a:lnTo>
                  <a:pt x="402" y="390"/>
                </a:lnTo>
                <a:lnTo>
                  <a:pt x="398" y="390"/>
                </a:lnTo>
                <a:lnTo>
                  <a:pt x="396" y="390"/>
                </a:lnTo>
                <a:lnTo>
                  <a:pt x="394" y="390"/>
                </a:lnTo>
                <a:lnTo>
                  <a:pt x="388" y="388"/>
                </a:lnTo>
                <a:lnTo>
                  <a:pt x="383" y="390"/>
                </a:lnTo>
                <a:lnTo>
                  <a:pt x="381" y="390"/>
                </a:lnTo>
                <a:lnTo>
                  <a:pt x="377" y="390"/>
                </a:lnTo>
                <a:lnTo>
                  <a:pt x="373" y="392"/>
                </a:lnTo>
                <a:lnTo>
                  <a:pt x="371" y="392"/>
                </a:lnTo>
                <a:lnTo>
                  <a:pt x="369" y="390"/>
                </a:lnTo>
                <a:lnTo>
                  <a:pt x="365" y="390"/>
                </a:lnTo>
                <a:lnTo>
                  <a:pt x="367" y="388"/>
                </a:lnTo>
                <a:lnTo>
                  <a:pt x="367" y="388"/>
                </a:lnTo>
                <a:lnTo>
                  <a:pt x="365" y="386"/>
                </a:lnTo>
                <a:lnTo>
                  <a:pt x="362" y="384"/>
                </a:lnTo>
                <a:lnTo>
                  <a:pt x="360" y="384"/>
                </a:lnTo>
                <a:lnTo>
                  <a:pt x="358" y="384"/>
                </a:lnTo>
                <a:lnTo>
                  <a:pt x="358" y="386"/>
                </a:lnTo>
                <a:lnTo>
                  <a:pt x="354" y="390"/>
                </a:lnTo>
                <a:lnTo>
                  <a:pt x="352" y="390"/>
                </a:lnTo>
                <a:lnTo>
                  <a:pt x="350" y="392"/>
                </a:lnTo>
                <a:lnTo>
                  <a:pt x="348" y="390"/>
                </a:lnTo>
                <a:lnTo>
                  <a:pt x="348" y="390"/>
                </a:lnTo>
                <a:lnTo>
                  <a:pt x="346" y="388"/>
                </a:lnTo>
                <a:lnTo>
                  <a:pt x="350" y="388"/>
                </a:lnTo>
                <a:lnTo>
                  <a:pt x="352" y="386"/>
                </a:lnTo>
                <a:lnTo>
                  <a:pt x="354" y="384"/>
                </a:lnTo>
                <a:lnTo>
                  <a:pt x="352" y="382"/>
                </a:lnTo>
                <a:lnTo>
                  <a:pt x="350" y="382"/>
                </a:lnTo>
                <a:lnTo>
                  <a:pt x="342" y="380"/>
                </a:lnTo>
                <a:lnTo>
                  <a:pt x="339" y="378"/>
                </a:lnTo>
                <a:lnTo>
                  <a:pt x="342" y="378"/>
                </a:lnTo>
                <a:lnTo>
                  <a:pt x="342" y="378"/>
                </a:lnTo>
                <a:lnTo>
                  <a:pt x="342" y="375"/>
                </a:lnTo>
                <a:lnTo>
                  <a:pt x="337" y="378"/>
                </a:lnTo>
                <a:lnTo>
                  <a:pt x="333" y="382"/>
                </a:lnTo>
                <a:lnTo>
                  <a:pt x="331" y="384"/>
                </a:lnTo>
                <a:lnTo>
                  <a:pt x="329" y="386"/>
                </a:lnTo>
                <a:lnTo>
                  <a:pt x="325" y="388"/>
                </a:lnTo>
                <a:lnTo>
                  <a:pt x="321" y="390"/>
                </a:lnTo>
                <a:lnTo>
                  <a:pt x="318" y="390"/>
                </a:lnTo>
                <a:lnTo>
                  <a:pt x="312" y="390"/>
                </a:lnTo>
                <a:lnTo>
                  <a:pt x="312" y="392"/>
                </a:lnTo>
                <a:lnTo>
                  <a:pt x="310" y="392"/>
                </a:lnTo>
                <a:lnTo>
                  <a:pt x="304" y="392"/>
                </a:lnTo>
                <a:lnTo>
                  <a:pt x="304" y="392"/>
                </a:lnTo>
                <a:lnTo>
                  <a:pt x="300" y="394"/>
                </a:lnTo>
                <a:lnTo>
                  <a:pt x="300" y="394"/>
                </a:lnTo>
                <a:lnTo>
                  <a:pt x="300" y="392"/>
                </a:lnTo>
                <a:lnTo>
                  <a:pt x="300" y="392"/>
                </a:lnTo>
                <a:lnTo>
                  <a:pt x="302" y="392"/>
                </a:lnTo>
                <a:lnTo>
                  <a:pt x="302" y="390"/>
                </a:lnTo>
                <a:lnTo>
                  <a:pt x="302" y="390"/>
                </a:lnTo>
                <a:lnTo>
                  <a:pt x="300" y="390"/>
                </a:lnTo>
                <a:lnTo>
                  <a:pt x="293" y="392"/>
                </a:lnTo>
                <a:lnTo>
                  <a:pt x="289" y="396"/>
                </a:lnTo>
                <a:lnTo>
                  <a:pt x="291" y="396"/>
                </a:lnTo>
                <a:lnTo>
                  <a:pt x="293" y="398"/>
                </a:lnTo>
                <a:lnTo>
                  <a:pt x="300" y="398"/>
                </a:lnTo>
                <a:lnTo>
                  <a:pt x="293" y="401"/>
                </a:lnTo>
                <a:lnTo>
                  <a:pt x="293" y="401"/>
                </a:lnTo>
                <a:lnTo>
                  <a:pt x="291" y="401"/>
                </a:lnTo>
                <a:lnTo>
                  <a:pt x="291" y="403"/>
                </a:lnTo>
                <a:lnTo>
                  <a:pt x="291" y="405"/>
                </a:lnTo>
                <a:lnTo>
                  <a:pt x="291" y="405"/>
                </a:lnTo>
                <a:lnTo>
                  <a:pt x="291" y="405"/>
                </a:lnTo>
                <a:lnTo>
                  <a:pt x="289" y="405"/>
                </a:lnTo>
                <a:lnTo>
                  <a:pt x="289" y="401"/>
                </a:lnTo>
                <a:lnTo>
                  <a:pt x="289" y="401"/>
                </a:lnTo>
                <a:lnTo>
                  <a:pt x="291" y="398"/>
                </a:lnTo>
                <a:lnTo>
                  <a:pt x="289" y="398"/>
                </a:lnTo>
                <a:lnTo>
                  <a:pt x="287" y="398"/>
                </a:lnTo>
                <a:lnTo>
                  <a:pt x="281" y="401"/>
                </a:lnTo>
                <a:lnTo>
                  <a:pt x="281" y="403"/>
                </a:lnTo>
                <a:lnTo>
                  <a:pt x="274" y="405"/>
                </a:lnTo>
                <a:lnTo>
                  <a:pt x="266" y="407"/>
                </a:lnTo>
                <a:lnTo>
                  <a:pt x="264" y="407"/>
                </a:lnTo>
                <a:lnTo>
                  <a:pt x="260" y="409"/>
                </a:lnTo>
                <a:lnTo>
                  <a:pt x="260" y="409"/>
                </a:lnTo>
                <a:lnTo>
                  <a:pt x="260" y="409"/>
                </a:lnTo>
                <a:lnTo>
                  <a:pt x="262" y="407"/>
                </a:lnTo>
                <a:lnTo>
                  <a:pt x="264" y="407"/>
                </a:lnTo>
                <a:lnTo>
                  <a:pt x="264" y="407"/>
                </a:lnTo>
                <a:lnTo>
                  <a:pt x="264" y="405"/>
                </a:lnTo>
                <a:lnTo>
                  <a:pt x="264" y="405"/>
                </a:lnTo>
                <a:lnTo>
                  <a:pt x="262" y="405"/>
                </a:lnTo>
                <a:lnTo>
                  <a:pt x="262" y="405"/>
                </a:lnTo>
                <a:lnTo>
                  <a:pt x="260" y="407"/>
                </a:lnTo>
                <a:lnTo>
                  <a:pt x="256" y="411"/>
                </a:lnTo>
                <a:lnTo>
                  <a:pt x="247" y="419"/>
                </a:lnTo>
                <a:lnTo>
                  <a:pt x="245" y="424"/>
                </a:lnTo>
                <a:lnTo>
                  <a:pt x="245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28"/>
                </a:lnTo>
                <a:lnTo>
                  <a:pt x="243" y="430"/>
                </a:lnTo>
                <a:lnTo>
                  <a:pt x="239" y="434"/>
                </a:lnTo>
                <a:lnTo>
                  <a:pt x="235" y="438"/>
                </a:lnTo>
                <a:lnTo>
                  <a:pt x="230" y="438"/>
                </a:lnTo>
                <a:lnTo>
                  <a:pt x="228" y="440"/>
                </a:lnTo>
                <a:lnTo>
                  <a:pt x="218" y="440"/>
                </a:lnTo>
                <a:lnTo>
                  <a:pt x="216" y="440"/>
                </a:lnTo>
                <a:lnTo>
                  <a:pt x="210" y="443"/>
                </a:lnTo>
                <a:lnTo>
                  <a:pt x="199" y="440"/>
                </a:lnTo>
                <a:lnTo>
                  <a:pt x="201" y="443"/>
                </a:lnTo>
                <a:lnTo>
                  <a:pt x="199" y="449"/>
                </a:lnTo>
                <a:lnTo>
                  <a:pt x="197" y="453"/>
                </a:lnTo>
                <a:lnTo>
                  <a:pt x="197" y="453"/>
                </a:lnTo>
                <a:lnTo>
                  <a:pt x="195" y="455"/>
                </a:lnTo>
                <a:lnTo>
                  <a:pt x="193" y="453"/>
                </a:lnTo>
                <a:lnTo>
                  <a:pt x="195" y="453"/>
                </a:lnTo>
                <a:lnTo>
                  <a:pt x="193" y="453"/>
                </a:lnTo>
                <a:lnTo>
                  <a:pt x="191" y="455"/>
                </a:lnTo>
                <a:lnTo>
                  <a:pt x="195" y="455"/>
                </a:lnTo>
                <a:lnTo>
                  <a:pt x="197" y="455"/>
                </a:lnTo>
                <a:lnTo>
                  <a:pt x="199" y="457"/>
                </a:lnTo>
                <a:lnTo>
                  <a:pt x="203" y="459"/>
                </a:lnTo>
                <a:lnTo>
                  <a:pt x="212" y="461"/>
                </a:lnTo>
                <a:lnTo>
                  <a:pt x="230" y="472"/>
                </a:lnTo>
                <a:lnTo>
                  <a:pt x="233" y="476"/>
                </a:lnTo>
                <a:lnTo>
                  <a:pt x="235" y="480"/>
                </a:lnTo>
                <a:lnTo>
                  <a:pt x="237" y="482"/>
                </a:lnTo>
                <a:lnTo>
                  <a:pt x="239" y="484"/>
                </a:lnTo>
                <a:lnTo>
                  <a:pt x="247" y="487"/>
                </a:lnTo>
                <a:lnTo>
                  <a:pt x="249" y="487"/>
                </a:lnTo>
                <a:lnTo>
                  <a:pt x="251" y="487"/>
                </a:lnTo>
                <a:lnTo>
                  <a:pt x="256" y="484"/>
                </a:lnTo>
                <a:lnTo>
                  <a:pt x="256" y="487"/>
                </a:lnTo>
                <a:lnTo>
                  <a:pt x="256" y="487"/>
                </a:lnTo>
                <a:lnTo>
                  <a:pt x="262" y="487"/>
                </a:lnTo>
                <a:lnTo>
                  <a:pt x="264" y="487"/>
                </a:lnTo>
                <a:lnTo>
                  <a:pt x="266" y="489"/>
                </a:lnTo>
                <a:lnTo>
                  <a:pt x="264" y="489"/>
                </a:lnTo>
                <a:lnTo>
                  <a:pt x="262" y="493"/>
                </a:lnTo>
                <a:lnTo>
                  <a:pt x="262" y="495"/>
                </a:lnTo>
                <a:lnTo>
                  <a:pt x="266" y="497"/>
                </a:lnTo>
                <a:lnTo>
                  <a:pt x="266" y="497"/>
                </a:lnTo>
                <a:lnTo>
                  <a:pt x="270" y="499"/>
                </a:lnTo>
                <a:lnTo>
                  <a:pt x="274" y="495"/>
                </a:lnTo>
                <a:lnTo>
                  <a:pt x="277" y="495"/>
                </a:lnTo>
                <a:lnTo>
                  <a:pt x="281" y="497"/>
                </a:lnTo>
                <a:lnTo>
                  <a:pt x="285" y="497"/>
                </a:lnTo>
                <a:lnTo>
                  <a:pt x="285" y="497"/>
                </a:lnTo>
                <a:lnTo>
                  <a:pt x="287" y="499"/>
                </a:lnTo>
                <a:lnTo>
                  <a:pt x="287" y="501"/>
                </a:lnTo>
                <a:lnTo>
                  <a:pt x="281" y="503"/>
                </a:lnTo>
                <a:lnTo>
                  <a:pt x="279" y="503"/>
                </a:lnTo>
                <a:lnTo>
                  <a:pt x="274" y="501"/>
                </a:lnTo>
                <a:lnTo>
                  <a:pt x="272" y="499"/>
                </a:lnTo>
                <a:lnTo>
                  <a:pt x="270" y="499"/>
                </a:lnTo>
                <a:lnTo>
                  <a:pt x="266" y="501"/>
                </a:lnTo>
                <a:lnTo>
                  <a:pt x="262" y="499"/>
                </a:lnTo>
                <a:lnTo>
                  <a:pt x="260" y="495"/>
                </a:lnTo>
                <a:lnTo>
                  <a:pt x="260" y="493"/>
                </a:lnTo>
                <a:lnTo>
                  <a:pt x="260" y="493"/>
                </a:lnTo>
                <a:lnTo>
                  <a:pt x="258" y="489"/>
                </a:lnTo>
                <a:lnTo>
                  <a:pt x="256" y="489"/>
                </a:lnTo>
                <a:lnTo>
                  <a:pt x="254" y="489"/>
                </a:lnTo>
                <a:lnTo>
                  <a:pt x="251" y="491"/>
                </a:lnTo>
                <a:lnTo>
                  <a:pt x="254" y="493"/>
                </a:lnTo>
                <a:lnTo>
                  <a:pt x="254" y="495"/>
                </a:lnTo>
                <a:lnTo>
                  <a:pt x="256" y="495"/>
                </a:lnTo>
                <a:lnTo>
                  <a:pt x="258" y="495"/>
                </a:lnTo>
                <a:lnTo>
                  <a:pt x="262" y="499"/>
                </a:lnTo>
                <a:lnTo>
                  <a:pt x="262" y="501"/>
                </a:lnTo>
                <a:lnTo>
                  <a:pt x="264" y="503"/>
                </a:lnTo>
                <a:lnTo>
                  <a:pt x="268" y="501"/>
                </a:lnTo>
                <a:lnTo>
                  <a:pt x="274" y="503"/>
                </a:lnTo>
                <a:lnTo>
                  <a:pt x="274" y="505"/>
                </a:lnTo>
                <a:lnTo>
                  <a:pt x="274" y="508"/>
                </a:lnTo>
                <a:lnTo>
                  <a:pt x="274" y="505"/>
                </a:lnTo>
                <a:lnTo>
                  <a:pt x="272" y="505"/>
                </a:lnTo>
                <a:lnTo>
                  <a:pt x="270" y="505"/>
                </a:lnTo>
                <a:lnTo>
                  <a:pt x="268" y="505"/>
                </a:lnTo>
                <a:lnTo>
                  <a:pt x="268" y="505"/>
                </a:lnTo>
                <a:lnTo>
                  <a:pt x="264" y="510"/>
                </a:lnTo>
                <a:lnTo>
                  <a:pt x="262" y="510"/>
                </a:lnTo>
                <a:lnTo>
                  <a:pt x="258" y="510"/>
                </a:lnTo>
                <a:lnTo>
                  <a:pt x="251" y="510"/>
                </a:lnTo>
                <a:lnTo>
                  <a:pt x="249" y="510"/>
                </a:lnTo>
                <a:lnTo>
                  <a:pt x="247" y="510"/>
                </a:lnTo>
                <a:lnTo>
                  <a:pt x="243" y="510"/>
                </a:lnTo>
                <a:lnTo>
                  <a:pt x="237" y="510"/>
                </a:lnTo>
                <a:lnTo>
                  <a:pt x="230" y="505"/>
                </a:lnTo>
                <a:lnTo>
                  <a:pt x="233" y="505"/>
                </a:lnTo>
                <a:lnTo>
                  <a:pt x="233" y="505"/>
                </a:lnTo>
                <a:lnTo>
                  <a:pt x="233" y="503"/>
                </a:lnTo>
                <a:lnTo>
                  <a:pt x="235" y="499"/>
                </a:lnTo>
                <a:lnTo>
                  <a:pt x="235" y="499"/>
                </a:lnTo>
                <a:lnTo>
                  <a:pt x="235" y="499"/>
                </a:lnTo>
                <a:lnTo>
                  <a:pt x="233" y="497"/>
                </a:lnTo>
                <a:lnTo>
                  <a:pt x="235" y="497"/>
                </a:lnTo>
                <a:lnTo>
                  <a:pt x="237" y="497"/>
                </a:lnTo>
                <a:lnTo>
                  <a:pt x="237" y="497"/>
                </a:lnTo>
                <a:lnTo>
                  <a:pt x="230" y="497"/>
                </a:lnTo>
                <a:lnTo>
                  <a:pt x="224" y="497"/>
                </a:lnTo>
                <a:lnTo>
                  <a:pt x="222" y="499"/>
                </a:lnTo>
                <a:lnTo>
                  <a:pt x="216" y="501"/>
                </a:lnTo>
                <a:lnTo>
                  <a:pt x="214" y="501"/>
                </a:lnTo>
                <a:lnTo>
                  <a:pt x="212" y="501"/>
                </a:lnTo>
                <a:lnTo>
                  <a:pt x="205" y="503"/>
                </a:lnTo>
                <a:lnTo>
                  <a:pt x="205" y="505"/>
                </a:lnTo>
                <a:lnTo>
                  <a:pt x="205" y="505"/>
                </a:lnTo>
                <a:lnTo>
                  <a:pt x="210" y="508"/>
                </a:lnTo>
                <a:lnTo>
                  <a:pt x="210" y="508"/>
                </a:lnTo>
                <a:lnTo>
                  <a:pt x="207" y="508"/>
                </a:lnTo>
                <a:lnTo>
                  <a:pt x="207" y="510"/>
                </a:lnTo>
                <a:lnTo>
                  <a:pt x="203" y="510"/>
                </a:lnTo>
                <a:lnTo>
                  <a:pt x="201" y="508"/>
                </a:lnTo>
                <a:lnTo>
                  <a:pt x="199" y="508"/>
                </a:lnTo>
                <a:lnTo>
                  <a:pt x="197" y="508"/>
                </a:lnTo>
                <a:lnTo>
                  <a:pt x="195" y="510"/>
                </a:lnTo>
                <a:lnTo>
                  <a:pt x="193" y="510"/>
                </a:lnTo>
                <a:lnTo>
                  <a:pt x="191" y="512"/>
                </a:lnTo>
                <a:lnTo>
                  <a:pt x="189" y="514"/>
                </a:lnTo>
                <a:lnTo>
                  <a:pt x="186" y="514"/>
                </a:lnTo>
                <a:lnTo>
                  <a:pt x="182" y="516"/>
                </a:lnTo>
                <a:lnTo>
                  <a:pt x="180" y="518"/>
                </a:lnTo>
                <a:lnTo>
                  <a:pt x="176" y="520"/>
                </a:lnTo>
                <a:lnTo>
                  <a:pt x="174" y="518"/>
                </a:lnTo>
                <a:lnTo>
                  <a:pt x="174" y="518"/>
                </a:lnTo>
                <a:lnTo>
                  <a:pt x="174" y="518"/>
                </a:lnTo>
                <a:lnTo>
                  <a:pt x="172" y="520"/>
                </a:lnTo>
                <a:lnTo>
                  <a:pt x="174" y="520"/>
                </a:lnTo>
                <a:lnTo>
                  <a:pt x="174" y="522"/>
                </a:lnTo>
                <a:lnTo>
                  <a:pt x="182" y="524"/>
                </a:lnTo>
                <a:lnTo>
                  <a:pt x="193" y="526"/>
                </a:lnTo>
                <a:lnTo>
                  <a:pt x="195" y="526"/>
                </a:lnTo>
                <a:lnTo>
                  <a:pt x="199" y="528"/>
                </a:lnTo>
                <a:lnTo>
                  <a:pt x="201" y="528"/>
                </a:lnTo>
                <a:lnTo>
                  <a:pt x="201" y="528"/>
                </a:lnTo>
                <a:lnTo>
                  <a:pt x="199" y="528"/>
                </a:lnTo>
                <a:lnTo>
                  <a:pt x="197" y="528"/>
                </a:lnTo>
                <a:lnTo>
                  <a:pt x="195" y="531"/>
                </a:lnTo>
                <a:lnTo>
                  <a:pt x="193" y="533"/>
                </a:lnTo>
                <a:lnTo>
                  <a:pt x="191" y="533"/>
                </a:lnTo>
                <a:lnTo>
                  <a:pt x="191" y="531"/>
                </a:lnTo>
                <a:lnTo>
                  <a:pt x="189" y="531"/>
                </a:lnTo>
                <a:lnTo>
                  <a:pt x="191" y="533"/>
                </a:lnTo>
                <a:lnTo>
                  <a:pt x="195" y="537"/>
                </a:lnTo>
                <a:lnTo>
                  <a:pt x="197" y="537"/>
                </a:lnTo>
                <a:lnTo>
                  <a:pt x="197" y="539"/>
                </a:lnTo>
                <a:lnTo>
                  <a:pt x="195" y="539"/>
                </a:lnTo>
                <a:lnTo>
                  <a:pt x="195" y="541"/>
                </a:lnTo>
                <a:lnTo>
                  <a:pt x="199" y="543"/>
                </a:lnTo>
                <a:lnTo>
                  <a:pt x="201" y="545"/>
                </a:lnTo>
                <a:lnTo>
                  <a:pt x="212" y="547"/>
                </a:lnTo>
                <a:lnTo>
                  <a:pt x="216" y="547"/>
                </a:lnTo>
                <a:lnTo>
                  <a:pt x="218" y="547"/>
                </a:lnTo>
                <a:lnTo>
                  <a:pt x="218" y="547"/>
                </a:lnTo>
                <a:lnTo>
                  <a:pt x="220" y="547"/>
                </a:lnTo>
                <a:lnTo>
                  <a:pt x="220" y="547"/>
                </a:lnTo>
                <a:lnTo>
                  <a:pt x="220" y="545"/>
                </a:lnTo>
                <a:lnTo>
                  <a:pt x="222" y="545"/>
                </a:lnTo>
                <a:lnTo>
                  <a:pt x="222" y="547"/>
                </a:lnTo>
                <a:lnTo>
                  <a:pt x="228" y="545"/>
                </a:lnTo>
                <a:lnTo>
                  <a:pt x="237" y="545"/>
                </a:lnTo>
                <a:lnTo>
                  <a:pt x="239" y="545"/>
                </a:lnTo>
                <a:lnTo>
                  <a:pt x="243" y="547"/>
                </a:lnTo>
                <a:lnTo>
                  <a:pt x="245" y="549"/>
                </a:lnTo>
                <a:lnTo>
                  <a:pt x="245" y="547"/>
                </a:lnTo>
                <a:lnTo>
                  <a:pt x="245" y="545"/>
                </a:lnTo>
                <a:lnTo>
                  <a:pt x="243" y="545"/>
                </a:lnTo>
                <a:lnTo>
                  <a:pt x="243" y="545"/>
                </a:lnTo>
                <a:lnTo>
                  <a:pt x="241" y="545"/>
                </a:lnTo>
                <a:lnTo>
                  <a:pt x="243" y="543"/>
                </a:lnTo>
                <a:lnTo>
                  <a:pt x="247" y="547"/>
                </a:lnTo>
                <a:lnTo>
                  <a:pt x="249" y="549"/>
                </a:lnTo>
                <a:lnTo>
                  <a:pt x="251" y="549"/>
                </a:lnTo>
                <a:lnTo>
                  <a:pt x="251" y="547"/>
                </a:lnTo>
                <a:lnTo>
                  <a:pt x="256" y="543"/>
                </a:lnTo>
                <a:lnTo>
                  <a:pt x="258" y="543"/>
                </a:lnTo>
                <a:lnTo>
                  <a:pt x="262" y="541"/>
                </a:lnTo>
                <a:lnTo>
                  <a:pt x="264" y="539"/>
                </a:lnTo>
                <a:lnTo>
                  <a:pt x="266" y="539"/>
                </a:lnTo>
                <a:lnTo>
                  <a:pt x="268" y="539"/>
                </a:lnTo>
                <a:lnTo>
                  <a:pt x="272" y="537"/>
                </a:lnTo>
                <a:lnTo>
                  <a:pt x="272" y="537"/>
                </a:lnTo>
                <a:lnTo>
                  <a:pt x="274" y="537"/>
                </a:lnTo>
                <a:lnTo>
                  <a:pt x="277" y="539"/>
                </a:lnTo>
                <a:lnTo>
                  <a:pt x="277" y="539"/>
                </a:lnTo>
                <a:lnTo>
                  <a:pt x="277" y="541"/>
                </a:lnTo>
                <a:lnTo>
                  <a:pt x="279" y="543"/>
                </a:lnTo>
                <a:lnTo>
                  <a:pt x="277" y="543"/>
                </a:lnTo>
                <a:lnTo>
                  <a:pt x="277" y="545"/>
                </a:lnTo>
                <a:lnTo>
                  <a:pt x="274" y="545"/>
                </a:lnTo>
                <a:lnTo>
                  <a:pt x="272" y="547"/>
                </a:lnTo>
                <a:lnTo>
                  <a:pt x="270" y="545"/>
                </a:lnTo>
                <a:lnTo>
                  <a:pt x="268" y="547"/>
                </a:lnTo>
                <a:lnTo>
                  <a:pt x="270" y="547"/>
                </a:lnTo>
                <a:lnTo>
                  <a:pt x="272" y="549"/>
                </a:lnTo>
                <a:lnTo>
                  <a:pt x="274" y="552"/>
                </a:lnTo>
                <a:lnTo>
                  <a:pt x="277" y="558"/>
                </a:lnTo>
                <a:lnTo>
                  <a:pt x="277" y="560"/>
                </a:lnTo>
                <a:lnTo>
                  <a:pt x="279" y="562"/>
                </a:lnTo>
                <a:lnTo>
                  <a:pt x="279" y="564"/>
                </a:lnTo>
                <a:lnTo>
                  <a:pt x="277" y="566"/>
                </a:lnTo>
                <a:lnTo>
                  <a:pt x="274" y="568"/>
                </a:lnTo>
                <a:lnTo>
                  <a:pt x="272" y="570"/>
                </a:lnTo>
                <a:lnTo>
                  <a:pt x="268" y="570"/>
                </a:lnTo>
                <a:lnTo>
                  <a:pt x="262" y="570"/>
                </a:lnTo>
                <a:lnTo>
                  <a:pt x="260" y="570"/>
                </a:lnTo>
                <a:lnTo>
                  <a:pt x="260" y="568"/>
                </a:lnTo>
                <a:lnTo>
                  <a:pt x="258" y="568"/>
                </a:lnTo>
                <a:lnTo>
                  <a:pt x="258" y="568"/>
                </a:lnTo>
                <a:lnTo>
                  <a:pt x="256" y="570"/>
                </a:lnTo>
                <a:lnTo>
                  <a:pt x="251" y="575"/>
                </a:lnTo>
                <a:lnTo>
                  <a:pt x="249" y="577"/>
                </a:lnTo>
                <a:lnTo>
                  <a:pt x="247" y="579"/>
                </a:lnTo>
                <a:lnTo>
                  <a:pt x="245" y="579"/>
                </a:lnTo>
                <a:lnTo>
                  <a:pt x="243" y="581"/>
                </a:lnTo>
                <a:lnTo>
                  <a:pt x="241" y="581"/>
                </a:lnTo>
                <a:lnTo>
                  <a:pt x="241" y="579"/>
                </a:lnTo>
                <a:lnTo>
                  <a:pt x="239" y="579"/>
                </a:lnTo>
                <a:lnTo>
                  <a:pt x="237" y="579"/>
                </a:lnTo>
                <a:lnTo>
                  <a:pt x="235" y="581"/>
                </a:lnTo>
                <a:lnTo>
                  <a:pt x="235" y="581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7" y="579"/>
                </a:lnTo>
                <a:lnTo>
                  <a:pt x="235" y="577"/>
                </a:lnTo>
                <a:lnTo>
                  <a:pt x="233" y="575"/>
                </a:lnTo>
                <a:lnTo>
                  <a:pt x="230" y="575"/>
                </a:lnTo>
                <a:lnTo>
                  <a:pt x="226" y="577"/>
                </a:lnTo>
                <a:lnTo>
                  <a:pt x="224" y="577"/>
                </a:lnTo>
                <a:lnTo>
                  <a:pt x="224" y="579"/>
                </a:lnTo>
                <a:lnTo>
                  <a:pt x="226" y="579"/>
                </a:lnTo>
                <a:lnTo>
                  <a:pt x="226" y="581"/>
                </a:lnTo>
                <a:lnTo>
                  <a:pt x="226" y="581"/>
                </a:lnTo>
                <a:lnTo>
                  <a:pt x="222" y="581"/>
                </a:lnTo>
                <a:lnTo>
                  <a:pt x="220" y="581"/>
                </a:lnTo>
                <a:lnTo>
                  <a:pt x="220" y="583"/>
                </a:lnTo>
                <a:lnTo>
                  <a:pt x="220" y="585"/>
                </a:lnTo>
                <a:lnTo>
                  <a:pt x="220" y="587"/>
                </a:lnTo>
                <a:lnTo>
                  <a:pt x="220" y="589"/>
                </a:lnTo>
                <a:lnTo>
                  <a:pt x="222" y="587"/>
                </a:lnTo>
                <a:lnTo>
                  <a:pt x="224" y="587"/>
                </a:lnTo>
                <a:lnTo>
                  <a:pt x="224" y="587"/>
                </a:lnTo>
                <a:lnTo>
                  <a:pt x="222" y="589"/>
                </a:lnTo>
                <a:lnTo>
                  <a:pt x="220" y="589"/>
                </a:lnTo>
                <a:lnTo>
                  <a:pt x="220" y="591"/>
                </a:lnTo>
                <a:lnTo>
                  <a:pt x="220" y="591"/>
                </a:lnTo>
                <a:lnTo>
                  <a:pt x="220" y="593"/>
                </a:lnTo>
                <a:lnTo>
                  <a:pt x="218" y="591"/>
                </a:lnTo>
                <a:lnTo>
                  <a:pt x="218" y="591"/>
                </a:lnTo>
                <a:lnTo>
                  <a:pt x="216" y="591"/>
                </a:lnTo>
                <a:lnTo>
                  <a:pt x="214" y="593"/>
                </a:lnTo>
                <a:lnTo>
                  <a:pt x="212" y="596"/>
                </a:lnTo>
                <a:lnTo>
                  <a:pt x="207" y="602"/>
                </a:lnTo>
                <a:lnTo>
                  <a:pt x="207" y="604"/>
                </a:lnTo>
                <a:lnTo>
                  <a:pt x="207" y="604"/>
                </a:lnTo>
                <a:lnTo>
                  <a:pt x="207" y="604"/>
                </a:lnTo>
                <a:lnTo>
                  <a:pt x="207" y="606"/>
                </a:lnTo>
                <a:lnTo>
                  <a:pt x="205" y="606"/>
                </a:lnTo>
                <a:lnTo>
                  <a:pt x="203" y="606"/>
                </a:lnTo>
                <a:lnTo>
                  <a:pt x="201" y="608"/>
                </a:lnTo>
                <a:lnTo>
                  <a:pt x="203" y="608"/>
                </a:lnTo>
                <a:lnTo>
                  <a:pt x="205" y="610"/>
                </a:lnTo>
                <a:lnTo>
                  <a:pt x="205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0"/>
                </a:lnTo>
                <a:lnTo>
                  <a:pt x="201" y="612"/>
                </a:lnTo>
                <a:lnTo>
                  <a:pt x="201" y="612"/>
                </a:lnTo>
                <a:lnTo>
                  <a:pt x="201" y="614"/>
                </a:lnTo>
                <a:lnTo>
                  <a:pt x="203" y="612"/>
                </a:lnTo>
                <a:lnTo>
                  <a:pt x="205" y="614"/>
                </a:lnTo>
                <a:lnTo>
                  <a:pt x="205" y="614"/>
                </a:lnTo>
                <a:lnTo>
                  <a:pt x="203" y="617"/>
                </a:lnTo>
                <a:lnTo>
                  <a:pt x="205" y="619"/>
                </a:lnTo>
                <a:lnTo>
                  <a:pt x="207" y="619"/>
                </a:lnTo>
                <a:lnTo>
                  <a:pt x="207" y="621"/>
                </a:lnTo>
                <a:lnTo>
                  <a:pt x="210" y="623"/>
                </a:lnTo>
                <a:lnTo>
                  <a:pt x="210" y="623"/>
                </a:lnTo>
                <a:lnTo>
                  <a:pt x="212" y="623"/>
                </a:lnTo>
                <a:lnTo>
                  <a:pt x="212" y="621"/>
                </a:lnTo>
                <a:lnTo>
                  <a:pt x="212" y="621"/>
                </a:lnTo>
                <a:lnTo>
                  <a:pt x="212" y="619"/>
                </a:lnTo>
                <a:lnTo>
                  <a:pt x="214" y="619"/>
                </a:lnTo>
                <a:lnTo>
                  <a:pt x="214" y="619"/>
                </a:lnTo>
                <a:lnTo>
                  <a:pt x="214" y="621"/>
                </a:lnTo>
                <a:lnTo>
                  <a:pt x="212" y="621"/>
                </a:lnTo>
                <a:lnTo>
                  <a:pt x="214" y="621"/>
                </a:lnTo>
                <a:lnTo>
                  <a:pt x="214" y="623"/>
                </a:lnTo>
                <a:lnTo>
                  <a:pt x="216" y="621"/>
                </a:lnTo>
                <a:lnTo>
                  <a:pt x="216" y="621"/>
                </a:lnTo>
                <a:lnTo>
                  <a:pt x="216" y="623"/>
                </a:lnTo>
                <a:lnTo>
                  <a:pt x="216" y="623"/>
                </a:lnTo>
                <a:lnTo>
                  <a:pt x="218" y="623"/>
                </a:lnTo>
                <a:lnTo>
                  <a:pt x="220" y="623"/>
                </a:lnTo>
                <a:lnTo>
                  <a:pt x="220" y="623"/>
                </a:lnTo>
                <a:lnTo>
                  <a:pt x="218" y="625"/>
                </a:lnTo>
                <a:lnTo>
                  <a:pt x="214" y="625"/>
                </a:lnTo>
                <a:lnTo>
                  <a:pt x="216" y="627"/>
                </a:lnTo>
                <a:lnTo>
                  <a:pt x="216" y="627"/>
                </a:lnTo>
                <a:lnTo>
                  <a:pt x="220" y="627"/>
                </a:lnTo>
                <a:lnTo>
                  <a:pt x="226" y="627"/>
                </a:lnTo>
                <a:lnTo>
                  <a:pt x="233" y="629"/>
                </a:lnTo>
                <a:lnTo>
                  <a:pt x="235" y="625"/>
                </a:lnTo>
                <a:lnTo>
                  <a:pt x="237" y="627"/>
                </a:lnTo>
                <a:lnTo>
                  <a:pt x="237" y="627"/>
                </a:lnTo>
                <a:lnTo>
                  <a:pt x="237" y="627"/>
                </a:lnTo>
                <a:lnTo>
                  <a:pt x="235" y="627"/>
                </a:lnTo>
                <a:lnTo>
                  <a:pt x="233" y="629"/>
                </a:lnTo>
                <a:lnTo>
                  <a:pt x="237" y="629"/>
                </a:lnTo>
                <a:lnTo>
                  <a:pt x="239" y="629"/>
                </a:lnTo>
                <a:lnTo>
                  <a:pt x="241" y="631"/>
                </a:lnTo>
                <a:lnTo>
                  <a:pt x="239" y="633"/>
                </a:lnTo>
                <a:lnTo>
                  <a:pt x="235" y="633"/>
                </a:lnTo>
                <a:lnTo>
                  <a:pt x="235" y="633"/>
                </a:lnTo>
                <a:lnTo>
                  <a:pt x="233" y="631"/>
                </a:lnTo>
                <a:lnTo>
                  <a:pt x="233" y="631"/>
                </a:lnTo>
                <a:lnTo>
                  <a:pt x="233" y="631"/>
                </a:lnTo>
                <a:lnTo>
                  <a:pt x="230" y="631"/>
                </a:lnTo>
                <a:lnTo>
                  <a:pt x="226" y="633"/>
                </a:lnTo>
                <a:lnTo>
                  <a:pt x="226" y="633"/>
                </a:lnTo>
                <a:lnTo>
                  <a:pt x="226" y="633"/>
                </a:lnTo>
                <a:lnTo>
                  <a:pt x="228" y="631"/>
                </a:lnTo>
                <a:lnTo>
                  <a:pt x="226" y="631"/>
                </a:lnTo>
                <a:lnTo>
                  <a:pt x="226" y="629"/>
                </a:lnTo>
                <a:lnTo>
                  <a:pt x="224" y="629"/>
                </a:lnTo>
                <a:lnTo>
                  <a:pt x="222" y="627"/>
                </a:lnTo>
                <a:lnTo>
                  <a:pt x="220" y="627"/>
                </a:lnTo>
                <a:lnTo>
                  <a:pt x="218" y="627"/>
                </a:lnTo>
                <a:lnTo>
                  <a:pt x="218" y="631"/>
                </a:lnTo>
                <a:lnTo>
                  <a:pt x="212" y="635"/>
                </a:lnTo>
                <a:lnTo>
                  <a:pt x="214" y="635"/>
                </a:lnTo>
                <a:lnTo>
                  <a:pt x="216" y="635"/>
                </a:lnTo>
                <a:lnTo>
                  <a:pt x="218" y="635"/>
                </a:lnTo>
                <a:lnTo>
                  <a:pt x="216" y="637"/>
                </a:lnTo>
                <a:lnTo>
                  <a:pt x="216" y="637"/>
                </a:lnTo>
                <a:lnTo>
                  <a:pt x="218" y="640"/>
                </a:lnTo>
                <a:lnTo>
                  <a:pt x="220" y="640"/>
                </a:lnTo>
                <a:lnTo>
                  <a:pt x="222" y="640"/>
                </a:lnTo>
                <a:lnTo>
                  <a:pt x="224" y="644"/>
                </a:lnTo>
                <a:lnTo>
                  <a:pt x="230" y="648"/>
                </a:lnTo>
                <a:lnTo>
                  <a:pt x="230" y="648"/>
                </a:lnTo>
                <a:lnTo>
                  <a:pt x="230" y="650"/>
                </a:lnTo>
                <a:lnTo>
                  <a:pt x="233" y="650"/>
                </a:lnTo>
                <a:lnTo>
                  <a:pt x="237" y="650"/>
                </a:lnTo>
                <a:lnTo>
                  <a:pt x="243" y="650"/>
                </a:lnTo>
                <a:lnTo>
                  <a:pt x="247" y="648"/>
                </a:lnTo>
                <a:lnTo>
                  <a:pt x="249" y="648"/>
                </a:lnTo>
                <a:lnTo>
                  <a:pt x="254" y="648"/>
                </a:lnTo>
                <a:lnTo>
                  <a:pt x="254" y="646"/>
                </a:lnTo>
                <a:lnTo>
                  <a:pt x="254" y="644"/>
                </a:lnTo>
                <a:lnTo>
                  <a:pt x="254" y="642"/>
                </a:lnTo>
                <a:lnTo>
                  <a:pt x="254" y="642"/>
                </a:lnTo>
                <a:lnTo>
                  <a:pt x="251" y="642"/>
                </a:lnTo>
                <a:lnTo>
                  <a:pt x="251" y="640"/>
                </a:lnTo>
                <a:lnTo>
                  <a:pt x="254" y="637"/>
                </a:lnTo>
                <a:lnTo>
                  <a:pt x="258" y="633"/>
                </a:lnTo>
                <a:lnTo>
                  <a:pt x="258" y="633"/>
                </a:lnTo>
                <a:lnTo>
                  <a:pt x="260" y="631"/>
                </a:lnTo>
                <a:lnTo>
                  <a:pt x="260" y="631"/>
                </a:lnTo>
                <a:lnTo>
                  <a:pt x="262" y="631"/>
                </a:lnTo>
                <a:lnTo>
                  <a:pt x="262" y="631"/>
                </a:lnTo>
                <a:lnTo>
                  <a:pt x="258" y="633"/>
                </a:lnTo>
                <a:lnTo>
                  <a:pt x="256" y="637"/>
                </a:lnTo>
                <a:lnTo>
                  <a:pt x="256" y="642"/>
                </a:lnTo>
                <a:lnTo>
                  <a:pt x="258" y="644"/>
                </a:lnTo>
                <a:lnTo>
                  <a:pt x="260" y="648"/>
                </a:lnTo>
                <a:lnTo>
                  <a:pt x="262" y="652"/>
                </a:lnTo>
                <a:lnTo>
                  <a:pt x="264" y="656"/>
                </a:lnTo>
                <a:lnTo>
                  <a:pt x="264" y="656"/>
                </a:lnTo>
                <a:lnTo>
                  <a:pt x="262" y="658"/>
                </a:lnTo>
                <a:lnTo>
                  <a:pt x="262" y="661"/>
                </a:lnTo>
                <a:lnTo>
                  <a:pt x="260" y="663"/>
                </a:lnTo>
                <a:lnTo>
                  <a:pt x="262" y="665"/>
                </a:lnTo>
                <a:lnTo>
                  <a:pt x="262" y="667"/>
                </a:lnTo>
                <a:lnTo>
                  <a:pt x="264" y="667"/>
                </a:lnTo>
                <a:lnTo>
                  <a:pt x="266" y="667"/>
                </a:lnTo>
                <a:lnTo>
                  <a:pt x="264" y="667"/>
                </a:lnTo>
                <a:lnTo>
                  <a:pt x="264" y="669"/>
                </a:lnTo>
                <a:lnTo>
                  <a:pt x="264" y="671"/>
                </a:lnTo>
                <a:lnTo>
                  <a:pt x="264" y="673"/>
                </a:lnTo>
                <a:lnTo>
                  <a:pt x="262" y="673"/>
                </a:lnTo>
                <a:lnTo>
                  <a:pt x="260" y="675"/>
                </a:lnTo>
                <a:lnTo>
                  <a:pt x="258" y="675"/>
                </a:lnTo>
                <a:lnTo>
                  <a:pt x="264" y="677"/>
                </a:lnTo>
                <a:lnTo>
                  <a:pt x="270" y="675"/>
                </a:lnTo>
                <a:lnTo>
                  <a:pt x="270" y="673"/>
                </a:lnTo>
                <a:lnTo>
                  <a:pt x="270" y="673"/>
                </a:lnTo>
                <a:lnTo>
                  <a:pt x="272" y="673"/>
                </a:lnTo>
                <a:lnTo>
                  <a:pt x="272" y="673"/>
                </a:lnTo>
                <a:lnTo>
                  <a:pt x="277" y="671"/>
                </a:lnTo>
                <a:lnTo>
                  <a:pt x="279" y="671"/>
                </a:lnTo>
                <a:lnTo>
                  <a:pt x="281" y="669"/>
                </a:lnTo>
                <a:lnTo>
                  <a:pt x="283" y="669"/>
                </a:lnTo>
                <a:lnTo>
                  <a:pt x="285" y="667"/>
                </a:lnTo>
                <a:lnTo>
                  <a:pt x="285" y="669"/>
                </a:lnTo>
                <a:lnTo>
                  <a:pt x="287" y="671"/>
                </a:lnTo>
                <a:lnTo>
                  <a:pt x="291" y="671"/>
                </a:lnTo>
                <a:lnTo>
                  <a:pt x="291" y="671"/>
                </a:lnTo>
                <a:lnTo>
                  <a:pt x="293" y="671"/>
                </a:lnTo>
                <a:lnTo>
                  <a:pt x="295" y="671"/>
                </a:lnTo>
                <a:lnTo>
                  <a:pt x="298" y="673"/>
                </a:lnTo>
                <a:lnTo>
                  <a:pt x="300" y="673"/>
                </a:lnTo>
                <a:lnTo>
                  <a:pt x="304" y="679"/>
                </a:lnTo>
                <a:lnTo>
                  <a:pt x="306" y="682"/>
                </a:lnTo>
                <a:lnTo>
                  <a:pt x="308" y="679"/>
                </a:lnTo>
                <a:lnTo>
                  <a:pt x="308" y="677"/>
                </a:lnTo>
                <a:lnTo>
                  <a:pt x="306" y="673"/>
                </a:lnTo>
                <a:lnTo>
                  <a:pt x="306" y="673"/>
                </a:lnTo>
                <a:lnTo>
                  <a:pt x="308" y="671"/>
                </a:lnTo>
                <a:lnTo>
                  <a:pt x="308" y="669"/>
                </a:lnTo>
                <a:lnTo>
                  <a:pt x="308" y="669"/>
                </a:lnTo>
                <a:lnTo>
                  <a:pt x="308" y="669"/>
                </a:lnTo>
                <a:lnTo>
                  <a:pt x="310" y="669"/>
                </a:lnTo>
                <a:lnTo>
                  <a:pt x="312" y="667"/>
                </a:lnTo>
                <a:lnTo>
                  <a:pt x="312" y="667"/>
                </a:lnTo>
                <a:lnTo>
                  <a:pt x="316" y="667"/>
                </a:lnTo>
                <a:lnTo>
                  <a:pt x="318" y="669"/>
                </a:lnTo>
                <a:lnTo>
                  <a:pt x="316" y="669"/>
                </a:lnTo>
                <a:lnTo>
                  <a:pt x="314" y="669"/>
                </a:lnTo>
                <a:lnTo>
                  <a:pt x="312" y="669"/>
                </a:lnTo>
                <a:lnTo>
                  <a:pt x="312" y="669"/>
                </a:lnTo>
                <a:lnTo>
                  <a:pt x="312" y="671"/>
                </a:lnTo>
                <a:lnTo>
                  <a:pt x="312" y="673"/>
                </a:lnTo>
                <a:lnTo>
                  <a:pt x="312" y="673"/>
                </a:lnTo>
                <a:lnTo>
                  <a:pt x="314" y="675"/>
                </a:lnTo>
                <a:lnTo>
                  <a:pt x="316" y="675"/>
                </a:lnTo>
                <a:lnTo>
                  <a:pt x="318" y="675"/>
                </a:lnTo>
                <a:lnTo>
                  <a:pt x="323" y="673"/>
                </a:lnTo>
                <a:lnTo>
                  <a:pt x="331" y="671"/>
                </a:lnTo>
                <a:lnTo>
                  <a:pt x="333" y="669"/>
                </a:lnTo>
                <a:lnTo>
                  <a:pt x="335" y="665"/>
                </a:lnTo>
                <a:lnTo>
                  <a:pt x="335" y="669"/>
                </a:lnTo>
                <a:lnTo>
                  <a:pt x="333" y="673"/>
                </a:lnTo>
                <a:lnTo>
                  <a:pt x="333" y="673"/>
                </a:lnTo>
                <a:lnTo>
                  <a:pt x="333" y="673"/>
                </a:lnTo>
                <a:lnTo>
                  <a:pt x="329" y="675"/>
                </a:lnTo>
                <a:lnTo>
                  <a:pt x="327" y="679"/>
                </a:lnTo>
                <a:lnTo>
                  <a:pt x="325" y="679"/>
                </a:lnTo>
                <a:lnTo>
                  <a:pt x="325" y="682"/>
                </a:lnTo>
                <a:lnTo>
                  <a:pt x="327" y="684"/>
                </a:lnTo>
                <a:lnTo>
                  <a:pt x="327" y="684"/>
                </a:lnTo>
                <a:lnTo>
                  <a:pt x="329" y="684"/>
                </a:lnTo>
                <a:lnTo>
                  <a:pt x="331" y="686"/>
                </a:lnTo>
                <a:lnTo>
                  <a:pt x="327" y="686"/>
                </a:lnTo>
                <a:lnTo>
                  <a:pt x="325" y="686"/>
                </a:lnTo>
                <a:lnTo>
                  <a:pt x="325" y="688"/>
                </a:lnTo>
                <a:lnTo>
                  <a:pt x="325" y="692"/>
                </a:lnTo>
                <a:lnTo>
                  <a:pt x="323" y="694"/>
                </a:lnTo>
                <a:lnTo>
                  <a:pt x="323" y="696"/>
                </a:lnTo>
                <a:lnTo>
                  <a:pt x="323" y="696"/>
                </a:lnTo>
                <a:lnTo>
                  <a:pt x="325" y="698"/>
                </a:lnTo>
                <a:lnTo>
                  <a:pt x="325" y="698"/>
                </a:lnTo>
                <a:lnTo>
                  <a:pt x="325" y="698"/>
                </a:lnTo>
                <a:lnTo>
                  <a:pt x="327" y="698"/>
                </a:lnTo>
                <a:lnTo>
                  <a:pt x="327" y="698"/>
                </a:lnTo>
                <a:lnTo>
                  <a:pt x="325" y="700"/>
                </a:lnTo>
                <a:lnTo>
                  <a:pt x="325" y="700"/>
                </a:lnTo>
                <a:lnTo>
                  <a:pt x="323" y="698"/>
                </a:lnTo>
                <a:lnTo>
                  <a:pt x="323" y="698"/>
                </a:lnTo>
                <a:lnTo>
                  <a:pt x="323" y="698"/>
                </a:lnTo>
                <a:lnTo>
                  <a:pt x="321" y="698"/>
                </a:lnTo>
                <a:lnTo>
                  <a:pt x="321" y="698"/>
                </a:lnTo>
                <a:lnTo>
                  <a:pt x="318" y="700"/>
                </a:lnTo>
                <a:lnTo>
                  <a:pt x="316" y="702"/>
                </a:lnTo>
                <a:lnTo>
                  <a:pt x="316" y="702"/>
                </a:lnTo>
                <a:lnTo>
                  <a:pt x="314" y="705"/>
                </a:lnTo>
                <a:lnTo>
                  <a:pt x="312" y="707"/>
                </a:lnTo>
                <a:lnTo>
                  <a:pt x="310" y="707"/>
                </a:lnTo>
                <a:lnTo>
                  <a:pt x="310" y="709"/>
                </a:lnTo>
                <a:lnTo>
                  <a:pt x="308" y="709"/>
                </a:lnTo>
                <a:lnTo>
                  <a:pt x="308" y="711"/>
                </a:lnTo>
                <a:lnTo>
                  <a:pt x="308" y="713"/>
                </a:lnTo>
                <a:lnTo>
                  <a:pt x="310" y="713"/>
                </a:lnTo>
                <a:lnTo>
                  <a:pt x="308" y="713"/>
                </a:lnTo>
                <a:lnTo>
                  <a:pt x="308" y="715"/>
                </a:lnTo>
                <a:lnTo>
                  <a:pt x="308" y="713"/>
                </a:lnTo>
                <a:lnTo>
                  <a:pt x="306" y="713"/>
                </a:lnTo>
                <a:lnTo>
                  <a:pt x="306" y="713"/>
                </a:lnTo>
                <a:lnTo>
                  <a:pt x="306" y="713"/>
                </a:lnTo>
                <a:lnTo>
                  <a:pt x="304" y="713"/>
                </a:lnTo>
                <a:lnTo>
                  <a:pt x="302" y="715"/>
                </a:lnTo>
                <a:lnTo>
                  <a:pt x="300" y="717"/>
                </a:lnTo>
                <a:lnTo>
                  <a:pt x="293" y="719"/>
                </a:lnTo>
                <a:lnTo>
                  <a:pt x="289" y="721"/>
                </a:lnTo>
                <a:lnTo>
                  <a:pt x="287" y="721"/>
                </a:lnTo>
                <a:lnTo>
                  <a:pt x="285" y="723"/>
                </a:lnTo>
                <a:lnTo>
                  <a:pt x="285" y="726"/>
                </a:lnTo>
                <a:lnTo>
                  <a:pt x="283" y="728"/>
                </a:lnTo>
                <a:lnTo>
                  <a:pt x="283" y="730"/>
                </a:lnTo>
                <a:lnTo>
                  <a:pt x="283" y="730"/>
                </a:lnTo>
                <a:lnTo>
                  <a:pt x="283" y="732"/>
                </a:lnTo>
                <a:lnTo>
                  <a:pt x="283" y="732"/>
                </a:lnTo>
                <a:lnTo>
                  <a:pt x="285" y="732"/>
                </a:lnTo>
                <a:lnTo>
                  <a:pt x="285" y="734"/>
                </a:lnTo>
                <a:lnTo>
                  <a:pt x="285" y="734"/>
                </a:lnTo>
                <a:lnTo>
                  <a:pt x="285" y="734"/>
                </a:lnTo>
                <a:lnTo>
                  <a:pt x="283" y="734"/>
                </a:lnTo>
                <a:lnTo>
                  <a:pt x="283" y="734"/>
                </a:lnTo>
                <a:lnTo>
                  <a:pt x="283" y="734"/>
                </a:lnTo>
                <a:lnTo>
                  <a:pt x="281" y="732"/>
                </a:lnTo>
                <a:lnTo>
                  <a:pt x="279" y="732"/>
                </a:lnTo>
                <a:lnTo>
                  <a:pt x="279" y="734"/>
                </a:lnTo>
                <a:lnTo>
                  <a:pt x="279" y="734"/>
                </a:lnTo>
                <a:lnTo>
                  <a:pt x="279" y="736"/>
                </a:lnTo>
                <a:lnTo>
                  <a:pt x="279" y="736"/>
                </a:lnTo>
                <a:lnTo>
                  <a:pt x="277" y="734"/>
                </a:lnTo>
                <a:lnTo>
                  <a:pt x="274" y="732"/>
                </a:lnTo>
                <a:lnTo>
                  <a:pt x="274" y="732"/>
                </a:lnTo>
                <a:lnTo>
                  <a:pt x="277" y="732"/>
                </a:lnTo>
                <a:lnTo>
                  <a:pt x="277" y="730"/>
                </a:lnTo>
                <a:lnTo>
                  <a:pt x="277" y="730"/>
                </a:lnTo>
                <a:lnTo>
                  <a:pt x="277" y="730"/>
                </a:lnTo>
                <a:lnTo>
                  <a:pt x="272" y="732"/>
                </a:lnTo>
                <a:lnTo>
                  <a:pt x="272" y="732"/>
                </a:lnTo>
                <a:lnTo>
                  <a:pt x="272" y="730"/>
                </a:lnTo>
                <a:lnTo>
                  <a:pt x="272" y="730"/>
                </a:lnTo>
                <a:lnTo>
                  <a:pt x="272" y="730"/>
                </a:lnTo>
                <a:lnTo>
                  <a:pt x="266" y="732"/>
                </a:lnTo>
                <a:lnTo>
                  <a:pt x="262" y="734"/>
                </a:lnTo>
                <a:lnTo>
                  <a:pt x="258" y="736"/>
                </a:lnTo>
                <a:lnTo>
                  <a:pt x="256" y="738"/>
                </a:lnTo>
                <a:lnTo>
                  <a:pt x="254" y="740"/>
                </a:lnTo>
                <a:lnTo>
                  <a:pt x="251" y="742"/>
                </a:lnTo>
                <a:lnTo>
                  <a:pt x="249" y="744"/>
                </a:lnTo>
                <a:lnTo>
                  <a:pt x="249" y="744"/>
                </a:lnTo>
                <a:lnTo>
                  <a:pt x="247" y="747"/>
                </a:lnTo>
                <a:lnTo>
                  <a:pt x="247" y="747"/>
                </a:lnTo>
                <a:lnTo>
                  <a:pt x="247" y="747"/>
                </a:lnTo>
                <a:lnTo>
                  <a:pt x="245" y="747"/>
                </a:lnTo>
                <a:lnTo>
                  <a:pt x="245" y="747"/>
                </a:lnTo>
                <a:lnTo>
                  <a:pt x="245" y="747"/>
                </a:lnTo>
                <a:lnTo>
                  <a:pt x="243" y="749"/>
                </a:lnTo>
                <a:lnTo>
                  <a:pt x="241" y="749"/>
                </a:lnTo>
                <a:lnTo>
                  <a:pt x="241" y="749"/>
                </a:lnTo>
                <a:lnTo>
                  <a:pt x="243" y="751"/>
                </a:lnTo>
                <a:lnTo>
                  <a:pt x="241" y="751"/>
                </a:lnTo>
                <a:lnTo>
                  <a:pt x="241" y="753"/>
                </a:lnTo>
                <a:lnTo>
                  <a:pt x="241" y="753"/>
                </a:lnTo>
                <a:lnTo>
                  <a:pt x="243" y="753"/>
                </a:lnTo>
                <a:lnTo>
                  <a:pt x="243" y="753"/>
                </a:lnTo>
                <a:lnTo>
                  <a:pt x="245" y="753"/>
                </a:lnTo>
                <a:lnTo>
                  <a:pt x="245" y="751"/>
                </a:lnTo>
                <a:lnTo>
                  <a:pt x="245" y="749"/>
                </a:lnTo>
                <a:lnTo>
                  <a:pt x="245" y="749"/>
                </a:lnTo>
                <a:lnTo>
                  <a:pt x="247" y="749"/>
                </a:lnTo>
                <a:lnTo>
                  <a:pt x="247" y="751"/>
                </a:lnTo>
                <a:lnTo>
                  <a:pt x="249" y="751"/>
                </a:lnTo>
                <a:lnTo>
                  <a:pt x="251" y="751"/>
                </a:lnTo>
                <a:lnTo>
                  <a:pt x="251" y="749"/>
                </a:lnTo>
                <a:lnTo>
                  <a:pt x="251" y="749"/>
                </a:lnTo>
                <a:lnTo>
                  <a:pt x="251" y="747"/>
                </a:lnTo>
                <a:lnTo>
                  <a:pt x="251" y="744"/>
                </a:lnTo>
                <a:lnTo>
                  <a:pt x="254" y="744"/>
                </a:lnTo>
                <a:lnTo>
                  <a:pt x="254" y="747"/>
                </a:lnTo>
                <a:lnTo>
                  <a:pt x="256" y="747"/>
                </a:lnTo>
                <a:lnTo>
                  <a:pt x="256" y="749"/>
                </a:lnTo>
                <a:lnTo>
                  <a:pt x="254" y="749"/>
                </a:lnTo>
                <a:lnTo>
                  <a:pt x="254" y="749"/>
                </a:lnTo>
                <a:lnTo>
                  <a:pt x="254" y="749"/>
                </a:lnTo>
                <a:lnTo>
                  <a:pt x="256" y="749"/>
                </a:lnTo>
                <a:lnTo>
                  <a:pt x="256" y="749"/>
                </a:lnTo>
                <a:lnTo>
                  <a:pt x="258" y="749"/>
                </a:lnTo>
                <a:lnTo>
                  <a:pt x="258" y="749"/>
                </a:lnTo>
                <a:lnTo>
                  <a:pt x="258" y="747"/>
                </a:lnTo>
                <a:lnTo>
                  <a:pt x="260" y="747"/>
                </a:lnTo>
                <a:lnTo>
                  <a:pt x="262" y="747"/>
                </a:lnTo>
                <a:lnTo>
                  <a:pt x="264" y="742"/>
                </a:lnTo>
                <a:lnTo>
                  <a:pt x="264" y="742"/>
                </a:lnTo>
                <a:lnTo>
                  <a:pt x="266" y="740"/>
                </a:lnTo>
                <a:lnTo>
                  <a:pt x="266" y="738"/>
                </a:lnTo>
                <a:lnTo>
                  <a:pt x="266" y="738"/>
                </a:lnTo>
                <a:lnTo>
                  <a:pt x="268" y="738"/>
                </a:lnTo>
                <a:lnTo>
                  <a:pt x="268" y="738"/>
                </a:lnTo>
                <a:lnTo>
                  <a:pt x="270" y="738"/>
                </a:lnTo>
                <a:lnTo>
                  <a:pt x="272" y="738"/>
                </a:lnTo>
                <a:lnTo>
                  <a:pt x="272" y="738"/>
                </a:lnTo>
                <a:lnTo>
                  <a:pt x="272" y="740"/>
                </a:lnTo>
                <a:lnTo>
                  <a:pt x="270" y="738"/>
                </a:lnTo>
                <a:lnTo>
                  <a:pt x="270" y="738"/>
                </a:lnTo>
                <a:lnTo>
                  <a:pt x="270" y="740"/>
                </a:lnTo>
                <a:lnTo>
                  <a:pt x="268" y="740"/>
                </a:lnTo>
                <a:lnTo>
                  <a:pt x="268" y="740"/>
                </a:lnTo>
                <a:lnTo>
                  <a:pt x="268" y="742"/>
                </a:lnTo>
                <a:lnTo>
                  <a:pt x="268" y="742"/>
                </a:lnTo>
                <a:lnTo>
                  <a:pt x="270" y="742"/>
                </a:lnTo>
                <a:lnTo>
                  <a:pt x="272" y="742"/>
                </a:lnTo>
                <a:lnTo>
                  <a:pt x="274" y="742"/>
                </a:lnTo>
                <a:lnTo>
                  <a:pt x="274" y="742"/>
                </a:lnTo>
                <a:lnTo>
                  <a:pt x="277" y="740"/>
                </a:lnTo>
                <a:lnTo>
                  <a:pt x="277" y="740"/>
                </a:lnTo>
                <a:lnTo>
                  <a:pt x="279" y="740"/>
                </a:lnTo>
                <a:lnTo>
                  <a:pt x="279" y="740"/>
                </a:lnTo>
                <a:lnTo>
                  <a:pt x="281" y="740"/>
                </a:lnTo>
                <a:lnTo>
                  <a:pt x="281" y="738"/>
                </a:lnTo>
                <a:lnTo>
                  <a:pt x="281" y="740"/>
                </a:lnTo>
                <a:lnTo>
                  <a:pt x="283" y="740"/>
                </a:lnTo>
                <a:lnTo>
                  <a:pt x="283" y="738"/>
                </a:lnTo>
                <a:lnTo>
                  <a:pt x="283" y="738"/>
                </a:lnTo>
                <a:lnTo>
                  <a:pt x="285" y="738"/>
                </a:lnTo>
                <a:lnTo>
                  <a:pt x="287" y="736"/>
                </a:lnTo>
                <a:lnTo>
                  <a:pt x="289" y="734"/>
                </a:lnTo>
                <a:lnTo>
                  <a:pt x="291" y="734"/>
                </a:lnTo>
                <a:lnTo>
                  <a:pt x="291" y="734"/>
                </a:lnTo>
                <a:lnTo>
                  <a:pt x="291" y="734"/>
                </a:lnTo>
                <a:lnTo>
                  <a:pt x="293" y="734"/>
                </a:lnTo>
                <a:lnTo>
                  <a:pt x="293" y="734"/>
                </a:lnTo>
                <a:lnTo>
                  <a:pt x="293" y="734"/>
                </a:lnTo>
                <a:lnTo>
                  <a:pt x="295" y="734"/>
                </a:lnTo>
                <a:lnTo>
                  <a:pt x="295" y="734"/>
                </a:lnTo>
                <a:lnTo>
                  <a:pt x="295" y="738"/>
                </a:lnTo>
                <a:lnTo>
                  <a:pt x="295" y="738"/>
                </a:lnTo>
                <a:lnTo>
                  <a:pt x="295" y="738"/>
                </a:lnTo>
                <a:lnTo>
                  <a:pt x="295" y="736"/>
                </a:lnTo>
                <a:lnTo>
                  <a:pt x="295" y="736"/>
                </a:lnTo>
                <a:lnTo>
                  <a:pt x="298" y="734"/>
                </a:lnTo>
                <a:lnTo>
                  <a:pt x="298" y="734"/>
                </a:lnTo>
                <a:lnTo>
                  <a:pt x="308" y="730"/>
                </a:lnTo>
                <a:lnTo>
                  <a:pt x="308" y="730"/>
                </a:lnTo>
                <a:lnTo>
                  <a:pt x="310" y="728"/>
                </a:lnTo>
                <a:lnTo>
                  <a:pt x="310" y="726"/>
                </a:lnTo>
                <a:lnTo>
                  <a:pt x="310" y="726"/>
                </a:lnTo>
                <a:lnTo>
                  <a:pt x="310" y="728"/>
                </a:lnTo>
                <a:lnTo>
                  <a:pt x="310" y="728"/>
                </a:lnTo>
                <a:lnTo>
                  <a:pt x="312" y="730"/>
                </a:lnTo>
                <a:lnTo>
                  <a:pt x="312" y="728"/>
                </a:lnTo>
                <a:lnTo>
                  <a:pt x="312" y="728"/>
                </a:lnTo>
                <a:lnTo>
                  <a:pt x="314" y="726"/>
                </a:lnTo>
                <a:lnTo>
                  <a:pt x="314" y="726"/>
                </a:lnTo>
                <a:lnTo>
                  <a:pt x="314" y="726"/>
                </a:lnTo>
                <a:lnTo>
                  <a:pt x="314" y="723"/>
                </a:lnTo>
                <a:lnTo>
                  <a:pt x="312" y="723"/>
                </a:lnTo>
                <a:lnTo>
                  <a:pt x="312" y="723"/>
                </a:lnTo>
                <a:lnTo>
                  <a:pt x="310" y="723"/>
                </a:lnTo>
                <a:lnTo>
                  <a:pt x="310" y="723"/>
                </a:lnTo>
                <a:lnTo>
                  <a:pt x="310" y="723"/>
                </a:lnTo>
                <a:lnTo>
                  <a:pt x="312" y="721"/>
                </a:lnTo>
                <a:lnTo>
                  <a:pt x="314" y="721"/>
                </a:lnTo>
                <a:lnTo>
                  <a:pt x="316" y="721"/>
                </a:lnTo>
                <a:lnTo>
                  <a:pt x="316" y="719"/>
                </a:lnTo>
                <a:lnTo>
                  <a:pt x="318" y="719"/>
                </a:lnTo>
                <a:lnTo>
                  <a:pt x="318" y="719"/>
                </a:lnTo>
                <a:lnTo>
                  <a:pt x="321" y="719"/>
                </a:lnTo>
                <a:lnTo>
                  <a:pt x="321" y="719"/>
                </a:lnTo>
                <a:lnTo>
                  <a:pt x="318" y="719"/>
                </a:lnTo>
                <a:lnTo>
                  <a:pt x="318" y="719"/>
                </a:lnTo>
                <a:lnTo>
                  <a:pt x="318" y="717"/>
                </a:lnTo>
                <a:lnTo>
                  <a:pt x="321" y="717"/>
                </a:lnTo>
                <a:lnTo>
                  <a:pt x="323" y="717"/>
                </a:lnTo>
                <a:lnTo>
                  <a:pt x="323" y="717"/>
                </a:lnTo>
                <a:lnTo>
                  <a:pt x="325" y="717"/>
                </a:lnTo>
                <a:lnTo>
                  <a:pt x="325" y="717"/>
                </a:lnTo>
                <a:lnTo>
                  <a:pt x="325" y="717"/>
                </a:lnTo>
                <a:lnTo>
                  <a:pt x="327" y="715"/>
                </a:lnTo>
                <a:lnTo>
                  <a:pt x="327" y="715"/>
                </a:lnTo>
                <a:lnTo>
                  <a:pt x="327" y="713"/>
                </a:lnTo>
                <a:lnTo>
                  <a:pt x="329" y="713"/>
                </a:lnTo>
                <a:lnTo>
                  <a:pt x="329" y="713"/>
                </a:lnTo>
                <a:lnTo>
                  <a:pt x="331" y="713"/>
                </a:lnTo>
                <a:lnTo>
                  <a:pt x="331" y="713"/>
                </a:lnTo>
                <a:lnTo>
                  <a:pt x="333" y="713"/>
                </a:lnTo>
                <a:lnTo>
                  <a:pt x="333" y="711"/>
                </a:lnTo>
                <a:lnTo>
                  <a:pt x="335" y="711"/>
                </a:lnTo>
                <a:lnTo>
                  <a:pt x="335" y="711"/>
                </a:lnTo>
                <a:lnTo>
                  <a:pt x="335" y="711"/>
                </a:lnTo>
                <a:lnTo>
                  <a:pt x="337" y="709"/>
                </a:lnTo>
                <a:lnTo>
                  <a:pt x="337" y="709"/>
                </a:lnTo>
                <a:lnTo>
                  <a:pt x="339" y="709"/>
                </a:lnTo>
                <a:lnTo>
                  <a:pt x="339" y="709"/>
                </a:lnTo>
                <a:lnTo>
                  <a:pt x="339" y="709"/>
                </a:lnTo>
                <a:lnTo>
                  <a:pt x="342" y="707"/>
                </a:lnTo>
                <a:lnTo>
                  <a:pt x="342" y="705"/>
                </a:lnTo>
                <a:lnTo>
                  <a:pt x="342" y="705"/>
                </a:lnTo>
                <a:lnTo>
                  <a:pt x="342" y="705"/>
                </a:lnTo>
                <a:lnTo>
                  <a:pt x="342" y="702"/>
                </a:lnTo>
                <a:lnTo>
                  <a:pt x="342" y="702"/>
                </a:lnTo>
                <a:lnTo>
                  <a:pt x="342" y="702"/>
                </a:lnTo>
                <a:lnTo>
                  <a:pt x="344" y="700"/>
                </a:lnTo>
                <a:lnTo>
                  <a:pt x="346" y="700"/>
                </a:lnTo>
                <a:lnTo>
                  <a:pt x="346" y="700"/>
                </a:lnTo>
                <a:lnTo>
                  <a:pt x="348" y="700"/>
                </a:lnTo>
                <a:lnTo>
                  <a:pt x="348" y="698"/>
                </a:lnTo>
                <a:lnTo>
                  <a:pt x="348" y="698"/>
                </a:lnTo>
                <a:lnTo>
                  <a:pt x="350" y="698"/>
                </a:lnTo>
                <a:lnTo>
                  <a:pt x="350" y="698"/>
                </a:lnTo>
                <a:lnTo>
                  <a:pt x="352" y="696"/>
                </a:lnTo>
                <a:lnTo>
                  <a:pt x="354" y="696"/>
                </a:lnTo>
                <a:lnTo>
                  <a:pt x="354" y="696"/>
                </a:lnTo>
                <a:lnTo>
                  <a:pt x="354" y="694"/>
                </a:lnTo>
                <a:lnTo>
                  <a:pt x="354" y="694"/>
                </a:lnTo>
                <a:lnTo>
                  <a:pt x="356" y="694"/>
                </a:lnTo>
                <a:lnTo>
                  <a:pt x="358" y="694"/>
                </a:lnTo>
                <a:lnTo>
                  <a:pt x="360" y="692"/>
                </a:lnTo>
                <a:lnTo>
                  <a:pt x="360" y="690"/>
                </a:lnTo>
                <a:lnTo>
                  <a:pt x="362" y="688"/>
                </a:lnTo>
                <a:lnTo>
                  <a:pt x="369" y="688"/>
                </a:lnTo>
                <a:lnTo>
                  <a:pt x="369" y="688"/>
                </a:lnTo>
                <a:lnTo>
                  <a:pt x="369" y="686"/>
                </a:lnTo>
                <a:lnTo>
                  <a:pt x="371" y="686"/>
                </a:lnTo>
                <a:lnTo>
                  <a:pt x="373" y="686"/>
                </a:lnTo>
                <a:lnTo>
                  <a:pt x="373" y="686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3" y="684"/>
                </a:lnTo>
                <a:lnTo>
                  <a:pt x="375" y="682"/>
                </a:lnTo>
                <a:lnTo>
                  <a:pt x="375" y="682"/>
                </a:lnTo>
                <a:lnTo>
                  <a:pt x="375" y="679"/>
                </a:lnTo>
                <a:lnTo>
                  <a:pt x="377" y="679"/>
                </a:lnTo>
                <a:lnTo>
                  <a:pt x="379" y="677"/>
                </a:lnTo>
                <a:lnTo>
                  <a:pt x="379" y="677"/>
                </a:lnTo>
                <a:lnTo>
                  <a:pt x="381" y="675"/>
                </a:lnTo>
                <a:lnTo>
                  <a:pt x="381" y="675"/>
                </a:lnTo>
                <a:lnTo>
                  <a:pt x="386" y="673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71"/>
                </a:lnTo>
                <a:lnTo>
                  <a:pt x="386" y="669"/>
                </a:lnTo>
                <a:lnTo>
                  <a:pt x="381" y="667"/>
                </a:lnTo>
                <a:lnTo>
                  <a:pt x="379" y="667"/>
                </a:lnTo>
                <a:lnTo>
                  <a:pt x="377" y="667"/>
                </a:lnTo>
                <a:lnTo>
                  <a:pt x="375" y="665"/>
                </a:lnTo>
                <a:lnTo>
                  <a:pt x="375" y="665"/>
                </a:lnTo>
                <a:lnTo>
                  <a:pt x="375" y="663"/>
                </a:lnTo>
                <a:lnTo>
                  <a:pt x="375" y="661"/>
                </a:lnTo>
                <a:lnTo>
                  <a:pt x="375" y="661"/>
                </a:lnTo>
                <a:lnTo>
                  <a:pt x="379" y="658"/>
                </a:lnTo>
                <a:lnTo>
                  <a:pt x="379" y="656"/>
                </a:lnTo>
                <a:lnTo>
                  <a:pt x="381" y="656"/>
                </a:lnTo>
                <a:lnTo>
                  <a:pt x="381" y="656"/>
                </a:lnTo>
                <a:lnTo>
                  <a:pt x="381" y="654"/>
                </a:lnTo>
                <a:lnTo>
                  <a:pt x="381" y="654"/>
                </a:lnTo>
                <a:lnTo>
                  <a:pt x="381" y="654"/>
                </a:lnTo>
                <a:lnTo>
                  <a:pt x="383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2"/>
                </a:lnTo>
                <a:lnTo>
                  <a:pt x="386" y="654"/>
                </a:lnTo>
                <a:lnTo>
                  <a:pt x="386" y="654"/>
                </a:lnTo>
                <a:lnTo>
                  <a:pt x="388" y="654"/>
                </a:lnTo>
                <a:lnTo>
                  <a:pt x="390" y="652"/>
                </a:lnTo>
                <a:lnTo>
                  <a:pt x="390" y="652"/>
                </a:lnTo>
                <a:lnTo>
                  <a:pt x="392" y="652"/>
                </a:lnTo>
                <a:lnTo>
                  <a:pt x="390" y="650"/>
                </a:lnTo>
                <a:lnTo>
                  <a:pt x="388" y="650"/>
                </a:lnTo>
                <a:lnTo>
                  <a:pt x="388" y="650"/>
                </a:lnTo>
                <a:lnTo>
                  <a:pt x="390" y="650"/>
                </a:lnTo>
                <a:lnTo>
                  <a:pt x="394" y="648"/>
                </a:lnTo>
                <a:lnTo>
                  <a:pt x="394" y="648"/>
                </a:lnTo>
                <a:lnTo>
                  <a:pt x="396" y="646"/>
                </a:lnTo>
                <a:lnTo>
                  <a:pt x="396" y="646"/>
                </a:lnTo>
                <a:lnTo>
                  <a:pt x="396" y="646"/>
                </a:lnTo>
                <a:lnTo>
                  <a:pt x="396" y="644"/>
                </a:lnTo>
                <a:lnTo>
                  <a:pt x="394" y="644"/>
                </a:lnTo>
                <a:lnTo>
                  <a:pt x="392" y="642"/>
                </a:lnTo>
                <a:lnTo>
                  <a:pt x="390" y="640"/>
                </a:lnTo>
                <a:lnTo>
                  <a:pt x="392" y="640"/>
                </a:lnTo>
                <a:lnTo>
                  <a:pt x="392" y="640"/>
                </a:lnTo>
                <a:lnTo>
                  <a:pt x="394" y="642"/>
                </a:lnTo>
                <a:lnTo>
                  <a:pt x="396" y="642"/>
                </a:lnTo>
                <a:lnTo>
                  <a:pt x="396" y="642"/>
                </a:lnTo>
                <a:lnTo>
                  <a:pt x="398" y="642"/>
                </a:lnTo>
                <a:lnTo>
                  <a:pt x="400" y="640"/>
                </a:lnTo>
                <a:lnTo>
                  <a:pt x="402" y="640"/>
                </a:lnTo>
                <a:lnTo>
                  <a:pt x="402" y="637"/>
                </a:lnTo>
                <a:lnTo>
                  <a:pt x="400" y="637"/>
                </a:lnTo>
                <a:lnTo>
                  <a:pt x="400" y="637"/>
                </a:lnTo>
                <a:lnTo>
                  <a:pt x="402" y="635"/>
                </a:lnTo>
                <a:lnTo>
                  <a:pt x="407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31"/>
                </a:lnTo>
                <a:lnTo>
                  <a:pt x="409" y="629"/>
                </a:lnTo>
                <a:lnTo>
                  <a:pt x="409" y="629"/>
                </a:lnTo>
                <a:lnTo>
                  <a:pt x="409" y="627"/>
                </a:lnTo>
                <a:lnTo>
                  <a:pt x="411" y="625"/>
                </a:lnTo>
                <a:lnTo>
                  <a:pt x="413" y="625"/>
                </a:lnTo>
                <a:lnTo>
                  <a:pt x="417" y="625"/>
                </a:lnTo>
                <a:lnTo>
                  <a:pt x="417" y="623"/>
                </a:lnTo>
                <a:lnTo>
                  <a:pt x="419" y="623"/>
                </a:lnTo>
                <a:lnTo>
                  <a:pt x="421" y="621"/>
                </a:lnTo>
                <a:lnTo>
                  <a:pt x="425" y="619"/>
                </a:lnTo>
                <a:lnTo>
                  <a:pt x="427" y="619"/>
                </a:lnTo>
                <a:lnTo>
                  <a:pt x="427" y="619"/>
                </a:lnTo>
                <a:lnTo>
                  <a:pt x="427" y="619"/>
                </a:lnTo>
                <a:lnTo>
                  <a:pt x="434" y="619"/>
                </a:lnTo>
                <a:lnTo>
                  <a:pt x="436" y="619"/>
                </a:lnTo>
                <a:lnTo>
                  <a:pt x="436" y="619"/>
                </a:lnTo>
                <a:lnTo>
                  <a:pt x="436" y="617"/>
                </a:lnTo>
                <a:lnTo>
                  <a:pt x="438" y="617"/>
                </a:lnTo>
                <a:lnTo>
                  <a:pt x="440" y="614"/>
                </a:lnTo>
                <a:lnTo>
                  <a:pt x="440" y="614"/>
                </a:lnTo>
                <a:lnTo>
                  <a:pt x="442" y="614"/>
                </a:lnTo>
                <a:lnTo>
                  <a:pt x="444" y="614"/>
                </a:lnTo>
                <a:lnTo>
                  <a:pt x="440" y="617"/>
                </a:lnTo>
                <a:lnTo>
                  <a:pt x="438" y="617"/>
                </a:lnTo>
                <a:lnTo>
                  <a:pt x="438" y="619"/>
                </a:lnTo>
                <a:lnTo>
                  <a:pt x="436" y="619"/>
                </a:lnTo>
                <a:lnTo>
                  <a:pt x="436" y="621"/>
                </a:lnTo>
                <a:lnTo>
                  <a:pt x="436" y="621"/>
                </a:lnTo>
                <a:lnTo>
                  <a:pt x="434" y="621"/>
                </a:lnTo>
                <a:lnTo>
                  <a:pt x="434" y="621"/>
                </a:lnTo>
                <a:lnTo>
                  <a:pt x="436" y="623"/>
                </a:lnTo>
                <a:lnTo>
                  <a:pt x="440" y="625"/>
                </a:lnTo>
                <a:lnTo>
                  <a:pt x="442" y="627"/>
                </a:lnTo>
                <a:lnTo>
                  <a:pt x="446" y="627"/>
                </a:lnTo>
                <a:lnTo>
                  <a:pt x="448" y="627"/>
                </a:lnTo>
                <a:lnTo>
                  <a:pt x="448" y="627"/>
                </a:lnTo>
                <a:lnTo>
                  <a:pt x="446" y="627"/>
                </a:lnTo>
                <a:lnTo>
                  <a:pt x="440" y="627"/>
                </a:lnTo>
                <a:lnTo>
                  <a:pt x="436" y="627"/>
                </a:lnTo>
                <a:lnTo>
                  <a:pt x="434" y="627"/>
                </a:lnTo>
                <a:lnTo>
                  <a:pt x="434" y="627"/>
                </a:lnTo>
                <a:lnTo>
                  <a:pt x="432" y="627"/>
                </a:lnTo>
                <a:lnTo>
                  <a:pt x="430" y="625"/>
                </a:lnTo>
                <a:lnTo>
                  <a:pt x="430" y="625"/>
                </a:lnTo>
                <a:lnTo>
                  <a:pt x="427" y="625"/>
                </a:lnTo>
                <a:lnTo>
                  <a:pt x="423" y="627"/>
                </a:lnTo>
                <a:lnTo>
                  <a:pt x="421" y="629"/>
                </a:lnTo>
                <a:lnTo>
                  <a:pt x="415" y="631"/>
                </a:lnTo>
                <a:lnTo>
                  <a:pt x="415" y="631"/>
                </a:lnTo>
                <a:lnTo>
                  <a:pt x="415" y="633"/>
                </a:lnTo>
                <a:lnTo>
                  <a:pt x="415" y="635"/>
                </a:lnTo>
                <a:lnTo>
                  <a:pt x="415" y="637"/>
                </a:lnTo>
                <a:lnTo>
                  <a:pt x="415" y="642"/>
                </a:lnTo>
                <a:lnTo>
                  <a:pt x="413" y="642"/>
                </a:lnTo>
                <a:lnTo>
                  <a:pt x="411" y="646"/>
                </a:lnTo>
                <a:lnTo>
                  <a:pt x="409" y="648"/>
                </a:lnTo>
                <a:lnTo>
                  <a:pt x="409" y="648"/>
                </a:lnTo>
                <a:lnTo>
                  <a:pt x="409" y="652"/>
                </a:lnTo>
                <a:lnTo>
                  <a:pt x="409" y="652"/>
                </a:lnTo>
                <a:lnTo>
                  <a:pt x="409" y="654"/>
                </a:lnTo>
                <a:lnTo>
                  <a:pt x="413" y="654"/>
                </a:lnTo>
                <a:lnTo>
                  <a:pt x="413" y="654"/>
                </a:lnTo>
                <a:lnTo>
                  <a:pt x="415" y="654"/>
                </a:lnTo>
                <a:lnTo>
                  <a:pt x="419" y="652"/>
                </a:lnTo>
                <a:lnTo>
                  <a:pt x="419" y="652"/>
                </a:lnTo>
                <a:lnTo>
                  <a:pt x="419" y="652"/>
                </a:lnTo>
                <a:lnTo>
                  <a:pt x="417" y="654"/>
                </a:lnTo>
                <a:lnTo>
                  <a:pt x="417" y="656"/>
                </a:lnTo>
                <a:lnTo>
                  <a:pt x="415" y="656"/>
                </a:lnTo>
                <a:lnTo>
                  <a:pt x="413" y="658"/>
                </a:lnTo>
                <a:lnTo>
                  <a:pt x="411" y="658"/>
                </a:lnTo>
                <a:lnTo>
                  <a:pt x="409" y="661"/>
                </a:lnTo>
                <a:lnTo>
                  <a:pt x="407" y="661"/>
                </a:lnTo>
                <a:lnTo>
                  <a:pt x="407" y="661"/>
                </a:lnTo>
                <a:lnTo>
                  <a:pt x="407" y="663"/>
                </a:lnTo>
                <a:lnTo>
                  <a:pt x="407" y="663"/>
                </a:lnTo>
                <a:lnTo>
                  <a:pt x="407" y="663"/>
                </a:lnTo>
                <a:lnTo>
                  <a:pt x="409" y="665"/>
                </a:lnTo>
                <a:lnTo>
                  <a:pt x="411" y="665"/>
                </a:lnTo>
                <a:lnTo>
                  <a:pt x="413" y="663"/>
                </a:lnTo>
                <a:lnTo>
                  <a:pt x="415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7" y="663"/>
                </a:lnTo>
                <a:lnTo>
                  <a:pt x="419" y="663"/>
                </a:lnTo>
                <a:lnTo>
                  <a:pt x="421" y="663"/>
                </a:lnTo>
                <a:lnTo>
                  <a:pt x="421" y="663"/>
                </a:lnTo>
                <a:lnTo>
                  <a:pt x="421" y="663"/>
                </a:lnTo>
                <a:lnTo>
                  <a:pt x="423" y="661"/>
                </a:lnTo>
                <a:lnTo>
                  <a:pt x="425" y="658"/>
                </a:lnTo>
                <a:lnTo>
                  <a:pt x="425" y="658"/>
                </a:lnTo>
                <a:lnTo>
                  <a:pt x="425" y="656"/>
                </a:lnTo>
                <a:lnTo>
                  <a:pt x="425" y="656"/>
                </a:lnTo>
                <a:lnTo>
                  <a:pt x="425" y="656"/>
                </a:lnTo>
                <a:lnTo>
                  <a:pt x="427" y="656"/>
                </a:lnTo>
                <a:lnTo>
                  <a:pt x="427" y="656"/>
                </a:lnTo>
                <a:lnTo>
                  <a:pt x="430" y="656"/>
                </a:lnTo>
                <a:lnTo>
                  <a:pt x="430" y="656"/>
                </a:lnTo>
                <a:lnTo>
                  <a:pt x="432" y="656"/>
                </a:lnTo>
                <a:lnTo>
                  <a:pt x="432" y="656"/>
                </a:lnTo>
                <a:lnTo>
                  <a:pt x="436" y="654"/>
                </a:lnTo>
                <a:lnTo>
                  <a:pt x="436" y="652"/>
                </a:lnTo>
                <a:lnTo>
                  <a:pt x="434" y="652"/>
                </a:lnTo>
                <a:lnTo>
                  <a:pt x="434" y="652"/>
                </a:lnTo>
                <a:lnTo>
                  <a:pt x="436" y="652"/>
                </a:lnTo>
                <a:lnTo>
                  <a:pt x="438" y="652"/>
                </a:lnTo>
                <a:lnTo>
                  <a:pt x="438" y="652"/>
                </a:lnTo>
                <a:lnTo>
                  <a:pt x="438" y="650"/>
                </a:lnTo>
                <a:lnTo>
                  <a:pt x="438" y="650"/>
                </a:lnTo>
                <a:lnTo>
                  <a:pt x="438" y="648"/>
                </a:lnTo>
                <a:lnTo>
                  <a:pt x="440" y="650"/>
                </a:lnTo>
                <a:lnTo>
                  <a:pt x="440" y="652"/>
                </a:lnTo>
                <a:lnTo>
                  <a:pt x="440" y="652"/>
                </a:lnTo>
                <a:lnTo>
                  <a:pt x="440" y="652"/>
                </a:lnTo>
                <a:lnTo>
                  <a:pt x="442" y="650"/>
                </a:lnTo>
                <a:lnTo>
                  <a:pt x="442" y="648"/>
                </a:lnTo>
                <a:lnTo>
                  <a:pt x="442" y="646"/>
                </a:lnTo>
                <a:lnTo>
                  <a:pt x="442" y="644"/>
                </a:lnTo>
                <a:lnTo>
                  <a:pt x="444" y="644"/>
                </a:lnTo>
                <a:lnTo>
                  <a:pt x="444" y="646"/>
                </a:lnTo>
                <a:lnTo>
                  <a:pt x="444" y="646"/>
                </a:lnTo>
                <a:lnTo>
                  <a:pt x="448" y="646"/>
                </a:lnTo>
                <a:lnTo>
                  <a:pt x="448" y="646"/>
                </a:lnTo>
                <a:lnTo>
                  <a:pt x="448" y="648"/>
                </a:lnTo>
                <a:lnTo>
                  <a:pt x="451" y="648"/>
                </a:lnTo>
                <a:lnTo>
                  <a:pt x="453" y="648"/>
                </a:lnTo>
                <a:lnTo>
                  <a:pt x="455" y="648"/>
                </a:lnTo>
                <a:lnTo>
                  <a:pt x="455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7" y="648"/>
                </a:lnTo>
                <a:lnTo>
                  <a:pt x="459" y="644"/>
                </a:lnTo>
                <a:lnTo>
                  <a:pt x="459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4"/>
                </a:lnTo>
                <a:lnTo>
                  <a:pt x="461" y="642"/>
                </a:lnTo>
                <a:lnTo>
                  <a:pt x="461" y="640"/>
                </a:lnTo>
                <a:lnTo>
                  <a:pt x="461" y="640"/>
                </a:lnTo>
                <a:lnTo>
                  <a:pt x="461" y="637"/>
                </a:lnTo>
                <a:lnTo>
                  <a:pt x="461" y="637"/>
                </a:lnTo>
                <a:lnTo>
                  <a:pt x="463" y="637"/>
                </a:lnTo>
                <a:lnTo>
                  <a:pt x="463" y="637"/>
                </a:lnTo>
                <a:lnTo>
                  <a:pt x="465" y="635"/>
                </a:lnTo>
                <a:lnTo>
                  <a:pt x="463" y="635"/>
                </a:lnTo>
                <a:lnTo>
                  <a:pt x="463" y="635"/>
                </a:lnTo>
                <a:lnTo>
                  <a:pt x="461" y="635"/>
                </a:lnTo>
                <a:lnTo>
                  <a:pt x="461" y="635"/>
                </a:lnTo>
                <a:lnTo>
                  <a:pt x="459" y="635"/>
                </a:lnTo>
                <a:lnTo>
                  <a:pt x="457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5" y="635"/>
                </a:lnTo>
                <a:lnTo>
                  <a:pt x="457" y="635"/>
                </a:lnTo>
                <a:lnTo>
                  <a:pt x="457" y="635"/>
                </a:lnTo>
                <a:lnTo>
                  <a:pt x="459" y="635"/>
                </a:lnTo>
                <a:lnTo>
                  <a:pt x="459" y="633"/>
                </a:lnTo>
                <a:lnTo>
                  <a:pt x="459" y="633"/>
                </a:lnTo>
                <a:lnTo>
                  <a:pt x="459" y="633"/>
                </a:lnTo>
                <a:lnTo>
                  <a:pt x="459" y="631"/>
                </a:lnTo>
                <a:lnTo>
                  <a:pt x="459" y="631"/>
                </a:lnTo>
                <a:lnTo>
                  <a:pt x="457" y="631"/>
                </a:lnTo>
                <a:lnTo>
                  <a:pt x="455" y="629"/>
                </a:lnTo>
                <a:lnTo>
                  <a:pt x="455" y="629"/>
                </a:lnTo>
                <a:lnTo>
                  <a:pt x="457" y="629"/>
                </a:lnTo>
                <a:lnTo>
                  <a:pt x="459" y="629"/>
                </a:lnTo>
                <a:lnTo>
                  <a:pt x="459" y="629"/>
                </a:lnTo>
                <a:lnTo>
                  <a:pt x="459" y="627"/>
                </a:lnTo>
                <a:lnTo>
                  <a:pt x="461" y="625"/>
                </a:lnTo>
                <a:lnTo>
                  <a:pt x="461" y="625"/>
                </a:lnTo>
                <a:lnTo>
                  <a:pt x="459" y="625"/>
                </a:lnTo>
                <a:lnTo>
                  <a:pt x="459" y="625"/>
                </a:lnTo>
                <a:lnTo>
                  <a:pt x="457" y="625"/>
                </a:lnTo>
                <a:lnTo>
                  <a:pt x="459" y="625"/>
                </a:lnTo>
                <a:lnTo>
                  <a:pt x="459" y="625"/>
                </a:lnTo>
                <a:lnTo>
                  <a:pt x="459" y="623"/>
                </a:lnTo>
                <a:lnTo>
                  <a:pt x="461" y="623"/>
                </a:lnTo>
                <a:lnTo>
                  <a:pt x="461" y="623"/>
                </a:lnTo>
                <a:lnTo>
                  <a:pt x="463" y="623"/>
                </a:lnTo>
                <a:lnTo>
                  <a:pt x="463" y="623"/>
                </a:lnTo>
                <a:lnTo>
                  <a:pt x="465" y="621"/>
                </a:lnTo>
                <a:lnTo>
                  <a:pt x="467" y="621"/>
                </a:lnTo>
                <a:lnTo>
                  <a:pt x="467" y="621"/>
                </a:lnTo>
                <a:lnTo>
                  <a:pt x="463" y="625"/>
                </a:lnTo>
                <a:lnTo>
                  <a:pt x="463" y="625"/>
                </a:lnTo>
                <a:lnTo>
                  <a:pt x="463" y="627"/>
                </a:lnTo>
                <a:lnTo>
                  <a:pt x="465" y="627"/>
                </a:lnTo>
                <a:lnTo>
                  <a:pt x="467" y="627"/>
                </a:lnTo>
                <a:lnTo>
                  <a:pt x="469" y="627"/>
                </a:lnTo>
                <a:lnTo>
                  <a:pt x="469" y="627"/>
                </a:lnTo>
                <a:lnTo>
                  <a:pt x="469" y="625"/>
                </a:lnTo>
                <a:lnTo>
                  <a:pt x="469" y="625"/>
                </a:lnTo>
                <a:lnTo>
                  <a:pt x="471" y="625"/>
                </a:lnTo>
                <a:lnTo>
                  <a:pt x="471" y="627"/>
                </a:lnTo>
                <a:lnTo>
                  <a:pt x="471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7"/>
                </a:lnTo>
                <a:lnTo>
                  <a:pt x="474" y="625"/>
                </a:lnTo>
                <a:lnTo>
                  <a:pt x="476" y="625"/>
                </a:lnTo>
                <a:lnTo>
                  <a:pt x="476" y="625"/>
                </a:lnTo>
                <a:lnTo>
                  <a:pt x="478" y="625"/>
                </a:lnTo>
                <a:lnTo>
                  <a:pt x="478" y="625"/>
                </a:lnTo>
                <a:lnTo>
                  <a:pt x="480" y="625"/>
                </a:lnTo>
                <a:lnTo>
                  <a:pt x="482" y="623"/>
                </a:lnTo>
                <a:lnTo>
                  <a:pt x="484" y="623"/>
                </a:lnTo>
                <a:lnTo>
                  <a:pt x="486" y="623"/>
                </a:lnTo>
                <a:lnTo>
                  <a:pt x="488" y="623"/>
                </a:lnTo>
                <a:lnTo>
                  <a:pt x="484" y="625"/>
                </a:lnTo>
                <a:lnTo>
                  <a:pt x="484" y="625"/>
                </a:lnTo>
                <a:lnTo>
                  <a:pt x="484" y="627"/>
                </a:lnTo>
                <a:lnTo>
                  <a:pt x="484" y="627"/>
                </a:lnTo>
                <a:lnTo>
                  <a:pt x="484" y="629"/>
                </a:lnTo>
                <a:lnTo>
                  <a:pt x="486" y="629"/>
                </a:lnTo>
                <a:lnTo>
                  <a:pt x="486" y="631"/>
                </a:lnTo>
                <a:lnTo>
                  <a:pt x="484" y="631"/>
                </a:lnTo>
                <a:lnTo>
                  <a:pt x="484" y="631"/>
                </a:lnTo>
                <a:lnTo>
                  <a:pt x="486" y="631"/>
                </a:lnTo>
                <a:lnTo>
                  <a:pt x="488" y="631"/>
                </a:lnTo>
                <a:lnTo>
                  <a:pt x="488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1"/>
                </a:lnTo>
                <a:lnTo>
                  <a:pt x="490" y="633"/>
                </a:lnTo>
                <a:lnTo>
                  <a:pt x="497" y="633"/>
                </a:lnTo>
                <a:lnTo>
                  <a:pt x="497" y="633"/>
                </a:lnTo>
                <a:lnTo>
                  <a:pt x="497" y="635"/>
                </a:lnTo>
                <a:lnTo>
                  <a:pt x="495" y="635"/>
                </a:lnTo>
                <a:lnTo>
                  <a:pt x="495" y="637"/>
                </a:lnTo>
                <a:lnTo>
                  <a:pt x="495" y="637"/>
                </a:lnTo>
                <a:lnTo>
                  <a:pt x="497" y="637"/>
                </a:lnTo>
                <a:lnTo>
                  <a:pt x="499" y="637"/>
                </a:lnTo>
                <a:lnTo>
                  <a:pt x="501" y="637"/>
                </a:lnTo>
                <a:lnTo>
                  <a:pt x="503" y="640"/>
                </a:lnTo>
                <a:lnTo>
                  <a:pt x="505" y="637"/>
                </a:lnTo>
                <a:lnTo>
                  <a:pt x="505" y="637"/>
                </a:lnTo>
                <a:lnTo>
                  <a:pt x="507" y="635"/>
                </a:lnTo>
                <a:lnTo>
                  <a:pt x="509" y="633"/>
                </a:lnTo>
                <a:lnTo>
                  <a:pt x="511" y="633"/>
                </a:lnTo>
                <a:lnTo>
                  <a:pt x="511" y="633"/>
                </a:lnTo>
                <a:lnTo>
                  <a:pt x="509" y="633"/>
                </a:lnTo>
                <a:lnTo>
                  <a:pt x="509" y="635"/>
                </a:lnTo>
                <a:lnTo>
                  <a:pt x="509" y="637"/>
                </a:lnTo>
                <a:lnTo>
                  <a:pt x="509" y="640"/>
                </a:lnTo>
                <a:lnTo>
                  <a:pt x="509" y="640"/>
                </a:lnTo>
                <a:lnTo>
                  <a:pt x="511" y="642"/>
                </a:lnTo>
                <a:lnTo>
                  <a:pt x="511" y="642"/>
                </a:lnTo>
                <a:lnTo>
                  <a:pt x="511" y="642"/>
                </a:lnTo>
                <a:lnTo>
                  <a:pt x="513" y="642"/>
                </a:lnTo>
                <a:lnTo>
                  <a:pt x="518" y="642"/>
                </a:lnTo>
                <a:lnTo>
                  <a:pt x="520" y="644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0" y="646"/>
                </a:lnTo>
                <a:lnTo>
                  <a:pt x="522" y="646"/>
                </a:lnTo>
                <a:lnTo>
                  <a:pt x="524" y="646"/>
                </a:lnTo>
                <a:lnTo>
                  <a:pt x="528" y="646"/>
                </a:lnTo>
                <a:lnTo>
                  <a:pt x="536" y="644"/>
                </a:lnTo>
                <a:lnTo>
                  <a:pt x="543" y="646"/>
                </a:lnTo>
                <a:lnTo>
                  <a:pt x="549" y="646"/>
                </a:lnTo>
                <a:lnTo>
                  <a:pt x="555" y="648"/>
                </a:lnTo>
                <a:lnTo>
                  <a:pt x="557" y="648"/>
                </a:lnTo>
                <a:lnTo>
                  <a:pt x="559" y="646"/>
                </a:lnTo>
                <a:lnTo>
                  <a:pt x="559" y="646"/>
                </a:lnTo>
                <a:lnTo>
                  <a:pt x="559" y="646"/>
                </a:lnTo>
                <a:lnTo>
                  <a:pt x="559" y="644"/>
                </a:lnTo>
                <a:lnTo>
                  <a:pt x="559" y="644"/>
                </a:lnTo>
                <a:lnTo>
                  <a:pt x="559" y="644"/>
                </a:lnTo>
                <a:lnTo>
                  <a:pt x="559" y="646"/>
                </a:lnTo>
                <a:lnTo>
                  <a:pt x="562" y="646"/>
                </a:lnTo>
                <a:lnTo>
                  <a:pt x="562" y="648"/>
                </a:lnTo>
                <a:lnTo>
                  <a:pt x="559" y="648"/>
                </a:lnTo>
                <a:lnTo>
                  <a:pt x="559" y="650"/>
                </a:lnTo>
                <a:lnTo>
                  <a:pt x="568" y="652"/>
                </a:lnTo>
                <a:lnTo>
                  <a:pt x="570" y="652"/>
                </a:lnTo>
                <a:lnTo>
                  <a:pt x="574" y="652"/>
                </a:lnTo>
                <a:lnTo>
                  <a:pt x="576" y="652"/>
                </a:lnTo>
                <a:lnTo>
                  <a:pt x="580" y="650"/>
                </a:lnTo>
                <a:lnTo>
                  <a:pt x="583" y="650"/>
                </a:lnTo>
                <a:lnTo>
                  <a:pt x="585" y="648"/>
                </a:lnTo>
                <a:lnTo>
                  <a:pt x="587" y="646"/>
                </a:lnTo>
                <a:lnTo>
                  <a:pt x="587" y="646"/>
                </a:lnTo>
                <a:lnTo>
                  <a:pt x="589" y="646"/>
                </a:lnTo>
                <a:lnTo>
                  <a:pt x="591" y="650"/>
                </a:lnTo>
                <a:lnTo>
                  <a:pt x="595" y="650"/>
                </a:lnTo>
                <a:lnTo>
                  <a:pt x="593" y="650"/>
                </a:lnTo>
                <a:lnTo>
                  <a:pt x="591" y="650"/>
                </a:lnTo>
                <a:lnTo>
                  <a:pt x="591" y="650"/>
                </a:lnTo>
                <a:lnTo>
                  <a:pt x="591" y="652"/>
                </a:lnTo>
                <a:lnTo>
                  <a:pt x="591" y="652"/>
                </a:lnTo>
                <a:lnTo>
                  <a:pt x="591" y="654"/>
                </a:lnTo>
                <a:lnTo>
                  <a:pt x="591" y="654"/>
                </a:lnTo>
                <a:lnTo>
                  <a:pt x="589" y="654"/>
                </a:lnTo>
                <a:lnTo>
                  <a:pt x="589" y="652"/>
                </a:lnTo>
                <a:lnTo>
                  <a:pt x="589" y="650"/>
                </a:lnTo>
                <a:lnTo>
                  <a:pt x="589" y="650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7" y="648"/>
                </a:lnTo>
                <a:lnTo>
                  <a:pt x="585" y="650"/>
                </a:lnTo>
                <a:lnTo>
                  <a:pt x="585" y="650"/>
                </a:lnTo>
                <a:lnTo>
                  <a:pt x="587" y="652"/>
                </a:lnTo>
                <a:lnTo>
                  <a:pt x="587" y="652"/>
                </a:lnTo>
                <a:lnTo>
                  <a:pt x="587" y="654"/>
                </a:lnTo>
                <a:lnTo>
                  <a:pt x="585" y="654"/>
                </a:lnTo>
                <a:lnTo>
                  <a:pt x="585" y="656"/>
                </a:lnTo>
                <a:lnTo>
                  <a:pt x="583" y="656"/>
                </a:lnTo>
                <a:lnTo>
                  <a:pt x="583" y="656"/>
                </a:lnTo>
                <a:lnTo>
                  <a:pt x="583" y="656"/>
                </a:lnTo>
                <a:lnTo>
                  <a:pt x="585" y="658"/>
                </a:lnTo>
                <a:lnTo>
                  <a:pt x="585" y="658"/>
                </a:lnTo>
                <a:lnTo>
                  <a:pt x="589" y="661"/>
                </a:lnTo>
                <a:lnTo>
                  <a:pt x="595" y="663"/>
                </a:lnTo>
                <a:lnTo>
                  <a:pt x="599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1" y="665"/>
                </a:lnTo>
                <a:lnTo>
                  <a:pt x="603" y="667"/>
                </a:lnTo>
                <a:lnTo>
                  <a:pt x="606" y="667"/>
                </a:lnTo>
                <a:lnTo>
                  <a:pt x="608" y="669"/>
                </a:lnTo>
                <a:lnTo>
                  <a:pt x="610" y="671"/>
                </a:lnTo>
                <a:lnTo>
                  <a:pt x="610" y="671"/>
                </a:lnTo>
                <a:lnTo>
                  <a:pt x="610" y="673"/>
                </a:lnTo>
                <a:lnTo>
                  <a:pt x="612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5"/>
                </a:lnTo>
                <a:lnTo>
                  <a:pt x="614" y="677"/>
                </a:lnTo>
                <a:lnTo>
                  <a:pt x="616" y="677"/>
                </a:lnTo>
                <a:lnTo>
                  <a:pt x="622" y="682"/>
                </a:lnTo>
                <a:lnTo>
                  <a:pt x="624" y="682"/>
                </a:lnTo>
                <a:lnTo>
                  <a:pt x="627" y="684"/>
                </a:lnTo>
                <a:lnTo>
                  <a:pt x="629" y="684"/>
                </a:lnTo>
                <a:lnTo>
                  <a:pt x="629" y="684"/>
                </a:lnTo>
                <a:lnTo>
                  <a:pt x="631" y="682"/>
                </a:lnTo>
                <a:lnTo>
                  <a:pt x="635" y="682"/>
                </a:lnTo>
                <a:lnTo>
                  <a:pt x="637" y="682"/>
                </a:lnTo>
                <a:lnTo>
                  <a:pt x="637" y="682"/>
                </a:lnTo>
                <a:lnTo>
                  <a:pt x="637" y="679"/>
                </a:lnTo>
                <a:lnTo>
                  <a:pt x="637" y="679"/>
                </a:lnTo>
                <a:lnTo>
                  <a:pt x="635" y="677"/>
                </a:lnTo>
                <a:lnTo>
                  <a:pt x="633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5"/>
                </a:lnTo>
                <a:lnTo>
                  <a:pt x="631" y="673"/>
                </a:lnTo>
                <a:lnTo>
                  <a:pt x="629" y="673"/>
                </a:lnTo>
                <a:lnTo>
                  <a:pt x="629" y="673"/>
                </a:lnTo>
                <a:lnTo>
                  <a:pt x="629" y="673"/>
                </a:lnTo>
                <a:lnTo>
                  <a:pt x="627" y="671"/>
                </a:lnTo>
                <a:lnTo>
                  <a:pt x="624" y="671"/>
                </a:lnTo>
                <a:lnTo>
                  <a:pt x="624" y="671"/>
                </a:lnTo>
                <a:lnTo>
                  <a:pt x="622" y="671"/>
                </a:lnTo>
                <a:lnTo>
                  <a:pt x="622" y="671"/>
                </a:lnTo>
                <a:lnTo>
                  <a:pt x="622" y="669"/>
                </a:lnTo>
                <a:lnTo>
                  <a:pt x="624" y="669"/>
                </a:lnTo>
                <a:lnTo>
                  <a:pt x="624" y="669"/>
                </a:lnTo>
                <a:lnTo>
                  <a:pt x="622" y="667"/>
                </a:lnTo>
                <a:lnTo>
                  <a:pt x="622" y="667"/>
                </a:lnTo>
                <a:lnTo>
                  <a:pt x="624" y="669"/>
                </a:lnTo>
                <a:lnTo>
                  <a:pt x="629" y="669"/>
                </a:lnTo>
                <a:lnTo>
                  <a:pt x="631" y="671"/>
                </a:lnTo>
                <a:lnTo>
                  <a:pt x="631" y="671"/>
                </a:lnTo>
                <a:lnTo>
                  <a:pt x="631" y="671"/>
                </a:lnTo>
                <a:lnTo>
                  <a:pt x="633" y="671"/>
                </a:lnTo>
                <a:lnTo>
                  <a:pt x="633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3"/>
                </a:lnTo>
                <a:lnTo>
                  <a:pt x="635" y="671"/>
                </a:lnTo>
                <a:lnTo>
                  <a:pt x="635" y="671"/>
                </a:lnTo>
                <a:lnTo>
                  <a:pt x="635" y="671"/>
                </a:lnTo>
                <a:lnTo>
                  <a:pt x="635" y="669"/>
                </a:lnTo>
                <a:lnTo>
                  <a:pt x="635" y="667"/>
                </a:lnTo>
                <a:lnTo>
                  <a:pt x="635" y="667"/>
                </a:lnTo>
                <a:lnTo>
                  <a:pt x="637" y="669"/>
                </a:lnTo>
                <a:lnTo>
                  <a:pt x="637" y="671"/>
                </a:lnTo>
                <a:lnTo>
                  <a:pt x="637" y="671"/>
                </a:lnTo>
                <a:lnTo>
                  <a:pt x="639" y="671"/>
                </a:lnTo>
                <a:lnTo>
                  <a:pt x="639" y="671"/>
                </a:lnTo>
                <a:lnTo>
                  <a:pt x="637" y="671"/>
                </a:lnTo>
                <a:lnTo>
                  <a:pt x="637" y="673"/>
                </a:lnTo>
                <a:lnTo>
                  <a:pt x="639" y="675"/>
                </a:lnTo>
                <a:lnTo>
                  <a:pt x="639" y="677"/>
                </a:lnTo>
                <a:lnTo>
                  <a:pt x="639" y="679"/>
                </a:lnTo>
                <a:lnTo>
                  <a:pt x="639" y="682"/>
                </a:lnTo>
                <a:lnTo>
                  <a:pt x="639" y="682"/>
                </a:lnTo>
                <a:lnTo>
                  <a:pt x="643" y="682"/>
                </a:lnTo>
                <a:lnTo>
                  <a:pt x="645" y="682"/>
                </a:lnTo>
                <a:lnTo>
                  <a:pt x="647" y="684"/>
                </a:lnTo>
                <a:lnTo>
                  <a:pt x="647" y="684"/>
                </a:lnTo>
                <a:lnTo>
                  <a:pt x="650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4"/>
                </a:lnTo>
                <a:lnTo>
                  <a:pt x="652" y="682"/>
                </a:lnTo>
                <a:lnTo>
                  <a:pt x="650" y="679"/>
                </a:lnTo>
                <a:lnTo>
                  <a:pt x="650" y="677"/>
                </a:lnTo>
                <a:lnTo>
                  <a:pt x="650" y="675"/>
                </a:lnTo>
                <a:lnTo>
                  <a:pt x="647" y="673"/>
                </a:lnTo>
                <a:lnTo>
                  <a:pt x="647" y="671"/>
                </a:lnTo>
                <a:lnTo>
                  <a:pt x="645" y="667"/>
                </a:lnTo>
                <a:lnTo>
                  <a:pt x="645" y="665"/>
                </a:lnTo>
                <a:lnTo>
                  <a:pt x="645" y="663"/>
                </a:lnTo>
                <a:lnTo>
                  <a:pt x="645" y="665"/>
                </a:lnTo>
                <a:lnTo>
                  <a:pt x="645" y="663"/>
                </a:lnTo>
                <a:lnTo>
                  <a:pt x="645" y="661"/>
                </a:lnTo>
                <a:lnTo>
                  <a:pt x="645" y="661"/>
                </a:lnTo>
                <a:lnTo>
                  <a:pt x="645" y="661"/>
                </a:lnTo>
                <a:lnTo>
                  <a:pt x="647" y="658"/>
                </a:lnTo>
                <a:lnTo>
                  <a:pt x="647" y="658"/>
                </a:lnTo>
                <a:lnTo>
                  <a:pt x="647" y="661"/>
                </a:lnTo>
                <a:lnTo>
                  <a:pt x="647" y="663"/>
                </a:lnTo>
                <a:lnTo>
                  <a:pt x="650" y="667"/>
                </a:lnTo>
                <a:lnTo>
                  <a:pt x="650" y="671"/>
                </a:lnTo>
                <a:lnTo>
                  <a:pt x="652" y="673"/>
                </a:lnTo>
                <a:lnTo>
                  <a:pt x="652" y="673"/>
                </a:lnTo>
                <a:lnTo>
                  <a:pt x="652" y="673"/>
                </a:lnTo>
                <a:lnTo>
                  <a:pt x="654" y="675"/>
                </a:lnTo>
                <a:lnTo>
                  <a:pt x="656" y="679"/>
                </a:lnTo>
                <a:lnTo>
                  <a:pt x="656" y="682"/>
                </a:lnTo>
                <a:lnTo>
                  <a:pt x="660" y="682"/>
                </a:lnTo>
                <a:lnTo>
                  <a:pt x="662" y="684"/>
                </a:lnTo>
                <a:lnTo>
                  <a:pt x="662" y="684"/>
                </a:lnTo>
                <a:lnTo>
                  <a:pt x="664" y="684"/>
                </a:lnTo>
                <a:lnTo>
                  <a:pt x="664" y="684"/>
                </a:lnTo>
                <a:lnTo>
                  <a:pt x="666" y="679"/>
                </a:lnTo>
                <a:lnTo>
                  <a:pt x="666" y="679"/>
                </a:lnTo>
                <a:lnTo>
                  <a:pt x="668" y="677"/>
                </a:lnTo>
                <a:lnTo>
                  <a:pt x="668" y="677"/>
                </a:lnTo>
                <a:lnTo>
                  <a:pt x="668" y="679"/>
                </a:lnTo>
                <a:lnTo>
                  <a:pt x="668" y="679"/>
                </a:lnTo>
                <a:lnTo>
                  <a:pt x="666" y="684"/>
                </a:lnTo>
                <a:lnTo>
                  <a:pt x="666" y="686"/>
                </a:lnTo>
                <a:lnTo>
                  <a:pt x="666" y="686"/>
                </a:lnTo>
                <a:lnTo>
                  <a:pt x="666" y="688"/>
                </a:lnTo>
                <a:lnTo>
                  <a:pt x="668" y="690"/>
                </a:lnTo>
                <a:lnTo>
                  <a:pt x="668" y="690"/>
                </a:lnTo>
                <a:lnTo>
                  <a:pt x="671" y="692"/>
                </a:lnTo>
                <a:lnTo>
                  <a:pt x="671" y="692"/>
                </a:lnTo>
                <a:lnTo>
                  <a:pt x="671" y="692"/>
                </a:lnTo>
                <a:lnTo>
                  <a:pt x="673" y="692"/>
                </a:lnTo>
                <a:lnTo>
                  <a:pt x="673" y="690"/>
                </a:lnTo>
                <a:lnTo>
                  <a:pt x="675" y="690"/>
                </a:lnTo>
                <a:lnTo>
                  <a:pt x="679" y="692"/>
                </a:lnTo>
                <a:lnTo>
                  <a:pt x="679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2"/>
                </a:lnTo>
                <a:lnTo>
                  <a:pt x="673" y="694"/>
                </a:lnTo>
                <a:lnTo>
                  <a:pt x="675" y="694"/>
                </a:lnTo>
                <a:lnTo>
                  <a:pt x="679" y="698"/>
                </a:lnTo>
                <a:lnTo>
                  <a:pt x="679" y="698"/>
                </a:lnTo>
                <a:lnTo>
                  <a:pt x="677" y="696"/>
                </a:lnTo>
                <a:lnTo>
                  <a:pt x="673" y="696"/>
                </a:lnTo>
                <a:lnTo>
                  <a:pt x="673" y="696"/>
                </a:lnTo>
                <a:lnTo>
                  <a:pt x="673" y="696"/>
                </a:lnTo>
                <a:lnTo>
                  <a:pt x="671" y="696"/>
                </a:lnTo>
                <a:lnTo>
                  <a:pt x="673" y="698"/>
                </a:lnTo>
                <a:lnTo>
                  <a:pt x="675" y="702"/>
                </a:lnTo>
                <a:lnTo>
                  <a:pt x="675" y="707"/>
                </a:lnTo>
                <a:lnTo>
                  <a:pt x="683" y="709"/>
                </a:lnTo>
                <a:lnTo>
                  <a:pt x="683" y="709"/>
                </a:lnTo>
                <a:lnTo>
                  <a:pt x="683" y="709"/>
                </a:lnTo>
                <a:lnTo>
                  <a:pt x="683" y="711"/>
                </a:lnTo>
                <a:lnTo>
                  <a:pt x="683" y="711"/>
                </a:lnTo>
                <a:lnTo>
                  <a:pt x="683" y="711"/>
                </a:lnTo>
                <a:lnTo>
                  <a:pt x="685" y="713"/>
                </a:lnTo>
                <a:lnTo>
                  <a:pt x="685" y="713"/>
                </a:lnTo>
                <a:lnTo>
                  <a:pt x="689" y="715"/>
                </a:lnTo>
                <a:lnTo>
                  <a:pt x="689" y="717"/>
                </a:lnTo>
                <a:lnTo>
                  <a:pt x="689" y="717"/>
                </a:lnTo>
                <a:lnTo>
                  <a:pt x="689" y="717"/>
                </a:lnTo>
                <a:lnTo>
                  <a:pt x="691" y="717"/>
                </a:lnTo>
                <a:lnTo>
                  <a:pt x="691" y="719"/>
                </a:lnTo>
                <a:lnTo>
                  <a:pt x="691" y="719"/>
                </a:lnTo>
                <a:lnTo>
                  <a:pt x="691" y="719"/>
                </a:lnTo>
                <a:lnTo>
                  <a:pt x="694" y="721"/>
                </a:lnTo>
                <a:lnTo>
                  <a:pt x="694" y="721"/>
                </a:lnTo>
                <a:lnTo>
                  <a:pt x="696" y="723"/>
                </a:lnTo>
                <a:lnTo>
                  <a:pt x="696" y="723"/>
                </a:lnTo>
                <a:lnTo>
                  <a:pt x="696" y="726"/>
                </a:lnTo>
                <a:lnTo>
                  <a:pt x="698" y="726"/>
                </a:lnTo>
                <a:lnTo>
                  <a:pt x="698" y="726"/>
                </a:lnTo>
                <a:lnTo>
                  <a:pt x="702" y="726"/>
                </a:lnTo>
                <a:lnTo>
                  <a:pt x="700" y="728"/>
                </a:lnTo>
                <a:lnTo>
                  <a:pt x="698" y="728"/>
                </a:lnTo>
                <a:lnTo>
                  <a:pt x="696" y="732"/>
                </a:lnTo>
                <a:lnTo>
                  <a:pt x="694" y="734"/>
                </a:lnTo>
                <a:lnTo>
                  <a:pt x="694" y="734"/>
                </a:lnTo>
                <a:lnTo>
                  <a:pt x="691" y="736"/>
                </a:lnTo>
                <a:lnTo>
                  <a:pt x="691" y="736"/>
                </a:lnTo>
                <a:lnTo>
                  <a:pt x="694" y="738"/>
                </a:lnTo>
                <a:lnTo>
                  <a:pt x="694" y="738"/>
                </a:lnTo>
                <a:lnTo>
                  <a:pt x="696" y="740"/>
                </a:lnTo>
                <a:lnTo>
                  <a:pt x="696" y="738"/>
                </a:lnTo>
                <a:lnTo>
                  <a:pt x="698" y="738"/>
                </a:lnTo>
                <a:lnTo>
                  <a:pt x="698" y="736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4"/>
                </a:lnTo>
                <a:lnTo>
                  <a:pt x="698" y="732"/>
                </a:lnTo>
                <a:lnTo>
                  <a:pt x="700" y="732"/>
                </a:lnTo>
                <a:lnTo>
                  <a:pt x="706" y="730"/>
                </a:lnTo>
                <a:lnTo>
                  <a:pt x="710" y="728"/>
                </a:lnTo>
                <a:lnTo>
                  <a:pt x="708" y="730"/>
                </a:lnTo>
                <a:lnTo>
                  <a:pt x="708" y="730"/>
                </a:lnTo>
                <a:lnTo>
                  <a:pt x="708" y="732"/>
                </a:lnTo>
                <a:lnTo>
                  <a:pt x="710" y="734"/>
                </a:lnTo>
                <a:lnTo>
                  <a:pt x="710" y="736"/>
                </a:lnTo>
                <a:lnTo>
                  <a:pt x="712" y="738"/>
                </a:lnTo>
                <a:lnTo>
                  <a:pt x="712" y="740"/>
                </a:lnTo>
                <a:lnTo>
                  <a:pt x="712" y="740"/>
                </a:lnTo>
                <a:lnTo>
                  <a:pt x="712" y="742"/>
                </a:lnTo>
                <a:lnTo>
                  <a:pt x="712" y="744"/>
                </a:lnTo>
                <a:lnTo>
                  <a:pt x="715" y="744"/>
                </a:lnTo>
                <a:lnTo>
                  <a:pt x="715" y="744"/>
                </a:lnTo>
                <a:lnTo>
                  <a:pt x="710" y="744"/>
                </a:lnTo>
                <a:lnTo>
                  <a:pt x="708" y="747"/>
                </a:lnTo>
                <a:lnTo>
                  <a:pt x="708" y="747"/>
                </a:lnTo>
                <a:lnTo>
                  <a:pt x="710" y="749"/>
                </a:lnTo>
                <a:lnTo>
                  <a:pt x="710" y="751"/>
                </a:lnTo>
                <a:lnTo>
                  <a:pt x="712" y="755"/>
                </a:lnTo>
                <a:lnTo>
                  <a:pt x="715" y="755"/>
                </a:lnTo>
                <a:lnTo>
                  <a:pt x="717" y="755"/>
                </a:lnTo>
                <a:lnTo>
                  <a:pt x="717" y="755"/>
                </a:lnTo>
                <a:lnTo>
                  <a:pt x="719" y="755"/>
                </a:lnTo>
                <a:lnTo>
                  <a:pt x="721" y="751"/>
                </a:lnTo>
                <a:lnTo>
                  <a:pt x="721" y="751"/>
                </a:lnTo>
                <a:lnTo>
                  <a:pt x="721" y="749"/>
                </a:lnTo>
                <a:lnTo>
                  <a:pt x="723" y="747"/>
                </a:lnTo>
                <a:lnTo>
                  <a:pt x="723" y="744"/>
                </a:lnTo>
                <a:lnTo>
                  <a:pt x="723" y="742"/>
                </a:lnTo>
                <a:lnTo>
                  <a:pt x="723" y="742"/>
                </a:lnTo>
                <a:lnTo>
                  <a:pt x="723" y="740"/>
                </a:lnTo>
                <a:lnTo>
                  <a:pt x="723" y="738"/>
                </a:lnTo>
                <a:lnTo>
                  <a:pt x="723" y="738"/>
                </a:lnTo>
                <a:lnTo>
                  <a:pt x="723" y="736"/>
                </a:lnTo>
                <a:lnTo>
                  <a:pt x="723" y="734"/>
                </a:lnTo>
                <a:lnTo>
                  <a:pt x="723" y="734"/>
                </a:lnTo>
                <a:lnTo>
                  <a:pt x="725" y="732"/>
                </a:lnTo>
                <a:lnTo>
                  <a:pt x="725" y="732"/>
                </a:lnTo>
                <a:lnTo>
                  <a:pt x="723" y="734"/>
                </a:lnTo>
                <a:lnTo>
                  <a:pt x="723" y="736"/>
                </a:lnTo>
                <a:lnTo>
                  <a:pt x="723" y="736"/>
                </a:lnTo>
                <a:lnTo>
                  <a:pt x="723" y="738"/>
                </a:lnTo>
                <a:lnTo>
                  <a:pt x="723" y="738"/>
                </a:lnTo>
                <a:lnTo>
                  <a:pt x="723" y="740"/>
                </a:lnTo>
                <a:lnTo>
                  <a:pt x="725" y="742"/>
                </a:lnTo>
                <a:lnTo>
                  <a:pt x="725" y="744"/>
                </a:lnTo>
                <a:lnTo>
                  <a:pt x="723" y="747"/>
                </a:lnTo>
                <a:lnTo>
                  <a:pt x="723" y="749"/>
                </a:lnTo>
                <a:lnTo>
                  <a:pt x="723" y="749"/>
                </a:lnTo>
                <a:lnTo>
                  <a:pt x="725" y="749"/>
                </a:lnTo>
                <a:lnTo>
                  <a:pt x="727" y="744"/>
                </a:lnTo>
                <a:lnTo>
                  <a:pt x="727" y="744"/>
                </a:lnTo>
                <a:lnTo>
                  <a:pt x="727" y="742"/>
                </a:lnTo>
                <a:lnTo>
                  <a:pt x="727" y="740"/>
                </a:lnTo>
                <a:lnTo>
                  <a:pt x="727" y="738"/>
                </a:lnTo>
                <a:lnTo>
                  <a:pt x="727" y="740"/>
                </a:lnTo>
                <a:lnTo>
                  <a:pt x="729" y="740"/>
                </a:lnTo>
                <a:lnTo>
                  <a:pt x="729" y="742"/>
                </a:lnTo>
                <a:lnTo>
                  <a:pt x="729" y="742"/>
                </a:lnTo>
                <a:lnTo>
                  <a:pt x="729" y="740"/>
                </a:lnTo>
                <a:lnTo>
                  <a:pt x="731" y="740"/>
                </a:lnTo>
                <a:lnTo>
                  <a:pt x="727" y="744"/>
                </a:lnTo>
                <a:lnTo>
                  <a:pt x="725" y="747"/>
                </a:lnTo>
                <a:lnTo>
                  <a:pt x="725" y="749"/>
                </a:lnTo>
                <a:lnTo>
                  <a:pt x="723" y="753"/>
                </a:lnTo>
                <a:lnTo>
                  <a:pt x="723" y="753"/>
                </a:lnTo>
                <a:lnTo>
                  <a:pt x="721" y="755"/>
                </a:lnTo>
                <a:lnTo>
                  <a:pt x="721" y="757"/>
                </a:lnTo>
                <a:lnTo>
                  <a:pt x="719" y="757"/>
                </a:lnTo>
                <a:lnTo>
                  <a:pt x="719" y="757"/>
                </a:lnTo>
                <a:lnTo>
                  <a:pt x="719" y="759"/>
                </a:lnTo>
                <a:lnTo>
                  <a:pt x="719" y="761"/>
                </a:lnTo>
                <a:lnTo>
                  <a:pt x="719" y="761"/>
                </a:lnTo>
                <a:lnTo>
                  <a:pt x="719" y="763"/>
                </a:lnTo>
                <a:lnTo>
                  <a:pt x="721" y="765"/>
                </a:lnTo>
                <a:lnTo>
                  <a:pt x="723" y="767"/>
                </a:lnTo>
                <a:lnTo>
                  <a:pt x="725" y="765"/>
                </a:lnTo>
                <a:lnTo>
                  <a:pt x="727" y="765"/>
                </a:lnTo>
                <a:lnTo>
                  <a:pt x="729" y="765"/>
                </a:lnTo>
                <a:lnTo>
                  <a:pt x="727" y="767"/>
                </a:lnTo>
                <a:lnTo>
                  <a:pt x="723" y="767"/>
                </a:lnTo>
                <a:lnTo>
                  <a:pt x="723" y="767"/>
                </a:lnTo>
                <a:lnTo>
                  <a:pt x="723" y="770"/>
                </a:lnTo>
                <a:lnTo>
                  <a:pt x="721" y="772"/>
                </a:lnTo>
                <a:lnTo>
                  <a:pt x="719" y="776"/>
                </a:lnTo>
                <a:lnTo>
                  <a:pt x="721" y="776"/>
                </a:lnTo>
                <a:lnTo>
                  <a:pt x="723" y="778"/>
                </a:lnTo>
                <a:lnTo>
                  <a:pt x="725" y="778"/>
                </a:lnTo>
                <a:lnTo>
                  <a:pt x="727" y="782"/>
                </a:lnTo>
                <a:lnTo>
                  <a:pt x="729" y="782"/>
                </a:lnTo>
                <a:lnTo>
                  <a:pt x="731" y="784"/>
                </a:lnTo>
                <a:lnTo>
                  <a:pt x="731" y="782"/>
                </a:lnTo>
                <a:lnTo>
                  <a:pt x="735" y="782"/>
                </a:lnTo>
                <a:lnTo>
                  <a:pt x="735" y="782"/>
                </a:lnTo>
                <a:lnTo>
                  <a:pt x="735" y="780"/>
                </a:lnTo>
                <a:lnTo>
                  <a:pt x="735" y="778"/>
                </a:lnTo>
                <a:lnTo>
                  <a:pt x="735" y="778"/>
                </a:lnTo>
                <a:lnTo>
                  <a:pt x="738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0" y="774"/>
                </a:lnTo>
                <a:lnTo>
                  <a:pt x="744" y="772"/>
                </a:lnTo>
                <a:lnTo>
                  <a:pt x="744" y="772"/>
                </a:lnTo>
                <a:lnTo>
                  <a:pt x="746" y="774"/>
                </a:lnTo>
                <a:lnTo>
                  <a:pt x="746" y="774"/>
                </a:lnTo>
                <a:lnTo>
                  <a:pt x="744" y="774"/>
                </a:lnTo>
                <a:lnTo>
                  <a:pt x="744" y="774"/>
                </a:lnTo>
                <a:lnTo>
                  <a:pt x="742" y="774"/>
                </a:lnTo>
                <a:lnTo>
                  <a:pt x="742" y="776"/>
                </a:lnTo>
                <a:lnTo>
                  <a:pt x="742" y="776"/>
                </a:lnTo>
                <a:lnTo>
                  <a:pt x="742" y="776"/>
                </a:lnTo>
                <a:lnTo>
                  <a:pt x="744" y="778"/>
                </a:lnTo>
                <a:lnTo>
                  <a:pt x="744" y="780"/>
                </a:lnTo>
                <a:lnTo>
                  <a:pt x="746" y="780"/>
                </a:lnTo>
                <a:lnTo>
                  <a:pt x="746" y="780"/>
                </a:lnTo>
                <a:lnTo>
                  <a:pt x="748" y="780"/>
                </a:lnTo>
                <a:lnTo>
                  <a:pt x="750" y="780"/>
                </a:lnTo>
                <a:lnTo>
                  <a:pt x="752" y="780"/>
                </a:lnTo>
                <a:lnTo>
                  <a:pt x="754" y="782"/>
                </a:lnTo>
                <a:lnTo>
                  <a:pt x="754" y="784"/>
                </a:lnTo>
                <a:lnTo>
                  <a:pt x="752" y="782"/>
                </a:lnTo>
                <a:lnTo>
                  <a:pt x="752" y="782"/>
                </a:lnTo>
                <a:lnTo>
                  <a:pt x="750" y="780"/>
                </a:lnTo>
                <a:lnTo>
                  <a:pt x="748" y="780"/>
                </a:lnTo>
                <a:lnTo>
                  <a:pt x="746" y="782"/>
                </a:lnTo>
                <a:lnTo>
                  <a:pt x="746" y="782"/>
                </a:lnTo>
                <a:lnTo>
                  <a:pt x="742" y="778"/>
                </a:lnTo>
                <a:lnTo>
                  <a:pt x="740" y="778"/>
                </a:lnTo>
                <a:lnTo>
                  <a:pt x="742" y="776"/>
                </a:lnTo>
                <a:lnTo>
                  <a:pt x="742" y="776"/>
                </a:lnTo>
                <a:lnTo>
                  <a:pt x="740" y="776"/>
                </a:lnTo>
                <a:lnTo>
                  <a:pt x="738" y="776"/>
                </a:lnTo>
                <a:lnTo>
                  <a:pt x="738" y="778"/>
                </a:lnTo>
                <a:lnTo>
                  <a:pt x="735" y="780"/>
                </a:lnTo>
                <a:lnTo>
                  <a:pt x="738" y="780"/>
                </a:lnTo>
                <a:lnTo>
                  <a:pt x="738" y="782"/>
                </a:lnTo>
                <a:lnTo>
                  <a:pt x="742" y="784"/>
                </a:lnTo>
                <a:lnTo>
                  <a:pt x="744" y="784"/>
                </a:lnTo>
                <a:lnTo>
                  <a:pt x="746" y="786"/>
                </a:lnTo>
                <a:lnTo>
                  <a:pt x="746" y="793"/>
                </a:lnTo>
                <a:lnTo>
                  <a:pt x="748" y="793"/>
                </a:lnTo>
                <a:lnTo>
                  <a:pt x="752" y="791"/>
                </a:lnTo>
                <a:lnTo>
                  <a:pt x="752" y="791"/>
                </a:lnTo>
                <a:lnTo>
                  <a:pt x="752" y="793"/>
                </a:lnTo>
                <a:lnTo>
                  <a:pt x="752" y="793"/>
                </a:lnTo>
                <a:lnTo>
                  <a:pt x="750" y="797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0" y="801"/>
                </a:lnTo>
                <a:lnTo>
                  <a:pt x="752" y="799"/>
                </a:lnTo>
                <a:lnTo>
                  <a:pt x="754" y="799"/>
                </a:lnTo>
                <a:lnTo>
                  <a:pt x="754" y="799"/>
                </a:lnTo>
                <a:lnTo>
                  <a:pt x="752" y="799"/>
                </a:lnTo>
                <a:lnTo>
                  <a:pt x="752" y="801"/>
                </a:lnTo>
                <a:lnTo>
                  <a:pt x="752" y="801"/>
                </a:lnTo>
                <a:lnTo>
                  <a:pt x="752" y="803"/>
                </a:lnTo>
                <a:lnTo>
                  <a:pt x="752" y="803"/>
                </a:lnTo>
                <a:lnTo>
                  <a:pt x="748" y="805"/>
                </a:lnTo>
                <a:lnTo>
                  <a:pt x="750" y="809"/>
                </a:lnTo>
                <a:lnTo>
                  <a:pt x="752" y="814"/>
                </a:lnTo>
                <a:lnTo>
                  <a:pt x="754" y="809"/>
                </a:lnTo>
                <a:lnTo>
                  <a:pt x="754" y="805"/>
                </a:lnTo>
                <a:lnTo>
                  <a:pt x="756" y="803"/>
                </a:lnTo>
                <a:lnTo>
                  <a:pt x="756" y="803"/>
                </a:lnTo>
                <a:lnTo>
                  <a:pt x="759" y="803"/>
                </a:lnTo>
                <a:lnTo>
                  <a:pt x="761" y="803"/>
                </a:lnTo>
                <a:lnTo>
                  <a:pt x="761" y="801"/>
                </a:lnTo>
                <a:lnTo>
                  <a:pt x="767" y="797"/>
                </a:lnTo>
                <a:lnTo>
                  <a:pt x="767" y="797"/>
                </a:lnTo>
                <a:lnTo>
                  <a:pt x="767" y="795"/>
                </a:lnTo>
                <a:lnTo>
                  <a:pt x="767" y="795"/>
                </a:lnTo>
                <a:lnTo>
                  <a:pt x="767" y="795"/>
                </a:lnTo>
                <a:lnTo>
                  <a:pt x="767" y="793"/>
                </a:lnTo>
                <a:lnTo>
                  <a:pt x="767" y="793"/>
                </a:lnTo>
                <a:lnTo>
                  <a:pt x="769" y="795"/>
                </a:lnTo>
                <a:lnTo>
                  <a:pt x="769" y="795"/>
                </a:lnTo>
                <a:lnTo>
                  <a:pt x="769" y="795"/>
                </a:lnTo>
                <a:lnTo>
                  <a:pt x="767" y="797"/>
                </a:lnTo>
                <a:lnTo>
                  <a:pt x="765" y="799"/>
                </a:lnTo>
                <a:lnTo>
                  <a:pt x="765" y="799"/>
                </a:lnTo>
                <a:lnTo>
                  <a:pt x="765" y="801"/>
                </a:lnTo>
                <a:lnTo>
                  <a:pt x="765" y="801"/>
                </a:lnTo>
                <a:lnTo>
                  <a:pt x="767" y="801"/>
                </a:lnTo>
                <a:lnTo>
                  <a:pt x="769" y="803"/>
                </a:lnTo>
                <a:lnTo>
                  <a:pt x="769" y="803"/>
                </a:lnTo>
                <a:lnTo>
                  <a:pt x="769" y="805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71" y="807"/>
                </a:lnTo>
                <a:lnTo>
                  <a:pt x="769" y="805"/>
                </a:lnTo>
                <a:lnTo>
                  <a:pt x="769" y="803"/>
                </a:lnTo>
                <a:lnTo>
                  <a:pt x="767" y="803"/>
                </a:lnTo>
                <a:lnTo>
                  <a:pt x="765" y="803"/>
                </a:lnTo>
                <a:lnTo>
                  <a:pt x="765" y="801"/>
                </a:lnTo>
                <a:lnTo>
                  <a:pt x="761" y="801"/>
                </a:lnTo>
                <a:lnTo>
                  <a:pt x="761" y="803"/>
                </a:lnTo>
                <a:lnTo>
                  <a:pt x="759" y="803"/>
                </a:lnTo>
                <a:lnTo>
                  <a:pt x="756" y="805"/>
                </a:lnTo>
                <a:lnTo>
                  <a:pt x="756" y="807"/>
                </a:lnTo>
                <a:lnTo>
                  <a:pt x="756" y="809"/>
                </a:lnTo>
                <a:lnTo>
                  <a:pt x="756" y="809"/>
                </a:lnTo>
                <a:lnTo>
                  <a:pt x="756" y="811"/>
                </a:lnTo>
                <a:lnTo>
                  <a:pt x="754" y="811"/>
                </a:lnTo>
                <a:lnTo>
                  <a:pt x="754" y="814"/>
                </a:lnTo>
                <a:lnTo>
                  <a:pt x="756" y="816"/>
                </a:lnTo>
                <a:lnTo>
                  <a:pt x="756" y="816"/>
                </a:lnTo>
                <a:lnTo>
                  <a:pt x="756" y="818"/>
                </a:lnTo>
                <a:lnTo>
                  <a:pt x="756" y="818"/>
                </a:lnTo>
                <a:lnTo>
                  <a:pt x="759" y="818"/>
                </a:lnTo>
                <a:lnTo>
                  <a:pt x="759" y="820"/>
                </a:lnTo>
                <a:lnTo>
                  <a:pt x="759" y="820"/>
                </a:lnTo>
                <a:lnTo>
                  <a:pt x="759" y="818"/>
                </a:lnTo>
                <a:lnTo>
                  <a:pt x="759" y="818"/>
                </a:lnTo>
                <a:lnTo>
                  <a:pt x="761" y="816"/>
                </a:lnTo>
                <a:lnTo>
                  <a:pt x="763" y="814"/>
                </a:lnTo>
                <a:lnTo>
                  <a:pt x="767" y="814"/>
                </a:lnTo>
                <a:lnTo>
                  <a:pt x="773" y="814"/>
                </a:lnTo>
                <a:lnTo>
                  <a:pt x="771" y="816"/>
                </a:lnTo>
                <a:lnTo>
                  <a:pt x="769" y="816"/>
                </a:lnTo>
                <a:lnTo>
                  <a:pt x="765" y="816"/>
                </a:lnTo>
                <a:lnTo>
                  <a:pt x="763" y="816"/>
                </a:lnTo>
                <a:lnTo>
                  <a:pt x="763" y="816"/>
                </a:lnTo>
                <a:lnTo>
                  <a:pt x="759" y="820"/>
                </a:lnTo>
                <a:lnTo>
                  <a:pt x="759" y="822"/>
                </a:lnTo>
                <a:lnTo>
                  <a:pt x="759" y="822"/>
                </a:lnTo>
                <a:lnTo>
                  <a:pt x="759" y="824"/>
                </a:lnTo>
                <a:lnTo>
                  <a:pt x="759" y="826"/>
                </a:lnTo>
                <a:lnTo>
                  <a:pt x="761" y="828"/>
                </a:lnTo>
                <a:lnTo>
                  <a:pt x="763" y="828"/>
                </a:lnTo>
                <a:lnTo>
                  <a:pt x="765" y="830"/>
                </a:lnTo>
                <a:lnTo>
                  <a:pt x="767" y="830"/>
                </a:lnTo>
                <a:lnTo>
                  <a:pt x="767" y="830"/>
                </a:lnTo>
                <a:lnTo>
                  <a:pt x="769" y="830"/>
                </a:lnTo>
                <a:lnTo>
                  <a:pt x="773" y="830"/>
                </a:lnTo>
                <a:lnTo>
                  <a:pt x="773" y="828"/>
                </a:lnTo>
                <a:lnTo>
                  <a:pt x="775" y="826"/>
                </a:lnTo>
                <a:lnTo>
                  <a:pt x="775" y="828"/>
                </a:lnTo>
                <a:lnTo>
                  <a:pt x="775" y="830"/>
                </a:lnTo>
                <a:lnTo>
                  <a:pt x="775" y="830"/>
                </a:lnTo>
                <a:lnTo>
                  <a:pt x="775" y="830"/>
                </a:lnTo>
                <a:lnTo>
                  <a:pt x="777" y="830"/>
                </a:lnTo>
                <a:lnTo>
                  <a:pt x="777" y="832"/>
                </a:lnTo>
                <a:lnTo>
                  <a:pt x="775" y="832"/>
                </a:lnTo>
                <a:lnTo>
                  <a:pt x="775" y="832"/>
                </a:lnTo>
                <a:lnTo>
                  <a:pt x="775" y="835"/>
                </a:lnTo>
                <a:lnTo>
                  <a:pt x="775" y="835"/>
                </a:lnTo>
                <a:lnTo>
                  <a:pt x="777" y="835"/>
                </a:lnTo>
                <a:lnTo>
                  <a:pt x="782" y="832"/>
                </a:lnTo>
                <a:lnTo>
                  <a:pt x="784" y="835"/>
                </a:lnTo>
                <a:lnTo>
                  <a:pt x="784" y="835"/>
                </a:lnTo>
                <a:lnTo>
                  <a:pt x="782" y="835"/>
                </a:lnTo>
                <a:lnTo>
                  <a:pt x="779" y="835"/>
                </a:lnTo>
                <a:lnTo>
                  <a:pt x="775" y="835"/>
                </a:lnTo>
                <a:lnTo>
                  <a:pt x="775" y="837"/>
                </a:lnTo>
                <a:lnTo>
                  <a:pt x="775" y="837"/>
                </a:lnTo>
                <a:lnTo>
                  <a:pt x="777" y="837"/>
                </a:lnTo>
                <a:lnTo>
                  <a:pt x="779" y="837"/>
                </a:lnTo>
                <a:lnTo>
                  <a:pt x="782" y="837"/>
                </a:lnTo>
                <a:lnTo>
                  <a:pt x="782" y="837"/>
                </a:lnTo>
                <a:lnTo>
                  <a:pt x="784" y="837"/>
                </a:lnTo>
                <a:lnTo>
                  <a:pt x="784" y="837"/>
                </a:lnTo>
                <a:lnTo>
                  <a:pt x="786" y="837"/>
                </a:lnTo>
                <a:lnTo>
                  <a:pt x="786" y="839"/>
                </a:lnTo>
                <a:lnTo>
                  <a:pt x="786" y="839"/>
                </a:lnTo>
                <a:lnTo>
                  <a:pt x="788" y="839"/>
                </a:lnTo>
                <a:lnTo>
                  <a:pt x="788" y="839"/>
                </a:lnTo>
                <a:lnTo>
                  <a:pt x="788" y="837"/>
                </a:lnTo>
                <a:lnTo>
                  <a:pt x="788" y="835"/>
                </a:lnTo>
                <a:lnTo>
                  <a:pt x="790" y="835"/>
                </a:lnTo>
                <a:lnTo>
                  <a:pt x="790" y="837"/>
                </a:lnTo>
                <a:lnTo>
                  <a:pt x="790" y="837"/>
                </a:lnTo>
                <a:lnTo>
                  <a:pt x="790" y="837"/>
                </a:lnTo>
                <a:lnTo>
                  <a:pt x="794" y="839"/>
                </a:lnTo>
                <a:lnTo>
                  <a:pt x="796" y="837"/>
                </a:lnTo>
                <a:lnTo>
                  <a:pt x="796" y="837"/>
                </a:lnTo>
                <a:lnTo>
                  <a:pt x="798" y="835"/>
                </a:lnTo>
                <a:lnTo>
                  <a:pt x="798" y="832"/>
                </a:lnTo>
                <a:lnTo>
                  <a:pt x="798" y="832"/>
                </a:lnTo>
                <a:lnTo>
                  <a:pt x="798" y="832"/>
                </a:lnTo>
                <a:lnTo>
                  <a:pt x="798" y="830"/>
                </a:lnTo>
                <a:lnTo>
                  <a:pt x="798" y="830"/>
                </a:lnTo>
                <a:lnTo>
                  <a:pt x="798" y="832"/>
                </a:lnTo>
                <a:lnTo>
                  <a:pt x="798" y="835"/>
                </a:lnTo>
                <a:lnTo>
                  <a:pt x="798" y="835"/>
                </a:lnTo>
                <a:lnTo>
                  <a:pt x="798" y="837"/>
                </a:lnTo>
                <a:lnTo>
                  <a:pt x="796" y="839"/>
                </a:lnTo>
                <a:lnTo>
                  <a:pt x="796" y="841"/>
                </a:lnTo>
                <a:lnTo>
                  <a:pt x="796" y="841"/>
                </a:lnTo>
                <a:lnTo>
                  <a:pt x="798" y="841"/>
                </a:lnTo>
                <a:lnTo>
                  <a:pt x="798" y="843"/>
                </a:lnTo>
                <a:lnTo>
                  <a:pt x="800" y="845"/>
                </a:lnTo>
                <a:lnTo>
                  <a:pt x="800" y="847"/>
                </a:lnTo>
                <a:lnTo>
                  <a:pt x="800" y="847"/>
                </a:lnTo>
                <a:lnTo>
                  <a:pt x="805" y="851"/>
                </a:lnTo>
                <a:lnTo>
                  <a:pt x="805" y="851"/>
                </a:lnTo>
                <a:lnTo>
                  <a:pt x="807" y="851"/>
                </a:lnTo>
                <a:lnTo>
                  <a:pt x="809" y="851"/>
                </a:lnTo>
                <a:lnTo>
                  <a:pt x="811" y="849"/>
                </a:lnTo>
                <a:lnTo>
                  <a:pt x="811" y="849"/>
                </a:lnTo>
                <a:lnTo>
                  <a:pt x="811" y="849"/>
                </a:lnTo>
                <a:lnTo>
                  <a:pt x="811" y="847"/>
                </a:lnTo>
                <a:lnTo>
                  <a:pt x="811" y="847"/>
                </a:lnTo>
                <a:lnTo>
                  <a:pt x="813" y="845"/>
                </a:lnTo>
                <a:lnTo>
                  <a:pt x="813" y="845"/>
                </a:lnTo>
                <a:lnTo>
                  <a:pt x="813" y="843"/>
                </a:lnTo>
                <a:lnTo>
                  <a:pt x="813" y="843"/>
                </a:lnTo>
                <a:lnTo>
                  <a:pt x="813" y="843"/>
                </a:lnTo>
                <a:lnTo>
                  <a:pt x="813" y="845"/>
                </a:lnTo>
                <a:lnTo>
                  <a:pt x="815" y="845"/>
                </a:lnTo>
                <a:lnTo>
                  <a:pt x="815" y="845"/>
                </a:lnTo>
                <a:lnTo>
                  <a:pt x="813" y="845"/>
                </a:lnTo>
                <a:lnTo>
                  <a:pt x="813" y="847"/>
                </a:lnTo>
                <a:lnTo>
                  <a:pt x="813" y="847"/>
                </a:lnTo>
                <a:lnTo>
                  <a:pt x="813" y="851"/>
                </a:lnTo>
                <a:lnTo>
                  <a:pt x="813" y="851"/>
                </a:lnTo>
                <a:lnTo>
                  <a:pt x="813" y="853"/>
                </a:lnTo>
                <a:lnTo>
                  <a:pt x="815" y="853"/>
                </a:lnTo>
                <a:lnTo>
                  <a:pt x="815" y="853"/>
                </a:lnTo>
                <a:lnTo>
                  <a:pt x="817" y="853"/>
                </a:lnTo>
                <a:lnTo>
                  <a:pt x="817" y="853"/>
                </a:lnTo>
                <a:lnTo>
                  <a:pt x="815" y="853"/>
                </a:lnTo>
                <a:lnTo>
                  <a:pt x="813" y="856"/>
                </a:lnTo>
                <a:lnTo>
                  <a:pt x="813" y="853"/>
                </a:lnTo>
                <a:lnTo>
                  <a:pt x="813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1"/>
                </a:lnTo>
                <a:lnTo>
                  <a:pt x="811" y="853"/>
                </a:lnTo>
                <a:lnTo>
                  <a:pt x="811" y="853"/>
                </a:lnTo>
                <a:lnTo>
                  <a:pt x="813" y="856"/>
                </a:lnTo>
                <a:lnTo>
                  <a:pt x="813" y="856"/>
                </a:lnTo>
                <a:lnTo>
                  <a:pt x="813" y="856"/>
                </a:lnTo>
                <a:lnTo>
                  <a:pt x="817" y="858"/>
                </a:lnTo>
                <a:lnTo>
                  <a:pt x="819" y="858"/>
                </a:lnTo>
                <a:lnTo>
                  <a:pt x="819" y="858"/>
                </a:lnTo>
                <a:lnTo>
                  <a:pt x="819" y="858"/>
                </a:lnTo>
                <a:lnTo>
                  <a:pt x="821" y="858"/>
                </a:lnTo>
                <a:lnTo>
                  <a:pt x="821" y="856"/>
                </a:lnTo>
                <a:lnTo>
                  <a:pt x="821" y="856"/>
                </a:lnTo>
                <a:lnTo>
                  <a:pt x="821" y="856"/>
                </a:lnTo>
                <a:lnTo>
                  <a:pt x="823" y="853"/>
                </a:lnTo>
                <a:lnTo>
                  <a:pt x="823" y="853"/>
                </a:lnTo>
                <a:lnTo>
                  <a:pt x="823" y="853"/>
                </a:lnTo>
                <a:lnTo>
                  <a:pt x="823" y="856"/>
                </a:lnTo>
                <a:lnTo>
                  <a:pt x="821" y="858"/>
                </a:lnTo>
                <a:lnTo>
                  <a:pt x="821" y="858"/>
                </a:lnTo>
                <a:lnTo>
                  <a:pt x="821" y="858"/>
                </a:lnTo>
                <a:lnTo>
                  <a:pt x="821" y="860"/>
                </a:lnTo>
                <a:lnTo>
                  <a:pt x="821" y="860"/>
                </a:lnTo>
                <a:lnTo>
                  <a:pt x="823" y="860"/>
                </a:lnTo>
                <a:lnTo>
                  <a:pt x="826" y="860"/>
                </a:lnTo>
                <a:lnTo>
                  <a:pt x="826" y="860"/>
                </a:lnTo>
                <a:lnTo>
                  <a:pt x="828" y="858"/>
                </a:lnTo>
                <a:lnTo>
                  <a:pt x="828" y="860"/>
                </a:lnTo>
                <a:lnTo>
                  <a:pt x="826" y="860"/>
                </a:lnTo>
                <a:lnTo>
                  <a:pt x="826" y="860"/>
                </a:lnTo>
                <a:lnTo>
                  <a:pt x="823" y="860"/>
                </a:lnTo>
                <a:lnTo>
                  <a:pt x="823" y="860"/>
                </a:lnTo>
                <a:lnTo>
                  <a:pt x="823" y="862"/>
                </a:lnTo>
                <a:lnTo>
                  <a:pt x="823" y="862"/>
                </a:lnTo>
                <a:lnTo>
                  <a:pt x="823" y="864"/>
                </a:lnTo>
                <a:lnTo>
                  <a:pt x="823" y="864"/>
                </a:lnTo>
                <a:lnTo>
                  <a:pt x="826" y="864"/>
                </a:lnTo>
                <a:lnTo>
                  <a:pt x="826" y="864"/>
                </a:lnTo>
                <a:lnTo>
                  <a:pt x="823" y="864"/>
                </a:lnTo>
                <a:lnTo>
                  <a:pt x="823" y="864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6"/>
                </a:lnTo>
                <a:lnTo>
                  <a:pt x="826" y="864"/>
                </a:lnTo>
                <a:lnTo>
                  <a:pt x="826" y="864"/>
                </a:lnTo>
                <a:lnTo>
                  <a:pt x="826" y="864"/>
                </a:lnTo>
                <a:lnTo>
                  <a:pt x="828" y="864"/>
                </a:lnTo>
                <a:lnTo>
                  <a:pt x="828" y="864"/>
                </a:lnTo>
                <a:lnTo>
                  <a:pt x="830" y="866"/>
                </a:lnTo>
                <a:lnTo>
                  <a:pt x="830" y="868"/>
                </a:lnTo>
                <a:lnTo>
                  <a:pt x="830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0"/>
                </a:lnTo>
                <a:lnTo>
                  <a:pt x="832" y="872"/>
                </a:lnTo>
                <a:lnTo>
                  <a:pt x="832" y="874"/>
                </a:lnTo>
                <a:lnTo>
                  <a:pt x="834" y="874"/>
                </a:lnTo>
                <a:lnTo>
                  <a:pt x="834" y="874"/>
                </a:lnTo>
                <a:lnTo>
                  <a:pt x="832" y="874"/>
                </a:lnTo>
                <a:lnTo>
                  <a:pt x="832" y="874"/>
                </a:lnTo>
                <a:lnTo>
                  <a:pt x="830" y="874"/>
                </a:lnTo>
                <a:lnTo>
                  <a:pt x="830" y="874"/>
                </a:lnTo>
                <a:lnTo>
                  <a:pt x="830" y="876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4" y="876"/>
                </a:lnTo>
                <a:lnTo>
                  <a:pt x="834" y="879"/>
                </a:lnTo>
                <a:lnTo>
                  <a:pt x="834" y="879"/>
                </a:lnTo>
                <a:lnTo>
                  <a:pt x="834" y="879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4" y="881"/>
                </a:lnTo>
                <a:lnTo>
                  <a:pt x="834" y="883"/>
                </a:lnTo>
                <a:lnTo>
                  <a:pt x="834" y="883"/>
                </a:lnTo>
                <a:lnTo>
                  <a:pt x="834" y="881"/>
                </a:lnTo>
                <a:lnTo>
                  <a:pt x="834" y="881"/>
                </a:lnTo>
                <a:lnTo>
                  <a:pt x="834" y="881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3"/>
                </a:lnTo>
                <a:lnTo>
                  <a:pt x="836" y="885"/>
                </a:lnTo>
                <a:lnTo>
                  <a:pt x="836" y="885"/>
                </a:lnTo>
                <a:lnTo>
                  <a:pt x="834" y="887"/>
                </a:lnTo>
                <a:lnTo>
                  <a:pt x="834" y="887"/>
                </a:lnTo>
                <a:lnTo>
                  <a:pt x="834" y="889"/>
                </a:lnTo>
                <a:lnTo>
                  <a:pt x="834" y="889"/>
                </a:lnTo>
                <a:lnTo>
                  <a:pt x="834" y="889"/>
                </a:lnTo>
                <a:lnTo>
                  <a:pt x="834" y="891"/>
                </a:lnTo>
                <a:lnTo>
                  <a:pt x="834" y="891"/>
                </a:lnTo>
                <a:lnTo>
                  <a:pt x="834" y="891"/>
                </a:lnTo>
                <a:lnTo>
                  <a:pt x="834" y="893"/>
                </a:lnTo>
                <a:lnTo>
                  <a:pt x="836" y="895"/>
                </a:lnTo>
                <a:lnTo>
                  <a:pt x="836" y="895"/>
                </a:lnTo>
                <a:lnTo>
                  <a:pt x="834" y="897"/>
                </a:lnTo>
                <a:lnTo>
                  <a:pt x="834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900"/>
                </a:lnTo>
                <a:lnTo>
                  <a:pt x="832" y="900"/>
                </a:lnTo>
                <a:lnTo>
                  <a:pt x="830" y="900"/>
                </a:lnTo>
                <a:lnTo>
                  <a:pt x="830" y="900"/>
                </a:lnTo>
                <a:lnTo>
                  <a:pt x="828" y="900"/>
                </a:lnTo>
                <a:lnTo>
                  <a:pt x="828" y="900"/>
                </a:lnTo>
                <a:lnTo>
                  <a:pt x="826" y="900"/>
                </a:lnTo>
                <a:lnTo>
                  <a:pt x="826" y="900"/>
                </a:lnTo>
                <a:lnTo>
                  <a:pt x="826" y="897"/>
                </a:lnTo>
                <a:lnTo>
                  <a:pt x="828" y="897"/>
                </a:lnTo>
                <a:lnTo>
                  <a:pt x="828" y="895"/>
                </a:lnTo>
                <a:lnTo>
                  <a:pt x="828" y="895"/>
                </a:lnTo>
                <a:lnTo>
                  <a:pt x="830" y="897"/>
                </a:lnTo>
                <a:lnTo>
                  <a:pt x="830" y="897"/>
                </a:lnTo>
                <a:lnTo>
                  <a:pt x="830" y="897"/>
                </a:lnTo>
                <a:lnTo>
                  <a:pt x="830" y="895"/>
                </a:lnTo>
                <a:lnTo>
                  <a:pt x="832" y="897"/>
                </a:lnTo>
                <a:lnTo>
                  <a:pt x="832" y="897"/>
                </a:lnTo>
                <a:lnTo>
                  <a:pt x="832" y="897"/>
                </a:lnTo>
                <a:lnTo>
                  <a:pt x="832" y="895"/>
                </a:lnTo>
                <a:lnTo>
                  <a:pt x="832" y="893"/>
                </a:lnTo>
                <a:lnTo>
                  <a:pt x="832" y="893"/>
                </a:lnTo>
                <a:lnTo>
                  <a:pt x="830" y="891"/>
                </a:lnTo>
                <a:lnTo>
                  <a:pt x="830" y="891"/>
                </a:lnTo>
                <a:lnTo>
                  <a:pt x="832" y="891"/>
                </a:lnTo>
                <a:lnTo>
                  <a:pt x="832" y="891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7"/>
                </a:lnTo>
                <a:lnTo>
                  <a:pt x="832" y="885"/>
                </a:lnTo>
                <a:lnTo>
                  <a:pt x="832" y="885"/>
                </a:lnTo>
                <a:lnTo>
                  <a:pt x="832" y="885"/>
                </a:lnTo>
                <a:lnTo>
                  <a:pt x="832" y="887"/>
                </a:lnTo>
                <a:lnTo>
                  <a:pt x="832" y="887"/>
                </a:lnTo>
                <a:lnTo>
                  <a:pt x="830" y="889"/>
                </a:lnTo>
                <a:lnTo>
                  <a:pt x="830" y="889"/>
                </a:lnTo>
                <a:lnTo>
                  <a:pt x="828" y="891"/>
                </a:lnTo>
                <a:lnTo>
                  <a:pt x="828" y="891"/>
                </a:lnTo>
                <a:lnTo>
                  <a:pt x="826" y="891"/>
                </a:lnTo>
                <a:lnTo>
                  <a:pt x="826" y="893"/>
                </a:lnTo>
                <a:lnTo>
                  <a:pt x="826" y="893"/>
                </a:lnTo>
                <a:lnTo>
                  <a:pt x="826" y="895"/>
                </a:lnTo>
                <a:lnTo>
                  <a:pt x="826" y="895"/>
                </a:lnTo>
                <a:lnTo>
                  <a:pt x="828" y="895"/>
                </a:lnTo>
                <a:lnTo>
                  <a:pt x="828" y="895"/>
                </a:lnTo>
                <a:lnTo>
                  <a:pt x="826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5"/>
                </a:lnTo>
                <a:lnTo>
                  <a:pt x="823" y="893"/>
                </a:lnTo>
                <a:lnTo>
                  <a:pt x="826" y="891"/>
                </a:lnTo>
                <a:lnTo>
                  <a:pt x="828" y="887"/>
                </a:lnTo>
                <a:lnTo>
                  <a:pt x="828" y="887"/>
                </a:lnTo>
                <a:lnTo>
                  <a:pt x="828" y="889"/>
                </a:lnTo>
                <a:lnTo>
                  <a:pt x="830" y="889"/>
                </a:lnTo>
                <a:lnTo>
                  <a:pt x="830" y="887"/>
                </a:lnTo>
                <a:lnTo>
                  <a:pt x="830" y="885"/>
                </a:lnTo>
                <a:lnTo>
                  <a:pt x="830" y="883"/>
                </a:lnTo>
                <a:lnTo>
                  <a:pt x="830" y="883"/>
                </a:lnTo>
                <a:lnTo>
                  <a:pt x="830" y="881"/>
                </a:lnTo>
                <a:lnTo>
                  <a:pt x="830" y="881"/>
                </a:lnTo>
                <a:lnTo>
                  <a:pt x="828" y="883"/>
                </a:lnTo>
                <a:lnTo>
                  <a:pt x="828" y="883"/>
                </a:lnTo>
                <a:lnTo>
                  <a:pt x="826" y="883"/>
                </a:lnTo>
                <a:lnTo>
                  <a:pt x="826" y="883"/>
                </a:lnTo>
                <a:lnTo>
                  <a:pt x="823" y="881"/>
                </a:lnTo>
                <a:lnTo>
                  <a:pt x="823" y="881"/>
                </a:lnTo>
                <a:lnTo>
                  <a:pt x="821" y="881"/>
                </a:lnTo>
                <a:lnTo>
                  <a:pt x="821" y="881"/>
                </a:lnTo>
                <a:lnTo>
                  <a:pt x="811" y="881"/>
                </a:lnTo>
                <a:lnTo>
                  <a:pt x="811" y="881"/>
                </a:lnTo>
                <a:lnTo>
                  <a:pt x="809" y="879"/>
                </a:lnTo>
                <a:lnTo>
                  <a:pt x="805" y="879"/>
                </a:lnTo>
                <a:lnTo>
                  <a:pt x="803" y="876"/>
                </a:lnTo>
                <a:lnTo>
                  <a:pt x="800" y="876"/>
                </a:lnTo>
                <a:lnTo>
                  <a:pt x="800" y="879"/>
                </a:lnTo>
                <a:lnTo>
                  <a:pt x="800" y="881"/>
                </a:lnTo>
                <a:lnTo>
                  <a:pt x="803" y="885"/>
                </a:lnTo>
                <a:lnTo>
                  <a:pt x="803" y="885"/>
                </a:lnTo>
                <a:lnTo>
                  <a:pt x="805" y="887"/>
                </a:lnTo>
                <a:lnTo>
                  <a:pt x="807" y="891"/>
                </a:lnTo>
                <a:lnTo>
                  <a:pt x="807" y="895"/>
                </a:lnTo>
                <a:lnTo>
                  <a:pt x="809" y="897"/>
                </a:lnTo>
                <a:lnTo>
                  <a:pt x="809" y="900"/>
                </a:lnTo>
                <a:lnTo>
                  <a:pt x="809" y="902"/>
                </a:lnTo>
                <a:lnTo>
                  <a:pt x="809" y="904"/>
                </a:lnTo>
                <a:lnTo>
                  <a:pt x="809" y="902"/>
                </a:lnTo>
                <a:lnTo>
                  <a:pt x="809" y="902"/>
                </a:lnTo>
                <a:lnTo>
                  <a:pt x="811" y="902"/>
                </a:lnTo>
                <a:lnTo>
                  <a:pt x="811" y="902"/>
                </a:lnTo>
                <a:lnTo>
                  <a:pt x="813" y="904"/>
                </a:lnTo>
                <a:lnTo>
                  <a:pt x="809" y="904"/>
                </a:lnTo>
                <a:lnTo>
                  <a:pt x="811" y="906"/>
                </a:lnTo>
                <a:lnTo>
                  <a:pt x="811" y="908"/>
                </a:lnTo>
                <a:lnTo>
                  <a:pt x="813" y="908"/>
                </a:lnTo>
                <a:lnTo>
                  <a:pt x="813" y="910"/>
                </a:lnTo>
                <a:lnTo>
                  <a:pt x="813" y="912"/>
                </a:lnTo>
                <a:lnTo>
                  <a:pt x="811" y="910"/>
                </a:lnTo>
                <a:lnTo>
                  <a:pt x="811" y="910"/>
                </a:lnTo>
                <a:lnTo>
                  <a:pt x="811" y="912"/>
                </a:lnTo>
                <a:lnTo>
                  <a:pt x="811" y="914"/>
                </a:lnTo>
                <a:lnTo>
                  <a:pt x="811" y="914"/>
                </a:lnTo>
                <a:lnTo>
                  <a:pt x="811" y="914"/>
                </a:lnTo>
                <a:lnTo>
                  <a:pt x="813" y="916"/>
                </a:lnTo>
                <a:lnTo>
                  <a:pt x="815" y="914"/>
                </a:lnTo>
                <a:lnTo>
                  <a:pt x="817" y="916"/>
                </a:lnTo>
                <a:lnTo>
                  <a:pt x="819" y="914"/>
                </a:lnTo>
                <a:lnTo>
                  <a:pt x="819" y="916"/>
                </a:lnTo>
                <a:lnTo>
                  <a:pt x="821" y="916"/>
                </a:lnTo>
                <a:lnTo>
                  <a:pt x="821" y="916"/>
                </a:lnTo>
                <a:lnTo>
                  <a:pt x="823" y="918"/>
                </a:lnTo>
                <a:lnTo>
                  <a:pt x="821" y="918"/>
                </a:lnTo>
                <a:lnTo>
                  <a:pt x="819" y="916"/>
                </a:lnTo>
                <a:lnTo>
                  <a:pt x="819" y="916"/>
                </a:lnTo>
                <a:lnTo>
                  <a:pt x="817" y="916"/>
                </a:lnTo>
                <a:lnTo>
                  <a:pt x="815" y="916"/>
                </a:lnTo>
                <a:lnTo>
                  <a:pt x="813" y="916"/>
                </a:lnTo>
                <a:lnTo>
                  <a:pt x="811" y="916"/>
                </a:lnTo>
                <a:lnTo>
                  <a:pt x="811" y="916"/>
                </a:lnTo>
                <a:lnTo>
                  <a:pt x="811" y="916"/>
                </a:lnTo>
                <a:lnTo>
                  <a:pt x="813" y="918"/>
                </a:lnTo>
                <a:lnTo>
                  <a:pt x="811" y="923"/>
                </a:lnTo>
                <a:lnTo>
                  <a:pt x="813" y="927"/>
                </a:lnTo>
                <a:lnTo>
                  <a:pt x="811" y="929"/>
                </a:lnTo>
                <a:lnTo>
                  <a:pt x="813" y="931"/>
                </a:lnTo>
                <a:lnTo>
                  <a:pt x="811" y="941"/>
                </a:lnTo>
                <a:lnTo>
                  <a:pt x="811" y="944"/>
                </a:lnTo>
                <a:lnTo>
                  <a:pt x="811" y="946"/>
                </a:lnTo>
                <a:lnTo>
                  <a:pt x="811" y="948"/>
                </a:lnTo>
                <a:lnTo>
                  <a:pt x="811" y="950"/>
                </a:lnTo>
                <a:lnTo>
                  <a:pt x="809" y="954"/>
                </a:lnTo>
                <a:lnTo>
                  <a:pt x="809" y="960"/>
                </a:lnTo>
                <a:lnTo>
                  <a:pt x="809" y="962"/>
                </a:lnTo>
                <a:lnTo>
                  <a:pt x="809" y="965"/>
                </a:lnTo>
                <a:lnTo>
                  <a:pt x="807" y="967"/>
                </a:lnTo>
                <a:lnTo>
                  <a:pt x="809" y="965"/>
                </a:lnTo>
                <a:lnTo>
                  <a:pt x="809" y="967"/>
                </a:lnTo>
                <a:lnTo>
                  <a:pt x="807" y="967"/>
                </a:lnTo>
                <a:lnTo>
                  <a:pt x="807" y="967"/>
                </a:lnTo>
                <a:lnTo>
                  <a:pt x="807" y="967"/>
                </a:lnTo>
                <a:lnTo>
                  <a:pt x="805" y="973"/>
                </a:lnTo>
                <a:lnTo>
                  <a:pt x="805" y="975"/>
                </a:lnTo>
                <a:lnTo>
                  <a:pt x="803" y="977"/>
                </a:lnTo>
                <a:lnTo>
                  <a:pt x="805" y="979"/>
                </a:lnTo>
                <a:lnTo>
                  <a:pt x="805" y="981"/>
                </a:lnTo>
                <a:lnTo>
                  <a:pt x="805" y="983"/>
                </a:lnTo>
                <a:lnTo>
                  <a:pt x="805" y="986"/>
                </a:lnTo>
                <a:lnTo>
                  <a:pt x="807" y="988"/>
                </a:lnTo>
                <a:lnTo>
                  <a:pt x="809" y="990"/>
                </a:lnTo>
                <a:lnTo>
                  <a:pt x="809" y="992"/>
                </a:lnTo>
                <a:lnTo>
                  <a:pt x="809" y="994"/>
                </a:lnTo>
                <a:lnTo>
                  <a:pt x="809" y="996"/>
                </a:lnTo>
                <a:lnTo>
                  <a:pt x="809" y="996"/>
                </a:lnTo>
                <a:lnTo>
                  <a:pt x="811" y="1000"/>
                </a:lnTo>
                <a:lnTo>
                  <a:pt x="811" y="1000"/>
                </a:lnTo>
                <a:lnTo>
                  <a:pt x="809" y="1004"/>
                </a:lnTo>
                <a:lnTo>
                  <a:pt x="809" y="1009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1"/>
                </a:lnTo>
                <a:lnTo>
                  <a:pt x="809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9" y="1013"/>
                </a:lnTo>
                <a:lnTo>
                  <a:pt x="807" y="1013"/>
                </a:lnTo>
                <a:lnTo>
                  <a:pt x="807" y="1013"/>
                </a:lnTo>
                <a:lnTo>
                  <a:pt x="807" y="1015"/>
                </a:lnTo>
                <a:lnTo>
                  <a:pt x="807" y="1017"/>
                </a:lnTo>
                <a:lnTo>
                  <a:pt x="807" y="1019"/>
                </a:lnTo>
                <a:lnTo>
                  <a:pt x="807" y="1021"/>
                </a:lnTo>
                <a:lnTo>
                  <a:pt x="809" y="1023"/>
                </a:lnTo>
                <a:lnTo>
                  <a:pt x="813" y="1027"/>
                </a:lnTo>
                <a:lnTo>
                  <a:pt x="813" y="1027"/>
                </a:lnTo>
                <a:lnTo>
                  <a:pt x="815" y="1032"/>
                </a:lnTo>
                <a:lnTo>
                  <a:pt x="815" y="1034"/>
                </a:lnTo>
                <a:lnTo>
                  <a:pt x="813" y="1036"/>
                </a:lnTo>
                <a:lnTo>
                  <a:pt x="815" y="1040"/>
                </a:lnTo>
                <a:lnTo>
                  <a:pt x="815" y="1042"/>
                </a:lnTo>
                <a:lnTo>
                  <a:pt x="819" y="1046"/>
                </a:lnTo>
                <a:lnTo>
                  <a:pt x="821" y="1048"/>
                </a:lnTo>
                <a:lnTo>
                  <a:pt x="823" y="1050"/>
                </a:lnTo>
                <a:lnTo>
                  <a:pt x="826" y="1053"/>
                </a:lnTo>
                <a:lnTo>
                  <a:pt x="826" y="1053"/>
                </a:lnTo>
                <a:lnTo>
                  <a:pt x="828" y="1055"/>
                </a:lnTo>
                <a:lnTo>
                  <a:pt x="828" y="1057"/>
                </a:lnTo>
                <a:lnTo>
                  <a:pt x="826" y="1055"/>
                </a:lnTo>
                <a:lnTo>
                  <a:pt x="826" y="1057"/>
                </a:lnTo>
                <a:lnTo>
                  <a:pt x="826" y="1057"/>
                </a:lnTo>
                <a:lnTo>
                  <a:pt x="826" y="1059"/>
                </a:lnTo>
                <a:lnTo>
                  <a:pt x="828" y="1057"/>
                </a:lnTo>
                <a:lnTo>
                  <a:pt x="828" y="1057"/>
                </a:lnTo>
                <a:lnTo>
                  <a:pt x="830" y="1059"/>
                </a:lnTo>
                <a:lnTo>
                  <a:pt x="830" y="1059"/>
                </a:lnTo>
                <a:lnTo>
                  <a:pt x="832" y="1061"/>
                </a:lnTo>
                <a:lnTo>
                  <a:pt x="832" y="1061"/>
                </a:lnTo>
                <a:lnTo>
                  <a:pt x="834" y="1061"/>
                </a:lnTo>
                <a:lnTo>
                  <a:pt x="834" y="1059"/>
                </a:lnTo>
                <a:lnTo>
                  <a:pt x="834" y="1057"/>
                </a:lnTo>
                <a:lnTo>
                  <a:pt x="834" y="1055"/>
                </a:lnTo>
                <a:lnTo>
                  <a:pt x="836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0" y="1057"/>
                </a:lnTo>
                <a:lnTo>
                  <a:pt x="842" y="1057"/>
                </a:lnTo>
                <a:lnTo>
                  <a:pt x="844" y="1057"/>
                </a:lnTo>
                <a:lnTo>
                  <a:pt x="844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7" y="1057"/>
                </a:lnTo>
                <a:lnTo>
                  <a:pt x="844" y="1057"/>
                </a:lnTo>
                <a:lnTo>
                  <a:pt x="838" y="1057"/>
                </a:lnTo>
                <a:lnTo>
                  <a:pt x="838" y="1057"/>
                </a:lnTo>
                <a:lnTo>
                  <a:pt x="836" y="1059"/>
                </a:lnTo>
                <a:lnTo>
                  <a:pt x="834" y="1059"/>
                </a:lnTo>
                <a:lnTo>
                  <a:pt x="834" y="1059"/>
                </a:lnTo>
                <a:lnTo>
                  <a:pt x="836" y="1059"/>
                </a:lnTo>
                <a:lnTo>
                  <a:pt x="836" y="1061"/>
                </a:lnTo>
                <a:lnTo>
                  <a:pt x="836" y="1063"/>
                </a:lnTo>
                <a:lnTo>
                  <a:pt x="838" y="1065"/>
                </a:lnTo>
                <a:lnTo>
                  <a:pt x="838" y="1065"/>
                </a:lnTo>
                <a:lnTo>
                  <a:pt x="838" y="1065"/>
                </a:lnTo>
                <a:lnTo>
                  <a:pt x="840" y="1067"/>
                </a:lnTo>
                <a:lnTo>
                  <a:pt x="838" y="1067"/>
                </a:lnTo>
                <a:lnTo>
                  <a:pt x="838" y="1067"/>
                </a:lnTo>
                <a:lnTo>
                  <a:pt x="836" y="1065"/>
                </a:lnTo>
                <a:lnTo>
                  <a:pt x="836" y="1065"/>
                </a:lnTo>
                <a:lnTo>
                  <a:pt x="834" y="1063"/>
                </a:lnTo>
                <a:lnTo>
                  <a:pt x="834" y="1063"/>
                </a:lnTo>
                <a:lnTo>
                  <a:pt x="834" y="1061"/>
                </a:lnTo>
                <a:lnTo>
                  <a:pt x="834" y="1061"/>
                </a:lnTo>
                <a:lnTo>
                  <a:pt x="832" y="1061"/>
                </a:lnTo>
                <a:lnTo>
                  <a:pt x="834" y="1063"/>
                </a:lnTo>
                <a:lnTo>
                  <a:pt x="834" y="1065"/>
                </a:lnTo>
                <a:lnTo>
                  <a:pt x="834" y="1069"/>
                </a:lnTo>
                <a:lnTo>
                  <a:pt x="834" y="1071"/>
                </a:lnTo>
                <a:lnTo>
                  <a:pt x="838" y="1076"/>
                </a:lnTo>
                <a:lnTo>
                  <a:pt x="842" y="1076"/>
                </a:lnTo>
                <a:lnTo>
                  <a:pt x="842" y="1078"/>
                </a:lnTo>
                <a:lnTo>
                  <a:pt x="842" y="1078"/>
                </a:lnTo>
                <a:lnTo>
                  <a:pt x="842" y="1080"/>
                </a:lnTo>
                <a:lnTo>
                  <a:pt x="842" y="1080"/>
                </a:lnTo>
                <a:lnTo>
                  <a:pt x="842" y="1082"/>
                </a:lnTo>
                <a:lnTo>
                  <a:pt x="842" y="1084"/>
                </a:lnTo>
                <a:lnTo>
                  <a:pt x="842" y="1086"/>
                </a:lnTo>
                <a:lnTo>
                  <a:pt x="844" y="1088"/>
                </a:lnTo>
                <a:lnTo>
                  <a:pt x="849" y="1092"/>
                </a:lnTo>
                <a:lnTo>
                  <a:pt x="849" y="1092"/>
                </a:lnTo>
                <a:lnTo>
                  <a:pt x="851" y="1095"/>
                </a:lnTo>
                <a:lnTo>
                  <a:pt x="851" y="1097"/>
                </a:lnTo>
                <a:lnTo>
                  <a:pt x="853" y="1097"/>
                </a:lnTo>
                <a:lnTo>
                  <a:pt x="855" y="1099"/>
                </a:lnTo>
                <a:lnTo>
                  <a:pt x="857" y="1101"/>
                </a:lnTo>
                <a:lnTo>
                  <a:pt x="857" y="1101"/>
                </a:lnTo>
                <a:lnTo>
                  <a:pt x="857" y="1103"/>
                </a:lnTo>
                <a:lnTo>
                  <a:pt x="857" y="1105"/>
                </a:lnTo>
                <a:lnTo>
                  <a:pt x="859" y="1105"/>
                </a:lnTo>
                <a:lnTo>
                  <a:pt x="859" y="1105"/>
                </a:lnTo>
                <a:lnTo>
                  <a:pt x="859" y="1107"/>
                </a:lnTo>
                <a:lnTo>
                  <a:pt x="859" y="1109"/>
                </a:lnTo>
                <a:lnTo>
                  <a:pt x="861" y="1111"/>
                </a:lnTo>
                <a:lnTo>
                  <a:pt x="859" y="1111"/>
                </a:lnTo>
                <a:lnTo>
                  <a:pt x="861" y="1113"/>
                </a:lnTo>
                <a:lnTo>
                  <a:pt x="859" y="1113"/>
                </a:lnTo>
                <a:lnTo>
                  <a:pt x="861" y="1115"/>
                </a:lnTo>
                <a:lnTo>
                  <a:pt x="863" y="1115"/>
                </a:lnTo>
                <a:lnTo>
                  <a:pt x="863" y="1115"/>
                </a:lnTo>
                <a:lnTo>
                  <a:pt x="867" y="1115"/>
                </a:lnTo>
                <a:lnTo>
                  <a:pt x="867" y="1115"/>
                </a:lnTo>
                <a:lnTo>
                  <a:pt x="872" y="1118"/>
                </a:lnTo>
                <a:lnTo>
                  <a:pt x="874" y="1118"/>
                </a:lnTo>
                <a:lnTo>
                  <a:pt x="876" y="1118"/>
                </a:lnTo>
                <a:lnTo>
                  <a:pt x="878" y="1118"/>
                </a:lnTo>
                <a:lnTo>
                  <a:pt x="880" y="1120"/>
                </a:lnTo>
                <a:lnTo>
                  <a:pt x="880" y="1122"/>
                </a:lnTo>
                <a:lnTo>
                  <a:pt x="882" y="1122"/>
                </a:lnTo>
                <a:lnTo>
                  <a:pt x="886" y="1124"/>
                </a:lnTo>
                <a:lnTo>
                  <a:pt x="891" y="1124"/>
                </a:lnTo>
                <a:lnTo>
                  <a:pt x="891" y="1124"/>
                </a:lnTo>
                <a:lnTo>
                  <a:pt x="893" y="1126"/>
                </a:lnTo>
                <a:lnTo>
                  <a:pt x="893" y="1128"/>
                </a:lnTo>
                <a:lnTo>
                  <a:pt x="895" y="1128"/>
                </a:lnTo>
                <a:lnTo>
                  <a:pt x="895" y="1128"/>
                </a:lnTo>
                <a:lnTo>
                  <a:pt x="897" y="1128"/>
                </a:lnTo>
                <a:lnTo>
                  <a:pt x="897" y="1128"/>
                </a:lnTo>
                <a:lnTo>
                  <a:pt x="899" y="1130"/>
                </a:lnTo>
                <a:lnTo>
                  <a:pt x="901" y="1130"/>
                </a:lnTo>
                <a:lnTo>
                  <a:pt x="905" y="1134"/>
                </a:lnTo>
                <a:lnTo>
                  <a:pt x="907" y="1139"/>
                </a:lnTo>
                <a:lnTo>
                  <a:pt x="909" y="1141"/>
                </a:lnTo>
                <a:lnTo>
                  <a:pt x="909" y="1143"/>
                </a:lnTo>
                <a:lnTo>
                  <a:pt x="909" y="1143"/>
                </a:lnTo>
                <a:lnTo>
                  <a:pt x="909" y="1145"/>
                </a:lnTo>
                <a:lnTo>
                  <a:pt x="909" y="1145"/>
                </a:lnTo>
                <a:lnTo>
                  <a:pt x="911" y="1145"/>
                </a:lnTo>
                <a:lnTo>
                  <a:pt x="911" y="1147"/>
                </a:lnTo>
                <a:lnTo>
                  <a:pt x="911" y="1147"/>
                </a:lnTo>
                <a:lnTo>
                  <a:pt x="911" y="1151"/>
                </a:lnTo>
                <a:lnTo>
                  <a:pt x="911" y="1151"/>
                </a:lnTo>
                <a:lnTo>
                  <a:pt x="914" y="1153"/>
                </a:lnTo>
                <a:lnTo>
                  <a:pt x="916" y="1155"/>
                </a:lnTo>
                <a:lnTo>
                  <a:pt x="918" y="1157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0"/>
                </a:lnTo>
                <a:lnTo>
                  <a:pt x="918" y="1162"/>
                </a:lnTo>
                <a:lnTo>
                  <a:pt x="918" y="1164"/>
                </a:lnTo>
                <a:lnTo>
                  <a:pt x="920" y="1166"/>
                </a:lnTo>
                <a:lnTo>
                  <a:pt x="922" y="1168"/>
                </a:lnTo>
                <a:lnTo>
                  <a:pt x="922" y="1170"/>
                </a:lnTo>
                <a:lnTo>
                  <a:pt x="922" y="1170"/>
                </a:lnTo>
                <a:lnTo>
                  <a:pt x="922" y="1172"/>
                </a:lnTo>
                <a:lnTo>
                  <a:pt x="926" y="1174"/>
                </a:lnTo>
                <a:lnTo>
                  <a:pt x="926" y="1176"/>
                </a:lnTo>
                <a:lnTo>
                  <a:pt x="926" y="1178"/>
                </a:lnTo>
                <a:lnTo>
                  <a:pt x="928" y="1180"/>
                </a:lnTo>
                <a:lnTo>
                  <a:pt x="928" y="1183"/>
                </a:lnTo>
                <a:lnTo>
                  <a:pt x="930" y="1183"/>
                </a:lnTo>
                <a:lnTo>
                  <a:pt x="930" y="1187"/>
                </a:lnTo>
                <a:lnTo>
                  <a:pt x="930" y="1189"/>
                </a:lnTo>
                <a:lnTo>
                  <a:pt x="930" y="1189"/>
                </a:lnTo>
                <a:lnTo>
                  <a:pt x="932" y="1191"/>
                </a:lnTo>
                <a:lnTo>
                  <a:pt x="935" y="1193"/>
                </a:lnTo>
                <a:lnTo>
                  <a:pt x="937" y="1195"/>
                </a:lnTo>
                <a:lnTo>
                  <a:pt x="939" y="1197"/>
                </a:lnTo>
                <a:lnTo>
                  <a:pt x="941" y="1197"/>
                </a:lnTo>
                <a:lnTo>
                  <a:pt x="943" y="1197"/>
                </a:lnTo>
                <a:lnTo>
                  <a:pt x="943" y="1199"/>
                </a:lnTo>
                <a:lnTo>
                  <a:pt x="947" y="1201"/>
                </a:lnTo>
                <a:lnTo>
                  <a:pt x="951" y="1208"/>
                </a:lnTo>
                <a:lnTo>
                  <a:pt x="953" y="1210"/>
                </a:lnTo>
                <a:lnTo>
                  <a:pt x="955" y="1212"/>
                </a:lnTo>
                <a:lnTo>
                  <a:pt x="955" y="1216"/>
                </a:lnTo>
                <a:lnTo>
                  <a:pt x="953" y="1218"/>
                </a:lnTo>
                <a:lnTo>
                  <a:pt x="951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0"/>
                </a:lnTo>
                <a:lnTo>
                  <a:pt x="953" y="1222"/>
                </a:lnTo>
                <a:lnTo>
                  <a:pt x="955" y="1224"/>
                </a:lnTo>
                <a:lnTo>
                  <a:pt x="953" y="1224"/>
                </a:lnTo>
                <a:lnTo>
                  <a:pt x="953" y="1222"/>
                </a:lnTo>
                <a:lnTo>
                  <a:pt x="951" y="1222"/>
                </a:lnTo>
                <a:lnTo>
                  <a:pt x="951" y="1220"/>
                </a:lnTo>
                <a:lnTo>
                  <a:pt x="951" y="1220"/>
                </a:lnTo>
                <a:lnTo>
                  <a:pt x="951" y="1220"/>
                </a:lnTo>
                <a:lnTo>
                  <a:pt x="949" y="1222"/>
                </a:lnTo>
                <a:lnTo>
                  <a:pt x="947" y="1222"/>
                </a:lnTo>
                <a:lnTo>
                  <a:pt x="945" y="1220"/>
                </a:lnTo>
                <a:lnTo>
                  <a:pt x="941" y="1220"/>
                </a:lnTo>
                <a:lnTo>
                  <a:pt x="941" y="1222"/>
                </a:lnTo>
                <a:lnTo>
                  <a:pt x="941" y="1222"/>
                </a:lnTo>
                <a:lnTo>
                  <a:pt x="943" y="1224"/>
                </a:lnTo>
                <a:lnTo>
                  <a:pt x="945" y="1227"/>
                </a:lnTo>
                <a:lnTo>
                  <a:pt x="949" y="1227"/>
                </a:lnTo>
                <a:lnTo>
                  <a:pt x="949" y="1229"/>
                </a:lnTo>
                <a:lnTo>
                  <a:pt x="949" y="1229"/>
                </a:lnTo>
                <a:lnTo>
                  <a:pt x="949" y="1231"/>
                </a:lnTo>
                <a:lnTo>
                  <a:pt x="951" y="1231"/>
                </a:lnTo>
                <a:lnTo>
                  <a:pt x="953" y="1233"/>
                </a:lnTo>
                <a:lnTo>
                  <a:pt x="955" y="1233"/>
                </a:lnTo>
                <a:lnTo>
                  <a:pt x="955" y="1235"/>
                </a:lnTo>
                <a:lnTo>
                  <a:pt x="958" y="1235"/>
                </a:lnTo>
                <a:lnTo>
                  <a:pt x="958" y="1235"/>
                </a:lnTo>
                <a:lnTo>
                  <a:pt x="960" y="1237"/>
                </a:lnTo>
                <a:lnTo>
                  <a:pt x="960" y="1237"/>
                </a:lnTo>
                <a:lnTo>
                  <a:pt x="962" y="1239"/>
                </a:lnTo>
                <a:lnTo>
                  <a:pt x="964" y="1237"/>
                </a:lnTo>
                <a:lnTo>
                  <a:pt x="966" y="1237"/>
                </a:lnTo>
                <a:lnTo>
                  <a:pt x="968" y="1237"/>
                </a:lnTo>
                <a:lnTo>
                  <a:pt x="968" y="1235"/>
                </a:lnTo>
                <a:lnTo>
                  <a:pt x="968" y="1237"/>
                </a:lnTo>
                <a:lnTo>
                  <a:pt x="968" y="1239"/>
                </a:lnTo>
                <a:lnTo>
                  <a:pt x="970" y="1241"/>
                </a:lnTo>
                <a:lnTo>
                  <a:pt x="976" y="1245"/>
                </a:lnTo>
                <a:lnTo>
                  <a:pt x="979" y="1245"/>
                </a:lnTo>
                <a:lnTo>
                  <a:pt x="981" y="1245"/>
                </a:lnTo>
                <a:lnTo>
                  <a:pt x="983" y="1252"/>
                </a:lnTo>
                <a:lnTo>
                  <a:pt x="983" y="1254"/>
                </a:lnTo>
                <a:lnTo>
                  <a:pt x="983" y="1256"/>
                </a:lnTo>
                <a:lnTo>
                  <a:pt x="985" y="1256"/>
                </a:lnTo>
                <a:lnTo>
                  <a:pt x="985" y="1256"/>
                </a:lnTo>
                <a:lnTo>
                  <a:pt x="985" y="1258"/>
                </a:lnTo>
                <a:lnTo>
                  <a:pt x="985" y="1260"/>
                </a:lnTo>
                <a:lnTo>
                  <a:pt x="983" y="1264"/>
                </a:lnTo>
                <a:lnTo>
                  <a:pt x="983" y="1266"/>
                </a:lnTo>
                <a:lnTo>
                  <a:pt x="985" y="1266"/>
                </a:lnTo>
                <a:lnTo>
                  <a:pt x="987" y="1271"/>
                </a:lnTo>
                <a:lnTo>
                  <a:pt x="987" y="1271"/>
                </a:lnTo>
                <a:lnTo>
                  <a:pt x="987" y="1271"/>
                </a:lnTo>
                <a:lnTo>
                  <a:pt x="989" y="1273"/>
                </a:lnTo>
                <a:lnTo>
                  <a:pt x="989" y="1271"/>
                </a:lnTo>
                <a:lnTo>
                  <a:pt x="989" y="1271"/>
                </a:lnTo>
                <a:lnTo>
                  <a:pt x="991" y="1273"/>
                </a:lnTo>
                <a:lnTo>
                  <a:pt x="993" y="1275"/>
                </a:lnTo>
                <a:lnTo>
                  <a:pt x="999" y="1279"/>
                </a:lnTo>
                <a:lnTo>
                  <a:pt x="1002" y="1281"/>
                </a:lnTo>
                <a:lnTo>
                  <a:pt x="1004" y="1281"/>
                </a:lnTo>
                <a:lnTo>
                  <a:pt x="1006" y="1283"/>
                </a:lnTo>
                <a:lnTo>
                  <a:pt x="1008" y="1285"/>
                </a:lnTo>
                <a:lnTo>
                  <a:pt x="1010" y="1287"/>
                </a:lnTo>
                <a:lnTo>
                  <a:pt x="1010" y="1289"/>
                </a:lnTo>
                <a:lnTo>
                  <a:pt x="1012" y="1289"/>
                </a:lnTo>
                <a:lnTo>
                  <a:pt x="1012" y="1296"/>
                </a:lnTo>
                <a:lnTo>
                  <a:pt x="1014" y="1296"/>
                </a:lnTo>
                <a:lnTo>
                  <a:pt x="1016" y="1298"/>
                </a:lnTo>
                <a:lnTo>
                  <a:pt x="1016" y="1296"/>
                </a:lnTo>
                <a:lnTo>
                  <a:pt x="1018" y="1296"/>
                </a:lnTo>
                <a:lnTo>
                  <a:pt x="1020" y="1294"/>
                </a:lnTo>
                <a:lnTo>
                  <a:pt x="1020" y="1294"/>
                </a:lnTo>
                <a:lnTo>
                  <a:pt x="1023" y="1292"/>
                </a:lnTo>
                <a:lnTo>
                  <a:pt x="1023" y="1289"/>
                </a:lnTo>
                <a:lnTo>
                  <a:pt x="1023" y="1287"/>
                </a:lnTo>
                <a:lnTo>
                  <a:pt x="1020" y="1285"/>
                </a:lnTo>
                <a:lnTo>
                  <a:pt x="1018" y="1285"/>
                </a:lnTo>
                <a:lnTo>
                  <a:pt x="1018" y="1283"/>
                </a:lnTo>
                <a:lnTo>
                  <a:pt x="1018" y="1281"/>
                </a:lnTo>
                <a:lnTo>
                  <a:pt x="1016" y="1281"/>
                </a:lnTo>
                <a:lnTo>
                  <a:pt x="1016" y="1279"/>
                </a:lnTo>
                <a:lnTo>
                  <a:pt x="1014" y="1279"/>
                </a:lnTo>
                <a:lnTo>
                  <a:pt x="1014" y="1277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5"/>
                </a:lnTo>
                <a:lnTo>
                  <a:pt x="1010" y="1277"/>
                </a:lnTo>
                <a:lnTo>
                  <a:pt x="1010" y="1277"/>
                </a:lnTo>
                <a:lnTo>
                  <a:pt x="1010" y="1277"/>
                </a:lnTo>
                <a:lnTo>
                  <a:pt x="1008" y="1279"/>
                </a:lnTo>
                <a:lnTo>
                  <a:pt x="1008" y="1279"/>
                </a:lnTo>
                <a:lnTo>
                  <a:pt x="1008" y="1277"/>
                </a:lnTo>
                <a:lnTo>
                  <a:pt x="1008" y="1277"/>
                </a:lnTo>
                <a:lnTo>
                  <a:pt x="1006" y="1277"/>
                </a:lnTo>
                <a:lnTo>
                  <a:pt x="1004" y="1275"/>
                </a:lnTo>
                <a:lnTo>
                  <a:pt x="1004" y="1271"/>
                </a:lnTo>
                <a:lnTo>
                  <a:pt x="1004" y="1271"/>
                </a:lnTo>
                <a:lnTo>
                  <a:pt x="1004" y="1269"/>
                </a:lnTo>
                <a:lnTo>
                  <a:pt x="1004" y="1266"/>
                </a:lnTo>
                <a:lnTo>
                  <a:pt x="1004" y="1264"/>
                </a:lnTo>
                <a:lnTo>
                  <a:pt x="1002" y="1262"/>
                </a:lnTo>
                <a:lnTo>
                  <a:pt x="999" y="1258"/>
                </a:lnTo>
                <a:lnTo>
                  <a:pt x="999" y="1256"/>
                </a:lnTo>
                <a:lnTo>
                  <a:pt x="997" y="1256"/>
                </a:lnTo>
                <a:lnTo>
                  <a:pt x="995" y="1252"/>
                </a:lnTo>
                <a:lnTo>
                  <a:pt x="995" y="1250"/>
                </a:lnTo>
                <a:lnTo>
                  <a:pt x="995" y="1248"/>
                </a:lnTo>
                <a:lnTo>
                  <a:pt x="993" y="1245"/>
                </a:lnTo>
                <a:lnTo>
                  <a:pt x="993" y="1243"/>
                </a:lnTo>
                <a:lnTo>
                  <a:pt x="993" y="1243"/>
                </a:lnTo>
                <a:lnTo>
                  <a:pt x="993" y="1241"/>
                </a:lnTo>
                <a:lnTo>
                  <a:pt x="991" y="1241"/>
                </a:lnTo>
                <a:lnTo>
                  <a:pt x="991" y="1239"/>
                </a:lnTo>
                <a:lnTo>
                  <a:pt x="989" y="1235"/>
                </a:lnTo>
                <a:lnTo>
                  <a:pt x="987" y="1237"/>
                </a:lnTo>
                <a:lnTo>
                  <a:pt x="987" y="1237"/>
                </a:lnTo>
                <a:lnTo>
                  <a:pt x="989" y="1239"/>
                </a:lnTo>
                <a:lnTo>
                  <a:pt x="989" y="1241"/>
                </a:lnTo>
                <a:lnTo>
                  <a:pt x="989" y="1241"/>
                </a:lnTo>
                <a:lnTo>
                  <a:pt x="989" y="1241"/>
                </a:lnTo>
                <a:lnTo>
                  <a:pt x="987" y="1239"/>
                </a:lnTo>
                <a:lnTo>
                  <a:pt x="987" y="1237"/>
                </a:lnTo>
                <a:lnTo>
                  <a:pt x="985" y="1235"/>
                </a:lnTo>
                <a:lnTo>
                  <a:pt x="985" y="1233"/>
                </a:lnTo>
                <a:lnTo>
                  <a:pt x="985" y="1233"/>
                </a:lnTo>
                <a:lnTo>
                  <a:pt x="983" y="1231"/>
                </a:lnTo>
                <a:lnTo>
                  <a:pt x="983" y="1231"/>
                </a:lnTo>
                <a:lnTo>
                  <a:pt x="981" y="1229"/>
                </a:lnTo>
                <a:lnTo>
                  <a:pt x="981" y="1227"/>
                </a:lnTo>
                <a:lnTo>
                  <a:pt x="976" y="1224"/>
                </a:lnTo>
                <a:lnTo>
                  <a:pt x="974" y="1220"/>
                </a:lnTo>
                <a:lnTo>
                  <a:pt x="974" y="1220"/>
                </a:lnTo>
                <a:lnTo>
                  <a:pt x="974" y="1218"/>
                </a:lnTo>
                <a:lnTo>
                  <a:pt x="974" y="1216"/>
                </a:lnTo>
                <a:lnTo>
                  <a:pt x="974" y="1216"/>
                </a:lnTo>
                <a:lnTo>
                  <a:pt x="972" y="1214"/>
                </a:lnTo>
                <a:lnTo>
                  <a:pt x="972" y="1214"/>
                </a:lnTo>
                <a:lnTo>
                  <a:pt x="972" y="1212"/>
                </a:lnTo>
                <a:lnTo>
                  <a:pt x="972" y="1212"/>
                </a:lnTo>
                <a:lnTo>
                  <a:pt x="970" y="1212"/>
                </a:lnTo>
                <a:lnTo>
                  <a:pt x="970" y="1210"/>
                </a:lnTo>
                <a:lnTo>
                  <a:pt x="968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6"/>
                </a:lnTo>
                <a:lnTo>
                  <a:pt x="966" y="1204"/>
                </a:lnTo>
                <a:lnTo>
                  <a:pt x="964" y="1204"/>
                </a:lnTo>
                <a:lnTo>
                  <a:pt x="964" y="1204"/>
                </a:lnTo>
                <a:lnTo>
                  <a:pt x="962" y="1201"/>
                </a:lnTo>
                <a:lnTo>
                  <a:pt x="960" y="1197"/>
                </a:lnTo>
                <a:lnTo>
                  <a:pt x="960" y="1195"/>
                </a:lnTo>
                <a:lnTo>
                  <a:pt x="955" y="1193"/>
                </a:lnTo>
                <a:lnTo>
                  <a:pt x="953" y="1191"/>
                </a:lnTo>
                <a:lnTo>
                  <a:pt x="951" y="1191"/>
                </a:lnTo>
                <a:lnTo>
                  <a:pt x="951" y="1189"/>
                </a:lnTo>
                <a:lnTo>
                  <a:pt x="949" y="1187"/>
                </a:lnTo>
                <a:lnTo>
                  <a:pt x="947" y="1185"/>
                </a:lnTo>
                <a:lnTo>
                  <a:pt x="947" y="1183"/>
                </a:lnTo>
                <a:lnTo>
                  <a:pt x="947" y="1178"/>
                </a:lnTo>
                <a:lnTo>
                  <a:pt x="947" y="1178"/>
                </a:lnTo>
                <a:lnTo>
                  <a:pt x="945" y="1176"/>
                </a:lnTo>
                <a:lnTo>
                  <a:pt x="945" y="1172"/>
                </a:lnTo>
                <a:lnTo>
                  <a:pt x="943" y="1170"/>
                </a:lnTo>
                <a:lnTo>
                  <a:pt x="943" y="1170"/>
                </a:lnTo>
                <a:lnTo>
                  <a:pt x="943" y="1164"/>
                </a:lnTo>
                <a:lnTo>
                  <a:pt x="945" y="1162"/>
                </a:lnTo>
                <a:lnTo>
                  <a:pt x="945" y="1160"/>
                </a:lnTo>
                <a:lnTo>
                  <a:pt x="943" y="1157"/>
                </a:lnTo>
                <a:lnTo>
                  <a:pt x="943" y="1157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9" y="1160"/>
                </a:lnTo>
                <a:lnTo>
                  <a:pt x="953" y="1164"/>
                </a:lnTo>
                <a:lnTo>
                  <a:pt x="953" y="1164"/>
                </a:lnTo>
                <a:lnTo>
                  <a:pt x="955" y="1164"/>
                </a:lnTo>
                <a:lnTo>
                  <a:pt x="955" y="1164"/>
                </a:lnTo>
                <a:lnTo>
                  <a:pt x="955" y="1162"/>
                </a:lnTo>
                <a:lnTo>
                  <a:pt x="958" y="1162"/>
                </a:lnTo>
                <a:lnTo>
                  <a:pt x="960" y="1164"/>
                </a:lnTo>
                <a:lnTo>
                  <a:pt x="960" y="1164"/>
                </a:lnTo>
                <a:lnTo>
                  <a:pt x="962" y="1164"/>
                </a:lnTo>
                <a:lnTo>
                  <a:pt x="962" y="1166"/>
                </a:lnTo>
                <a:lnTo>
                  <a:pt x="964" y="1168"/>
                </a:lnTo>
                <a:lnTo>
                  <a:pt x="968" y="1168"/>
                </a:lnTo>
                <a:lnTo>
                  <a:pt x="968" y="1168"/>
                </a:lnTo>
                <a:lnTo>
                  <a:pt x="970" y="1168"/>
                </a:lnTo>
                <a:lnTo>
                  <a:pt x="970" y="1168"/>
                </a:lnTo>
                <a:lnTo>
                  <a:pt x="970" y="1170"/>
                </a:lnTo>
                <a:lnTo>
                  <a:pt x="970" y="1170"/>
                </a:lnTo>
                <a:lnTo>
                  <a:pt x="970" y="1170"/>
                </a:lnTo>
                <a:lnTo>
                  <a:pt x="968" y="1170"/>
                </a:lnTo>
                <a:lnTo>
                  <a:pt x="970" y="1172"/>
                </a:lnTo>
                <a:lnTo>
                  <a:pt x="970" y="1172"/>
                </a:lnTo>
                <a:lnTo>
                  <a:pt x="968" y="1174"/>
                </a:lnTo>
                <a:lnTo>
                  <a:pt x="970" y="1176"/>
                </a:lnTo>
                <a:lnTo>
                  <a:pt x="972" y="1178"/>
                </a:lnTo>
                <a:lnTo>
                  <a:pt x="972" y="1183"/>
                </a:lnTo>
                <a:lnTo>
                  <a:pt x="974" y="1185"/>
                </a:lnTo>
                <a:lnTo>
                  <a:pt x="974" y="1187"/>
                </a:lnTo>
                <a:lnTo>
                  <a:pt x="974" y="1189"/>
                </a:lnTo>
                <a:lnTo>
                  <a:pt x="976" y="1189"/>
                </a:lnTo>
                <a:lnTo>
                  <a:pt x="976" y="1191"/>
                </a:lnTo>
                <a:lnTo>
                  <a:pt x="979" y="1195"/>
                </a:lnTo>
                <a:lnTo>
                  <a:pt x="979" y="1195"/>
                </a:lnTo>
                <a:lnTo>
                  <a:pt x="979" y="1197"/>
                </a:lnTo>
                <a:lnTo>
                  <a:pt x="981" y="1197"/>
                </a:lnTo>
                <a:lnTo>
                  <a:pt x="981" y="1197"/>
                </a:lnTo>
                <a:lnTo>
                  <a:pt x="983" y="1199"/>
                </a:lnTo>
                <a:lnTo>
                  <a:pt x="983" y="1201"/>
                </a:lnTo>
                <a:lnTo>
                  <a:pt x="983" y="1204"/>
                </a:lnTo>
                <a:lnTo>
                  <a:pt x="985" y="1206"/>
                </a:lnTo>
                <a:lnTo>
                  <a:pt x="987" y="1206"/>
                </a:lnTo>
                <a:lnTo>
                  <a:pt x="987" y="1206"/>
                </a:lnTo>
                <a:lnTo>
                  <a:pt x="987" y="1208"/>
                </a:lnTo>
                <a:lnTo>
                  <a:pt x="987" y="1208"/>
                </a:lnTo>
                <a:lnTo>
                  <a:pt x="989" y="1210"/>
                </a:lnTo>
                <a:lnTo>
                  <a:pt x="989" y="1212"/>
                </a:lnTo>
                <a:lnTo>
                  <a:pt x="993" y="1212"/>
                </a:lnTo>
                <a:lnTo>
                  <a:pt x="995" y="1216"/>
                </a:lnTo>
                <a:lnTo>
                  <a:pt x="997" y="1218"/>
                </a:lnTo>
                <a:lnTo>
                  <a:pt x="999" y="1220"/>
                </a:lnTo>
                <a:lnTo>
                  <a:pt x="1002" y="1220"/>
                </a:lnTo>
                <a:lnTo>
                  <a:pt x="1002" y="1220"/>
                </a:lnTo>
                <a:lnTo>
                  <a:pt x="1004" y="1220"/>
                </a:lnTo>
                <a:lnTo>
                  <a:pt x="1006" y="1220"/>
                </a:lnTo>
                <a:lnTo>
                  <a:pt x="1006" y="1222"/>
                </a:lnTo>
                <a:lnTo>
                  <a:pt x="1006" y="1224"/>
                </a:lnTo>
                <a:lnTo>
                  <a:pt x="1006" y="1227"/>
                </a:lnTo>
                <a:lnTo>
                  <a:pt x="1006" y="1227"/>
                </a:lnTo>
                <a:lnTo>
                  <a:pt x="1006" y="1229"/>
                </a:lnTo>
                <a:lnTo>
                  <a:pt x="1008" y="1229"/>
                </a:lnTo>
                <a:lnTo>
                  <a:pt x="1008" y="1231"/>
                </a:lnTo>
                <a:lnTo>
                  <a:pt x="1010" y="1231"/>
                </a:lnTo>
                <a:lnTo>
                  <a:pt x="1014" y="1233"/>
                </a:lnTo>
                <a:lnTo>
                  <a:pt x="1016" y="1233"/>
                </a:lnTo>
                <a:lnTo>
                  <a:pt x="1016" y="1235"/>
                </a:lnTo>
                <a:lnTo>
                  <a:pt x="1016" y="1235"/>
                </a:lnTo>
                <a:lnTo>
                  <a:pt x="1016" y="1237"/>
                </a:lnTo>
                <a:lnTo>
                  <a:pt x="1018" y="1239"/>
                </a:lnTo>
                <a:lnTo>
                  <a:pt x="1018" y="1239"/>
                </a:lnTo>
                <a:lnTo>
                  <a:pt x="1023" y="1239"/>
                </a:lnTo>
                <a:lnTo>
                  <a:pt x="1025" y="1241"/>
                </a:lnTo>
                <a:lnTo>
                  <a:pt x="1025" y="1243"/>
                </a:lnTo>
                <a:lnTo>
                  <a:pt x="1025" y="1243"/>
                </a:lnTo>
                <a:lnTo>
                  <a:pt x="1025" y="1243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7" y="1245"/>
                </a:lnTo>
                <a:lnTo>
                  <a:pt x="1025" y="1245"/>
                </a:lnTo>
                <a:lnTo>
                  <a:pt x="1023" y="1248"/>
                </a:lnTo>
                <a:lnTo>
                  <a:pt x="1023" y="1250"/>
                </a:lnTo>
                <a:lnTo>
                  <a:pt x="1023" y="1254"/>
                </a:lnTo>
                <a:lnTo>
                  <a:pt x="1025" y="1256"/>
                </a:lnTo>
                <a:lnTo>
                  <a:pt x="1025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6"/>
                </a:lnTo>
                <a:lnTo>
                  <a:pt x="1029" y="1254"/>
                </a:lnTo>
                <a:lnTo>
                  <a:pt x="1031" y="1254"/>
                </a:lnTo>
                <a:lnTo>
                  <a:pt x="1031" y="1254"/>
                </a:lnTo>
                <a:lnTo>
                  <a:pt x="1029" y="1256"/>
                </a:lnTo>
                <a:lnTo>
                  <a:pt x="1027" y="1256"/>
                </a:lnTo>
                <a:lnTo>
                  <a:pt x="1027" y="1256"/>
                </a:lnTo>
                <a:lnTo>
                  <a:pt x="1029" y="1258"/>
                </a:lnTo>
                <a:lnTo>
                  <a:pt x="1031" y="1256"/>
                </a:lnTo>
                <a:lnTo>
                  <a:pt x="1031" y="1256"/>
                </a:lnTo>
                <a:lnTo>
                  <a:pt x="1031" y="1256"/>
                </a:lnTo>
                <a:lnTo>
                  <a:pt x="1033" y="1258"/>
                </a:lnTo>
                <a:lnTo>
                  <a:pt x="1033" y="1258"/>
                </a:lnTo>
                <a:lnTo>
                  <a:pt x="1037" y="1260"/>
                </a:lnTo>
                <a:lnTo>
                  <a:pt x="1037" y="1262"/>
                </a:lnTo>
                <a:lnTo>
                  <a:pt x="1041" y="1264"/>
                </a:lnTo>
                <a:lnTo>
                  <a:pt x="1041" y="1264"/>
                </a:lnTo>
                <a:lnTo>
                  <a:pt x="1043" y="1264"/>
                </a:lnTo>
                <a:lnTo>
                  <a:pt x="1041" y="1264"/>
                </a:lnTo>
                <a:lnTo>
                  <a:pt x="1041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39" y="1264"/>
                </a:lnTo>
                <a:lnTo>
                  <a:pt x="1043" y="1269"/>
                </a:lnTo>
                <a:lnTo>
                  <a:pt x="1043" y="1269"/>
                </a:lnTo>
                <a:lnTo>
                  <a:pt x="1043" y="1271"/>
                </a:lnTo>
                <a:lnTo>
                  <a:pt x="1046" y="1273"/>
                </a:lnTo>
                <a:lnTo>
                  <a:pt x="1048" y="1273"/>
                </a:lnTo>
                <a:lnTo>
                  <a:pt x="1048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3"/>
                </a:lnTo>
                <a:lnTo>
                  <a:pt x="1050" y="1275"/>
                </a:lnTo>
                <a:lnTo>
                  <a:pt x="1050" y="1275"/>
                </a:lnTo>
                <a:lnTo>
                  <a:pt x="1048" y="1273"/>
                </a:lnTo>
                <a:lnTo>
                  <a:pt x="1046" y="1273"/>
                </a:lnTo>
                <a:lnTo>
                  <a:pt x="1056" y="1279"/>
                </a:lnTo>
                <a:lnTo>
                  <a:pt x="1058" y="1281"/>
                </a:lnTo>
                <a:lnTo>
                  <a:pt x="1062" y="1285"/>
                </a:lnTo>
                <a:lnTo>
                  <a:pt x="1064" y="1287"/>
                </a:lnTo>
                <a:lnTo>
                  <a:pt x="1067" y="1292"/>
                </a:lnTo>
                <a:lnTo>
                  <a:pt x="1069" y="1294"/>
                </a:lnTo>
                <a:lnTo>
                  <a:pt x="1071" y="1298"/>
                </a:lnTo>
                <a:lnTo>
                  <a:pt x="1073" y="1298"/>
                </a:lnTo>
                <a:lnTo>
                  <a:pt x="1075" y="1300"/>
                </a:lnTo>
                <a:lnTo>
                  <a:pt x="1077" y="1306"/>
                </a:lnTo>
                <a:lnTo>
                  <a:pt x="1077" y="1310"/>
                </a:lnTo>
                <a:lnTo>
                  <a:pt x="1079" y="1313"/>
                </a:lnTo>
                <a:lnTo>
                  <a:pt x="1079" y="1315"/>
                </a:lnTo>
                <a:lnTo>
                  <a:pt x="1081" y="1317"/>
                </a:lnTo>
                <a:lnTo>
                  <a:pt x="1083" y="1319"/>
                </a:lnTo>
                <a:lnTo>
                  <a:pt x="1083" y="1319"/>
                </a:lnTo>
                <a:lnTo>
                  <a:pt x="1083" y="1321"/>
                </a:lnTo>
                <a:lnTo>
                  <a:pt x="1083" y="1323"/>
                </a:lnTo>
                <a:lnTo>
                  <a:pt x="1081" y="1325"/>
                </a:lnTo>
                <a:lnTo>
                  <a:pt x="1081" y="1327"/>
                </a:lnTo>
                <a:lnTo>
                  <a:pt x="1079" y="1327"/>
                </a:lnTo>
                <a:lnTo>
                  <a:pt x="1079" y="1327"/>
                </a:lnTo>
                <a:lnTo>
                  <a:pt x="1079" y="1329"/>
                </a:lnTo>
                <a:lnTo>
                  <a:pt x="1081" y="1329"/>
                </a:lnTo>
                <a:lnTo>
                  <a:pt x="1081" y="1329"/>
                </a:lnTo>
                <a:lnTo>
                  <a:pt x="1083" y="1329"/>
                </a:lnTo>
                <a:lnTo>
                  <a:pt x="1083" y="1331"/>
                </a:lnTo>
                <a:lnTo>
                  <a:pt x="1083" y="1331"/>
                </a:lnTo>
                <a:lnTo>
                  <a:pt x="1081" y="1334"/>
                </a:lnTo>
                <a:lnTo>
                  <a:pt x="1079" y="1334"/>
                </a:lnTo>
                <a:lnTo>
                  <a:pt x="1077" y="1334"/>
                </a:lnTo>
                <a:lnTo>
                  <a:pt x="1077" y="1334"/>
                </a:lnTo>
                <a:lnTo>
                  <a:pt x="1077" y="1336"/>
                </a:lnTo>
                <a:lnTo>
                  <a:pt x="1079" y="1338"/>
                </a:lnTo>
                <a:lnTo>
                  <a:pt x="1079" y="1340"/>
                </a:lnTo>
                <a:lnTo>
                  <a:pt x="1079" y="1340"/>
                </a:lnTo>
                <a:lnTo>
                  <a:pt x="1083" y="1344"/>
                </a:lnTo>
                <a:lnTo>
                  <a:pt x="1085" y="1346"/>
                </a:lnTo>
                <a:lnTo>
                  <a:pt x="1085" y="1348"/>
                </a:lnTo>
                <a:lnTo>
                  <a:pt x="1087" y="1350"/>
                </a:lnTo>
                <a:lnTo>
                  <a:pt x="1092" y="1352"/>
                </a:lnTo>
                <a:lnTo>
                  <a:pt x="1096" y="1354"/>
                </a:lnTo>
                <a:lnTo>
                  <a:pt x="1098" y="1354"/>
                </a:lnTo>
                <a:lnTo>
                  <a:pt x="1100" y="1357"/>
                </a:lnTo>
                <a:lnTo>
                  <a:pt x="1102" y="1359"/>
                </a:lnTo>
                <a:lnTo>
                  <a:pt x="1106" y="1361"/>
                </a:lnTo>
                <a:lnTo>
                  <a:pt x="1106" y="1363"/>
                </a:lnTo>
                <a:lnTo>
                  <a:pt x="1108" y="1365"/>
                </a:lnTo>
                <a:lnTo>
                  <a:pt x="1115" y="1367"/>
                </a:lnTo>
                <a:lnTo>
                  <a:pt x="1119" y="1369"/>
                </a:lnTo>
                <a:lnTo>
                  <a:pt x="1123" y="1369"/>
                </a:lnTo>
                <a:lnTo>
                  <a:pt x="1127" y="1371"/>
                </a:lnTo>
                <a:lnTo>
                  <a:pt x="1129" y="1371"/>
                </a:lnTo>
                <a:lnTo>
                  <a:pt x="1131" y="1371"/>
                </a:lnTo>
                <a:lnTo>
                  <a:pt x="1131" y="1371"/>
                </a:lnTo>
                <a:lnTo>
                  <a:pt x="1134" y="1373"/>
                </a:lnTo>
                <a:lnTo>
                  <a:pt x="1136" y="1375"/>
                </a:lnTo>
                <a:lnTo>
                  <a:pt x="1138" y="1375"/>
                </a:lnTo>
                <a:lnTo>
                  <a:pt x="1140" y="1378"/>
                </a:lnTo>
                <a:lnTo>
                  <a:pt x="1142" y="1380"/>
                </a:lnTo>
                <a:lnTo>
                  <a:pt x="1144" y="1382"/>
                </a:lnTo>
                <a:lnTo>
                  <a:pt x="1146" y="1382"/>
                </a:lnTo>
                <a:lnTo>
                  <a:pt x="1152" y="1384"/>
                </a:lnTo>
                <a:lnTo>
                  <a:pt x="1155" y="1386"/>
                </a:lnTo>
                <a:lnTo>
                  <a:pt x="1159" y="1386"/>
                </a:lnTo>
                <a:lnTo>
                  <a:pt x="1163" y="1388"/>
                </a:lnTo>
                <a:lnTo>
                  <a:pt x="1169" y="1390"/>
                </a:lnTo>
                <a:lnTo>
                  <a:pt x="1173" y="1390"/>
                </a:lnTo>
                <a:lnTo>
                  <a:pt x="1175" y="1392"/>
                </a:lnTo>
                <a:lnTo>
                  <a:pt x="1178" y="1392"/>
                </a:lnTo>
                <a:lnTo>
                  <a:pt x="1180" y="1394"/>
                </a:lnTo>
                <a:lnTo>
                  <a:pt x="1186" y="1396"/>
                </a:lnTo>
                <a:lnTo>
                  <a:pt x="1192" y="1401"/>
                </a:lnTo>
                <a:lnTo>
                  <a:pt x="1201" y="1401"/>
                </a:lnTo>
                <a:lnTo>
                  <a:pt x="1205" y="1403"/>
                </a:lnTo>
                <a:lnTo>
                  <a:pt x="1209" y="1405"/>
                </a:lnTo>
                <a:lnTo>
                  <a:pt x="1211" y="1405"/>
                </a:lnTo>
                <a:lnTo>
                  <a:pt x="1213" y="1405"/>
                </a:lnTo>
                <a:lnTo>
                  <a:pt x="1219" y="1401"/>
                </a:lnTo>
                <a:lnTo>
                  <a:pt x="1224" y="1401"/>
                </a:lnTo>
                <a:lnTo>
                  <a:pt x="1230" y="1396"/>
                </a:lnTo>
                <a:lnTo>
                  <a:pt x="1232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4" y="1396"/>
                </a:lnTo>
                <a:lnTo>
                  <a:pt x="1232" y="1396"/>
                </a:lnTo>
                <a:lnTo>
                  <a:pt x="1232" y="1394"/>
                </a:lnTo>
                <a:lnTo>
                  <a:pt x="1232" y="1394"/>
                </a:lnTo>
                <a:lnTo>
                  <a:pt x="1232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4" y="1394"/>
                </a:lnTo>
                <a:lnTo>
                  <a:pt x="1236" y="1394"/>
                </a:lnTo>
                <a:lnTo>
                  <a:pt x="1236" y="1394"/>
                </a:lnTo>
                <a:lnTo>
                  <a:pt x="1238" y="1394"/>
                </a:lnTo>
                <a:lnTo>
                  <a:pt x="1236" y="1396"/>
                </a:lnTo>
                <a:lnTo>
                  <a:pt x="1236" y="1396"/>
                </a:lnTo>
                <a:lnTo>
                  <a:pt x="1238" y="1396"/>
                </a:lnTo>
                <a:lnTo>
                  <a:pt x="1247" y="1399"/>
                </a:lnTo>
                <a:lnTo>
                  <a:pt x="1245" y="1399"/>
                </a:lnTo>
                <a:lnTo>
                  <a:pt x="1243" y="1396"/>
                </a:lnTo>
                <a:lnTo>
                  <a:pt x="1243" y="1396"/>
                </a:lnTo>
                <a:lnTo>
                  <a:pt x="1243" y="1396"/>
                </a:lnTo>
                <a:lnTo>
                  <a:pt x="1240" y="1396"/>
                </a:lnTo>
                <a:lnTo>
                  <a:pt x="1240" y="1396"/>
                </a:lnTo>
                <a:lnTo>
                  <a:pt x="1240" y="1394"/>
                </a:lnTo>
                <a:lnTo>
                  <a:pt x="1240" y="1394"/>
                </a:lnTo>
                <a:lnTo>
                  <a:pt x="1240" y="1396"/>
                </a:lnTo>
                <a:lnTo>
                  <a:pt x="1243" y="1396"/>
                </a:lnTo>
                <a:lnTo>
                  <a:pt x="1245" y="1396"/>
                </a:lnTo>
                <a:lnTo>
                  <a:pt x="1247" y="1399"/>
                </a:lnTo>
                <a:lnTo>
                  <a:pt x="1249" y="1401"/>
                </a:lnTo>
                <a:lnTo>
                  <a:pt x="1253" y="1403"/>
                </a:lnTo>
                <a:lnTo>
                  <a:pt x="1257" y="1407"/>
                </a:lnTo>
                <a:lnTo>
                  <a:pt x="1259" y="1409"/>
                </a:lnTo>
                <a:lnTo>
                  <a:pt x="1261" y="1411"/>
                </a:lnTo>
                <a:lnTo>
                  <a:pt x="1263" y="1413"/>
                </a:lnTo>
                <a:lnTo>
                  <a:pt x="1268" y="1417"/>
                </a:lnTo>
                <a:lnTo>
                  <a:pt x="1272" y="1422"/>
                </a:lnTo>
                <a:lnTo>
                  <a:pt x="1272" y="1422"/>
                </a:lnTo>
                <a:lnTo>
                  <a:pt x="1278" y="1426"/>
                </a:lnTo>
                <a:lnTo>
                  <a:pt x="1280" y="1428"/>
                </a:lnTo>
                <a:lnTo>
                  <a:pt x="1284" y="1430"/>
                </a:lnTo>
                <a:lnTo>
                  <a:pt x="1287" y="1430"/>
                </a:lnTo>
                <a:lnTo>
                  <a:pt x="1295" y="1430"/>
                </a:lnTo>
                <a:lnTo>
                  <a:pt x="1297" y="1430"/>
                </a:lnTo>
                <a:lnTo>
                  <a:pt x="1303" y="1432"/>
                </a:lnTo>
                <a:lnTo>
                  <a:pt x="1303" y="1434"/>
                </a:lnTo>
                <a:lnTo>
                  <a:pt x="1307" y="1436"/>
                </a:lnTo>
                <a:lnTo>
                  <a:pt x="1312" y="1436"/>
                </a:lnTo>
                <a:lnTo>
                  <a:pt x="1314" y="1436"/>
                </a:lnTo>
                <a:lnTo>
                  <a:pt x="1320" y="1438"/>
                </a:lnTo>
                <a:lnTo>
                  <a:pt x="1326" y="1440"/>
                </a:lnTo>
                <a:lnTo>
                  <a:pt x="1326" y="1440"/>
                </a:lnTo>
                <a:lnTo>
                  <a:pt x="1324" y="1440"/>
                </a:lnTo>
                <a:lnTo>
                  <a:pt x="1324" y="1440"/>
                </a:lnTo>
                <a:lnTo>
                  <a:pt x="1322" y="1440"/>
                </a:lnTo>
                <a:lnTo>
                  <a:pt x="1324" y="1440"/>
                </a:lnTo>
                <a:lnTo>
                  <a:pt x="1326" y="1440"/>
                </a:lnTo>
                <a:lnTo>
                  <a:pt x="1331" y="1440"/>
                </a:lnTo>
                <a:lnTo>
                  <a:pt x="1333" y="1440"/>
                </a:lnTo>
                <a:lnTo>
                  <a:pt x="1335" y="1440"/>
                </a:lnTo>
                <a:lnTo>
                  <a:pt x="1335" y="1440"/>
                </a:lnTo>
                <a:lnTo>
                  <a:pt x="1335" y="1438"/>
                </a:lnTo>
                <a:lnTo>
                  <a:pt x="1335" y="1438"/>
                </a:lnTo>
                <a:lnTo>
                  <a:pt x="1335" y="1438"/>
                </a:lnTo>
                <a:lnTo>
                  <a:pt x="1337" y="1438"/>
                </a:lnTo>
                <a:lnTo>
                  <a:pt x="1337" y="1438"/>
                </a:lnTo>
                <a:lnTo>
                  <a:pt x="1339" y="1438"/>
                </a:lnTo>
                <a:lnTo>
                  <a:pt x="1341" y="1438"/>
                </a:lnTo>
                <a:lnTo>
                  <a:pt x="1341" y="1438"/>
                </a:lnTo>
                <a:lnTo>
                  <a:pt x="1341" y="1440"/>
                </a:lnTo>
                <a:lnTo>
                  <a:pt x="1341" y="1440"/>
                </a:lnTo>
                <a:lnTo>
                  <a:pt x="1341" y="1443"/>
                </a:lnTo>
                <a:lnTo>
                  <a:pt x="1343" y="1443"/>
                </a:lnTo>
                <a:lnTo>
                  <a:pt x="1343" y="1445"/>
                </a:lnTo>
                <a:lnTo>
                  <a:pt x="1343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41" y="1445"/>
                </a:lnTo>
                <a:lnTo>
                  <a:pt x="1339" y="1443"/>
                </a:lnTo>
                <a:lnTo>
                  <a:pt x="1339" y="1443"/>
                </a:lnTo>
                <a:lnTo>
                  <a:pt x="1337" y="1445"/>
                </a:lnTo>
                <a:lnTo>
                  <a:pt x="1337" y="1445"/>
                </a:lnTo>
                <a:lnTo>
                  <a:pt x="1341" y="1447"/>
                </a:lnTo>
                <a:lnTo>
                  <a:pt x="1345" y="1451"/>
                </a:lnTo>
                <a:lnTo>
                  <a:pt x="1345" y="1451"/>
                </a:lnTo>
                <a:lnTo>
                  <a:pt x="1349" y="1455"/>
                </a:lnTo>
                <a:lnTo>
                  <a:pt x="1351" y="1455"/>
                </a:lnTo>
                <a:lnTo>
                  <a:pt x="1351" y="1459"/>
                </a:lnTo>
                <a:lnTo>
                  <a:pt x="1356" y="1461"/>
                </a:lnTo>
                <a:lnTo>
                  <a:pt x="1362" y="1468"/>
                </a:lnTo>
                <a:lnTo>
                  <a:pt x="1364" y="1470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6" y="1472"/>
                </a:lnTo>
                <a:lnTo>
                  <a:pt x="1364" y="1474"/>
                </a:lnTo>
                <a:lnTo>
                  <a:pt x="1364" y="1474"/>
                </a:lnTo>
                <a:lnTo>
                  <a:pt x="1364" y="1474"/>
                </a:lnTo>
                <a:lnTo>
                  <a:pt x="1366" y="1476"/>
                </a:lnTo>
                <a:lnTo>
                  <a:pt x="1366" y="1476"/>
                </a:lnTo>
                <a:lnTo>
                  <a:pt x="1366" y="1478"/>
                </a:lnTo>
                <a:lnTo>
                  <a:pt x="1366" y="1478"/>
                </a:lnTo>
                <a:lnTo>
                  <a:pt x="1366" y="1478"/>
                </a:lnTo>
                <a:lnTo>
                  <a:pt x="1364" y="1482"/>
                </a:lnTo>
                <a:lnTo>
                  <a:pt x="1364" y="1482"/>
                </a:lnTo>
                <a:lnTo>
                  <a:pt x="1364" y="1484"/>
                </a:lnTo>
                <a:lnTo>
                  <a:pt x="1366" y="1489"/>
                </a:lnTo>
                <a:lnTo>
                  <a:pt x="1368" y="1489"/>
                </a:lnTo>
                <a:lnTo>
                  <a:pt x="1372" y="1491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5" y="1493"/>
                </a:lnTo>
                <a:lnTo>
                  <a:pt x="1377" y="1491"/>
                </a:lnTo>
                <a:lnTo>
                  <a:pt x="1379" y="1491"/>
                </a:lnTo>
                <a:lnTo>
                  <a:pt x="1377" y="1489"/>
                </a:lnTo>
                <a:lnTo>
                  <a:pt x="1377" y="1489"/>
                </a:lnTo>
                <a:lnTo>
                  <a:pt x="1375" y="1487"/>
                </a:lnTo>
                <a:lnTo>
                  <a:pt x="1372" y="1487"/>
                </a:lnTo>
                <a:lnTo>
                  <a:pt x="1372" y="1482"/>
                </a:lnTo>
                <a:lnTo>
                  <a:pt x="1372" y="1484"/>
                </a:lnTo>
                <a:lnTo>
                  <a:pt x="1372" y="1484"/>
                </a:lnTo>
                <a:lnTo>
                  <a:pt x="1377" y="1484"/>
                </a:lnTo>
                <a:lnTo>
                  <a:pt x="1381" y="1489"/>
                </a:lnTo>
                <a:lnTo>
                  <a:pt x="1381" y="1491"/>
                </a:lnTo>
                <a:lnTo>
                  <a:pt x="1381" y="1491"/>
                </a:lnTo>
                <a:lnTo>
                  <a:pt x="1381" y="1493"/>
                </a:lnTo>
                <a:lnTo>
                  <a:pt x="1383" y="1493"/>
                </a:lnTo>
                <a:lnTo>
                  <a:pt x="1383" y="1495"/>
                </a:lnTo>
                <a:lnTo>
                  <a:pt x="1387" y="1495"/>
                </a:lnTo>
                <a:lnTo>
                  <a:pt x="1389" y="1497"/>
                </a:lnTo>
                <a:lnTo>
                  <a:pt x="1391" y="1497"/>
                </a:lnTo>
                <a:lnTo>
                  <a:pt x="1395" y="1499"/>
                </a:lnTo>
                <a:lnTo>
                  <a:pt x="1395" y="1501"/>
                </a:lnTo>
                <a:lnTo>
                  <a:pt x="1395" y="1501"/>
                </a:lnTo>
                <a:lnTo>
                  <a:pt x="1395" y="1505"/>
                </a:lnTo>
                <a:lnTo>
                  <a:pt x="1395" y="1505"/>
                </a:lnTo>
                <a:lnTo>
                  <a:pt x="1395" y="1508"/>
                </a:lnTo>
                <a:lnTo>
                  <a:pt x="1395" y="1510"/>
                </a:lnTo>
                <a:lnTo>
                  <a:pt x="1398" y="1510"/>
                </a:lnTo>
                <a:lnTo>
                  <a:pt x="1400" y="1510"/>
                </a:lnTo>
                <a:lnTo>
                  <a:pt x="1400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2" y="1510"/>
                </a:lnTo>
                <a:lnTo>
                  <a:pt x="1400" y="1508"/>
                </a:lnTo>
                <a:lnTo>
                  <a:pt x="1398" y="1505"/>
                </a:lnTo>
                <a:lnTo>
                  <a:pt x="1400" y="1505"/>
                </a:lnTo>
                <a:lnTo>
                  <a:pt x="1402" y="1505"/>
                </a:lnTo>
                <a:lnTo>
                  <a:pt x="1404" y="1508"/>
                </a:lnTo>
                <a:lnTo>
                  <a:pt x="1404" y="1510"/>
                </a:lnTo>
                <a:lnTo>
                  <a:pt x="1404" y="1512"/>
                </a:lnTo>
                <a:lnTo>
                  <a:pt x="1404" y="1512"/>
                </a:lnTo>
                <a:lnTo>
                  <a:pt x="1406" y="1514"/>
                </a:lnTo>
                <a:lnTo>
                  <a:pt x="1408" y="1516"/>
                </a:lnTo>
                <a:lnTo>
                  <a:pt x="1408" y="1514"/>
                </a:lnTo>
                <a:lnTo>
                  <a:pt x="1408" y="1512"/>
                </a:lnTo>
                <a:lnTo>
                  <a:pt x="1408" y="1512"/>
                </a:lnTo>
                <a:lnTo>
                  <a:pt x="1410" y="1512"/>
                </a:lnTo>
                <a:lnTo>
                  <a:pt x="1412" y="1512"/>
                </a:lnTo>
                <a:lnTo>
                  <a:pt x="1414" y="1512"/>
                </a:lnTo>
                <a:lnTo>
                  <a:pt x="1416" y="1512"/>
                </a:lnTo>
                <a:lnTo>
                  <a:pt x="1416" y="1512"/>
                </a:lnTo>
                <a:lnTo>
                  <a:pt x="1416" y="1514"/>
                </a:lnTo>
                <a:lnTo>
                  <a:pt x="1419" y="1514"/>
                </a:lnTo>
                <a:lnTo>
                  <a:pt x="1421" y="1514"/>
                </a:lnTo>
                <a:lnTo>
                  <a:pt x="1423" y="1514"/>
                </a:lnTo>
                <a:lnTo>
                  <a:pt x="1423" y="1514"/>
                </a:lnTo>
                <a:lnTo>
                  <a:pt x="1425" y="1516"/>
                </a:lnTo>
                <a:lnTo>
                  <a:pt x="1425" y="1516"/>
                </a:lnTo>
                <a:lnTo>
                  <a:pt x="1427" y="1520"/>
                </a:lnTo>
                <a:lnTo>
                  <a:pt x="1429" y="1520"/>
                </a:lnTo>
                <a:lnTo>
                  <a:pt x="1431" y="1522"/>
                </a:lnTo>
                <a:lnTo>
                  <a:pt x="1431" y="1522"/>
                </a:lnTo>
                <a:lnTo>
                  <a:pt x="1431" y="1520"/>
                </a:lnTo>
                <a:lnTo>
                  <a:pt x="1431" y="1518"/>
                </a:lnTo>
                <a:lnTo>
                  <a:pt x="1431" y="1518"/>
                </a:lnTo>
                <a:lnTo>
                  <a:pt x="1433" y="1518"/>
                </a:lnTo>
                <a:lnTo>
                  <a:pt x="1433" y="1518"/>
                </a:lnTo>
                <a:lnTo>
                  <a:pt x="1433" y="1520"/>
                </a:lnTo>
                <a:lnTo>
                  <a:pt x="1435" y="1524"/>
                </a:lnTo>
                <a:lnTo>
                  <a:pt x="1435" y="1526"/>
                </a:lnTo>
                <a:lnTo>
                  <a:pt x="1437" y="1526"/>
                </a:lnTo>
                <a:lnTo>
                  <a:pt x="1439" y="1526"/>
                </a:lnTo>
                <a:lnTo>
                  <a:pt x="1442" y="1526"/>
                </a:lnTo>
                <a:lnTo>
                  <a:pt x="1444" y="1526"/>
                </a:lnTo>
                <a:lnTo>
                  <a:pt x="1444" y="1524"/>
                </a:lnTo>
                <a:lnTo>
                  <a:pt x="1444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4"/>
                </a:lnTo>
                <a:lnTo>
                  <a:pt x="1448" y="1522"/>
                </a:lnTo>
                <a:lnTo>
                  <a:pt x="1448" y="1520"/>
                </a:lnTo>
                <a:lnTo>
                  <a:pt x="1446" y="1518"/>
                </a:lnTo>
                <a:lnTo>
                  <a:pt x="1444" y="1516"/>
                </a:lnTo>
                <a:lnTo>
                  <a:pt x="1444" y="1516"/>
                </a:lnTo>
                <a:lnTo>
                  <a:pt x="1442" y="1516"/>
                </a:lnTo>
                <a:lnTo>
                  <a:pt x="1442" y="1514"/>
                </a:lnTo>
                <a:lnTo>
                  <a:pt x="1442" y="1514"/>
                </a:lnTo>
                <a:lnTo>
                  <a:pt x="1444" y="1512"/>
                </a:lnTo>
                <a:lnTo>
                  <a:pt x="1444" y="1512"/>
                </a:lnTo>
                <a:lnTo>
                  <a:pt x="1446" y="1512"/>
                </a:lnTo>
                <a:lnTo>
                  <a:pt x="1448" y="1512"/>
                </a:lnTo>
                <a:lnTo>
                  <a:pt x="1452" y="1508"/>
                </a:lnTo>
                <a:lnTo>
                  <a:pt x="1452" y="1508"/>
                </a:lnTo>
                <a:lnTo>
                  <a:pt x="1452" y="1505"/>
                </a:lnTo>
                <a:lnTo>
                  <a:pt x="1452" y="1505"/>
                </a:lnTo>
                <a:lnTo>
                  <a:pt x="1454" y="1503"/>
                </a:lnTo>
                <a:lnTo>
                  <a:pt x="1454" y="1503"/>
                </a:lnTo>
                <a:lnTo>
                  <a:pt x="1456" y="1503"/>
                </a:lnTo>
                <a:lnTo>
                  <a:pt x="1456" y="1501"/>
                </a:lnTo>
                <a:lnTo>
                  <a:pt x="1456" y="1501"/>
                </a:lnTo>
                <a:lnTo>
                  <a:pt x="1460" y="1501"/>
                </a:lnTo>
                <a:lnTo>
                  <a:pt x="1463" y="1501"/>
                </a:lnTo>
                <a:lnTo>
                  <a:pt x="1465" y="1503"/>
                </a:lnTo>
                <a:lnTo>
                  <a:pt x="1465" y="1503"/>
                </a:lnTo>
                <a:lnTo>
                  <a:pt x="1467" y="1503"/>
                </a:lnTo>
                <a:lnTo>
                  <a:pt x="1467" y="1505"/>
                </a:lnTo>
                <a:lnTo>
                  <a:pt x="1469" y="1505"/>
                </a:lnTo>
                <a:lnTo>
                  <a:pt x="1469" y="1505"/>
                </a:lnTo>
                <a:lnTo>
                  <a:pt x="1471" y="1508"/>
                </a:lnTo>
                <a:lnTo>
                  <a:pt x="1471" y="1510"/>
                </a:lnTo>
                <a:lnTo>
                  <a:pt x="1471" y="1510"/>
                </a:lnTo>
                <a:lnTo>
                  <a:pt x="1471" y="1512"/>
                </a:lnTo>
                <a:lnTo>
                  <a:pt x="1473" y="1512"/>
                </a:lnTo>
                <a:lnTo>
                  <a:pt x="1473" y="1510"/>
                </a:lnTo>
                <a:lnTo>
                  <a:pt x="1473" y="1510"/>
                </a:lnTo>
                <a:lnTo>
                  <a:pt x="1471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3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0"/>
                </a:lnTo>
                <a:lnTo>
                  <a:pt x="1477" y="1510"/>
                </a:lnTo>
                <a:lnTo>
                  <a:pt x="1477" y="1510"/>
                </a:lnTo>
                <a:lnTo>
                  <a:pt x="1477" y="1512"/>
                </a:lnTo>
                <a:lnTo>
                  <a:pt x="1479" y="1514"/>
                </a:lnTo>
                <a:lnTo>
                  <a:pt x="1481" y="1514"/>
                </a:lnTo>
                <a:lnTo>
                  <a:pt x="1479" y="1514"/>
                </a:lnTo>
                <a:lnTo>
                  <a:pt x="1479" y="1512"/>
                </a:lnTo>
                <a:lnTo>
                  <a:pt x="1477" y="1512"/>
                </a:lnTo>
                <a:lnTo>
                  <a:pt x="1475" y="1510"/>
                </a:lnTo>
                <a:lnTo>
                  <a:pt x="1475" y="1510"/>
                </a:lnTo>
                <a:lnTo>
                  <a:pt x="1475" y="1512"/>
                </a:lnTo>
                <a:lnTo>
                  <a:pt x="1473" y="1512"/>
                </a:lnTo>
                <a:lnTo>
                  <a:pt x="1473" y="1514"/>
                </a:lnTo>
                <a:lnTo>
                  <a:pt x="1473" y="1514"/>
                </a:lnTo>
                <a:lnTo>
                  <a:pt x="1473" y="1516"/>
                </a:lnTo>
                <a:lnTo>
                  <a:pt x="1473" y="1516"/>
                </a:lnTo>
                <a:lnTo>
                  <a:pt x="1471" y="1516"/>
                </a:lnTo>
                <a:lnTo>
                  <a:pt x="1473" y="1518"/>
                </a:lnTo>
                <a:lnTo>
                  <a:pt x="1475" y="1522"/>
                </a:lnTo>
                <a:lnTo>
                  <a:pt x="1479" y="1526"/>
                </a:lnTo>
                <a:lnTo>
                  <a:pt x="1479" y="1526"/>
                </a:lnTo>
                <a:lnTo>
                  <a:pt x="1481" y="1528"/>
                </a:lnTo>
                <a:lnTo>
                  <a:pt x="1481" y="1531"/>
                </a:lnTo>
                <a:lnTo>
                  <a:pt x="1483" y="1533"/>
                </a:lnTo>
                <a:lnTo>
                  <a:pt x="1483" y="1533"/>
                </a:lnTo>
                <a:lnTo>
                  <a:pt x="1486" y="1535"/>
                </a:lnTo>
                <a:lnTo>
                  <a:pt x="1486" y="1535"/>
                </a:lnTo>
                <a:lnTo>
                  <a:pt x="1488" y="1537"/>
                </a:lnTo>
                <a:lnTo>
                  <a:pt x="1488" y="1537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1"/>
                </a:lnTo>
                <a:lnTo>
                  <a:pt x="1486" y="1543"/>
                </a:lnTo>
                <a:lnTo>
                  <a:pt x="1488" y="1545"/>
                </a:lnTo>
                <a:lnTo>
                  <a:pt x="1488" y="1547"/>
                </a:lnTo>
                <a:lnTo>
                  <a:pt x="1488" y="1549"/>
                </a:lnTo>
                <a:lnTo>
                  <a:pt x="1483" y="1552"/>
                </a:lnTo>
                <a:lnTo>
                  <a:pt x="1486" y="1554"/>
                </a:lnTo>
                <a:lnTo>
                  <a:pt x="1488" y="1554"/>
                </a:lnTo>
                <a:lnTo>
                  <a:pt x="1488" y="1556"/>
                </a:lnTo>
                <a:lnTo>
                  <a:pt x="1488" y="1558"/>
                </a:lnTo>
                <a:lnTo>
                  <a:pt x="1488" y="1562"/>
                </a:lnTo>
                <a:lnTo>
                  <a:pt x="1488" y="1562"/>
                </a:lnTo>
                <a:lnTo>
                  <a:pt x="1488" y="1564"/>
                </a:lnTo>
                <a:lnTo>
                  <a:pt x="1488" y="1564"/>
                </a:lnTo>
                <a:lnTo>
                  <a:pt x="1488" y="1566"/>
                </a:lnTo>
                <a:lnTo>
                  <a:pt x="1488" y="1568"/>
                </a:lnTo>
                <a:lnTo>
                  <a:pt x="1486" y="1568"/>
                </a:lnTo>
                <a:lnTo>
                  <a:pt x="1486" y="1568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0"/>
                </a:lnTo>
                <a:lnTo>
                  <a:pt x="1486" y="1573"/>
                </a:lnTo>
                <a:lnTo>
                  <a:pt x="1486" y="1573"/>
                </a:lnTo>
                <a:lnTo>
                  <a:pt x="1488" y="1575"/>
                </a:lnTo>
                <a:lnTo>
                  <a:pt x="1488" y="1573"/>
                </a:lnTo>
                <a:lnTo>
                  <a:pt x="1488" y="1573"/>
                </a:lnTo>
                <a:lnTo>
                  <a:pt x="1488" y="1575"/>
                </a:lnTo>
                <a:lnTo>
                  <a:pt x="1490" y="1575"/>
                </a:lnTo>
                <a:lnTo>
                  <a:pt x="1490" y="1577"/>
                </a:lnTo>
                <a:lnTo>
                  <a:pt x="1490" y="1575"/>
                </a:lnTo>
                <a:lnTo>
                  <a:pt x="1492" y="1575"/>
                </a:lnTo>
                <a:lnTo>
                  <a:pt x="1488" y="1579"/>
                </a:lnTo>
                <a:lnTo>
                  <a:pt x="1488" y="1581"/>
                </a:lnTo>
                <a:lnTo>
                  <a:pt x="1488" y="1583"/>
                </a:lnTo>
                <a:lnTo>
                  <a:pt x="1486" y="1583"/>
                </a:lnTo>
                <a:lnTo>
                  <a:pt x="1486" y="1585"/>
                </a:lnTo>
                <a:lnTo>
                  <a:pt x="1486" y="1585"/>
                </a:lnTo>
                <a:lnTo>
                  <a:pt x="1483" y="1587"/>
                </a:lnTo>
                <a:lnTo>
                  <a:pt x="1483" y="1587"/>
                </a:lnTo>
                <a:lnTo>
                  <a:pt x="1481" y="1587"/>
                </a:lnTo>
                <a:lnTo>
                  <a:pt x="1481" y="1587"/>
                </a:lnTo>
                <a:lnTo>
                  <a:pt x="1483" y="1589"/>
                </a:lnTo>
                <a:lnTo>
                  <a:pt x="1483" y="1589"/>
                </a:lnTo>
                <a:lnTo>
                  <a:pt x="1481" y="1591"/>
                </a:lnTo>
                <a:lnTo>
                  <a:pt x="1481" y="1591"/>
                </a:lnTo>
                <a:lnTo>
                  <a:pt x="1481" y="1591"/>
                </a:lnTo>
                <a:lnTo>
                  <a:pt x="1479" y="1591"/>
                </a:lnTo>
                <a:lnTo>
                  <a:pt x="1479" y="1591"/>
                </a:lnTo>
                <a:lnTo>
                  <a:pt x="1479" y="1593"/>
                </a:lnTo>
                <a:lnTo>
                  <a:pt x="1477" y="1593"/>
                </a:lnTo>
                <a:lnTo>
                  <a:pt x="1477" y="1596"/>
                </a:lnTo>
                <a:lnTo>
                  <a:pt x="1477" y="1596"/>
                </a:lnTo>
                <a:lnTo>
                  <a:pt x="1475" y="1596"/>
                </a:lnTo>
                <a:lnTo>
                  <a:pt x="1473" y="1596"/>
                </a:lnTo>
                <a:lnTo>
                  <a:pt x="1473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71" y="1596"/>
                </a:lnTo>
                <a:lnTo>
                  <a:pt x="1469" y="1598"/>
                </a:lnTo>
                <a:lnTo>
                  <a:pt x="1469" y="1598"/>
                </a:lnTo>
                <a:lnTo>
                  <a:pt x="1469" y="1602"/>
                </a:lnTo>
                <a:lnTo>
                  <a:pt x="1469" y="1604"/>
                </a:lnTo>
                <a:lnTo>
                  <a:pt x="1469" y="1606"/>
                </a:lnTo>
                <a:lnTo>
                  <a:pt x="1467" y="1604"/>
                </a:lnTo>
                <a:lnTo>
                  <a:pt x="1465" y="1606"/>
                </a:lnTo>
                <a:lnTo>
                  <a:pt x="1463" y="1608"/>
                </a:lnTo>
                <a:lnTo>
                  <a:pt x="1465" y="1610"/>
                </a:lnTo>
                <a:lnTo>
                  <a:pt x="1465" y="1610"/>
                </a:lnTo>
                <a:lnTo>
                  <a:pt x="1467" y="1612"/>
                </a:lnTo>
                <a:lnTo>
                  <a:pt x="1465" y="1614"/>
                </a:lnTo>
                <a:lnTo>
                  <a:pt x="1460" y="1614"/>
                </a:lnTo>
                <a:lnTo>
                  <a:pt x="1456" y="1617"/>
                </a:lnTo>
                <a:lnTo>
                  <a:pt x="1454" y="1617"/>
                </a:lnTo>
                <a:lnTo>
                  <a:pt x="1452" y="1617"/>
                </a:lnTo>
                <a:lnTo>
                  <a:pt x="1452" y="1619"/>
                </a:lnTo>
                <a:lnTo>
                  <a:pt x="1450" y="1619"/>
                </a:lnTo>
                <a:lnTo>
                  <a:pt x="1448" y="1619"/>
                </a:lnTo>
                <a:lnTo>
                  <a:pt x="1448" y="1621"/>
                </a:lnTo>
                <a:lnTo>
                  <a:pt x="1448" y="1623"/>
                </a:lnTo>
                <a:lnTo>
                  <a:pt x="1448" y="1625"/>
                </a:lnTo>
                <a:lnTo>
                  <a:pt x="1448" y="1629"/>
                </a:lnTo>
                <a:lnTo>
                  <a:pt x="1446" y="1631"/>
                </a:lnTo>
                <a:lnTo>
                  <a:pt x="1446" y="1633"/>
                </a:lnTo>
                <a:lnTo>
                  <a:pt x="1444" y="1633"/>
                </a:lnTo>
                <a:lnTo>
                  <a:pt x="1442" y="1635"/>
                </a:lnTo>
                <a:lnTo>
                  <a:pt x="1442" y="1638"/>
                </a:lnTo>
                <a:lnTo>
                  <a:pt x="1444" y="1640"/>
                </a:lnTo>
                <a:lnTo>
                  <a:pt x="1444" y="1640"/>
                </a:lnTo>
                <a:lnTo>
                  <a:pt x="1444" y="1640"/>
                </a:lnTo>
                <a:lnTo>
                  <a:pt x="1442" y="1640"/>
                </a:lnTo>
                <a:lnTo>
                  <a:pt x="1442" y="1642"/>
                </a:lnTo>
                <a:lnTo>
                  <a:pt x="1442" y="1644"/>
                </a:lnTo>
                <a:lnTo>
                  <a:pt x="1439" y="1644"/>
                </a:lnTo>
                <a:lnTo>
                  <a:pt x="1437" y="1646"/>
                </a:lnTo>
                <a:lnTo>
                  <a:pt x="1435" y="1646"/>
                </a:lnTo>
                <a:lnTo>
                  <a:pt x="1437" y="1650"/>
                </a:lnTo>
                <a:lnTo>
                  <a:pt x="1437" y="1650"/>
                </a:lnTo>
                <a:lnTo>
                  <a:pt x="1437" y="1654"/>
                </a:lnTo>
                <a:lnTo>
                  <a:pt x="1437" y="1656"/>
                </a:lnTo>
                <a:lnTo>
                  <a:pt x="1437" y="1658"/>
                </a:lnTo>
                <a:lnTo>
                  <a:pt x="1437" y="1661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3"/>
                </a:lnTo>
                <a:lnTo>
                  <a:pt x="1435" y="1665"/>
                </a:lnTo>
                <a:lnTo>
                  <a:pt x="1437" y="1665"/>
                </a:lnTo>
                <a:lnTo>
                  <a:pt x="1439" y="1665"/>
                </a:lnTo>
                <a:lnTo>
                  <a:pt x="1442" y="1669"/>
                </a:lnTo>
                <a:lnTo>
                  <a:pt x="1444" y="1669"/>
                </a:lnTo>
                <a:lnTo>
                  <a:pt x="1444" y="1669"/>
                </a:lnTo>
                <a:lnTo>
                  <a:pt x="1446" y="1669"/>
                </a:lnTo>
                <a:lnTo>
                  <a:pt x="1446" y="1669"/>
                </a:lnTo>
                <a:lnTo>
                  <a:pt x="1448" y="1667"/>
                </a:lnTo>
                <a:lnTo>
                  <a:pt x="1448" y="1665"/>
                </a:lnTo>
                <a:lnTo>
                  <a:pt x="1448" y="1665"/>
                </a:lnTo>
                <a:lnTo>
                  <a:pt x="1448" y="1667"/>
                </a:lnTo>
                <a:lnTo>
                  <a:pt x="1448" y="1669"/>
                </a:lnTo>
                <a:lnTo>
                  <a:pt x="1450" y="1667"/>
                </a:lnTo>
                <a:lnTo>
                  <a:pt x="1450" y="1667"/>
                </a:lnTo>
                <a:lnTo>
                  <a:pt x="1450" y="1663"/>
                </a:lnTo>
                <a:lnTo>
                  <a:pt x="1452" y="1661"/>
                </a:lnTo>
                <a:lnTo>
                  <a:pt x="1452" y="1661"/>
                </a:lnTo>
                <a:lnTo>
                  <a:pt x="1452" y="1663"/>
                </a:lnTo>
                <a:lnTo>
                  <a:pt x="1452" y="1665"/>
                </a:lnTo>
                <a:lnTo>
                  <a:pt x="1452" y="1667"/>
                </a:lnTo>
                <a:lnTo>
                  <a:pt x="1452" y="1669"/>
                </a:lnTo>
                <a:lnTo>
                  <a:pt x="1452" y="1671"/>
                </a:lnTo>
                <a:lnTo>
                  <a:pt x="1450" y="1675"/>
                </a:lnTo>
                <a:lnTo>
                  <a:pt x="1450" y="1677"/>
                </a:lnTo>
                <a:lnTo>
                  <a:pt x="1448" y="1677"/>
                </a:lnTo>
                <a:lnTo>
                  <a:pt x="1448" y="1677"/>
                </a:lnTo>
                <a:lnTo>
                  <a:pt x="1446" y="1679"/>
                </a:lnTo>
                <a:lnTo>
                  <a:pt x="1444" y="1679"/>
                </a:lnTo>
                <a:lnTo>
                  <a:pt x="1444" y="1679"/>
                </a:lnTo>
                <a:lnTo>
                  <a:pt x="1442" y="1682"/>
                </a:lnTo>
                <a:lnTo>
                  <a:pt x="1439" y="1684"/>
                </a:lnTo>
                <a:lnTo>
                  <a:pt x="1437" y="1686"/>
                </a:lnTo>
                <a:lnTo>
                  <a:pt x="1435" y="1688"/>
                </a:lnTo>
                <a:lnTo>
                  <a:pt x="1431" y="1692"/>
                </a:lnTo>
                <a:lnTo>
                  <a:pt x="1431" y="1694"/>
                </a:lnTo>
                <a:lnTo>
                  <a:pt x="1429" y="1698"/>
                </a:lnTo>
                <a:lnTo>
                  <a:pt x="1431" y="1700"/>
                </a:lnTo>
                <a:lnTo>
                  <a:pt x="1431" y="1700"/>
                </a:lnTo>
                <a:lnTo>
                  <a:pt x="1433" y="1702"/>
                </a:lnTo>
                <a:lnTo>
                  <a:pt x="1431" y="1705"/>
                </a:lnTo>
                <a:lnTo>
                  <a:pt x="1431" y="1705"/>
                </a:lnTo>
                <a:lnTo>
                  <a:pt x="1435" y="1709"/>
                </a:lnTo>
                <a:lnTo>
                  <a:pt x="1435" y="1713"/>
                </a:lnTo>
                <a:lnTo>
                  <a:pt x="1435" y="1713"/>
                </a:lnTo>
                <a:lnTo>
                  <a:pt x="1435" y="1715"/>
                </a:lnTo>
                <a:lnTo>
                  <a:pt x="1435" y="1715"/>
                </a:lnTo>
                <a:lnTo>
                  <a:pt x="1433" y="1715"/>
                </a:lnTo>
                <a:lnTo>
                  <a:pt x="1431" y="1715"/>
                </a:lnTo>
                <a:lnTo>
                  <a:pt x="1431" y="1717"/>
                </a:lnTo>
                <a:lnTo>
                  <a:pt x="1433" y="1717"/>
                </a:lnTo>
                <a:lnTo>
                  <a:pt x="1433" y="1719"/>
                </a:lnTo>
                <a:lnTo>
                  <a:pt x="1437" y="1721"/>
                </a:lnTo>
                <a:lnTo>
                  <a:pt x="1448" y="1728"/>
                </a:lnTo>
                <a:lnTo>
                  <a:pt x="1448" y="1728"/>
                </a:lnTo>
                <a:lnTo>
                  <a:pt x="1450" y="1730"/>
                </a:lnTo>
                <a:lnTo>
                  <a:pt x="1452" y="1732"/>
                </a:lnTo>
                <a:lnTo>
                  <a:pt x="1454" y="1736"/>
                </a:lnTo>
                <a:lnTo>
                  <a:pt x="1454" y="1738"/>
                </a:lnTo>
                <a:lnTo>
                  <a:pt x="1458" y="1744"/>
                </a:lnTo>
                <a:lnTo>
                  <a:pt x="1458" y="1744"/>
                </a:lnTo>
                <a:lnTo>
                  <a:pt x="1460" y="1747"/>
                </a:lnTo>
                <a:lnTo>
                  <a:pt x="1463" y="1749"/>
                </a:lnTo>
                <a:lnTo>
                  <a:pt x="1465" y="1753"/>
                </a:lnTo>
                <a:lnTo>
                  <a:pt x="1467" y="1755"/>
                </a:lnTo>
                <a:lnTo>
                  <a:pt x="1467" y="1757"/>
                </a:lnTo>
                <a:lnTo>
                  <a:pt x="1469" y="1761"/>
                </a:lnTo>
                <a:lnTo>
                  <a:pt x="1469" y="1763"/>
                </a:lnTo>
                <a:lnTo>
                  <a:pt x="1471" y="1765"/>
                </a:lnTo>
                <a:lnTo>
                  <a:pt x="1473" y="1770"/>
                </a:lnTo>
                <a:lnTo>
                  <a:pt x="1473" y="1772"/>
                </a:lnTo>
                <a:lnTo>
                  <a:pt x="1475" y="1776"/>
                </a:lnTo>
                <a:lnTo>
                  <a:pt x="1477" y="1778"/>
                </a:lnTo>
                <a:lnTo>
                  <a:pt x="1481" y="1786"/>
                </a:lnTo>
                <a:lnTo>
                  <a:pt x="1483" y="1791"/>
                </a:lnTo>
                <a:lnTo>
                  <a:pt x="1483" y="1793"/>
                </a:lnTo>
                <a:lnTo>
                  <a:pt x="1483" y="1795"/>
                </a:lnTo>
                <a:lnTo>
                  <a:pt x="1488" y="1797"/>
                </a:lnTo>
                <a:lnTo>
                  <a:pt x="1490" y="1799"/>
                </a:lnTo>
                <a:lnTo>
                  <a:pt x="1490" y="1803"/>
                </a:lnTo>
                <a:lnTo>
                  <a:pt x="1490" y="1805"/>
                </a:lnTo>
                <a:lnTo>
                  <a:pt x="1492" y="1805"/>
                </a:lnTo>
                <a:lnTo>
                  <a:pt x="1492" y="1807"/>
                </a:lnTo>
                <a:lnTo>
                  <a:pt x="1492" y="1807"/>
                </a:lnTo>
                <a:lnTo>
                  <a:pt x="1494" y="1809"/>
                </a:lnTo>
                <a:lnTo>
                  <a:pt x="1496" y="1812"/>
                </a:lnTo>
                <a:lnTo>
                  <a:pt x="1498" y="1816"/>
                </a:lnTo>
                <a:lnTo>
                  <a:pt x="1498" y="1816"/>
                </a:lnTo>
                <a:lnTo>
                  <a:pt x="1500" y="1818"/>
                </a:lnTo>
                <a:lnTo>
                  <a:pt x="1500" y="1820"/>
                </a:lnTo>
                <a:lnTo>
                  <a:pt x="1504" y="1824"/>
                </a:lnTo>
                <a:lnTo>
                  <a:pt x="1504" y="1826"/>
                </a:lnTo>
                <a:lnTo>
                  <a:pt x="1502" y="1830"/>
                </a:lnTo>
                <a:lnTo>
                  <a:pt x="1502" y="1830"/>
                </a:lnTo>
                <a:lnTo>
                  <a:pt x="1500" y="1830"/>
                </a:lnTo>
                <a:lnTo>
                  <a:pt x="1502" y="1832"/>
                </a:lnTo>
                <a:lnTo>
                  <a:pt x="1502" y="1835"/>
                </a:lnTo>
                <a:lnTo>
                  <a:pt x="1504" y="1837"/>
                </a:lnTo>
                <a:lnTo>
                  <a:pt x="1504" y="1839"/>
                </a:lnTo>
                <a:lnTo>
                  <a:pt x="1507" y="1841"/>
                </a:lnTo>
                <a:lnTo>
                  <a:pt x="1509" y="1843"/>
                </a:lnTo>
                <a:lnTo>
                  <a:pt x="1511" y="1845"/>
                </a:lnTo>
                <a:lnTo>
                  <a:pt x="1513" y="1847"/>
                </a:lnTo>
                <a:lnTo>
                  <a:pt x="1515" y="1849"/>
                </a:lnTo>
                <a:lnTo>
                  <a:pt x="1517" y="1851"/>
                </a:lnTo>
                <a:lnTo>
                  <a:pt x="1519" y="1853"/>
                </a:lnTo>
                <a:lnTo>
                  <a:pt x="1519" y="1853"/>
                </a:lnTo>
                <a:lnTo>
                  <a:pt x="1527" y="1858"/>
                </a:lnTo>
                <a:lnTo>
                  <a:pt x="1530" y="1860"/>
                </a:lnTo>
                <a:lnTo>
                  <a:pt x="1534" y="1862"/>
                </a:lnTo>
                <a:lnTo>
                  <a:pt x="1538" y="1866"/>
                </a:lnTo>
                <a:lnTo>
                  <a:pt x="1540" y="1866"/>
                </a:lnTo>
                <a:lnTo>
                  <a:pt x="1544" y="1868"/>
                </a:lnTo>
                <a:lnTo>
                  <a:pt x="1546" y="1868"/>
                </a:lnTo>
                <a:lnTo>
                  <a:pt x="1551" y="1870"/>
                </a:lnTo>
                <a:lnTo>
                  <a:pt x="1553" y="1872"/>
                </a:lnTo>
                <a:lnTo>
                  <a:pt x="1557" y="1872"/>
                </a:lnTo>
                <a:lnTo>
                  <a:pt x="1559" y="1874"/>
                </a:lnTo>
                <a:lnTo>
                  <a:pt x="1561" y="1877"/>
                </a:lnTo>
                <a:lnTo>
                  <a:pt x="1563" y="1877"/>
                </a:lnTo>
                <a:lnTo>
                  <a:pt x="1565" y="1879"/>
                </a:lnTo>
                <a:lnTo>
                  <a:pt x="1567" y="1881"/>
                </a:lnTo>
                <a:lnTo>
                  <a:pt x="1567" y="1881"/>
                </a:lnTo>
                <a:lnTo>
                  <a:pt x="1571" y="1883"/>
                </a:lnTo>
                <a:lnTo>
                  <a:pt x="1574" y="1883"/>
                </a:lnTo>
                <a:lnTo>
                  <a:pt x="1574" y="1883"/>
                </a:lnTo>
                <a:lnTo>
                  <a:pt x="1574" y="1887"/>
                </a:lnTo>
                <a:lnTo>
                  <a:pt x="1574" y="1887"/>
                </a:lnTo>
                <a:lnTo>
                  <a:pt x="1578" y="1891"/>
                </a:lnTo>
                <a:lnTo>
                  <a:pt x="1580" y="1891"/>
                </a:lnTo>
                <a:lnTo>
                  <a:pt x="1582" y="1893"/>
                </a:lnTo>
                <a:lnTo>
                  <a:pt x="1586" y="1895"/>
                </a:lnTo>
                <a:lnTo>
                  <a:pt x="1588" y="1897"/>
                </a:lnTo>
                <a:lnTo>
                  <a:pt x="1588" y="1897"/>
                </a:lnTo>
                <a:lnTo>
                  <a:pt x="1588" y="1902"/>
                </a:lnTo>
                <a:lnTo>
                  <a:pt x="1588" y="1904"/>
                </a:lnTo>
                <a:lnTo>
                  <a:pt x="1590" y="1912"/>
                </a:lnTo>
                <a:lnTo>
                  <a:pt x="1590" y="1914"/>
                </a:lnTo>
                <a:lnTo>
                  <a:pt x="1590" y="1916"/>
                </a:lnTo>
                <a:lnTo>
                  <a:pt x="1590" y="1918"/>
                </a:lnTo>
                <a:lnTo>
                  <a:pt x="1592" y="1918"/>
                </a:lnTo>
                <a:lnTo>
                  <a:pt x="1592" y="1925"/>
                </a:lnTo>
                <a:lnTo>
                  <a:pt x="1590" y="1931"/>
                </a:lnTo>
                <a:lnTo>
                  <a:pt x="1590" y="1933"/>
                </a:lnTo>
                <a:lnTo>
                  <a:pt x="1592" y="1941"/>
                </a:lnTo>
                <a:lnTo>
                  <a:pt x="1592" y="1941"/>
                </a:lnTo>
                <a:lnTo>
                  <a:pt x="1592" y="1944"/>
                </a:lnTo>
                <a:lnTo>
                  <a:pt x="1592" y="1946"/>
                </a:lnTo>
                <a:lnTo>
                  <a:pt x="1590" y="1950"/>
                </a:lnTo>
                <a:lnTo>
                  <a:pt x="1590" y="1952"/>
                </a:lnTo>
                <a:lnTo>
                  <a:pt x="1590" y="1954"/>
                </a:lnTo>
                <a:lnTo>
                  <a:pt x="1590" y="1960"/>
                </a:lnTo>
                <a:lnTo>
                  <a:pt x="1588" y="1965"/>
                </a:lnTo>
                <a:lnTo>
                  <a:pt x="1588" y="1967"/>
                </a:lnTo>
                <a:lnTo>
                  <a:pt x="1586" y="1967"/>
                </a:lnTo>
                <a:lnTo>
                  <a:pt x="1586" y="1969"/>
                </a:lnTo>
                <a:lnTo>
                  <a:pt x="1586" y="1969"/>
                </a:lnTo>
                <a:lnTo>
                  <a:pt x="1584" y="1971"/>
                </a:lnTo>
                <a:lnTo>
                  <a:pt x="1584" y="1973"/>
                </a:lnTo>
                <a:lnTo>
                  <a:pt x="1586" y="1975"/>
                </a:lnTo>
                <a:lnTo>
                  <a:pt x="1588" y="1975"/>
                </a:lnTo>
                <a:lnTo>
                  <a:pt x="1588" y="1975"/>
                </a:lnTo>
                <a:lnTo>
                  <a:pt x="1588" y="1977"/>
                </a:lnTo>
                <a:lnTo>
                  <a:pt x="1586" y="1979"/>
                </a:lnTo>
                <a:lnTo>
                  <a:pt x="1586" y="1981"/>
                </a:lnTo>
                <a:lnTo>
                  <a:pt x="1586" y="1981"/>
                </a:lnTo>
                <a:lnTo>
                  <a:pt x="1586" y="1983"/>
                </a:lnTo>
                <a:lnTo>
                  <a:pt x="1586" y="1988"/>
                </a:lnTo>
                <a:lnTo>
                  <a:pt x="1586" y="1992"/>
                </a:lnTo>
                <a:lnTo>
                  <a:pt x="1586" y="1994"/>
                </a:lnTo>
                <a:lnTo>
                  <a:pt x="1586" y="2000"/>
                </a:lnTo>
                <a:lnTo>
                  <a:pt x="1586" y="2002"/>
                </a:lnTo>
                <a:lnTo>
                  <a:pt x="1586" y="2002"/>
                </a:lnTo>
                <a:lnTo>
                  <a:pt x="1586" y="2004"/>
                </a:lnTo>
                <a:lnTo>
                  <a:pt x="1584" y="2006"/>
                </a:lnTo>
                <a:lnTo>
                  <a:pt x="1584" y="2009"/>
                </a:lnTo>
                <a:lnTo>
                  <a:pt x="1584" y="2011"/>
                </a:lnTo>
                <a:lnTo>
                  <a:pt x="1584" y="2013"/>
                </a:lnTo>
                <a:lnTo>
                  <a:pt x="1584" y="2017"/>
                </a:lnTo>
                <a:lnTo>
                  <a:pt x="1584" y="2017"/>
                </a:lnTo>
                <a:lnTo>
                  <a:pt x="1584" y="2019"/>
                </a:lnTo>
                <a:lnTo>
                  <a:pt x="1584" y="2021"/>
                </a:lnTo>
                <a:lnTo>
                  <a:pt x="1582" y="2025"/>
                </a:lnTo>
                <a:lnTo>
                  <a:pt x="1582" y="2027"/>
                </a:lnTo>
                <a:lnTo>
                  <a:pt x="1580" y="2032"/>
                </a:lnTo>
                <a:lnTo>
                  <a:pt x="1580" y="2034"/>
                </a:lnTo>
                <a:lnTo>
                  <a:pt x="1580" y="2036"/>
                </a:lnTo>
                <a:lnTo>
                  <a:pt x="1580" y="2038"/>
                </a:lnTo>
                <a:lnTo>
                  <a:pt x="1580" y="2038"/>
                </a:lnTo>
                <a:lnTo>
                  <a:pt x="1578" y="2040"/>
                </a:lnTo>
                <a:lnTo>
                  <a:pt x="1578" y="2040"/>
                </a:lnTo>
                <a:lnTo>
                  <a:pt x="1578" y="2044"/>
                </a:lnTo>
                <a:lnTo>
                  <a:pt x="1576" y="2051"/>
                </a:lnTo>
                <a:lnTo>
                  <a:pt x="1576" y="2053"/>
                </a:lnTo>
                <a:lnTo>
                  <a:pt x="1576" y="2055"/>
                </a:lnTo>
                <a:lnTo>
                  <a:pt x="1574" y="2057"/>
                </a:lnTo>
                <a:lnTo>
                  <a:pt x="1571" y="2057"/>
                </a:lnTo>
                <a:lnTo>
                  <a:pt x="1571" y="2059"/>
                </a:lnTo>
                <a:lnTo>
                  <a:pt x="1571" y="2063"/>
                </a:lnTo>
                <a:lnTo>
                  <a:pt x="1574" y="2065"/>
                </a:lnTo>
                <a:lnTo>
                  <a:pt x="1574" y="2065"/>
                </a:lnTo>
                <a:lnTo>
                  <a:pt x="1574" y="2069"/>
                </a:lnTo>
                <a:lnTo>
                  <a:pt x="1574" y="2074"/>
                </a:lnTo>
                <a:lnTo>
                  <a:pt x="1574" y="2078"/>
                </a:lnTo>
                <a:lnTo>
                  <a:pt x="1569" y="2080"/>
                </a:lnTo>
                <a:lnTo>
                  <a:pt x="1569" y="2084"/>
                </a:lnTo>
                <a:lnTo>
                  <a:pt x="1569" y="2086"/>
                </a:lnTo>
                <a:lnTo>
                  <a:pt x="1569" y="2090"/>
                </a:lnTo>
                <a:lnTo>
                  <a:pt x="1569" y="2092"/>
                </a:lnTo>
                <a:lnTo>
                  <a:pt x="1571" y="2099"/>
                </a:lnTo>
                <a:lnTo>
                  <a:pt x="1571" y="2103"/>
                </a:lnTo>
                <a:lnTo>
                  <a:pt x="1571" y="2109"/>
                </a:lnTo>
                <a:lnTo>
                  <a:pt x="1574" y="2113"/>
                </a:lnTo>
                <a:lnTo>
                  <a:pt x="1571" y="2115"/>
                </a:lnTo>
                <a:lnTo>
                  <a:pt x="1574" y="2118"/>
                </a:lnTo>
                <a:lnTo>
                  <a:pt x="1571" y="2122"/>
                </a:lnTo>
                <a:lnTo>
                  <a:pt x="1569" y="2124"/>
                </a:lnTo>
                <a:lnTo>
                  <a:pt x="1569" y="2124"/>
                </a:lnTo>
                <a:lnTo>
                  <a:pt x="1569" y="2128"/>
                </a:lnTo>
                <a:lnTo>
                  <a:pt x="1569" y="2130"/>
                </a:lnTo>
                <a:lnTo>
                  <a:pt x="1569" y="2130"/>
                </a:lnTo>
                <a:lnTo>
                  <a:pt x="1569" y="2132"/>
                </a:lnTo>
                <a:lnTo>
                  <a:pt x="1567" y="2136"/>
                </a:lnTo>
                <a:lnTo>
                  <a:pt x="1567" y="2136"/>
                </a:lnTo>
                <a:lnTo>
                  <a:pt x="1565" y="2139"/>
                </a:lnTo>
                <a:lnTo>
                  <a:pt x="1565" y="2141"/>
                </a:lnTo>
                <a:lnTo>
                  <a:pt x="1565" y="2143"/>
                </a:lnTo>
                <a:lnTo>
                  <a:pt x="1565" y="2145"/>
                </a:lnTo>
                <a:lnTo>
                  <a:pt x="1563" y="2149"/>
                </a:lnTo>
                <a:lnTo>
                  <a:pt x="1561" y="2153"/>
                </a:lnTo>
                <a:lnTo>
                  <a:pt x="1561" y="2155"/>
                </a:lnTo>
                <a:lnTo>
                  <a:pt x="1559" y="2160"/>
                </a:lnTo>
                <a:lnTo>
                  <a:pt x="1559" y="2160"/>
                </a:lnTo>
                <a:lnTo>
                  <a:pt x="1557" y="2162"/>
                </a:lnTo>
                <a:lnTo>
                  <a:pt x="1557" y="2164"/>
                </a:lnTo>
                <a:lnTo>
                  <a:pt x="1555" y="2164"/>
                </a:lnTo>
                <a:lnTo>
                  <a:pt x="1557" y="2168"/>
                </a:lnTo>
                <a:lnTo>
                  <a:pt x="1555" y="2170"/>
                </a:lnTo>
                <a:lnTo>
                  <a:pt x="1553" y="2170"/>
                </a:lnTo>
                <a:lnTo>
                  <a:pt x="1553" y="2178"/>
                </a:lnTo>
                <a:lnTo>
                  <a:pt x="1551" y="2180"/>
                </a:lnTo>
                <a:lnTo>
                  <a:pt x="1551" y="2183"/>
                </a:lnTo>
                <a:lnTo>
                  <a:pt x="1548" y="2183"/>
                </a:lnTo>
                <a:lnTo>
                  <a:pt x="1548" y="2185"/>
                </a:lnTo>
                <a:lnTo>
                  <a:pt x="1548" y="2185"/>
                </a:lnTo>
                <a:lnTo>
                  <a:pt x="1548" y="2189"/>
                </a:lnTo>
                <a:lnTo>
                  <a:pt x="1546" y="2191"/>
                </a:lnTo>
                <a:lnTo>
                  <a:pt x="1546" y="2191"/>
                </a:lnTo>
                <a:lnTo>
                  <a:pt x="1544" y="2191"/>
                </a:lnTo>
                <a:lnTo>
                  <a:pt x="1542" y="2191"/>
                </a:lnTo>
                <a:lnTo>
                  <a:pt x="1540" y="2191"/>
                </a:lnTo>
                <a:lnTo>
                  <a:pt x="1540" y="2193"/>
                </a:lnTo>
                <a:lnTo>
                  <a:pt x="1542" y="2195"/>
                </a:lnTo>
                <a:lnTo>
                  <a:pt x="1540" y="2197"/>
                </a:lnTo>
                <a:lnTo>
                  <a:pt x="1540" y="2199"/>
                </a:lnTo>
                <a:lnTo>
                  <a:pt x="1542" y="2204"/>
                </a:lnTo>
                <a:lnTo>
                  <a:pt x="1544" y="2206"/>
                </a:lnTo>
                <a:lnTo>
                  <a:pt x="1544" y="2206"/>
                </a:lnTo>
                <a:lnTo>
                  <a:pt x="1542" y="2210"/>
                </a:lnTo>
                <a:lnTo>
                  <a:pt x="1542" y="2212"/>
                </a:lnTo>
                <a:lnTo>
                  <a:pt x="1542" y="2214"/>
                </a:lnTo>
                <a:lnTo>
                  <a:pt x="1546" y="2225"/>
                </a:lnTo>
                <a:lnTo>
                  <a:pt x="1546" y="2229"/>
                </a:lnTo>
                <a:lnTo>
                  <a:pt x="1544" y="2235"/>
                </a:lnTo>
                <a:lnTo>
                  <a:pt x="1542" y="2235"/>
                </a:lnTo>
                <a:lnTo>
                  <a:pt x="1540" y="2237"/>
                </a:lnTo>
                <a:lnTo>
                  <a:pt x="1540" y="2239"/>
                </a:lnTo>
                <a:lnTo>
                  <a:pt x="1540" y="2241"/>
                </a:lnTo>
                <a:lnTo>
                  <a:pt x="1538" y="2245"/>
                </a:lnTo>
                <a:lnTo>
                  <a:pt x="1536" y="2252"/>
                </a:lnTo>
                <a:lnTo>
                  <a:pt x="1536" y="2254"/>
                </a:lnTo>
                <a:lnTo>
                  <a:pt x="1536" y="2256"/>
                </a:lnTo>
                <a:lnTo>
                  <a:pt x="1538" y="2260"/>
                </a:lnTo>
                <a:lnTo>
                  <a:pt x="1538" y="2262"/>
                </a:lnTo>
                <a:lnTo>
                  <a:pt x="1538" y="2264"/>
                </a:lnTo>
                <a:lnTo>
                  <a:pt x="1540" y="2264"/>
                </a:lnTo>
                <a:lnTo>
                  <a:pt x="1542" y="2264"/>
                </a:lnTo>
                <a:lnTo>
                  <a:pt x="1540" y="2264"/>
                </a:lnTo>
                <a:lnTo>
                  <a:pt x="1540" y="2266"/>
                </a:lnTo>
                <a:lnTo>
                  <a:pt x="1540" y="2266"/>
                </a:lnTo>
                <a:lnTo>
                  <a:pt x="1540" y="2266"/>
                </a:lnTo>
                <a:lnTo>
                  <a:pt x="1542" y="2269"/>
                </a:lnTo>
                <a:lnTo>
                  <a:pt x="1542" y="2269"/>
                </a:lnTo>
                <a:lnTo>
                  <a:pt x="1546" y="2269"/>
                </a:lnTo>
                <a:lnTo>
                  <a:pt x="1548" y="2269"/>
                </a:lnTo>
                <a:lnTo>
                  <a:pt x="1551" y="2264"/>
                </a:lnTo>
                <a:lnTo>
                  <a:pt x="1551" y="2264"/>
                </a:lnTo>
                <a:lnTo>
                  <a:pt x="1553" y="2264"/>
                </a:lnTo>
                <a:lnTo>
                  <a:pt x="1553" y="2264"/>
                </a:lnTo>
                <a:lnTo>
                  <a:pt x="1555" y="2266"/>
                </a:lnTo>
                <a:lnTo>
                  <a:pt x="1557" y="2266"/>
                </a:lnTo>
                <a:lnTo>
                  <a:pt x="1557" y="2266"/>
                </a:lnTo>
                <a:lnTo>
                  <a:pt x="1559" y="2266"/>
                </a:lnTo>
                <a:lnTo>
                  <a:pt x="1559" y="2264"/>
                </a:lnTo>
                <a:lnTo>
                  <a:pt x="1561" y="2262"/>
                </a:lnTo>
                <a:lnTo>
                  <a:pt x="1559" y="2266"/>
                </a:lnTo>
                <a:lnTo>
                  <a:pt x="1557" y="2266"/>
                </a:lnTo>
                <a:lnTo>
                  <a:pt x="1555" y="2266"/>
                </a:lnTo>
                <a:lnTo>
                  <a:pt x="1555" y="2269"/>
                </a:lnTo>
                <a:lnTo>
                  <a:pt x="1553" y="2269"/>
                </a:lnTo>
                <a:lnTo>
                  <a:pt x="1553" y="2271"/>
                </a:lnTo>
                <a:lnTo>
                  <a:pt x="1553" y="2271"/>
                </a:lnTo>
                <a:lnTo>
                  <a:pt x="1555" y="2273"/>
                </a:lnTo>
                <a:lnTo>
                  <a:pt x="1555" y="2273"/>
                </a:lnTo>
                <a:lnTo>
                  <a:pt x="1557" y="2271"/>
                </a:lnTo>
                <a:lnTo>
                  <a:pt x="1559" y="2275"/>
                </a:lnTo>
                <a:lnTo>
                  <a:pt x="1559" y="2279"/>
                </a:lnTo>
                <a:lnTo>
                  <a:pt x="1559" y="2279"/>
                </a:lnTo>
                <a:lnTo>
                  <a:pt x="1557" y="2277"/>
                </a:lnTo>
                <a:lnTo>
                  <a:pt x="1555" y="2275"/>
                </a:lnTo>
                <a:lnTo>
                  <a:pt x="1555" y="2275"/>
                </a:lnTo>
                <a:lnTo>
                  <a:pt x="1553" y="2277"/>
                </a:lnTo>
                <a:lnTo>
                  <a:pt x="1553" y="2277"/>
                </a:lnTo>
                <a:lnTo>
                  <a:pt x="1555" y="2279"/>
                </a:lnTo>
                <a:lnTo>
                  <a:pt x="1555" y="2281"/>
                </a:lnTo>
                <a:lnTo>
                  <a:pt x="1555" y="2281"/>
                </a:lnTo>
                <a:lnTo>
                  <a:pt x="1553" y="2281"/>
                </a:lnTo>
                <a:lnTo>
                  <a:pt x="1553" y="2283"/>
                </a:lnTo>
                <a:lnTo>
                  <a:pt x="1553" y="2285"/>
                </a:lnTo>
                <a:lnTo>
                  <a:pt x="1553" y="2287"/>
                </a:lnTo>
                <a:lnTo>
                  <a:pt x="1555" y="2290"/>
                </a:lnTo>
                <a:lnTo>
                  <a:pt x="1553" y="2290"/>
                </a:lnTo>
                <a:lnTo>
                  <a:pt x="1553" y="2290"/>
                </a:lnTo>
                <a:lnTo>
                  <a:pt x="1551" y="2292"/>
                </a:lnTo>
                <a:lnTo>
                  <a:pt x="1551" y="2294"/>
                </a:lnTo>
                <a:lnTo>
                  <a:pt x="1548" y="2296"/>
                </a:lnTo>
                <a:lnTo>
                  <a:pt x="1548" y="2298"/>
                </a:lnTo>
                <a:lnTo>
                  <a:pt x="1551" y="2300"/>
                </a:lnTo>
                <a:lnTo>
                  <a:pt x="1548" y="2304"/>
                </a:lnTo>
                <a:lnTo>
                  <a:pt x="1546" y="2304"/>
                </a:lnTo>
                <a:lnTo>
                  <a:pt x="1546" y="2308"/>
                </a:lnTo>
                <a:lnTo>
                  <a:pt x="1546" y="2310"/>
                </a:lnTo>
                <a:lnTo>
                  <a:pt x="1548" y="2310"/>
                </a:lnTo>
                <a:lnTo>
                  <a:pt x="1551" y="2313"/>
                </a:lnTo>
                <a:lnTo>
                  <a:pt x="1553" y="2315"/>
                </a:lnTo>
                <a:lnTo>
                  <a:pt x="1555" y="2315"/>
                </a:lnTo>
                <a:lnTo>
                  <a:pt x="1555" y="2317"/>
                </a:lnTo>
                <a:lnTo>
                  <a:pt x="1555" y="2319"/>
                </a:lnTo>
                <a:lnTo>
                  <a:pt x="1548" y="2323"/>
                </a:lnTo>
                <a:lnTo>
                  <a:pt x="1546" y="2323"/>
                </a:lnTo>
                <a:lnTo>
                  <a:pt x="1544" y="2323"/>
                </a:lnTo>
                <a:lnTo>
                  <a:pt x="1544" y="2325"/>
                </a:lnTo>
                <a:lnTo>
                  <a:pt x="1544" y="2329"/>
                </a:lnTo>
                <a:lnTo>
                  <a:pt x="1546" y="2329"/>
                </a:lnTo>
                <a:lnTo>
                  <a:pt x="1548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51" y="2331"/>
                </a:lnTo>
                <a:lnTo>
                  <a:pt x="1546" y="2331"/>
                </a:lnTo>
                <a:lnTo>
                  <a:pt x="1546" y="2331"/>
                </a:lnTo>
                <a:lnTo>
                  <a:pt x="1544" y="2331"/>
                </a:lnTo>
                <a:lnTo>
                  <a:pt x="1542" y="2334"/>
                </a:lnTo>
                <a:lnTo>
                  <a:pt x="1540" y="2334"/>
                </a:lnTo>
                <a:lnTo>
                  <a:pt x="1538" y="2336"/>
                </a:lnTo>
                <a:lnTo>
                  <a:pt x="1540" y="2338"/>
                </a:lnTo>
                <a:lnTo>
                  <a:pt x="1540" y="2338"/>
                </a:lnTo>
                <a:lnTo>
                  <a:pt x="1542" y="2338"/>
                </a:lnTo>
                <a:lnTo>
                  <a:pt x="1542" y="2340"/>
                </a:lnTo>
                <a:lnTo>
                  <a:pt x="1540" y="2342"/>
                </a:lnTo>
                <a:lnTo>
                  <a:pt x="1540" y="2344"/>
                </a:lnTo>
                <a:lnTo>
                  <a:pt x="1540" y="2346"/>
                </a:lnTo>
                <a:lnTo>
                  <a:pt x="1540" y="2348"/>
                </a:lnTo>
                <a:lnTo>
                  <a:pt x="1540" y="2350"/>
                </a:lnTo>
                <a:lnTo>
                  <a:pt x="1538" y="2350"/>
                </a:lnTo>
                <a:lnTo>
                  <a:pt x="1538" y="2352"/>
                </a:lnTo>
                <a:lnTo>
                  <a:pt x="1536" y="2352"/>
                </a:lnTo>
                <a:lnTo>
                  <a:pt x="1536" y="2352"/>
                </a:lnTo>
                <a:lnTo>
                  <a:pt x="1536" y="2350"/>
                </a:lnTo>
                <a:lnTo>
                  <a:pt x="1538" y="2348"/>
                </a:lnTo>
                <a:lnTo>
                  <a:pt x="1540" y="2344"/>
                </a:lnTo>
                <a:lnTo>
                  <a:pt x="1540" y="2342"/>
                </a:lnTo>
                <a:lnTo>
                  <a:pt x="1540" y="2340"/>
                </a:lnTo>
                <a:lnTo>
                  <a:pt x="1540" y="2340"/>
                </a:lnTo>
                <a:lnTo>
                  <a:pt x="1538" y="2340"/>
                </a:lnTo>
                <a:lnTo>
                  <a:pt x="1538" y="2340"/>
                </a:lnTo>
                <a:lnTo>
                  <a:pt x="1536" y="2344"/>
                </a:lnTo>
                <a:lnTo>
                  <a:pt x="1536" y="2344"/>
                </a:lnTo>
                <a:lnTo>
                  <a:pt x="1534" y="2346"/>
                </a:lnTo>
                <a:lnTo>
                  <a:pt x="1532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0" y="2346"/>
                </a:lnTo>
                <a:lnTo>
                  <a:pt x="1534" y="2344"/>
                </a:lnTo>
                <a:lnTo>
                  <a:pt x="1536" y="2344"/>
                </a:lnTo>
                <a:lnTo>
                  <a:pt x="1534" y="2342"/>
                </a:lnTo>
                <a:lnTo>
                  <a:pt x="1536" y="2340"/>
                </a:lnTo>
                <a:lnTo>
                  <a:pt x="1536" y="2340"/>
                </a:lnTo>
                <a:lnTo>
                  <a:pt x="1538" y="2334"/>
                </a:lnTo>
                <a:lnTo>
                  <a:pt x="1538" y="2334"/>
                </a:lnTo>
                <a:lnTo>
                  <a:pt x="1538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6" y="2331"/>
                </a:lnTo>
                <a:lnTo>
                  <a:pt x="1534" y="2334"/>
                </a:lnTo>
                <a:lnTo>
                  <a:pt x="1534" y="2334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6"/>
                </a:lnTo>
                <a:lnTo>
                  <a:pt x="1534" y="2338"/>
                </a:lnTo>
                <a:lnTo>
                  <a:pt x="1534" y="2338"/>
                </a:lnTo>
                <a:lnTo>
                  <a:pt x="1532" y="2338"/>
                </a:lnTo>
                <a:lnTo>
                  <a:pt x="1530" y="2338"/>
                </a:lnTo>
                <a:lnTo>
                  <a:pt x="1530" y="2340"/>
                </a:lnTo>
                <a:lnTo>
                  <a:pt x="1527" y="2340"/>
                </a:lnTo>
                <a:lnTo>
                  <a:pt x="1525" y="2340"/>
                </a:lnTo>
                <a:lnTo>
                  <a:pt x="1521" y="2340"/>
                </a:lnTo>
                <a:lnTo>
                  <a:pt x="1519" y="2342"/>
                </a:lnTo>
                <a:lnTo>
                  <a:pt x="1521" y="2344"/>
                </a:lnTo>
                <a:lnTo>
                  <a:pt x="1523" y="2344"/>
                </a:lnTo>
                <a:lnTo>
                  <a:pt x="1519" y="2346"/>
                </a:lnTo>
                <a:lnTo>
                  <a:pt x="1517" y="2348"/>
                </a:lnTo>
                <a:lnTo>
                  <a:pt x="1515" y="2350"/>
                </a:lnTo>
                <a:lnTo>
                  <a:pt x="1515" y="2350"/>
                </a:lnTo>
                <a:lnTo>
                  <a:pt x="1511" y="2352"/>
                </a:lnTo>
                <a:lnTo>
                  <a:pt x="1511" y="2354"/>
                </a:lnTo>
                <a:lnTo>
                  <a:pt x="1511" y="2357"/>
                </a:lnTo>
                <a:lnTo>
                  <a:pt x="1513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9"/>
                </a:lnTo>
                <a:lnTo>
                  <a:pt x="1515" y="2357"/>
                </a:lnTo>
                <a:lnTo>
                  <a:pt x="1513" y="2357"/>
                </a:lnTo>
                <a:lnTo>
                  <a:pt x="1513" y="2354"/>
                </a:lnTo>
                <a:lnTo>
                  <a:pt x="1513" y="2354"/>
                </a:lnTo>
                <a:lnTo>
                  <a:pt x="1515" y="2354"/>
                </a:lnTo>
                <a:lnTo>
                  <a:pt x="1517" y="2354"/>
                </a:lnTo>
                <a:lnTo>
                  <a:pt x="1519" y="2352"/>
                </a:lnTo>
                <a:lnTo>
                  <a:pt x="1521" y="2350"/>
                </a:lnTo>
                <a:lnTo>
                  <a:pt x="1521" y="2352"/>
                </a:lnTo>
                <a:lnTo>
                  <a:pt x="1521" y="2352"/>
                </a:lnTo>
                <a:lnTo>
                  <a:pt x="1521" y="2354"/>
                </a:lnTo>
                <a:lnTo>
                  <a:pt x="1521" y="2354"/>
                </a:lnTo>
                <a:lnTo>
                  <a:pt x="1523" y="2357"/>
                </a:lnTo>
                <a:lnTo>
                  <a:pt x="1525" y="2359"/>
                </a:lnTo>
                <a:lnTo>
                  <a:pt x="1527" y="2359"/>
                </a:lnTo>
                <a:lnTo>
                  <a:pt x="1530" y="2359"/>
                </a:lnTo>
                <a:lnTo>
                  <a:pt x="1530" y="2359"/>
                </a:lnTo>
                <a:lnTo>
                  <a:pt x="1530" y="2357"/>
                </a:lnTo>
                <a:lnTo>
                  <a:pt x="1530" y="2357"/>
                </a:lnTo>
                <a:lnTo>
                  <a:pt x="1530" y="2357"/>
                </a:lnTo>
                <a:lnTo>
                  <a:pt x="1532" y="2357"/>
                </a:lnTo>
                <a:lnTo>
                  <a:pt x="1532" y="2359"/>
                </a:lnTo>
                <a:lnTo>
                  <a:pt x="1534" y="2359"/>
                </a:lnTo>
                <a:lnTo>
                  <a:pt x="1532" y="2361"/>
                </a:lnTo>
                <a:lnTo>
                  <a:pt x="1534" y="2363"/>
                </a:lnTo>
                <a:lnTo>
                  <a:pt x="1532" y="2365"/>
                </a:lnTo>
                <a:lnTo>
                  <a:pt x="1530" y="2367"/>
                </a:lnTo>
                <a:lnTo>
                  <a:pt x="1530" y="2367"/>
                </a:lnTo>
                <a:lnTo>
                  <a:pt x="1532" y="2369"/>
                </a:lnTo>
                <a:lnTo>
                  <a:pt x="1532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4" y="2371"/>
                </a:lnTo>
                <a:lnTo>
                  <a:pt x="1532" y="2373"/>
                </a:lnTo>
                <a:lnTo>
                  <a:pt x="1532" y="2371"/>
                </a:lnTo>
                <a:lnTo>
                  <a:pt x="1530" y="2371"/>
                </a:lnTo>
                <a:lnTo>
                  <a:pt x="1530" y="2371"/>
                </a:lnTo>
                <a:lnTo>
                  <a:pt x="1527" y="2371"/>
                </a:lnTo>
                <a:lnTo>
                  <a:pt x="1527" y="2371"/>
                </a:lnTo>
                <a:lnTo>
                  <a:pt x="1525" y="2373"/>
                </a:lnTo>
                <a:lnTo>
                  <a:pt x="1527" y="2373"/>
                </a:lnTo>
                <a:lnTo>
                  <a:pt x="1527" y="2373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5"/>
                </a:lnTo>
                <a:lnTo>
                  <a:pt x="1530" y="2378"/>
                </a:lnTo>
                <a:lnTo>
                  <a:pt x="1532" y="2378"/>
                </a:lnTo>
                <a:lnTo>
                  <a:pt x="1534" y="2378"/>
                </a:lnTo>
                <a:lnTo>
                  <a:pt x="1536" y="2378"/>
                </a:lnTo>
                <a:lnTo>
                  <a:pt x="1538" y="2375"/>
                </a:lnTo>
                <a:lnTo>
                  <a:pt x="1538" y="2373"/>
                </a:lnTo>
                <a:lnTo>
                  <a:pt x="1540" y="2371"/>
                </a:lnTo>
                <a:lnTo>
                  <a:pt x="1540" y="2371"/>
                </a:lnTo>
                <a:lnTo>
                  <a:pt x="1540" y="2375"/>
                </a:lnTo>
                <a:lnTo>
                  <a:pt x="1540" y="2378"/>
                </a:lnTo>
                <a:lnTo>
                  <a:pt x="1542" y="2378"/>
                </a:lnTo>
                <a:lnTo>
                  <a:pt x="1542" y="2380"/>
                </a:lnTo>
                <a:lnTo>
                  <a:pt x="1542" y="2380"/>
                </a:lnTo>
                <a:lnTo>
                  <a:pt x="1544" y="2382"/>
                </a:lnTo>
                <a:lnTo>
                  <a:pt x="1544" y="2382"/>
                </a:lnTo>
                <a:lnTo>
                  <a:pt x="1542" y="2382"/>
                </a:lnTo>
                <a:lnTo>
                  <a:pt x="1538" y="2380"/>
                </a:lnTo>
                <a:lnTo>
                  <a:pt x="1532" y="2380"/>
                </a:lnTo>
                <a:lnTo>
                  <a:pt x="1530" y="2380"/>
                </a:lnTo>
                <a:lnTo>
                  <a:pt x="1527" y="2378"/>
                </a:lnTo>
                <a:lnTo>
                  <a:pt x="1527" y="2382"/>
                </a:lnTo>
                <a:lnTo>
                  <a:pt x="1527" y="2384"/>
                </a:lnTo>
                <a:lnTo>
                  <a:pt x="1527" y="2386"/>
                </a:lnTo>
                <a:lnTo>
                  <a:pt x="1530" y="2386"/>
                </a:lnTo>
                <a:lnTo>
                  <a:pt x="1532" y="2388"/>
                </a:lnTo>
                <a:lnTo>
                  <a:pt x="1532" y="2386"/>
                </a:lnTo>
                <a:lnTo>
                  <a:pt x="1534" y="2386"/>
                </a:lnTo>
                <a:lnTo>
                  <a:pt x="1536" y="2388"/>
                </a:lnTo>
                <a:lnTo>
                  <a:pt x="1536" y="2388"/>
                </a:lnTo>
                <a:lnTo>
                  <a:pt x="1534" y="2388"/>
                </a:lnTo>
                <a:lnTo>
                  <a:pt x="1534" y="2388"/>
                </a:lnTo>
                <a:lnTo>
                  <a:pt x="1532" y="2388"/>
                </a:lnTo>
                <a:lnTo>
                  <a:pt x="1532" y="2390"/>
                </a:lnTo>
                <a:lnTo>
                  <a:pt x="1530" y="2392"/>
                </a:lnTo>
                <a:lnTo>
                  <a:pt x="1530" y="2399"/>
                </a:lnTo>
                <a:lnTo>
                  <a:pt x="1530" y="2403"/>
                </a:lnTo>
                <a:lnTo>
                  <a:pt x="1530" y="2405"/>
                </a:lnTo>
                <a:lnTo>
                  <a:pt x="1530" y="2405"/>
                </a:lnTo>
                <a:lnTo>
                  <a:pt x="1532" y="2405"/>
                </a:lnTo>
                <a:lnTo>
                  <a:pt x="1532" y="2407"/>
                </a:lnTo>
                <a:lnTo>
                  <a:pt x="1534" y="2405"/>
                </a:lnTo>
                <a:lnTo>
                  <a:pt x="1534" y="2403"/>
                </a:lnTo>
                <a:lnTo>
                  <a:pt x="1534" y="2401"/>
                </a:lnTo>
                <a:lnTo>
                  <a:pt x="1534" y="2401"/>
                </a:lnTo>
                <a:lnTo>
                  <a:pt x="1534" y="2399"/>
                </a:lnTo>
                <a:lnTo>
                  <a:pt x="1536" y="2396"/>
                </a:lnTo>
                <a:lnTo>
                  <a:pt x="1536" y="2396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399"/>
                </a:lnTo>
                <a:lnTo>
                  <a:pt x="1536" y="2401"/>
                </a:lnTo>
                <a:lnTo>
                  <a:pt x="1536" y="2401"/>
                </a:lnTo>
                <a:lnTo>
                  <a:pt x="1536" y="2403"/>
                </a:lnTo>
                <a:lnTo>
                  <a:pt x="1534" y="2403"/>
                </a:lnTo>
                <a:lnTo>
                  <a:pt x="1534" y="2405"/>
                </a:lnTo>
                <a:lnTo>
                  <a:pt x="1536" y="2407"/>
                </a:lnTo>
                <a:lnTo>
                  <a:pt x="1538" y="2407"/>
                </a:lnTo>
                <a:lnTo>
                  <a:pt x="1538" y="2409"/>
                </a:lnTo>
                <a:lnTo>
                  <a:pt x="1538" y="2409"/>
                </a:lnTo>
                <a:lnTo>
                  <a:pt x="1536" y="2407"/>
                </a:lnTo>
                <a:lnTo>
                  <a:pt x="1534" y="2407"/>
                </a:lnTo>
                <a:lnTo>
                  <a:pt x="1532" y="2407"/>
                </a:lnTo>
                <a:lnTo>
                  <a:pt x="1532" y="2409"/>
                </a:lnTo>
                <a:lnTo>
                  <a:pt x="1532" y="2411"/>
                </a:lnTo>
                <a:lnTo>
                  <a:pt x="1532" y="2411"/>
                </a:lnTo>
                <a:lnTo>
                  <a:pt x="1534" y="2413"/>
                </a:lnTo>
                <a:lnTo>
                  <a:pt x="1534" y="2415"/>
                </a:lnTo>
                <a:lnTo>
                  <a:pt x="1536" y="2413"/>
                </a:lnTo>
                <a:lnTo>
                  <a:pt x="1536" y="2415"/>
                </a:lnTo>
                <a:lnTo>
                  <a:pt x="1536" y="2415"/>
                </a:lnTo>
                <a:lnTo>
                  <a:pt x="1532" y="2415"/>
                </a:lnTo>
                <a:lnTo>
                  <a:pt x="1530" y="2417"/>
                </a:lnTo>
                <a:lnTo>
                  <a:pt x="1527" y="2419"/>
                </a:lnTo>
                <a:lnTo>
                  <a:pt x="1527" y="2419"/>
                </a:lnTo>
                <a:lnTo>
                  <a:pt x="1530" y="2422"/>
                </a:lnTo>
                <a:lnTo>
                  <a:pt x="1530" y="2422"/>
                </a:lnTo>
                <a:lnTo>
                  <a:pt x="1532" y="2424"/>
                </a:lnTo>
                <a:lnTo>
                  <a:pt x="1536" y="2424"/>
                </a:lnTo>
                <a:lnTo>
                  <a:pt x="1536" y="2426"/>
                </a:lnTo>
                <a:lnTo>
                  <a:pt x="1534" y="2424"/>
                </a:lnTo>
                <a:lnTo>
                  <a:pt x="1534" y="2428"/>
                </a:lnTo>
                <a:lnTo>
                  <a:pt x="1534" y="2428"/>
                </a:lnTo>
                <a:lnTo>
                  <a:pt x="1534" y="2430"/>
                </a:lnTo>
                <a:lnTo>
                  <a:pt x="1536" y="2430"/>
                </a:lnTo>
                <a:lnTo>
                  <a:pt x="1538" y="2430"/>
                </a:lnTo>
                <a:lnTo>
                  <a:pt x="1540" y="2426"/>
                </a:lnTo>
                <a:lnTo>
                  <a:pt x="1540" y="2424"/>
                </a:lnTo>
                <a:lnTo>
                  <a:pt x="1540" y="2424"/>
                </a:lnTo>
                <a:lnTo>
                  <a:pt x="1540" y="2426"/>
                </a:lnTo>
                <a:lnTo>
                  <a:pt x="1542" y="2428"/>
                </a:lnTo>
                <a:lnTo>
                  <a:pt x="1542" y="2428"/>
                </a:lnTo>
                <a:lnTo>
                  <a:pt x="1540" y="2428"/>
                </a:lnTo>
                <a:lnTo>
                  <a:pt x="1540" y="2428"/>
                </a:lnTo>
                <a:lnTo>
                  <a:pt x="1538" y="2432"/>
                </a:lnTo>
                <a:lnTo>
                  <a:pt x="1538" y="2434"/>
                </a:lnTo>
                <a:lnTo>
                  <a:pt x="1538" y="2434"/>
                </a:lnTo>
                <a:lnTo>
                  <a:pt x="1534" y="2430"/>
                </a:lnTo>
                <a:lnTo>
                  <a:pt x="1534" y="2430"/>
                </a:lnTo>
                <a:lnTo>
                  <a:pt x="1534" y="2430"/>
                </a:lnTo>
                <a:lnTo>
                  <a:pt x="1532" y="2426"/>
                </a:lnTo>
                <a:lnTo>
                  <a:pt x="1530" y="2424"/>
                </a:lnTo>
                <a:lnTo>
                  <a:pt x="1527" y="2422"/>
                </a:lnTo>
                <a:lnTo>
                  <a:pt x="1525" y="2422"/>
                </a:lnTo>
                <a:lnTo>
                  <a:pt x="1525" y="2424"/>
                </a:lnTo>
                <a:lnTo>
                  <a:pt x="1525" y="2424"/>
                </a:lnTo>
                <a:lnTo>
                  <a:pt x="1525" y="2426"/>
                </a:lnTo>
                <a:lnTo>
                  <a:pt x="1525" y="2428"/>
                </a:lnTo>
                <a:lnTo>
                  <a:pt x="1525" y="2428"/>
                </a:lnTo>
                <a:lnTo>
                  <a:pt x="1523" y="2428"/>
                </a:lnTo>
                <a:lnTo>
                  <a:pt x="1519" y="2428"/>
                </a:lnTo>
                <a:lnTo>
                  <a:pt x="1521" y="2430"/>
                </a:lnTo>
                <a:lnTo>
                  <a:pt x="1521" y="2432"/>
                </a:lnTo>
                <a:lnTo>
                  <a:pt x="1523" y="2436"/>
                </a:lnTo>
                <a:lnTo>
                  <a:pt x="1525" y="2436"/>
                </a:lnTo>
                <a:lnTo>
                  <a:pt x="1527" y="2436"/>
                </a:lnTo>
                <a:lnTo>
                  <a:pt x="1527" y="2436"/>
                </a:lnTo>
                <a:lnTo>
                  <a:pt x="1530" y="2438"/>
                </a:lnTo>
                <a:lnTo>
                  <a:pt x="1532" y="2438"/>
                </a:lnTo>
                <a:lnTo>
                  <a:pt x="1532" y="2438"/>
                </a:lnTo>
                <a:lnTo>
                  <a:pt x="1534" y="2438"/>
                </a:lnTo>
                <a:lnTo>
                  <a:pt x="1536" y="2438"/>
                </a:lnTo>
                <a:lnTo>
                  <a:pt x="1538" y="2440"/>
                </a:lnTo>
                <a:lnTo>
                  <a:pt x="1536" y="2447"/>
                </a:lnTo>
                <a:lnTo>
                  <a:pt x="1534" y="2445"/>
                </a:lnTo>
                <a:lnTo>
                  <a:pt x="1534" y="2447"/>
                </a:lnTo>
                <a:lnTo>
                  <a:pt x="1534" y="2449"/>
                </a:lnTo>
                <a:lnTo>
                  <a:pt x="1536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38" y="2449"/>
                </a:lnTo>
                <a:lnTo>
                  <a:pt x="1540" y="2449"/>
                </a:lnTo>
                <a:lnTo>
                  <a:pt x="1540" y="2451"/>
                </a:lnTo>
                <a:lnTo>
                  <a:pt x="1542" y="2453"/>
                </a:lnTo>
                <a:lnTo>
                  <a:pt x="1542" y="2455"/>
                </a:lnTo>
                <a:lnTo>
                  <a:pt x="1544" y="2455"/>
                </a:lnTo>
                <a:lnTo>
                  <a:pt x="1548" y="2453"/>
                </a:lnTo>
                <a:lnTo>
                  <a:pt x="1551" y="2451"/>
                </a:lnTo>
                <a:lnTo>
                  <a:pt x="1557" y="2449"/>
                </a:lnTo>
                <a:lnTo>
                  <a:pt x="1557" y="2449"/>
                </a:lnTo>
                <a:lnTo>
                  <a:pt x="1555" y="2447"/>
                </a:lnTo>
                <a:lnTo>
                  <a:pt x="1555" y="2447"/>
                </a:lnTo>
                <a:lnTo>
                  <a:pt x="1553" y="2447"/>
                </a:lnTo>
                <a:lnTo>
                  <a:pt x="1548" y="2445"/>
                </a:lnTo>
                <a:lnTo>
                  <a:pt x="1548" y="2445"/>
                </a:lnTo>
                <a:lnTo>
                  <a:pt x="1546" y="2443"/>
                </a:lnTo>
                <a:lnTo>
                  <a:pt x="1548" y="2443"/>
                </a:lnTo>
                <a:lnTo>
                  <a:pt x="1548" y="2443"/>
                </a:lnTo>
                <a:lnTo>
                  <a:pt x="1553" y="2445"/>
                </a:lnTo>
                <a:lnTo>
                  <a:pt x="1557" y="2447"/>
                </a:lnTo>
                <a:lnTo>
                  <a:pt x="1557" y="2449"/>
                </a:lnTo>
                <a:lnTo>
                  <a:pt x="1557" y="2451"/>
                </a:lnTo>
                <a:lnTo>
                  <a:pt x="1557" y="2451"/>
                </a:lnTo>
                <a:lnTo>
                  <a:pt x="1555" y="2453"/>
                </a:lnTo>
                <a:lnTo>
                  <a:pt x="1555" y="2453"/>
                </a:lnTo>
                <a:lnTo>
                  <a:pt x="1555" y="2453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9"/>
                </a:lnTo>
                <a:lnTo>
                  <a:pt x="1557" y="2459"/>
                </a:lnTo>
                <a:lnTo>
                  <a:pt x="1555" y="2461"/>
                </a:lnTo>
                <a:lnTo>
                  <a:pt x="1555" y="2461"/>
                </a:lnTo>
                <a:lnTo>
                  <a:pt x="1555" y="2459"/>
                </a:lnTo>
                <a:lnTo>
                  <a:pt x="1555" y="2459"/>
                </a:lnTo>
                <a:lnTo>
                  <a:pt x="1557" y="2457"/>
                </a:lnTo>
                <a:lnTo>
                  <a:pt x="1557" y="2457"/>
                </a:lnTo>
                <a:lnTo>
                  <a:pt x="1557" y="2455"/>
                </a:lnTo>
                <a:lnTo>
                  <a:pt x="1555" y="2455"/>
                </a:lnTo>
                <a:lnTo>
                  <a:pt x="1555" y="2455"/>
                </a:lnTo>
                <a:lnTo>
                  <a:pt x="1555" y="2453"/>
                </a:lnTo>
                <a:lnTo>
                  <a:pt x="1555" y="2453"/>
                </a:lnTo>
                <a:lnTo>
                  <a:pt x="1553" y="2453"/>
                </a:lnTo>
                <a:lnTo>
                  <a:pt x="1553" y="2453"/>
                </a:lnTo>
                <a:lnTo>
                  <a:pt x="1551" y="2455"/>
                </a:lnTo>
                <a:lnTo>
                  <a:pt x="1548" y="2455"/>
                </a:lnTo>
                <a:lnTo>
                  <a:pt x="1546" y="2457"/>
                </a:lnTo>
                <a:lnTo>
                  <a:pt x="1546" y="2457"/>
                </a:lnTo>
                <a:lnTo>
                  <a:pt x="1544" y="2455"/>
                </a:lnTo>
                <a:lnTo>
                  <a:pt x="1542" y="2457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5"/>
                </a:lnTo>
                <a:lnTo>
                  <a:pt x="1540" y="2457"/>
                </a:lnTo>
                <a:lnTo>
                  <a:pt x="1540" y="2457"/>
                </a:lnTo>
                <a:lnTo>
                  <a:pt x="1538" y="2457"/>
                </a:lnTo>
                <a:lnTo>
                  <a:pt x="1536" y="2457"/>
                </a:lnTo>
                <a:lnTo>
                  <a:pt x="1534" y="2457"/>
                </a:lnTo>
                <a:lnTo>
                  <a:pt x="1534" y="2455"/>
                </a:lnTo>
                <a:lnTo>
                  <a:pt x="1532" y="2455"/>
                </a:lnTo>
                <a:lnTo>
                  <a:pt x="1532" y="2455"/>
                </a:lnTo>
                <a:lnTo>
                  <a:pt x="1532" y="2457"/>
                </a:lnTo>
                <a:lnTo>
                  <a:pt x="1532" y="2457"/>
                </a:lnTo>
                <a:lnTo>
                  <a:pt x="1534" y="2459"/>
                </a:lnTo>
                <a:lnTo>
                  <a:pt x="1534" y="2461"/>
                </a:lnTo>
                <a:lnTo>
                  <a:pt x="1534" y="2461"/>
                </a:lnTo>
                <a:lnTo>
                  <a:pt x="1536" y="2461"/>
                </a:lnTo>
                <a:lnTo>
                  <a:pt x="1536" y="2464"/>
                </a:lnTo>
                <a:lnTo>
                  <a:pt x="1536" y="2464"/>
                </a:lnTo>
                <a:lnTo>
                  <a:pt x="1536" y="2466"/>
                </a:lnTo>
                <a:lnTo>
                  <a:pt x="1536" y="2466"/>
                </a:lnTo>
                <a:lnTo>
                  <a:pt x="1540" y="2466"/>
                </a:lnTo>
                <a:lnTo>
                  <a:pt x="1542" y="2466"/>
                </a:lnTo>
                <a:lnTo>
                  <a:pt x="1544" y="2466"/>
                </a:lnTo>
                <a:lnTo>
                  <a:pt x="1546" y="2466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4"/>
                </a:lnTo>
                <a:lnTo>
                  <a:pt x="1548" y="2466"/>
                </a:lnTo>
                <a:lnTo>
                  <a:pt x="1546" y="2468"/>
                </a:lnTo>
                <a:lnTo>
                  <a:pt x="1544" y="2468"/>
                </a:lnTo>
                <a:lnTo>
                  <a:pt x="1540" y="2470"/>
                </a:lnTo>
                <a:lnTo>
                  <a:pt x="1542" y="2470"/>
                </a:lnTo>
                <a:lnTo>
                  <a:pt x="1544" y="2472"/>
                </a:lnTo>
                <a:lnTo>
                  <a:pt x="1544" y="2474"/>
                </a:lnTo>
                <a:lnTo>
                  <a:pt x="1548" y="2474"/>
                </a:lnTo>
                <a:lnTo>
                  <a:pt x="1548" y="2474"/>
                </a:lnTo>
                <a:lnTo>
                  <a:pt x="1551" y="2474"/>
                </a:lnTo>
                <a:lnTo>
                  <a:pt x="1551" y="2472"/>
                </a:lnTo>
                <a:lnTo>
                  <a:pt x="1551" y="2470"/>
                </a:lnTo>
                <a:lnTo>
                  <a:pt x="1551" y="2468"/>
                </a:lnTo>
                <a:lnTo>
                  <a:pt x="1553" y="2468"/>
                </a:lnTo>
                <a:lnTo>
                  <a:pt x="1553" y="2466"/>
                </a:lnTo>
                <a:lnTo>
                  <a:pt x="1553" y="2464"/>
                </a:lnTo>
                <a:lnTo>
                  <a:pt x="1555" y="2464"/>
                </a:lnTo>
                <a:lnTo>
                  <a:pt x="1555" y="2464"/>
                </a:lnTo>
                <a:lnTo>
                  <a:pt x="1557" y="2464"/>
                </a:lnTo>
                <a:lnTo>
                  <a:pt x="1557" y="2466"/>
                </a:lnTo>
                <a:lnTo>
                  <a:pt x="1559" y="2466"/>
                </a:lnTo>
                <a:lnTo>
                  <a:pt x="1561" y="2464"/>
                </a:lnTo>
                <a:lnTo>
                  <a:pt x="1561" y="2464"/>
                </a:lnTo>
                <a:lnTo>
                  <a:pt x="1567" y="2464"/>
                </a:lnTo>
                <a:lnTo>
                  <a:pt x="1569" y="2464"/>
                </a:lnTo>
                <a:lnTo>
                  <a:pt x="1571" y="2466"/>
                </a:lnTo>
                <a:lnTo>
                  <a:pt x="1571" y="2466"/>
                </a:lnTo>
                <a:lnTo>
                  <a:pt x="1571" y="2466"/>
                </a:lnTo>
                <a:lnTo>
                  <a:pt x="1567" y="2466"/>
                </a:lnTo>
                <a:lnTo>
                  <a:pt x="1565" y="2466"/>
                </a:lnTo>
                <a:lnTo>
                  <a:pt x="1563" y="2466"/>
                </a:lnTo>
                <a:lnTo>
                  <a:pt x="1559" y="2470"/>
                </a:lnTo>
                <a:lnTo>
                  <a:pt x="1555" y="2470"/>
                </a:lnTo>
                <a:lnTo>
                  <a:pt x="1555" y="2468"/>
                </a:lnTo>
                <a:lnTo>
                  <a:pt x="1555" y="2468"/>
                </a:lnTo>
                <a:lnTo>
                  <a:pt x="1555" y="2468"/>
                </a:lnTo>
                <a:lnTo>
                  <a:pt x="1553" y="2470"/>
                </a:lnTo>
                <a:lnTo>
                  <a:pt x="1553" y="2470"/>
                </a:lnTo>
                <a:lnTo>
                  <a:pt x="1551" y="2472"/>
                </a:lnTo>
                <a:lnTo>
                  <a:pt x="1551" y="2476"/>
                </a:lnTo>
                <a:lnTo>
                  <a:pt x="1551" y="2476"/>
                </a:lnTo>
                <a:lnTo>
                  <a:pt x="1548" y="2478"/>
                </a:lnTo>
                <a:lnTo>
                  <a:pt x="1551" y="2478"/>
                </a:lnTo>
                <a:lnTo>
                  <a:pt x="1555" y="2480"/>
                </a:lnTo>
                <a:lnTo>
                  <a:pt x="1557" y="2482"/>
                </a:lnTo>
                <a:lnTo>
                  <a:pt x="1557" y="2480"/>
                </a:lnTo>
                <a:lnTo>
                  <a:pt x="1557" y="2478"/>
                </a:lnTo>
                <a:lnTo>
                  <a:pt x="1559" y="2478"/>
                </a:lnTo>
                <a:lnTo>
                  <a:pt x="1561" y="2476"/>
                </a:lnTo>
                <a:lnTo>
                  <a:pt x="1563" y="2474"/>
                </a:lnTo>
                <a:lnTo>
                  <a:pt x="1565" y="2472"/>
                </a:lnTo>
                <a:lnTo>
                  <a:pt x="1574" y="2468"/>
                </a:lnTo>
                <a:lnTo>
                  <a:pt x="1576" y="2470"/>
                </a:lnTo>
                <a:lnTo>
                  <a:pt x="1578" y="2470"/>
                </a:lnTo>
                <a:lnTo>
                  <a:pt x="1578" y="2470"/>
                </a:lnTo>
                <a:lnTo>
                  <a:pt x="1576" y="2472"/>
                </a:lnTo>
                <a:lnTo>
                  <a:pt x="1576" y="2474"/>
                </a:lnTo>
                <a:lnTo>
                  <a:pt x="1574" y="2474"/>
                </a:lnTo>
                <a:lnTo>
                  <a:pt x="1569" y="2478"/>
                </a:lnTo>
                <a:lnTo>
                  <a:pt x="1567" y="2482"/>
                </a:lnTo>
                <a:lnTo>
                  <a:pt x="1565" y="2482"/>
                </a:lnTo>
                <a:lnTo>
                  <a:pt x="1565" y="2482"/>
                </a:lnTo>
                <a:lnTo>
                  <a:pt x="1567" y="2482"/>
                </a:lnTo>
                <a:lnTo>
                  <a:pt x="1567" y="2480"/>
                </a:lnTo>
                <a:lnTo>
                  <a:pt x="1567" y="2478"/>
                </a:lnTo>
                <a:lnTo>
                  <a:pt x="1565" y="2478"/>
                </a:lnTo>
                <a:lnTo>
                  <a:pt x="1563" y="2478"/>
                </a:lnTo>
                <a:lnTo>
                  <a:pt x="1561" y="2478"/>
                </a:lnTo>
                <a:lnTo>
                  <a:pt x="1561" y="2478"/>
                </a:lnTo>
                <a:lnTo>
                  <a:pt x="1559" y="2480"/>
                </a:lnTo>
                <a:lnTo>
                  <a:pt x="1559" y="2480"/>
                </a:lnTo>
                <a:lnTo>
                  <a:pt x="1559" y="2482"/>
                </a:lnTo>
                <a:lnTo>
                  <a:pt x="1563" y="2484"/>
                </a:lnTo>
                <a:lnTo>
                  <a:pt x="1563" y="2487"/>
                </a:lnTo>
                <a:lnTo>
                  <a:pt x="1567" y="2487"/>
                </a:lnTo>
                <a:lnTo>
                  <a:pt x="1569" y="2489"/>
                </a:lnTo>
                <a:lnTo>
                  <a:pt x="1574" y="2489"/>
                </a:lnTo>
                <a:lnTo>
                  <a:pt x="1576" y="2491"/>
                </a:lnTo>
                <a:lnTo>
                  <a:pt x="1578" y="2489"/>
                </a:lnTo>
                <a:lnTo>
                  <a:pt x="1580" y="2489"/>
                </a:lnTo>
                <a:lnTo>
                  <a:pt x="1580" y="2484"/>
                </a:lnTo>
                <a:lnTo>
                  <a:pt x="1580" y="2482"/>
                </a:lnTo>
                <a:lnTo>
                  <a:pt x="1580" y="2480"/>
                </a:lnTo>
                <a:lnTo>
                  <a:pt x="1580" y="2476"/>
                </a:lnTo>
                <a:lnTo>
                  <a:pt x="1582" y="2472"/>
                </a:lnTo>
                <a:lnTo>
                  <a:pt x="1582" y="2470"/>
                </a:lnTo>
                <a:lnTo>
                  <a:pt x="1582" y="2468"/>
                </a:lnTo>
                <a:lnTo>
                  <a:pt x="1584" y="2468"/>
                </a:lnTo>
                <a:lnTo>
                  <a:pt x="1586" y="2466"/>
                </a:lnTo>
                <a:lnTo>
                  <a:pt x="1588" y="2466"/>
                </a:lnTo>
                <a:lnTo>
                  <a:pt x="1595" y="2464"/>
                </a:lnTo>
                <a:lnTo>
                  <a:pt x="1597" y="2464"/>
                </a:lnTo>
                <a:lnTo>
                  <a:pt x="1599" y="2461"/>
                </a:lnTo>
                <a:lnTo>
                  <a:pt x="1601" y="2461"/>
                </a:lnTo>
                <a:lnTo>
                  <a:pt x="1601" y="2459"/>
                </a:lnTo>
                <a:lnTo>
                  <a:pt x="1605" y="2457"/>
                </a:lnTo>
                <a:lnTo>
                  <a:pt x="1607" y="2457"/>
                </a:lnTo>
                <a:lnTo>
                  <a:pt x="1607" y="2459"/>
                </a:lnTo>
                <a:lnTo>
                  <a:pt x="1615" y="2459"/>
                </a:lnTo>
                <a:lnTo>
                  <a:pt x="1618" y="2459"/>
                </a:lnTo>
                <a:lnTo>
                  <a:pt x="1615" y="2457"/>
                </a:lnTo>
                <a:lnTo>
                  <a:pt x="1613" y="2453"/>
                </a:lnTo>
                <a:lnTo>
                  <a:pt x="1609" y="2449"/>
                </a:lnTo>
                <a:lnTo>
                  <a:pt x="1609" y="2447"/>
                </a:lnTo>
                <a:lnTo>
                  <a:pt x="1607" y="2447"/>
                </a:lnTo>
                <a:lnTo>
                  <a:pt x="1605" y="2447"/>
                </a:lnTo>
                <a:lnTo>
                  <a:pt x="1603" y="2447"/>
                </a:lnTo>
                <a:lnTo>
                  <a:pt x="1603" y="2447"/>
                </a:lnTo>
                <a:lnTo>
                  <a:pt x="1601" y="2445"/>
                </a:lnTo>
                <a:lnTo>
                  <a:pt x="1603" y="2445"/>
                </a:lnTo>
                <a:lnTo>
                  <a:pt x="1605" y="2445"/>
                </a:lnTo>
                <a:lnTo>
                  <a:pt x="1607" y="2445"/>
                </a:lnTo>
                <a:lnTo>
                  <a:pt x="1607" y="2443"/>
                </a:lnTo>
                <a:lnTo>
                  <a:pt x="1607" y="2443"/>
                </a:lnTo>
                <a:lnTo>
                  <a:pt x="1607" y="2440"/>
                </a:lnTo>
                <a:lnTo>
                  <a:pt x="1605" y="2436"/>
                </a:lnTo>
                <a:lnTo>
                  <a:pt x="1605" y="2434"/>
                </a:lnTo>
                <a:lnTo>
                  <a:pt x="1605" y="2434"/>
                </a:lnTo>
                <a:lnTo>
                  <a:pt x="1603" y="2434"/>
                </a:lnTo>
                <a:lnTo>
                  <a:pt x="1603" y="2434"/>
                </a:lnTo>
                <a:lnTo>
                  <a:pt x="1605" y="2434"/>
                </a:lnTo>
                <a:lnTo>
                  <a:pt x="1605" y="2432"/>
                </a:lnTo>
                <a:lnTo>
                  <a:pt x="1605" y="2430"/>
                </a:lnTo>
                <a:lnTo>
                  <a:pt x="1607" y="2426"/>
                </a:lnTo>
                <a:lnTo>
                  <a:pt x="1607" y="2426"/>
                </a:lnTo>
                <a:lnTo>
                  <a:pt x="1609" y="2422"/>
                </a:lnTo>
                <a:lnTo>
                  <a:pt x="1611" y="2422"/>
                </a:lnTo>
                <a:lnTo>
                  <a:pt x="1613" y="2419"/>
                </a:lnTo>
                <a:lnTo>
                  <a:pt x="1615" y="2419"/>
                </a:lnTo>
                <a:lnTo>
                  <a:pt x="1615" y="2417"/>
                </a:lnTo>
                <a:lnTo>
                  <a:pt x="1615" y="2417"/>
                </a:lnTo>
                <a:lnTo>
                  <a:pt x="1615" y="2415"/>
                </a:lnTo>
                <a:lnTo>
                  <a:pt x="1613" y="2415"/>
                </a:lnTo>
                <a:lnTo>
                  <a:pt x="1611" y="2415"/>
                </a:lnTo>
                <a:lnTo>
                  <a:pt x="1609" y="2415"/>
                </a:lnTo>
                <a:lnTo>
                  <a:pt x="1609" y="2415"/>
                </a:lnTo>
                <a:lnTo>
                  <a:pt x="1613" y="2413"/>
                </a:lnTo>
                <a:lnTo>
                  <a:pt x="1613" y="2413"/>
                </a:lnTo>
                <a:lnTo>
                  <a:pt x="1613" y="2411"/>
                </a:lnTo>
                <a:lnTo>
                  <a:pt x="1613" y="2411"/>
                </a:lnTo>
                <a:lnTo>
                  <a:pt x="1613" y="2413"/>
                </a:lnTo>
                <a:lnTo>
                  <a:pt x="1615" y="2415"/>
                </a:lnTo>
                <a:lnTo>
                  <a:pt x="1618" y="2415"/>
                </a:lnTo>
                <a:lnTo>
                  <a:pt x="1620" y="2417"/>
                </a:lnTo>
                <a:lnTo>
                  <a:pt x="1620" y="2417"/>
                </a:lnTo>
                <a:lnTo>
                  <a:pt x="1624" y="2415"/>
                </a:lnTo>
                <a:lnTo>
                  <a:pt x="1626" y="2413"/>
                </a:lnTo>
                <a:lnTo>
                  <a:pt x="1626" y="2413"/>
                </a:lnTo>
                <a:lnTo>
                  <a:pt x="1628" y="2403"/>
                </a:lnTo>
                <a:lnTo>
                  <a:pt x="1628" y="2403"/>
                </a:lnTo>
                <a:lnTo>
                  <a:pt x="1628" y="2401"/>
                </a:lnTo>
                <a:lnTo>
                  <a:pt x="1630" y="2396"/>
                </a:lnTo>
                <a:lnTo>
                  <a:pt x="1632" y="2394"/>
                </a:lnTo>
                <a:lnTo>
                  <a:pt x="1634" y="2390"/>
                </a:lnTo>
                <a:lnTo>
                  <a:pt x="1636" y="2390"/>
                </a:lnTo>
                <a:lnTo>
                  <a:pt x="1641" y="2388"/>
                </a:lnTo>
                <a:lnTo>
                  <a:pt x="1643" y="2386"/>
                </a:lnTo>
                <a:lnTo>
                  <a:pt x="1645" y="2384"/>
                </a:lnTo>
                <a:lnTo>
                  <a:pt x="1651" y="2380"/>
                </a:lnTo>
                <a:lnTo>
                  <a:pt x="1653" y="2380"/>
                </a:lnTo>
                <a:lnTo>
                  <a:pt x="1653" y="2378"/>
                </a:lnTo>
                <a:lnTo>
                  <a:pt x="1655" y="2378"/>
                </a:lnTo>
                <a:lnTo>
                  <a:pt x="1653" y="2375"/>
                </a:lnTo>
                <a:lnTo>
                  <a:pt x="1653" y="2375"/>
                </a:lnTo>
                <a:lnTo>
                  <a:pt x="1651" y="2375"/>
                </a:lnTo>
                <a:lnTo>
                  <a:pt x="1649" y="2375"/>
                </a:lnTo>
                <a:lnTo>
                  <a:pt x="1649" y="2375"/>
                </a:lnTo>
                <a:lnTo>
                  <a:pt x="1651" y="2375"/>
                </a:lnTo>
                <a:lnTo>
                  <a:pt x="1653" y="2373"/>
                </a:lnTo>
                <a:lnTo>
                  <a:pt x="1653" y="2371"/>
                </a:lnTo>
                <a:lnTo>
                  <a:pt x="1655" y="2371"/>
                </a:lnTo>
                <a:lnTo>
                  <a:pt x="1655" y="2367"/>
                </a:lnTo>
                <a:lnTo>
                  <a:pt x="1655" y="2365"/>
                </a:lnTo>
                <a:lnTo>
                  <a:pt x="1653" y="2363"/>
                </a:lnTo>
                <a:lnTo>
                  <a:pt x="1651" y="2363"/>
                </a:lnTo>
                <a:lnTo>
                  <a:pt x="1643" y="2361"/>
                </a:lnTo>
                <a:lnTo>
                  <a:pt x="1641" y="2361"/>
                </a:lnTo>
                <a:lnTo>
                  <a:pt x="1632" y="2352"/>
                </a:lnTo>
                <a:lnTo>
                  <a:pt x="1630" y="2350"/>
                </a:lnTo>
                <a:lnTo>
                  <a:pt x="1628" y="2348"/>
                </a:lnTo>
                <a:lnTo>
                  <a:pt x="1628" y="2346"/>
                </a:lnTo>
                <a:lnTo>
                  <a:pt x="1628" y="2346"/>
                </a:lnTo>
                <a:lnTo>
                  <a:pt x="1628" y="2344"/>
                </a:lnTo>
                <a:lnTo>
                  <a:pt x="1628" y="2342"/>
                </a:lnTo>
                <a:lnTo>
                  <a:pt x="1632" y="2338"/>
                </a:lnTo>
                <a:lnTo>
                  <a:pt x="1634" y="2336"/>
                </a:lnTo>
                <a:lnTo>
                  <a:pt x="1639" y="2329"/>
                </a:lnTo>
                <a:lnTo>
                  <a:pt x="1639" y="2329"/>
                </a:lnTo>
                <a:lnTo>
                  <a:pt x="1643" y="2327"/>
                </a:lnTo>
                <a:lnTo>
                  <a:pt x="1645" y="2327"/>
                </a:lnTo>
                <a:lnTo>
                  <a:pt x="1645" y="2327"/>
                </a:lnTo>
                <a:lnTo>
                  <a:pt x="1647" y="2325"/>
                </a:lnTo>
                <a:lnTo>
                  <a:pt x="1649" y="2323"/>
                </a:lnTo>
                <a:lnTo>
                  <a:pt x="1655" y="2325"/>
                </a:lnTo>
                <a:lnTo>
                  <a:pt x="1657" y="2325"/>
                </a:lnTo>
                <a:lnTo>
                  <a:pt x="1657" y="2323"/>
                </a:lnTo>
                <a:lnTo>
                  <a:pt x="1657" y="2323"/>
                </a:lnTo>
                <a:lnTo>
                  <a:pt x="1655" y="2321"/>
                </a:lnTo>
                <a:lnTo>
                  <a:pt x="1657" y="2319"/>
                </a:lnTo>
                <a:lnTo>
                  <a:pt x="1662" y="2315"/>
                </a:lnTo>
                <a:lnTo>
                  <a:pt x="1662" y="2313"/>
                </a:lnTo>
                <a:lnTo>
                  <a:pt x="1662" y="2313"/>
                </a:lnTo>
                <a:lnTo>
                  <a:pt x="1662" y="2310"/>
                </a:lnTo>
                <a:lnTo>
                  <a:pt x="1662" y="2308"/>
                </a:lnTo>
                <a:lnTo>
                  <a:pt x="1662" y="2302"/>
                </a:lnTo>
                <a:lnTo>
                  <a:pt x="1662" y="2300"/>
                </a:lnTo>
                <a:lnTo>
                  <a:pt x="1662" y="2300"/>
                </a:lnTo>
                <a:lnTo>
                  <a:pt x="1664" y="2298"/>
                </a:lnTo>
                <a:lnTo>
                  <a:pt x="1666" y="2294"/>
                </a:lnTo>
                <a:lnTo>
                  <a:pt x="1668" y="2292"/>
                </a:lnTo>
                <a:lnTo>
                  <a:pt x="1670" y="2292"/>
                </a:lnTo>
                <a:lnTo>
                  <a:pt x="1674" y="2290"/>
                </a:lnTo>
                <a:lnTo>
                  <a:pt x="1674" y="2290"/>
                </a:lnTo>
                <a:lnTo>
                  <a:pt x="1676" y="2290"/>
                </a:lnTo>
                <a:lnTo>
                  <a:pt x="1674" y="2287"/>
                </a:lnTo>
                <a:lnTo>
                  <a:pt x="1674" y="2287"/>
                </a:lnTo>
                <a:lnTo>
                  <a:pt x="1672" y="2287"/>
                </a:lnTo>
                <a:lnTo>
                  <a:pt x="1666" y="2285"/>
                </a:lnTo>
                <a:lnTo>
                  <a:pt x="1666" y="2283"/>
                </a:lnTo>
                <a:lnTo>
                  <a:pt x="1668" y="2283"/>
                </a:lnTo>
                <a:lnTo>
                  <a:pt x="1672" y="2281"/>
                </a:lnTo>
                <a:lnTo>
                  <a:pt x="1674" y="2281"/>
                </a:lnTo>
                <a:lnTo>
                  <a:pt x="1676" y="2281"/>
                </a:lnTo>
                <a:lnTo>
                  <a:pt x="1676" y="2283"/>
                </a:lnTo>
                <a:lnTo>
                  <a:pt x="1678" y="2285"/>
                </a:lnTo>
                <a:lnTo>
                  <a:pt x="1678" y="2287"/>
                </a:lnTo>
                <a:lnTo>
                  <a:pt x="1680" y="2287"/>
                </a:lnTo>
                <a:lnTo>
                  <a:pt x="1685" y="2285"/>
                </a:lnTo>
                <a:lnTo>
                  <a:pt x="1685" y="2285"/>
                </a:lnTo>
                <a:lnTo>
                  <a:pt x="1687" y="2283"/>
                </a:lnTo>
                <a:lnTo>
                  <a:pt x="1687" y="2281"/>
                </a:lnTo>
                <a:lnTo>
                  <a:pt x="1687" y="2279"/>
                </a:lnTo>
                <a:lnTo>
                  <a:pt x="1687" y="2277"/>
                </a:lnTo>
                <a:lnTo>
                  <a:pt x="1685" y="2275"/>
                </a:lnTo>
                <a:lnTo>
                  <a:pt x="1685" y="2275"/>
                </a:lnTo>
                <a:lnTo>
                  <a:pt x="1683" y="2275"/>
                </a:lnTo>
                <a:lnTo>
                  <a:pt x="1683" y="2275"/>
                </a:lnTo>
                <a:lnTo>
                  <a:pt x="1678" y="2275"/>
                </a:lnTo>
                <a:lnTo>
                  <a:pt x="1676" y="2275"/>
                </a:lnTo>
                <a:lnTo>
                  <a:pt x="1676" y="2277"/>
                </a:lnTo>
                <a:lnTo>
                  <a:pt x="1680" y="2277"/>
                </a:lnTo>
                <a:lnTo>
                  <a:pt x="1680" y="2277"/>
                </a:lnTo>
                <a:lnTo>
                  <a:pt x="1678" y="2279"/>
                </a:lnTo>
                <a:lnTo>
                  <a:pt x="1676" y="2279"/>
                </a:lnTo>
                <a:lnTo>
                  <a:pt x="1674" y="2279"/>
                </a:lnTo>
                <a:lnTo>
                  <a:pt x="1672" y="2279"/>
                </a:lnTo>
                <a:lnTo>
                  <a:pt x="1672" y="2279"/>
                </a:lnTo>
                <a:lnTo>
                  <a:pt x="1672" y="2277"/>
                </a:lnTo>
                <a:lnTo>
                  <a:pt x="1674" y="2277"/>
                </a:lnTo>
                <a:lnTo>
                  <a:pt x="1672" y="2277"/>
                </a:lnTo>
                <a:lnTo>
                  <a:pt x="1672" y="2277"/>
                </a:lnTo>
                <a:lnTo>
                  <a:pt x="1670" y="2275"/>
                </a:lnTo>
                <a:lnTo>
                  <a:pt x="1668" y="2275"/>
                </a:lnTo>
                <a:lnTo>
                  <a:pt x="1666" y="2273"/>
                </a:lnTo>
                <a:lnTo>
                  <a:pt x="1666" y="2271"/>
                </a:lnTo>
                <a:lnTo>
                  <a:pt x="1666" y="2266"/>
                </a:lnTo>
                <a:lnTo>
                  <a:pt x="1666" y="2264"/>
                </a:lnTo>
                <a:lnTo>
                  <a:pt x="1664" y="2258"/>
                </a:lnTo>
                <a:lnTo>
                  <a:pt x="1664" y="2256"/>
                </a:lnTo>
                <a:lnTo>
                  <a:pt x="1664" y="2254"/>
                </a:lnTo>
                <a:lnTo>
                  <a:pt x="1664" y="2252"/>
                </a:lnTo>
                <a:lnTo>
                  <a:pt x="1666" y="2252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0"/>
                </a:lnTo>
                <a:lnTo>
                  <a:pt x="1668" y="2252"/>
                </a:lnTo>
                <a:lnTo>
                  <a:pt x="1668" y="2252"/>
                </a:lnTo>
                <a:lnTo>
                  <a:pt x="1672" y="2252"/>
                </a:lnTo>
                <a:lnTo>
                  <a:pt x="1674" y="2254"/>
                </a:lnTo>
                <a:lnTo>
                  <a:pt x="1678" y="2254"/>
                </a:lnTo>
                <a:lnTo>
                  <a:pt x="1685" y="2258"/>
                </a:lnTo>
                <a:lnTo>
                  <a:pt x="1687" y="2258"/>
                </a:lnTo>
                <a:lnTo>
                  <a:pt x="1691" y="2258"/>
                </a:lnTo>
                <a:lnTo>
                  <a:pt x="1695" y="2256"/>
                </a:lnTo>
                <a:lnTo>
                  <a:pt x="1697" y="2256"/>
                </a:lnTo>
                <a:lnTo>
                  <a:pt x="1703" y="2254"/>
                </a:lnTo>
                <a:lnTo>
                  <a:pt x="1706" y="2252"/>
                </a:lnTo>
                <a:lnTo>
                  <a:pt x="1706" y="2250"/>
                </a:lnTo>
                <a:lnTo>
                  <a:pt x="1703" y="2245"/>
                </a:lnTo>
                <a:lnTo>
                  <a:pt x="1703" y="2243"/>
                </a:lnTo>
                <a:lnTo>
                  <a:pt x="1703" y="2241"/>
                </a:lnTo>
                <a:lnTo>
                  <a:pt x="1706" y="2237"/>
                </a:lnTo>
                <a:lnTo>
                  <a:pt x="1706" y="2235"/>
                </a:lnTo>
                <a:lnTo>
                  <a:pt x="1706" y="2235"/>
                </a:lnTo>
                <a:lnTo>
                  <a:pt x="1708" y="2235"/>
                </a:lnTo>
                <a:lnTo>
                  <a:pt x="1708" y="2231"/>
                </a:lnTo>
                <a:lnTo>
                  <a:pt x="1708" y="2229"/>
                </a:lnTo>
                <a:lnTo>
                  <a:pt x="1708" y="2229"/>
                </a:lnTo>
                <a:lnTo>
                  <a:pt x="1708" y="2227"/>
                </a:lnTo>
                <a:lnTo>
                  <a:pt x="1708" y="2227"/>
                </a:lnTo>
                <a:lnTo>
                  <a:pt x="1708" y="2227"/>
                </a:lnTo>
                <a:lnTo>
                  <a:pt x="1706" y="2225"/>
                </a:lnTo>
                <a:lnTo>
                  <a:pt x="1706" y="2225"/>
                </a:lnTo>
                <a:lnTo>
                  <a:pt x="1706" y="2222"/>
                </a:lnTo>
                <a:lnTo>
                  <a:pt x="1706" y="2220"/>
                </a:lnTo>
                <a:lnTo>
                  <a:pt x="1703" y="2218"/>
                </a:lnTo>
                <a:lnTo>
                  <a:pt x="1706" y="2218"/>
                </a:lnTo>
                <a:lnTo>
                  <a:pt x="1708" y="2218"/>
                </a:lnTo>
                <a:lnTo>
                  <a:pt x="1708" y="2220"/>
                </a:lnTo>
                <a:lnTo>
                  <a:pt x="1712" y="2220"/>
                </a:lnTo>
                <a:lnTo>
                  <a:pt x="1716" y="2220"/>
                </a:lnTo>
                <a:lnTo>
                  <a:pt x="1718" y="2220"/>
                </a:lnTo>
                <a:lnTo>
                  <a:pt x="1722" y="2220"/>
                </a:lnTo>
                <a:lnTo>
                  <a:pt x="1724" y="2220"/>
                </a:lnTo>
                <a:lnTo>
                  <a:pt x="1741" y="2218"/>
                </a:lnTo>
                <a:lnTo>
                  <a:pt x="1743" y="2218"/>
                </a:lnTo>
                <a:lnTo>
                  <a:pt x="1754" y="2216"/>
                </a:lnTo>
                <a:lnTo>
                  <a:pt x="1764" y="2212"/>
                </a:lnTo>
                <a:lnTo>
                  <a:pt x="1773" y="2208"/>
                </a:lnTo>
                <a:lnTo>
                  <a:pt x="1775" y="2206"/>
                </a:lnTo>
                <a:lnTo>
                  <a:pt x="1775" y="2204"/>
                </a:lnTo>
                <a:lnTo>
                  <a:pt x="1777" y="2199"/>
                </a:lnTo>
                <a:lnTo>
                  <a:pt x="1781" y="2195"/>
                </a:lnTo>
                <a:lnTo>
                  <a:pt x="1785" y="2187"/>
                </a:lnTo>
                <a:lnTo>
                  <a:pt x="1787" y="2185"/>
                </a:lnTo>
                <a:lnTo>
                  <a:pt x="1787" y="2183"/>
                </a:lnTo>
                <a:lnTo>
                  <a:pt x="1787" y="2178"/>
                </a:lnTo>
                <a:lnTo>
                  <a:pt x="1785" y="2178"/>
                </a:lnTo>
                <a:lnTo>
                  <a:pt x="1785" y="2176"/>
                </a:lnTo>
                <a:lnTo>
                  <a:pt x="1783" y="2176"/>
                </a:lnTo>
                <a:lnTo>
                  <a:pt x="1781" y="2176"/>
                </a:lnTo>
                <a:lnTo>
                  <a:pt x="1779" y="2174"/>
                </a:lnTo>
                <a:lnTo>
                  <a:pt x="1777" y="2172"/>
                </a:lnTo>
                <a:lnTo>
                  <a:pt x="1777" y="2170"/>
                </a:lnTo>
                <a:lnTo>
                  <a:pt x="1777" y="2166"/>
                </a:lnTo>
                <a:lnTo>
                  <a:pt x="1779" y="2164"/>
                </a:lnTo>
                <a:lnTo>
                  <a:pt x="1779" y="2162"/>
                </a:lnTo>
                <a:lnTo>
                  <a:pt x="1777" y="2157"/>
                </a:lnTo>
                <a:lnTo>
                  <a:pt x="1775" y="2155"/>
                </a:lnTo>
                <a:lnTo>
                  <a:pt x="1771" y="2153"/>
                </a:lnTo>
                <a:lnTo>
                  <a:pt x="1764" y="2149"/>
                </a:lnTo>
                <a:lnTo>
                  <a:pt x="1762" y="2147"/>
                </a:lnTo>
                <a:lnTo>
                  <a:pt x="1760" y="2147"/>
                </a:lnTo>
                <a:lnTo>
                  <a:pt x="1760" y="2143"/>
                </a:lnTo>
                <a:lnTo>
                  <a:pt x="1760" y="2143"/>
                </a:lnTo>
                <a:lnTo>
                  <a:pt x="1762" y="2143"/>
                </a:lnTo>
                <a:lnTo>
                  <a:pt x="1762" y="2143"/>
                </a:lnTo>
                <a:lnTo>
                  <a:pt x="1762" y="2139"/>
                </a:lnTo>
                <a:lnTo>
                  <a:pt x="1762" y="2139"/>
                </a:lnTo>
                <a:lnTo>
                  <a:pt x="1760" y="2136"/>
                </a:lnTo>
                <a:lnTo>
                  <a:pt x="1760" y="2134"/>
                </a:lnTo>
                <a:lnTo>
                  <a:pt x="1760" y="2132"/>
                </a:lnTo>
                <a:lnTo>
                  <a:pt x="1760" y="2128"/>
                </a:lnTo>
                <a:lnTo>
                  <a:pt x="1762" y="2124"/>
                </a:lnTo>
                <a:lnTo>
                  <a:pt x="1762" y="2124"/>
                </a:lnTo>
                <a:lnTo>
                  <a:pt x="1762" y="2124"/>
                </a:lnTo>
                <a:lnTo>
                  <a:pt x="1764" y="2124"/>
                </a:lnTo>
                <a:lnTo>
                  <a:pt x="1764" y="2122"/>
                </a:lnTo>
                <a:lnTo>
                  <a:pt x="1764" y="2122"/>
                </a:lnTo>
                <a:lnTo>
                  <a:pt x="1764" y="2115"/>
                </a:lnTo>
                <a:lnTo>
                  <a:pt x="1764" y="2113"/>
                </a:lnTo>
                <a:lnTo>
                  <a:pt x="1764" y="2115"/>
                </a:lnTo>
                <a:lnTo>
                  <a:pt x="1766" y="2120"/>
                </a:lnTo>
                <a:lnTo>
                  <a:pt x="1766" y="2122"/>
                </a:lnTo>
                <a:lnTo>
                  <a:pt x="1766" y="2122"/>
                </a:lnTo>
                <a:lnTo>
                  <a:pt x="1764" y="2124"/>
                </a:lnTo>
                <a:lnTo>
                  <a:pt x="1764" y="2124"/>
                </a:lnTo>
                <a:lnTo>
                  <a:pt x="1764" y="2124"/>
                </a:lnTo>
                <a:lnTo>
                  <a:pt x="1762" y="2126"/>
                </a:lnTo>
                <a:lnTo>
                  <a:pt x="1762" y="2126"/>
                </a:lnTo>
                <a:lnTo>
                  <a:pt x="1762" y="2130"/>
                </a:lnTo>
                <a:lnTo>
                  <a:pt x="1760" y="2134"/>
                </a:lnTo>
                <a:lnTo>
                  <a:pt x="1762" y="2136"/>
                </a:lnTo>
                <a:lnTo>
                  <a:pt x="1764" y="2141"/>
                </a:lnTo>
                <a:lnTo>
                  <a:pt x="1768" y="2143"/>
                </a:lnTo>
                <a:lnTo>
                  <a:pt x="1768" y="2145"/>
                </a:lnTo>
                <a:lnTo>
                  <a:pt x="1768" y="2145"/>
                </a:lnTo>
                <a:lnTo>
                  <a:pt x="1771" y="2147"/>
                </a:lnTo>
                <a:lnTo>
                  <a:pt x="1775" y="2145"/>
                </a:lnTo>
                <a:lnTo>
                  <a:pt x="1779" y="2147"/>
                </a:lnTo>
                <a:lnTo>
                  <a:pt x="1783" y="2149"/>
                </a:lnTo>
                <a:lnTo>
                  <a:pt x="1789" y="2151"/>
                </a:lnTo>
                <a:lnTo>
                  <a:pt x="1791" y="2153"/>
                </a:lnTo>
                <a:lnTo>
                  <a:pt x="1794" y="2153"/>
                </a:lnTo>
                <a:lnTo>
                  <a:pt x="1794" y="2153"/>
                </a:lnTo>
                <a:lnTo>
                  <a:pt x="1796" y="2153"/>
                </a:lnTo>
                <a:lnTo>
                  <a:pt x="1798" y="2151"/>
                </a:lnTo>
                <a:lnTo>
                  <a:pt x="1802" y="2151"/>
                </a:lnTo>
                <a:lnTo>
                  <a:pt x="1806" y="2151"/>
                </a:lnTo>
                <a:lnTo>
                  <a:pt x="1808" y="2153"/>
                </a:lnTo>
                <a:lnTo>
                  <a:pt x="1810" y="2153"/>
                </a:lnTo>
                <a:lnTo>
                  <a:pt x="1812" y="2153"/>
                </a:lnTo>
                <a:lnTo>
                  <a:pt x="1821" y="2151"/>
                </a:lnTo>
                <a:lnTo>
                  <a:pt x="1821" y="2149"/>
                </a:lnTo>
                <a:lnTo>
                  <a:pt x="1823" y="2149"/>
                </a:lnTo>
                <a:lnTo>
                  <a:pt x="1825" y="2147"/>
                </a:lnTo>
                <a:lnTo>
                  <a:pt x="1829" y="2145"/>
                </a:lnTo>
                <a:lnTo>
                  <a:pt x="1829" y="2143"/>
                </a:lnTo>
                <a:lnTo>
                  <a:pt x="1831" y="2139"/>
                </a:lnTo>
                <a:lnTo>
                  <a:pt x="1833" y="2136"/>
                </a:lnTo>
                <a:lnTo>
                  <a:pt x="1833" y="2134"/>
                </a:lnTo>
                <a:lnTo>
                  <a:pt x="1835" y="2134"/>
                </a:lnTo>
                <a:lnTo>
                  <a:pt x="1842" y="2128"/>
                </a:lnTo>
                <a:lnTo>
                  <a:pt x="1844" y="2126"/>
                </a:lnTo>
                <a:lnTo>
                  <a:pt x="1846" y="2124"/>
                </a:lnTo>
                <a:lnTo>
                  <a:pt x="1846" y="2120"/>
                </a:lnTo>
                <a:lnTo>
                  <a:pt x="1850" y="2113"/>
                </a:lnTo>
                <a:lnTo>
                  <a:pt x="1850" y="2111"/>
                </a:lnTo>
                <a:lnTo>
                  <a:pt x="1852" y="2109"/>
                </a:lnTo>
                <a:lnTo>
                  <a:pt x="1852" y="2109"/>
                </a:lnTo>
                <a:lnTo>
                  <a:pt x="1852" y="2107"/>
                </a:lnTo>
                <a:lnTo>
                  <a:pt x="1852" y="2105"/>
                </a:lnTo>
                <a:lnTo>
                  <a:pt x="1852" y="2105"/>
                </a:lnTo>
                <a:lnTo>
                  <a:pt x="1852" y="2101"/>
                </a:lnTo>
                <a:lnTo>
                  <a:pt x="1854" y="2101"/>
                </a:lnTo>
                <a:lnTo>
                  <a:pt x="1854" y="2099"/>
                </a:lnTo>
                <a:lnTo>
                  <a:pt x="1854" y="2097"/>
                </a:lnTo>
                <a:lnTo>
                  <a:pt x="1856" y="2097"/>
                </a:lnTo>
                <a:lnTo>
                  <a:pt x="1859" y="2095"/>
                </a:lnTo>
                <a:lnTo>
                  <a:pt x="1861" y="2092"/>
                </a:lnTo>
                <a:lnTo>
                  <a:pt x="1863" y="2092"/>
                </a:lnTo>
                <a:lnTo>
                  <a:pt x="1863" y="2090"/>
                </a:lnTo>
                <a:lnTo>
                  <a:pt x="1863" y="2090"/>
                </a:lnTo>
                <a:lnTo>
                  <a:pt x="1863" y="2088"/>
                </a:lnTo>
                <a:lnTo>
                  <a:pt x="1863" y="2086"/>
                </a:lnTo>
                <a:lnTo>
                  <a:pt x="1865" y="2086"/>
                </a:lnTo>
                <a:lnTo>
                  <a:pt x="1865" y="2086"/>
                </a:lnTo>
                <a:lnTo>
                  <a:pt x="1865" y="2084"/>
                </a:lnTo>
                <a:lnTo>
                  <a:pt x="1865" y="2082"/>
                </a:lnTo>
                <a:lnTo>
                  <a:pt x="1867" y="2082"/>
                </a:lnTo>
                <a:lnTo>
                  <a:pt x="1867" y="2080"/>
                </a:lnTo>
                <a:lnTo>
                  <a:pt x="1865" y="2078"/>
                </a:lnTo>
                <a:lnTo>
                  <a:pt x="1865" y="2078"/>
                </a:lnTo>
                <a:lnTo>
                  <a:pt x="1865" y="2076"/>
                </a:lnTo>
                <a:lnTo>
                  <a:pt x="1865" y="2076"/>
                </a:lnTo>
                <a:lnTo>
                  <a:pt x="1865" y="2078"/>
                </a:lnTo>
                <a:lnTo>
                  <a:pt x="1867" y="2078"/>
                </a:lnTo>
                <a:lnTo>
                  <a:pt x="1869" y="2080"/>
                </a:lnTo>
                <a:lnTo>
                  <a:pt x="1869" y="2080"/>
                </a:lnTo>
                <a:lnTo>
                  <a:pt x="1869" y="2080"/>
                </a:lnTo>
                <a:lnTo>
                  <a:pt x="1873" y="2078"/>
                </a:lnTo>
                <a:lnTo>
                  <a:pt x="1875" y="2080"/>
                </a:lnTo>
                <a:lnTo>
                  <a:pt x="1875" y="2080"/>
                </a:lnTo>
                <a:lnTo>
                  <a:pt x="1875" y="2082"/>
                </a:lnTo>
                <a:lnTo>
                  <a:pt x="1875" y="2082"/>
                </a:lnTo>
                <a:lnTo>
                  <a:pt x="1873" y="2082"/>
                </a:lnTo>
                <a:lnTo>
                  <a:pt x="1873" y="2082"/>
                </a:lnTo>
                <a:lnTo>
                  <a:pt x="1873" y="2086"/>
                </a:lnTo>
                <a:lnTo>
                  <a:pt x="1873" y="2088"/>
                </a:lnTo>
                <a:lnTo>
                  <a:pt x="1869" y="2088"/>
                </a:lnTo>
                <a:lnTo>
                  <a:pt x="1869" y="2090"/>
                </a:lnTo>
                <a:lnTo>
                  <a:pt x="1869" y="2092"/>
                </a:lnTo>
                <a:lnTo>
                  <a:pt x="1869" y="2092"/>
                </a:lnTo>
                <a:lnTo>
                  <a:pt x="1867" y="2092"/>
                </a:lnTo>
                <a:lnTo>
                  <a:pt x="1867" y="2092"/>
                </a:lnTo>
                <a:lnTo>
                  <a:pt x="1867" y="2095"/>
                </a:lnTo>
                <a:lnTo>
                  <a:pt x="1867" y="2097"/>
                </a:lnTo>
                <a:lnTo>
                  <a:pt x="1865" y="2099"/>
                </a:lnTo>
                <a:lnTo>
                  <a:pt x="1863" y="2099"/>
                </a:lnTo>
                <a:lnTo>
                  <a:pt x="1859" y="2103"/>
                </a:lnTo>
                <a:lnTo>
                  <a:pt x="1856" y="2103"/>
                </a:lnTo>
                <a:lnTo>
                  <a:pt x="1856" y="2103"/>
                </a:lnTo>
                <a:lnTo>
                  <a:pt x="1856" y="2105"/>
                </a:lnTo>
                <a:lnTo>
                  <a:pt x="1854" y="2103"/>
                </a:lnTo>
                <a:lnTo>
                  <a:pt x="1854" y="2103"/>
                </a:lnTo>
                <a:lnTo>
                  <a:pt x="1854" y="2105"/>
                </a:lnTo>
                <a:lnTo>
                  <a:pt x="1854" y="2107"/>
                </a:lnTo>
                <a:lnTo>
                  <a:pt x="1854" y="2107"/>
                </a:lnTo>
                <a:lnTo>
                  <a:pt x="1854" y="2109"/>
                </a:lnTo>
                <a:lnTo>
                  <a:pt x="1856" y="2107"/>
                </a:lnTo>
                <a:lnTo>
                  <a:pt x="1856" y="2105"/>
                </a:lnTo>
                <a:lnTo>
                  <a:pt x="1863" y="2101"/>
                </a:lnTo>
                <a:lnTo>
                  <a:pt x="1867" y="2099"/>
                </a:lnTo>
                <a:lnTo>
                  <a:pt x="1869" y="2095"/>
                </a:lnTo>
                <a:lnTo>
                  <a:pt x="1873" y="2092"/>
                </a:lnTo>
                <a:lnTo>
                  <a:pt x="1875" y="2088"/>
                </a:lnTo>
                <a:lnTo>
                  <a:pt x="1879" y="2082"/>
                </a:lnTo>
                <a:lnTo>
                  <a:pt x="1884" y="2071"/>
                </a:lnTo>
                <a:lnTo>
                  <a:pt x="1888" y="2065"/>
                </a:lnTo>
                <a:lnTo>
                  <a:pt x="1890" y="2061"/>
                </a:lnTo>
                <a:lnTo>
                  <a:pt x="1894" y="2057"/>
                </a:lnTo>
                <a:lnTo>
                  <a:pt x="1898" y="2055"/>
                </a:lnTo>
                <a:lnTo>
                  <a:pt x="1900" y="2053"/>
                </a:lnTo>
                <a:lnTo>
                  <a:pt x="1900" y="2051"/>
                </a:lnTo>
                <a:lnTo>
                  <a:pt x="1903" y="2048"/>
                </a:lnTo>
                <a:lnTo>
                  <a:pt x="1903" y="2046"/>
                </a:lnTo>
                <a:lnTo>
                  <a:pt x="1903" y="2044"/>
                </a:lnTo>
                <a:lnTo>
                  <a:pt x="1903" y="2040"/>
                </a:lnTo>
                <a:lnTo>
                  <a:pt x="1903" y="2036"/>
                </a:lnTo>
                <a:lnTo>
                  <a:pt x="1905" y="2034"/>
                </a:lnTo>
                <a:lnTo>
                  <a:pt x="1905" y="2032"/>
                </a:lnTo>
                <a:lnTo>
                  <a:pt x="1905" y="2032"/>
                </a:lnTo>
                <a:lnTo>
                  <a:pt x="1905" y="2030"/>
                </a:lnTo>
                <a:lnTo>
                  <a:pt x="1905" y="2030"/>
                </a:lnTo>
                <a:lnTo>
                  <a:pt x="1903" y="2025"/>
                </a:lnTo>
                <a:lnTo>
                  <a:pt x="1903" y="2023"/>
                </a:lnTo>
                <a:lnTo>
                  <a:pt x="1903" y="2023"/>
                </a:lnTo>
                <a:lnTo>
                  <a:pt x="1903" y="2021"/>
                </a:lnTo>
                <a:lnTo>
                  <a:pt x="1903" y="2019"/>
                </a:lnTo>
                <a:lnTo>
                  <a:pt x="1903" y="2019"/>
                </a:lnTo>
                <a:lnTo>
                  <a:pt x="1900" y="2017"/>
                </a:lnTo>
                <a:lnTo>
                  <a:pt x="1903" y="2017"/>
                </a:lnTo>
                <a:lnTo>
                  <a:pt x="1903" y="2017"/>
                </a:lnTo>
                <a:lnTo>
                  <a:pt x="1903" y="2015"/>
                </a:lnTo>
                <a:lnTo>
                  <a:pt x="1905" y="2013"/>
                </a:lnTo>
                <a:lnTo>
                  <a:pt x="1903" y="2011"/>
                </a:lnTo>
                <a:lnTo>
                  <a:pt x="1903" y="2011"/>
                </a:lnTo>
                <a:lnTo>
                  <a:pt x="1903" y="2011"/>
                </a:lnTo>
                <a:lnTo>
                  <a:pt x="1905" y="2011"/>
                </a:lnTo>
                <a:lnTo>
                  <a:pt x="1907" y="2006"/>
                </a:lnTo>
                <a:lnTo>
                  <a:pt x="1907" y="2006"/>
                </a:lnTo>
                <a:lnTo>
                  <a:pt x="1905" y="2006"/>
                </a:lnTo>
                <a:lnTo>
                  <a:pt x="1903" y="2004"/>
                </a:lnTo>
                <a:lnTo>
                  <a:pt x="1903" y="2002"/>
                </a:lnTo>
                <a:lnTo>
                  <a:pt x="1903" y="2004"/>
                </a:lnTo>
                <a:lnTo>
                  <a:pt x="1905" y="2004"/>
                </a:lnTo>
                <a:lnTo>
                  <a:pt x="1905" y="2004"/>
                </a:lnTo>
                <a:lnTo>
                  <a:pt x="1907" y="2004"/>
                </a:lnTo>
                <a:lnTo>
                  <a:pt x="1905" y="2002"/>
                </a:lnTo>
                <a:lnTo>
                  <a:pt x="1907" y="2002"/>
                </a:lnTo>
                <a:lnTo>
                  <a:pt x="1909" y="2002"/>
                </a:lnTo>
                <a:lnTo>
                  <a:pt x="1909" y="2002"/>
                </a:lnTo>
                <a:lnTo>
                  <a:pt x="1909" y="2004"/>
                </a:lnTo>
                <a:lnTo>
                  <a:pt x="1909" y="2004"/>
                </a:lnTo>
                <a:lnTo>
                  <a:pt x="1911" y="2000"/>
                </a:lnTo>
                <a:lnTo>
                  <a:pt x="1913" y="2000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3" y="1998"/>
                </a:lnTo>
                <a:lnTo>
                  <a:pt x="1915" y="1998"/>
                </a:lnTo>
                <a:lnTo>
                  <a:pt x="1915" y="1996"/>
                </a:lnTo>
                <a:lnTo>
                  <a:pt x="1917" y="1994"/>
                </a:lnTo>
                <a:lnTo>
                  <a:pt x="1926" y="1990"/>
                </a:lnTo>
                <a:lnTo>
                  <a:pt x="1930" y="1986"/>
                </a:lnTo>
                <a:lnTo>
                  <a:pt x="1932" y="1983"/>
                </a:lnTo>
                <a:lnTo>
                  <a:pt x="1942" y="1979"/>
                </a:lnTo>
                <a:lnTo>
                  <a:pt x="1944" y="1979"/>
                </a:lnTo>
                <a:lnTo>
                  <a:pt x="1947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9"/>
                </a:lnTo>
                <a:lnTo>
                  <a:pt x="1949" y="1977"/>
                </a:lnTo>
                <a:lnTo>
                  <a:pt x="1951" y="1977"/>
                </a:lnTo>
                <a:lnTo>
                  <a:pt x="1953" y="1975"/>
                </a:lnTo>
                <a:lnTo>
                  <a:pt x="1957" y="1973"/>
                </a:lnTo>
                <a:lnTo>
                  <a:pt x="1961" y="1973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71"/>
                </a:lnTo>
                <a:lnTo>
                  <a:pt x="1961" y="1969"/>
                </a:lnTo>
                <a:lnTo>
                  <a:pt x="1961" y="1969"/>
                </a:lnTo>
                <a:lnTo>
                  <a:pt x="1965" y="1967"/>
                </a:lnTo>
                <a:lnTo>
                  <a:pt x="1967" y="1967"/>
                </a:lnTo>
                <a:lnTo>
                  <a:pt x="1970" y="1967"/>
                </a:lnTo>
                <a:lnTo>
                  <a:pt x="1972" y="1967"/>
                </a:lnTo>
                <a:lnTo>
                  <a:pt x="1974" y="1967"/>
                </a:lnTo>
                <a:lnTo>
                  <a:pt x="1976" y="1967"/>
                </a:lnTo>
                <a:lnTo>
                  <a:pt x="1974" y="1969"/>
                </a:lnTo>
                <a:lnTo>
                  <a:pt x="1972" y="1967"/>
                </a:lnTo>
                <a:lnTo>
                  <a:pt x="1972" y="1969"/>
                </a:lnTo>
                <a:lnTo>
                  <a:pt x="1972" y="1969"/>
                </a:lnTo>
                <a:lnTo>
                  <a:pt x="1974" y="1969"/>
                </a:lnTo>
                <a:lnTo>
                  <a:pt x="1978" y="1969"/>
                </a:lnTo>
                <a:lnTo>
                  <a:pt x="1980" y="1967"/>
                </a:lnTo>
                <a:lnTo>
                  <a:pt x="1982" y="1967"/>
                </a:lnTo>
                <a:lnTo>
                  <a:pt x="1982" y="1967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5"/>
                </a:lnTo>
                <a:lnTo>
                  <a:pt x="1982" y="1962"/>
                </a:lnTo>
                <a:lnTo>
                  <a:pt x="1982" y="1962"/>
                </a:lnTo>
                <a:lnTo>
                  <a:pt x="1984" y="1962"/>
                </a:lnTo>
                <a:lnTo>
                  <a:pt x="1984" y="1965"/>
                </a:lnTo>
                <a:lnTo>
                  <a:pt x="1984" y="1965"/>
                </a:lnTo>
                <a:lnTo>
                  <a:pt x="1984" y="1967"/>
                </a:lnTo>
                <a:lnTo>
                  <a:pt x="1984" y="1967"/>
                </a:lnTo>
                <a:lnTo>
                  <a:pt x="1986" y="1967"/>
                </a:lnTo>
                <a:lnTo>
                  <a:pt x="1986" y="1967"/>
                </a:lnTo>
                <a:lnTo>
                  <a:pt x="1991" y="1967"/>
                </a:lnTo>
                <a:lnTo>
                  <a:pt x="1997" y="1967"/>
                </a:lnTo>
                <a:lnTo>
                  <a:pt x="1999" y="1967"/>
                </a:lnTo>
                <a:lnTo>
                  <a:pt x="1999" y="1965"/>
                </a:lnTo>
                <a:lnTo>
                  <a:pt x="2001" y="1965"/>
                </a:lnTo>
                <a:lnTo>
                  <a:pt x="1999" y="1962"/>
                </a:lnTo>
                <a:lnTo>
                  <a:pt x="1999" y="1962"/>
                </a:lnTo>
                <a:lnTo>
                  <a:pt x="1999" y="1960"/>
                </a:lnTo>
                <a:lnTo>
                  <a:pt x="2003" y="1956"/>
                </a:lnTo>
                <a:lnTo>
                  <a:pt x="2005" y="1956"/>
                </a:lnTo>
                <a:lnTo>
                  <a:pt x="2011" y="1954"/>
                </a:lnTo>
                <a:lnTo>
                  <a:pt x="2014" y="1952"/>
                </a:lnTo>
                <a:lnTo>
                  <a:pt x="2014" y="1950"/>
                </a:lnTo>
                <a:lnTo>
                  <a:pt x="2014" y="1946"/>
                </a:lnTo>
                <a:lnTo>
                  <a:pt x="2014" y="1944"/>
                </a:lnTo>
                <a:lnTo>
                  <a:pt x="2014" y="1941"/>
                </a:lnTo>
                <a:lnTo>
                  <a:pt x="2016" y="1937"/>
                </a:lnTo>
                <a:lnTo>
                  <a:pt x="2018" y="1935"/>
                </a:lnTo>
                <a:lnTo>
                  <a:pt x="2018" y="1935"/>
                </a:lnTo>
                <a:lnTo>
                  <a:pt x="2020" y="1933"/>
                </a:lnTo>
                <a:lnTo>
                  <a:pt x="2022" y="1931"/>
                </a:lnTo>
                <a:lnTo>
                  <a:pt x="2024" y="1929"/>
                </a:lnTo>
                <a:lnTo>
                  <a:pt x="2024" y="1927"/>
                </a:lnTo>
                <a:lnTo>
                  <a:pt x="2026" y="1925"/>
                </a:lnTo>
                <a:lnTo>
                  <a:pt x="2026" y="1921"/>
                </a:lnTo>
                <a:lnTo>
                  <a:pt x="2028" y="1918"/>
                </a:lnTo>
                <a:lnTo>
                  <a:pt x="2030" y="1916"/>
                </a:lnTo>
                <a:lnTo>
                  <a:pt x="2030" y="1916"/>
                </a:lnTo>
                <a:lnTo>
                  <a:pt x="2032" y="1914"/>
                </a:lnTo>
                <a:lnTo>
                  <a:pt x="2032" y="1912"/>
                </a:lnTo>
                <a:lnTo>
                  <a:pt x="2032" y="1906"/>
                </a:lnTo>
                <a:lnTo>
                  <a:pt x="2032" y="1902"/>
                </a:lnTo>
                <a:lnTo>
                  <a:pt x="2032" y="1895"/>
                </a:lnTo>
                <a:lnTo>
                  <a:pt x="2037" y="1891"/>
                </a:lnTo>
                <a:lnTo>
                  <a:pt x="2037" y="1891"/>
                </a:lnTo>
                <a:lnTo>
                  <a:pt x="2039" y="1889"/>
                </a:lnTo>
                <a:lnTo>
                  <a:pt x="2041" y="1887"/>
                </a:lnTo>
                <a:lnTo>
                  <a:pt x="2041" y="1887"/>
                </a:lnTo>
                <a:lnTo>
                  <a:pt x="2039" y="1883"/>
                </a:lnTo>
                <a:lnTo>
                  <a:pt x="2039" y="1881"/>
                </a:lnTo>
                <a:lnTo>
                  <a:pt x="2041" y="1879"/>
                </a:lnTo>
                <a:lnTo>
                  <a:pt x="2041" y="1874"/>
                </a:lnTo>
                <a:lnTo>
                  <a:pt x="2041" y="1870"/>
                </a:lnTo>
                <a:lnTo>
                  <a:pt x="2043" y="1866"/>
                </a:lnTo>
                <a:lnTo>
                  <a:pt x="2045" y="1860"/>
                </a:lnTo>
                <a:lnTo>
                  <a:pt x="2045" y="1860"/>
                </a:lnTo>
                <a:lnTo>
                  <a:pt x="2043" y="1856"/>
                </a:lnTo>
                <a:lnTo>
                  <a:pt x="2043" y="1851"/>
                </a:lnTo>
                <a:lnTo>
                  <a:pt x="2043" y="1847"/>
                </a:lnTo>
                <a:lnTo>
                  <a:pt x="2041" y="1843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5"/>
                </a:lnTo>
                <a:lnTo>
                  <a:pt x="2043" y="1835"/>
                </a:lnTo>
                <a:lnTo>
                  <a:pt x="2043" y="1832"/>
                </a:lnTo>
                <a:lnTo>
                  <a:pt x="2043" y="1830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8"/>
                </a:lnTo>
                <a:lnTo>
                  <a:pt x="2043" y="1826"/>
                </a:lnTo>
                <a:lnTo>
                  <a:pt x="2041" y="1828"/>
                </a:lnTo>
                <a:lnTo>
                  <a:pt x="2041" y="1826"/>
                </a:lnTo>
                <a:lnTo>
                  <a:pt x="2043" y="1824"/>
                </a:lnTo>
                <a:lnTo>
                  <a:pt x="2043" y="1822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18"/>
                </a:lnTo>
                <a:lnTo>
                  <a:pt x="2045" y="1816"/>
                </a:lnTo>
                <a:lnTo>
                  <a:pt x="2045" y="1816"/>
                </a:lnTo>
                <a:lnTo>
                  <a:pt x="2045" y="1816"/>
                </a:lnTo>
                <a:lnTo>
                  <a:pt x="2047" y="1816"/>
                </a:lnTo>
                <a:lnTo>
                  <a:pt x="2047" y="1814"/>
                </a:lnTo>
                <a:lnTo>
                  <a:pt x="2047" y="1814"/>
                </a:lnTo>
                <a:lnTo>
                  <a:pt x="2049" y="1816"/>
                </a:lnTo>
                <a:lnTo>
                  <a:pt x="2049" y="1818"/>
                </a:lnTo>
                <a:lnTo>
                  <a:pt x="2051" y="1818"/>
                </a:lnTo>
                <a:lnTo>
                  <a:pt x="2051" y="1818"/>
                </a:lnTo>
                <a:lnTo>
                  <a:pt x="2053" y="1816"/>
                </a:lnTo>
                <a:lnTo>
                  <a:pt x="2058" y="1814"/>
                </a:lnTo>
                <a:lnTo>
                  <a:pt x="2058" y="1812"/>
                </a:lnTo>
                <a:lnTo>
                  <a:pt x="2062" y="1805"/>
                </a:lnTo>
                <a:lnTo>
                  <a:pt x="2064" y="1799"/>
                </a:lnTo>
                <a:lnTo>
                  <a:pt x="2066" y="1797"/>
                </a:lnTo>
                <a:lnTo>
                  <a:pt x="2066" y="1795"/>
                </a:lnTo>
                <a:lnTo>
                  <a:pt x="2066" y="1793"/>
                </a:lnTo>
                <a:lnTo>
                  <a:pt x="2066" y="1793"/>
                </a:lnTo>
                <a:lnTo>
                  <a:pt x="2068" y="1793"/>
                </a:lnTo>
                <a:lnTo>
                  <a:pt x="2066" y="1795"/>
                </a:lnTo>
                <a:lnTo>
                  <a:pt x="2066" y="1795"/>
                </a:lnTo>
                <a:lnTo>
                  <a:pt x="2066" y="1795"/>
                </a:lnTo>
                <a:lnTo>
                  <a:pt x="2068" y="1795"/>
                </a:lnTo>
                <a:lnTo>
                  <a:pt x="2068" y="1793"/>
                </a:lnTo>
                <a:lnTo>
                  <a:pt x="2068" y="1791"/>
                </a:lnTo>
                <a:lnTo>
                  <a:pt x="2070" y="1791"/>
                </a:lnTo>
                <a:lnTo>
                  <a:pt x="2070" y="1791"/>
                </a:lnTo>
                <a:lnTo>
                  <a:pt x="2072" y="1786"/>
                </a:lnTo>
                <a:lnTo>
                  <a:pt x="2074" y="1784"/>
                </a:lnTo>
                <a:lnTo>
                  <a:pt x="2076" y="1784"/>
                </a:lnTo>
                <a:lnTo>
                  <a:pt x="2081" y="1782"/>
                </a:lnTo>
                <a:lnTo>
                  <a:pt x="2081" y="1782"/>
                </a:lnTo>
                <a:lnTo>
                  <a:pt x="2083" y="1778"/>
                </a:lnTo>
                <a:lnTo>
                  <a:pt x="2085" y="1776"/>
                </a:lnTo>
                <a:lnTo>
                  <a:pt x="2087" y="1774"/>
                </a:lnTo>
                <a:lnTo>
                  <a:pt x="2089" y="1772"/>
                </a:lnTo>
                <a:lnTo>
                  <a:pt x="2087" y="1770"/>
                </a:lnTo>
                <a:lnTo>
                  <a:pt x="2089" y="1772"/>
                </a:lnTo>
                <a:lnTo>
                  <a:pt x="2089" y="1772"/>
                </a:lnTo>
                <a:lnTo>
                  <a:pt x="2091" y="1767"/>
                </a:lnTo>
                <a:lnTo>
                  <a:pt x="2095" y="1763"/>
                </a:lnTo>
                <a:lnTo>
                  <a:pt x="2097" y="1759"/>
                </a:lnTo>
                <a:lnTo>
                  <a:pt x="2102" y="1753"/>
                </a:lnTo>
                <a:lnTo>
                  <a:pt x="2102" y="1747"/>
                </a:lnTo>
                <a:lnTo>
                  <a:pt x="2104" y="1747"/>
                </a:lnTo>
                <a:lnTo>
                  <a:pt x="2104" y="1744"/>
                </a:lnTo>
                <a:lnTo>
                  <a:pt x="2102" y="1742"/>
                </a:lnTo>
                <a:lnTo>
                  <a:pt x="2102" y="1742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40"/>
                </a:lnTo>
                <a:lnTo>
                  <a:pt x="2104" y="1738"/>
                </a:lnTo>
                <a:lnTo>
                  <a:pt x="2104" y="1736"/>
                </a:lnTo>
                <a:lnTo>
                  <a:pt x="2104" y="1732"/>
                </a:lnTo>
                <a:lnTo>
                  <a:pt x="2102" y="1732"/>
                </a:lnTo>
                <a:close/>
                <a:moveTo>
                  <a:pt x="1475" y="977"/>
                </a:moveTo>
                <a:lnTo>
                  <a:pt x="1475" y="977"/>
                </a:lnTo>
                <a:lnTo>
                  <a:pt x="1475" y="977"/>
                </a:lnTo>
                <a:lnTo>
                  <a:pt x="1473" y="979"/>
                </a:lnTo>
                <a:lnTo>
                  <a:pt x="1473" y="979"/>
                </a:lnTo>
                <a:lnTo>
                  <a:pt x="1471" y="981"/>
                </a:lnTo>
                <a:lnTo>
                  <a:pt x="1469" y="981"/>
                </a:lnTo>
                <a:lnTo>
                  <a:pt x="1469" y="983"/>
                </a:lnTo>
                <a:lnTo>
                  <a:pt x="1467" y="983"/>
                </a:lnTo>
                <a:lnTo>
                  <a:pt x="1465" y="986"/>
                </a:lnTo>
                <a:lnTo>
                  <a:pt x="1458" y="988"/>
                </a:lnTo>
                <a:lnTo>
                  <a:pt x="1458" y="988"/>
                </a:lnTo>
                <a:lnTo>
                  <a:pt x="1458" y="988"/>
                </a:lnTo>
                <a:lnTo>
                  <a:pt x="1456" y="990"/>
                </a:lnTo>
                <a:lnTo>
                  <a:pt x="1456" y="990"/>
                </a:lnTo>
                <a:lnTo>
                  <a:pt x="1448" y="992"/>
                </a:lnTo>
                <a:lnTo>
                  <a:pt x="1442" y="994"/>
                </a:lnTo>
                <a:lnTo>
                  <a:pt x="1439" y="996"/>
                </a:lnTo>
                <a:lnTo>
                  <a:pt x="1437" y="998"/>
                </a:lnTo>
                <a:lnTo>
                  <a:pt x="1435" y="998"/>
                </a:lnTo>
                <a:lnTo>
                  <a:pt x="1433" y="998"/>
                </a:lnTo>
                <a:lnTo>
                  <a:pt x="1431" y="998"/>
                </a:lnTo>
                <a:lnTo>
                  <a:pt x="1429" y="998"/>
                </a:lnTo>
                <a:lnTo>
                  <a:pt x="1427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5" y="1000"/>
                </a:lnTo>
                <a:lnTo>
                  <a:pt x="1423" y="1000"/>
                </a:lnTo>
                <a:lnTo>
                  <a:pt x="1423" y="1000"/>
                </a:lnTo>
                <a:lnTo>
                  <a:pt x="1421" y="1000"/>
                </a:lnTo>
                <a:lnTo>
                  <a:pt x="1421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9" y="1000"/>
                </a:lnTo>
                <a:lnTo>
                  <a:pt x="1416" y="1000"/>
                </a:lnTo>
                <a:lnTo>
                  <a:pt x="1416" y="1000"/>
                </a:lnTo>
                <a:lnTo>
                  <a:pt x="1421" y="998"/>
                </a:lnTo>
                <a:lnTo>
                  <a:pt x="1421" y="998"/>
                </a:lnTo>
                <a:lnTo>
                  <a:pt x="1421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9" y="998"/>
                </a:lnTo>
                <a:lnTo>
                  <a:pt x="1416" y="998"/>
                </a:lnTo>
                <a:lnTo>
                  <a:pt x="1416" y="998"/>
                </a:lnTo>
                <a:lnTo>
                  <a:pt x="1414" y="996"/>
                </a:lnTo>
                <a:lnTo>
                  <a:pt x="1412" y="996"/>
                </a:lnTo>
                <a:lnTo>
                  <a:pt x="1412" y="996"/>
                </a:lnTo>
                <a:lnTo>
                  <a:pt x="1410" y="996"/>
                </a:lnTo>
                <a:lnTo>
                  <a:pt x="1410" y="994"/>
                </a:lnTo>
                <a:lnTo>
                  <a:pt x="1410" y="994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2" y="992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90"/>
                </a:lnTo>
                <a:lnTo>
                  <a:pt x="1414" y="988"/>
                </a:lnTo>
                <a:lnTo>
                  <a:pt x="1414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3"/>
                </a:lnTo>
                <a:lnTo>
                  <a:pt x="1419" y="981"/>
                </a:lnTo>
                <a:lnTo>
                  <a:pt x="1419" y="981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1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79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3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1"/>
                </a:lnTo>
                <a:lnTo>
                  <a:pt x="1425" y="983"/>
                </a:lnTo>
                <a:lnTo>
                  <a:pt x="1425" y="983"/>
                </a:lnTo>
                <a:lnTo>
                  <a:pt x="1425" y="986"/>
                </a:lnTo>
                <a:lnTo>
                  <a:pt x="1425" y="986"/>
                </a:lnTo>
                <a:lnTo>
                  <a:pt x="1423" y="986"/>
                </a:lnTo>
                <a:lnTo>
                  <a:pt x="1419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6"/>
                </a:lnTo>
                <a:lnTo>
                  <a:pt x="1416" y="988"/>
                </a:lnTo>
                <a:lnTo>
                  <a:pt x="1414" y="988"/>
                </a:lnTo>
                <a:lnTo>
                  <a:pt x="1416" y="990"/>
                </a:lnTo>
                <a:lnTo>
                  <a:pt x="1416" y="990"/>
                </a:lnTo>
                <a:lnTo>
                  <a:pt x="1419" y="990"/>
                </a:lnTo>
                <a:lnTo>
                  <a:pt x="1419" y="990"/>
                </a:lnTo>
                <a:lnTo>
                  <a:pt x="1421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3" y="990"/>
                </a:lnTo>
                <a:lnTo>
                  <a:pt x="1425" y="992"/>
                </a:lnTo>
                <a:lnTo>
                  <a:pt x="1425" y="992"/>
                </a:lnTo>
                <a:lnTo>
                  <a:pt x="1425" y="990"/>
                </a:lnTo>
                <a:lnTo>
                  <a:pt x="1425" y="990"/>
                </a:lnTo>
                <a:lnTo>
                  <a:pt x="1425" y="988"/>
                </a:lnTo>
                <a:lnTo>
                  <a:pt x="1427" y="988"/>
                </a:lnTo>
                <a:lnTo>
                  <a:pt x="1429" y="988"/>
                </a:lnTo>
                <a:lnTo>
                  <a:pt x="1431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6"/>
                </a:lnTo>
                <a:lnTo>
                  <a:pt x="1433" y="983"/>
                </a:lnTo>
                <a:lnTo>
                  <a:pt x="1435" y="983"/>
                </a:lnTo>
                <a:lnTo>
                  <a:pt x="1439" y="979"/>
                </a:lnTo>
                <a:lnTo>
                  <a:pt x="1439" y="979"/>
                </a:lnTo>
                <a:lnTo>
                  <a:pt x="1442" y="979"/>
                </a:lnTo>
                <a:lnTo>
                  <a:pt x="1446" y="979"/>
                </a:lnTo>
                <a:lnTo>
                  <a:pt x="1448" y="979"/>
                </a:lnTo>
                <a:lnTo>
                  <a:pt x="1452" y="979"/>
                </a:lnTo>
                <a:lnTo>
                  <a:pt x="1454" y="981"/>
                </a:lnTo>
                <a:lnTo>
                  <a:pt x="1454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8" y="981"/>
                </a:lnTo>
                <a:lnTo>
                  <a:pt x="1456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4" y="979"/>
                </a:lnTo>
                <a:lnTo>
                  <a:pt x="1456" y="979"/>
                </a:lnTo>
                <a:lnTo>
                  <a:pt x="1456" y="977"/>
                </a:lnTo>
                <a:lnTo>
                  <a:pt x="1456" y="977"/>
                </a:lnTo>
                <a:lnTo>
                  <a:pt x="1458" y="977"/>
                </a:lnTo>
                <a:lnTo>
                  <a:pt x="1460" y="977"/>
                </a:lnTo>
                <a:lnTo>
                  <a:pt x="1465" y="975"/>
                </a:lnTo>
                <a:lnTo>
                  <a:pt x="1465" y="975"/>
                </a:lnTo>
                <a:lnTo>
                  <a:pt x="1465" y="975"/>
                </a:lnTo>
                <a:lnTo>
                  <a:pt x="1467" y="975"/>
                </a:lnTo>
                <a:lnTo>
                  <a:pt x="1469" y="975"/>
                </a:lnTo>
                <a:lnTo>
                  <a:pt x="1471" y="975"/>
                </a:lnTo>
                <a:lnTo>
                  <a:pt x="1471" y="975"/>
                </a:lnTo>
                <a:lnTo>
                  <a:pt x="1473" y="975"/>
                </a:lnTo>
                <a:lnTo>
                  <a:pt x="1473" y="975"/>
                </a:lnTo>
                <a:lnTo>
                  <a:pt x="1475" y="975"/>
                </a:lnTo>
                <a:lnTo>
                  <a:pt x="1475" y="975"/>
                </a:lnTo>
                <a:lnTo>
                  <a:pt x="1475" y="973"/>
                </a:lnTo>
                <a:lnTo>
                  <a:pt x="1475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3"/>
                </a:lnTo>
                <a:lnTo>
                  <a:pt x="1473" y="971"/>
                </a:lnTo>
                <a:lnTo>
                  <a:pt x="1473" y="971"/>
                </a:lnTo>
                <a:lnTo>
                  <a:pt x="1475" y="971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5"/>
                </a:lnTo>
                <a:lnTo>
                  <a:pt x="1475" y="975"/>
                </a:lnTo>
                <a:lnTo>
                  <a:pt x="1477" y="975"/>
                </a:lnTo>
                <a:lnTo>
                  <a:pt x="1475" y="977"/>
                </a:lnTo>
                <a:close/>
                <a:moveTo>
                  <a:pt x="1465" y="965"/>
                </a:moveTo>
                <a:lnTo>
                  <a:pt x="1465" y="965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7" y="962"/>
                </a:lnTo>
                <a:lnTo>
                  <a:pt x="1469" y="962"/>
                </a:lnTo>
                <a:lnTo>
                  <a:pt x="1469" y="962"/>
                </a:lnTo>
                <a:lnTo>
                  <a:pt x="1471" y="960"/>
                </a:lnTo>
                <a:lnTo>
                  <a:pt x="1473" y="960"/>
                </a:lnTo>
                <a:lnTo>
                  <a:pt x="1473" y="958"/>
                </a:lnTo>
                <a:lnTo>
                  <a:pt x="1475" y="958"/>
                </a:lnTo>
                <a:lnTo>
                  <a:pt x="1477" y="958"/>
                </a:lnTo>
                <a:lnTo>
                  <a:pt x="1479" y="958"/>
                </a:lnTo>
                <a:lnTo>
                  <a:pt x="1481" y="956"/>
                </a:lnTo>
                <a:lnTo>
                  <a:pt x="1481" y="958"/>
                </a:lnTo>
                <a:lnTo>
                  <a:pt x="1481" y="956"/>
                </a:lnTo>
                <a:lnTo>
                  <a:pt x="1483" y="956"/>
                </a:lnTo>
                <a:lnTo>
                  <a:pt x="1486" y="956"/>
                </a:lnTo>
                <a:lnTo>
                  <a:pt x="1488" y="956"/>
                </a:lnTo>
                <a:lnTo>
                  <a:pt x="1490" y="956"/>
                </a:lnTo>
                <a:lnTo>
                  <a:pt x="1492" y="956"/>
                </a:lnTo>
                <a:lnTo>
                  <a:pt x="1492" y="956"/>
                </a:lnTo>
                <a:lnTo>
                  <a:pt x="1492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6"/>
                </a:lnTo>
                <a:lnTo>
                  <a:pt x="1496" y="956"/>
                </a:lnTo>
                <a:lnTo>
                  <a:pt x="1494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6" y="956"/>
                </a:lnTo>
                <a:lnTo>
                  <a:pt x="1498" y="956"/>
                </a:lnTo>
                <a:lnTo>
                  <a:pt x="1500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498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6"/>
                </a:lnTo>
                <a:lnTo>
                  <a:pt x="1500" y="958"/>
                </a:lnTo>
                <a:lnTo>
                  <a:pt x="1500" y="958"/>
                </a:lnTo>
                <a:lnTo>
                  <a:pt x="1500" y="958"/>
                </a:lnTo>
                <a:lnTo>
                  <a:pt x="1502" y="958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4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2" y="956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4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2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4"/>
                </a:lnTo>
                <a:lnTo>
                  <a:pt x="1498" y="952"/>
                </a:lnTo>
                <a:lnTo>
                  <a:pt x="1498" y="954"/>
                </a:lnTo>
                <a:lnTo>
                  <a:pt x="1496" y="954"/>
                </a:lnTo>
                <a:lnTo>
                  <a:pt x="1494" y="954"/>
                </a:lnTo>
                <a:lnTo>
                  <a:pt x="1494" y="954"/>
                </a:lnTo>
                <a:lnTo>
                  <a:pt x="1496" y="954"/>
                </a:lnTo>
                <a:lnTo>
                  <a:pt x="1498" y="952"/>
                </a:lnTo>
                <a:lnTo>
                  <a:pt x="1498" y="952"/>
                </a:lnTo>
                <a:lnTo>
                  <a:pt x="1498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0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2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4" y="952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2" y="954"/>
                </a:lnTo>
                <a:lnTo>
                  <a:pt x="1507" y="952"/>
                </a:lnTo>
                <a:lnTo>
                  <a:pt x="1507" y="952"/>
                </a:lnTo>
                <a:lnTo>
                  <a:pt x="1509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3" y="950"/>
                </a:lnTo>
                <a:lnTo>
                  <a:pt x="1517" y="950"/>
                </a:lnTo>
                <a:lnTo>
                  <a:pt x="1519" y="948"/>
                </a:lnTo>
                <a:lnTo>
                  <a:pt x="1519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21" y="948"/>
                </a:lnTo>
                <a:lnTo>
                  <a:pt x="1519" y="948"/>
                </a:lnTo>
                <a:lnTo>
                  <a:pt x="1515" y="952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3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4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7" y="956"/>
                </a:lnTo>
                <a:lnTo>
                  <a:pt x="1517" y="956"/>
                </a:lnTo>
                <a:lnTo>
                  <a:pt x="1515" y="956"/>
                </a:lnTo>
                <a:lnTo>
                  <a:pt x="1515" y="956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5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3" y="958"/>
                </a:lnTo>
                <a:lnTo>
                  <a:pt x="1515" y="958"/>
                </a:lnTo>
                <a:lnTo>
                  <a:pt x="1515" y="960"/>
                </a:lnTo>
                <a:lnTo>
                  <a:pt x="1515" y="960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2"/>
                </a:lnTo>
                <a:lnTo>
                  <a:pt x="1515" y="965"/>
                </a:lnTo>
                <a:lnTo>
                  <a:pt x="1513" y="965"/>
                </a:lnTo>
                <a:lnTo>
                  <a:pt x="1513" y="965"/>
                </a:lnTo>
                <a:lnTo>
                  <a:pt x="1511" y="965"/>
                </a:lnTo>
                <a:lnTo>
                  <a:pt x="1509" y="965"/>
                </a:lnTo>
                <a:lnTo>
                  <a:pt x="1509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7" y="967"/>
                </a:lnTo>
                <a:lnTo>
                  <a:pt x="1504" y="967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4" y="969"/>
                </a:lnTo>
                <a:lnTo>
                  <a:pt x="1502" y="969"/>
                </a:lnTo>
                <a:lnTo>
                  <a:pt x="1498" y="969"/>
                </a:lnTo>
                <a:lnTo>
                  <a:pt x="1496" y="969"/>
                </a:lnTo>
                <a:lnTo>
                  <a:pt x="1496" y="969"/>
                </a:lnTo>
                <a:lnTo>
                  <a:pt x="1494" y="969"/>
                </a:lnTo>
                <a:lnTo>
                  <a:pt x="1494" y="967"/>
                </a:lnTo>
                <a:lnTo>
                  <a:pt x="1492" y="967"/>
                </a:lnTo>
                <a:lnTo>
                  <a:pt x="1486" y="967"/>
                </a:lnTo>
                <a:lnTo>
                  <a:pt x="1481" y="967"/>
                </a:lnTo>
                <a:lnTo>
                  <a:pt x="1479" y="967"/>
                </a:lnTo>
                <a:lnTo>
                  <a:pt x="1473" y="969"/>
                </a:lnTo>
                <a:lnTo>
                  <a:pt x="1471" y="969"/>
                </a:lnTo>
                <a:lnTo>
                  <a:pt x="1471" y="969"/>
                </a:lnTo>
                <a:lnTo>
                  <a:pt x="1469" y="969"/>
                </a:lnTo>
                <a:lnTo>
                  <a:pt x="1469" y="969"/>
                </a:lnTo>
                <a:lnTo>
                  <a:pt x="1467" y="969"/>
                </a:lnTo>
                <a:lnTo>
                  <a:pt x="1465" y="969"/>
                </a:lnTo>
                <a:lnTo>
                  <a:pt x="1465" y="969"/>
                </a:lnTo>
                <a:lnTo>
                  <a:pt x="1463" y="969"/>
                </a:lnTo>
                <a:lnTo>
                  <a:pt x="1463" y="967"/>
                </a:lnTo>
                <a:lnTo>
                  <a:pt x="1465" y="965"/>
                </a:lnTo>
                <a:close/>
                <a:moveTo>
                  <a:pt x="1287" y="906"/>
                </a:moveTo>
                <a:lnTo>
                  <a:pt x="1287" y="906"/>
                </a:lnTo>
                <a:lnTo>
                  <a:pt x="1293" y="902"/>
                </a:lnTo>
                <a:lnTo>
                  <a:pt x="1297" y="897"/>
                </a:lnTo>
                <a:lnTo>
                  <a:pt x="1303" y="893"/>
                </a:lnTo>
                <a:lnTo>
                  <a:pt x="1305" y="891"/>
                </a:lnTo>
                <a:lnTo>
                  <a:pt x="1307" y="889"/>
                </a:lnTo>
                <a:lnTo>
                  <a:pt x="1314" y="887"/>
                </a:lnTo>
                <a:lnTo>
                  <a:pt x="1316" y="887"/>
                </a:lnTo>
                <a:lnTo>
                  <a:pt x="1320" y="885"/>
                </a:lnTo>
                <a:lnTo>
                  <a:pt x="1320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5"/>
                </a:lnTo>
                <a:lnTo>
                  <a:pt x="1322" y="883"/>
                </a:lnTo>
                <a:lnTo>
                  <a:pt x="1324" y="883"/>
                </a:lnTo>
                <a:lnTo>
                  <a:pt x="1324" y="883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81"/>
                </a:lnTo>
                <a:lnTo>
                  <a:pt x="1326" y="879"/>
                </a:lnTo>
                <a:lnTo>
                  <a:pt x="1328" y="879"/>
                </a:lnTo>
                <a:lnTo>
                  <a:pt x="1328" y="879"/>
                </a:lnTo>
                <a:lnTo>
                  <a:pt x="1328" y="876"/>
                </a:lnTo>
                <a:lnTo>
                  <a:pt x="1328" y="876"/>
                </a:lnTo>
                <a:lnTo>
                  <a:pt x="1328" y="876"/>
                </a:lnTo>
                <a:lnTo>
                  <a:pt x="1331" y="874"/>
                </a:lnTo>
                <a:lnTo>
                  <a:pt x="1335" y="872"/>
                </a:lnTo>
                <a:lnTo>
                  <a:pt x="1335" y="874"/>
                </a:lnTo>
                <a:lnTo>
                  <a:pt x="1333" y="874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6"/>
                </a:lnTo>
                <a:lnTo>
                  <a:pt x="1333" y="879"/>
                </a:lnTo>
                <a:lnTo>
                  <a:pt x="1333" y="879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6"/>
                </a:lnTo>
                <a:lnTo>
                  <a:pt x="1335" y="874"/>
                </a:lnTo>
                <a:lnTo>
                  <a:pt x="1335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2"/>
                </a:lnTo>
                <a:lnTo>
                  <a:pt x="1337" y="870"/>
                </a:lnTo>
                <a:lnTo>
                  <a:pt x="1337" y="870"/>
                </a:lnTo>
                <a:lnTo>
                  <a:pt x="1339" y="868"/>
                </a:lnTo>
                <a:lnTo>
                  <a:pt x="1339" y="868"/>
                </a:lnTo>
                <a:lnTo>
                  <a:pt x="1339" y="868"/>
                </a:lnTo>
                <a:lnTo>
                  <a:pt x="1341" y="868"/>
                </a:lnTo>
                <a:lnTo>
                  <a:pt x="1341" y="870"/>
                </a:lnTo>
                <a:lnTo>
                  <a:pt x="1341" y="870"/>
                </a:lnTo>
                <a:lnTo>
                  <a:pt x="1341" y="870"/>
                </a:lnTo>
                <a:lnTo>
                  <a:pt x="1339" y="872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4"/>
                </a:lnTo>
                <a:lnTo>
                  <a:pt x="1337" y="876"/>
                </a:lnTo>
                <a:lnTo>
                  <a:pt x="1337" y="876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39" y="874"/>
                </a:lnTo>
                <a:lnTo>
                  <a:pt x="1341" y="874"/>
                </a:lnTo>
                <a:lnTo>
                  <a:pt x="1341" y="872"/>
                </a:lnTo>
                <a:lnTo>
                  <a:pt x="1341" y="872"/>
                </a:lnTo>
                <a:lnTo>
                  <a:pt x="1341" y="872"/>
                </a:lnTo>
                <a:lnTo>
                  <a:pt x="1343" y="872"/>
                </a:lnTo>
                <a:lnTo>
                  <a:pt x="1343" y="870"/>
                </a:lnTo>
                <a:lnTo>
                  <a:pt x="1343" y="870"/>
                </a:lnTo>
                <a:lnTo>
                  <a:pt x="1343" y="868"/>
                </a:lnTo>
                <a:lnTo>
                  <a:pt x="1341" y="868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1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3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5" y="866"/>
                </a:lnTo>
                <a:lnTo>
                  <a:pt x="1349" y="866"/>
                </a:lnTo>
                <a:lnTo>
                  <a:pt x="1349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1" y="868"/>
                </a:lnTo>
                <a:lnTo>
                  <a:pt x="1354" y="868"/>
                </a:lnTo>
                <a:lnTo>
                  <a:pt x="1354" y="868"/>
                </a:lnTo>
                <a:lnTo>
                  <a:pt x="1356" y="870"/>
                </a:lnTo>
                <a:lnTo>
                  <a:pt x="1356" y="870"/>
                </a:lnTo>
                <a:lnTo>
                  <a:pt x="1358" y="870"/>
                </a:lnTo>
                <a:lnTo>
                  <a:pt x="1360" y="870"/>
                </a:lnTo>
                <a:lnTo>
                  <a:pt x="1362" y="870"/>
                </a:lnTo>
                <a:lnTo>
                  <a:pt x="1362" y="870"/>
                </a:lnTo>
                <a:lnTo>
                  <a:pt x="1364" y="870"/>
                </a:lnTo>
                <a:lnTo>
                  <a:pt x="1364" y="868"/>
                </a:lnTo>
                <a:lnTo>
                  <a:pt x="1364" y="870"/>
                </a:lnTo>
                <a:lnTo>
                  <a:pt x="1364" y="870"/>
                </a:lnTo>
                <a:lnTo>
                  <a:pt x="1366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0"/>
                </a:lnTo>
                <a:lnTo>
                  <a:pt x="1368" y="872"/>
                </a:lnTo>
                <a:lnTo>
                  <a:pt x="1370" y="872"/>
                </a:lnTo>
                <a:lnTo>
                  <a:pt x="1370" y="872"/>
                </a:lnTo>
                <a:lnTo>
                  <a:pt x="1370" y="874"/>
                </a:lnTo>
                <a:lnTo>
                  <a:pt x="1370" y="874"/>
                </a:lnTo>
                <a:lnTo>
                  <a:pt x="1370" y="876"/>
                </a:lnTo>
                <a:lnTo>
                  <a:pt x="1370" y="876"/>
                </a:lnTo>
                <a:lnTo>
                  <a:pt x="1370" y="876"/>
                </a:lnTo>
                <a:lnTo>
                  <a:pt x="1372" y="879"/>
                </a:lnTo>
                <a:lnTo>
                  <a:pt x="1372" y="881"/>
                </a:lnTo>
                <a:lnTo>
                  <a:pt x="1375" y="881"/>
                </a:lnTo>
                <a:lnTo>
                  <a:pt x="1375" y="883"/>
                </a:lnTo>
                <a:lnTo>
                  <a:pt x="1377" y="885"/>
                </a:lnTo>
                <a:lnTo>
                  <a:pt x="1379" y="885"/>
                </a:lnTo>
                <a:lnTo>
                  <a:pt x="1381" y="885"/>
                </a:lnTo>
                <a:lnTo>
                  <a:pt x="1383" y="885"/>
                </a:lnTo>
                <a:lnTo>
                  <a:pt x="1385" y="885"/>
                </a:lnTo>
                <a:lnTo>
                  <a:pt x="1389" y="885"/>
                </a:lnTo>
                <a:lnTo>
                  <a:pt x="1391" y="885"/>
                </a:lnTo>
                <a:lnTo>
                  <a:pt x="1391" y="885"/>
                </a:lnTo>
                <a:lnTo>
                  <a:pt x="1389" y="885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7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9" y="889"/>
                </a:lnTo>
                <a:lnTo>
                  <a:pt x="1387" y="891"/>
                </a:lnTo>
                <a:lnTo>
                  <a:pt x="1389" y="891"/>
                </a:lnTo>
                <a:lnTo>
                  <a:pt x="1389" y="893"/>
                </a:lnTo>
                <a:lnTo>
                  <a:pt x="1391" y="893"/>
                </a:lnTo>
                <a:lnTo>
                  <a:pt x="1391" y="893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5"/>
                </a:lnTo>
                <a:lnTo>
                  <a:pt x="1393" y="897"/>
                </a:lnTo>
                <a:lnTo>
                  <a:pt x="1393" y="900"/>
                </a:lnTo>
                <a:lnTo>
                  <a:pt x="1391" y="900"/>
                </a:lnTo>
                <a:lnTo>
                  <a:pt x="1393" y="900"/>
                </a:lnTo>
                <a:lnTo>
                  <a:pt x="1391" y="902"/>
                </a:lnTo>
                <a:lnTo>
                  <a:pt x="1391" y="902"/>
                </a:lnTo>
                <a:lnTo>
                  <a:pt x="1391" y="902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3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5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4"/>
                </a:lnTo>
                <a:lnTo>
                  <a:pt x="1398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06"/>
                </a:lnTo>
                <a:lnTo>
                  <a:pt x="1395" y="906"/>
                </a:lnTo>
                <a:lnTo>
                  <a:pt x="1395" y="908"/>
                </a:lnTo>
                <a:lnTo>
                  <a:pt x="1395" y="908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0"/>
                </a:lnTo>
                <a:lnTo>
                  <a:pt x="1395" y="912"/>
                </a:lnTo>
                <a:lnTo>
                  <a:pt x="1395" y="912"/>
                </a:lnTo>
                <a:lnTo>
                  <a:pt x="1395" y="910"/>
                </a:lnTo>
                <a:lnTo>
                  <a:pt x="1395" y="910"/>
                </a:lnTo>
                <a:lnTo>
                  <a:pt x="1398" y="910"/>
                </a:lnTo>
                <a:lnTo>
                  <a:pt x="1400" y="910"/>
                </a:lnTo>
                <a:lnTo>
                  <a:pt x="1400" y="910"/>
                </a:lnTo>
                <a:lnTo>
                  <a:pt x="1402" y="910"/>
                </a:lnTo>
                <a:lnTo>
                  <a:pt x="1402" y="910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2"/>
                </a:lnTo>
                <a:lnTo>
                  <a:pt x="1402" y="914"/>
                </a:lnTo>
                <a:lnTo>
                  <a:pt x="1402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4" y="914"/>
                </a:lnTo>
                <a:lnTo>
                  <a:pt x="1408" y="914"/>
                </a:lnTo>
                <a:lnTo>
                  <a:pt x="1408" y="914"/>
                </a:lnTo>
                <a:lnTo>
                  <a:pt x="1408" y="916"/>
                </a:lnTo>
                <a:lnTo>
                  <a:pt x="1410" y="916"/>
                </a:lnTo>
                <a:lnTo>
                  <a:pt x="1416" y="916"/>
                </a:lnTo>
                <a:lnTo>
                  <a:pt x="1419" y="916"/>
                </a:lnTo>
                <a:lnTo>
                  <a:pt x="1421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3" y="916"/>
                </a:lnTo>
                <a:lnTo>
                  <a:pt x="1427" y="916"/>
                </a:lnTo>
                <a:lnTo>
                  <a:pt x="1427" y="916"/>
                </a:lnTo>
                <a:lnTo>
                  <a:pt x="1429" y="918"/>
                </a:lnTo>
                <a:lnTo>
                  <a:pt x="1429" y="918"/>
                </a:lnTo>
                <a:lnTo>
                  <a:pt x="1431" y="918"/>
                </a:lnTo>
                <a:lnTo>
                  <a:pt x="1433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5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18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7" y="921"/>
                </a:lnTo>
                <a:lnTo>
                  <a:pt x="1439" y="921"/>
                </a:lnTo>
                <a:lnTo>
                  <a:pt x="1439" y="921"/>
                </a:lnTo>
                <a:lnTo>
                  <a:pt x="1442" y="921"/>
                </a:lnTo>
                <a:lnTo>
                  <a:pt x="1442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4" y="921"/>
                </a:lnTo>
                <a:lnTo>
                  <a:pt x="1446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1"/>
                </a:lnTo>
                <a:lnTo>
                  <a:pt x="1448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3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0" y="925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2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7"/>
                </a:lnTo>
                <a:lnTo>
                  <a:pt x="1454" y="929"/>
                </a:lnTo>
                <a:lnTo>
                  <a:pt x="1454" y="929"/>
                </a:lnTo>
                <a:lnTo>
                  <a:pt x="1454" y="931"/>
                </a:lnTo>
                <a:lnTo>
                  <a:pt x="1456" y="931"/>
                </a:lnTo>
                <a:lnTo>
                  <a:pt x="1456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58" y="931"/>
                </a:lnTo>
                <a:lnTo>
                  <a:pt x="1460" y="931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3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60" y="935"/>
                </a:lnTo>
                <a:lnTo>
                  <a:pt x="1458" y="935"/>
                </a:lnTo>
                <a:lnTo>
                  <a:pt x="1458" y="935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7"/>
                </a:lnTo>
                <a:lnTo>
                  <a:pt x="1460" y="939"/>
                </a:lnTo>
                <a:lnTo>
                  <a:pt x="1460" y="939"/>
                </a:lnTo>
                <a:lnTo>
                  <a:pt x="1463" y="939"/>
                </a:lnTo>
                <a:lnTo>
                  <a:pt x="1463" y="939"/>
                </a:lnTo>
                <a:lnTo>
                  <a:pt x="1463" y="941"/>
                </a:lnTo>
                <a:lnTo>
                  <a:pt x="1463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39"/>
                </a:lnTo>
                <a:lnTo>
                  <a:pt x="1465" y="939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5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3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41"/>
                </a:lnTo>
                <a:lnTo>
                  <a:pt x="1460" y="939"/>
                </a:lnTo>
                <a:lnTo>
                  <a:pt x="1460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58" y="941"/>
                </a:lnTo>
                <a:lnTo>
                  <a:pt x="1460" y="944"/>
                </a:lnTo>
                <a:lnTo>
                  <a:pt x="1460" y="944"/>
                </a:lnTo>
                <a:lnTo>
                  <a:pt x="1460" y="946"/>
                </a:lnTo>
                <a:lnTo>
                  <a:pt x="1460" y="946"/>
                </a:lnTo>
                <a:lnTo>
                  <a:pt x="1458" y="948"/>
                </a:lnTo>
                <a:lnTo>
                  <a:pt x="1456" y="946"/>
                </a:lnTo>
                <a:lnTo>
                  <a:pt x="1454" y="946"/>
                </a:lnTo>
                <a:lnTo>
                  <a:pt x="1452" y="944"/>
                </a:lnTo>
                <a:lnTo>
                  <a:pt x="1450" y="944"/>
                </a:lnTo>
                <a:lnTo>
                  <a:pt x="1450" y="944"/>
                </a:lnTo>
                <a:lnTo>
                  <a:pt x="1448" y="944"/>
                </a:lnTo>
                <a:lnTo>
                  <a:pt x="1448" y="944"/>
                </a:lnTo>
                <a:lnTo>
                  <a:pt x="1448" y="946"/>
                </a:lnTo>
                <a:lnTo>
                  <a:pt x="1446" y="944"/>
                </a:lnTo>
                <a:lnTo>
                  <a:pt x="1448" y="944"/>
                </a:lnTo>
                <a:lnTo>
                  <a:pt x="1448" y="941"/>
                </a:lnTo>
                <a:lnTo>
                  <a:pt x="1448" y="941"/>
                </a:lnTo>
                <a:lnTo>
                  <a:pt x="1448" y="941"/>
                </a:lnTo>
                <a:lnTo>
                  <a:pt x="1446" y="941"/>
                </a:lnTo>
                <a:lnTo>
                  <a:pt x="1446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4" y="941"/>
                </a:lnTo>
                <a:lnTo>
                  <a:pt x="1446" y="941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6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9"/>
                </a:lnTo>
                <a:lnTo>
                  <a:pt x="1444" y="937"/>
                </a:lnTo>
                <a:lnTo>
                  <a:pt x="1444" y="937"/>
                </a:lnTo>
                <a:lnTo>
                  <a:pt x="1442" y="937"/>
                </a:lnTo>
                <a:lnTo>
                  <a:pt x="1442" y="937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5"/>
                </a:lnTo>
                <a:lnTo>
                  <a:pt x="1442" y="933"/>
                </a:lnTo>
                <a:lnTo>
                  <a:pt x="1442" y="933"/>
                </a:lnTo>
                <a:lnTo>
                  <a:pt x="1439" y="933"/>
                </a:lnTo>
                <a:lnTo>
                  <a:pt x="1437" y="933"/>
                </a:lnTo>
                <a:lnTo>
                  <a:pt x="1435" y="933"/>
                </a:lnTo>
                <a:lnTo>
                  <a:pt x="1435" y="933"/>
                </a:lnTo>
                <a:lnTo>
                  <a:pt x="1435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7" y="935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39" y="937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39"/>
                </a:lnTo>
                <a:lnTo>
                  <a:pt x="1442" y="941"/>
                </a:lnTo>
                <a:lnTo>
                  <a:pt x="1442" y="941"/>
                </a:lnTo>
                <a:lnTo>
                  <a:pt x="1442" y="944"/>
                </a:lnTo>
                <a:lnTo>
                  <a:pt x="1442" y="944"/>
                </a:lnTo>
                <a:lnTo>
                  <a:pt x="1442" y="946"/>
                </a:lnTo>
                <a:lnTo>
                  <a:pt x="1442" y="946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9" y="948"/>
                </a:lnTo>
                <a:lnTo>
                  <a:pt x="1437" y="948"/>
                </a:lnTo>
                <a:lnTo>
                  <a:pt x="1437" y="950"/>
                </a:lnTo>
                <a:lnTo>
                  <a:pt x="1437" y="950"/>
                </a:lnTo>
                <a:lnTo>
                  <a:pt x="1437" y="952"/>
                </a:lnTo>
                <a:lnTo>
                  <a:pt x="1437" y="952"/>
                </a:lnTo>
                <a:lnTo>
                  <a:pt x="1435" y="954"/>
                </a:lnTo>
                <a:lnTo>
                  <a:pt x="1435" y="954"/>
                </a:lnTo>
                <a:lnTo>
                  <a:pt x="1435" y="956"/>
                </a:lnTo>
                <a:lnTo>
                  <a:pt x="1435" y="962"/>
                </a:lnTo>
                <a:lnTo>
                  <a:pt x="1435" y="962"/>
                </a:lnTo>
                <a:lnTo>
                  <a:pt x="1435" y="965"/>
                </a:lnTo>
                <a:lnTo>
                  <a:pt x="1435" y="967"/>
                </a:lnTo>
                <a:lnTo>
                  <a:pt x="1435" y="967"/>
                </a:lnTo>
                <a:lnTo>
                  <a:pt x="1433" y="969"/>
                </a:lnTo>
                <a:lnTo>
                  <a:pt x="1433" y="969"/>
                </a:lnTo>
                <a:lnTo>
                  <a:pt x="1431" y="969"/>
                </a:lnTo>
                <a:lnTo>
                  <a:pt x="1431" y="971"/>
                </a:lnTo>
                <a:lnTo>
                  <a:pt x="1431" y="971"/>
                </a:lnTo>
                <a:lnTo>
                  <a:pt x="1429" y="971"/>
                </a:lnTo>
                <a:lnTo>
                  <a:pt x="1427" y="973"/>
                </a:lnTo>
                <a:lnTo>
                  <a:pt x="1425" y="973"/>
                </a:lnTo>
                <a:lnTo>
                  <a:pt x="1425" y="973"/>
                </a:lnTo>
                <a:lnTo>
                  <a:pt x="1425" y="971"/>
                </a:lnTo>
                <a:lnTo>
                  <a:pt x="1425" y="969"/>
                </a:lnTo>
                <a:lnTo>
                  <a:pt x="1423" y="962"/>
                </a:lnTo>
                <a:lnTo>
                  <a:pt x="1423" y="958"/>
                </a:lnTo>
                <a:lnTo>
                  <a:pt x="1421" y="956"/>
                </a:lnTo>
                <a:lnTo>
                  <a:pt x="1421" y="956"/>
                </a:lnTo>
                <a:lnTo>
                  <a:pt x="1419" y="954"/>
                </a:lnTo>
                <a:lnTo>
                  <a:pt x="1419" y="954"/>
                </a:lnTo>
                <a:lnTo>
                  <a:pt x="1416" y="954"/>
                </a:lnTo>
                <a:lnTo>
                  <a:pt x="1416" y="956"/>
                </a:lnTo>
                <a:lnTo>
                  <a:pt x="1414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6"/>
                </a:lnTo>
                <a:lnTo>
                  <a:pt x="1412" y="958"/>
                </a:lnTo>
                <a:lnTo>
                  <a:pt x="1412" y="958"/>
                </a:lnTo>
                <a:lnTo>
                  <a:pt x="1410" y="960"/>
                </a:lnTo>
                <a:lnTo>
                  <a:pt x="1410" y="960"/>
                </a:lnTo>
                <a:lnTo>
                  <a:pt x="1410" y="960"/>
                </a:lnTo>
                <a:lnTo>
                  <a:pt x="1408" y="960"/>
                </a:lnTo>
                <a:lnTo>
                  <a:pt x="1408" y="962"/>
                </a:lnTo>
                <a:lnTo>
                  <a:pt x="1408" y="962"/>
                </a:lnTo>
                <a:lnTo>
                  <a:pt x="1406" y="962"/>
                </a:lnTo>
                <a:lnTo>
                  <a:pt x="1404" y="962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60"/>
                </a:lnTo>
                <a:lnTo>
                  <a:pt x="1404" y="958"/>
                </a:lnTo>
                <a:lnTo>
                  <a:pt x="1404" y="958"/>
                </a:lnTo>
                <a:lnTo>
                  <a:pt x="1404" y="956"/>
                </a:lnTo>
                <a:lnTo>
                  <a:pt x="1406" y="956"/>
                </a:lnTo>
                <a:lnTo>
                  <a:pt x="1406" y="956"/>
                </a:lnTo>
                <a:lnTo>
                  <a:pt x="1408" y="956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08" y="954"/>
                </a:lnTo>
                <a:lnTo>
                  <a:pt x="1410" y="952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0"/>
                </a:lnTo>
                <a:lnTo>
                  <a:pt x="1410" y="952"/>
                </a:lnTo>
                <a:lnTo>
                  <a:pt x="1412" y="950"/>
                </a:lnTo>
                <a:lnTo>
                  <a:pt x="1412" y="950"/>
                </a:lnTo>
                <a:lnTo>
                  <a:pt x="1412" y="948"/>
                </a:lnTo>
                <a:lnTo>
                  <a:pt x="1412" y="946"/>
                </a:lnTo>
                <a:lnTo>
                  <a:pt x="1412" y="944"/>
                </a:lnTo>
                <a:lnTo>
                  <a:pt x="1412" y="944"/>
                </a:lnTo>
                <a:lnTo>
                  <a:pt x="1412" y="941"/>
                </a:lnTo>
                <a:lnTo>
                  <a:pt x="1412" y="939"/>
                </a:lnTo>
                <a:lnTo>
                  <a:pt x="1410" y="939"/>
                </a:lnTo>
                <a:lnTo>
                  <a:pt x="1410" y="937"/>
                </a:lnTo>
                <a:lnTo>
                  <a:pt x="1410" y="937"/>
                </a:lnTo>
                <a:lnTo>
                  <a:pt x="1410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7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5"/>
                </a:lnTo>
                <a:lnTo>
                  <a:pt x="1412" y="933"/>
                </a:lnTo>
                <a:lnTo>
                  <a:pt x="1412" y="933"/>
                </a:lnTo>
                <a:lnTo>
                  <a:pt x="1412" y="933"/>
                </a:lnTo>
                <a:lnTo>
                  <a:pt x="1410" y="933"/>
                </a:lnTo>
                <a:lnTo>
                  <a:pt x="1410" y="931"/>
                </a:lnTo>
                <a:lnTo>
                  <a:pt x="1408" y="931"/>
                </a:lnTo>
                <a:lnTo>
                  <a:pt x="1404" y="929"/>
                </a:lnTo>
                <a:lnTo>
                  <a:pt x="1404" y="929"/>
                </a:lnTo>
                <a:lnTo>
                  <a:pt x="1404" y="929"/>
                </a:lnTo>
                <a:lnTo>
                  <a:pt x="1402" y="929"/>
                </a:lnTo>
                <a:lnTo>
                  <a:pt x="1402" y="929"/>
                </a:lnTo>
                <a:lnTo>
                  <a:pt x="1400" y="927"/>
                </a:lnTo>
                <a:lnTo>
                  <a:pt x="1400" y="927"/>
                </a:lnTo>
                <a:lnTo>
                  <a:pt x="1400" y="927"/>
                </a:lnTo>
                <a:lnTo>
                  <a:pt x="1398" y="927"/>
                </a:lnTo>
                <a:lnTo>
                  <a:pt x="1395" y="927"/>
                </a:lnTo>
                <a:lnTo>
                  <a:pt x="1395" y="925"/>
                </a:lnTo>
                <a:lnTo>
                  <a:pt x="1393" y="925"/>
                </a:lnTo>
                <a:lnTo>
                  <a:pt x="1391" y="925"/>
                </a:lnTo>
                <a:lnTo>
                  <a:pt x="1391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9" y="925"/>
                </a:lnTo>
                <a:lnTo>
                  <a:pt x="1387" y="927"/>
                </a:lnTo>
                <a:lnTo>
                  <a:pt x="1387" y="927"/>
                </a:lnTo>
                <a:lnTo>
                  <a:pt x="1387" y="929"/>
                </a:lnTo>
                <a:lnTo>
                  <a:pt x="1387" y="929"/>
                </a:lnTo>
                <a:lnTo>
                  <a:pt x="1387" y="929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9" y="931"/>
                </a:lnTo>
                <a:lnTo>
                  <a:pt x="1387" y="931"/>
                </a:lnTo>
                <a:lnTo>
                  <a:pt x="1387" y="931"/>
                </a:lnTo>
                <a:lnTo>
                  <a:pt x="1385" y="931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3"/>
                </a:lnTo>
                <a:lnTo>
                  <a:pt x="1383" y="935"/>
                </a:lnTo>
                <a:lnTo>
                  <a:pt x="1383" y="937"/>
                </a:lnTo>
                <a:lnTo>
                  <a:pt x="1383" y="937"/>
                </a:lnTo>
                <a:lnTo>
                  <a:pt x="1383" y="939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41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7"/>
                </a:lnTo>
                <a:lnTo>
                  <a:pt x="1381" y="937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39"/>
                </a:lnTo>
                <a:lnTo>
                  <a:pt x="1381" y="941"/>
                </a:lnTo>
                <a:lnTo>
                  <a:pt x="1379" y="941"/>
                </a:lnTo>
                <a:lnTo>
                  <a:pt x="1379" y="941"/>
                </a:lnTo>
                <a:lnTo>
                  <a:pt x="1379" y="939"/>
                </a:lnTo>
                <a:lnTo>
                  <a:pt x="1379" y="939"/>
                </a:lnTo>
                <a:lnTo>
                  <a:pt x="1379" y="937"/>
                </a:lnTo>
                <a:lnTo>
                  <a:pt x="1379" y="937"/>
                </a:lnTo>
                <a:lnTo>
                  <a:pt x="1381" y="937"/>
                </a:lnTo>
                <a:lnTo>
                  <a:pt x="1379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81" y="935"/>
                </a:lnTo>
                <a:lnTo>
                  <a:pt x="1379" y="935"/>
                </a:lnTo>
                <a:lnTo>
                  <a:pt x="1379" y="935"/>
                </a:lnTo>
                <a:lnTo>
                  <a:pt x="1377" y="937"/>
                </a:lnTo>
                <a:lnTo>
                  <a:pt x="1377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5" y="939"/>
                </a:lnTo>
                <a:lnTo>
                  <a:pt x="1372" y="939"/>
                </a:lnTo>
                <a:lnTo>
                  <a:pt x="1372" y="939"/>
                </a:lnTo>
                <a:lnTo>
                  <a:pt x="1372" y="941"/>
                </a:lnTo>
                <a:lnTo>
                  <a:pt x="1372" y="941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4"/>
                </a:lnTo>
                <a:lnTo>
                  <a:pt x="1370" y="946"/>
                </a:lnTo>
                <a:lnTo>
                  <a:pt x="1370" y="948"/>
                </a:lnTo>
                <a:lnTo>
                  <a:pt x="1370" y="950"/>
                </a:lnTo>
                <a:lnTo>
                  <a:pt x="1368" y="952"/>
                </a:lnTo>
                <a:lnTo>
                  <a:pt x="1368" y="952"/>
                </a:lnTo>
                <a:lnTo>
                  <a:pt x="1366" y="954"/>
                </a:lnTo>
                <a:lnTo>
                  <a:pt x="1366" y="954"/>
                </a:lnTo>
                <a:lnTo>
                  <a:pt x="1368" y="956"/>
                </a:lnTo>
                <a:lnTo>
                  <a:pt x="1368" y="956"/>
                </a:lnTo>
                <a:lnTo>
                  <a:pt x="1368" y="958"/>
                </a:lnTo>
                <a:lnTo>
                  <a:pt x="1368" y="958"/>
                </a:lnTo>
                <a:lnTo>
                  <a:pt x="1366" y="962"/>
                </a:lnTo>
                <a:lnTo>
                  <a:pt x="1366" y="962"/>
                </a:lnTo>
                <a:lnTo>
                  <a:pt x="1368" y="967"/>
                </a:lnTo>
                <a:lnTo>
                  <a:pt x="1368" y="969"/>
                </a:lnTo>
                <a:lnTo>
                  <a:pt x="1368" y="969"/>
                </a:lnTo>
                <a:lnTo>
                  <a:pt x="1370" y="971"/>
                </a:lnTo>
                <a:lnTo>
                  <a:pt x="1370" y="973"/>
                </a:lnTo>
                <a:lnTo>
                  <a:pt x="1370" y="975"/>
                </a:lnTo>
                <a:lnTo>
                  <a:pt x="1370" y="977"/>
                </a:lnTo>
                <a:lnTo>
                  <a:pt x="1370" y="979"/>
                </a:lnTo>
                <a:lnTo>
                  <a:pt x="1370" y="981"/>
                </a:lnTo>
                <a:lnTo>
                  <a:pt x="1370" y="983"/>
                </a:lnTo>
                <a:lnTo>
                  <a:pt x="1368" y="986"/>
                </a:lnTo>
                <a:lnTo>
                  <a:pt x="1368" y="986"/>
                </a:lnTo>
                <a:lnTo>
                  <a:pt x="1366" y="990"/>
                </a:lnTo>
                <a:lnTo>
                  <a:pt x="1366" y="990"/>
                </a:lnTo>
                <a:lnTo>
                  <a:pt x="1364" y="992"/>
                </a:lnTo>
                <a:lnTo>
                  <a:pt x="1364" y="994"/>
                </a:lnTo>
                <a:lnTo>
                  <a:pt x="1362" y="994"/>
                </a:lnTo>
                <a:lnTo>
                  <a:pt x="1358" y="996"/>
                </a:lnTo>
                <a:lnTo>
                  <a:pt x="1358" y="996"/>
                </a:lnTo>
                <a:lnTo>
                  <a:pt x="1356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4" y="996"/>
                </a:lnTo>
                <a:lnTo>
                  <a:pt x="1351" y="996"/>
                </a:lnTo>
                <a:lnTo>
                  <a:pt x="1351" y="994"/>
                </a:lnTo>
                <a:lnTo>
                  <a:pt x="1351" y="992"/>
                </a:lnTo>
                <a:lnTo>
                  <a:pt x="1349" y="990"/>
                </a:lnTo>
                <a:lnTo>
                  <a:pt x="1349" y="990"/>
                </a:lnTo>
                <a:lnTo>
                  <a:pt x="1349" y="988"/>
                </a:lnTo>
                <a:lnTo>
                  <a:pt x="1349" y="988"/>
                </a:lnTo>
                <a:lnTo>
                  <a:pt x="1347" y="988"/>
                </a:lnTo>
                <a:lnTo>
                  <a:pt x="1347" y="986"/>
                </a:lnTo>
                <a:lnTo>
                  <a:pt x="1347" y="981"/>
                </a:lnTo>
                <a:lnTo>
                  <a:pt x="1347" y="979"/>
                </a:lnTo>
                <a:lnTo>
                  <a:pt x="1349" y="977"/>
                </a:lnTo>
                <a:lnTo>
                  <a:pt x="1347" y="977"/>
                </a:lnTo>
                <a:lnTo>
                  <a:pt x="1347" y="975"/>
                </a:lnTo>
                <a:lnTo>
                  <a:pt x="1347" y="975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3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71"/>
                </a:lnTo>
                <a:lnTo>
                  <a:pt x="1347" y="969"/>
                </a:lnTo>
                <a:lnTo>
                  <a:pt x="1347" y="969"/>
                </a:lnTo>
                <a:lnTo>
                  <a:pt x="1347" y="967"/>
                </a:lnTo>
                <a:lnTo>
                  <a:pt x="1347" y="965"/>
                </a:lnTo>
                <a:lnTo>
                  <a:pt x="1347" y="965"/>
                </a:lnTo>
                <a:lnTo>
                  <a:pt x="1347" y="965"/>
                </a:lnTo>
                <a:lnTo>
                  <a:pt x="1349" y="962"/>
                </a:lnTo>
                <a:lnTo>
                  <a:pt x="1349" y="960"/>
                </a:lnTo>
                <a:lnTo>
                  <a:pt x="1349" y="960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8"/>
                </a:lnTo>
                <a:lnTo>
                  <a:pt x="1349" y="956"/>
                </a:lnTo>
                <a:lnTo>
                  <a:pt x="1349" y="954"/>
                </a:lnTo>
                <a:lnTo>
                  <a:pt x="1351" y="954"/>
                </a:lnTo>
                <a:lnTo>
                  <a:pt x="1351" y="952"/>
                </a:lnTo>
                <a:lnTo>
                  <a:pt x="1351" y="952"/>
                </a:lnTo>
                <a:lnTo>
                  <a:pt x="1351" y="950"/>
                </a:lnTo>
                <a:lnTo>
                  <a:pt x="1351" y="950"/>
                </a:lnTo>
                <a:lnTo>
                  <a:pt x="1354" y="946"/>
                </a:lnTo>
                <a:lnTo>
                  <a:pt x="1354" y="946"/>
                </a:lnTo>
                <a:lnTo>
                  <a:pt x="1354" y="944"/>
                </a:lnTo>
                <a:lnTo>
                  <a:pt x="1354" y="944"/>
                </a:lnTo>
                <a:lnTo>
                  <a:pt x="1356" y="941"/>
                </a:lnTo>
                <a:lnTo>
                  <a:pt x="1356" y="941"/>
                </a:lnTo>
                <a:lnTo>
                  <a:pt x="1354" y="941"/>
                </a:lnTo>
                <a:lnTo>
                  <a:pt x="1354" y="939"/>
                </a:lnTo>
                <a:lnTo>
                  <a:pt x="1354" y="939"/>
                </a:lnTo>
                <a:lnTo>
                  <a:pt x="1351" y="941"/>
                </a:lnTo>
                <a:lnTo>
                  <a:pt x="1351" y="941"/>
                </a:lnTo>
                <a:lnTo>
                  <a:pt x="1351" y="941"/>
                </a:lnTo>
                <a:lnTo>
                  <a:pt x="1349" y="941"/>
                </a:lnTo>
                <a:lnTo>
                  <a:pt x="1349" y="944"/>
                </a:lnTo>
                <a:lnTo>
                  <a:pt x="1347" y="944"/>
                </a:lnTo>
                <a:lnTo>
                  <a:pt x="1347" y="944"/>
                </a:lnTo>
                <a:lnTo>
                  <a:pt x="1347" y="946"/>
                </a:lnTo>
                <a:lnTo>
                  <a:pt x="1347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6"/>
                </a:lnTo>
                <a:lnTo>
                  <a:pt x="1345" y="944"/>
                </a:lnTo>
                <a:lnTo>
                  <a:pt x="1345" y="941"/>
                </a:lnTo>
                <a:lnTo>
                  <a:pt x="1347" y="939"/>
                </a:lnTo>
                <a:lnTo>
                  <a:pt x="1347" y="939"/>
                </a:lnTo>
                <a:lnTo>
                  <a:pt x="1347" y="939"/>
                </a:lnTo>
                <a:lnTo>
                  <a:pt x="1349" y="937"/>
                </a:lnTo>
                <a:lnTo>
                  <a:pt x="1351" y="937"/>
                </a:lnTo>
                <a:lnTo>
                  <a:pt x="1351" y="937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5"/>
                </a:lnTo>
                <a:lnTo>
                  <a:pt x="1351" y="933"/>
                </a:lnTo>
                <a:lnTo>
                  <a:pt x="1354" y="931"/>
                </a:lnTo>
                <a:lnTo>
                  <a:pt x="1356" y="929"/>
                </a:lnTo>
                <a:lnTo>
                  <a:pt x="1356" y="927"/>
                </a:lnTo>
                <a:lnTo>
                  <a:pt x="1358" y="927"/>
                </a:lnTo>
                <a:lnTo>
                  <a:pt x="1358" y="925"/>
                </a:lnTo>
                <a:lnTo>
                  <a:pt x="1358" y="925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3"/>
                </a:lnTo>
                <a:lnTo>
                  <a:pt x="1360" y="925"/>
                </a:lnTo>
                <a:lnTo>
                  <a:pt x="1360" y="925"/>
                </a:lnTo>
                <a:lnTo>
                  <a:pt x="1360" y="925"/>
                </a:lnTo>
                <a:lnTo>
                  <a:pt x="1362" y="925"/>
                </a:lnTo>
                <a:lnTo>
                  <a:pt x="1362" y="925"/>
                </a:lnTo>
                <a:lnTo>
                  <a:pt x="1362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4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3"/>
                </a:lnTo>
                <a:lnTo>
                  <a:pt x="1366" y="925"/>
                </a:lnTo>
                <a:lnTo>
                  <a:pt x="1366" y="925"/>
                </a:lnTo>
                <a:lnTo>
                  <a:pt x="1364" y="925"/>
                </a:lnTo>
                <a:lnTo>
                  <a:pt x="1364" y="925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4" y="927"/>
                </a:lnTo>
                <a:lnTo>
                  <a:pt x="1366" y="927"/>
                </a:lnTo>
                <a:lnTo>
                  <a:pt x="1366" y="925"/>
                </a:lnTo>
                <a:lnTo>
                  <a:pt x="1366" y="925"/>
                </a:lnTo>
                <a:lnTo>
                  <a:pt x="1368" y="925"/>
                </a:lnTo>
                <a:lnTo>
                  <a:pt x="1368" y="923"/>
                </a:lnTo>
                <a:lnTo>
                  <a:pt x="1368" y="923"/>
                </a:lnTo>
                <a:lnTo>
                  <a:pt x="1370" y="921"/>
                </a:lnTo>
                <a:lnTo>
                  <a:pt x="1370" y="921"/>
                </a:lnTo>
                <a:lnTo>
                  <a:pt x="1372" y="921"/>
                </a:lnTo>
                <a:lnTo>
                  <a:pt x="1372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5" y="921"/>
                </a:lnTo>
                <a:lnTo>
                  <a:pt x="1377" y="921"/>
                </a:lnTo>
                <a:lnTo>
                  <a:pt x="1379" y="921"/>
                </a:lnTo>
                <a:lnTo>
                  <a:pt x="1379" y="921"/>
                </a:lnTo>
                <a:lnTo>
                  <a:pt x="1381" y="918"/>
                </a:lnTo>
                <a:lnTo>
                  <a:pt x="1381" y="918"/>
                </a:lnTo>
                <a:lnTo>
                  <a:pt x="1383" y="918"/>
                </a:lnTo>
                <a:lnTo>
                  <a:pt x="1385" y="918"/>
                </a:lnTo>
                <a:lnTo>
                  <a:pt x="1387" y="918"/>
                </a:lnTo>
                <a:lnTo>
                  <a:pt x="1389" y="921"/>
                </a:lnTo>
                <a:lnTo>
                  <a:pt x="1391" y="923"/>
                </a:lnTo>
                <a:lnTo>
                  <a:pt x="1391" y="923"/>
                </a:lnTo>
                <a:lnTo>
                  <a:pt x="1391" y="923"/>
                </a:lnTo>
                <a:lnTo>
                  <a:pt x="1393" y="923"/>
                </a:lnTo>
                <a:lnTo>
                  <a:pt x="1393" y="923"/>
                </a:lnTo>
                <a:lnTo>
                  <a:pt x="1391" y="923"/>
                </a:lnTo>
                <a:lnTo>
                  <a:pt x="1393" y="921"/>
                </a:lnTo>
                <a:lnTo>
                  <a:pt x="1391" y="921"/>
                </a:lnTo>
                <a:lnTo>
                  <a:pt x="1393" y="921"/>
                </a:lnTo>
                <a:lnTo>
                  <a:pt x="1393" y="918"/>
                </a:lnTo>
                <a:lnTo>
                  <a:pt x="1393" y="918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5" y="921"/>
                </a:lnTo>
                <a:lnTo>
                  <a:pt x="1398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4" y="921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8"/>
                </a:lnTo>
                <a:lnTo>
                  <a:pt x="1402" y="916"/>
                </a:lnTo>
                <a:lnTo>
                  <a:pt x="1402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6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2"/>
                </a:lnTo>
                <a:lnTo>
                  <a:pt x="1398" y="912"/>
                </a:lnTo>
                <a:lnTo>
                  <a:pt x="1398" y="912"/>
                </a:lnTo>
                <a:lnTo>
                  <a:pt x="1398" y="910"/>
                </a:lnTo>
                <a:lnTo>
                  <a:pt x="1398" y="912"/>
                </a:lnTo>
                <a:lnTo>
                  <a:pt x="1398" y="912"/>
                </a:lnTo>
                <a:lnTo>
                  <a:pt x="1395" y="912"/>
                </a:lnTo>
                <a:lnTo>
                  <a:pt x="1395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3" y="912"/>
                </a:lnTo>
                <a:lnTo>
                  <a:pt x="1391" y="912"/>
                </a:lnTo>
                <a:lnTo>
                  <a:pt x="1391" y="912"/>
                </a:lnTo>
                <a:lnTo>
                  <a:pt x="1389" y="912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10"/>
                </a:lnTo>
                <a:lnTo>
                  <a:pt x="1387" y="908"/>
                </a:lnTo>
                <a:lnTo>
                  <a:pt x="1389" y="906"/>
                </a:lnTo>
                <a:lnTo>
                  <a:pt x="1389" y="906"/>
                </a:lnTo>
                <a:lnTo>
                  <a:pt x="1387" y="906"/>
                </a:lnTo>
                <a:lnTo>
                  <a:pt x="1387" y="906"/>
                </a:lnTo>
                <a:lnTo>
                  <a:pt x="1385" y="906"/>
                </a:lnTo>
                <a:lnTo>
                  <a:pt x="1383" y="908"/>
                </a:lnTo>
                <a:lnTo>
                  <a:pt x="1379" y="908"/>
                </a:lnTo>
                <a:lnTo>
                  <a:pt x="1377" y="908"/>
                </a:lnTo>
                <a:lnTo>
                  <a:pt x="1375" y="908"/>
                </a:lnTo>
                <a:lnTo>
                  <a:pt x="1372" y="908"/>
                </a:lnTo>
                <a:lnTo>
                  <a:pt x="1372" y="908"/>
                </a:lnTo>
                <a:lnTo>
                  <a:pt x="1370" y="908"/>
                </a:lnTo>
                <a:lnTo>
                  <a:pt x="1368" y="910"/>
                </a:lnTo>
                <a:lnTo>
                  <a:pt x="1366" y="910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4" y="912"/>
                </a:lnTo>
                <a:lnTo>
                  <a:pt x="1362" y="912"/>
                </a:lnTo>
                <a:lnTo>
                  <a:pt x="1362" y="912"/>
                </a:lnTo>
                <a:lnTo>
                  <a:pt x="1360" y="912"/>
                </a:lnTo>
                <a:lnTo>
                  <a:pt x="1360" y="910"/>
                </a:lnTo>
                <a:lnTo>
                  <a:pt x="1360" y="910"/>
                </a:lnTo>
                <a:lnTo>
                  <a:pt x="1358" y="910"/>
                </a:lnTo>
                <a:lnTo>
                  <a:pt x="1358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10"/>
                </a:lnTo>
                <a:lnTo>
                  <a:pt x="1354" y="908"/>
                </a:lnTo>
                <a:lnTo>
                  <a:pt x="1351" y="908"/>
                </a:lnTo>
                <a:lnTo>
                  <a:pt x="1351" y="906"/>
                </a:lnTo>
                <a:lnTo>
                  <a:pt x="1349" y="906"/>
                </a:lnTo>
                <a:lnTo>
                  <a:pt x="1349" y="904"/>
                </a:lnTo>
                <a:lnTo>
                  <a:pt x="1347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43" y="904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6"/>
                </a:lnTo>
                <a:lnTo>
                  <a:pt x="1339" y="904"/>
                </a:lnTo>
                <a:lnTo>
                  <a:pt x="1339" y="904"/>
                </a:lnTo>
                <a:lnTo>
                  <a:pt x="1339" y="902"/>
                </a:lnTo>
                <a:lnTo>
                  <a:pt x="1339" y="902"/>
                </a:lnTo>
                <a:lnTo>
                  <a:pt x="1337" y="902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900"/>
                </a:lnTo>
                <a:lnTo>
                  <a:pt x="1337" y="897"/>
                </a:lnTo>
                <a:lnTo>
                  <a:pt x="1337" y="897"/>
                </a:lnTo>
                <a:lnTo>
                  <a:pt x="1335" y="897"/>
                </a:lnTo>
                <a:lnTo>
                  <a:pt x="1333" y="900"/>
                </a:lnTo>
                <a:lnTo>
                  <a:pt x="1333" y="900"/>
                </a:lnTo>
                <a:lnTo>
                  <a:pt x="1333" y="902"/>
                </a:lnTo>
                <a:lnTo>
                  <a:pt x="1331" y="902"/>
                </a:lnTo>
                <a:lnTo>
                  <a:pt x="1331" y="902"/>
                </a:lnTo>
                <a:lnTo>
                  <a:pt x="1328" y="902"/>
                </a:lnTo>
                <a:lnTo>
                  <a:pt x="1326" y="904"/>
                </a:lnTo>
                <a:lnTo>
                  <a:pt x="1326" y="904"/>
                </a:lnTo>
                <a:lnTo>
                  <a:pt x="1324" y="904"/>
                </a:lnTo>
                <a:lnTo>
                  <a:pt x="1320" y="906"/>
                </a:lnTo>
                <a:lnTo>
                  <a:pt x="1318" y="906"/>
                </a:lnTo>
                <a:lnTo>
                  <a:pt x="1316" y="908"/>
                </a:lnTo>
                <a:lnTo>
                  <a:pt x="1314" y="908"/>
                </a:lnTo>
                <a:lnTo>
                  <a:pt x="1312" y="910"/>
                </a:lnTo>
                <a:lnTo>
                  <a:pt x="1310" y="910"/>
                </a:lnTo>
                <a:lnTo>
                  <a:pt x="1310" y="910"/>
                </a:lnTo>
                <a:lnTo>
                  <a:pt x="1307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5" y="908"/>
                </a:lnTo>
                <a:lnTo>
                  <a:pt x="1303" y="910"/>
                </a:lnTo>
                <a:lnTo>
                  <a:pt x="1303" y="910"/>
                </a:lnTo>
                <a:lnTo>
                  <a:pt x="1303" y="908"/>
                </a:lnTo>
                <a:lnTo>
                  <a:pt x="1303" y="908"/>
                </a:lnTo>
                <a:lnTo>
                  <a:pt x="1303" y="906"/>
                </a:lnTo>
                <a:lnTo>
                  <a:pt x="1305" y="906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5" y="904"/>
                </a:lnTo>
                <a:lnTo>
                  <a:pt x="1303" y="904"/>
                </a:lnTo>
                <a:lnTo>
                  <a:pt x="1303" y="904"/>
                </a:lnTo>
                <a:lnTo>
                  <a:pt x="1301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9" y="904"/>
                </a:lnTo>
                <a:lnTo>
                  <a:pt x="1297" y="906"/>
                </a:lnTo>
                <a:lnTo>
                  <a:pt x="1295" y="906"/>
                </a:lnTo>
                <a:lnTo>
                  <a:pt x="1291" y="908"/>
                </a:lnTo>
                <a:lnTo>
                  <a:pt x="1289" y="908"/>
                </a:lnTo>
                <a:lnTo>
                  <a:pt x="1289" y="908"/>
                </a:lnTo>
                <a:lnTo>
                  <a:pt x="1287" y="906"/>
                </a:lnTo>
                <a:lnTo>
                  <a:pt x="1287" y="906"/>
                </a:lnTo>
                <a:lnTo>
                  <a:pt x="1287" y="906"/>
                </a:lnTo>
                <a:close/>
                <a:moveTo>
                  <a:pt x="1310" y="902"/>
                </a:moveTo>
                <a:lnTo>
                  <a:pt x="1312" y="902"/>
                </a:lnTo>
                <a:lnTo>
                  <a:pt x="1312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lnTo>
                  <a:pt x="1310" y="902"/>
                </a:lnTo>
                <a:close/>
                <a:moveTo>
                  <a:pt x="1310" y="904"/>
                </a:moveTo>
                <a:lnTo>
                  <a:pt x="1310" y="904"/>
                </a:lnTo>
                <a:lnTo>
                  <a:pt x="1310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lnTo>
                  <a:pt x="1310" y="904"/>
                </a:lnTo>
                <a:close/>
                <a:moveTo>
                  <a:pt x="1337" y="897"/>
                </a:moveTo>
                <a:lnTo>
                  <a:pt x="1337" y="900"/>
                </a:lnTo>
                <a:lnTo>
                  <a:pt x="1337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0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39" y="902"/>
                </a:lnTo>
                <a:lnTo>
                  <a:pt x="1341" y="902"/>
                </a:lnTo>
                <a:lnTo>
                  <a:pt x="1341" y="900"/>
                </a:lnTo>
                <a:lnTo>
                  <a:pt x="1341" y="900"/>
                </a:lnTo>
                <a:lnTo>
                  <a:pt x="1343" y="897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5" y="895"/>
                </a:lnTo>
                <a:lnTo>
                  <a:pt x="1347" y="895"/>
                </a:lnTo>
                <a:lnTo>
                  <a:pt x="1349" y="893"/>
                </a:lnTo>
                <a:lnTo>
                  <a:pt x="1347" y="893"/>
                </a:lnTo>
                <a:lnTo>
                  <a:pt x="1347" y="893"/>
                </a:lnTo>
                <a:lnTo>
                  <a:pt x="1345" y="893"/>
                </a:lnTo>
                <a:lnTo>
                  <a:pt x="1343" y="893"/>
                </a:lnTo>
                <a:lnTo>
                  <a:pt x="1341" y="895"/>
                </a:lnTo>
                <a:lnTo>
                  <a:pt x="1339" y="895"/>
                </a:lnTo>
                <a:lnTo>
                  <a:pt x="1337" y="897"/>
                </a:lnTo>
                <a:lnTo>
                  <a:pt x="1337" y="897"/>
                </a:lnTo>
                <a:close/>
                <a:moveTo>
                  <a:pt x="1345" y="870"/>
                </a:moveTo>
                <a:lnTo>
                  <a:pt x="1345" y="870"/>
                </a:lnTo>
                <a:lnTo>
                  <a:pt x="1345" y="870"/>
                </a:lnTo>
                <a:lnTo>
                  <a:pt x="1345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7" y="870"/>
                </a:lnTo>
                <a:lnTo>
                  <a:pt x="1349" y="870"/>
                </a:lnTo>
                <a:lnTo>
                  <a:pt x="1349" y="868"/>
                </a:lnTo>
                <a:lnTo>
                  <a:pt x="1349" y="868"/>
                </a:lnTo>
                <a:lnTo>
                  <a:pt x="1347" y="868"/>
                </a:lnTo>
                <a:lnTo>
                  <a:pt x="1347" y="868"/>
                </a:lnTo>
                <a:lnTo>
                  <a:pt x="1345" y="868"/>
                </a:lnTo>
                <a:lnTo>
                  <a:pt x="1345" y="868"/>
                </a:lnTo>
                <a:lnTo>
                  <a:pt x="1343" y="868"/>
                </a:lnTo>
                <a:lnTo>
                  <a:pt x="1345" y="870"/>
                </a:lnTo>
                <a:lnTo>
                  <a:pt x="1345" y="870"/>
                </a:lnTo>
                <a:close/>
                <a:moveTo>
                  <a:pt x="1328" y="885"/>
                </a:moveTo>
                <a:lnTo>
                  <a:pt x="1328" y="887"/>
                </a:lnTo>
                <a:lnTo>
                  <a:pt x="1328" y="887"/>
                </a:lnTo>
                <a:lnTo>
                  <a:pt x="1328" y="887"/>
                </a:lnTo>
                <a:lnTo>
                  <a:pt x="1331" y="887"/>
                </a:lnTo>
                <a:lnTo>
                  <a:pt x="1331" y="887"/>
                </a:lnTo>
                <a:lnTo>
                  <a:pt x="1333" y="885"/>
                </a:lnTo>
                <a:lnTo>
                  <a:pt x="1333" y="885"/>
                </a:lnTo>
                <a:lnTo>
                  <a:pt x="1331" y="885"/>
                </a:lnTo>
                <a:lnTo>
                  <a:pt x="1331" y="885"/>
                </a:lnTo>
                <a:lnTo>
                  <a:pt x="1333" y="885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7" y="883"/>
                </a:lnTo>
                <a:lnTo>
                  <a:pt x="1339" y="881"/>
                </a:lnTo>
                <a:lnTo>
                  <a:pt x="1339" y="881"/>
                </a:lnTo>
                <a:lnTo>
                  <a:pt x="1337" y="881"/>
                </a:lnTo>
                <a:lnTo>
                  <a:pt x="1335" y="883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lnTo>
                  <a:pt x="1328" y="885"/>
                </a:lnTo>
                <a:close/>
                <a:moveTo>
                  <a:pt x="1307" y="904"/>
                </a:move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5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6"/>
                </a:lnTo>
                <a:lnTo>
                  <a:pt x="1307" y="904"/>
                </a:lnTo>
                <a:lnTo>
                  <a:pt x="1307" y="904"/>
                </a:lnTo>
                <a:lnTo>
                  <a:pt x="1307" y="904"/>
                </a:lnTo>
                <a:close/>
                <a:moveTo>
                  <a:pt x="1400" y="914"/>
                </a:moveTo>
                <a:lnTo>
                  <a:pt x="1400" y="914"/>
                </a:lnTo>
                <a:lnTo>
                  <a:pt x="1400" y="914"/>
                </a:lnTo>
                <a:lnTo>
                  <a:pt x="1400" y="914"/>
                </a:lnTo>
                <a:lnTo>
                  <a:pt x="1400" y="916"/>
                </a:lnTo>
                <a:lnTo>
                  <a:pt x="1402" y="916"/>
                </a:lnTo>
                <a:lnTo>
                  <a:pt x="1402" y="916"/>
                </a:lnTo>
                <a:lnTo>
                  <a:pt x="1402" y="914"/>
                </a:lnTo>
                <a:lnTo>
                  <a:pt x="1400" y="914"/>
                </a:lnTo>
                <a:lnTo>
                  <a:pt x="1400" y="914"/>
                </a:lnTo>
                <a:close/>
                <a:moveTo>
                  <a:pt x="2047" y="1818"/>
                </a:moveTo>
                <a:lnTo>
                  <a:pt x="2047" y="1818"/>
                </a:lnTo>
                <a:lnTo>
                  <a:pt x="2045" y="1820"/>
                </a:lnTo>
                <a:lnTo>
                  <a:pt x="2045" y="1820"/>
                </a:lnTo>
                <a:lnTo>
                  <a:pt x="2047" y="1820"/>
                </a:lnTo>
                <a:lnTo>
                  <a:pt x="2049" y="1818"/>
                </a:lnTo>
                <a:lnTo>
                  <a:pt x="2049" y="1818"/>
                </a:lnTo>
                <a:lnTo>
                  <a:pt x="2049" y="1818"/>
                </a:lnTo>
                <a:lnTo>
                  <a:pt x="2047" y="1818"/>
                </a:lnTo>
                <a:close/>
                <a:moveTo>
                  <a:pt x="1953" y="1979"/>
                </a:moveTo>
                <a:lnTo>
                  <a:pt x="1951" y="1977"/>
                </a:lnTo>
                <a:lnTo>
                  <a:pt x="1949" y="1981"/>
                </a:lnTo>
                <a:lnTo>
                  <a:pt x="1951" y="1981"/>
                </a:lnTo>
                <a:lnTo>
                  <a:pt x="1951" y="1981"/>
                </a:lnTo>
                <a:lnTo>
                  <a:pt x="1953" y="1981"/>
                </a:lnTo>
                <a:lnTo>
                  <a:pt x="1953" y="1981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lnTo>
                  <a:pt x="1953" y="1979"/>
                </a:lnTo>
                <a:close/>
                <a:moveTo>
                  <a:pt x="1967" y="1969"/>
                </a:moveTo>
                <a:lnTo>
                  <a:pt x="1967" y="1969"/>
                </a:lnTo>
                <a:lnTo>
                  <a:pt x="1967" y="1969"/>
                </a:lnTo>
                <a:lnTo>
                  <a:pt x="1965" y="1969"/>
                </a:lnTo>
                <a:lnTo>
                  <a:pt x="1965" y="1969"/>
                </a:lnTo>
                <a:lnTo>
                  <a:pt x="1965" y="1971"/>
                </a:lnTo>
                <a:lnTo>
                  <a:pt x="1967" y="1971"/>
                </a:lnTo>
                <a:lnTo>
                  <a:pt x="1967" y="1969"/>
                </a:lnTo>
                <a:lnTo>
                  <a:pt x="1970" y="1969"/>
                </a:lnTo>
                <a:lnTo>
                  <a:pt x="1967" y="1969"/>
                </a:lnTo>
                <a:lnTo>
                  <a:pt x="1967" y="1969"/>
                </a:lnTo>
                <a:close/>
                <a:moveTo>
                  <a:pt x="2087" y="2505"/>
                </a:moveTo>
                <a:lnTo>
                  <a:pt x="2087" y="2503"/>
                </a:lnTo>
                <a:lnTo>
                  <a:pt x="2087" y="2503"/>
                </a:lnTo>
                <a:lnTo>
                  <a:pt x="2085" y="2503"/>
                </a:lnTo>
                <a:lnTo>
                  <a:pt x="2085" y="2503"/>
                </a:lnTo>
                <a:lnTo>
                  <a:pt x="2085" y="2501"/>
                </a:lnTo>
                <a:lnTo>
                  <a:pt x="2083" y="2499"/>
                </a:lnTo>
                <a:lnTo>
                  <a:pt x="2083" y="2499"/>
                </a:lnTo>
                <a:lnTo>
                  <a:pt x="2083" y="2497"/>
                </a:lnTo>
                <a:lnTo>
                  <a:pt x="2081" y="2497"/>
                </a:lnTo>
                <a:lnTo>
                  <a:pt x="2081" y="2497"/>
                </a:lnTo>
                <a:lnTo>
                  <a:pt x="2081" y="2499"/>
                </a:lnTo>
                <a:lnTo>
                  <a:pt x="2081" y="2499"/>
                </a:lnTo>
                <a:lnTo>
                  <a:pt x="2079" y="2497"/>
                </a:lnTo>
                <a:lnTo>
                  <a:pt x="2076" y="2497"/>
                </a:lnTo>
                <a:lnTo>
                  <a:pt x="2076" y="2495"/>
                </a:lnTo>
                <a:lnTo>
                  <a:pt x="2076" y="2495"/>
                </a:lnTo>
                <a:lnTo>
                  <a:pt x="2074" y="2495"/>
                </a:lnTo>
                <a:lnTo>
                  <a:pt x="2074" y="2495"/>
                </a:lnTo>
                <a:lnTo>
                  <a:pt x="2074" y="2493"/>
                </a:lnTo>
                <a:lnTo>
                  <a:pt x="2072" y="2493"/>
                </a:lnTo>
                <a:lnTo>
                  <a:pt x="2072" y="2495"/>
                </a:lnTo>
                <a:lnTo>
                  <a:pt x="2070" y="2493"/>
                </a:lnTo>
                <a:lnTo>
                  <a:pt x="2068" y="2493"/>
                </a:lnTo>
                <a:lnTo>
                  <a:pt x="2066" y="2493"/>
                </a:lnTo>
                <a:lnTo>
                  <a:pt x="2066" y="2493"/>
                </a:lnTo>
                <a:lnTo>
                  <a:pt x="2064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58" y="2493"/>
                </a:lnTo>
                <a:lnTo>
                  <a:pt x="2062" y="2493"/>
                </a:lnTo>
                <a:lnTo>
                  <a:pt x="2062" y="2493"/>
                </a:lnTo>
                <a:lnTo>
                  <a:pt x="2062" y="2495"/>
                </a:lnTo>
                <a:lnTo>
                  <a:pt x="2062" y="2495"/>
                </a:lnTo>
                <a:lnTo>
                  <a:pt x="2064" y="2495"/>
                </a:lnTo>
                <a:lnTo>
                  <a:pt x="2070" y="2497"/>
                </a:lnTo>
                <a:lnTo>
                  <a:pt x="2070" y="2499"/>
                </a:lnTo>
                <a:lnTo>
                  <a:pt x="2072" y="2499"/>
                </a:lnTo>
                <a:lnTo>
                  <a:pt x="2074" y="2499"/>
                </a:lnTo>
                <a:lnTo>
                  <a:pt x="2074" y="2499"/>
                </a:lnTo>
                <a:lnTo>
                  <a:pt x="2074" y="2501"/>
                </a:lnTo>
                <a:lnTo>
                  <a:pt x="2076" y="2501"/>
                </a:lnTo>
                <a:lnTo>
                  <a:pt x="2076" y="2501"/>
                </a:lnTo>
                <a:lnTo>
                  <a:pt x="2079" y="2503"/>
                </a:lnTo>
                <a:lnTo>
                  <a:pt x="2079" y="2503"/>
                </a:lnTo>
                <a:lnTo>
                  <a:pt x="2081" y="2503"/>
                </a:lnTo>
                <a:lnTo>
                  <a:pt x="2081" y="2505"/>
                </a:lnTo>
                <a:lnTo>
                  <a:pt x="2083" y="2508"/>
                </a:lnTo>
                <a:lnTo>
                  <a:pt x="2085" y="2510"/>
                </a:lnTo>
                <a:lnTo>
                  <a:pt x="2085" y="2510"/>
                </a:lnTo>
                <a:lnTo>
                  <a:pt x="2087" y="2510"/>
                </a:lnTo>
                <a:lnTo>
                  <a:pt x="2089" y="2508"/>
                </a:lnTo>
                <a:lnTo>
                  <a:pt x="2089" y="2508"/>
                </a:lnTo>
                <a:lnTo>
                  <a:pt x="2087" y="2505"/>
                </a:lnTo>
                <a:lnTo>
                  <a:pt x="2087" y="2505"/>
                </a:lnTo>
                <a:close/>
                <a:moveTo>
                  <a:pt x="1823" y="891"/>
                </a:moveTo>
                <a:lnTo>
                  <a:pt x="1823" y="891"/>
                </a:lnTo>
                <a:lnTo>
                  <a:pt x="1823" y="891"/>
                </a:lnTo>
                <a:lnTo>
                  <a:pt x="1823" y="891"/>
                </a:lnTo>
                <a:lnTo>
                  <a:pt x="1823" y="893"/>
                </a:lnTo>
                <a:lnTo>
                  <a:pt x="1821" y="893"/>
                </a:lnTo>
                <a:lnTo>
                  <a:pt x="1821" y="893"/>
                </a:lnTo>
                <a:lnTo>
                  <a:pt x="1821" y="895"/>
                </a:lnTo>
                <a:lnTo>
                  <a:pt x="1821" y="895"/>
                </a:lnTo>
                <a:lnTo>
                  <a:pt x="1823" y="893"/>
                </a:lnTo>
                <a:lnTo>
                  <a:pt x="1823" y="891"/>
                </a:lnTo>
                <a:lnTo>
                  <a:pt x="1823" y="891"/>
                </a:lnTo>
                <a:close/>
                <a:moveTo>
                  <a:pt x="1768" y="2445"/>
                </a:moveTo>
                <a:lnTo>
                  <a:pt x="1768" y="2445"/>
                </a:lnTo>
                <a:lnTo>
                  <a:pt x="1771" y="2445"/>
                </a:lnTo>
                <a:lnTo>
                  <a:pt x="1768" y="2443"/>
                </a:lnTo>
                <a:lnTo>
                  <a:pt x="1768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3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4" y="2445"/>
                </a:lnTo>
                <a:lnTo>
                  <a:pt x="1760" y="2445"/>
                </a:lnTo>
                <a:lnTo>
                  <a:pt x="1760" y="2443"/>
                </a:lnTo>
                <a:lnTo>
                  <a:pt x="1760" y="2443"/>
                </a:lnTo>
                <a:lnTo>
                  <a:pt x="1760" y="2443"/>
                </a:lnTo>
                <a:lnTo>
                  <a:pt x="1762" y="2443"/>
                </a:lnTo>
                <a:lnTo>
                  <a:pt x="1762" y="2440"/>
                </a:lnTo>
                <a:lnTo>
                  <a:pt x="1762" y="2440"/>
                </a:lnTo>
                <a:lnTo>
                  <a:pt x="1760" y="2440"/>
                </a:lnTo>
                <a:lnTo>
                  <a:pt x="1758" y="2440"/>
                </a:lnTo>
                <a:lnTo>
                  <a:pt x="1756" y="2440"/>
                </a:lnTo>
                <a:lnTo>
                  <a:pt x="1754" y="2440"/>
                </a:lnTo>
                <a:lnTo>
                  <a:pt x="1754" y="2440"/>
                </a:lnTo>
                <a:lnTo>
                  <a:pt x="1752" y="2445"/>
                </a:lnTo>
                <a:lnTo>
                  <a:pt x="1752" y="2445"/>
                </a:lnTo>
                <a:lnTo>
                  <a:pt x="1752" y="2447"/>
                </a:lnTo>
                <a:lnTo>
                  <a:pt x="1752" y="2447"/>
                </a:lnTo>
                <a:lnTo>
                  <a:pt x="1752" y="2447"/>
                </a:lnTo>
                <a:lnTo>
                  <a:pt x="1750" y="2449"/>
                </a:lnTo>
                <a:lnTo>
                  <a:pt x="1750" y="2449"/>
                </a:lnTo>
                <a:lnTo>
                  <a:pt x="1747" y="2449"/>
                </a:lnTo>
                <a:lnTo>
                  <a:pt x="1745" y="2451"/>
                </a:lnTo>
                <a:lnTo>
                  <a:pt x="1745" y="2453"/>
                </a:lnTo>
                <a:lnTo>
                  <a:pt x="1743" y="2455"/>
                </a:lnTo>
                <a:lnTo>
                  <a:pt x="1743" y="2455"/>
                </a:lnTo>
                <a:lnTo>
                  <a:pt x="1745" y="2457"/>
                </a:lnTo>
                <a:lnTo>
                  <a:pt x="1747" y="2459"/>
                </a:lnTo>
                <a:lnTo>
                  <a:pt x="1747" y="2457"/>
                </a:lnTo>
                <a:lnTo>
                  <a:pt x="1750" y="2457"/>
                </a:lnTo>
                <a:lnTo>
                  <a:pt x="1750" y="2457"/>
                </a:lnTo>
                <a:lnTo>
                  <a:pt x="1752" y="2457"/>
                </a:lnTo>
                <a:lnTo>
                  <a:pt x="1750" y="2453"/>
                </a:lnTo>
                <a:lnTo>
                  <a:pt x="1752" y="2453"/>
                </a:lnTo>
                <a:lnTo>
                  <a:pt x="1758" y="2455"/>
                </a:lnTo>
                <a:lnTo>
                  <a:pt x="1758" y="2453"/>
                </a:lnTo>
                <a:lnTo>
                  <a:pt x="1758" y="2453"/>
                </a:lnTo>
                <a:lnTo>
                  <a:pt x="1758" y="2453"/>
                </a:lnTo>
                <a:lnTo>
                  <a:pt x="1762" y="2451"/>
                </a:lnTo>
                <a:lnTo>
                  <a:pt x="1764" y="2451"/>
                </a:lnTo>
                <a:lnTo>
                  <a:pt x="1764" y="2449"/>
                </a:lnTo>
                <a:lnTo>
                  <a:pt x="1768" y="2449"/>
                </a:lnTo>
                <a:lnTo>
                  <a:pt x="1771" y="2447"/>
                </a:lnTo>
                <a:lnTo>
                  <a:pt x="1771" y="2447"/>
                </a:lnTo>
                <a:lnTo>
                  <a:pt x="1771" y="2447"/>
                </a:lnTo>
                <a:lnTo>
                  <a:pt x="1768" y="2447"/>
                </a:lnTo>
                <a:lnTo>
                  <a:pt x="1768" y="2445"/>
                </a:lnTo>
                <a:close/>
                <a:moveTo>
                  <a:pt x="1398" y="923"/>
                </a:moveTo>
                <a:lnTo>
                  <a:pt x="1395" y="923"/>
                </a:lnTo>
                <a:lnTo>
                  <a:pt x="1395" y="923"/>
                </a:lnTo>
                <a:lnTo>
                  <a:pt x="1395" y="923"/>
                </a:lnTo>
                <a:lnTo>
                  <a:pt x="1395" y="925"/>
                </a:lnTo>
                <a:lnTo>
                  <a:pt x="1395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5"/>
                </a:lnTo>
                <a:lnTo>
                  <a:pt x="1398" y="923"/>
                </a:lnTo>
                <a:close/>
                <a:moveTo>
                  <a:pt x="1905" y="2036"/>
                </a:moveTo>
                <a:lnTo>
                  <a:pt x="1905" y="2036"/>
                </a:lnTo>
                <a:lnTo>
                  <a:pt x="1905" y="2038"/>
                </a:lnTo>
                <a:lnTo>
                  <a:pt x="1905" y="2040"/>
                </a:lnTo>
                <a:lnTo>
                  <a:pt x="1905" y="2040"/>
                </a:lnTo>
                <a:lnTo>
                  <a:pt x="1905" y="2040"/>
                </a:lnTo>
                <a:lnTo>
                  <a:pt x="1907" y="2038"/>
                </a:lnTo>
                <a:lnTo>
                  <a:pt x="1907" y="2036"/>
                </a:lnTo>
                <a:lnTo>
                  <a:pt x="1907" y="2034"/>
                </a:lnTo>
                <a:lnTo>
                  <a:pt x="1905" y="2036"/>
                </a:lnTo>
                <a:close/>
                <a:moveTo>
                  <a:pt x="1475" y="973"/>
                </a:move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lnTo>
                  <a:pt x="1475" y="973"/>
                </a:lnTo>
                <a:close/>
                <a:moveTo>
                  <a:pt x="1760" y="2453"/>
                </a:moveTo>
                <a:lnTo>
                  <a:pt x="1760" y="2453"/>
                </a:lnTo>
                <a:lnTo>
                  <a:pt x="1760" y="2453"/>
                </a:lnTo>
                <a:lnTo>
                  <a:pt x="1760" y="2455"/>
                </a:lnTo>
                <a:lnTo>
                  <a:pt x="1762" y="2455"/>
                </a:lnTo>
                <a:lnTo>
                  <a:pt x="1760" y="2453"/>
                </a:lnTo>
                <a:lnTo>
                  <a:pt x="1760" y="2453"/>
                </a:lnTo>
                <a:close/>
                <a:moveTo>
                  <a:pt x="1375" y="935"/>
                </a:moveTo>
                <a:lnTo>
                  <a:pt x="1372" y="935"/>
                </a:lnTo>
                <a:lnTo>
                  <a:pt x="1372" y="935"/>
                </a:lnTo>
                <a:lnTo>
                  <a:pt x="1372" y="935"/>
                </a:lnTo>
                <a:lnTo>
                  <a:pt x="1375" y="937"/>
                </a:lnTo>
                <a:lnTo>
                  <a:pt x="1375" y="937"/>
                </a:lnTo>
                <a:lnTo>
                  <a:pt x="1375" y="935"/>
                </a:lnTo>
                <a:lnTo>
                  <a:pt x="1375" y="935"/>
                </a:lnTo>
                <a:lnTo>
                  <a:pt x="1375" y="935"/>
                </a:lnTo>
                <a:close/>
                <a:moveTo>
                  <a:pt x="1741" y="2455"/>
                </a:move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1" y="2457"/>
                </a:lnTo>
                <a:lnTo>
                  <a:pt x="1743" y="2457"/>
                </a:lnTo>
                <a:lnTo>
                  <a:pt x="1743" y="2457"/>
                </a:lnTo>
                <a:lnTo>
                  <a:pt x="1741" y="2455"/>
                </a:lnTo>
                <a:lnTo>
                  <a:pt x="1741" y="2455"/>
                </a:lnTo>
                <a:close/>
                <a:moveTo>
                  <a:pt x="1381" y="925"/>
                </a:moveTo>
                <a:lnTo>
                  <a:pt x="1381" y="925"/>
                </a:lnTo>
                <a:lnTo>
                  <a:pt x="1379" y="927"/>
                </a:lnTo>
                <a:lnTo>
                  <a:pt x="1379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7"/>
                </a:lnTo>
                <a:lnTo>
                  <a:pt x="1381" y="925"/>
                </a:lnTo>
                <a:lnTo>
                  <a:pt x="1381" y="925"/>
                </a:lnTo>
                <a:lnTo>
                  <a:pt x="1381" y="925"/>
                </a:lnTo>
                <a:close/>
                <a:moveTo>
                  <a:pt x="1360" y="933"/>
                </a:moveTo>
                <a:lnTo>
                  <a:pt x="1358" y="933"/>
                </a:lnTo>
                <a:lnTo>
                  <a:pt x="1358" y="933"/>
                </a:lnTo>
                <a:lnTo>
                  <a:pt x="1358" y="935"/>
                </a:lnTo>
                <a:lnTo>
                  <a:pt x="1356" y="935"/>
                </a:lnTo>
                <a:lnTo>
                  <a:pt x="1356" y="935"/>
                </a:lnTo>
                <a:lnTo>
                  <a:pt x="1356" y="937"/>
                </a:lnTo>
                <a:lnTo>
                  <a:pt x="1356" y="937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39"/>
                </a:lnTo>
                <a:lnTo>
                  <a:pt x="1354" y="941"/>
                </a:lnTo>
                <a:lnTo>
                  <a:pt x="1356" y="941"/>
                </a:lnTo>
                <a:lnTo>
                  <a:pt x="1356" y="941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9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7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58" y="935"/>
                </a:lnTo>
                <a:lnTo>
                  <a:pt x="1360" y="935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lnTo>
                  <a:pt x="1360" y="933"/>
                </a:lnTo>
                <a:close/>
                <a:moveTo>
                  <a:pt x="1515" y="950"/>
                </a:moveTo>
                <a:lnTo>
                  <a:pt x="1517" y="950"/>
                </a:lnTo>
                <a:lnTo>
                  <a:pt x="1517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lnTo>
                  <a:pt x="1515" y="950"/>
                </a:lnTo>
                <a:close/>
                <a:moveTo>
                  <a:pt x="1515" y="956"/>
                </a:moveTo>
                <a:lnTo>
                  <a:pt x="1515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3" y="956"/>
                </a:lnTo>
                <a:lnTo>
                  <a:pt x="1515" y="956"/>
                </a:lnTo>
                <a:close/>
                <a:moveTo>
                  <a:pt x="1423" y="994"/>
                </a:moveTo>
                <a:lnTo>
                  <a:pt x="1421" y="994"/>
                </a:lnTo>
                <a:lnTo>
                  <a:pt x="1421" y="994"/>
                </a:lnTo>
                <a:lnTo>
                  <a:pt x="1421" y="996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lnTo>
                  <a:pt x="1423" y="994"/>
                </a:lnTo>
                <a:close/>
                <a:moveTo>
                  <a:pt x="1511" y="954"/>
                </a:moveTo>
                <a:lnTo>
                  <a:pt x="1511" y="954"/>
                </a:lnTo>
                <a:lnTo>
                  <a:pt x="1511" y="954"/>
                </a:lnTo>
                <a:lnTo>
                  <a:pt x="1511" y="954"/>
                </a:lnTo>
                <a:lnTo>
                  <a:pt x="1513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5" y="952"/>
                </a:lnTo>
                <a:lnTo>
                  <a:pt x="1515" y="952"/>
                </a:lnTo>
                <a:lnTo>
                  <a:pt x="1513" y="952"/>
                </a:lnTo>
                <a:lnTo>
                  <a:pt x="1513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2"/>
                </a:lnTo>
                <a:lnTo>
                  <a:pt x="1511" y="954"/>
                </a:lnTo>
                <a:close/>
                <a:moveTo>
                  <a:pt x="1507" y="954"/>
                </a:moveTo>
                <a:lnTo>
                  <a:pt x="1507" y="954"/>
                </a:lnTo>
                <a:lnTo>
                  <a:pt x="1509" y="952"/>
                </a:lnTo>
                <a:lnTo>
                  <a:pt x="1509" y="952"/>
                </a:lnTo>
                <a:lnTo>
                  <a:pt x="1507" y="952"/>
                </a:lnTo>
                <a:lnTo>
                  <a:pt x="1507" y="952"/>
                </a:lnTo>
                <a:lnTo>
                  <a:pt x="1507" y="954"/>
                </a:lnTo>
                <a:lnTo>
                  <a:pt x="1507" y="954"/>
                </a:lnTo>
                <a:lnTo>
                  <a:pt x="1507" y="954"/>
                </a:lnTo>
                <a:close/>
                <a:moveTo>
                  <a:pt x="1362" y="931"/>
                </a:move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0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lnTo>
                  <a:pt x="1362" y="931"/>
                </a:lnTo>
                <a:close/>
                <a:moveTo>
                  <a:pt x="277" y="677"/>
                </a:moveTo>
                <a:lnTo>
                  <a:pt x="279" y="673"/>
                </a:lnTo>
                <a:lnTo>
                  <a:pt x="279" y="673"/>
                </a:lnTo>
                <a:lnTo>
                  <a:pt x="274" y="673"/>
                </a:lnTo>
                <a:lnTo>
                  <a:pt x="274" y="675"/>
                </a:lnTo>
                <a:lnTo>
                  <a:pt x="272" y="675"/>
                </a:lnTo>
                <a:lnTo>
                  <a:pt x="274" y="677"/>
                </a:lnTo>
                <a:lnTo>
                  <a:pt x="274" y="677"/>
                </a:lnTo>
                <a:lnTo>
                  <a:pt x="277" y="677"/>
                </a:lnTo>
                <a:close/>
                <a:moveTo>
                  <a:pt x="828" y="897"/>
                </a:moveTo>
                <a:lnTo>
                  <a:pt x="828" y="900"/>
                </a:lnTo>
                <a:lnTo>
                  <a:pt x="828" y="900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lnTo>
                  <a:pt x="828" y="897"/>
                </a:lnTo>
                <a:close/>
                <a:moveTo>
                  <a:pt x="205" y="503"/>
                </a:moveTo>
                <a:lnTo>
                  <a:pt x="205" y="503"/>
                </a:lnTo>
                <a:lnTo>
                  <a:pt x="203" y="505"/>
                </a:lnTo>
                <a:lnTo>
                  <a:pt x="201" y="505"/>
                </a:lnTo>
                <a:lnTo>
                  <a:pt x="201" y="505"/>
                </a:lnTo>
                <a:lnTo>
                  <a:pt x="201" y="505"/>
                </a:lnTo>
                <a:lnTo>
                  <a:pt x="203" y="505"/>
                </a:lnTo>
                <a:lnTo>
                  <a:pt x="205" y="503"/>
                </a:lnTo>
                <a:close/>
                <a:moveTo>
                  <a:pt x="1257" y="606"/>
                </a:moveTo>
                <a:lnTo>
                  <a:pt x="1257" y="606"/>
                </a:lnTo>
                <a:lnTo>
                  <a:pt x="1259" y="606"/>
                </a:lnTo>
                <a:lnTo>
                  <a:pt x="1259" y="606"/>
                </a:lnTo>
                <a:lnTo>
                  <a:pt x="1261" y="606"/>
                </a:lnTo>
                <a:lnTo>
                  <a:pt x="1261" y="606"/>
                </a:lnTo>
                <a:lnTo>
                  <a:pt x="1259" y="604"/>
                </a:lnTo>
                <a:lnTo>
                  <a:pt x="1257" y="606"/>
                </a:lnTo>
                <a:close/>
                <a:moveTo>
                  <a:pt x="1041" y="487"/>
                </a:moveTo>
                <a:lnTo>
                  <a:pt x="1041" y="489"/>
                </a:lnTo>
                <a:lnTo>
                  <a:pt x="1043" y="491"/>
                </a:lnTo>
                <a:lnTo>
                  <a:pt x="1043" y="491"/>
                </a:lnTo>
                <a:lnTo>
                  <a:pt x="1046" y="491"/>
                </a:lnTo>
                <a:lnTo>
                  <a:pt x="1046" y="489"/>
                </a:lnTo>
                <a:lnTo>
                  <a:pt x="1046" y="489"/>
                </a:lnTo>
                <a:lnTo>
                  <a:pt x="1043" y="489"/>
                </a:lnTo>
                <a:lnTo>
                  <a:pt x="1041" y="487"/>
                </a:lnTo>
                <a:close/>
                <a:moveTo>
                  <a:pt x="1041" y="478"/>
                </a:moveTo>
                <a:lnTo>
                  <a:pt x="1041" y="478"/>
                </a:lnTo>
                <a:lnTo>
                  <a:pt x="1043" y="478"/>
                </a:lnTo>
                <a:lnTo>
                  <a:pt x="1043" y="480"/>
                </a:lnTo>
                <a:lnTo>
                  <a:pt x="1043" y="480"/>
                </a:lnTo>
                <a:lnTo>
                  <a:pt x="1046" y="478"/>
                </a:lnTo>
                <a:lnTo>
                  <a:pt x="1046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6"/>
                </a:lnTo>
                <a:lnTo>
                  <a:pt x="1043" y="474"/>
                </a:lnTo>
                <a:lnTo>
                  <a:pt x="1043" y="472"/>
                </a:lnTo>
                <a:lnTo>
                  <a:pt x="1041" y="472"/>
                </a:lnTo>
                <a:lnTo>
                  <a:pt x="1041" y="472"/>
                </a:lnTo>
                <a:lnTo>
                  <a:pt x="1041" y="474"/>
                </a:lnTo>
                <a:lnTo>
                  <a:pt x="1041" y="474"/>
                </a:lnTo>
                <a:lnTo>
                  <a:pt x="1041" y="478"/>
                </a:lnTo>
                <a:close/>
                <a:moveTo>
                  <a:pt x="832" y="879"/>
                </a:moveTo>
                <a:lnTo>
                  <a:pt x="832" y="879"/>
                </a:lnTo>
                <a:lnTo>
                  <a:pt x="832" y="876"/>
                </a:lnTo>
                <a:lnTo>
                  <a:pt x="832" y="876"/>
                </a:lnTo>
                <a:lnTo>
                  <a:pt x="832" y="876"/>
                </a:lnTo>
                <a:lnTo>
                  <a:pt x="830" y="876"/>
                </a:lnTo>
                <a:lnTo>
                  <a:pt x="830" y="879"/>
                </a:lnTo>
                <a:lnTo>
                  <a:pt x="830" y="879"/>
                </a:lnTo>
                <a:lnTo>
                  <a:pt x="830" y="881"/>
                </a:lnTo>
                <a:lnTo>
                  <a:pt x="830" y="881"/>
                </a:lnTo>
                <a:lnTo>
                  <a:pt x="830" y="881"/>
                </a:lnTo>
                <a:lnTo>
                  <a:pt x="832" y="881"/>
                </a:lnTo>
                <a:lnTo>
                  <a:pt x="832" y="881"/>
                </a:lnTo>
                <a:lnTo>
                  <a:pt x="832" y="883"/>
                </a:lnTo>
                <a:lnTo>
                  <a:pt x="832" y="883"/>
                </a:lnTo>
                <a:lnTo>
                  <a:pt x="832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5"/>
                </a:lnTo>
                <a:lnTo>
                  <a:pt x="834" y="883"/>
                </a:lnTo>
                <a:lnTo>
                  <a:pt x="832" y="883"/>
                </a:lnTo>
                <a:lnTo>
                  <a:pt x="832" y="881"/>
                </a:lnTo>
                <a:lnTo>
                  <a:pt x="832" y="881"/>
                </a:lnTo>
                <a:lnTo>
                  <a:pt x="832" y="881"/>
                </a:lnTo>
                <a:lnTo>
                  <a:pt x="830" y="881"/>
                </a:lnTo>
                <a:lnTo>
                  <a:pt x="830" y="879"/>
                </a:lnTo>
                <a:lnTo>
                  <a:pt x="832" y="879"/>
                </a:lnTo>
                <a:close/>
                <a:moveTo>
                  <a:pt x="826" y="874"/>
                </a:moveTo>
                <a:lnTo>
                  <a:pt x="823" y="872"/>
                </a:lnTo>
                <a:lnTo>
                  <a:pt x="823" y="872"/>
                </a:lnTo>
                <a:lnTo>
                  <a:pt x="823" y="872"/>
                </a:lnTo>
                <a:lnTo>
                  <a:pt x="823" y="874"/>
                </a:lnTo>
                <a:lnTo>
                  <a:pt x="823" y="874"/>
                </a:lnTo>
                <a:lnTo>
                  <a:pt x="823" y="874"/>
                </a:lnTo>
                <a:lnTo>
                  <a:pt x="826" y="874"/>
                </a:lnTo>
                <a:lnTo>
                  <a:pt x="826" y="874"/>
                </a:lnTo>
                <a:lnTo>
                  <a:pt x="826" y="874"/>
                </a:lnTo>
                <a:close/>
                <a:moveTo>
                  <a:pt x="834" y="891"/>
                </a:moveTo>
                <a:lnTo>
                  <a:pt x="834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89"/>
                </a:lnTo>
                <a:lnTo>
                  <a:pt x="832" y="891"/>
                </a:lnTo>
                <a:lnTo>
                  <a:pt x="832" y="891"/>
                </a:lnTo>
                <a:lnTo>
                  <a:pt x="834" y="891"/>
                </a:lnTo>
                <a:lnTo>
                  <a:pt x="834" y="891"/>
                </a:lnTo>
                <a:close/>
                <a:moveTo>
                  <a:pt x="834" y="895"/>
                </a:move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5"/>
                </a:lnTo>
                <a:lnTo>
                  <a:pt x="834" y="893"/>
                </a:lnTo>
                <a:lnTo>
                  <a:pt x="834" y="893"/>
                </a:lnTo>
                <a:lnTo>
                  <a:pt x="834" y="893"/>
                </a:lnTo>
                <a:lnTo>
                  <a:pt x="834" y="895"/>
                </a:lnTo>
                <a:lnTo>
                  <a:pt x="832" y="895"/>
                </a:lnTo>
                <a:lnTo>
                  <a:pt x="834" y="895"/>
                </a:lnTo>
                <a:lnTo>
                  <a:pt x="834" y="895"/>
                </a:lnTo>
                <a:close/>
                <a:moveTo>
                  <a:pt x="1802" y="832"/>
                </a:moveTo>
                <a:lnTo>
                  <a:pt x="1802" y="832"/>
                </a:lnTo>
                <a:lnTo>
                  <a:pt x="1802" y="832"/>
                </a:lnTo>
                <a:lnTo>
                  <a:pt x="1802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4" y="832"/>
                </a:lnTo>
                <a:lnTo>
                  <a:pt x="1802" y="832"/>
                </a:lnTo>
                <a:lnTo>
                  <a:pt x="1802" y="832"/>
                </a:lnTo>
                <a:close/>
                <a:moveTo>
                  <a:pt x="1823" y="851"/>
                </a:moveTo>
                <a:lnTo>
                  <a:pt x="1823" y="853"/>
                </a:lnTo>
                <a:lnTo>
                  <a:pt x="1821" y="851"/>
                </a:lnTo>
                <a:lnTo>
                  <a:pt x="1821" y="851"/>
                </a:lnTo>
                <a:lnTo>
                  <a:pt x="1821" y="853"/>
                </a:lnTo>
                <a:lnTo>
                  <a:pt x="1821" y="853"/>
                </a:lnTo>
                <a:lnTo>
                  <a:pt x="1821" y="856"/>
                </a:lnTo>
                <a:lnTo>
                  <a:pt x="1823" y="853"/>
                </a:lnTo>
                <a:lnTo>
                  <a:pt x="1825" y="853"/>
                </a:lnTo>
                <a:lnTo>
                  <a:pt x="1825" y="853"/>
                </a:lnTo>
                <a:lnTo>
                  <a:pt x="1825" y="851"/>
                </a:lnTo>
                <a:lnTo>
                  <a:pt x="1823" y="851"/>
                </a:lnTo>
                <a:close/>
                <a:moveTo>
                  <a:pt x="1817" y="413"/>
                </a:moveTo>
                <a:lnTo>
                  <a:pt x="1815" y="413"/>
                </a:lnTo>
                <a:lnTo>
                  <a:pt x="1812" y="415"/>
                </a:lnTo>
                <a:lnTo>
                  <a:pt x="1812" y="419"/>
                </a:lnTo>
                <a:lnTo>
                  <a:pt x="1812" y="422"/>
                </a:lnTo>
                <a:lnTo>
                  <a:pt x="1815" y="422"/>
                </a:lnTo>
                <a:lnTo>
                  <a:pt x="1815" y="424"/>
                </a:lnTo>
                <a:lnTo>
                  <a:pt x="1819" y="424"/>
                </a:lnTo>
                <a:lnTo>
                  <a:pt x="1823" y="424"/>
                </a:lnTo>
                <a:lnTo>
                  <a:pt x="1825" y="424"/>
                </a:lnTo>
                <a:lnTo>
                  <a:pt x="1827" y="426"/>
                </a:lnTo>
                <a:lnTo>
                  <a:pt x="1827" y="424"/>
                </a:lnTo>
                <a:lnTo>
                  <a:pt x="1829" y="426"/>
                </a:lnTo>
                <a:lnTo>
                  <a:pt x="1829" y="426"/>
                </a:lnTo>
                <a:lnTo>
                  <a:pt x="1831" y="426"/>
                </a:lnTo>
                <a:lnTo>
                  <a:pt x="1827" y="428"/>
                </a:lnTo>
                <a:lnTo>
                  <a:pt x="1825" y="428"/>
                </a:lnTo>
                <a:lnTo>
                  <a:pt x="1823" y="428"/>
                </a:lnTo>
                <a:lnTo>
                  <a:pt x="1823" y="428"/>
                </a:lnTo>
                <a:lnTo>
                  <a:pt x="1823" y="430"/>
                </a:lnTo>
                <a:lnTo>
                  <a:pt x="1825" y="430"/>
                </a:lnTo>
                <a:lnTo>
                  <a:pt x="1827" y="430"/>
                </a:lnTo>
                <a:lnTo>
                  <a:pt x="1829" y="432"/>
                </a:lnTo>
                <a:lnTo>
                  <a:pt x="1829" y="432"/>
                </a:lnTo>
                <a:lnTo>
                  <a:pt x="1831" y="432"/>
                </a:lnTo>
                <a:lnTo>
                  <a:pt x="1840" y="430"/>
                </a:lnTo>
                <a:lnTo>
                  <a:pt x="1844" y="430"/>
                </a:lnTo>
                <a:lnTo>
                  <a:pt x="1852" y="426"/>
                </a:lnTo>
                <a:lnTo>
                  <a:pt x="1854" y="424"/>
                </a:lnTo>
                <a:lnTo>
                  <a:pt x="1856" y="424"/>
                </a:lnTo>
                <a:lnTo>
                  <a:pt x="1856" y="422"/>
                </a:lnTo>
                <a:lnTo>
                  <a:pt x="1854" y="422"/>
                </a:lnTo>
                <a:lnTo>
                  <a:pt x="1854" y="422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9"/>
                </a:lnTo>
                <a:lnTo>
                  <a:pt x="1854" y="417"/>
                </a:lnTo>
                <a:lnTo>
                  <a:pt x="1848" y="417"/>
                </a:lnTo>
                <a:lnTo>
                  <a:pt x="1844" y="415"/>
                </a:lnTo>
                <a:lnTo>
                  <a:pt x="1838" y="409"/>
                </a:lnTo>
                <a:lnTo>
                  <a:pt x="1835" y="407"/>
                </a:lnTo>
                <a:lnTo>
                  <a:pt x="1835" y="407"/>
                </a:lnTo>
                <a:lnTo>
                  <a:pt x="1825" y="405"/>
                </a:lnTo>
                <a:lnTo>
                  <a:pt x="1821" y="405"/>
                </a:lnTo>
                <a:lnTo>
                  <a:pt x="1815" y="407"/>
                </a:lnTo>
                <a:lnTo>
                  <a:pt x="1815" y="407"/>
                </a:lnTo>
                <a:lnTo>
                  <a:pt x="1815" y="409"/>
                </a:lnTo>
                <a:lnTo>
                  <a:pt x="1812" y="409"/>
                </a:lnTo>
                <a:lnTo>
                  <a:pt x="1812" y="409"/>
                </a:lnTo>
                <a:lnTo>
                  <a:pt x="1815" y="411"/>
                </a:lnTo>
                <a:lnTo>
                  <a:pt x="1815" y="411"/>
                </a:lnTo>
                <a:lnTo>
                  <a:pt x="1817" y="413"/>
                </a:lnTo>
                <a:lnTo>
                  <a:pt x="1821" y="415"/>
                </a:lnTo>
                <a:lnTo>
                  <a:pt x="1821" y="415"/>
                </a:lnTo>
                <a:lnTo>
                  <a:pt x="1817" y="413"/>
                </a:lnTo>
                <a:close/>
                <a:moveTo>
                  <a:pt x="1806" y="809"/>
                </a:moveTo>
                <a:lnTo>
                  <a:pt x="1806" y="809"/>
                </a:lnTo>
                <a:lnTo>
                  <a:pt x="1806" y="809"/>
                </a:lnTo>
                <a:lnTo>
                  <a:pt x="1806" y="809"/>
                </a:lnTo>
                <a:lnTo>
                  <a:pt x="1804" y="811"/>
                </a:lnTo>
                <a:lnTo>
                  <a:pt x="1804" y="811"/>
                </a:lnTo>
                <a:lnTo>
                  <a:pt x="1806" y="811"/>
                </a:lnTo>
                <a:lnTo>
                  <a:pt x="1806" y="809"/>
                </a:lnTo>
                <a:close/>
                <a:moveTo>
                  <a:pt x="1815" y="856"/>
                </a:move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3"/>
                </a:lnTo>
                <a:lnTo>
                  <a:pt x="1812" y="853"/>
                </a:lnTo>
                <a:lnTo>
                  <a:pt x="1812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5" y="856"/>
                </a:lnTo>
                <a:lnTo>
                  <a:pt x="1817" y="856"/>
                </a:lnTo>
                <a:lnTo>
                  <a:pt x="1817" y="853"/>
                </a:lnTo>
                <a:lnTo>
                  <a:pt x="1817" y="853"/>
                </a:lnTo>
                <a:lnTo>
                  <a:pt x="1817" y="853"/>
                </a:lnTo>
                <a:lnTo>
                  <a:pt x="1815" y="856"/>
                </a:lnTo>
                <a:close/>
                <a:moveTo>
                  <a:pt x="1724" y="728"/>
                </a:moveTo>
                <a:lnTo>
                  <a:pt x="1722" y="728"/>
                </a:lnTo>
                <a:lnTo>
                  <a:pt x="1722" y="728"/>
                </a:lnTo>
                <a:lnTo>
                  <a:pt x="1722" y="728"/>
                </a:lnTo>
                <a:lnTo>
                  <a:pt x="1720" y="728"/>
                </a:lnTo>
                <a:lnTo>
                  <a:pt x="1720" y="730"/>
                </a:lnTo>
                <a:lnTo>
                  <a:pt x="1720" y="730"/>
                </a:lnTo>
                <a:lnTo>
                  <a:pt x="1722" y="730"/>
                </a:lnTo>
                <a:lnTo>
                  <a:pt x="1724" y="730"/>
                </a:lnTo>
                <a:lnTo>
                  <a:pt x="1724" y="730"/>
                </a:lnTo>
                <a:lnTo>
                  <a:pt x="1724" y="728"/>
                </a:lnTo>
                <a:lnTo>
                  <a:pt x="1724" y="728"/>
                </a:lnTo>
                <a:close/>
                <a:moveTo>
                  <a:pt x="828" y="874"/>
                </a:moveTo>
                <a:lnTo>
                  <a:pt x="828" y="874"/>
                </a:lnTo>
                <a:lnTo>
                  <a:pt x="828" y="874"/>
                </a:lnTo>
                <a:lnTo>
                  <a:pt x="828" y="874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6"/>
                </a:lnTo>
                <a:lnTo>
                  <a:pt x="828" y="874"/>
                </a:lnTo>
                <a:lnTo>
                  <a:pt x="828" y="874"/>
                </a:lnTo>
                <a:close/>
                <a:moveTo>
                  <a:pt x="1456" y="809"/>
                </a:moveTo>
                <a:lnTo>
                  <a:pt x="1456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9"/>
                </a:lnTo>
                <a:lnTo>
                  <a:pt x="1458" y="807"/>
                </a:lnTo>
                <a:lnTo>
                  <a:pt x="1458" y="807"/>
                </a:lnTo>
                <a:lnTo>
                  <a:pt x="1458" y="807"/>
                </a:lnTo>
                <a:lnTo>
                  <a:pt x="1454" y="809"/>
                </a:lnTo>
                <a:lnTo>
                  <a:pt x="1454" y="809"/>
                </a:lnTo>
                <a:lnTo>
                  <a:pt x="1456" y="809"/>
                </a:lnTo>
                <a:close/>
                <a:moveTo>
                  <a:pt x="1798" y="342"/>
                </a:moveTo>
                <a:lnTo>
                  <a:pt x="1798" y="342"/>
                </a:lnTo>
                <a:lnTo>
                  <a:pt x="1800" y="342"/>
                </a:lnTo>
                <a:lnTo>
                  <a:pt x="1800" y="344"/>
                </a:lnTo>
                <a:lnTo>
                  <a:pt x="1800" y="344"/>
                </a:lnTo>
                <a:lnTo>
                  <a:pt x="1802" y="344"/>
                </a:lnTo>
                <a:lnTo>
                  <a:pt x="1802" y="344"/>
                </a:lnTo>
                <a:lnTo>
                  <a:pt x="1802" y="346"/>
                </a:lnTo>
                <a:lnTo>
                  <a:pt x="1804" y="346"/>
                </a:lnTo>
                <a:lnTo>
                  <a:pt x="1806" y="342"/>
                </a:lnTo>
                <a:lnTo>
                  <a:pt x="1808" y="342"/>
                </a:lnTo>
                <a:lnTo>
                  <a:pt x="1810" y="340"/>
                </a:lnTo>
                <a:lnTo>
                  <a:pt x="1810" y="338"/>
                </a:lnTo>
                <a:lnTo>
                  <a:pt x="1808" y="338"/>
                </a:lnTo>
                <a:lnTo>
                  <a:pt x="1808" y="338"/>
                </a:lnTo>
                <a:lnTo>
                  <a:pt x="1804" y="340"/>
                </a:lnTo>
                <a:lnTo>
                  <a:pt x="1804" y="340"/>
                </a:lnTo>
                <a:lnTo>
                  <a:pt x="1802" y="340"/>
                </a:lnTo>
                <a:lnTo>
                  <a:pt x="1802" y="340"/>
                </a:lnTo>
                <a:lnTo>
                  <a:pt x="1796" y="340"/>
                </a:lnTo>
                <a:lnTo>
                  <a:pt x="1796" y="340"/>
                </a:lnTo>
                <a:lnTo>
                  <a:pt x="1794" y="342"/>
                </a:lnTo>
                <a:lnTo>
                  <a:pt x="1794" y="342"/>
                </a:lnTo>
                <a:lnTo>
                  <a:pt x="1796" y="342"/>
                </a:lnTo>
                <a:lnTo>
                  <a:pt x="1798" y="342"/>
                </a:lnTo>
                <a:close/>
                <a:moveTo>
                  <a:pt x="1804" y="818"/>
                </a:moveTo>
                <a:lnTo>
                  <a:pt x="1804" y="818"/>
                </a:lnTo>
                <a:lnTo>
                  <a:pt x="1804" y="816"/>
                </a:lnTo>
                <a:lnTo>
                  <a:pt x="1802" y="818"/>
                </a:lnTo>
                <a:lnTo>
                  <a:pt x="1800" y="818"/>
                </a:lnTo>
                <a:lnTo>
                  <a:pt x="1802" y="818"/>
                </a:lnTo>
                <a:lnTo>
                  <a:pt x="1800" y="820"/>
                </a:lnTo>
                <a:lnTo>
                  <a:pt x="1798" y="818"/>
                </a:lnTo>
                <a:lnTo>
                  <a:pt x="1798" y="818"/>
                </a:lnTo>
                <a:lnTo>
                  <a:pt x="1796" y="818"/>
                </a:lnTo>
                <a:lnTo>
                  <a:pt x="1794" y="818"/>
                </a:lnTo>
                <a:lnTo>
                  <a:pt x="1789" y="820"/>
                </a:lnTo>
                <a:lnTo>
                  <a:pt x="1787" y="822"/>
                </a:lnTo>
                <a:lnTo>
                  <a:pt x="1787" y="822"/>
                </a:lnTo>
                <a:lnTo>
                  <a:pt x="1785" y="822"/>
                </a:lnTo>
                <a:lnTo>
                  <a:pt x="1785" y="826"/>
                </a:lnTo>
                <a:lnTo>
                  <a:pt x="1785" y="826"/>
                </a:lnTo>
                <a:lnTo>
                  <a:pt x="1783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28"/>
                </a:lnTo>
                <a:lnTo>
                  <a:pt x="1781" y="830"/>
                </a:lnTo>
                <a:lnTo>
                  <a:pt x="1781" y="832"/>
                </a:lnTo>
                <a:lnTo>
                  <a:pt x="1779" y="832"/>
                </a:lnTo>
                <a:lnTo>
                  <a:pt x="1779" y="832"/>
                </a:lnTo>
                <a:lnTo>
                  <a:pt x="1777" y="835"/>
                </a:lnTo>
                <a:lnTo>
                  <a:pt x="1777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9" y="835"/>
                </a:lnTo>
                <a:lnTo>
                  <a:pt x="1777" y="835"/>
                </a:lnTo>
                <a:lnTo>
                  <a:pt x="1777" y="837"/>
                </a:lnTo>
                <a:lnTo>
                  <a:pt x="1775" y="837"/>
                </a:lnTo>
                <a:lnTo>
                  <a:pt x="1775" y="839"/>
                </a:lnTo>
                <a:lnTo>
                  <a:pt x="1773" y="843"/>
                </a:lnTo>
                <a:lnTo>
                  <a:pt x="1773" y="847"/>
                </a:lnTo>
                <a:lnTo>
                  <a:pt x="1768" y="853"/>
                </a:lnTo>
                <a:lnTo>
                  <a:pt x="1768" y="853"/>
                </a:lnTo>
                <a:lnTo>
                  <a:pt x="1768" y="853"/>
                </a:lnTo>
                <a:lnTo>
                  <a:pt x="1771" y="856"/>
                </a:lnTo>
                <a:lnTo>
                  <a:pt x="1771" y="856"/>
                </a:lnTo>
                <a:lnTo>
                  <a:pt x="1771" y="858"/>
                </a:lnTo>
                <a:lnTo>
                  <a:pt x="1768" y="856"/>
                </a:lnTo>
                <a:lnTo>
                  <a:pt x="1766" y="856"/>
                </a:lnTo>
                <a:lnTo>
                  <a:pt x="1766" y="856"/>
                </a:lnTo>
                <a:lnTo>
                  <a:pt x="1764" y="858"/>
                </a:lnTo>
                <a:lnTo>
                  <a:pt x="1764" y="858"/>
                </a:lnTo>
                <a:lnTo>
                  <a:pt x="1764" y="860"/>
                </a:lnTo>
                <a:lnTo>
                  <a:pt x="1764" y="860"/>
                </a:lnTo>
                <a:lnTo>
                  <a:pt x="1766" y="862"/>
                </a:lnTo>
                <a:lnTo>
                  <a:pt x="1768" y="862"/>
                </a:lnTo>
                <a:lnTo>
                  <a:pt x="1768" y="862"/>
                </a:lnTo>
                <a:lnTo>
                  <a:pt x="1766" y="862"/>
                </a:lnTo>
                <a:lnTo>
                  <a:pt x="1766" y="864"/>
                </a:lnTo>
                <a:lnTo>
                  <a:pt x="1766" y="864"/>
                </a:lnTo>
                <a:lnTo>
                  <a:pt x="1766" y="866"/>
                </a:lnTo>
                <a:lnTo>
                  <a:pt x="1768" y="866"/>
                </a:lnTo>
                <a:lnTo>
                  <a:pt x="1766" y="866"/>
                </a:lnTo>
                <a:lnTo>
                  <a:pt x="1766" y="866"/>
                </a:lnTo>
                <a:lnTo>
                  <a:pt x="1764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2" y="864"/>
                </a:lnTo>
                <a:lnTo>
                  <a:pt x="1760" y="866"/>
                </a:lnTo>
                <a:lnTo>
                  <a:pt x="1760" y="868"/>
                </a:lnTo>
                <a:lnTo>
                  <a:pt x="1758" y="870"/>
                </a:lnTo>
                <a:lnTo>
                  <a:pt x="1758" y="872"/>
                </a:lnTo>
                <a:lnTo>
                  <a:pt x="1758" y="872"/>
                </a:lnTo>
                <a:lnTo>
                  <a:pt x="1756" y="872"/>
                </a:lnTo>
                <a:lnTo>
                  <a:pt x="1754" y="872"/>
                </a:lnTo>
                <a:lnTo>
                  <a:pt x="1754" y="872"/>
                </a:lnTo>
                <a:lnTo>
                  <a:pt x="1754" y="870"/>
                </a:lnTo>
                <a:lnTo>
                  <a:pt x="1756" y="870"/>
                </a:lnTo>
                <a:lnTo>
                  <a:pt x="1756" y="870"/>
                </a:lnTo>
                <a:lnTo>
                  <a:pt x="1752" y="872"/>
                </a:lnTo>
                <a:lnTo>
                  <a:pt x="1750" y="874"/>
                </a:lnTo>
                <a:lnTo>
                  <a:pt x="1750" y="874"/>
                </a:lnTo>
                <a:lnTo>
                  <a:pt x="1754" y="874"/>
                </a:lnTo>
                <a:lnTo>
                  <a:pt x="1758" y="874"/>
                </a:lnTo>
                <a:lnTo>
                  <a:pt x="1758" y="874"/>
                </a:lnTo>
                <a:lnTo>
                  <a:pt x="1760" y="874"/>
                </a:lnTo>
                <a:lnTo>
                  <a:pt x="1762" y="874"/>
                </a:lnTo>
                <a:lnTo>
                  <a:pt x="1762" y="874"/>
                </a:lnTo>
                <a:lnTo>
                  <a:pt x="1760" y="876"/>
                </a:lnTo>
                <a:lnTo>
                  <a:pt x="1758" y="876"/>
                </a:lnTo>
                <a:lnTo>
                  <a:pt x="1758" y="879"/>
                </a:lnTo>
                <a:lnTo>
                  <a:pt x="1754" y="881"/>
                </a:lnTo>
                <a:lnTo>
                  <a:pt x="1750" y="885"/>
                </a:lnTo>
                <a:lnTo>
                  <a:pt x="1747" y="885"/>
                </a:lnTo>
                <a:lnTo>
                  <a:pt x="1747" y="887"/>
                </a:lnTo>
                <a:lnTo>
                  <a:pt x="1747" y="887"/>
                </a:lnTo>
                <a:lnTo>
                  <a:pt x="1747" y="889"/>
                </a:lnTo>
                <a:lnTo>
                  <a:pt x="1750" y="891"/>
                </a:lnTo>
                <a:lnTo>
                  <a:pt x="1750" y="891"/>
                </a:lnTo>
                <a:lnTo>
                  <a:pt x="1752" y="891"/>
                </a:lnTo>
                <a:lnTo>
                  <a:pt x="1754" y="891"/>
                </a:lnTo>
                <a:lnTo>
                  <a:pt x="1758" y="891"/>
                </a:lnTo>
                <a:lnTo>
                  <a:pt x="1760" y="891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2" y="889"/>
                </a:lnTo>
                <a:lnTo>
                  <a:pt x="1764" y="889"/>
                </a:lnTo>
                <a:lnTo>
                  <a:pt x="1768" y="889"/>
                </a:lnTo>
                <a:lnTo>
                  <a:pt x="1768" y="889"/>
                </a:lnTo>
                <a:lnTo>
                  <a:pt x="1773" y="891"/>
                </a:lnTo>
                <a:lnTo>
                  <a:pt x="1775" y="891"/>
                </a:lnTo>
                <a:lnTo>
                  <a:pt x="1783" y="891"/>
                </a:lnTo>
                <a:lnTo>
                  <a:pt x="1785" y="891"/>
                </a:lnTo>
                <a:lnTo>
                  <a:pt x="1785" y="891"/>
                </a:lnTo>
                <a:lnTo>
                  <a:pt x="1789" y="891"/>
                </a:lnTo>
                <a:lnTo>
                  <a:pt x="1791" y="891"/>
                </a:lnTo>
                <a:lnTo>
                  <a:pt x="1794" y="891"/>
                </a:lnTo>
                <a:lnTo>
                  <a:pt x="1794" y="889"/>
                </a:lnTo>
                <a:lnTo>
                  <a:pt x="1794" y="887"/>
                </a:lnTo>
                <a:lnTo>
                  <a:pt x="1796" y="887"/>
                </a:lnTo>
                <a:lnTo>
                  <a:pt x="1796" y="889"/>
                </a:lnTo>
                <a:lnTo>
                  <a:pt x="1796" y="889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87"/>
                </a:lnTo>
                <a:lnTo>
                  <a:pt x="1798" y="891"/>
                </a:lnTo>
                <a:lnTo>
                  <a:pt x="1796" y="893"/>
                </a:lnTo>
                <a:lnTo>
                  <a:pt x="1794" y="893"/>
                </a:lnTo>
                <a:lnTo>
                  <a:pt x="1796" y="893"/>
                </a:lnTo>
                <a:lnTo>
                  <a:pt x="1798" y="893"/>
                </a:lnTo>
                <a:lnTo>
                  <a:pt x="1800" y="893"/>
                </a:lnTo>
                <a:lnTo>
                  <a:pt x="1800" y="893"/>
                </a:lnTo>
                <a:lnTo>
                  <a:pt x="1802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3"/>
                </a:lnTo>
                <a:lnTo>
                  <a:pt x="1804" y="891"/>
                </a:lnTo>
                <a:lnTo>
                  <a:pt x="1806" y="891"/>
                </a:lnTo>
                <a:lnTo>
                  <a:pt x="1806" y="889"/>
                </a:lnTo>
                <a:lnTo>
                  <a:pt x="1808" y="891"/>
                </a:lnTo>
                <a:lnTo>
                  <a:pt x="1810" y="891"/>
                </a:lnTo>
                <a:lnTo>
                  <a:pt x="1810" y="891"/>
                </a:lnTo>
                <a:lnTo>
                  <a:pt x="1812" y="891"/>
                </a:lnTo>
                <a:lnTo>
                  <a:pt x="1812" y="891"/>
                </a:lnTo>
                <a:lnTo>
                  <a:pt x="1815" y="889"/>
                </a:lnTo>
                <a:lnTo>
                  <a:pt x="1815" y="891"/>
                </a:lnTo>
                <a:lnTo>
                  <a:pt x="1812" y="891"/>
                </a:lnTo>
                <a:lnTo>
                  <a:pt x="1810" y="893"/>
                </a:lnTo>
                <a:lnTo>
                  <a:pt x="1808" y="893"/>
                </a:lnTo>
                <a:lnTo>
                  <a:pt x="1806" y="897"/>
                </a:lnTo>
                <a:lnTo>
                  <a:pt x="1804" y="897"/>
                </a:lnTo>
                <a:lnTo>
                  <a:pt x="1804" y="900"/>
                </a:lnTo>
                <a:lnTo>
                  <a:pt x="1802" y="900"/>
                </a:lnTo>
                <a:lnTo>
                  <a:pt x="1800" y="900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2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798" y="904"/>
                </a:lnTo>
                <a:lnTo>
                  <a:pt x="1800" y="904"/>
                </a:lnTo>
                <a:lnTo>
                  <a:pt x="1802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4" y="904"/>
                </a:lnTo>
                <a:lnTo>
                  <a:pt x="1806" y="904"/>
                </a:lnTo>
                <a:lnTo>
                  <a:pt x="1808" y="904"/>
                </a:lnTo>
                <a:lnTo>
                  <a:pt x="1808" y="902"/>
                </a:lnTo>
                <a:lnTo>
                  <a:pt x="1810" y="900"/>
                </a:lnTo>
                <a:lnTo>
                  <a:pt x="1810" y="900"/>
                </a:lnTo>
                <a:lnTo>
                  <a:pt x="1812" y="895"/>
                </a:lnTo>
                <a:lnTo>
                  <a:pt x="1815" y="895"/>
                </a:lnTo>
                <a:lnTo>
                  <a:pt x="1815" y="895"/>
                </a:lnTo>
                <a:lnTo>
                  <a:pt x="1817" y="895"/>
                </a:lnTo>
                <a:lnTo>
                  <a:pt x="1817" y="893"/>
                </a:lnTo>
                <a:lnTo>
                  <a:pt x="1819" y="891"/>
                </a:lnTo>
                <a:lnTo>
                  <a:pt x="1819" y="893"/>
                </a:lnTo>
                <a:lnTo>
                  <a:pt x="1817" y="895"/>
                </a:lnTo>
                <a:lnTo>
                  <a:pt x="1817" y="895"/>
                </a:lnTo>
                <a:lnTo>
                  <a:pt x="1819" y="895"/>
                </a:lnTo>
                <a:lnTo>
                  <a:pt x="1819" y="895"/>
                </a:lnTo>
                <a:lnTo>
                  <a:pt x="1819" y="893"/>
                </a:lnTo>
                <a:lnTo>
                  <a:pt x="1819" y="891"/>
                </a:lnTo>
                <a:lnTo>
                  <a:pt x="1823" y="889"/>
                </a:lnTo>
                <a:lnTo>
                  <a:pt x="1823" y="887"/>
                </a:lnTo>
                <a:lnTo>
                  <a:pt x="1823" y="887"/>
                </a:lnTo>
                <a:lnTo>
                  <a:pt x="1825" y="887"/>
                </a:lnTo>
                <a:lnTo>
                  <a:pt x="1825" y="889"/>
                </a:lnTo>
                <a:lnTo>
                  <a:pt x="1827" y="891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3"/>
                </a:lnTo>
                <a:lnTo>
                  <a:pt x="1827" y="895"/>
                </a:lnTo>
                <a:lnTo>
                  <a:pt x="1825" y="897"/>
                </a:lnTo>
                <a:lnTo>
                  <a:pt x="1825" y="900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4"/>
                </a:lnTo>
                <a:lnTo>
                  <a:pt x="1823" y="906"/>
                </a:lnTo>
                <a:lnTo>
                  <a:pt x="1823" y="906"/>
                </a:lnTo>
                <a:lnTo>
                  <a:pt x="1825" y="906"/>
                </a:lnTo>
                <a:lnTo>
                  <a:pt x="1825" y="906"/>
                </a:lnTo>
                <a:lnTo>
                  <a:pt x="1827" y="904"/>
                </a:lnTo>
                <a:lnTo>
                  <a:pt x="1829" y="902"/>
                </a:lnTo>
                <a:lnTo>
                  <a:pt x="1829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0"/>
                </a:lnTo>
                <a:lnTo>
                  <a:pt x="1831" y="902"/>
                </a:lnTo>
                <a:lnTo>
                  <a:pt x="1831" y="904"/>
                </a:lnTo>
                <a:lnTo>
                  <a:pt x="1831" y="904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1" y="908"/>
                </a:lnTo>
                <a:lnTo>
                  <a:pt x="1833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5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38" y="908"/>
                </a:lnTo>
                <a:lnTo>
                  <a:pt x="1840" y="908"/>
                </a:lnTo>
                <a:lnTo>
                  <a:pt x="1840" y="908"/>
                </a:lnTo>
                <a:lnTo>
                  <a:pt x="1840" y="906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2"/>
                </a:lnTo>
                <a:lnTo>
                  <a:pt x="1842" y="900"/>
                </a:lnTo>
                <a:lnTo>
                  <a:pt x="1844" y="895"/>
                </a:lnTo>
                <a:lnTo>
                  <a:pt x="1844" y="893"/>
                </a:lnTo>
                <a:lnTo>
                  <a:pt x="1844" y="891"/>
                </a:lnTo>
                <a:lnTo>
                  <a:pt x="1844" y="891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4" y="889"/>
                </a:lnTo>
                <a:lnTo>
                  <a:pt x="1842" y="889"/>
                </a:lnTo>
                <a:lnTo>
                  <a:pt x="1842" y="891"/>
                </a:lnTo>
                <a:lnTo>
                  <a:pt x="1840" y="891"/>
                </a:lnTo>
                <a:lnTo>
                  <a:pt x="1840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3"/>
                </a:lnTo>
                <a:lnTo>
                  <a:pt x="1838" y="891"/>
                </a:lnTo>
                <a:lnTo>
                  <a:pt x="1838" y="889"/>
                </a:lnTo>
                <a:lnTo>
                  <a:pt x="1838" y="887"/>
                </a:lnTo>
                <a:lnTo>
                  <a:pt x="1840" y="885"/>
                </a:lnTo>
                <a:lnTo>
                  <a:pt x="1840" y="883"/>
                </a:lnTo>
                <a:lnTo>
                  <a:pt x="1842" y="883"/>
                </a:lnTo>
                <a:lnTo>
                  <a:pt x="1842" y="883"/>
                </a:lnTo>
                <a:lnTo>
                  <a:pt x="1842" y="881"/>
                </a:lnTo>
                <a:lnTo>
                  <a:pt x="1842" y="881"/>
                </a:lnTo>
                <a:lnTo>
                  <a:pt x="1840" y="883"/>
                </a:lnTo>
                <a:lnTo>
                  <a:pt x="1835" y="885"/>
                </a:lnTo>
                <a:lnTo>
                  <a:pt x="1833" y="889"/>
                </a:lnTo>
                <a:lnTo>
                  <a:pt x="1831" y="889"/>
                </a:lnTo>
                <a:lnTo>
                  <a:pt x="1829" y="891"/>
                </a:lnTo>
                <a:lnTo>
                  <a:pt x="1829" y="891"/>
                </a:lnTo>
                <a:lnTo>
                  <a:pt x="1829" y="889"/>
                </a:lnTo>
                <a:lnTo>
                  <a:pt x="1827" y="889"/>
                </a:lnTo>
                <a:lnTo>
                  <a:pt x="1827" y="887"/>
                </a:lnTo>
                <a:lnTo>
                  <a:pt x="1827" y="887"/>
                </a:lnTo>
                <a:lnTo>
                  <a:pt x="1829" y="885"/>
                </a:lnTo>
                <a:lnTo>
                  <a:pt x="1831" y="885"/>
                </a:lnTo>
                <a:lnTo>
                  <a:pt x="1831" y="883"/>
                </a:lnTo>
                <a:lnTo>
                  <a:pt x="1831" y="883"/>
                </a:lnTo>
                <a:lnTo>
                  <a:pt x="1829" y="883"/>
                </a:lnTo>
                <a:lnTo>
                  <a:pt x="1827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29" y="883"/>
                </a:lnTo>
                <a:lnTo>
                  <a:pt x="1831" y="883"/>
                </a:lnTo>
                <a:lnTo>
                  <a:pt x="1831" y="883"/>
                </a:lnTo>
                <a:lnTo>
                  <a:pt x="1831" y="881"/>
                </a:lnTo>
                <a:lnTo>
                  <a:pt x="1831" y="881"/>
                </a:lnTo>
                <a:lnTo>
                  <a:pt x="1831" y="881"/>
                </a:lnTo>
                <a:lnTo>
                  <a:pt x="1833" y="879"/>
                </a:lnTo>
                <a:lnTo>
                  <a:pt x="1835" y="876"/>
                </a:lnTo>
                <a:lnTo>
                  <a:pt x="1835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38" y="876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4"/>
                </a:lnTo>
                <a:lnTo>
                  <a:pt x="1840" y="872"/>
                </a:lnTo>
                <a:lnTo>
                  <a:pt x="1840" y="872"/>
                </a:lnTo>
                <a:lnTo>
                  <a:pt x="1840" y="872"/>
                </a:lnTo>
                <a:lnTo>
                  <a:pt x="1838" y="872"/>
                </a:lnTo>
                <a:lnTo>
                  <a:pt x="1838" y="872"/>
                </a:lnTo>
                <a:lnTo>
                  <a:pt x="1835" y="874"/>
                </a:lnTo>
                <a:lnTo>
                  <a:pt x="1835" y="874"/>
                </a:lnTo>
                <a:lnTo>
                  <a:pt x="1833" y="874"/>
                </a:lnTo>
                <a:lnTo>
                  <a:pt x="1831" y="874"/>
                </a:lnTo>
                <a:lnTo>
                  <a:pt x="1831" y="874"/>
                </a:lnTo>
                <a:lnTo>
                  <a:pt x="1829" y="874"/>
                </a:lnTo>
                <a:lnTo>
                  <a:pt x="1829" y="876"/>
                </a:lnTo>
                <a:lnTo>
                  <a:pt x="1827" y="876"/>
                </a:lnTo>
                <a:lnTo>
                  <a:pt x="1827" y="876"/>
                </a:lnTo>
                <a:lnTo>
                  <a:pt x="1823" y="876"/>
                </a:lnTo>
                <a:lnTo>
                  <a:pt x="1823" y="876"/>
                </a:lnTo>
                <a:lnTo>
                  <a:pt x="1825" y="876"/>
                </a:lnTo>
                <a:lnTo>
                  <a:pt x="1827" y="874"/>
                </a:lnTo>
                <a:lnTo>
                  <a:pt x="1829" y="874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2"/>
                </a:lnTo>
                <a:lnTo>
                  <a:pt x="1829" y="870"/>
                </a:lnTo>
                <a:lnTo>
                  <a:pt x="1827" y="872"/>
                </a:lnTo>
                <a:lnTo>
                  <a:pt x="1825" y="870"/>
                </a:lnTo>
                <a:lnTo>
                  <a:pt x="1825" y="870"/>
                </a:lnTo>
                <a:lnTo>
                  <a:pt x="1825" y="870"/>
                </a:lnTo>
                <a:lnTo>
                  <a:pt x="1827" y="870"/>
                </a:lnTo>
                <a:lnTo>
                  <a:pt x="1827" y="870"/>
                </a:lnTo>
                <a:lnTo>
                  <a:pt x="1827" y="868"/>
                </a:lnTo>
                <a:lnTo>
                  <a:pt x="1827" y="868"/>
                </a:lnTo>
                <a:lnTo>
                  <a:pt x="1823" y="870"/>
                </a:lnTo>
                <a:lnTo>
                  <a:pt x="1823" y="870"/>
                </a:lnTo>
                <a:lnTo>
                  <a:pt x="1827" y="868"/>
                </a:lnTo>
                <a:lnTo>
                  <a:pt x="1827" y="866"/>
                </a:lnTo>
                <a:lnTo>
                  <a:pt x="1827" y="866"/>
                </a:lnTo>
                <a:lnTo>
                  <a:pt x="1827" y="866"/>
                </a:lnTo>
                <a:lnTo>
                  <a:pt x="1829" y="864"/>
                </a:lnTo>
                <a:lnTo>
                  <a:pt x="1829" y="864"/>
                </a:lnTo>
                <a:lnTo>
                  <a:pt x="1831" y="862"/>
                </a:lnTo>
                <a:lnTo>
                  <a:pt x="1831" y="862"/>
                </a:lnTo>
                <a:lnTo>
                  <a:pt x="1831" y="860"/>
                </a:lnTo>
                <a:lnTo>
                  <a:pt x="1831" y="860"/>
                </a:lnTo>
                <a:lnTo>
                  <a:pt x="1829" y="858"/>
                </a:lnTo>
                <a:lnTo>
                  <a:pt x="1827" y="858"/>
                </a:lnTo>
                <a:lnTo>
                  <a:pt x="1825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21" y="858"/>
                </a:lnTo>
                <a:lnTo>
                  <a:pt x="1819" y="858"/>
                </a:lnTo>
                <a:lnTo>
                  <a:pt x="1819" y="860"/>
                </a:lnTo>
                <a:lnTo>
                  <a:pt x="1819" y="860"/>
                </a:lnTo>
                <a:lnTo>
                  <a:pt x="1819" y="858"/>
                </a:lnTo>
                <a:lnTo>
                  <a:pt x="1819" y="858"/>
                </a:lnTo>
                <a:lnTo>
                  <a:pt x="1819" y="856"/>
                </a:lnTo>
                <a:lnTo>
                  <a:pt x="1819" y="856"/>
                </a:lnTo>
                <a:lnTo>
                  <a:pt x="1817" y="856"/>
                </a:lnTo>
                <a:lnTo>
                  <a:pt x="1817" y="858"/>
                </a:lnTo>
                <a:lnTo>
                  <a:pt x="1815" y="858"/>
                </a:lnTo>
                <a:lnTo>
                  <a:pt x="1815" y="860"/>
                </a:lnTo>
                <a:lnTo>
                  <a:pt x="1812" y="860"/>
                </a:lnTo>
                <a:lnTo>
                  <a:pt x="1812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10" y="860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2"/>
                </a:lnTo>
                <a:lnTo>
                  <a:pt x="1808" y="864"/>
                </a:lnTo>
                <a:lnTo>
                  <a:pt x="1808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4"/>
                </a:lnTo>
                <a:lnTo>
                  <a:pt x="1806" y="862"/>
                </a:lnTo>
                <a:lnTo>
                  <a:pt x="1806" y="860"/>
                </a:lnTo>
                <a:lnTo>
                  <a:pt x="1808" y="860"/>
                </a:lnTo>
                <a:lnTo>
                  <a:pt x="1808" y="858"/>
                </a:lnTo>
                <a:lnTo>
                  <a:pt x="1808" y="856"/>
                </a:lnTo>
                <a:lnTo>
                  <a:pt x="1808" y="856"/>
                </a:lnTo>
                <a:lnTo>
                  <a:pt x="1806" y="856"/>
                </a:lnTo>
                <a:lnTo>
                  <a:pt x="1806" y="856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8"/>
                </a:lnTo>
                <a:lnTo>
                  <a:pt x="1806" y="856"/>
                </a:lnTo>
                <a:lnTo>
                  <a:pt x="1804" y="858"/>
                </a:lnTo>
                <a:lnTo>
                  <a:pt x="1802" y="858"/>
                </a:lnTo>
                <a:lnTo>
                  <a:pt x="1800" y="856"/>
                </a:lnTo>
                <a:lnTo>
                  <a:pt x="1796" y="858"/>
                </a:lnTo>
                <a:lnTo>
                  <a:pt x="1796" y="858"/>
                </a:lnTo>
                <a:lnTo>
                  <a:pt x="1798" y="856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8" y="853"/>
                </a:lnTo>
                <a:lnTo>
                  <a:pt x="1796" y="853"/>
                </a:lnTo>
                <a:lnTo>
                  <a:pt x="1796" y="853"/>
                </a:lnTo>
                <a:lnTo>
                  <a:pt x="1794" y="853"/>
                </a:lnTo>
                <a:lnTo>
                  <a:pt x="1796" y="851"/>
                </a:lnTo>
                <a:lnTo>
                  <a:pt x="1800" y="849"/>
                </a:lnTo>
                <a:lnTo>
                  <a:pt x="1802" y="849"/>
                </a:lnTo>
                <a:lnTo>
                  <a:pt x="1804" y="847"/>
                </a:lnTo>
                <a:lnTo>
                  <a:pt x="1804" y="847"/>
                </a:lnTo>
                <a:lnTo>
                  <a:pt x="1804" y="847"/>
                </a:lnTo>
                <a:lnTo>
                  <a:pt x="1802" y="847"/>
                </a:lnTo>
                <a:lnTo>
                  <a:pt x="1800" y="847"/>
                </a:lnTo>
                <a:lnTo>
                  <a:pt x="1798" y="847"/>
                </a:lnTo>
                <a:lnTo>
                  <a:pt x="1798" y="847"/>
                </a:lnTo>
                <a:lnTo>
                  <a:pt x="1796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4" y="847"/>
                </a:lnTo>
                <a:lnTo>
                  <a:pt x="1796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4" y="845"/>
                </a:lnTo>
                <a:lnTo>
                  <a:pt x="1791" y="847"/>
                </a:lnTo>
                <a:lnTo>
                  <a:pt x="1791" y="847"/>
                </a:lnTo>
                <a:lnTo>
                  <a:pt x="1789" y="849"/>
                </a:lnTo>
                <a:lnTo>
                  <a:pt x="1789" y="849"/>
                </a:lnTo>
                <a:lnTo>
                  <a:pt x="1787" y="851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3"/>
                </a:lnTo>
                <a:lnTo>
                  <a:pt x="1785" y="851"/>
                </a:lnTo>
                <a:lnTo>
                  <a:pt x="1785" y="851"/>
                </a:lnTo>
                <a:lnTo>
                  <a:pt x="1783" y="851"/>
                </a:lnTo>
                <a:lnTo>
                  <a:pt x="1785" y="851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9"/>
                </a:lnTo>
                <a:lnTo>
                  <a:pt x="1785" y="847"/>
                </a:lnTo>
                <a:lnTo>
                  <a:pt x="1785" y="847"/>
                </a:lnTo>
                <a:lnTo>
                  <a:pt x="1787" y="845"/>
                </a:lnTo>
                <a:lnTo>
                  <a:pt x="1789" y="843"/>
                </a:lnTo>
                <a:lnTo>
                  <a:pt x="1789" y="841"/>
                </a:lnTo>
                <a:lnTo>
                  <a:pt x="1789" y="841"/>
                </a:lnTo>
                <a:lnTo>
                  <a:pt x="1789" y="839"/>
                </a:lnTo>
                <a:lnTo>
                  <a:pt x="1791" y="839"/>
                </a:lnTo>
                <a:lnTo>
                  <a:pt x="1794" y="837"/>
                </a:lnTo>
                <a:lnTo>
                  <a:pt x="1794" y="835"/>
                </a:lnTo>
                <a:lnTo>
                  <a:pt x="1796" y="832"/>
                </a:lnTo>
                <a:lnTo>
                  <a:pt x="1796" y="832"/>
                </a:lnTo>
                <a:lnTo>
                  <a:pt x="1796" y="832"/>
                </a:lnTo>
                <a:lnTo>
                  <a:pt x="1798" y="830"/>
                </a:lnTo>
                <a:lnTo>
                  <a:pt x="1798" y="830"/>
                </a:lnTo>
                <a:lnTo>
                  <a:pt x="1800" y="828"/>
                </a:lnTo>
                <a:lnTo>
                  <a:pt x="1800" y="826"/>
                </a:lnTo>
                <a:lnTo>
                  <a:pt x="1800" y="826"/>
                </a:lnTo>
                <a:lnTo>
                  <a:pt x="1800" y="824"/>
                </a:lnTo>
                <a:lnTo>
                  <a:pt x="1800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8" y="824"/>
                </a:lnTo>
                <a:lnTo>
                  <a:pt x="1796" y="824"/>
                </a:lnTo>
                <a:lnTo>
                  <a:pt x="1796" y="824"/>
                </a:lnTo>
                <a:lnTo>
                  <a:pt x="1796" y="822"/>
                </a:lnTo>
                <a:lnTo>
                  <a:pt x="1796" y="822"/>
                </a:lnTo>
                <a:lnTo>
                  <a:pt x="1798" y="822"/>
                </a:lnTo>
                <a:lnTo>
                  <a:pt x="1800" y="822"/>
                </a:lnTo>
                <a:lnTo>
                  <a:pt x="1802" y="820"/>
                </a:lnTo>
                <a:lnTo>
                  <a:pt x="1802" y="820"/>
                </a:lnTo>
                <a:lnTo>
                  <a:pt x="1804" y="820"/>
                </a:lnTo>
                <a:lnTo>
                  <a:pt x="1804" y="818"/>
                </a:lnTo>
                <a:lnTo>
                  <a:pt x="1804" y="818"/>
                </a:lnTo>
                <a:close/>
                <a:moveTo>
                  <a:pt x="1475" y="1596"/>
                </a:move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3"/>
                </a:lnTo>
                <a:lnTo>
                  <a:pt x="1475" y="1596"/>
                </a:lnTo>
                <a:lnTo>
                  <a:pt x="1475" y="1596"/>
                </a:lnTo>
                <a:close/>
                <a:moveTo>
                  <a:pt x="1525" y="2336"/>
                </a:moveTo>
                <a:lnTo>
                  <a:pt x="1525" y="2338"/>
                </a:lnTo>
                <a:lnTo>
                  <a:pt x="1527" y="2338"/>
                </a:lnTo>
                <a:lnTo>
                  <a:pt x="1530" y="2338"/>
                </a:lnTo>
                <a:lnTo>
                  <a:pt x="1530" y="2338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6"/>
                </a:lnTo>
                <a:lnTo>
                  <a:pt x="1532" y="2334"/>
                </a:lnTo>
                <a:lnTo>
                  <a:pt x="1532" y="2334"/>
                </a:lnTo>
                <a:lnTo>
                  <a:pt x="1532" y="2329"/>
                </a:lnTo>
                <a:lnTo>
                  <a:pt x="1532" y="2327"/>
                </a:lnTo>
                <a:lnTo>
                  <a:pt x="1530" y="2327"/>
                </a:lnTo>
                <a:lnTo>
                  <a:pt x="1530" y="2329"/>
                </a:lnTo>
                <a:lnTo>
                  <a:pt x="1527" y="2329"/>
                </a:lnTo>
                <a:lnTo>
                  <a:pt x="1527" y="2331"/>
                </a:lnTo>
                <a:lnTo>
                  <a:pt x="1527" y="2334"/>
                </a:lnTo>
                <a:lnTo>
                  <a:pt x="1525" y="2336"/>
                </a:lnTo>
                <a:lnTo>
                  <a:pt x="1525" y="2336"/>
                </a:lnTo>
                <a:close/>
                <a:moveTo>
                  <a:pt x="1538" y="2302"/>
                </a:moveTo>
                <a:lnTo>
                  <a:pt x="1536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4" y="2304"/>
                </a:lnTo>
                <a:lnTo>
                  <a:pt x="1536" y="2306"/>
                </a:lnTo>
                <a:lnTo>
                  <a:pt x="1536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4"/>
                </a:lnTo>
                <a:lnTo>
                  <a:pt x="1538" y="2302"/>
                </a:lnTo>
                <a:lnTo>
                  <a:pt x="1538" y="2302"/>
                </a:lnTo>
                <a:close/>
                <a:moveTo>
                  <a:pt x="830" y="872"/>
                </a:moveTo>
                <a:lnTo>
                  <a:pt x="830" y="872"/>
                </a:lnTo>
                <a:lnTo>
                  <a:pt x="828" y="870"/>
                </a:lnTo>
                <a:lnTo>
                  <a:pt x="828" y="870"/>
                </a:lnTo>
                <a:lnTo>
                  <a:pt x="826" y="872"/>
                </a:lnTo>
                <a:lnTo>
                  <a:pt x="826" y="872"/>
                </a:lnTo>
                <a:lnTo>
                  <a:pt x="826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28" y="872"/>
                </a:lnTo>
                <a:lnTo>
                  <a:pt x="830" y="872"/>
                </a:lnTo>
                <a:close/>
                <a:moveTo>
                  <a:pt x="1448" y="1673"/>
                </a:moveTo>
                <a:lnTo>
                  <a:pt x="1448" y="1671"/>
                </a:lnTo>
                <a:lnTo>
                  <a:pt x="1448" y="1671"/>
                </a:lnTo>
                <a:lnTo>
                  <a:pt x="1448" y="1671"/>
                </a:lnTo>
                <a:lnTo>
                  <a:pt x="1450" y="1671"/>
                </a:lnTo>
                <a:lnTo>
                  <a:pt x="1448" y="1669"/>
                </a:lnTo>
                <a:lnTo>
                  <a:pt x="1448" y="1669"/>
                </a:lnTo>
                <a:lnTo>
                  <a:pt x="1446" y="1669"/>
                </a:lnTo>
                <a:lnTo>
                  <a:pt x="1446" y="1671"/>
                </a:lnTo>
                <a:lnTo>
                  <a:pt x="1446" y="1671"/>
                </a:lnTo>
                <a:lnTo>
                  <a:pt x="1446" y="1673"/>
                </a:lnTo>
                <a:lnTo>
                  <a:pt x="1446" y="1673"/>
                </a:lnTo>
                <a:lnTo>
                  <a:pt x="1446" y="1675"/>
                </a:lnTo>
                <a:lnTo>
                  <a:pt x="1446" y="1675"/>
                </a:lnTo>
                <a:lnTo>
                  <a:pt x="1448" y="1673"/>
                </a:lnTo>
                <a:close/>
                <a:moveTo>
                  <a:pt x="1463" y="1512"/>
                </a:moveTo>
                <a:lnTo>
                  <a:pt x="1463" y="1512"/>
                </a:lnTo>
                <a:lnTo>
                  <a:pt x="1460" y="1512"/>
                </a:lnTo>
                <a:lnTo>
                  <a:pt x="1463" y="1514"/>
                </a:lnTo>
                <a:lnTo>
                  <a:pt x="1463" y="1512"/>
                </a:lnTo>
                <a:lnTo>
                  <a:pt x="1463" y="1512"/>
                </a:lnTo>
                <a:close/>
                <a:moveTo>
                  <a:pt x="1532" y="2292"/>
                </a:moveTo>
                <a:lnTo>
                  <a:pt x="1530" y="2292"/>
                </a:lnTo>
                <a:lnTo>
                  <a:pt x="1530" y="2294"/>
                </a:lnTo>
                <a:lnTo>
                  <a:pt x="1530" y="2294"/>
                </a:lnTo>
                <a:lnTo>
                  <a:pt x="1532" y="2294"/>
                </a:lnTo>
                <a:lnTo>
                  <a:pt x="1534" y="2296"/>
                </a:lnTo>
                <a:lnTo>
                  <a:pt x="1536" y="2296"/>
                </a:lnTo>
                <a:lnTo>
                  <a:pt x="1536" y="2296"/>
                </a:lnTo>
                <a:lnTo>
                  <a:pt x="1538" y="2296"/>
                </a:lnTo>
                <a:lnTo>
                  <a:pt x="1538" y="2296"/>
                </a:lnTo>
                <a:lnTo>
                  <a:pt x="1540" y="2294"/>
                </a:lnTo>
                <a:lnTo>
                  <a:pt x="1540" y="2292"/>
                </a:lnTo>
                <a:lnTo>
                  <a:pt x="1540" y="2292"/>
                </a:lnTo>
                <a:lnTo>
                  <a:pt x="1542" y="2290"/>
                </a:lnTo>
                <a:lnTo>
                  <a:pt x="1544" y="2290"/>
                </a:lnTo>
                <a:lnTo>
                  <a:pt x="1544" y="2287"/>
                </a:lnTo>
                <a:lnTo>
                  <a:pt x="1542" y="2287"/>
                </a:lnTo>
                <a:lnTo>
                  <a:pt x="1542" y="2285"/>
                </a:lnTo>
                <a:lnTo>
                  <a:pt x="1540" y="2283"/>
                </a:lnTo>
                <a:lnTo>
                  <a:pt x="1540" y="2283"/>
                </a:lnTo>
                <a:lnTo>
                  <a:pt x="1538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0" y="2281"/>
                </a:lnTo>
                <a:lnTo>
                  <a:pt x="1542" y="2281"/>
                </a:lnTo>
                <a:lnTo>
                  <a:pt x="1544" y="2279"/>
                </a:lnTo>
                <a:lnTo>
                  <a:pt x="1542" y="2279"/>
                </a:lnTo>
                <a:lnTo>
                  <a:pt x="1542" y="2277"/>
                </a:lnTo>
                <a:lnTo>
                  <a:pt x="1544" y="2277"/>
                </a:lnTo>
                <a:lnTo>
                  <a:pt x="1544" y="2275"/>
                </a:lnTo>
                <a:lnTo>
                  <a:pt x="1544" y="2275"/>
                </a:lnTo>
                <a:lnTo>
                  <a:pt x="1544" y="2273"/>
                </a:lnTo>
                <a:lnTo>
                  <a:pt x="1542" y="2271"/>
                </a:lnTo>
                <a:lnTo>
                  <a:pt x="1542" y="2271"/>
                </a:lnTo>
                <a:lnTo>
                  <a:pt x="1540" y="2271"/>
                </a:lnTo>
                <a:lnTo>
                  <a:pt x="1536" y="2269"/>
                </a:lnTo>
                <a:lnTo>
                  <a:pt x="1534" y="2269"/>
                </a:lnTo>
                <a:lnTo>
                  <a:pt x="1536" y="2269"/>
                </a:lnTo>
                <a:lnTo>
                  <a:pt x="1536" y="2271"/>
                </a:lnTo>
                <a:lnTo>
                  <a:pt x="1536" y="2273"/>
                </a:lnTo>
                <a:lnTo>
                  <a:pt x="1534" y="2273"/>
                </a:lnTo>
                <a:lnTo>
                  <a:pt x="1534" y="2273"/>
                </a:lnTo>
                <a:lnTo>
                  <a:pt x="1534" y="2275"/>
                </a:lnTo>
                <a:lnTo>
                  <a:pt x="1534" y="2277"/>
                </a:lnTo>
                <a:lnTo>
                  <a:pt x="1534" y="2277"/>
                </a:lnTo>
                <a:lnTo>
                  <a:pt x="1534" y="2279"/>
                </a:lnTo>
                <a:lnTo>
                  <a:pt x="1534" y="2279"/>
                </a:lnTo>
                <a:lnTo>
                  <a:pt x="1534" y="2281"/>
                </a:lnTo>
                <a:lnTo>
                  <a:pt x="1534" y="2281"/>
                </a:lnTo>
                <a:lnTo>
                  <a:pt x="1532" y="2287"/>
                </a:lnTo>
                <a:lnTo>
                  <a:pt x="1532" y="2292"/>
                </a:lnTo>
                <a:close/>
                <a:moveTo>
                  <a:pt x="1540" y="2317"/>
                </a:moveTo>
                <a:lnTo>
                  <a:pt x="1540" y="2317"/>
                </a:lnTo>
                <a:lnTo>
                  <a:pt x="1538" y="2317"/>
                </a:lnTo>
                <a:lnTo>
                  <a:pt x="1538" y="2317"/>
                </a:lnTo>
                <a:lnTo>
                  <a:pt x="1538" y="2319"/>
                </a:lnTo>
                <a:lnTo>
                  <a:pt x="1538" y="2319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0" y="2321"/>
                </a:lnTo>
                <a:lnTo>
                  <a:pt x="1542" y="2321"/>
                </a:lnTo>
                <a:lnTo>
                  <a:pt x="1540" y="2319"/>
                </a:lnTo>
                <a:lnTo>
                  <a:pt x="1540" y="2317"/>
                </a:lnTo>
                <a:lnTo>
                  <a:pt x="1540" y="2317"/>
                </a:lnTo>
                <a:close/>
                <a:moveTo>
                  <a:pt x="1527" y="2319"/>
                </a:moveTo>
                <a:lnTo>
                  <a:pt x="1530" y="2321"/>
                </a:lnTo>
                <a:lnTo>
                  <a:pt x="1530" y="2323"/>
                </a:lnTo>
                <a:lnTo>
                  <a:pt x="1532" y="2325"/>
                </a:lnTo>
                <a:lnTo>
                  <a:pt x="1534" y="2327"/>
                </a:lnTo>
                <a:lnTo>
                  <a:pt x="1534" y="2327"/>
                </a:lnTo>
                <a:lnTo>
                  <a:pt x="1534" y="2329"/>
                </a:lnTo>
                <a:lnTo>
                  <a:pt x="1536" y="2331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38" y="2329"/>
                </a:lnTo>
                <a:lnTo>
                  <a:pt x="1540" y="2329"/>
                </a:lnTo>
                <a:lnTo>
                  <a:pt x="1540" y="2327"/>
                </a:lnTo>
                <a:lnTo>
                  <a:pt x="1540" y="2327"/>
                </a:lnTo>
                <a:lnTo>
                  <a:pt x="1540" y="2327"/>
                </a:lnTo>
                <a:lnTo>
                  <a:pt x="1538" y="2325"/>
                </a:lnTo>
                <a:lnTo>
                  <a:pt x="1538" y="2323"/>
                </a:lnTo>
                <a:lnTo>
                  <a:pt x="1538" y="2323"/>
                </a:lnTo>
                <a:lnTo>
                  <a:pt x="1538" y="2321"/>
                </a:lnTo>
                <a:lnTo>
                  <a:pt x="1538" y="2319"/>
                </a:lnTo>
                <a:lnTo>
                  <a:pt x="1536" y="2319"/>
                </a:lnTo>
                <a:lnTo>
                  <a:pt x="1536" y="2317"/>
                </a:lnTo>
                <a:lnTo>
                  <a:pt x="1536" y="2317"/>
                </a:lnTo>
                <a:lnTo>
                  <a:pt x="1536" y="2315"/>
                </a:lnTo>
                <a:lnTo>
                  <a:pt x="1538" y="2315"/>
                </a:lnTo>
                <a:lnTo>
                  <a:pt x="1538" y="2315"/>
                </a:lnTo>
                <a:lnTo>
                  <a:pt x="1540" y="2313"/>
                </a:lnTo>
                <a:lnTo>
                  <a:pt x="1540" y="2313"/>
                </a:lnTo>
                <a:lnTo>
                  <a:pt x="1540" y="2310"/>
                </a:lnTo>
                <a:lnTo>
                  <a:pt x="1538" y="2310"/>
                </a:lnTo>
                <a:lnTo>
                  <a:pt x="1538" y="2310"/>
                </a:lnTo>
                <a:lnTo>
                  <a:pt x="1538" y="2308"/>
                </a:lnTo>
                <a:lnTo>
                  <a:pt x="1536" y="2308"/>
                </a:lnTo>
                <a:lnTo>
                  <a:pt x="1534" y="2310"/>
                </a:lnTo>
                <a:lnTo>
                  <a:pt x="1534" y="2310"/>
                </a:lnTo>
                <a:lnTo>
                  <a:pt x="1534" y="2313"/>
                </a:lnTo>
                <a:lnTo>
                  <a:pt x="1534" y="2315"/>
                </a:lnTo>
                <a:lnTo>
                  <a:pt x="1532" y="2315"/>
                </a:lnTo>
                <a:lnTo>
                  <a:pt x="1532" y="2315"/>
                </a:lnTo>
                <a:lnTo>
                  <a:pt x="1530" y="2315"/>
                </a:lnTo>
                <a:lnTo>
                  <a:pt x="1527" y="2315"/>
                </a:lnTo>
                <a:lnTo>
                  <a:pt x="1530" y="2317"/>
                </a:lnTo>
                <a:lnTo>
                  <a:pt x="1527" y="2319"/>
                </a:lnTo>
                <a:lnTo>
                  <a:pt x="1527" y="2319"/>
                </a:lnTo>
                <a:close/>
                <a:moveTo>
                  <a:pt x="1546" y="2317"/>
                </a:moveTo>
                <a:lnTo>
                  <a:pt x="1544" y="2317"/>
                </a:lnTo>
                <a:lnTo>
                  <a:pt x="1544" y="2319"/>
                </a:lnTo>
                <a:lnTo>
                  <a:pt x="1544" y="2319"/>
                </a:lnTo>
                <a:lnTo>
                  <a:pt x="1544" y="2321"/>
                </a:lnTo>
                <a:lnTo>
                  <a:pt x="1544" y="2321"/>
                </a:lnTo>
                <a:lnTo>
                  <a:pt x="1546" y="2321"/>
                </a:lnTo>
                <a:lnTo>
                  <a:pt x="1551" y="2321"/>
                </a:lnTo>
                <a:lnTo>
                  <a:pt x="1553" y="2319"/>
                </a:lnTo>
                <a:lnTo>
                  <a:pt x="1553" y="2319"/>
                </a:lnTo>
                <a:lnTo>
                  <a:pt x="1553" y="2317"/>
                </a:lnTo>
                <a:lnTo>
                  <a:pt x="1553" y="2315"/>
                </a:lnTo>
                <a:lnTo>
                  <a:pt x="1553" y="2315"/>
                </a:lnTo>
                <a:lnTo>
                  <a:pt x="1551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3"/>
                </a:lnTo>
                <a:lnTo>
                  <a:pt x="1546" y="2315"/>
                </a:lnTo>
                <a:lnTo>
                  <a:pt x="1546" y="2315"/>
                </a:lnTo>
                <a:lnTo>
                  <a:pt x="1546" y="2317"/>
                </a:lnTo>
                <a:close/>
                <a:moveTo>
                  <a:pt x="1525" y="2298"/>
                </a:moveTo>
                <a:lnTo>
                  <a:pt x="1525" y="2298"/>
                </a:lnTo>
                <a:lnTo>
                  <a:pt x="1523" y="2298"/>
                </a:lnTo>
                <a:lnTo>
                  <a:pt x="1523" y="2300"/>
                </a:lnTo>
                <a:lnTo>
                  <a:pt x="1523" y="2300"/>
                </a:lnTo>
                <a:lnTo>
                  <a:pt x="1523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300"/>
                </a:lnTo>
                <a:lnTo>
                  <a:pt x="1525" y="2298"/>
                </a:lnTo>
                <a:close/>
                <a:moveTo>
                  <a:pt x="599" y="1782"/>
                </a:move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lnTo>
                  <a:pt x="599" y="1782"/>
                </a:lnTo>
                <a:close/>
                <a:moveTo>
                  <a:pt x="966" y="1197"/>
                </a:moveTo>
                <a:lnTo>
                  <a:pt x="966" y="1197"/>
                </a:lnTo>
                <a:lnTo>
                  <a:pt x="964" y="1195"/>
                </a:lnTo>
                <a:lnTo>
                  <a:pt x="964" y="1195"/>
                </a:lnTo>
                <a:lnTo>
                  <a:pt x="962" y="1193"/>
                </a:lnTo>
                <a:lnTo>
                  <a:pt x="962" y="1195"/>
                </a:lnTo>
                <a:lnTo>
                  <a:pt x="962" y="1197"/>
                </a:lnTo>
                <a:lnTo>
                  <a:pt x="964" y="1197"/>
                </a:lnTo>
                <a:lnTo>
                  <a:pt x="966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201"/>
                </a:lnTo>
                <a:lnTo>
                  <a:pt x="968" y="1197"/>
                </a:lnTo>
                <a:lnTo>
                  <a:pt x="966" y="1197"/>
                </a:lnTo>
                <a:close/>
                <a:moveTo>
                  <a:pt x="997" y="1248"/>
                </a:moveTo>
                <a:lnTo>
                  <a:pt x="997" y="1250"/>
                </a:lnTo>
                <a:lnTo>
                  <a:pt x="997" y="1252"/>
                </a:lnTo>
                <a:lnTo>
                  <a:pt x="997" y="1252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50"/>
                </a:lnTo>
                <a:lnTo>
                  <a:pt x="997" y="1248"/>
                </a:lnTo>
                <a:lnTo>
                  <a:pt x="997" y="1248"/>
                </a:lnTo>
                <a:close/>
                <a:moveTo>
                  <a:pt x="945" y="1160"/>
                </a:moveTo>
                <a:lnTo>
                  <a:pt x="945" y="1160"/>
                </a:lnTo>
                <a:lnTo>
                  <a:pt x="945" y="1160"/>
                </a:lnTo>
                <a:lnTo>
                  <a:pt x="945" y="1160"/>
                </a:lnTo>
                <a:lnTo>
                  <a:pt x="947" y="1160"/>
                </a:lnTo>
                <a:lnTo>
                  <a:pt x="947" y="1160"/>
                </a:lnTo>
                <a:lnTo>
                  <a:pt x="945" y="1160"/>
                </a:lnTo>
                <a:lnTo>
                  <a:pt x="945" y="1160"/>
                </a:lnTo>
                <a:close/>
                <a:moveTo>
                  <a:pt x="981" y="1199"/>
                </a:moveTo>
                <a:lnTo>
                  <a:pt x="981" y="1199"/>
                </a:lnTo>
                <a:lnTo>
                  <a:pt x="979" y="1199"/>
                </a:lnTo>
                <a:lnTo>
                  <a:pt x="979" y="1199"/>
                </a:lnTo>
                <a:lnTo>
                  <a:pt x="976" y="1206"/>
                </a:lnTo>
                <a:lnTo>
                  <a:pt x="979" y="1206"/>
                </a:lnTo>
                <a:lnTo>
                  <a:pt x="981" y="1206"/>
                </a:lnTo>
                <a:lnTo>
                  <a:pt x="981" y="1206"/>
                </a:lnTo>
                <a:lnTo>
                  <a:pt x="983" y="1204"/>
                </a:lnTo>
                <a:lnTo>
                  <a:pt x="981" y="1201"/>
                </a:lnTo>
                <a:lnTo>
                  <a:pt x="981" y="1199"/>
                </a:lnTo>
                <a:close/>
                <a:moveTo>
                  <a:pt x="1521" y="2323"/>
                </a:moveTo>
                <a:lnTo>
                  <a:pt x="1521" y="2323"/>
                </a:lnTo>
                <a:lnTo>
                  <a:pt x="1521" y="2323"/>
                </a:lnTo>
                <a:lnTo>
                  <a:pt x="1521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1"/>
                </a:lnTo>
                <a:lnTo>
                  <a:pt x="1519" y="2323"/>
                </a:lnTo>
                <a:lnTo>
                  <a:pt x="1519" y="2323"/>
                </a:lnTo>
                <a:lnTo>
                  <a:pt x="1521" y="2323"/>
                </a:lnTo>
                <a:close/>
                <a:moveTo>
                  <a:pt x="1465" y="1512"/>
                </a:move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0"/>
                </a:lnTo>
                <a:lnTo>
                  <a:pt x="1465" y="1512"/>
                </a:lnTo>
                <a:lnTo>
                  <a:pt x="1465" y="1512"/>
                </a:lnTo>
                <a:lnTo>
                  <a:pt x="1465" y="1512"/>
                </a:lnTo>
                <a:close/>
                <a:moveTo>
                  <a:pt x="1006" y="1264"/>
                </a:move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4" y="1264"/>
                </a:lnTo>
                <a:lnTo>
                  <a:pt x="1006" y="1266"/>
                </a:lnTo>
                <a:lnTo>
                  <a:pt x="1006" y="1266"/>
                </a:lnTo>
                <a:lnTo>
                  <a:pt x="1006" y="1264"/>
                </a:lnTo>
                <a:lnTo>
                  <a:pt x="1006" y="1264"/>
                </a:lnTo>
                <a:close/>
                <a:moveTo>
                  <a:pt x="1016" y="1275"/>
                </a:move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7"/>
                </a:lnTo>
                <a:lnTo>
                  <a:pt x="1016" y="1275"/>
                </a:lnTo>
                <a:lnTo>
                  <a:pt x="1016" y="1275"/>
                </a:lnTo>
                <a:close/>
                <a:moveTo>
                  <a:pt x="1905" y="2015"/>
                </a:moveTo>
                <a:lnTo>
                  <a:pt x="1903" y="2017"/>
                </a:lnTo>
                <a:lnTo>
                  <a:pt x="1903" y="2019"/>
                </a:lnTo>
                <a:lnTo>
                  <a:pt x="1905" y="2019"/>
                </a:lnTo>
                <a:lnTo>
                  <a:pt x="1905" y="2019"/>
                </a:lnTo>
                <a:lnTo>
                  <a:pt x="1905" y="2017"/>
                </a:lnTo>
                <a:lnTo>
                  <a:pt x="1905" y="2017"/>
                </a:lnTo>
                <a:lnTo>
                  <a:pt x="1905" y="2015"/>
                </a:lnTo>
                <a:close/>
                <a:moveTo>
                  <a:pt x="744" y="788"/>
                </a:moveTo>
                <a:lnTo>
                  <a:pt x="742" y="786"/>
                </a:lnTo>
                <a:lnTo>
                  <a:pt x="742" y="784"/>
                </a:lnTo>
                <a:lnTo>
                  <a:pt x="740" y="784"/>
                </a:lnTo>
                <a:lnTo>
                  <a:pt x="738" y="784"/>
                </a:lnTo>
                <a:lnTo>
                  <a:pt x="738" y="784"/>
                </a:lnTo>
                <a:lnTo>
                  <a:pt x="738" y="786"/>
                </a:lnTo>
                <a:lnTo>
                  <a:pt x="738" y="788"/>
                </a:lnTo>
                <a:lnTo>
                  <a:pt x="735" y="788"/>
                </a:lnTo>
                <a:lnTo>
                  <a:pt x="735" y="791"/>
                </a:lnTo>
                <a:lnTo>
                  <a:pt x="735" y="791"/>
                </a:lnTo>
                <a:lnTo>
                  <a:pt x="738" y="793"/>
                </a:lnTo>
                <a:lnTo>
                  <a:pt x="738" y="793"/>
                </a:lnTo>
                <a:lnTo>
                  <a:pt x="738" y="795"/>
                </a:lnTo>
                <a:lnTo>
                  <a:pt x="740" y="797"/>
                </a:lnTo>
                <a:lnTo>
                  <a:pt x="742" y="797"/>
                </a:lnTo>
                <a:lnTo>
                  <a:pt x="742" y="795"/>
                </a:lnTo>
                <a:lnTo>
                  <a:pt x="742" y="795"/>
                </a:lnTo>
                <a:lnTo>
                  <a:pt x="742" y="797"/>
                </a:lnTo>
                <a:lnTo>
                  <a:pt x="742" y="799"/>
                </a:lnTo>
                <a:lnTo>
                  <a:pt x="742" y="799"/>
                </a:lnTo>
                <a:lnTo>
                  <a:pt x="742" y="801"/>
                </a:lnTo>
                <a:lnTo>
                  <a:pt x="744" y="803"/>
                </a:lnTo>
                <a:lnTo>
                  <a:pt x="744" y="803"/>
                </a:lnTo>
                <a:lnTo>
                  <a:pt x="746" y="801"/>
                </a:lnTo>
                <a:lnTo>
                  <a:pt x="746" y="799"/>
                </a:lnTo>
                <a:lnTo>
                  <a:pt x="746" y="797"/>
                </a:lnTo>
                <a:lnTo>
                  <a:pt x="746" y="791"/>
                </a:lnTo>
                <a:lnTo>
                  <a:pt x="744" y="788"/>
                </a:lnTo>
                <a:close/>
                <a:moveTo>
                  <a:pt x="740" y="797"/>
                </a:move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3"/>
                </a:lnTo>
                <a:lnTo>
                  <a:pt x="735" y="795"/>
                </a:lnTo>
                <a:lnTo>
                  <a:pt x="735" y="795"/>
                </a:lnTo>
                <a:lnTo>
                  <a:pt x="738" y="797"/>
                </a:lnTo>
                <a:lnTo>
                  <a:pt x="738" y="797"/>
                </a:lnTo>
                <a:lnTo>
                  <a:pt x="740" y="801"/>
                </a:lnTo>
                <a:lnTo>
                  <a:pt x="740" y="799"/>
                </a:lnTo>
                <a:lnTo>
                  <a:pt x="740" y="797"/>
                </a:lnTo>
                <a:lnTo>
                  <a:pt x="740" y="797"/>
                </a:lnTo>
                <a:close/>
                <a:moveTo>
                  <a:pt x="748" y="801"/>
                </a:moveTo>
                <a:lnTo>
                  <a:pt x="748" y="799"/>
                </a:lnTo>
                <a:lnTo>
                  <a:pt x="750" y="795"/>
                </a:lnTo>
                <a:lnTo>
                  <a:pt x="750" y="795"/>
                </a:lnTo>
                <a:lnTo>
                  <a:pt x="748" y="795"/>
                </a:lnTo>
                <a:lnTo>
                  <a:pt x="746" y="795"/>
                </a:lnTo>
                <a:lnTo>
                  <a:pt x="748" y="799"/>
                </a:lnTo>
                <a:lnTo>
                  <a:pt x="748" y="799"/>
                </a:lnTo>
                <a:lnTo>
                  <a:pt x="748" y="799"/>
                </a:lnTo>
                <a:lnTo>
                  <a:pt x="748" y="801"/>
                </a:lnTo>
                <a:lnTo>
                  <a:pt x="746" y="801"/>
                </a:lnTo>
                <a:lnTo>
                  <a:pt x="748" y="801"/>
                </a:lnTo>
                <a:lnTo>
                  <a:pt x="748" y="801"/>
                </a:lnTo>
                <a:lnTo>
                  <a:pt x="748" y="801"/>
                </a:lnTo>
                <a:close/>
                <a:moveTo>
                  <a:pt x="748" y="1988"/>
                </a:move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48" y="1988"/>
                </a:lnTo>
                <a:lnTo>
                  <a:pt x="750" y="1988"/>
                </a:lnTo>
                <a:lnTo>
                  <a:pt x="750" y="1988"/>
                </a:lnTo>
                <a:lnTo>
                  <a:pt x="748" y="1988"/>
                </a:lnTo>
                <a:close/>
                <a:moveTo>
                  <a:pt x="773" y="851"/>
                </a:moveTo>
                <a:lnTo>
                  <a:pt x="773" y="851"/>
                </a:lnTo>
                <a:lnTo>
                  <a:pt x="771" y="849"/>
                </a:lnTo>
                <a:lnTo>
                  <a:pt x="771" y="849"/>
                </a:lnTo>
                <a:lnTo>
                  <a:pt x="769" y="849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69" y="851"/>
                </a:lnTo>
                <a:lnTo>
                  <a:pt x="771" y="853"/>
                </a:lnTo>
                <a:lnTo>
                  <a:pt x="771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3"/>
                </a:lnTo>
                <a:lnTo>
                  <a:pt x="773" y="851"/>
                </a:lnTo>
                <a:close/>
                <a:moveTo>
                  <a:pt x="733" y="786"/>
                </a:move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6"/>
                </a:lnTo>
                <a:lnTo>
                  <a:pt x="731" y="788"/>
                </a:lnTo>
                <a:lnTo>
                  <a:pt x="733" y="788"/>
                </a:lnTo>
                <a:lnTo>
                  <a:pt x="733" y="791"/>
                </a:lnTo>
                <a:lnTo>
                  <a:pt x="733" y="791"/>
                </a:lnTo>
                <a:lnTo>
                  <a:pt x="733" y="791"/>
                </a:lnTo>
                <a:lnTo>
                  <a:pt x="733" y="788"/>
                </a:lnTo>
                <a:lnTo>
                  <a:pt x="733" y="786"/>
                </a:lnTo>
                <a:close/>
                <a:moveTo>
                  <a:pt x="723" y="780"/>
                </a:moveTo>
                <a:lnTo>
                  <a:pt x="721" y="778"/>
                </a:lnTo>
                <a:lnTo>
                  <a:pt x="719" y="778"/>
                </a:lnTo>
                <a:lnTo>
                  <a:pt x="719" y="778"/>
                </a:lnTo>
                <a:lnTo>
                  <a:pt x="717" y="778"/>
                </a:lnTo>
                <a:lnTo>
                  <a:pt x="719" y="780"/>
                </a:lnTo>
                <a:lnTo>
                  <a:pt x="721" y="782"/>
                </a:lnTo>
                <a:lnTo>
                  <a:pt x="723" y="782"/>
                </a:lnTo>
                <a:lnTo>
                  <a:pt x="725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6"/>
                </a:lnTo>
                <a:lnTo>
                  <a:pt x="727" y="784"/>
                </a:lnTo>
                <a:lnTo>
                  <a:pt x="725" y="780"/>
                </a:lnTo>
                <a:lnTo>
                  <a:pt x="723" y="780"/>
                </a:lnTo>
                <a:close/>
                <a:moveTo>
                  <a:pt x="719" y="774"/>
                </a:moveTo>
                <a:lnTo>
                  <a:pt x="719" y="774"/>
                </a:lnTo>
                <a:lnTo>
                  <a:pt x="719" y="772"/>
                </a:lnTo>
                <a:lnTo>
                  <a:pt x="721" y="772"/>
                </a:lnTo>
                <a:lnTo>
                  <a:pt x="721" y="772"/>
                </a:lnTo>
                <a:lnTo>
                  <a:pt x="721" y="770"/>
                </a:lnTo>
                <a:lnTo>
                  <a:pt x="721" y="770"/>
                </a:lnTo>
                <a:lnTo>
                  <a:pt x="719" y="767"/>
                </a:lnTo>
                <a:lnTo>
                  <a:pt x="719" y="767"/>
                </a:lnTo>
                <a:lnTo>
                  <a:pt x="717" y="770"/>
                </a:lnTo>
                <a:lnTo>
                  <a:pt x="715" y="770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4"/>
                </a:lnTo>
                <a:lnTo>
                  <a:pt x="715" y="772"/>
                </a:lnTo>
                <a:lnTo>
                  <a:pt x="715" y="772"/>
                </a:lnTo>
                <a:lnTo>
                  <a:pt x="715" y="772"/>
                </a:lnTo>
                <a:lnTo>
                  <a:pt x="717" y="772"/>
                </a:lnTo>
                <a:lnTo>
                  <a:pt x="717" y="772"/>
                </a:lnTo>
                <a:lnTo>
                  <a:pt x="717" y="774"/>
                </a:lnTo>
                <a:lnTo>
                  <a:pt x="719" y="774"/>
                </a:lnTo>
                <a:close/>
                <a:moveTo>
                  <a:pt x="735" y="786"/>
                </a:moveTo>
                <a:lnTo>
                  <a:pt x="735" y="784"/>
                </a:lnTo>
                <a:lnTo>
                  <a:pt x="735" y="784"/>
                </a:lnTo>
                <a:lnTo>
                  <a:pt x="735" y="782"/>
                </a:lnTo>
                <a:lnTo>
                  <a:pt x="735" y="784"/>
                </a:lnTo>
                <a:lnTo>
                  <a:pt x="735" y="784"/>
                </a:lnTo>
                <a:lnTo>
                  <a:pt x="733" y="786"/>
                </a:lnTo>
                <a:lnTo>
                  <a:pt x="733" y="786"/>
                </a:lnTo>
                <a:lnTo>
                  <a:pt x="733" y="786"/>
                </a:lnTo>
                <a:lnTo>
                  <a:pt x="735" y="786"/>
                </a:lnTo>
                <a:lnTo>
                  <a:pt x="735" y="788"/>
                </a:lnTo>
                <a:lnTo>
                  <a:pt x="735" y="788"/>
                </a:lnTo>
                <a:lnTo>
                  <a:pt x="735" y="786"/>
                </a:lnTo>
                <a:close/>
                <a:moveTo>
                  <a:pt x="712" y="757"/>
                </a:moveTo>
                <a:lnTo>
                  <a:pt x="710" y="757"/>
                </a:lnTo>
                <a:lnTo>
                  <a:pt x="710" y="757"/>
                </a:lnTo>
                <a:lnTo>
                  <a:pt x="710" y="759"/>
                </a:lnTo>
                <a:lnTo>
                  <a:pt x="710" y="761"/>
                </a:lnTo>
                <a:lnTo>
                  <a:pt x="710" y="761"/>
                </a:lnTo>
                <a:lnTo>
                  <a:pt x="710" y="761"/>
                </a:lnTo>
                <a:lnTo>
                  <a:pt x="712" y="759"/>
                </a:lnTo>
                <a:lnTo>
                  <a:pt x="712" y="759"/>
                </a:lnTo>
                <a:lnTo>
                  <a:pt x="712" y="759"/>
                </a:lnTo>
                <a:lnTo>
                  <a:pt x="712" y="757"/>
                </a:lnTo>
                <a:lnTo>
                  <a:pt x="712" y="757"/>
                </a:lnTo>
                <a:close/>
                <a:moveTo>
                  <a:pt x="782" y="860"/>
                </a:moveTo>
                <a:lnTo>
                  <a:pt x="779" y="858"/>
                </a:lnTo>
                <a:lnTo>
                  <a:pt x="779" y="860"/>
                </a:lnTo>
                <a:lnTo>
                  <a:pt x="779" y="860"/>
                </a:lnTo>
                <a:lnTo>
                  <a:pt x="779" y="860"/>
                </a:lnTo>
                <a:lnTo>
                  <a:pt x="782" y="860"/>
                </a:lnTo>
                <a:lnTo>
                  <a:pt x="782" y="860"/>
                </a:lnTo>
                <a:lnTo>
                  <a:pt x="782" y="860"/>
                </a:lnTo>
                <a:close/>
                <a:moveTo>
                  <a:pt x="876" y="1134"/>
                </a:moveTo>
                <a:lnTo>
                  <a:pt x="876" y="1134"/>
                </a:lnTo>
                <a:lnTo>
                  <a:pt x="876" y="1134"/>
                </a:lnTo>
                <a:lnTo>
                  <a:pt x="876" y="1136"/>
                </a:lnTo>
                <a:lnTo>
                  <a:pt x="876" y="1136"/>
                </a:lnTo>
                <a:lnTo>
                  <a:pt x="878" y="1136"/>
                </a:lnTo>
                <a:lnTo>
                  <a:pt x="878" y="1136"/>
                </a:lnTo>
                <a:lnTo>
                  <a:pt x="876" y="1134"/>
                </a:lnTo>
                <a:close/>
                <a:moveTo>
                  <a:pt x="863" y="1122"/>
                </a:moveTo>
                <a:lnTo>
                  <a:pt x="863" y="1122"/>
                </a:lnTo>
                <a:lnTo>
                  <a:pt x="863" y="1124"/>
                </a:lnTo>
                <a:lnTo>
                  <a:pt x="863" y="1124"/>
                </a:lnTo>
                <a:lnTo>
                  <a:pt x="865" y="1124"/>
                </a:lnTo>
                <a:lnTo>
                  <a:pt x="863" y="1122"/>
                </a:lnTo>
                <a:lnTo>
                  <a:pt x="863" y="1122"/>
                </a:lnTo>
                <a:close/>
                <a:moveTo>
                  <a:pt x="807" y="874"/>
                </a:moveTo>
                <a:lnTo>
                  <a:pt x="809" y="876"/>
                </a:lnTo>
                <a:lnTo>
                  <a:pt x="813" y="876"/>
                </a:lnTo>
                <a:lnTo>
                  <a:pt x="817" y="879"/>
                </a:lnTo>
                <a:lnTo>
                  <a:pt x="817" y="879"/>
                </a:lnTo>
                <a:lnTo>
                  <a:pt x="817" y="879"/>
                </a:lnTo>
                <a:lnTo>
                  <a:pt x="819" y="876"/>
                </a:lnTo>
                <a:lnTo>
                  <a:pt x="819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6"/>
                </a:lnTo>
                <a:lnTo>
                  <a:pt x="821" y="872"/>
                </a:lnTo>
                <a:lnTo>
                  <a:pt x="819" y="872"/>
                </a:lnTo>
                <a:lnTo>
                  <a:pt x="819" y="870"/>
                </a:lnTo>
                <a:lnTo>
                  <a:pt x="819" y="870"/>
                </a:lnTo>
                <a:lnTo>
                  <a:pt x="819" y="872"/>
                </a:lnTo>
                <a:lnTo>
                  <a:pt x="819" y="872"/>
                </a:lnTo>
                <a:lnTo>
                  <a:pt x="819" y="872"/>
                </a:lnTo>
                <a:lnTo>
                  <a:pt x="817" y="868"/>
                </a:lnTo>
                <a:lnTo>
                  <a:pt x="815" y="866"/>
                </a:lnTo>
                <a:lnTo>
                  <a:pt x="813" y="864"/>
                </a:lnTo>
                <a:lnTo>
                  <a:pt x="813" y="864"/>
                </a:lnTo>
                <a:lnTo>
                  <a:pt x="813" y="862"/>
                </a:lnTo>
                <a:lnTo>
                  <a:pt x="811" y="862"/>
                </a:lnTo>
                <a:lnTo>
                  <a:pt x="809" y="860"/>
                </a:lnTo>
                <a:lnTo>
                  <a:pt x="805" y="858"/>
                </a:lnTo>
                <a:lnTo>
                  <a:pt x="803" y="858"/>
                </a:lnTo>
                <a:lnTo>
                  <a:pt x="798" y="856"/>
                </a:lnTo>
                <a:lnTo>
                  <a:pt x="798" y="853"/>
                </a:lnTo>
                <a:lnTo>
                  <a:pt x="798" y="853"/>
                </a:lnTo>
                <a:lnTo>
                  <a:pt x="798" y="853"/>
                </a:lnTo>
                <a:lnTo>
                  <a:pt x="798" y="851"/>
                </a:lnTo>
                <a:lnTo>
                  <a:pt x="796" y="849"/>
                </a:lnTo>
                <a:lnTo>
                  <a:pt x="794" y="847"/>
                </a:lnTo>
                <a:lnTo>
                  <a:pt x="792" y="845"/>
                </a:lnTo>
                <a:lnTo>
                  <a:pt x="790" y="843"/>
                </a:lnTo>
                <a:lnTo>
                  <a:pt x="790" y="841"/>
                </a:lnTo>
                <a:lnTo>
                  <a:pt x="790" y="841"/>
                </a:lnTo>
                <a:lnTo>
                  <a:pt x="788" y="841"/>
                </a:lnTo>
                <a:lnTo>
                  <a:pt x="784" y="839"/>
                </a:lnTo>
                <a:lnTo>
                  <a:pt x="779" y="839"/>
                </a:lnTo>
                <a:lnTo>
                  <a:pt x="773" y="837"/>
                </a:lnTo>
                <a:lnTo>
                  <a:pt x="765" y="835"/>
                </a:lnTo>
                <a:lnTo>
                  <a:pt x="759" y="830"/>
                </a:lnTo>
                <a:lnTo>
                  <a:pt x="754" y="830"/>
                </a:lnTo>
                <a:lnTo>
                  <a:pt x="752" y="830"/>
                </a:lnTo>
                <a:lnTo>
                  <a:pt x="750" y="830"/>
                </a:lnTo>
                <a:lnTo>
                  <a:pt x="748" y="832"/>
                </a:lnTo>
                <a:lnTo>
                  <a:pt x="748" y="832"/>
                </a:lnTo>
                <a:lnTo>
                  <a:pt x="748" y="835"/>
                </a:lnTo>
                <a:lnTo>
                  <a:pt x="750" y="835"/>
                </a:lnTo>
                <a:lnTo>
                  <a:pt x="752" y="837"/>
                </a:lnTo>
                <a:lnTo>
                  <a:pt x="752" y="837"/>
                </a:lnTo>
                <a:lnTo>
                  <a:pt x="754" y="837"/>
                </a:lnTo>
                <a:lnTo>
                  <a:pt x="754" y="837"/>
                </a:lnTo>
                <a:lnTo>
                  <a:pt x="756" y="837"/>
                </a:lnTo>
                <a:lnTo>
                  <a:pt x="756" y="837"/>
                </a:lnTo>
                <a:lnTo>
                  <a:pt x="756" y="835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7"/>
                </a:lnTo>
                <a:lnTo>
                  <a:pt x="761" y="839"/>
                </a:lnTo>
                <a:lnTo>
                  <a:pt x="761" y="839"/>
                </a:lnTo>
                <a:lnTo>
                  <a:pt x="759" y="839"/>
                </a:lnTo>
                <a:lnTo>
                  <a:pt x="759" y="839"/>
                </a:lnTo>
                <a:lnTo>
                  <a:pt x="756" y="839"/>
                </a:lnTo>
                <a:lnTo>
                  <a:pt x="754" y="839"/>
                </a:lnTo>
                <a:lnTo>
                  <a:pt x="754" y="839"/>
                </a:lnTo>
                <a:lnTo>
                  <a:pt x="754" y="841"/>
                </a:lnTo>
                <a:lnTo>
                  <a:pt x="754" y="841"/>
                </a:lnTo>
                <a:lnTo>
                  <a:pt x="756" y="841"/>
                </a:lnTo>
                <a:lnTo>
                  <a:pt x="756" y="841"/>
                </a:lnTo>
                <a:lnTo>
                  <a:pt x="756" y="843"/>
                </a:lnTo>
                <a:lnTo>
                  <a:pt x="754" y="845"/>
                </a:lnTo>
                <a:lnTo>
                  <a:pt x="754" y="845"/>
                </a:lnTo>
                <a:lnTo>
                  <a:pt x="756" y="845"/>
                </a:lnTo>
                <a:lnTo>
                  <a:pt x="756" y="845"/>
                </a:lnTo>
                <a:lnTo>
                  <a:pt x="759" y="843"/>
                </a:lnTo>
                <a:lnTo>
                  <a:pt x="761" y="843"/>
                </a:lnTo>
                <a:lnTo>
                  <a:pt x="761" y="845"/>
                </a:lnTo>
                <a:lnTo>
                  <a:pt x="763" y="845"/>
                </a:lnTo>
                <a:lnTo>
                  <a:pt x="763" y="845"/>
                </a:lnTo>
                <a:lnTo>
                  <a:pt x="763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5"/>
                </a:lnTo>
                <a:lnTo>
                  <a:pt x="765" y="847"/>
                </a:lnTo>
                <a:lnTo>
                  <a:pt x="765" y="847"/>
                </a:lnTo>
                <a:lnTo>
                  <a:pt x="765" y="849"/>
                </a:lnTo>
                <a:lnTo>
                  <a:pt x="767" y="849"/>
                </a:lnTo>
                <a:lnTo>
                  <a:pt x="767" y="849"/>
                </a:lnTo>
                <a:lnTo>
                  <a:pt x="769" y="849"/>
                </a:lnTo>
                <a:lnTo>
                  <a:pt x="769" y="849"/>
                </a:lnTo>
                <a:lnTo>
                  <a:pt x="769" y="847"/>
                </a:lnTo>
                <a:lnTo>
                  <a:pt x="769" y="847"/>
                </a:lnTo>
                <a:lnTo>
                  <a:pt x="769" y="849"/>
                </a:lnTo>
                <a:lnTo>
                  <a:pt x="771" y="849"/>
                </a:lnTo>
                <a:lnTo>
                  <a:pt x="773" y="849"/>
                </a:lnTo>
                <a:lnTo>
                  <a:pt x="773" y="851"/>
                </a:lnTo>
                <a:lnTo>
                  <a:pt x="775" y="851"/>
                </a:lnTo>
                <a:lnTo>
                  <a:pt x="775" y="851"/>
                </a:lnTo>
                <a:lnTo>
                  <a:pt x="775" y="851"/>
                </a:lnTo>
                <a:lnTo>
                  <a:pt x="777" y="853"/>
                </a:lnTo>
                <a:lnTo>
                  <a:pt x="777" y="853"/>
                </a:lnTo>
                <a:lnTo>
                  <a:pt x="779" y="853"/>
                </a:lnTo>
                <a:lnTo>
                  <a:pt x="779" y="853"/>
                </a:lnTo>
                <a:lnTo>
                  <a:pt x="775" y="853"/>
                </a:lnTo>
                <a:lnTo>
                  <a:pt x="775" y="856"/>
                </a:lnTo>
                <a:lnTo>
                  <a:pt x="775" y="856"/>
                </a:lnTo>
                <a:lnTo>
                  <a:pt x="773" y="856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5" y="858"/>
                </a:lnTo>
                <a:lnTo>
                  <a:pt x="777" y="858"/>
                </a:lnTo>
                <a:lnTo>
                  <a:pt x="777" y="858"/>
                </a:lnTo>
                <a:lnTo>
                  <a:pt x="779" y="858"/>
                </a:lnTo>
                <a:lnTo>
                  <a:pt x="779" y="858"/>
                </a:lnTo>
                <a:lnTo>
                  <a:pt x="779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2" y="858"/>
                </a:lnTo>
                <a:lnTo>
                  <a:pt x="784" y="858"/>
                </a:lnTo>
                <a:lnTo>
                  <a:pt x="784" y="858"/>
                </a:lnTo>
                <a:lnTo>
                  <a:pt x="782" y="860"/>
                </a:lnTo>
                <a:lnTo>
                  <a:pt x="784" y="862"/>
                </a:lnTo>
                <a:lnTo>
                  <a:pt x="784" y="862"/>
                </a:lnTo>
                <a:lnTo>
                  <a:pt x="786" y="860"/>
                </a:lnTo>
                <a:lnTo>
                  <a:pt x="786" y="860"/>
                </a:lnTo>
                <a:lnTo>
                  <a:pt x="786" y="862"/>
                </a:lnTo>
                <a:lnTo>
                  <a:pt x="786" y="862"/>
                </a:lnTo>
                <a:lnTo>
                  <a:pt x="788" y="862"/>
                </a:lnTo>
                <a:lnTo>
                  <a:pt x="788" y="862"/>
                </a:lnTo>
                <a:lnTo>
                  <a:pt x="786" y="864"/>
                </a:lnTo>
                <a:lnTo>
                  <a:pt x="786" y="864"/>
                </a:lnTo>
                <a:lnTo>
                  <a:pt x="786" y="864"/>
                </a:lnTo>
                <a:lnTo>
                  <a:pt x="788" y="864"/>
                </a:lnTo>
                <a:lnTo>
                  <a:pt x="790" y="866"/>
                </a:lnTo>
                <a:lnTo>
                  <a:pt x="790" y="866"/>
                </a:lnTo>
                <a:lnTo>
                  <a:pt x="790" y="866"/>
                </a:lnTo>
                <a:lnTo>
                  <a:pt x="792" y="866"/>
                </a:lnTo>
                <a:lnTo>
                  <a:pt x="794" y="866"/>
                </a:lnTo>
                <a:lnTo>
                  <a:pt x="798" y="866"/>
                </a:lnTo>
                <a:lnTo>
                  <a:pt x="798" y="864"/>
                </a:lnTo>
                <a:lnTo>
                  <a:pt x="798" y="864"/>
                </a:lnTo>
                <a:lnTo>
                  <a:pt x="798" y="864"/>
                </a:lnTo>
                <a:lnTo>
                  <a:pt x="800" y="862"/>
                </a:lnTo>
                <a:lnTo>
                  <a:pt x="800" y="862"/>
                </a:lnTo>
                <a:lnTo>
                  <a:pt x="800" y="862"/>
                </a:lnTo>
                <a:lnTo>
                  <a:pt x="800" y="864"/>
                </a:lnTo>
                <a:lnTo>
                  <a:pt x="798" y="864"/>
                </a:lnTo>
                <a:lnTo>
                  <a:pt x="798" y="866"/>
                </a:lnTo>
                <a:lnTo>
                  <a:pt x="794" y="868"/>
                </a:lnTo>
                <a:lnTo>
                  <a:pt x="794" y="868"/>
                </a:lnTo>
                <a:lnTo>
                  <a:pt x="794" y="870"/>
                </a:lnTo>
                <a:lnTo>
                  <a:pt x="796" y="870"/>
                </a:lnTo>
                <a:lnTo>
                  <a:pt x="798" y="872"/>
                </a:lnTo>
                <a:lnTo>
                  <a:pt x="800" y="872"/>
                </a:lnTo>
                <a:lnTo>
                  <a:pt x="807" y="874"/>
                </a:lnTo>
                <a:close/>
                <a:moveTo>
                  <a:pt x="817" y="866"/>
                </a:moveTo>
                <a:lnTo>
                  <a:pt x="817" y="866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70"/>
                </a:lnTo>
                <a:lnTo>
                  <a:pt x="819" y="868"/>
                </a:lnTo>
                <a:lnTo>
                  <a:pt x="819" y="868"/>
                </a:lnTo>
                <a:lnTo>
                  <a:pt x="817" y="866"/>
                </a:lnTo>
                <a:close/>
                <a:moveTo>
                  <a:pt x="867" y="1124"/>
                </a:moveTo>
                <a:lnTo>
                  <a:pt x="865" y="1124"/>
                </a:lnTo>
                <a:lnTo>
                  <a:pt x="867" y="1126"/>
                </a:lnTo>
                <a:lnTo>
                  <a:pt x="867" y="1126"/>
                </a:lnTo>
                <a:lnTo>
                  <a:pt x="870" y="1126"/>
                </a:lnTo>
                <a:lnTo>
                  <a:pt x="870" y="1124"/>
                </a:lnTo>
                <a:lnTo>
                  <a:pt x="870" y="1124"/>
                </a:lnTo>
                <a:lnTo>
                  <a:pt x="867" y="1124"/>
                </a:lnTo>
                <a:close/>
                <a:moveTo>
                  <a:pt x="876" y="1124"/>
                </a:moveTo>
                <a:lnTo>
                  <a:pt x="876" y="1122"/>
                </a:lnTo>
                <a:lnTo>
                  <a:pt x="874" y="1124"/>
                </a:lnTo>
                <a:lnTo>
                  <a:pt x="872" y="1122"/>
                </a:lnTo>
                <a:lnTo>
                  <a:pt x="870" y="1122"/>
                </a:lnTo>
                <a:lnTo>
                  <a:pt x="872" y="1124"/>
                </a:lnTo>
                <a:lnTo>
                  <a:pt x="872" y="1124"/>
                </a:lnTo>
                <a:lnTo>
                  <a:pt x="872" y="1124"/>
                </a:lnTo>
                <a:lnTo>
                  <a:pt x="876" y="1124"/>
                </a:lnTo>
                <a:lnTo>
                  <a:pt x="876" y="1124"/>
                </a:lnTo>
                <a:close/>
                <a:moveTo>
                  <a:pt x="805" y="853"/>
                </a:moveTo>
                <a:lnTo>
                  <a:pt x="805" y="853"/>
                </a:lnTo>
                <a:lnTo>
                  <a:pt x="805" y="853"/>
                </a:lnTo>
                <a:lnTo>
                  <a:pt x="807" y="856"/>
                </a:lnTo>
                <a:lnTo>
                  <a:pt x="809" y="856"/>
                </a:lnTo>
                <a:lnTo>
                  <a:pt x="809" y="856"/>
                </a:lnTo>
                <a:lnTo>
                  <a:pt x="807" y="853"/>
                </a:lnTo>
                <a:lnTo>
                  <a:pt x="805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3" y="851"/>
                </a:lnTo>
                <a:lnTo>
                  <a:pt x="805" y="853"/>
                </a:lnTo>
                <a:close/>
                <a:moveTo>
                  <a:pt x="794" y="845"/>
                </a:moveTo>
                <a:lnTo>
                  <a:pt x="794" y="845"/>
                </a:lnTo>
                <a:lnTo>
                  <a:pt x="794" y="843"/>
                </a:lnTo>
                <a:lnTo>
                  <a:pt x="796" y="843"/>
                </a:lnTo>
                <a:lnTo>
                  <a:pt x="796" y="841"/>
                </a:lnTo>
                <a:lnTo>
                  <a:pt x="794" y="841"/>
                </a:lnTo>
                <a:lnTo>
                  <a:pt x="794" y="841"/>
                </a:lnTo>
                <a:lnTo>
                  <a:pt x="794" y="839"/>
                </a:lnTo>
                <a:lnTo>
                  <a:pt x="792" y="839"/>
                </a:lnTo>
                <a:lnTo>
                  <a:pt x="792" y="839"/>
                </a:lnTo>
                <a:lnTo>
                  <a:pt x="792" y="841"/>
                </a:lnTo>
                <a:lnTo>
                  <a:pt x="792" y="841"/>
                </a:lnTo>
                <a:lnTo>
                  <a:pt x="792" y="845"/>
                </a:lnTo>
                <a:lnTo>
                  <a:pt x="794" y="845"/>
                </a:lnTo>
                <a:close/>
                <a:moveTo>
                  <a:pt x="752" y="820"/>
                </a:moveTo>
                <a:lnTo>
                  <a:pt x="754" y="820"/>
                </a:lnTo>
                <a:lnTo>
                  <a:pt x="754" y="820"/>
                </a:lnTo>
                <a:lnTo>
                  <a:pt x="754" y="820"/>
                </a:lnTo>
                <a:lnTo>
                  <a:pt x="754" y="818"/>
                </a:lnTo>
                <a:lnTo>
                  <a:pt x="754" y="818"/>
                </a:lnTo>
                <a:lnTo>
                  <a:pt x="754" y="816"/>
                </a:lnTo>
                <a:lnTo>
                  <a:pt x="754" y="816"/>
                </a:lnTo>
                <a:lnTo>
                  <a:pt x="754" y="814"/>
                </a:lnTo>
                <a:lnTo>
                  <a:pt x="752" y="814"/>
                </a:lnTo>
                <a:lnTo>
                  <a:pt x="752" y="816"/>
                </a:lnTo>
                <a:lnTo>
                  <a:pt x="752" y="816"/>
                </a:lnTo>
                <a:lnTo>
                  <a:pt x="752" y="816"/>
                </a:lnTo>
                <a:lnTo>
                  <a:pt x="752" y="818"/>
                </a:lnTo>
                <a:lnTo>
                  <a:pt x="752" y="820"/>
                </a:lnTo>
                <a:close/>
                <a:moveTo>
                  <a:pt x="796" y="845"/>
                </a:moveTo>
                <a:lnTo>
                  <a:pt x="796" y="847"/>
                </a:lnTo>
                <a:lnTo>
                  <a:pt x="796" y="847"/>
                </a:lnTo>
                <a:lnTo>
                  <a:pt x="798" y="845"/>
                </a:lnTo>
                <a:lnTo>
                  <a:pt x="798" y="845"/>
                </a:lnTo>
                <a:lnTo>
                  <a:pt x="798" y="845"/>
                </a:lnTo>
                <a:lnTo>
                  <a:pt x="798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3"/>
                </a:lnTo>
                <a:lnTo>
                  <a:pt x="796" y="845"/>
                </a:lnTo>
                <a:close/>
                <a:moveTo>
                  <a:pt x="821" y="868"/>
                </a:moveTo>
                <a:lnTo>
                  <a:pt x="819" y="868"/>
                </a:lnTo>
                <a:lnTo>
                  <a:pt x="819" y="866"/>
                </a:lnTo>
                <a:lnTo>
                  <a:pt x="815" y="864"/>
                </a:lnTo>
                <a:lnTo>
                  <a:pt x="817" y="864"/>
                </a:lnTo>
                <a:lnTo>
                  <a:pt x="817" y="866"/>
                </a:lnTo>
                <a:lnTo>
                  <a:pt x="819" y="868"/>
                </a:lnTo>
                <a:lnTo>
                  <a:pt x="821" y="868"/>
                </a:lnTo>
                <a:close/>
                <a:moveTo>
                  <a:pt x="658" y="715"/>
                </a:moveTo>
                <a:lnTo>
                  <a:pt x="656" y="713"/>
                </a:lnTo>
                <a:lnTo>
                  <a:pt x="656" y="709"/>
                </a:lnTo>
                <a:lnTo>
                  <a:pt x="654" y="707"/>
                </a:lnTo>
                <a:lnTo>
                  <a:pt x="654" y="705"/>
                </a:lnTo>
                <a:lnTo>
                  <a:pt x="652" y="702"/>
                </a:lnTo>
                <a:lnTo>
                  <a:pt x="652" y="700"/>
                </a:lnTo>
                <a:lnTo>
                  <a:pt x="650" y="700"/>
                </a:lnTo>
                <a:lnTo>
                  <a:pt x="647" y="698"/>
                </a:lnTo>
                <a:lnTo>
                  <a:pt x="645" y="698"/>
                </a:lnTo>
                <a:lnTo>
                  <a:pt x="645" y="698"/>
                </a:lnTo>
                <a:lnTo>
                  <a:pt x="643" y="700"/>
                </a:lnTo>
                <a:lnTo>
                  <a:pt x="643" y="702"/>
                </a:lnTo>
                <a:lnTo>
                  <a:pt x="643" y="702"/>
                </a:lnTo>
                <a:lnTo>
                  <a:pt x="641" y="702"/>
                </a:lnTo>
                <a:lnTo>
                  <a:pt x="641" y="702"/>
                </a:lnTo>
                <a:lnTo>
                  <a:pt x="639" y="705"/>
                </a:lnTo>
                <a:lnTo>
                  <a:pt x="639" y="705"/>
                </a:lnTo>
                <a:lnTo>
                  <a:pt x="641" y="707"/>
                </a:lnTo>
                <a:lnTo>
                  <a:pt x="641" y="709"/>
                </a:lnTo>
                <a:lnTo>
                  <a:pt x="641" y="709"/>
                </a:lnTo>
                <a:lnTo>
                  <a:pt x="643" y="709"/>
                </a:lnTo>
                <a:lnTo>
                  <a:pt x="643" y="709"/>
                </a:lnTo>
                <a:lnTo>
                  <a:pt x="645" y="705"/>
                </a:lnTo>
                <a:lnTo>
                  <a:pt x="645" y="705"/>
                </a:lnTo>
                <a:lnTo>
                  <a:pt x="647" y="707"/>
                </a:lnTo>
                <a:lnTo>
                  <a:pt x="647" y="709"/>
                </a:lnTo>
                <a:lnTo>
                  <a:pt x="647" y="709"/>
                </a:lnTo>
                <a:lnTo>
                  <a:pt x="650" y="709"/>
                </a:lnTo>
                <a:lnTo>
                  <a:pt x="650" y="709"/>
                </a:lnTo>
                <a:lnTo>
                  <a:pt x="647" y="711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47" y="713"/>
                </a:lnTo>
                <a:lnTo>
                  <a:pt x="650" y="713"/>
                </a:lnTo>
                <a:lnTo>
                  <a:pt x="650" y="713"/>
                </a:lnTo>
                <a:lnTo>
                  <a:pt x="650" y="715"/>
                </a:lnTo>
                <a:lnTo>
                  <a:pt x="650" y="715"/>
                </a:lnTo>
                <a:lnTo>
                  <a:pt x="652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4" y="717"/>
                </a:lnTo>
                <a:lnTo>
                  <a:pt x="652" y="717"/>
                </a:lnTo>
                <a:lnTo>
                  <a:pt x="652" y="719"/>
                </a:lnTo>
                <a:lnTo>
                  <a:pt x="652" y="719"/>
                </a:lnTo>
                <a:lnTo>
                  <a:pt x="652" y="721"/>
                </a:lnTo>
                <a:lnTo>
                  <a:pt x="654" y="723"/>
                </a:lnTo>
                <a:lnTo>
                  <a:pt x="654" y="723"/>
                </a:lnTo>
                <a:lnTo>
                  <a:pt x="656" y="726"/>
                </a:lnTo>
                <a:lnTo>
                  <a:pt x="656" y="726"/>
                </a:lnTo>
                <a:lnTo>
                  <a:pt x="658" y="726"/>
                </a:lnTo>
                <a:lnTo>
                  <a:pt x="658" y="723"/>
                </a:lnTo>
                <a:lnTo>
                  <a:pt x="658" y="721"/>
                </a:lnTo>
                <a:lnTo>
                  <a:pt x="658" y="719"/>
                </a:lnTo>
                <a:lnTo>
                  <a:pt x="658" y="719"/>
                </a:lnTo>
                <a:lnTo>
                  <a:pt x="658" y="719"/>
                </a:lnTo>
                <a:lnTo>
                  <a:pt x="658" y="717"/>
                </a:lnTo>
                <a:lnTo>
                  <a:pt x="658" y="715"/>
                </a:lnTo>
                <a:lnTo>
                  <a:pt x="658" y="715"/>
                </a:lnTo>
                <a:close/>
                <a:moveTo>
                  <a:pt x="681" y="723"/>
                </a:moveTo>
                <a:lnTo>
                  <a:pt x="681" y="723"/>
                </a:lnTo>
                <a:lnTo>
                  <a:pt x="683" y="726"/>
                </a:lnTo>
                <a:lnTo>
                  <a:pt x="683" y="726"/>
                </a:lnTo>
                <a:lnTo>
                  <a:pt x="683" y="726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5" y="723"/>
                </a:lnTo>
                <a:lnTo>
                  <a:pt x="687" y="721"/>
                </a:lnTo>
                <a:lnTo>
                  <a:pt x="687" y="721"/>
                </a:lnTo>
                <a:lnTo>
                  <a:pt x="685" y="721"/>
                </a:lnTo>
                <a:lnTo>
                  <a:pt x="685" y="721"/>
                </a:lnTo>
                <a:lnTo>
                  <a:pt x="683" y="721"/>
                </a:lnTo>
                <a:lnTo>
                  <a:pt x="681" y="721"/>
                </a:lnTo>
                <a:lnTo>
                  <a:pt x="681" y="721"/>
                </a:lnTo>
                <a:lnTo>
                  <a:pt x="681" y="723"/>
                </a:lnTo>
                <a:close/>
                <a:moveTo>
                  <a:pt x="664" y="705"/>
                </a:moveTo>
                <a:lnTo>
                  <a:pt x="668" y="702"/>
                </a:lnTo>
                <a:lnTo>
                  <a:pt x="668" y="702"/>
                </a:lnTo>
                <a:lnTo>
                  <a:pt x="668" y="702"/>
                </a:lnTo>
                <a:lnTo>
                  <a:pt x="666" y="700"/>
                </a:lnTo>
                <a:lnTo>
                  <a:pt x="668" y="700"/>
                </a:lnTo>
                <a:lnTo>
                  <a:pt x="666" y="698"/>
                </a:lnTo>
                <a:lnTo>
                  <a:pt x="666" y="696"/>
                </a:lnTo>
                <a:lnTo>
                  <a:pt x="664" y="694"/>
                </a:lnTo>
                <a:lnTo>
                  <a:pt x="662" y="692"/>
                </a:lnTo>
                <a:lnTo>
                  <a:pt x="662" y="690"/>
                </a:lnTo>
                <a:lnTo>
                  <a:pt x="662" y="688"/>
                </a:lnTo>
                <a:lnTo>
                  <a:pt x="662" y="688"/>
                </a:lnTo>
                <a:lnTo>
                  <a:pt x="662" y="688"/>
                </a:lnTo>
                <a:lnTo>
                  <a:pt x="664" y="688"/>
                </a:lnTo>
                <a:lnTo>
                  <a:pt x="664" y="690"/>
                </a:lnTo>
                <a:lnTo>
                  <a:pt x="664" y="690"/>
                </a:lnTo>
                <a:lnTo>
                  <a:pt x="664" y="692"/>
                </a:lnTo>
                <a:lnTo>
                  <a:pt x="666" y="692"/>
                </a:lnTo>
                <a:lnTo>
                  <a:pt x="666" y="692"/>
                </a:lnTo>
                <a:lnTo>
                  <a:pt x="666" y="694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6"/>
                </a:lnTo>
                <a:lnTo>
                  <a:pt x="668" y="694"/>
                </a:lnTo>
                <a:lnTo>
                  <a:pt x="666" y="692"/>
                </a:lnTo>
                <a:lnTo>
                  <a:pt x="666" y="690"/>
                </a:lnTo>
                <a:lnTo>
                  <a:pt x="662" y="686"/>
                </a:lnTo>
                <a:lnTo>
                  <a:pt x="660" y="686"/>
                </a:lnTo>
                <a:lnTo>
                  <a:pt x="656" y="686"/>
                </a:lnTo>
                <a:lnTo>
                  <a:pt x="656" y="684"/>
                </a:lnTo>
                <a:lnTo>
                  <a:pt x="654" y="682"/>
                </a:lnTo>
                <a:lnTo>
                  <a:pt x="654" y="682"/>
                </a:lnTo>
                <a:lnTo>
                  <a:pt x="654" y="682"/>
                </a:lnTo>
                <a:lnTo>
                  <a:pt x="654" y="684"/>
                </a:lnTo>
                <a:lnTo>
                  <a:pt x="654" y="686"/>
                </a:lnTo>
                <a:lnTo>
                  <a:pt x="654" y="686"/>
                </a:lnTo>
                <a:lnTo>
                  <a:pt x="656" y="688"/>
                </a:lnTo>
                <a:lnTo>
                  <a:pt x="656" y="690"/>
                </a:lnTo>
                <a:lnTo>
                  <a:pt x="656" y="694"/>
                </a:lnTo>
                <a:lnTo>
                  <a:pt x="656" y="696"/>
                </a:lnTo>
                <a:lnTo>
                  <a:pt x="658" y="698"/>
                </a:lnTo>
                <a:lnTo>
                  <a:pt x="660" y="700"/>
                </a:lnTo>
                <a:lnTo>
                  <a:pt x="660" y="700"/>
                </a:lnTo>
                <a:lnTo>
                  <a:pt x="658" y="705"/>
                </a:lnTo>
                <a:lnTo>
                  <a:pt x="658" y="707"/>
                </a:lnTo>
                <a:lnTo>
                  <a:pt x="658" y="707"/>
                </a:lnTo>
                <a:lnTo>
                  <a:pt x="658" y="709"/>
                </a:lnTo>
                <a:lnTo>
                  <a:pt x="658" y="709"/>
                </a:lnTo>
                <a:lnTo>
                  <a:pt x="658" y="709"/>
                </a:lnTo>
                <a:lnTo>
                  <a:pt x="660" y="709"/>
                </a:lnTo>
                <a:lnTo>
                  <a:pt x="662" y="707"/>
                </a:lnTo>
                <a:lnTo>
                  <a:pt x="664" y="705"/>
                </a:lnTo>
                <a:close/>
                <a:moveTo>
                  <a:pt x="689" y="732"/>
                </a:moveTo>
                <a:lnTo>
                  <a:pt x="689" y="732"/>
                </a:lnTo>
                <a:lnTo>
                  <a:pt x="691" y="732"/>
                </a:lnTo>
                <a:lnTo>
                  <a:pt x="691" y="732"/>
                </a:lnTo>
                <a:lnTo>
                  <a:pt x="694" y="732"/>
                </a:lnTo>
                <a:lnTo>
                  <a:pt x="694" y="732"/>
                </a:lnTo>
                <a:lnTo>
                  <a:pt x="694" y="728"/>
                </a:lnTo>
                <a:lnTo>
                  <a:pt x="694" y="726"/>
                </a:lnTo>
                <a:lnTo>
                  <a:pt x="691" y="721"/>
                </a:lnTo>
                <a:lnTo>
                  <a:pt x="691" y="719"/>
                </a:lnTo>
                <a:lnTo>
                  <a:pt x="689" y="719"/>
                </a:lnTo>
                <a:lnTo>
                  <a:pt x="687" y="723"/>
                </a:lnTo>
                <a:lnTo>
                  <a:pt x="687" y="723"/>
                </a:lnTo>
                <a:lnTo>
                  <a:pt x="687" y="726"/>
                </a:lnTo>
                <a:lnTo>
                  <a:pt x="685" y="726"/>
                </a:lnTo>
                <a:lnTo>
                  <a:pt x="685" y="726"/>
                </a:lnTo>
                <a:lnTo>
                  <a:pt x="685" y="728"/>
                </a:lnTo>
                <a:lnTo>
                  <a:pt x="685" y="728"/>
                </a:lnTo>
                <a:lnTo>
                  <a:pt x="687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0"/>
                </a:lnTo>
                <a:lnTo>
                  <a:pt x="689" y="732"/>
                </a:lnTo>
                <a:close/>
                <a:moveTo>
                  <a:pt x="685" y="717"/>
                </a:moveTo>
                <a:lnTo>
                  <a:pt x="683" y="713"/>
                </a:lnTo>
                <a:lnTo>
                  <a:pt x="683" y="715"/>
                </a:lnTo>
                <a:lnTo>
                  <a:pt x="683" y="717"/>
                </a:lnTo>
                <a:lnTo>
                  <a:pt x="681" y="717"/>
                </a:lnTo>
                <a:lnTo>
                  <a:pt x="681" y="719"/>
                </a:lnTo>
                <a:lnTo>
                  <a:pt x="681" y="719"/>
                </a:lnTo>
                <a:lnTo>
                  <a:pt x="683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5" y="719"/>
                </a:lnTo>
                <a:lnTo>
                  <a:pt x="687" y="719"/>
                </a:lnTo>
                <a:lnTo>
                  <a:pt x="687" y="717"/>
                </a:lnTo>
                <a:lnTo>
                  <a:pt x="685" y="717"/>
                </a:lnTo>
                <a:close/>
                <a:moveTo>
                  <a:pt x="662" y="686"/>
                </a:moveTo>
                <a:lnTo>
                  <a:pt x="662" y="684"/>
                </a:lnTo>
                <a:lnTo>
                  <a:pt x="660" y="684"/>
                </a:lnTo>
                <a:lnTo>
                  <a:pt x="658" y="682"/>
                </a:lnTo>
                <a:lnTo>
                  <a:pt x="658" y="684"/>
                </a:lnTo>
                <a:lnTo>
                  <a:pt x="656" y="684"/>
                </a:lnTo>
                <a:lnTo>
                  <a:pt x="658" y="684"/>
                </a:lnTo>
                <a:lnTo>
                  <a:pt x="660" y="686"/>
                </a:lnTo>
                <a:lnTo>
                  <a:pt x="662" y="686"/>
                </a:lnTo>
                <a:close/>
                <a:moveTo>
                  <a:pt x="643" y="700"/>
                </a:moveTo>
                <a:lnTo>
                  <a:pt x="643" y="698"/>
                </a:lnTo>
                <a:lnTo>
                  <a:pt x="643" y="696"/>
                </a:lnTo>
                <a:lnTo>
                  <a:pt x="643" y="696"/>
                </a:lnTo>
                <a:lnTo>
                  <a:pt x="645" y="696"/>
                </a:lnTo>
                <a:lnTo>
                  <a:pt x="650" y="698"/>
                </a:lnTo>
                <a:lnTo>
                  <a:pt x="652" y="698"/>
                </a:lnTo>
                <a:lnTo>
                  <a:pt x="654" y="700"/>
                </a:lnTo>
                <a:lnTo>
                  <a:pt x="654" y="698"/>
                </a:lnTo>
                <a:lnTo>
                  <a:pt x="654" y="696"/>
                </a:lnTo>
                <a:lnTo>
                  <a:pt x="652" y="694"/>
                </a:lnTo>
                <a:lnTo>
                  <a:pt x="647" y="694"/>
                </a:lnTo>
                <a:lnTo>
                  <a:pt x="647" y="694"/>
                </a:lnTo>
                <a:lnTo>
                  <a:pt x="650" y="692"/>
                </a:lnTo>
                <a:lnTo>
                  <a:pt x="650" y="694"/>
                </a:lnTo>
                <a:lnTo>
                  <a:pt x="650" y="694"/>
                </a:lnTo>
                <a:lnTo>
                  <a:pt x="652" y="692"/>
                </a:lnTo>
                <a:lnTo>
                  <a:pt x="654" y="690"/>
                </a:lnTo>
                <a:lnTo>
                  <a:pt x="652" y="688"/>
                </a:lnTo>
                <a:lnTo>
                  <a:pt x="652" y="688"/>
                </a:lnTo>
                <a:lnTo>
                  <a:pt x="650" y="688"/>
                </a:lnTo>
                <a:lnTo>
                  <a:pt x="647" y="686"/>
                </a:lnTo>
                <a:lnTo>
                  <a:pt x="647" y="686"/>
                </a:lnTo>
                <a:lnTo>
                  <a:pt x="645" y="688"/>
                </a:lnTo>
                <a:lnTo>
                  <a:pt x="643" y="690"/>
                </a:lnTo>
                <a:lnTo>
                  <a:pt x="643" y="690"/>
                </a:lnTo>
                <a:lnTo>
                  <a:pt x="641" y="688"/>
                </a:lnTo>
                <a:lnTo>
                  <a:pt x="641" y="688"/>
                </a:lnTo>
                <a:lnTo>
                  <a:pt x="643" y="688"/>
                </a:lnTo>
                <a:lnTo>
                  <a:pt x="643" y="686"/>
                </a:lnTo>
                <a:lnTo>
                  <a:pt x="643" y="686"/>
                </a:lnTo>
                <a:lnTo>
                  <a:pt x="641" y="684"/>
                </a:lnTo>
                <a:lnTo>
                  <a:pt x="641" y="684"/>
                </a:lnTo>
                <a:lnTo>
                  <a:pt x="639" y="684"/>
                </a:lnTo>
                <a:lnTo>
                  <a:pt x="639" y="686"/>
                </a:lnTo>
                <a:lnTo>
                  <a:pt x="637" y="686"/>
                </a:lnTo>
                <a:lnTo>
                  <a:pt x="637" y="686"/>
                </a:lnTo>
                <a:lnTo>
                  <a:pt x="635" y="686"/>
                </a:lnTo>
                <a:lnTo>
                  <a:pt x="635" y="688"/>
                </a:lnTo>
                <a:lnTo>
                  <a:pt x="635" y="686"/>
                </a:lnTo>
                <a:lnTo>
                  <a:pt x="633" y="684"/>
                </a:lnTo>
                <a:lnTo>
                  <a:pt x="633" y="686"/>
                </a:lnTo>
                <a:lnTo>
                  <a:pt x="631" y="688"/>
                </a:lnTo>
                <a:lnTo>
                  <a:pt x="631" y="688"/>
                </a:lnTo>
                <a:lnTo>
                  <a:pt x="631" y="688"/>
                </a:lnTo>
                <a:lnTo>
                  <a:pt x="629" y="690"/>
                </a:lnTo>
                <a:lnTo>
                  <a:pt x="631" y="692"/>
                </a:lnTo>
                <a:lnTo>
                  <a:pt x="633" y="692"/>
                </a:lnTo>
                <a:lnTo>
                  <a:pt x="637" y="696"/>
                </a:lnTo>
                <a:lnTo>
                  <a:pt x="637" y="698"/>
                </a:lnTo>
                <a:lnTo>
                  <a:pt x="639" y="700"/>
                </a:lnTo>
                <a:lnTo>
                  <a:pt x="641" y="700"/>
                </a:lnTo>
                <a:lnTo>
                  <a:pt x="643" y="700"/>
                </a:lnTo>
                <a:close/>
                <a:moveTo>
                  <a:pt x="622" y="1895"/>
                </a:moveTo>
                <a:lnTo>
                  <a:pt x="624" y="1897"/>
                </a:lnTo>
                <a:lnTo>
                  <a:pt x="624" y="1897"/>
                </a:lnTo>
                <a:lnTo>
                  <a:pt x="622" y="1895"/>
                </a:lnTo>
                <a:lnTo>
                  <a:pt x="622" y="1895"/>
                </a:lnTo>
                <a:close/>
                <a:moveTo>
                  <a:pt x="601" y="1933"/>
                </a:moveTo>
                <a:lnTo>
                  <a:pt x="599" y="1933"/>
                </a:lnTo>
                <a:lnTo>
                  <a:pt x="601" y="1933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5"/>
                </a:lnTo>
                <a:lnTo>
                  <a:pt x="601" y="1933"/>
                </a:lnTo>
                <a:close/>
                <a:moveTo>
                  <a:pt x="633" y="1900"/>
                </a:move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1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2"/>
                </a:lnTo>
                <a:lnTo>
                  <a:pt x="633" y="1900"/>
                </a:lnTo>
                <a:lnTo>
                  <a:pt x="633" y="1900"/>
                </a:lnTo>
                <a:lnTo>
                  <a:pt x="633" y="1900"/>
                </a:lnTo>
                <a:close/>
                <a:moveTo>
                  <a:pt x="679" y="753"/>
                </a:moveTo>
                <a:lnTo>
                  <a:pt x="681" y="753"/>
                </a:lnTo>
                <a:lnTo>
                  <a:pt x="683" y="755"/>
                </a:lnTo>
                <a:lnTo>
                  <a:pt x="683" y="757"/>
                </a:lnTo>
                <a:lnTo>
                  <a:pt x="685" y="757"/>
                </a:lnTo>
                <a:lnTo>
                  <a:pt x="685" y="755"/>
                </a:lnTo>
                <a:lnTo>
                  <a:pt x="685" y="755"/>
                </a:lnTo>
                <a:lnTo>
                  <a:pt x="685" y="753"/>
                </a:lnTo>
                <a:lnTo>
                  <a:pt x="687" y="753"/>
                </a:lnTo>
                <a:lnTo>
                  <a:pt x="685" y="753"/>
                </a:lnTo>
                <a:lnTo>
                  <a:pt x="685" y="753"/>
                </a:lnTo>
                <a:lnTo>
                  <a:pt x="685" y="751"/>
                </a:lnTo>
                <a:lnTo>
                  <a:pt x="683" y="753"/>
                </a:lnTo>
                <a:lnTo>
                  <a:pt x="683" y="753"/>
                </a:lnTo>
                <a:lnTo>
                  <a:pt x="683" y="753"/>
                </a:lnTo>
                <a:lnTo>
                  <a:pt x="681" y="751"/>
                </a:lnTo>
                <a:lnTo>
                  <a:pt x="681" y="749"/>
                </a:lnTo>
                <a:lnTo>
                  <a:pt x="681" y="749"/>
                </a:lnTo>
                <a:lnTo>
                  <a:pt x="681" y="747"/>
                </a:lnTo>
                <a:lnTo>
                  <a:pt x="679" y="747"/>
                </a:lnTo>
                <a:lnTo>
                  <a:pt x="677" y="744"/>
                </a:lnTo>
                <a:lnTo>
                  <a:pt x="675" y="744"/>
                </a:lnTo>
                <a:lnTo>
                  <a:pt x="675" y="744"/>
                </a:lnTo>
                <a:lnTo>
                  <a:pt x="675" y="747"/>
                </a:lnTo>
                <a:lnTo>
                  <a:pt x="677" y="747"/>
                </a:lnTo>
                <a:lnTo>
                  <a:pt x="677" y="747"/>
                </a:lnTo>
                <a:lnTo>
                  <a:pt x="679" y="749"/>
                </a:lnTo>
                <a:lnTo>
                  <a:pt x="679" y="751"/>
                </a:lnTo>
                <a:lnTo>
                  <a:pt x="679" y="751"/>
                </a:lnTo>
                <a:lnTo>
                  <a:pt x="679" y="753"/>
                </a:lnTo>
                <a:close/>
                <a:moveTo>
                  <a:pt x="689" y="786"/>
                </a:moveTo>
                <a:lnTo>
                  <a:pt x="696" y="784"/>
                </a:lnTo>
                <a:lnTo>
                  <a:pt x="696" y="784"/>
                </a:lnTo>
                <a:lnTo>
                  <a:pt x="696" y="782"/>
                </a:lnTo>
                <a:lnTo>
                  <a:pt x="696" y="778"/>
                </a:lnTo>
                <a:lnTo>
                  <a:pt x="698" y="776"/>
                </a:lnTo>
                <a:lnTo>
                  <a:pt x="698" y="774"/>
                </a:lnTo>
                <a:lnTo>
                  <a:pt x="700" y="770"/>
                </a:lnTo>
                <a:lnTo>
                  <a:pt x="700" y="770"/>
                </a:lnTo>
                <a:lnTo>
                  <a:pt x="700" y="767"/>
                </a:lnTo>
                <a:lnTo>
                  <a:pt x="700" y="767"/>
                </a:lnTo>
                <a:lnTo>
                  <a:pt x="698" y="767"/>
                </a:lnTo>
                <a:lnTo>
                  <a:pt x="696" y="770"/>
                </a:lnTo>
                <a:lnTo>
                  <a:pt x="694" y="770"/>
                </a:lnTo>
                <a:lnTo>
                  <a:pt x="694" y="770"/>
                </a:lnTo>
                <a:lnTo>
                  <a:pt x="694" y="772"/>
                </a:lnTo>
                <a:lnTo>
                  <a:pt x="694" y="774"/>
                </a:lnTo>
                <a:lnTo>
                  <a:pt x="694" y="774"/>
                </a:lnTo>
                <a:lnTo>
                  <a:pt x="694" y="776"/>
                </a:lnTo>
                <a:lnTo>
                  <a:pt x="694" y="776"/>
                </a:lnTo>
                <a:lnTo>
                  <a:pt x="689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87" y="776"/>
                </a:lnTo>
                <a:lnTo>
                  <a:pt x="691" y="774"/>
                </a:lnTo>
                <a:lnTo>
                  <a:pt x="694" y="774"/>
                </a:lnTo>
                <a:lnTo>
                  <a:pt x="694" y="772"/>
                </a:lnTo>
                <a:lnTo>
                  <a:pt x="694" y="772"/>
                </a:lnTo>
                <a:lnTo>
                  <a:pt x="691" y="770"/>
                </a:lnTo>
                <a:lnTo>
                  <a:pt x="691" y="770"/>
                </a:lnTo>
                <a:lnTo>
                  <a:pt x="691" y="767"/>
                </a:lnTo>
                <a:lnTo>
                  <a:pt x="689" y="767"/>
                </a:lnTo>
                <a:lnTo>
                  <a:pt x="687" y="770"/>
                </a:lnTo>
                <a:lnTo>
                  <a:pt x="685" y="767"/>
                </a:lnTo>
                <a:lnTo>
                  <a:pt x="683" y="767"/>
                </a:lnTo>
                <a:lnTo>
                  <a:pt x="681" y="767"/>
                </a:lnTo>
                <a:lnTo>
                  <a:pt x="681" y="767"/>
                </a:lnTo>
                <a:lnTo>
                  <a:pt x="681" y="767"/>
                </a:lnTo>
                <a:lnTo>
                  <a:pt x="679" y="770"/>
                </a:lnTo>
                <a:lnTo>
                  <a:pt x="679" y="772"/>
                </a:lnTo>
                <a:lnTo>
                  <a:pt x="679" y="774"/>
                </a:lnTo>
                <a:lnTo>
                  <a:pt x="681" y="774"/>
                </a:lnTo>
                <a:lnTo>
                  <a:pt x="683" y="778"/>
                </a:lnTo>
                <a:lnTo>
                  <a:pt x="683" y="778"/>
                </a:lnTo>
                <a:lnTo>
                  <a:pt x="683" y="778"/>
                </a:lnTo>
                <a:lnTo>
                  <a:pt x="683" y="780"/>
                </a:lnTo>
                <a:lnTo>
                  <a:pt x="685" y="780"/>
                </a:lnTo>
                <a:lnTo>
                  <a:pt x="689" y="782"/>
                </a:lnTo>
                <a:lnTo>
                  <a:pt x="689" y="782"/>
                </a:lnTo>
                <a:lnTo>
                  <a:pt x="689" y="782"/>
                </a:lnTo>
                <a:lnTo>
                  <a:pt x="687" y="782"/>
                </a:lnTo>
                <a:lnTo>
                  <a:pt x="685" y="782"/>
                </a:lnTo>
                <a:lnTo>
                  <a:pt x="685" y="782"/>
                </a:lnTo>
                <a:lnTo>
                  <a:pt x="685" y="784"/>
                </a:lnTo>
                <a:lnTo>
                  <a:pt x="685" y="784"/>
                </a:lnTo>
                <a:lnTo>
                  <a:pt x="687" y="786"/>
                </a:lnTo>
                <a:lnTo>
                  <a:pt x="689" y="786"/>
                </a:lnTo>
                <a:close/>
                <a:moveTo>
                  <a:pt x="704" y="753"/>
                </a:moveTo>
                <a:lnTo>
                  <a:pt x="704" y="753"/>
                </a:lnTo>
                <a:lnTo>
                  <a:pt x="706" y="753"/>
                </a:lnTo>
                <a:lnTo>
                  <a:pt x="706" y="753"/>
                </a:lnTo>
                <a:lnTo>
                  <a:pt x="706" y="751"/>
                </a:lnTo>
                <a:lnTo>
                  <a:pt x="704" y="749"/>
                </a:lnTo>
                <a:lnTo>
                  <a:pt x="704" y="747"/>
                </a:lnTo>
                <a:lnTo>
                  <a:pt x="702" y="744"/>
                </a:lnTo>
                <a:lnTo>
                  <a:pt x="702" y="744"/>
                </a:lnTo>
                <a:lnTo>
                  <a:pt x="702" y="744"/>
                </a:lnTo>
                <a:lnTo>
                  <a:pt x="702" y="747"/>
                </a:lnTo>
                <a:lnTo>
                  <a:pt x="702" y="747"/>
                </a:lnTo>
                <a:lnTo>
                  <a:pt x="702" y="749"/>
                </a:lnTo>
                <a:lnTo>
                  <a:pt x="702" y="751"/>
                </a:lnTo>
                <a:lnTo>
                  <a:pt x="702" y="749"/>
                </a:lnTo>
                <a:lnTo>
                  <a:pt x="702" y="749"/>
                </a:lnTo>
                <a:lnTo>
                  <a:pt x="704" y="751"/>
                </a:lnTo>
                <a:lnTo>
                  <a:pt x="704" y="751"/>
                </a:lnTo>
                <a:lnTo>
                  <a:pt x="704" y="753"/>
                </a:lnTo>
                <a:close/>
                <a:moveTo>
                  <a:pt x="708" y="744"/>
                </a:moveTo>
                <a:lnTo>
                  <a:pt x="710" y="742"/>
                </a:lnTo>
                <a:lnTo>
                  <a:pt x="710" y="740"/>
                </a:lnTo>
                <a:lnTo>
                  <a:pt x="710" y="738"/>
                </a:lnTo>
                <a:lnTo>
                  <a:pt x="710" y="736"/>
                </a:lnTo>
                <a:lnTo>
                  <a:pt x="710" y="736"/>
                </a:lnTo>
                <a:lnTo>
                  <a:pt x="708" y="734"/>
                </a:lnTo>
                <a:lnTo>
                  <a:pt x="706" y="732"/>
                </a:lnTo>
                <a:lnTo>
                  <a:pt x="706" y="732"/>
                </a:lnTo>
                <a:lnTo>
                  <a:pt x="700" y="734"/>
                </a:lnTo>
                <a:lnTo>
                  <a:pt x="700" y="738"/>
                </a:lnTo>
                <a:lnTo>
                  <a:pt x="700" y="740"/>
                </a:lnTo>
                <a:lnTo>
                  <a:pt x="698" y="742"/>
                </a:lnTo>
                <a:lnTo>
                  <a:pt x="698" y="742"/>
                </a:lnTo>
                <a:lnTo>
                  <a:pt x="698" y="747"/>
                </a:lnTo>
                <a:lnTo>
                  <a:pt x="700" y="747"/>
                </a:lnTo>
                <a:lnTo>
                  <a:pt x="700" y="747"/>
                </a:lnTo>
                <a:lnTo>
                  <a:pt x="700" y="744"/>
                </a:lnTo>
                <a:lnTo>
                  <a:pt x="702" y="744"/>
                </a:lnTo>
                <a:lnTo>
                  <a:pt x="704" y="742"/>
                </a:lnTo>
                <a:lnTo>
                  <a:pt x="704" y="742"/>
                </a:lnTo>
                <a:lnTo>
                  <a:pt x="704" y="742"/>
                </a:lnTo>
                <a:lnTo>
                  <a:pt x="704" y="744"/>
                </a:lnTo>
                <a:lnTo>
                  <a:pt x="704" y="744"/>
                </a:lnTo>
                <a:lnTo>
                  <a:pt x="704" y="744"/>
                </a:lnTo>
                <a:lnTo>
                  <a:pt x="706" y="744"/>
                </a:lnTo>
                <a:lnTo>
                  <a:pt x="706" y="747"/>
                </a:lnTo>
                <a:lnTo>
                  <a:pt x="706" y="747"/>
                </a:lnTo>
                <a:lnTo>
                  <a:pt x="708" y="744"/>
                </a:lnTo>
                <a:close/>
                <a:moveTo>
                  <a:pt x="708" y="803"/>
                </a:moveTo>
                <a:lnTo>
                  <a:pt x="706" y="803"/>
                </a:lnTo>
                <a:lnTo>
                  <a:pt x="706" y="803"/>
                </a:lnTo>
                <a:lnTo>
                  <a:pt x="706" y="803"/>
                </a:lnTo>
                <a:lnTo>
                  <a:pt x="706" y="801"/>
                </a:lnTo>
                <a:lnTo>
                  <a:pt x="706" y="801"/>
                </a:lnTo>
                <a:lnTo>
                  <a:pt x="706" y="801"/>
                </a:lnTo>
                <a:lnTo>
                  <a:pt x="704" y="801"/>
                </a:lnTo>
                <a:lnTo>
                  <a:pt x="704" y="801"/>
                </a:lnTo>
                <a:lnTo>
                  <a:pt x="704" y="801"/>
                </a:lnTo>
                <a:lnTo>
                  <a:pt x="702" y="797"/>
                </a:lnTo>
                <a:lnTo>
                  <a:pt x="702" y="797"/>
                </a:lnTo>
                <a:lnTo>
                  <a:pt x="704" y="795"/>
                </a:lnTo>
                <a:lnTo>
                  <a:pt x="702" y="795"/>
                </a:lnTo>
                <a:lnTo>
                  <a:pt x="700" y="795"/>
                </a:lnTo>
                <a:lnTo>
                  <a:pt x="698" y="793"/>
                </a:lnTo>
                <a:lnTo>
                  <a:pt x="698" y="793"/>
                </a:lnTo>
                <a:lnTo>
                  <a:pt x="696" y="793"/>
                </a:lnTo>
                <a:lnTo>
                  <a:pt x="696" y="791"/>
                </a:lnTo>
                <a:lnTo>
                  <a:pt x="698" y="791"/>
                </a:lnTo>
                <a:lnTo>
                  <a:pt x="698" y="793"/>
                </a:lnTo>
                <a:lnTo>
                  <a:pt x="700" y="791"/>
                </a:lnTo>
                <a:lnTo>
                  <a:pt x="700" y="788"/>
                </a:lnTo>
                <a:lnTo>
                  <a:pt x="700" y="788"/>
                </a:lnTo>
                <a:lnTo>
                  <a:pt x="700" y="786"/>
                </a:lnTo>
                <a:lnTo>
                  <a:pt x="698" y="784"/>
                </a:lnTo>
                <a:lnTo>
                  <a:pt x="698" y="784"/>
                </a:lnTo>
                <a:lnTo>
                  <a:pt x="696" y="786"/>
                </a:lnTo>
                <a:lnTo>
                  <a:pt x="696" y="786"/>
                </a:lnTo>
                <a:lnTo>
                  <a:pt x="694" y="786"/>
                </a:lnTo>
                <a:lnTo>
                  <a:pt x="689" y="786"/>
                </a:lnTo>
                <a:lnTo>
                  <a:pt x="687" y="786"/>
                </a:lnTo>
                <a:lnTo>
                  <a:pt x="687" y="786"/>
                </a:lnTo>
                <a:lnTo>
                  <a:pt x="687" y="788"/>
                </a:lnTo>
                <a:lnTo>
                  <a:pt x="689" y="788"/>
                </a:lnTo>
                <a:lnTo>
                  <a:pt x="694" y="791"/>
                </a:lnTo>
                <a:lnTo>
                  <a:pt x="694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1"/>
                </a:lnTo>
                <a:lnTo>
                  <a:pt x="691" y="793"/>
                </a:lnTo>
                <a:lnTo>
                  <a:pt x="694" y="795"/>
                </a:lnTo>
                <a:lnTo>
                  <a:pt x="694" y="795"/>
                </a:lnTo>
                <a:lnTo>
                  <a:pt x="698" y="799"/>
                </a:lnTo>
                <a:lnTo>
                  <a:pt x="700" y="801"/>
                </a:lnTo>
                <a:lnTo>
                  <a:pt x="702" y="801"/>
                </a:lnTo>
                <a:lnTo>
                  <a:pt x="702" y="803"/>
                </a:lnTo>
                <a:lnTo>
                  <a:pt x="704" y="805"/>
                </a:lnTo>
                <a:lnTo>
                  <a:pt x="706" y="805"/>
                </a:lnTo>
                <a:lnTo>
                  <a:pt x="708" y="805"/>
                </a:lnTo>
                <a:lnTo>
                  <a:pt x="708" y="803"/>
                </a:lnTo>
                <a:close/>
                <a:moveTo>
                  <a:pt x="681" y="713"/>
                </a:moveTo>
                <a:lnTo>
                  <a:pt x="681" y="711"/>
                </a:lnTo>
                <a:lnTo>
                  <a:pt x="679" y="711"/>
                </a:lnTo>
                <a:lnTo>
                  <a:pt x="679" y="709"/>
                </a:lnTo>
                <a:lnTo>
                  <a:pt x="677" y="709"/>
                </a:lnTo>
                <a:lnTo>
                  <a:pt x="677" y="711"/>
                </a:lnTo>
                <a:lnTo>
                  <a:pt x="675" y="709"/>
                </a:lnTo>
                <a:lnTo>
                  <a:pt x="671" y="709"/>
                </a:lnTo>
                <a:lnTo>
                  <a:pt x="668" y="709"/>
                </a:lnTo>
                <a:lnTo>
                  <a:pt x="666" y="709"/>
                </a:lnTo>
                <a:lnTo>
                  <a:pt x="666" y="709"/>
                </a:lnTo>
                <a:lnTo>
                  <a:pt x="668" y="711"/>
                </a:lnTo>
                <a:lnTo>
                  <a:pt x="668" y="711"/>
                </a:lnTo>
                <a:lnTo>
                  <a:pt x="671" y="713"/>
                </a:lnTo>
                <a:lnTo>
                  <a:pt x="671" y="713"/>
                </a:lnTo>
                <a:lnTo>
                  <a:pt x="671" y="715"/>
                </a:lnTo>
                <a:lnTo>
                  <a:pt x="671" y="717"/>
                </a:lnTo>
                <a:lnTo>
                  <a:pt x="671" y="719"/>
                </a:lnTo>
                <a:lnTo>
                  <a:pt x="673" y="721"/>
                </a:lnTo>
                <a:lnTo>
                  <a:pt x="673" y="721"/>
                </a:lnTo>
                <a:lnTo>
                  <a:pt x="675" y="721"/>
                </a:lnTo>
                <a:lnTo>
                  <a:pt x="675" y="721"/>
                </a:lnTo>
                <a:lnTo>
                  <a:pt x="677" y="721"/>
                </a:lnTo>
                <a:lnTo>
                  <a:pt x="679" y="721"/>
                </a:lnTo>
                <a:lnTo>
                  <a:pt x="679" y="719"/>
                </a:lnTo>
                <a:lnTo>
                  <a:pt x="679" y="719"/>
                </a:lnTo>
                <a:lnTo>
                  <a:pt x="679" y="719"/>
                </a:lnTo>
                <a:lnTo>
                  <a:pt x="679" y="717"/>
                </a:lnTo>
                <a:lnTo>
                  <a:pt x="679" y="717"/>
                </a:lnTo>
                <a:lnTo>
                  <a:pt x="677" y="717"/>
                </a:lnTo>
                <a:lnTo>
                  <a:pt x="677" y="715"/>
                </a:lnTo>
                <a:lnTo>
                  <a:pt x="677" y="715"/>
                </a:lnTo>
                <a:lnTo>
                  <a:pt x="677" y="713"/>
                </a:lnTo>
                <a:lnTo>
                  <a:pt x="677" y="713"/>
                </a:lnTo>
                <a:lnTo>
                  <a:pt x="677" y="713"/>
                </a:lnTo>
                <a:lnTo>
                  <a:pt x="679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7"/>
                </a:lnTo>
                <a:lnTo>
                  <a:pt x="681" y="715"/>
                </a:lnTo>
                <a:lnTo>
                  <a:pt x="681" y="715"/>
                </a:lnTo>
                <a:lnTo>
                  <a:pt x="681" y="713"/>
                </a:lnTo>
                <a:lnTo>
                  <a:pt x="681" y="713"/>
                </a:lnTo>
                <a:close/>
                <a:moveTo>
                  <a:pt x="673" y="730"/>
                </a:moveTo>
                <a:lnTo>
                  <a:pt x="675" y="730"/>
                </a:lnTo>
                <a:lnTo>
                  <a:pt x="677" y="730"/>
                </a:lnTo>
                <a:lnTo>
                  <a:pt x="677" y="732"/>
                </a:lnTo>
                <a:lnTo>
                  <a:pt x="677" y="732"/>
                </a:lnTo>
                <a:lnTo>
                  <a:pt x="677" y="732"/>
                </a:lnTo>
                <a:lnTo>
                  <a:pt x="677" y="734"/>
                </a:lnTo>
                <a:lnTo>
                  <a:pt x="675" y="734"/>
                </a:lnTo>
                <a:lnTo>
                  <a:pt x="675" y="734"/>
                </a:lnTo>
                <a:lnTo>
                  <a:pt x="673" y="734"/>
                </a:lnTo>
                <a:lnTo>
                  <a:pt x="673" y="734"/>
                </a:lnTo>
                <a:lnTo>
                  <a:pt x="671" y="734"/>
                </a:lnTo>
                <a:lnTo>
                  <a:pt x="671" y="734"/>
                </a:lnTo>
                <a:lnTo>
                  <a:pt x="673" y="736"/>
                </a:lnTo>
                <a:lnTo>
                  <a:pt x="673" y="736"/>
                </a:lnTo>
                <a:lnTo>
                  <a:pt x="673" y="736"/>
                </a:lnTo>
                <a:lnTo>
                  <a:pt x="675" y="736"/>
                </a:lnTo>
                <a:lnTo>
                  <a:pt x="677" y="738"/>
                </a:lnTo>
                <a:lnTo>
                  <a:pt x="677" y="738"/>
                </a:lnTo>
                <a:lnTo>
                  <a:pt x="677" y="738"/>
                </a:lnTo>
                <a:lnTo>
                  <a:pt x="679" y="738"/>
                </a:lnTo>
                <a:lnTo>
                  <a:pt x="681" y="738"/>
                </a:lnTo>
                <a:lnTo>
                  <a:pt x="679" y="740"/>
                </a:lnTo>
                <a:lnTo>
                  <a:pt x="679" y="740"/>
                </a:lnTo>
                <a:lnTo>
                  <a:pt x="681" y="742"/>
                </a:lnTo>
                <a:lnTo>
                  <a:pt x="681" y="742"/>
                </a:lnTo>
                <a:lnTo>
                  <a:pt x="681" y="742"/>
                </a:lnTo>
                <a:lnTo>
                  <a:pt x="679" y="742"/>
                </a:lnTo>
                <a:lnTo>
                  <a:pt x="679" y="744"/>
                </a:lnTo>
                <a:lnTo>
                  <a:pt x="681" y="744"/>
                </a:lnTo>
                <a:lnTo>
                  <a:pt x="683" y="747"/>
                </a:lnTo>
                <a:lnTo>
                  <a:pt x="683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9"/>
                </a:lnTo>
                <a:lnTo>
                  <a:pt x="685" y="747"/>
                </a:lnTo>
                <a:lnTo>
                  <a:pt x="687" y="747"/>
                </a:lnTo>
                <a:lnTo>
                  <a:pt x="687" y="749"/>
                </a:lnTo>
                <a:lnTo>
                  <a:pt x="687" y="749"/>
                </a:lnTo>
                <a:lnTo>
                  <a:pt x="687" y="751"/>
                </a:lnTo>
                <a:lnTo>
                  <a:pt x="687" y="751"/>
                </a:lnTo>
                <a:lnTo>
                  <a:pt x="689" y="751"/>
                </a:lnTo>
                <a:lnTo>
                  <a:pt x="689" y="751"/>
                </a:lnTo>
                <a:lnTo>
                  <a:pt x="689" y="753"/>
                </a:lnTo>
                <a:lnTo>
                  <a:pt x="691" y="753"/>
                </a:lnTo>
                <a:lnTo>
                  <a:pt x="691" y="755"/>
                </a:lnTo>
                <a:lnTo>
                  <a:pt x="694" y="755"/>
                </a:lnTo>
                <a:lnTo>
                  <a:pt x="694" y="755"/>
                </a:lnTo>
                <a:lnTo>
                  <a:pt x="694" y="755"/>
                </a:lnTo>
                <a:lnTo>
                  <a:pt x="696" y="755"/>
                </a:lnTo>
                <a:lnTo>
                  <a:pt x="696" y="755"/>
                </a:lnTo>
                <a:lnTo>
                  <a:pt x="696" y="753"/>
                </a:lnTo>
                <a:lnTo>
                  <a:pt x="696" y="753"/>
                </a:lnTo>
                <a:lnTo>
                  <a:pt x="696" y="753"/>
                </a:lnTo>
                <a:lnTo>
                  <a:pt x="696" y="751"/>
                </a:lnTo>
                <a:lnTo>
                  <a:pt x="696" y="751"/>
                </a:lnTo>
                <a:lnTo>
                  <a:pt x="696" y="749"/>
                </a:lnTo>
                <a:lnTo>
                  <a:pt x="696" y="747"/>
                </a:lnTo>
                <a:lnTo>
                  <a:pt x="696" y="747"/>
                </a:lnTo>
                <a:lnTo>
                  <a:pt x="694" y="747"/>
                </a:lnTo>
                <a:lnTo>
                  <a:pt x="691" y="747"/>
                </a:lnTo>
                <a:lnTo>
                  <a:pt x="691" y="747"/>
                </a:lnTo>
                <a:lnTo>
                  <a:pt x="694" y="744"/>
                </a:lnTo>
                <a:lnTo>
                  <a:pt x="694" y="744"/>
                </a:lnTo>
                <a:lnTo>
                  <a:pt x="694" y="744"/>
                </a:lnTo>
                <a:lnTo>
                  <a:pt x="691" y="742"/>
                </a:lnTo>
                <a:lnTo>
                  <a:pt x="691" y="742"/>
                </a:lnTo>
                <a:lnTo>
                  <a:pt x="689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40"/>
                </a:lnTo>
                <a:lnTo>
                  <a:pt x="687" y="738"/>
                </a:lnTo>
                <a:lnTo>
                  <a:pt x="687" y="738"/>
                </a:lnTo>
                <a:lnTo>
                  <a:pt x="691" y="740"/>
                </a:lnTo>
                <a:lnTo>
                  <a:pt x="694" y="740"/>
                </a:lnTo>
                <a:lnTo>
                  <a:pt x="694" y="740"/>
                </a:lnTo>
                <a:lnTo>
                  <a:pt x="691" y="740"/>
                </a:lnTo>
                <a:lnTo>
                  <a:pt x="691" y="738"/>
                </a:lnTo>
                <a:lnTo>
                  <a:pt x="689" y="736"/>
                </a:lnTo>
                <a:lnTo>
                  <a:pt x="687" y="734"/>
                </a:lnTo>
                <a:lnTo>
                  <a:pt x="687" y="734"/>
                </a:lnTo>
                <a:lnTo>
                  <a:pt x="687" y="732"/>
                </a:lnTo>
                <a:lnTo>
                  <a:pt x="685" y="730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8"/>
                </a:lnTo>
                <a:lnTo>
                  <a:pt x="679" y="726"/>
                </a:lnTo>
                <a:lnTo>
                  <a:pt x="679" y="726"/>
                </a:lnTo>
                <a:lnTo>
                  <a:pt x="679" y="723"/>
                </a:lnTo>
                <a:lnTo>
                  <a:pt x="679" y="723"/>
                </a:lnTo>
                <a:lnTo>
                  <a:pt x="675" y="723"/>
                </a:lnTo>
                <a:lnTo>
                  <a:pt x="673" y="723"/>
                </a:lnTo>
                <a:lnTo>
                  <a:pt x="673" y="723"/>
                </a:lnTo>
                <a:lnTo>
                  <a:pt x="673" y="726"/>
                </a:lnTo>
                <a:lnTo>
                  <a:pt x="673" y="726"/>
                </a:lnTo>
                <a:lnTo>
                  <a:pt x="673" y="728"/>
                </a:lnTo>
                <a:lnTo>
                  <a:pt x="673" y="728"/>
                </a:lnTo>
                <a:lnTo>
                  <a:pt x="671" y="730"/>
                </a:lnTo>
                <a:lnTo>
                  <a:pt x="671" y="732"/>
                </a:lnTo>
                <a:lnTo>
                  <a:pt x="671" y="732"/>
                </a:lnTo>
                <a:lnTo>
                  <a:pt x="673" y="730"/>
                </a:lnTo>
                <a:close/>
                <a:moveTo>
                  <a:pt x="708" y="807"/>
                </a:moveTo>
                <a:lnTo>
                  <a:pt x="708" y="807"/>
                </a:lnTo>
                <a:lnTo>
                  <a:pt x="708" y="809"/>
                </a:lnTo>
                <a:lnTo>
                  <a:pt x="708" y="809"/>
                </a:lnTo>
                <a:lnTo>
                  <a:pt x="708" y="809"/>
                </a:lnTo>
                <a:lnTo>
                  <a:pt x="710" y="809"/>
                </a:lnTo>
                <a:lnTo>
                  <a:pt x="710" y="807"/>
                </a:lnTo>
                <a:lnTo>
                  <a:pt x="708" y="805"/>
                </a:lnTo>
                <a:lnTo>
                  <a:pt x="708" y="807"/>
                </a:lnTo>
                <a:close/>
                <a:moveTo>
                  <a:pt x="671" y="715"/>
                </a:moveTo>
                <a:lnTo>
                  <a:pt x="668" y="715"/>
                </a:lnTo>
                <a:lnTo>
                  <a:pt x="668" y="715"/>
                </a:lnTo>
                <a:lnTo>
                  <a:pt x="666" y="713"/>
                </a:lnTo>
                <a:lnTo>
                  <a:pt x="666" y="713"/>
                </a:lnTo>
                <a:lnTo>
                  <a:pt x="666" y="711"/>
                </a:lnTo>
                <a:lnTo>
                  <a:pt x="664" y="711"/>
                </a:lnTo>
                <a:lnTo>
                  <a:pt x="662" y="711"/>
                </a:lnTo>
                <a:lnTo>
                  <a:pt x="660" y="713"/>
                </a:lnTo>
                <a:lnTo>
                  <a:pt x="660" y="715"/>
                </a:lnTo>
                <a:lnTo>
                  <a:pt x="660" y="715"/>
                </a:lnTo>
                <a:lnTo>
                  <a:pt x="662" y="717"/>
                </a:lnTo>
                <a:lnTo>
                  <a:pt x="662" y="719"/>
                </a:lnTo>
                <a:lnTo>
                  <a:pt x="664" y="719"/>
                </a:lnTo>
                <a:lnTo>
                  <a:pt x="664" y="721"/>
                </a:lnTo>
                <a:lnTo>
                  <a:pt x="664" y="721"/>
                </a:lnTo>
                <a:lnTo>
                  <a:pt x="662" y="726"/>
                </a:lnTo>
                <a:lnTo>
                  <a:pt x="664" y="728"/>
                </a:lnTo>
                <a:lnTo>
                  <a:pt x="664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8"/>
                </a:lnTo>
                <a:lnTo>
                  <a:pt x="666" y="726"/>
                </a:lnTo>
                <a:lnTo>
                  <a:pt x="668" y="723"/>
                </a:lnTo>
                <a:lnTo>
                  <a:pt x="668" y="721"/>
                </a:lnTo>
                <a:lnTo>
                  <a:pt x="668" y="719"/>
                </a:lnTo>
                <a:lnTo>
                  <a:pt x="668" y="719"/>
                </a:lnTo>
                <a:lnTo>
                  <a:pt x="668" y="717"/>
                </a:lnTo>
                <a:lnTo>
                  <a:pt x="671" y="717"/>
                </a:lnTo>
                <a:lnTo>
                  <a:pt x="671" y="717"/>
                </a:lnTo>
                <a:lnTo>
                  <a:pt x="671" y="715"/>
                </a:lnTo>
                <a:close/>
                <a:moveTo>
                  <a:pt x="675" y="742"/>
                </a:moveTo>
                <a:lnTo>
                  <a:pt x="677" y="740"/>
                </a:lnTo>
                <a:lnTo>
                  <a:pt x="677" y="740"/>
                </a:lnTo>
                <a:lnTo>
                  <a:pt x="677" y="740"/>
                </a:lnTo>
                <a:lnTo>
                  <a:pt x="677" y="738"/>
                </a:lnTo>
                <a:lnTo>
                  <a:pt x="675" y="740"/>
                </a:lnTo>
                <a:lnTo>
                  <a:pt x="673" y="740"/>
                </a:lnTo>
                <a:lnTo>
                  <a:pt x="673" y="740"/>
                </a:lnTo>
                <a:lnTo>
                  <a:pt x="671" y="740"/>
                </a:lnTo>
                <a:lnTo>
                  <a:pt x="673" y="742"/>
                </a:lnTo>
                <a:lnTo>
                  <a:pt x="671" y="744"/>
                </a:lnTo>
                <a:lnTo>
                  <a:pt x="673" y="744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lnTo>
                  <a:pt x="675" y="742"/>
                </a:lnTo>
                <a:close/>
                <a:moveTo>
                  <a:pt x="1662" y="2505"/>
                </a:moveTo>
                <a:lnTo>
                  <a:pt x="1655" y="2505"/>
                </a:lnTo>
                <a:lnTo>
                  <a:pt x="1651" y="2503"/>
                </a:lnTo>
                <a:lnTo>
                  <a:pt x="1649" y="2503"/>
                </a:lnTo>
                <a:lnTo>
                  <a:pt x="1645" y="2501"/>
                </a:lnTo>
                <a:lnTo>
                  <a:pt x="1643" y="2499"/>
                </a:lnTo>
                <a:lnTo>
                  <a:pt x="1639" y="2497"/>
                </a:lnTo>
                <a:lnTo>
                  <a:pt x="1636" y="2495"/>
                </a:lnTo>
                <a:lnTo>
                  <a:pt x="1632" y="2493"/>
                </a:lnTo>
                <a:lnTo>
                  <a:pt x="1630" y="2491"/>
                </a:lnTo>
                <a:lnTo>
                  <a:pt x="1628" y="2489"/>
                </a:lnTo>
                <a:lnTo>
                  <a:pt x="1624" y="2487"/>
                </a:lnTo>
                <a:lnTo>
                  <a:pt x="1624" y="2484"/>
                </a:lnTo>
                <a:lnTo>
                  <a:pt x="1622" y="2484"/>
                </a:lnTo>
                <a:lnTo>
                  <a:pt x="1620" y="2478"/>
                </a:lnTo>
                <a:lnTo>
                  <a:pt x="1620" y="2478"/>
                </a:lnTo>
                <a:lnTo>
                  <a:pt x="1618" y="2478"/>
                </a:lnTo>
                <a:lnTo>
                  <a:pt x="1615" y="2478"/>
                </a:lnTo>
                <a:lnTo>
                  <a:pt x="1615" y="2476"/>
                </a:lnTo>
                <a:lnTo>
                  <a:pt x="1615" y="2476"/>
                </a:lnTo>
                <a:lnTo>
                  <a:pt x="1615" y="2474"/>
                </a:lnTo>
                <a:lnTo>
                  <a:pt x="1615" y="2474"/>
                </a:lnTo>
                <a:lnTo>
                  <a:pt x="1618" y="2474"/>
                </a:lnTo>
                <a:lnTo>
                  <a:pt x="1620" y="2474"/>
                </a:lnTo>
                <a:lnTo>
                  <a:pt x="1618" y="2472"/>
                </a:lnTo>
                <a:lnTo>
                  <a:pt x="1618" y="2470"/>
                </a:lnTo>
                <a:lnTo>
                  <a:pt x="1613" y="2468"/>
                </a:lnTo>
                <a:lnTo>
                  <a:pt x="1613" y="2466"/>
                </a:lnTo>
                <a:lnTo>
                  <a:pt x="1613" y="2466"/>
                </a:lnTo>
                <a:lnTo>
                  <a:pt x="1611" y="2466"/>
                </a:lnTo>
                <a:lnTo>
                  <a:pt x="1611" y="2464"/>
                </a:lnTo>
                <a:lnTo>
                  <a:pt x="1607" y="2466"/>
                </a:lnTo>
                <a:lnTo>
                  <a:pt x="1605" y="2466"/>
                </a:lnTo>
                <a:lnTo>
                  <a:pt x="1603" y="2464"/>
                </a:lnTo>
                <a:lnTo>
                  <a:pt x="1601" y="2464"/>
                </a:lnTo>
                <a:lnTo>
                  <a:pt x="1601" y="2464"/>
                </a:lnTo>
                <a:lnTo>
                  <a:pt x="1599" y="2466"/>
                </a:lnTo>
                <a:lnTo>
                  <a:pt x="1597" y="2468"/>
                </a:lnTo>
                <a:lnTo>
                  <a:pt x="1595" y="2470"/>
                </a:lnTo>
                <a:lnTo>
                  <a:pt x="1595" y="2470"/>
                </a:lnTo>
                <a:lnTo>
                  <a:pt x="1595" y="2470"/>
                </a:lnTo>
                <a:lnTo>
                  <a:pt x="1592" y="2468"/>
                </a:lnTo>
                <a:lnTo>
                  <a:pt x="1590" y="2468"/>
                </a:lnTo>
                <a:lnTo>
                  <a:pt x="1588" y="2468"/>
                </a:lnTo>
                <a:lnTo>
                  <a:pt x="1588" y="2468"/>
                </a:lnTo>
                <a:lnTo>
                  <a:pt x="1590" y="2470"/>
                </a:lnTo>
                <a:lnTo>
                  <a:pt x="1590" y="2470"/>
                </a:lnTo>
                <a:lnTo>
                  <a:pt x="1590" y="2470"/>
                </a:lnTo>
                <a:lnTo>
                  <a:pt x="1592" y="2472"/>
                </a:lnTo>
                <a:lnTo>
                  <a:pt x="1592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90" y="2472"/>
                </a:lnTo>
                <a:lnTo>
                  <a:pt x="1588" y="2472"/>
                </a:lnTo>
                <a:lnTo>
                  <a:pt x="1588" y="2474"/>
                </a:lnTo>
                <a:lnTo>
                  <a:pt x="1586" y="2474"/>
                </a:lnTo>
                <a:lnTo>
                  <a:pt x="1586" y="2476"/>
                </a:lnTo>
                <a:lnTo>
                  <a:pt x="1586" y="2476"/>
                </a:lnTo>
                <a:lnTo>
                  <a:pt x="1588" y="2478"/>
                </a:lnTo>
                <a:lnTo>
                  <a:pt x="1588" y="2480"/>
                </a:lnTo>
                <a:lnTo>
                  <a:pt x="1590" y="2480"/>
                </a:lnTo>
                <a:lnTo>
                  <a:pt x="1592" y="2480"/>
                </a:lnTo>
                <a:lnTo>
                  <a:pt x="1595" y="2480"/>
                </a:lnTo>
                <a:lnTo>
                  <a:pt x="1597" y="2480"/>
                </a:lnTo>
                <a:lnTo>
                  <a:pt x="1599" y="2478"/>
                </a:lnTo>
                <a:lnTo>
                  <a:pt x="1601" y="2480"/>
                </a:lnTo>
                <a:lnTo>
                  <a:pt x="1603" y="2480"/>
                </a:lnTo>
                <a:lnTo>
                  <a:pt x="1603" y="2480"/>
                </a:lnTo>
                <a:lnTo>
                  <a:pt x="1603" y="2482"/>
                </a:lnTo>
                <a:lnTo>
                  <a:pt x="1603" y="2482"/>
                </a:lnTo>
                <a:lnTo>
                  <a:pt x="1599" y="2484"/>
                </a:lnTo>
                <a:lnTo>
                  <a:pt x="1595" y="2487"/>
                </a:lnTo>
                <a:lnTo>
                  <a:pt x="1592" y="2487"/>
                </a:lnTo>
                <a:lnTo>
                  <a:pt x="1592" y="2487"/>
                </a:lnTo>
                <a:lnTo>
                  <a:pt x="1592" y="2491"/>
                </a:lnTo>
                <a:lnTo>
                  <a:pt x="1592" y="2493"/>
                </a:lnTo>
                <a:lnTo>
                  <a:pt x="1595" y="2495"/>
                </a:lnTo>
                <a:lnTo>
                  <a:pt x="1605" y="2499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7" y="2501"/>
                </a:lnTo>
                <a:lnTo>
                  <a:pt x="1605" y="2501"/>
                </a:lnTo>
                <a:lnTo>
                  <a:pt x="1605" y="2503"/>
                </a:lnTo>
                <a:lnTo>
                  <a:pt x="1603" y="2503"/>
                </a:lnTo>
                <a:lnTo>
                  <a:pt x="1603" y="2503"/>
                </a:lnTo>
                <a:lnTo>
                  <a:pt x="1603" y="2501"/>
                </a:lnTo>
                <a:lnTo>
                  <a:pt x="1603" y="2501"/>
                </a:lnTo>
                <a:lnTo>
                  <a:pt x="1603" y="2501"/>
                </a:lnTo>
                <a:lnTo>
                  <a:pt x="1599" y="2499"/>
                </a:lnTo>
                <a:lnTo>
                  <a:pt x="1597" y="2499"/>
                </a:lnTo>
                <a:lnTo>
                  <a:pt x="1597" y="2499"/>
                </a:lnTo>
                <a:lnTo>
                  <a:pt x="1595" y="2499"/>
                </a:lnTo>
                <a:lnTo>
                  <a:pt x="1595" y="2499"/>
                </a:lnTo>
                <a:lnTo>
                  <a:pt x="1590" y="2499"/>
                </a:lnTo>
                <a:lnTo>
                  <a:pt x="1590" y="2499"/>
                </a:lnTo>
                <a:lnTo>
                  <a:pt x="1590" y="2497"/>
                </a:lnTo>
                <a:lnTo>
                  <a:pt x="1588" y="2495"/>
                </a:lnTo>
                <a:lnTo>
                  <a:pt x="1586" y="2495"/>
                </a:lnTo>
                <a:lnTo>
                  <a:pt x="1584" y="2493"/>
                </a:lnTo>
                <a:lnTo>
                  <a:pt x="1586" y="2493"/>
                </a:lnTo>
                <a:lnTo>
                  <a:pt x="1588" y="2493"/>
                </a:lnTo>
                <a:lnTo>
                  <a:pt x="1586" y="2491"/>
                </a:lnTo>
                <a:lnTo>
                  <a:pt x="1586" y="2484"/>
                </a:lnTo>
                <a:lnTo>
                  <a:pt x="1584" y="2484"/>
                </a:lnTo>
                <a:lnTo>
                  <a:pt x="1584" y="2487"/>
                </a:lnTo>
                <a:lnTo>
                  <a:pt x="1584" y="2489"/>
                </a:lnTo>
                <a:lnTo>
                  <a:pt x="1582" y="2491"/>
                </a:lnTo>
                <a:lnTo>
                  <a:pt x="1582" y="2493"/>
                </a:lnTo>
                <a:lnTo>
                  <a:pt x="1582" y="2495"/>
                </a:lnTo>
                <a:lnTo>
                  <a:pt x="1582" y="2497"/>
                </a:lnTo>
                <a:lnTo>
                  <a:pt x="1584" y="2497"/>
                </a:lnTo>
                <a:lnTo>
                  <a:pt x="1586" y="2499"/>
                </a:lnTo>
                <a:lnTo>
                  <a:pt x="1586" y="2499"/>
                </a:lnTo>
                <a:lnTo>
                  <a:pt x="1590" y="2501"/>
                </a:lnTo>
                <a:lnTo>
                  <a:pt x="1588" y="2503"/>
                </a:lnTo>
                <a:lnTo>
                  <a:pt x="1588" y="2501"/>
                </a:lnTo>
                <a:lnTo>
                  <a:pt x="1586" y="2501"/>
                </a:lnTo>
                <a:lnTo>
                  <a:pt x="1584" y="2501"/>
                </a:lnTo>
                <a:lnTo>
                  <a:pt x="1584" y="2501"/>
                </a:lnTo>
                <a:lnTo>
                  <a:pt x="1584" y="2499"/>
                </a:lnTo>
                <a:lnTo>
                  <a:pt x="1582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499"/>
                </a:lnTo>
                <a:lnTo>
                  <a:pt x="1580" y="2501"/>
                </a:lnTo>
                <a:lnTo>
                  <a:pt x="1578" y="2501"/>
                </a:lnTo>
                <a:lnTo>
                  <a:pt x="1578" y="2501"/>
                </a:lnTo>
                <a:lnTo>
                  <a:pt x="1574" y="2499"/>
                </a:lnTo>
                <a:lnTo>
                  <a:pt x="1574" y="2499"/>
                </a:lnTo>
                <a:lnTo>
                  <a:pt x="1571" y="2501"/>
                </a:lnTo>
                <a:lnTo>
                  <a:pt x="1571" y="2501"/>
                </a:lnTo>
                <a:lnTo>
                  <a:pt x="1569" y="2501"/>
                </a:lnTo>
                <a:lnTo>
                  <a:pt x="1569" y="2501"/>
                </a:lnTo>
                <a:lnTo>
                  <a:pt x="1567" y="2501"/>
                </a:lnTo>
                <a:lnTo>
                  <a:pt x="1567" y="2501"/>
                </a:lnTo>
                <a:lnTo>
                  <a:pt x="1565" y="2501"/>
                </a:lnTo>
                <a:lnTo>
                  <a:pt x="1565" y="2503"/>
                </a:lnTo>
                <a:lnTo>
                  <a:pt x="1565" y="2503"/>
                </a:lnTo>
                <a:lnTo>
                  <a:pt x="1567" y="2505"/>
                </a:lnTo>
                <a:lnTo>
                  <a:pt x="1574" y="2505"/>
                </a:lnTo>
                <a:lnTo>
                  <a:pt x="1576" y="2505"/>
                </a:lnTo>
                <a:lnTo>
                  <a:pt x="1580" y="2505"/>
                </a:lnTo>
                <a:lnTo>
                  <a:pt x="1582" y="2508"/>
                </a:lnTo>
                <a:lnTo>
                  <a:pt x="1586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0" y="2508"/>
                </a:lnTo>
                <a:lnTo>
                  <a:pt x="1592" y="2508"/>
                </a:lnTo>
                <a:lnTo>
                  <a:pt x="1592" y="2508"/>
                </a:lnTo>
                <a:lnTo>
                  <a:pt x="1595" y="2508"/>
                </a:lnTo>
                <a:lnTo>
                  <a:pt x="1597" y="2508"/>
                </a:lnTo>
                <a:lnTo>
                  <a:pt x="1597" y="2505"/>
                </a:lnTo>
                <a:lnTo>
                  <a:pt x="1599" y="2508"/>
                </a:lnTo>
                <a:lnTo>
                  <a:pt x="1601" y="2510"/>
                </a:lnTo>
                <a:lnTo>
                  <a:pt x="1607" y="2510"/>
                </a:lnTo>
                <a:lnTo>
                  <a:pt x="1611" y="2510"/>
                </a:lnTo>
                <a:lnTo>
                  <a:pt x="1611" y="2510"/>
                </a:lnTo>
                <a:lnTo>
                  <a:pt x="1613" y="2510"/>
                </a:lnTo>
                <a:lnTo>
                  <a:pt x="1613" y="2510"/>
                </a:lnTo>
                <a:lnTo>
                  <a:pt x="1615" y="2510"/>
                </a:lnTo>
                <a:lnTo>
                  <a:pt x="1618" y="2508"/>
                </a:lnTo>
                <a:lnTo>
                  <a:pt x="1620" y="2508"/>
                </a:lnTo>
                <a:lnTo>
                  <a:pt x="1622" y="2510"/>
                </a:lnTo>
                <a:lnTo>
                  <a:pt x="1626" y="2510"/>
                </a:lnTo>
                <a:lnTo>
                  <a:pt x="1634" y="2510"/>
                </a:lnTo>
                <a:lnTo>
                  <a:pt x="1639" y="2510"/>
                </a:lnTo>
                <a:lnTo>
                  <a:pt x="1643" y="2512"/>
                </a:lnTo>
                <a:lnTo>
                  <a:pt x="1645" y="2512"/>
                </a:lnTo>
                <a:lnTo>
                  <a:pt x="1645" y="2512"/>
                </a:lnTo>
                <a:lnTo>
                  <a:pt x="1647" y="2512"/>
                </a:lnTo>
                <a:lnTo>
                  <a:pt x="1649" y="2512"/>
                </a:lnTo>
                <a:lnTo>
                  <a:pt x="1651" y="2512"/>
                </a:lnTo>
                <a:lnTo>
                  <a:pt x="1653" y="2510"/>
                </a:lnTo>
                <a:lnTo>
                  <a:pt x="1653" y="2510"/>
                </a:lnTo>
                <a:lnTo>
                  <a:pt x="1655" y="2510"/>
                </a:lnTo>
                <a:lnTo>
                  <a:pt x="1657" y="2510"/>
                </a:lnTo>
                <a:lnTo>
                  <a:pt x="1659" y="2510"/>
                </a:lnTo>
                <a:lnTo>
                  <a:pt x="1662" y="2510"/>
                </a:lnTo>
                <a:lnTo>
                  <a:pt x="1662" y="2508"/>
                </a:lnTo>
                <a:lnTo>
                  <a:pt x="1664" y="2505"/>
                </a:lnTo>
                <a:lnTo>
                  <a:pt x="1662" y="2505"/>
                </a:lnTo>
                <a:lnTo>
                  <a:pt x="1662" y="2505"/>
                </a:lnTo>
                <a:close/>
                <a:moveTo>
                  <a:pt x="1530" y="2451"/>
                </a:moveTo>
                <a:lnTo>
                  <a:pt x="1532" y="2451"/>
                </a:lnTo>
                <a:lnTo>
                  <a:pt x="1532" y="2451"/>
                </a:lnTo>
                <a:lnTo>
                  <a:pt x="1534" y="2453"/>
                </a:lnTo>
                <a:lnTo>
                  <a:pt x="1534" y="2453"/>
                </a:lnTo>
                <a:lnTo>
                  <a:pt x="1534" y="2451"/>
                </a:lnTo>
                <a:lnTo>
                  <a:pt x="1534" y="2451"/>
                </a:lnTo>
                <a:lnTo>
                  <a:pt x="1534" y="2451"/>
                </a:lnTo>
                <a:lnTo>
                  <a:pt x="1532" y="2449"/>
                </a:lnTo>
                <a:lnTo>
                  <a:pt x="1532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49"/>
                </a:lnTo>
                <a:lnTo>
                  <a:pt x="1530" y="2451"/>
                </a:lnTo>
                <a:close/>
                <a:moveTo>
                  <a:pt x="1561" y="2487"/>
                </a:moveTo>
                <a:lnTo>
                  <a:pt x="1559" y="2487"/>
                </a:lnTo>
                <a:lnTo>
                  <a:pt x="1559" y="2484"/>
                </a:lnTo>
                <a:lnTo>
                  <a:pt x="1557" y="2484"/>
                </a:lnTo>
                <a:lnTo>
                  <a:pt x="1555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3" y="2484"/>
                </a:lnTo>
                <a:lnTo>
                  <a:pt x="1551" y="2482"/>
                </a:lnTo>
                <a:lnTo>
                  <a:pt x="1551" y="2480"/>
                </a:lnTo>
                <a:lnTo>
                  <a:pt x="1551" y="2480"/>
                </a:lnTo>
                <a:lnTo>
                  <a:pt x="1551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8" y="2482"/>
                </a:lnTo>
                <a:lnTo>
                  <a:pt x="1548" y="2482"/>
                </a:lnTo>
                <a:lnTo>
                  <a:pt x="1544" y="2482"/>
                </a:lnTo>
                <a:lnTo>
                  <a:pt x="1544" y="2480"/>
                </a:lnTo>
                <a:lnTo>
                  <a:pt x="1540" y="2480"/>
                </a:lnTo>
                <a:lnTo>
                  <a:pt x="1538" y="2482"/>
                </a:lnTo>
                <a:lnTo>
                  <a:pt x="1540" y="2484"/>
                </a:lnTo>
                <a:lnTo>
                  <a:pt x="1542" y="2484"/>
                </a:lnTo>
                <a:lnTo>
                  <a:pt x="1544" y="2487"/>
                </a:lnTo>
                <a:lnTo>
                  <a:pt x="1544" y="2487"/>
                </a:lnTo>
                <a:lnTo>
                  <a:pt x="1546" y="2487"/>
                </a:lnTo>
                <a:lnTo>
                  <a:pt x="1546" y="2487"/>
                </a:lnTo>
                <a:lnTo>
                  <a:pt x="1546" y="2489"/>
                </a:lnTo>
                <a:lnTo>
                  <a:pt x="1546" y="2489"/>
                </a:lnTo>
                <a:lnTo>
                  <a:pt x="1546" y="2491"/>
                </a:lnTo>
                <a:lnTo>
                  <a:pt x="1546" y="2491"/>
                </a:lnTo>
                <a:lnTo>
                  <a:pt x="1546" y="2493"/>
                </a:lnTo>
                <a:lnTo>
                  <a:pt x="1548" y="2493"/>
                </a:lnTo>
                <a:lnTo>
                  <a:pt x="1548" y="2493"/>
                </a:lnTo>
                <a:lnTo>
                  <a:pt x="1548" y="2491"/>
                </a:lnTo>
                <a:lnTo>
                  <a:pt x="1548" y="2491"/>
                </a:lnTo>
                <a:lnTo>
                  <a:pt x="1548" y="2491"/>
                </a:lnTo>
                <a:lnTo>
                  <a:pt x="1551" y="2489"/>
                </a:lnTo>
                <a:lnTo>
                  <a:pt x="1551" y="2489"/>
                </a:lnTo>
                <a:lnTo>
                  <a:pt x="1551" y="2489"/>
                </a:lnTo>
                <a:lnTo>
                  <a:pt x="1553" y="2489"/>
                </a:lnTo>
                <a:lnTo>
                  <a:pt x="1553" y="2489"/>
                </a:lnTo>
                <a:lnTo>
                  <a:pt x="1553" y="2491"/>
                </a:lnTo>
                <a:lnTo>
                  <a:pt x="1553" y="2493"/>
                </a:lnTo>
                <a:lnTo>
                  <a:pt x="1551" y="2493"/>
                </a:lnTo>
                <a:lnTo>
                  <a:pt x="1551" y="2495"/>
                </a:lnTo>
                <a:lnTo>
                  <a:pt x="1551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3" y="2495"/>
                </a:lnTo>
                <a:lnTo>
                  <a:pt x="1555" y="2493"/>
                </a:lnTo>
                <a:lnTo>
                  <a:pt x="1557" y="2493"/>
                </a:lnTo>
                <a:lnTo>
                  <a:pt x="1557" y="2493"/>
                </a:lnTo>
                <a:lnTo>
                  <a:pt x="1559" y="2493"/>
                </a:lnTo>
                <a:lnTo>
                  <a:pt x="1559" y="2493"/>
                </a:lnTo>
                <a:lnTo>
                  <a:pt x="1559" y="2491"/>
                </a:lnTo>
                <a:lnTo>
                  <a:pt x="1561" y="2489"/>
                </a:lnTo>
                <a:lnTo>
                  <a:pt x="1561" y="2489"/>
                </a:lnTo>
                <a:lnTo>
                  <a:pt x="1561" y="2487"/>
                </a:lnTo>
                <a:close/>
                <a:moveTo>
                  <a:pt x="1622" y="2522"/>
                </a:moveTo>
                <a:lnTo>
                  <a:pt x="1620" y="2520"/>
                </a:lnTo>
                <a:lnTo>
                  <a:pt x="1618" y="2520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8"/>
                </a:lnTo>
                <a:lnTo>
                  <a:pt x="1618" y="2516"/>
                </a:lnTo>
                <a:lnTo>
                  <a:pt x="1618" y="2516"/>
                </a:lnTo>
                <a:lnTo>
                  <a:pt x="1613" y="2516"/>
                </a:lnTo>
                <a:lnTo>
                  <a:pt x="1613" y="2516"/>
                </a:lnTo>
                <a:lnTo>
                  <a:pt x="1613" y="2514"/>
                </a:lnTo>
                <a:lnTo>
                  <a:pt x="1618" y="2514"/>
                </a:lnTo>
                <a:lnTo>
                  <a:pt x="1615" y="2512"/>
                </a:lnTo>
                <a:lnTo>
                  <a:pt x="1613" y="2512"/>
                </a:lnTo>
                <a:lnTo>
                  <a:pt x="1609" y="2512"/>
                </a:lnTo>
                <a:lnTo>
                  <a:pt x="1599" y="2510"/>
                </a:lnTo>
                <a:lnTo>
                  <a:pt x="1595" y="2510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4"/>
                </a:lnTo>
                <a:lnTo>
                  <a:pt x="1595" y="2516"/>
                </a:lnTo>
                <a:lnTo>
                  <a:pt x="1595" y="2516"/>
                </a:lnTo>
                <a:lnTo>
                  <a:pt x="1595" y="2516"/>
                </a:lnTo>
                <a:lnTo>
                  <a:pt x="1597" y="2516"/>
                </a:lnTo>
                <a:lnTo>
                  <a:pt x="1597" y="2516"/>
                </a:lnTo>
                <a:lnTo>
                  <a:pt x="1599" y="2516"/>
                </a:lnTo>
                <a:lnTo>
                  <a:pt x="1599" y="2516"/>
                </a:lnTo>
                <a:lnTo>
                  <a:pt x="1599" y="2518"/>
                </a:lnTo>
                <a:lnTo>
                  <a:pt x="1599" y="2518"/>
                </a:lnTo>
                <a:lnTo>
                  <a:pt x="1599" y="2518"/>
                </a:lnTo>
                <a:lnTo>
                  <a:pt x="1601" y="2520"/>
                </a:lnTo>
                <a:lnTo>
                  <a:pt x="1601" y="2520"/>
                </a:lnTo>
                <a:lnTo>
                  <a:pt x="1603" y="2520"/>
                </a:lnTo>
                <a:lnTo>
                  <a:pt x="1605" y="2522"/>
                </a:lnTo>
                <a:lnTo>
                  <a:pt x="1605" y="2522"/>
                </a:lnTo>
                <a:lnTo>
                  <a:pt x="1603" y="2520"/>
                </a:lnTo>
                <a:lnTo>
                  <a:pt x="1603" y="2518"/>
                </a:lnTo>
                <a:lnTo>
                  <a:pt x="1603" y="2518"/>
                </a:lnTo>
                <a:lnTo>
                  <a:pt x="1603" y="2516"/>
                </a:lnTo>
                <a:lnTo>
                  <a:pt x="1605" y="2516"/>
                </a:lnTo>
                <a:lnTo>
                  <a:pt x="1605" y="2516"/>
                </a:lnTo>
                <a:lnTo>
                  <a:pt x="1607" y="2516"/>
                </a:lnTo>
                <a:lnTo>
                  <a:pt x="1607" y="2518"/>
                </a:lnTo>
                <a:lnTo>
                  <a:pt x="1609" y="2516"/>
                </a:lnTo>
                <a:lnTo>
                  <a:pt x="1609" y="2516"/>
                </a:lnTo>
                <a:lnTo>
                  <a:pt x="1609" y="2518"/>
                </a:lnTo>
                <a:lnTo>
                  <a:pt x="1609" y="2518"/>
                </a:lnTo>
                <a:lnTo>
                  <a:pt x="1609" y="2520"/>
                </a:lnTo>
                <a:lnTo>
                  <a:pt x="1609" y="2520"/>
                </a:lnTo>
                <a:lnTo>
                  <a:pt x="1609" y="2520"/>
                </a:lnTo>
                <a:lnTo>
                  <a:pt x="1611" y="2520"/>
                </a:lnTo>
                <a:lnTo>
                  <a:pt x="1613" y="2520"/>
                </a:lnTo>
                <a:lnTo>
                  <a:pt x="1613" y="2520"/>
                </a:lnTo>
                <a:lnTo>
                  <a:pt x="1615" y="2522"/>
                </a:lnTo>
                <a:lnTo>
                  <a:pt x="1618" y="2522"/>
                </a:lnTo>
                <a:lnTo>
                  <a:pt x="1618" y="2522"/>
                </a:lnTo>
                <a:lnTo>
                  <a:pt x="1620" y="2524"/>
                </a:lnTo>
                <a:lnTo>
                  <a:pt x="1620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4"/>
                </a:lnTo>
                <a:lnTo>
                  <a:pt x="1622" y="2522"/>
                </a:lnTo>
                <a:lnTo>
                  <a:pt x="1622" y="2522"/>
                </a:lnTo>
                <a:close/>
                <a:moveTo>
                  <a:pt x="1542" y="2478"/>
                </a:move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2" y="2478"/>
                </a:lnTo>
                <a:lnTo>
                  <a:pt x="1544" y="2478"/>
                </a:lnTo>
                <a:lnTo>
                  <a:pt x="1546" y="2480"/>
                </a:lnTo>
                <a:lnTo>
                  <a:pt x="1548" y="2480"/>
                </a:lnTo>
                <a:lnTo>
                  <a:pt x="1548" y="2480"/>
                </a:lnTo>
                <a:lnTo>
                  <a:pt x="1546" y="2478"/>
                </a:lnTo>
                <a:lnTo>
                  <a:pt x="1546" y="2478"/>
                </a:lnTo>
                <a:lnTo>
                  <a:pt x="1544" y="2476"/>
                </a:lnTo>
                <a:lnTo>
                  <a:pt x="1542" y="2476"/>
                </a:lnTo>
                <a:lnTo>
                  <a:pt x="1542" y="2476"/>
                </a:lnTo>
                <a:lnTo>
                  <a:pt x="1540" y="2474"/>
                </a:lnTo>
                <a:lnTo>
                  <a:pt x="1538" y="2474"/>
                </a:lnTo>
                <a:lnTo>
                  <a:pt x="1538" y="2472"/>
                </a:lnTo>
                <a:lnTo>
                  <a:pt x="1534" y="2472"/>
                </a:lnTo>
                <a:lnTo>
                  <a:pt x="1532" y="2472"/>
                </a:lnTo>
                <a:lnTo>
                  <a:pt x="1532" y="2472"/>
                </a:lnTo>
                <a:lnTo>
                  <a:pt x="1530" y="2472"/>
                </a:lnTo>
                <a:lnTo>
                  <a:pt x="1530" y="2472"/>
                </a:lnTo>
                <a:lnTo>
                  <a:pt x="1530" y="2470"/>
                </a:lnTo>
                <a:lnTo>
                  <a:pt x="1530" y="2470"/>
                </a:lnTo>
                <a:lnTo>
                  <a:pt x="1527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5" y="2468"/>
                </a:lnTo>
                <a:lnTo>
                  <a:pt x="1527" y="2470"/>
                </a:lnTo>
                <a:lnTo>
                  <a:pt x="1527" y="2472"/>
                </a:lnTo>
                <a:lnTo>
                  <a:pt x="1530" y="2472"/>
                </a:lnTo>
                <a:lnTo>
                  <a:pt x="1532" y="2474"/>
                </a:lnTo>
                <a:lnTo>
                  <a:pt x="1532" y="2474"/>
                </a:lnTo>
                <a:lnTo>
                  <a:pt x="1534" y="2474"/>
                </a:lnTo>
                <a:lnTo>
                  <a:pt x="1536" y="2474"/>
                </a:lnTo>
                <a:lnTo>
                  <a:pt x="1538" y="2474"/>
                </a:lnTo>
                <a:lnTo>
                  <a:pt x="1538" y="2474"/>
                </a:lnTo>
                <a:lnTo>
                  <a:pt x="1542" y="2478"/>
                </a:lnTo>
                <a:close/>
                <a:moveTo>
                  <a:pt x="1517" y="2413"/>
                </a:moveTo>
                <a:lnTo>
                  <a:pt x="1519" y="2413"/>
                </a:lnTo>
                <a:lnTo>
                  <a:pt x="1521" y="2413"/>
                </a:lnTo>
                <a:lnTo>
                  <a:pt x="1521" y="2413"/>
                </a:lnTo>
                <a:lnTo>
                  <a:pt x="1521" y="2411"/>
                </a:lnTo>
                <a:lnTo>
                  <a:pt x="1521" y="2409"/>
                </a:lnTo>
                <a:lnTo>
                  <a:pt x="1521" y="2407"/>
                </a:lnTo>
                <a:lnTo>
                  <a:pt x="1521" y="2407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5" y="2405"/>
                </a:lnTo>
                <a:lnTo>
                  <a:pt x="1523" y="2407"/>
                </a:lnTo>
                <a:lnTo>
                  <a:pt x="1523" y="2407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09"/>
                </a:lnTo>
                <a:lnTo>
                  <a:pt x="1523" y="2411"/>
                </a:lnTo>
                <a:lnTo>
                  <a:pt x="1523" y="2411"/>
                </a:lnTo>
                <a:lnTo>
                  <a:pt x="1523" y="2413"/>
                </a:lnTo>
                <a:lnTo>
                  <a:pt x="1523" y="2413"/>
                </a:lnTo>
                <a:lnTo>
                  <a:pt x="1525" y="2415"/>
                </a:lnTo>
                <a:lnTo>
                  <a:pt x="1525" y="2415"/>
                </a:lnTo>
                <a:lnTo>
                  <a:pt x="1527" y="2415"/>
                </a:lnTo>
                <a:lnTo>
                  <a:pt x="1527" y="2415"/>
                </a:lnTo>
                <a:lnTo>
                  <a:pt x="1527" y="2413"/>
                </a:lnTo>
                <a:lnTo>
                  <a:pt x="1527" y="2413"/>
                </a:lnTo>
                <a:lnTo>
                  <a:pt x="1530" y="2411"/>
                </a:lnTo>
                <a:lnTo>
                  <a:pt x="1530" y="2409"/>
                </a:lnTo>
                <a:lnTo>
                  <a:pt x="1530" y="2409"/>
                </a:lnTo>
                <a:lnTo>
                  <a:pt x="1527" y="2409"/>
                </a:lnTo>
                <a:lnTo>
                  <a:pt x="1527" y="2409"/>
                </a:lnTo>
                <a:lnTo>
                  <a:pt x="1530" y="2405"/>
                </a:lnTo>
                <a:lnTo>
                  <a:pt x="1530" y="2403"/>
                </a:lnTo>
                <a:lnTo>
                  <a:pt x="1530" y="2399"/>
                </a:lnTo>
                <a:lnTo>
                  <a:pt x="1527" y="2394"/>
                </a:lnTo>
                <a:lnTo>
                  <a:pt x="1527" y="2392"/>
                </a:lnTo>
                <a:lnTo>
                  <a:pt x="1527" y="2392"/>
                </a:lnTo>
                <a:lnTo>
                  <a:pt x="1525" y="2392"/>
                </a:lnTo>
                <a:lnTo>
                  <a:pt x="1525" y="2392"/>
                </a:lnTo>
                <a:lnTo>
                  <a:pt x="1523" y="2392"/>
                </a:lnTo>
                <a:lnTo>
                  <a:pt x="1523" y="2392"/>
                </a:lnTo>
                <a:lnTo>
                  <a:pt x="1521" y="2392"/>
                </a:lnTo>
                <a:lnTo>
                  <a:pt x="1521" y="2394"/>
                </a:lnTo>
                <a:lnTo>
                  <a:pt x="1521" y="2394"/>
                </a:lnTo>
                <a:lnTo>
                  <a:pt x="1521" y="2396"/>
                </a:lnTo>
                <a:lnTo>
                  <a:pt x="1521" y="2396"/>
                </a:lnTo>
                <a:lnTo>
                  <a:pt x="1519" y="2399"/>
                </a:lnTo>
                <a:lnTo>
                  <a:pt x="1519" y="2399"/>
                </a:lnTo>
                <a:lnTo>
                  <a:pt x="1519" y="2401"/>
                </a:lnTo>
                <a:lnTo>
                  <a:pt x="1519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7" y="2403"/>
                </a:lnTo>
                <a:lnTo>
                  <a:pt x="1515" y="2403"/>
                </a:lnTo>
                <a:lnTo>
                  <a:pt x="1515" y="2403"/>
                </a:lnTo>
                <a:lnTo>
                  <a:pt x="1515" y="2405"/>
                </a:lnTo>
                <a:lnTo>
                  <a:pt x="1515" y="2405"/>
                </a:lnTo>
                <a:lnTo>
                  <a:pt x="1517" y="2407"/>
                </a:lnTo>
                <a:lnTo>
                  <a:pt x="1517" y="2409"/>
                </a:lnTo>
                <a:lnTo>
                  <a:pt x="1513" y="2409"/>
                </a:lnTo>
                <a:lnTo>
                  <a:pt x="1513" y="2409"/>
                </a:lnTo>
                <a:lnTo>
                  <a:pt x="1513" y="2411"/>
                </a:lnTo>
                <a:lnTo>
                  <a:pt x="1515" y="2411"/>
                </a:lnTo>
                <a:lnTo>
                  <a:pt x="1517" y="2413"/>
                </a:lnTo>
                <a:close/>
                <a:moveTo>
                  <a:pt x="1586" y="2510"/>
                </a:moveTo>
                <a:lnTo>
                  <a:pt x="1584" y="2512"/>
                </a:lnTo>
                <a:lnTo>
                  <a:pt x="1582" y="2512"/>
                </a:lnTo>
                <a:lnTo>
                  <a:pt x="1582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0"/>
                </a:lnTo>
                <a:lnTo>
                  <a:pt x="1578" y="2510"/>
                </a:lnTo>
                <a:lnTo>
                  <a:pt x="1576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0"/>
                </a:lnTo>
                <a:lnTo>
                  <a:pt x="1574" y="2512"/>
                </a:lnTo>
                <a:lnTo>
                  <a:pt x="1574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6" y="2510"/>
                </a:lnTo>
                <a:lnTo>
                  <a:pt x="1578" y="2512"/>
                </a:lnTo>
                <a:lnTo>
                  <a:pt x="1580" y="2512"/>
                </a:lnTo>
                <a:lnTo>
                  <a:pt x="1580" y="2512"/>
                </a:lnTo>
                <a:lnTo>
                  <a:pt x="1580" y="2514"/>
                </a:lnTo>
                <a:lnTo>
                  <a:pt x="1580" y="2514"/>
                </a:lnTo>
                <a:lnTo>
                  <a:pt x="1582" y="2514"/>
                </a:lnTo>
                <a:lnTo>
                  <a:pt x="1582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4" y="2514"/>
                </a:lnTo>
                <a:lnTo>
                  <a:pt x="1586" y="2514"/>
                </a:lnTo>
                <a:lnTo>
                  <a:pt x="1586" y="2514"/>
                </a:lnTo>
                <a:lnTo>
                  <a:pt x="1586" y="2516"/>
                </a:lnTo>
                <a:lnTo>
                  <a:pt x="1586" y="2516"/>
                </a:lnTo>
                <a:lnTo>
                  <a:pt x="1588" y="2516"/>
                </a:lnTo>
                <a:lnTo>
                  <a:pt x="1588" y="2514"/>
                </a:lnTo>
                <a:lnTo>
                  <a:pt x="1590" y="2514"/>
                </a:lnTo>
                <a:lnTo>
                  <a:pt x="1588" y="2510"/>
                </a:lnTo>
                <a:lnTo>
                  <a:pt x="1586" y="2510"/>
                </a:lnTo>
                <a:close/>
                <a:moveTo>
                  <a:pt x="1519" y="2417"/>
                </a:moveTo>
                <a:lnTo>
                  <a:pt x="1519" y="2415"/>
                </a:lnTo>
                <a:lnTo>
                  <a:pt x="1517" y="2415"/>
                </a:lnTo>
                <a:lnTo>
                  <a:pt x="1515" y="2417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19"/>
                </a:lnTo>
                <a:lnTo>
                  <a:pt x="1515" y="2422"/>
                </a:lnTo>
                <a:lnTo>
                  <a:pt x="1517" y="2422"/>
                </a:lnTo>
                <a:lnTo>
                  <a:pt x="1517" y="2422"/>
                </a:lnTo>
                <a:lnTo>
                  <a:pt x="1521" y="2422"/>
                </a:lnTo>
                <a:lnTo>
                  <a:pt x="1521" y="2419"/>
                </a:lnTo>
                <a:lnTo>
                  <a:pt x="1523" y="2419"/>
                </a:lnTo>
                <a:lnTo>
                  <a:pt x="1523" y="2417"/>
                </a:lnTo>
                <a:lnTo>
                  <a:pt x="1521" y="2417"/>
                </a:lnTo>
                <a:lnTo>
                  <a:pt x="1519" y="2417"/>
                </a:lnTo>
                <a:close/>
                <a:moveTo>
                  <a:pt x="1519" y="2426"/>
                </a:moveTo>
                <a:lnTo>
                  <a:pt x="1519" y="2426"/>
                </a:lnTo>
                <a:lnTo>
                  <a:pt x="1519" y="2426"/>
                </a:lnTo>
                <a:lnTo>
                  <a:pt x="1519" y="2426"/>
                </a:lnTo>
                <a:lnTo>
                  <a:pt x="1517" y="2424"/>
                </a:lnTo>
                <a:lnTo>
                  <a:pt x="1515" y="2424"/>
                </a:lnTo>
                <a:lnTo>
                  <a:pt x="1515" y="2426"/>
                </a:lnTo>
                <a:lnTo>
                  <a:pt x="1515" y="2426"/>
                </a:lnTo>
                <a:lnTo>
                  <a:pt x="1515" y="2428"/>
                </a:lnTo>
                <a:lnTo>
                  <a:pt x="1515" y="2428"/>
                </a:lnTo>
                <a:lnTo>
                  <a:pt x="1515" y="2430"/>
                </a:lnTo>
                <a:lnTo>
                  <a:pt x="1515" y="2430"/>
                </a:lnTo>
                <a:lnTo>
                  <a:pt x="1517" y="2430"/>
                </a:lnTo>
                <a:lnTo>
                  <a:pt x="1517" y="2428"/>
                </a:lnTo>
                <a:lnTo>
                  <a:pt x="1517" y="2426"/>
                </a:lnTo>
                <a:lnTo>
                  <a:pt x="1519" y="2426"/>
                </a:lnTo>
                <a:close/>
                <a:moveTo>
                  <a:pt x="1521" y="2443"/>
                </a:moveTo>
                <a:lnTo>
                  <a:pt x="1523" y="2443"/>
                </a:lnTo>
                <a:lnTo>
                  <a:pt x="1523" y="2443"/>
                </a:lnTo>
                <a:lnTo>
                  <a:pt x="1525" y="2440"/>
                </a:lnTo>
                <a:lnTo>
                  <a:pt x="1525" y="2440"/>
                </a:lnTo>
                <a:lnTo>
                  <a:pt x="1527" y="2443"/>
                </a:lnTo>
                <a:lnTo>
                  <a:pt x="1527" y="2443"/>
                </a:lnTo>
                <a:lnTo>
                  <a:pt x="1527" y="2440"/>
                </a:lnTo>
                <a:lnTo>
                  <a:pt x="1527" y="2440"/>
                </a:lnTo>
                <a:lnTo>
                  <a:pt x="1527" y="2438"/>
                </a:lnTo>
                <a:lnTo>
                  <a:pt x="1527" y="2438"/>
                </a:lnTo>
                <a:lnTo>
                  <a:pt x="1525" y="2438"/>
                </a:lnTo>
                <a:lnTo>
                  <a:pt x="1523" y="2440"/>
                </a:lnTo>
                <a:lnTo>
                  <a:pt x="1521" y="2440"/>
                </a:lnTo>
                <a:lnTo>
                  <a:pt x="1519" y="2440"/>
                </a:lnTo>
                <a:lnTo>
                  <a:pt x="1519" y="2443"/>
                </a:lnTo>
                <a:lnTo>
                  <a:pt x="1517" y="2443"/>
                </a:lnTo>
                <a:lnTo>
                  <a:pt x="1517" y="2445"/>
                </a:lnTo>
                <a:lnTo>
                  <a:pt x="1517" y="2447"/>
                </a:lnTo>
                <a:lnTo>
                  <a:pt x="1519" y="2445"/>
                </a:lnTo>
                <a:lnTo>
                  <a:pt x="1519" y="2445"/>
                </a:lnTo>
                <a:lnTo>
                  <a:pt x="1521" y="2443"/>
                </a:lnTo>
                <a:lnTo>
                  <a:pt x="1521" y="2443"/>
                </a:lnTo>
                <a:close/>
                <a:moveTo>
                  <a:pt x="1525" y="2457"/>
                </a:moveTo>
                <a:lnTo>
                  <a:pt x="1527" y="2453"/>
                </a:lnTo>
                <a:lnTo>
                  <a:pt x="1527" y="2453"/>
                </a:lnTo>
                <a:lnTo>
                  <a:pt x="1525" y="2451"/>
                </a:lnTo>
                <a:lnTo>
                  <a:pt x="1525" y="2451"/>
                </a:lnTo>
                <a:lnTo>
                  <a:pt x="1525" y="2451"/>
                </a:lnTo>
                <a:lnTo>
                  <a:pt x="1523" y="2447"/>
                </a:lnTo>
                <a:lnTo>
                  <a:pt x="1523" y="2447"/>
                </a:lnTo>
                <a:lnTo>
                  <a:pt x="1523" y="2449"/>
                </a:lnTo>
                <a:lnTo>
                  <a:pt x="1521" y="2449"/>
                </a:lnTo>
                <a:lnTo>
                  <a:pt x="1519" y="2449"/>
                </a:lnTo>
                <a:lnTo>
                  <a:pt x="1521" y="2451"/>
                </a:lnTo>
                <a:lnTo>
                  <a:pt x="1521" y="2455"/>
                </a:lnTo>
                <a:lnTo>
                  <a:pt x="1523" y="2457"/>
                </a:lnTo>
                <a:lnTo>
                  <a:pt x="1523" y="2459"/>
                </a:lnTo>
                <a:lnTo>
                  <a:pt x="1525" y="2459"/>
                </a:lnTo>
                <a:lnTo>
                  <a:pt x="1525" y="2457"/>
                </a:lnTo>
                <a:close/>
                <a:moveTo>
                  <a:pt x="1567" y="2497"/>
                </a:moveTo>
                <a:lnTo>
                  <a:pt x="1569" y="2497"/>
                </a:lnTo>
                <a:lnTo>
                  <a:pt x="1571" y="2497"/>
                </a:lnTo>
                <a:lnTo>
                  <a:pt x="1571" y="2497"/>
                </a:lnTo>
                <a:lnTo>
                  <a:pt x="1576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9"/>
                </a:lnTo>
                <a:lnTo>
                  <a:pt x="1578" y="2497"/>
                </a:lnTo>
                <a:lnTo>
                  <a:pt x="1580" y="2497"/>
                </a:lnTo>
                <a:lnTo>
                  <a:pt x="1578" y="2495"/>
                </a:lnTo>
                <a:lnTo>
                  <a:pt x="1578" y="2495"/>
                </a:lnTo>
                <a:lnTo>
                  <a:pt x="1576" y="2495"/>
                </a:lnTo>
                <a:lnTo>
                  <a:pt x="1574" y="2493"/>
                </a:lnTo>
                <a:lnTo>
                  <a:pt x="1571" y="2491"/>
                </a:lnTo>
                <a:lnTo>
                  <a:pt x="1569" y="2491"/>
                </a:lnTo>
                <a:lnTo>
                  <a:pt x="1565" y="2491"/>
                </a:lnTo>
                <a:lnTo>
                  <a:pt x="1563" y="2491"/>
                </a:lnTo>
                <a:lnTo>
                  <a:pt x="1563" y="2491"/>
                </a:lnTo>
                <a:lnTo>
                  <a:pt x="1561" y="2493"/>
                </a:lnTo>
                <a:lnTo>
                  <a:pt x="1563" y="2495"/>
                </a:lnTo>
                <a:lnTo>
                  <a:pt x="1565" y="2497"/>
                </a:lnTo>
                <a:lnTo>
                  <a:pt x="1565" y="2499"/>
                </a:lnTo>
                <a:lnTo>
                  <a:pt x="1567" y="2497"/>
                </a:lnTo>
                <a:lnTo>
                  <a:pt x="1567" y="2497"/>
                </a:lnTo>
                <a:close/>
                <a:moveTo>
                  <a:pt x="1712" y="2222"/>
                </a:moveTo>
                <a:lnTo>
                  <a:pt x="1710" y="2222"/>
                </a:lnTo>
                <a:lnTo>
                  <a:pt x="1708" y="2222"/>
                </a:lnTo>
                <a:lnTo>
                  <a:pt x="1708" y="2222"/>
                </a:lnTo>
                <a:lnTo>
                  <a:pt x="1710" y="2225"/>
                </a:lnTo>
                <a:lnTo>
                  <a:pt x="1710" y="2225"/>
                </a:lnTo>
                <a:lnTo>
                  <a:pt x="1712" y="2225"/>
                </a:lnTo>
                <a:lnTo>
                  <a:pt x="1712" y="2225"/>
                </a:lnTo>
                <a:lnTo>
                  <a:pt x="1712" y="2222"/>
                </a:lnTo>
                <a:close/>
                <a:moveTo>
                  <a:pt x="1680" y="2508"/>
                </a:moveTo>
                <a:lnTo>
                  <a:pt x="1680" y="2508"/>
                </a:lnTo>
                <a:lnTo>
                  <a:pt x="1678" y="2508"/>
                </a:lnTo>
                <a:lnTo>
                  <a:pt x="1678" y="2508"/>
                </a:lnTo>
                <a:lnTo>
                  <a:pt x="1674" y="2508"/>
                </a:lnTo>
                <a:lnTo>
                  <a:pt x="1672" y="2505"/>
                </a:lnTo>
                <a:lnTo>
                  <a:pt x="1672" y="2508"/>
                </a:lnTo>
                <a:lnTo>
                  <a:pt x="1672" y="2508"/>
                </a:lnTo>
                <a:lnTo>
                  <a:pt x="1670" y="2508"/>
                </a:lnTo>
                <a:lnTo>
                  <a:pt x="1670" y="2510"/>
                </a:lnTo>
                <a:lnTo>
                  <a:pt x="1670" y="2510"/>
                </a:lnTo>
                <a:lnTo>
                  <a:pt x="1672" y="2510"/>
                </a:lnTo>
                <a:lnTo>
                  <a:pt x="1674" y="2510"/>
                </a:lnTo>
                <a:lnTo>
                  <a:pt x="1674" y="2510"/>
                </a:lnTo>
                <a:lnTo>
                  <a:pt x="1676" y="2508"/>
                </a:lnTo>
                <a:lnTo>
                  <a:pt x="1680" y="2508"/>
                </a:lnTo>
                <a:lnTo>
                  <a:pt x="1680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3" y="2508"/>
                </a:lnTo>
                <a:lnTo>
                  <a:pt x="1680" y="2508"/>
                </a:lnTo>
                <a:close/>
                <a:moveTo>
                  <a:pt x="1724" y="2451"/>
                </a:moveTo>
                <a:lnTo>
                  <a:pt x="1727" y="2449"/>
                </a:lnTo>
                <a:lnTo>
                  <a:pt x="1724" y="2449"/>
                </a:lnTo>
                <a:lnTo>
                  <a:pt x="1724" y="2449"/>
                </a:lnTo>
                <a:lnTo>
                  <a:pt x="1722" y="2449"/>
                </a:lnTo>
                <a:lnTo>
                  <a:pt x="1722" y="2451"/>
                </a:lnTo>
                <a:lnTo>
                  <a:pt x="1722" y="2451"/>
                </a:lnTo>
                <a:lnTo>
                  <a:pt x="1724" y="2453"/>
                </a:lnTo>
                <a:lnTo>
                  <a:pt x="1724" y="2453"/>
                </a:lnTo>
                <a:lnTo>
                  <a:pt x="1724" y="2451"/>
                </a:lnTo>
                <a:close/>
                <a:moveTo>
                  <a:pt x="1745" y="2447"/>
                </a:moveTo>
                <a:lnTo>
                  <a:pt x="1745" y="2447"/>
                </a:lnTo>
                <a:lnTo>
                  <a:pt x="1747" y="2445"/>
                </a:lnTo>
                <a:lnTo>
                  <a:pt x="1747" y="2445"/>
                </a:lnTo>
                <a:lnTo>
                  <a:pt x="1747" y="2445"/>
                </a:lnTo>
                <a:lnTo>
                  <a:pt x="1750" y="2443"/>
                </a:lnTo>
                <a:lnTo>
                  <a:pt x="1750" y="2443"/>
                </a:lnTo>
                <a:lnTo>
                  <a:pt x="1747" y="2443"/>
                </a:lnTo>
                <a:lnTo>
                  <a:pt x="1747" y="2440"/>
                </a:lnTo>
                <a:lnTo>
                  <a:pt x="1745" y="2443"/>
                </a:lnTo>
                <a:lnTo>
                  <a:pt x="1745" y="2443"/>
                </a:lnTo>
                <a:lnTo>
                  <a:pt x="1743" y="2443"/>
                </a:lnTo>
                <a:lnTo>
                  <a:pt x="1741" y="2443"/>
                </a:lnTo>
                <a:lnTo>
                  <a:pt x="1741" y="2443"/>
                </a:lnTo>
                <a:lnTo>
                  <a:pt x="1739" y="2443"/>
                </a:lnTo>
                <a:lnTo>
                  <a:pt x="1739" y="2443"/>
                </a:lnTo>
                <a:lnTo>
                  <a:pt x="1737" y="2443"/>
                </a:lnTo>
                <a:lnTo>
                  <a:pt x="1735" y="2443"/>
                </a:lnTo>
                <a:lnTo>
                  <a:pt x="1733" y="2443"/>
                </a:lnTo>
                <a:lnTo>
                  <a:pt x="1731" y="2440"/>
                </a:lnTo>
                <a:lnTo>
                  <a:pt x="1731" y="2440"/>
                </a:lnTo>
                <a:lnTo>
                  <a:pt x="1731" y="2443"/>
                </a:lnTo>
                <a:lnTo>
                  <a:pt x="1731" y="2443"/>
                </a:lnTo>
                <a:lnTo>
                  <a:pt x="1731" y="2443"/>
                </a:lnTo>
                <a:lnTo>
                  <a:pt x="1733" y="2445"/>
                </a:lnTo>
                <a:lnTo>
                  <a:pt x="1735" y="2445"/>
                </a:lnTo>
                <a:lnTo>
                  <a:pt x="1735" y="2447"/>
                </a:lnTo>
                <a:lnTo>
                  <a:pt x="1735" y="2447"/>
                </a:lnTo>
                <a:lnTo>
                  <a:pt x="1731" y="2447"/>
                </a:lnTo>
                <a:lnTo>
                  <a:pt x="1731" y="2447"/>
                </a:lnTo>
                <a:lnTo>
                  <a:pt x="1731" y="2449"/>
                </a:lnTo>
                <a:lnTo>
                  <a:pt x="1731" y="2449"/>
                </a:lnTo>
                <a:lnTo>
                  <a:pt x="1733" y="2449"/>
                </a:lnTo>
                <a:lnTo>
                  <a:pt x="1733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5" y="2449"/>
                </a:lnTo>
                <a:lnTo>
                  <a:pt x="1733" y="2451"/>
                </a:lnTo>
                <a:lnTo>
                  <a:pt x="1733" y="2451"/>
                </a:lnTo>
                <a:lnTo>
                  <a:pt x="1731" y="2453"/>
                </a:lnTo>
                <a:lnTo>
                  <a:pt x="1727" y="2453"/>
                </a:lnTo>
                <a:lnTo>
                  <a:pt x="1724" y="2455"/>
                </a:lnTo>
                <a:lnTo>
                  <a:pt x="1727" y="2457"/>
                </a:lnTo>
                <a:lnTo>
                  <a:pt x="1729" y="2457"/>
                </a:lnTo>
                <a:lnTo>
                  <a:pt x="1731" y="2457"/>
                </a:lnTo>
                <a:lnTo>
                  <a:pt x="1731" y="2457"/>
                </a:lnTo>
                <a:lnTo>
                  <a:pt x="1733" y="2457"/>
                </a:lnTo>
                <a:lnTo>
                  <a:pt x="1733" y="2457"/>
                </a:lnTo>
                <a:lnTo>
                  <a:pt x="1733" y="2455"/>
                </a:lnTo>
                <a:lnTo>
                  <a:pt x="1735" y="2455"/>
                </a:lnTo>
                <a:lnTo>
                  <a:pt x="1735" y="2453"/>
                </a:lnTo>
                <a:lnTo>
                  <a:pt x="1735" y="2453"/>
                </a:lnTo>
                <a:lnTo>
                  <a:pt x="1737" y="2453"/>
                </a:lnTo>
                <a:lnTo>
                  <a:pt x="1739" y="2453"/>
                </a:lnTo>
                <a:lnTo>
                  <a:pt x="1739" y="2453"/>
                </a:lnTo>
                <a:lnTo>
                  <a:pt x="1743" y="2449"/>
                </a:lnTo>
                <a:lnTo>
                  <a:pt x="1745" y="2447"/>
                </a:lnTo>
                <a:close/>
                <a:moveTo>
                  <a:pt x="1630" y="2529"/>
                </a:moveTo>
                <a:lnTo>
                  <a:pt x="1626" y="2529"/>
                </a:lnTo>
                <a:lnTo>
                  <a:pt x="1626" y="2529"/>
                </a:lnTo>
                <a:lnTo>
                  <a:pt x="1624" y="2529"/>
                </a:lnTo>
                <a:lnTo>
                  <a:pt x="1624" y="2529"/>
                </a:lnTo>
                <a:lnTo>
                  <a:pt x="1626" y="2529"/>
                </a:lnTo>
                <a:lnTo>
                  <a:pt x="1626" y="2531"/>
                </a:lnTo>
                <a:lnTo>
                  <a:pt x="1628" y="2531"/>
                </a:lnTo>
                <a:lnTo>
                  <a:pt x="1628" y="2531"/>
                </a:lnTo>
                <a:lnTo>
                  <a:pt x="1630" y="2531"/>
                </a:lnTo>
                <a:lnTo>
                  <a:pt x="1630" y="2529"/>
                </a:lnTo>
                <a:lnTo>
                  <a:pt x="1630" y="2529"/>
                </a:lnTo>
                <a:lnTo>
                  <a:pt x="1630" y="2529"/>
                </a:lnTo>
                <a:close/>
                <a:moveTo>
                  <a:pt x="1636" y="2514"/>
                </a:moveTo>
                <a:lnTo>
                  <a:pt x="1634" y="2512"/>
                </a:lnTo>
                <a:lnTo>
                  <a:pt x="1630" y="2512"/>
                </a:lnTo>
                <a:lnTo>
                  <a:pt x="1624" y="2510"/>
                </a:lnTo>
                <a:lnTo>
                  <a:pt x="1622" y="2510"/>
                </a:lnTo>
                <a:lnTo>
                  <a:pt x="1618" y="2512"/>
                </a:lnTo>
                <a:lnTo>
                  <a:pt x="1620" y="2514"/>
                </a:lnTo>
                <a:lnTo>
                  <a:pt x="1620" y="2516"/>
                </a:lnTo>
                <a:lnTo>
                  <a:pt x="1622" y="2516"/>
                </a:lnTo>
                <a:lnTo>
                  <a:pt x="1622" y="2516"/>
                </a:lnTo>
                <a:lnTo>
                  <a:pt x="1626" y="2518"/>
                </a:lnTo>
                <a:lnTo>
                  <a:pt x="1626" y="2518"/>
                </a:lnTo>
                <a:lnTo>
                  <a:pt x="1628" y="2516"/>
                </a:lnTo>
                <a:lnTo>
                  <a:pt x="1628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0" y="2516"/>
                </a:lnTo>
                <a:lnTo>
                  <a:pt x="1632" y="2518"/>
                </a:lnTo>
                <a:lnTo>
                  <a:pt x="1632" y="2518"/>
                </a:lnTo>
                <a:lnTo>
                  <a:pt x="1634" y="2518"/>
                </a:lnTo>
                <a:lnTo>
                  <a:pt x="1634" y="2516"/>
                </a:lnTo>
                <a:lnTo>
                  <a:pt x="1636" y="2516"/>
                </a:lnTo>
                <a:lnTo>
                  <a:pt x="1636" y="2516"/>
                </a:lnTo>
                <a:lnTo>
                  <a:pt x="1636" y="2514"/>
                </a:lnTo>
                <a:lnTo>
                  <a:pt x="1636" y="2514"/>
                </a:lnTo>
                <a:close/>
                <a:moveTo>
                  <a:pt x="1632" y="2524"/>
                </a:moveTo>
                <a:lnTo>
                  <a:pt x="1632" y="2524"/>
                </a:lnTo>
                <a:lnTo>
                  <a:pt x="1632" y="2524"/>
                </a:lnTo>
                <a:lnTo>
                  <a:pt x="1630" y="2524"/>
                </a:lnTo>
                <a:lnTo>
                  <a:pt x="1630" y="2524"/>
                </a:lnTo>
                <a:lnTo>
                  <a:pt x="1630" y="2526"/>
                </a:lnTo>
                <a:lnTo>
                  <a:pt x="1628" y="2526"/>
                </a:lnTo>
                <a:lnTo>
                  <a:pt x="1628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9"/>
                </a:lnTo>
                <a:lnTo>
                  <a:pt x="1632" y="2529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6"/>
                </a:lnTo>
                <a:lnTo>
                  <a:pt x="1632" y="2524"/>
                </a:lnTo>
                <a:close/>
                <a:moveTo>
                  <a:pt x="1643" y="2516"/>
                </a:moveTo>
                <a:lnTo>
                  <a:pt x="1643" y="2516"/>
                </a:lnTo>
                <a:lnTo>
                  <a:pt x="1643" y="2516"/>
                </a:lnTo>
                <a:lnTo>
                  <a:pt x="1643" y="2516"/>
                </a:lnTo>
                <a:lnTo>
                  <a:pt x="1643" y="2518"/>
                </a:lnTo>
                <a:lnTo>
                  <a:pt x="1643" y="2518"/>
                </a:lnTo>
                <a:lnTo>
                  <a:pt x="1643" y="2518"/>
                </a:lnTo>
                <a:lnTo>
                  <a:pt x="1645" y="2516"/>
                </a:lnTo>
                <a:lnTo>
                  <a:pt x="1645" y="2516"/>
                </a:lnTo>
                <a:lnTo>
                  <a:pt x="1645" y="2516"/>
                </a:lnTo>
                <a:lnTo>
                  <a:pt x="1643" y="2516"/>
                </a:lnTo>
                <a:close/>
                <a:moveTo>
                  <a:pt x="1737" y="2440"/>
                </a:moveTo>
                <a:lnTo>
                  <a:pt x="1737" y="2440"/>
                </a:lnTo>
                <a:lnTo>
                  <a:pt x="1737" y="2440"/>
                </a:lnTo>
                <a:lnTo>
                  <a:pt x="1735" y="2440"/>
                </a:lnTo>
                <a:lnTo>
                  <a:pt x="1735" y="2440"/>
                </a:lnTo>
                <a:lnTo>
                  <a:pt x="1735" y="2443"/>
                </a:lnTo>
                <a:lnTo>
                  <a:pt x="1737" y="2443"/>
                </a:lnTo>
                <a:lnTo>
                  <a:pt x="1737" y="2440"/>
                </a:lnTo>
                <a:close/>
                <a:moveTo>
                  <a:pt x="1297" y="1640"/>
                </a:moveTo>
                <a:lnTo>
                  <a:pt x="1297" y="1640"/>
                </a:lnTo>
                <a:lnTo>
                  <a:pt x="1297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299" y="1642"/>
                </a:lnTo>
                <a:lnTo>
                  <a:pt x="1301" y="1640"/>
                </a:lnTo>
                <a:lnTo>
                  <a:pt x="1301" y="1640"/>
                </a:lnTo>
                <a:lnTo>
                  <a:pt x="1299" y="1638"/>
                </a:lnTo>
                <a:lnTo>
                  <a:pt x="1297" y="1640"/>
                </a:lnTo>
                <a:close/>
                <a:moveTo>
                  <a:pt x="1291" y="1640"/>
                </a:moveTo>
                <a:lnTo>
                  <a:pt x="1291" y="1640"/>
                </a:lnTo>
                <a:lnTo>
                  <a:pt x="1291" y="1640"/>
                </a:lnTo>
                <a:lnTo>
                  <a:pt x="1291" y="1638"/>
                </a:lnTo>
                <a:lnTo>
                  <a:pt x="1287" y="1633"/>
                </a:lnTo>
                <a:lnTo>
                  <a:pt x="1287" y="1631"/>
                </a:lnTo>
                <a:lnTo>
                  <a:pt x="1284" y="1631"/>
                </a:lnTo>
                <a:lnTo>
                  <a:pt x="1284" y="1629"/>
                </a:lnTo>
                <a:lnTo>
                  <a:pt x="1284" y="1629"/>
                </a:lnTo>
                <a:lnTo>
                  <a:pt x="1282" y="1629"/>
                </a:lnTo>
                <a:lnTo>
                  <a:pt x="1282" y="1631"/>
                </a:lnTo>
                <a:lnTo>
                  <a:pt x="1280" y="1631"/>
                </a:lnTo>
                <a:lnTo>
                  <a:pt x="1280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2" y="1631"/>
                </a:lnTo>
                <a:lnTo>
                  <a:pt x="1284" y="1635"/>
                </a:lnTo>
                <a:lnTo>
                  <a:pt x="1287" y="1638"/>
                </a:lnTo>
                <a:lnTo>
                  <a:pt x="1287" y="1638"/>
                </a:lnTo>
                <a:lnTo>
                  <a:pt x="1289" y="1640"/>
                </a:lnTo>
                <a:lnTo>
                  <a:pt x="1287" y="1640"/>
                </a:lnTo>
                <a:lnTo>
                  <a:pt x="1284" y="1642"/>
                </a:lnTo>
                <a:lnTo>
                  <a:pt x="1282" y="1642"/>
                </a:lnTo>
                <a:lnTo>
                  <a:pt x="1282" y="1644"/>
                </a:lnTo>
                <a:lnTo>
                  <a:pt x="1282" y="1644"/>
                </a:lnTo>
                <a:lnTo>
                  <a:pt x="1282" y="1646"/>
                </a:lnTo>
                <a:lnTo>
                  <a:pt x="1284" y="1646"/>
                </a:lnTo>
                <a:lnTo>
                  <a:pt x="1287" y="1646"/>
                </a:lnTo>
                <a:lnTo>
                  <a:pt x="1291" y="1644"/>
                </a:lnTo>
                <a:lnTo>
                  <a:pt x="1293" y="1642"/>
                </a:lnTo>
                <a:lnTo>
                  <a:pt x="1291" y="1642"/>
                </a:lnTo>
                <a:lnTo>
                  <a:pt x="1291" y="1640"/>
                </a:lnTo>
                <a:close/>
                <a:moveTo>
                  <a:pt x="1023" y="2030"/>
                </a:moveTo>
                <a:lnTo>
                  <a:pt x="1023" y="2030"/>
                </a:lnTo>
                <a:lnTo>
                  <a:pt x="1023" y="2032"/>
                </a:lnTo>
                <a:lnTo>
                  <a:pt x="1025" y="2030"/>
                </a:lnTo>
                <a:lnTo>
                  <a:pt x="1025" y="2030"/>
                </a:lnTo>
                <a:lnTo>
                  <a:pt x="1025" y="2030"/>
                </a:lnTo>
                <a:lnTo>
                  <a:pt x="1023" y="2030"/>
                </a:lnTo>
                <a:close/>
                <a:moveTo>
                  <a:pt x="1284" y="1638"/>
                </a:moveTo>
                <a:lnTo>
                  <a:pt x="1284" y="1635"/>
                </a:lnTo>
                <a:lnTo>
                  <a:pt x="1282" y="1635"/>
                </a:lnTo>
                <a:lnTo>
                  <a:pt x="1280" y="1635"/>
                </a:lnTo>
                <a:lnTo>
                  <a:pt x="1280" y="1635"/>
                </a:lnTo>
                <a:lnTo>
                  <a:pt x="1280" y="1638"/>
                </a:lnTo>
                <a:lnTo>
                  <a:pt x="1280" y="1638"/>
                </a:lnTo>
                <a:lnTo>
                  <a:pt x="1282" y="1638"/>
                </a:lnTo>
                <a:lnTo>
                  <a:pt x="1282" y="1638"/>
                </a:lnTo>
                <a:lnTo>
                  <a:pt x="1284" y="1638"/>
                </a:lnTo>
                <a:close/>
                <a:moveTo>
                  <a:pt x="987" y="1271"/>
                </a:moveTo>
                <a:lnTo>
                  <a:pt x="985" y="1273"/>
                </a:lnTo>
                <a:lnTo>
                  <a:pt x="989" y="1275"/>
                </a:lnTo>
                <a:lnTo>
                  <a:pt x="989" y="1275"/>
                </a:lnTo>
                <a:lnTo>
                  <a:pt x="987" y="1273"/>
                </a:lnTo>
                <a:lnTo>
                  <a:pt x="987" y="1271"/>
                </a:lnTo>
                <a:close/>
                <a:moveTo>
                  <a:pt x="1064" y="1315"/>
                </a:moveTo>
                <a:lnTo>
                  <a:pt x="1062" y="1315"/>
                </a:lnTo>
                <a:lnTo>
                  <a:pt x="1062" y="1317"/>
                </a:lnTo>
                <a:lnTo>
                  <a:pt x="1062" y="1317"/>
                </a:lnTo>
                <a:lnTo>
                  <a:pt x="1064" y="1317"/>
                </a:lnTo>
                <a:lnTo>
                  <a:pt x="1064" y="1317"/>
                </a:lnTo>
                <a:lnTo>
                  <a:pt x="1064" y="1315"/>
                </a:lnTo>
                <a:lnTo>
                  <a:pt x="1064" y="1315"/>
                </a:lnTo>
                <a:close/>
                <a:moveTo>
                  <a:pt x="999" y="1357"/>
                </a:moveTo>
                <a:lnTo>
                  <a:pt x="999" y="1359"/>
                </a:lnTo>
                <a:lnTo>
                  <a:pt x="999" y="1359"/>
                </a:lnTo>
                <a:lnTo>
                  <a:pt x="999" y="1359"/>
                </a:lnTo>
                <a:lnTo>
                  <a:pt x="1002" y="1359"/>
                </a:lnTo>
                <a:lnTo>
                  <a:pt x="999" y="1359"/>
                </a:lnTo>
                <a:lnTo>
                  <a:pt x="999" y="1357"/>
                </a:lnTo>
                <a:close/>
                <a:moveTo>
                  <a:pt x="891" y="1132"/>
                </a:moveTo>
                <a:lnTo>
                  <a:pt x="891" y="1132"/>
                </a:lnTo>
                <a:lnTo>
                  <a:pt x="891" y="1134"/>
                </a:lnTo>
                <a:lnTo>
                  <a:pt x="893" y="1134"/>
                </a:lnTo>
                <a:lnTo>
                  <a:pt x="893" y="1134"/>
                </a:lnTo>
                <a:lnTo>
                  <a:pt x="895" y="1134"/>
                </a:lnTo>
                <a:lnTo>
                  <a:pt x="893" y="1134"/>
                </a:lnTo>
                <a:lnTo>
                  <a:pt x="893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lnTo>
                  <a:pt x="891" y="1132"/>
                </a:lnTo>
                <a:close/>
                <a:moveTo>
                  <a:pt x="1515" y="2401"/>
                </a:moveTo>
                <a:lnTo>
                  <a:pt x="1517" y="2399"/>
                </a:lnTo>
                <a:lnTo>
                  <a:pt x="1519" y="2394"/>
                </a:lnTo>
                <a:lnTo>
                  <a:pt x="1519" y="2394"/>
                </a:lnTo>
                <a:lnTo>
                  <a:pt x="1519" y="2392"/>
                </a:lnTo>
                <a:lnTo>
                  <a:pt x="1517" y="2392"/>
                </a:lnTo>
                <a:lnTo>
                  <a:pt x="1517" y="2394"/>
                </a:lnTo>
                <a:lnTo>
                  <a:pt x="1515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4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3" y="2396"/>
                </a:lnTo>
                <a:lnTo>
                  <a:pt x="1515" y="2399"/>
                </a:lnTo>
                <a:lnTo>
                  <a:pt x="1513" y="2399"/>
                </a:lnTo>
                <a:lnTo>
                  <a:pt x="1513" y="2401"/>
                </a:lnTo>
                <a:lnTo>
                  <a:pt x="1513" y="2401"/>
                </a:lnTo>
                <a:lnTo>
                  <a:pt x="1513" y="2401"/>
                </a:lnTo>
                <a:lnTo>
                  <a:pt x="1515" y="2401"/>
                </a:lnTo>
                <a:close/>
                <a:moveTo>
                  <a:pt x="939" y="1212"/>
                </a:moveTo>
                <a:lnTo>
                  <a:pt x="939" y="1214"/>
                </a:lnTo>
                <a:lnTo>
                  <a:pt x="939" y="1216"/>
                </a:lnTo>
                <a:lnTo>
                  <a:pt x="937" y="1216"/>
                </a:lnTo>
                <a:lnTo>
                  <a:pt x="939" y="1218"/>
                </a:lnTo>
                <a:lnTo>
                  <a:pt x="939" y="1218"/>
                </a:lnTo>
                <a:lnTo>
                  <a:pt x="939" y="1216"/>
                </a:lnTo>
                <a:lnTo>
                  <a:pt x="939" y="1214"/>
                </a:lnTo>
                <a:lnTo>
                  <a:pt x="939" y="1212"/>
                </a:lnTo>
                <a:close/>
                <a:moveTo>
                  <a:pt x="983" y="1271"/>
                </a:moveTo>
                <a:lnTo>
                  <a:pt x="983" y="1269"/>
                </a:lnTo>
                <a:lnTo>
                  <a:pt x="983" y="1269"/>
                </a:lnTo>
                <a:lnTo>
                  <a:pt x="983" y="1266"/>
                </a:lnTo>
                <a:lnTo>
                  <a:pt x="983" y="1266"/>
                </a:lnTo>
                <a:lnTo>
                  <a:pt x="983" y="1262"/>
                </a:lnTo>
                <a:lnTo>
                  <a:pt x="983" y="1260"/>
                </a:lnTo>
                <a:lnTo>
                  <a:pt x="983" y="1266"/>
                </a:lnTo>
                <a:lnTo>
                  <a:pt x="981" y="1269"/>
                </a:lnTo>
                <a:lnTo>
                  <a:pt x="983" y="1269"/>
                </a:lnTo>
                <a:lnTo>
                  <a:pt x="983" y="1269"/>
                </a:lnTo>
                <a:lnTo>
                  <a:pt x="983" y="1271"/>
                </a:lnTo>
                <a:lnTo>
                  <a:pt x="985" y="1273"/>
                </a:lnTo>
                <a:lnTo>
                  <a:pt x="985" y="1273"/>
                </a:lnTo>
                <a:lnTo>
                  <a:pt x="985" y="1271"/>
                </a:lnTo>
                <a:lnTo>
                  <a:pt x="983" y="1271"/>
                </a:lnTo>
                <a:close/>
                <a:moveTo>
                  <a:pt x="895" y="1201"/>
                </a:moveTo>
                <a:lnTo>
                  <a:pt x="895" y="1201"/>
                </a:lnTo>
                <a:lnTo>
                  <a:pt x="895" y="1199"/>
                </a:lnTo>
                <a:lnTo>
                  <a:pt x="893" y="1199"/>
                </a:lnTo>
                <a:lnTo>
                  <a:pt x="893" y="1201"/>
                </a:lnTo>
                <a:lnTo>
                  <a:pt x="893" y="1201"/>
                </a:lnTo>
                <a:lnTo>
                  <a:pt x="895" y="1204"/>
                </a:lnTo>
                <a:lnTo>
                  <a:pt x="895" y="1204"/>
                </a:lnTo>
                <a:lnTo>
                  <a:pt x="895" y="1201"/>
                </a:lnTo>
                <a:lnTo>
                  <a:pt x="895" y="1201"/>
                </a:lnTo>
                <a:close/>
                <a:moveTo>
                  <a:pt x="1523" y="2375"/>
                </a:moveTo>
                <a:lnTo>
                  <a:pt x="1521" y="2378"/>
                </a:lnTo>
                <a:lnTo>
                  <a:pt x="1519" y="2378"/>
                </a:lnTo>
                <a:lnTo>
                  <a:pt x="1517" y="2380"/>
                </a:lnTo>
                <a:lnTo>
                  <a:pt x="1517" y="2380"/>
                </a:lnTo>
                <a:lnTo>
                  <a:pt x="1519" y="2382"/>
                </a:lnTo>
                <a:lnTo>
                  <a:pt x="1519" y="2382"/>
                </a:lnTo>
                <a:lnTo>
                  <a:pt x="1519" y="2384"/>
                </a:lnTo>
                <a:lnTo>
                  <a:pt x="1519" y="2386"/>
                </a:lnTo>
                <a:lnTo>
                  <a:pt x="1521" y="2386"/>
                </a:lnTo>
                <a:lnTo>
                  <a:pt x="1521" y="2388"/>
                </a:lnTo>
                <a:lnTo>
                  <a:pt x="1523" y="2390"/>
                </a:lnTo>
                <a:lnTo>
                  <a:pt x="1525" y="2390"/>
                </a:lnTo>
                <a:lnTo>
                  <a:pt x="1527" y="2390"/>
                </a:lnTo>
                <a:lnTo>
                  <a:pt x="1527" y="2390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6"/>
                </a:lnTo>
                <a:lnTo>
                  <a:pt x="1527" y="2384"/>
                </a:lnTo>
                <a:lnTo>
                  <a:pt x="1525" y="2384"/>
                </a:lnTo>
                <a:lnTo>
                  <a:pt x="1525" y="2382"/>
                </a:lnTo>
                <a:lnTo>
                  <a:pt x="1525" y="2382"/>
                </a:lnTo>
                <a:lnTo>
                  <a:pt x="1525" y="2380"/>
                </a:lnTo>
                <a:lnTo>
                  <a:pt x="1523" y="2380"/>
                </a:lnTo>
                <a:lnTo>
                  <a:pt x="1523" y="2380"/>
                </a:lnTo>
                <a:lnTo>
                  <a:pt x="1523" y="2375"/>
                </a:lnTo>
                <a:lnTo>
                  <a:pt x="1523" y="2375"/>
                </a:lnTo>
                <a:close/>
                <a:moveTo>
                  <a:pt x="1511" y="2390"/>
                </a:moveTo>
                <a:lnTo>
                  <a:pt x="1513" y="2392"/>
                </a:lnTo>
                <a:lnTo>
                  <a:pt x="1513" y="2392"/>
                </a:lnTo>
                <a:lnTo>
                  <a:pt x="1515" y="2392"/>
                </a:lnTo>
                <a:lnTo>
                  <a:pt x="1517" y="2390"/>
                </a:lnTo>
                <a:lnTo>
                  <a:pt x="1519" y="2390"/>
                </a:lnTo>
                <a:lnTo>
                  <a:pt x="1519" y="2386"/>
                </a:lnTo>
                <a:lnTo>
                  <a:pt x="1517" y="2382"/>
                </a:lnTo>
                <a:lnTo>
                  <a:pt x="1517" y="2380"/>
                </a:lnTo>
                <a:lnTo>
                  <a:pt x="1515" y="2380"/>
                </a:lnTo>
                <a:lnTo>
                  <a:pt x="1513" y="2380"/>
                </a:lnTo>
                <a:lnTo>
                  <a:pt x="1513" y="2380"/>
                </a:lnTo>
                <a:lnTo>
                  <a:pt x="1513" y="2382"/>
                </a:lnTo>
                <a:lnTo>
                  <a:pt x="1513" y="2382"/>
                </a:lnTo>
                <a:lnTo>
                  <a:pt x="1513" y="2384"/>
                </a:lnTo>
                <a:lnTo>
                  <a:pt x="1511" y="2390"/>
                </a:lnTo>
                <a:close/>
                <a:moveTo>
                  <a:pt x="1465" y="2132"/>
                </a:move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5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3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7" y="2132"/>
                </a:lnTo>
                <a:lnTo>
                  <a:pt x="1465" y="2132"/>
                </a:lnTo>
                <a:close/>
                <a:moveTo>
                  <a:pt x="1521" y="2373"/>
                </a:moveTo>
                <a:lnTo>
                  <a:pt x="1519" y="2373"/>
                </a:lnTo>
                <a:lnTo>
                  <a:pt x="1519" y="2373"/>
                </a:lnTo>
                <a:lnTo>
                  <a:pt x="1517" y="2373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19" y="2375"/>
                </a:lnTo>
                <a:lnTo>
                  <a:pt x="1521" y="2375"/>
                </a:lnTo>
                <a:lnTo>
                  <a:pt x="1523" y="2373"/>
                </a:lnTo>
                <a:lnTo>
                  <a:pt x="1521" y="2373"/>
                </a:lnTo>
                <a:lnTo>
                  <a:pt x="1521" y="2373"/>
                </a:lnTo>
                <a:close/>
                <a:moveTo>
                  <a:pt x="1314" y="1642"/>
                </a:moveTo>
                <a:lnTo>
                  <a:pt x="1314" y="1642"/>
                </a:lnTo>
                <a:lnTo>
                  <a:pt x="1312" y="1642"/>
                </a:lnTo>
                <a:lnTo>
                  <a:pt x="1312" y="1642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0" y="1644"/>
                </a:lnTo>
                <a:lnTo>
                  <a:pt x="1312" y="1644"/>
                </a:lnTo>
                <a:lnTo>
                  <a:pt x="1314" y="1644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lnTo>
                  <a:pt x="1314" y="1642"/>
                </a:lnTo>
                <a:close/>
                <a:moveTo>
                  <a:pt x="1297" y="1648"/>
                </a:moveTo>
                <a:lnTo>
                  <a:pt x="1297" y="1648"/>
                </a:lnTo>
                <a:lnTo>
                  <a:pt x="1297" y="1650"/>
                </a:lnTo>
                <a:lnTo>
                  <a:pt x="1297" y="1650"/>
                </a:lnTo>
                <a:lnTo>
                  <a:pt x="1297" y="1650"/>
                </a:lnTo>
                <a:lnTo>
                  <a:pt x="1299" y="1650"/>
                </a:lnTo>
                <a:lnTo>
                  <a:pt x="1299" y="1650"/>
                </a:lnTo>
                <a:lnTo>
                  <a:pt x="1297" y="1648"/>
                </a:lnTo>
                <a:close/>
                <a:moveTo>
                  <a:pt x="893" y="1143"/>
                </a:moveTo>
                <a:lnTo>
                  <a:pt x="891" y="1141"/>
                </a:lnTo>
                <a:lnTo>
                  <a:pt x="891" y="1139"/>
                </a:lnTo>
                <a:lnTo>
                  <a:pt x="891" y="1139"/>
                </a:lnTo>
                <a:lnTo>
                  <a:pt x="891" y="1141"/>
                </a:lnTo>
                <a:lnTo>
                  <a:pt x="891" y="1143"/>
                </a:lnTo>
                <a:lnTo>
                  <a:pt x="893" y="1143"/>
                </a:lnTo>
                <a:lnTo>
                  <a:pt x="893" y="1143"/>
                </a:lnTo>
                <a:lnTo>
                  <a:pt x="893" y="1143"/>
                </a:lnTo>
                <a:close/>
                <a:moveTo>
                  <a:pt x="1293" y="1633"/>
                </a:moveTo>
                <a:lnTo>
                  <a:pt x="1293" y="1633"/>
                </a:lnTo>
                <a:lnTo>
                  <a:pt x="1291" y="1635"/>
                </a:lnTo>
                <a:lnTo>
                  <a:pt x="1293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5"/>
                </a:lnTo>
                <a:lnTo>
                  <a:pt x="1295" y="1633"/>
                </a:lnTo>
                <a:lnTo>
                  <a:pt x="1293" y="1633"/>
                </a:lnTo>
                <a:close/>
                <a:moveTo>
                  <a:pt x="1425" y="1524"/>
                </a:moveTo>
                <a:lnTo>
                  <a:pt x="1425" y="1524"/>
                </a:lnTo>
                <a:lnTo>
                  <a:pt x="1425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2"/>
                </a:lnTo>
                <a:lnTo>
                  <a:pt x="1423" y="1524"/>
                </a:lnTo>
                <a:lnTo>
                  <a:pt x="1423" y="1524"/>
                </a:lnTo>
                <a:lnTo>
                  <a:pt x="1423" y="1524"/>
                </a:lnTo>
                <a:lnTo>
                  <a:pt x="1425" y="1526"/>
                </a:lnTo>
                <a:lnTo>
                  <a:pt x="1425" y="1526"/>
                </a:lnTo>
                <a:lnTo>
                  <a:pt x="1425" y="1524"/>
                </a:lnTo>
                <a:lnTo>
                  <a:pt x="1425" y="1524"/>
                </a:lnTo>
                <a:close/>
                <a:moveTo>
                  <a:pt x="1465" y="1612"/>
                </a:moveTo>
                <a:lnTo>
                  <a:pt x="1465" y="1612"/>
                </a:lnTo>
                <a:lnTo>
                  <a:pt x="1463" y="1612"/>
                </a:lnTo>
                <a:lnTo>
                  <a:pt x="1465" y="1612"/>
                </a:lnTo>
                <a:lnTo>
                  <a:pt x="1465" y="1612"/>
                </a:lnTo>
                <a:lnTo>
                  <a:pt x="1465" y="1612"/>
                </a:lnTo>
                <a:close/>
                <a:moveTo>
                  <a:pt x="1320" y="1191"/>
                </a:moveTo>
                <a:lnTo>
                  <a:pt x="1320" y="1189"/>
                </a:lnTo>
                <a:lnTo>
                  <a:pt x="1320" y="1187"/>
                </a:lnTo>
                <a:lnTo>
                  <a:pt x="1320" y="1187"/>
                </a:lnTo>
                <a:lnTo>
                  <a:pt x="1320" y="1189"/>
                </a:lnTo>
                <a:lnTo>
                  <a:pt x="1320" y="1191"/>
                </a:lnTo>
                <a:lnTo>
                  <a:pt x="1320" y="1191"/>
                </a:lnTo>
                <a:close/>
                <a:moveTo>
                  <a:pt x="1905" y="1642"/>
                </a:moveTo>
                <a:lnTo>
                  <a:pt x="1905" y="1640"/>
                </a:lnTo>
                <a:lnTo>
                  <a:pt x="1907" y="1638"/>
                </a:lnTo>
                <a:lnTo>
                  <a:pt x="1907" y="1635"/>
                </a:lnTo>
                <a:lnTo>
                  <a:pt x="1907" y="1635"/>
                </a:lnTo>
                <a:lnTo>
                  <a:pt x="1907" y="1635"/>
                </a:lnTo>
                <a:lnTo>
                  <a:pt x="1905" y="1635"/>
                </a:lnTo>
                <a:lnTo>
                  <a:pt x="1905" y="1635"/>
                </a:lnTo>
                <a:lnTo>
                  <a:pt x="1900" y="1633"/>
                </a:lnTo>
                <a:lnTo>
                  <a:pt x="1896" y="1633"/>
                </a:lnTo>
                <a:lnTo>
                  <a:pt x="1894" y="1633"/>
                </a:lnTo>
                <a:lnTo>
                  <a:pt x="1894" y="1633"/>
                </a:lnTo>
                <a:lnTo>
                  <a:pt x="1892" y="1633"/>
                </a:lnTo>
                <a:lnTo>
                  <a:pt x="1890" y="1635"/>
                </a:lnTo>
                <a:lnTo>
                  <a:pt x="1888" y="1635"/>
                </a:lnTo>
                <a:lnTo>
                  <a:pt x="1879" y="1633"/>
                </a:lnTo>
                <a:lnTo>
                  <a:pt x="1877" y="1633"/>
                </a:lnTo>
                <a:lnTo>
                  <a:pt x="1873" y="1635"/>
                </a:lnTo>
                <a:lnTo>
                  <a:pt x="1873" y="1635"/>
                </a:lnTo>
                <a:lnTo>
                  <a:pt x="1873" y="1638"/>
                </a:lnTo>
                <a:lnTo>
                  <a:pt x="1873" y="1640"/>
                </a:lnTo>
                <a:lnTo>
                  <a:pt x="1873" y="1640"/>
                </a:lnTo>
                <a:lnTo>
                  <a:pt x="1873" y="1640"/>
                </a:lnTo>
                <a:lnTo>
                  <a:pt x="1871" y="1642"/>
                </a:lnTo>
                <a:lnTo>
                  <a:pt x="1871" y="1644"/>
                </a:lnTo>
                <a:lnTo>
                  <a:pt x="1871" y="1646"/>
                </a:lnTo>
                <a:lnTo>
                  <a:pt x="1873" y="1646"/>
                </a:lnTo>
                <a:lnTo>
                  <a:pt x="1875" y="1646"/>
                </a:lnTo>
                <a:lnTo>
                  <a:pt x="1875" y="1648"/>
                </a:lnTo>
                <a:lnTo>
                  <a:pt x="1875" y="1648"/>
                </a:lnTo>
                <a:lnTo>
                  <a:pt x="1875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48"/>
                </a:lnTo>
                <a:lnTo>
                  <a:pt x="1873" y="1650"/>
                </a:lnTo>
                <a:lnTo>
                  <a:pt x="1873" y="1652"/>
                </a:lnTo>
                <a:lnTo>
                  <a:pt x="1875" y="1654"/>
                </a:lnTo>
                <a:lnTo>
                  <a:pt x="1875" y="1656"/>
                </a:lnTo>
                <a:lnTo>
                  <a:pt x="1875" y="1656"/>
                </a:lnTo>
                <a:lnTo>
                  <a:pt x="1877" y="1656"/>
                </a:lnTo>
                <a:lnTo>
                  <a:pt x="1877" y="1656"/>
                </a:lnTo>
                <a:lnTo>
                  <a:pt x="1882" y="1656"/>
                </a:lnTo>
                <a:lnTo>
                  <a:pt x="1882" y="1656"/>
                </a:lnTo>
                <a:lnTo>
                  <a:pt x="1884" y="1656"/>
                </a:lnTo>
                <a:lnTo>
                  <a:pt x="1884" y="1656"/>
                </a:lnTo>
                <a:lnTo>
                  <a:pt x="1886" y="1656"/>
                </a:lnTo>
                <a:lnTo>
                  <a:pt x="1888" y="1656"/>
                </a:lnTo>
                <a:lnTo>
                  <a:pt x="1888" y="1656"/>
                </a:lnTo>
                <a:lnTo>
                  <a:pt x="1890" y="1656"/>
                </a:lnTo>
                <a:lnTo>
                  <a:pt x="1890" y="1654"/>
                </a:lnTo>
                <a:lnTo>
                  <a:pt x="1890" y="1652"/>
                </a:lnTo>
                <a:lnTo>
                  <a:pt x="1892" y="1654"/>
                </a:lnTo>
                <a:lnTo>
                  <a:pt x="1892" y="1654"/>
                </a:lnTo>
                <a:lnTo>
                  <a:pt x="1894" y="1654"/>
                </a:lnTo>
                <a:lnTo>
                  <a:pt x="1894" y="1654"/>
                </a:lnTo>
                <a:lnTo>
                  <a:pt x="1894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6" y="1652"/>
                </a:lnTo>
                <a:lnTo>
                  <a:pt x="1898" y="1652"/>
                </a:lnTo>
                <a:lnTo>
                  <a:pt x="1898" y="1652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50"/>
                </a:lnTo>
                <a:lnTo>
                  <a:pt x="1900" y="1648"/>
                </a:lnTo>
                <a:lnTo>
                  <a:pt x="1900" y="1648"/>
                </a:lnTo>
                <a:lnTo>
                  <a:pt x="1903" y="1648"/>
                </a:lnTo>
                <a:lnTo>
                  <a:pt x="1903" y="1648"/>
                </a:lnTo>
                <a:lnTo>
                  <a:pt x="1903" y="1646"/>
                </a:lnTo>
                <a:lnTo>
                  <a:pt x="1905" y="1644"/>
                </a:lnTo>
                <a:lnTo>
                  <a:pt x="1905" y="1644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lnTo>
                  <a:pt x="1905" y="1642"/>
                </a:lnTo>
                <a:close/>
                <a:moveTo>
                  <a:pt x="1322" y="1183"/>
                </a:move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4" y="1185"/>
                </a:lnTo>
                <a:lnTo>
                  <a:pt x="1322" y="1183"/>
                </a:lnTo>
                <a:lnTo>
                  <a:pt x="1322" y="1183"/>
                </a:lnTo>
                <a:close/>
                <a:moveTo>
                  <a:pt x="1320" y="1193"/>
                </a:moveTo>
                <a:lnTo>
                  <a:pt x="1320" y="1191"/>
                </a:lnTo>
                <a:lnTo>
                  <a:pt x="1320" y="1191"/>
                </a:lnTo>
                <a:lnTo>
                  <a:pt x="1320" y="1191"/>
                </a:lnTo>
                <a:lnTo>
                  <a:pt x="1320" y="1193"/>
                </a:lnTo>
                <a:lnTo>
                  <a:pt x="1320" y="1193"/>
                </a:lnTo>
                <a:close/>
                <a:moveTo>
                  <a:pt x="1316" y="1185"/>
                </a:moveTo>
                <a:lnTo>
                  <a:pt x="1314" y="1185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4" y="1187"/>
                </a:lnTo>
                <a:lnTo>
                  <a:pt x="1316" y="1187"/>
                </a:lnTo>
                <a:lnTo>
                  <a:pt x="1316" y="1187"/>
                </a:lnTo>
                <a:lnTo>
                  <a:pt x="1316" y="1185"/>
                </a:lnTo>
                <a:lnTo>
                  <a:pt x="1316" y="1185"/>
                </a:lnTo>
                <a:close/>
                <a:moveTo>
                  <a:pt x="1349" y="1331"/>
                </a:moveTo>
                <a:lnTo>
                  <a:pt x="1347" y="1334"/>
                </a:lnTo>
                <a:lnTo>
                  <a:pt x="1347" y="1334"/>
                </a:lnTo>
                <a:lnTo>
                  <a:pt x="1347" y="1336"/>
                </a:lnTo>
                <a:lnTo>
                  <a:pt x="1347" y="1336"/>
                </a:lnTo>
                <a:lnTo>
                  <a:pt x="1349" y="1334"/>
                </a:lnTo>
                <a:lnTo>
                  <a:pt x="1351" y="1331"/>
                </a:lnTo>
                <a:lnTo>
                  <a:pt x="1351" y="1331"/>
                </a:lnTo>
                <a:lnTo>
                  <a:pt x="1349" y="1331"/>
                </a:lnTo>
                <a:lnTo>
                  <a:pt x="1349" y="1331"/>
                </a:lnTo>
                <a:close/>
                <a:moveTo>
                  <a:pt x="1362" y="1392"/>
                </a:moveTo>
                <a:lnTo>
                  <a:pt x="1362" y="1392"/>
                </a:lnTo>
                <a:lnTo>
                  <a:pt x="1362" y="1394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4" y="1392"/>
                </a:lnTo>
                <a:lnTo>
                  <a:pt x="1362" y="1392"/>
                </a:lnTo>
                <a:close/>
                <a:moveTo>
                  <a:pt x="1280" y="1361"/>
                </a:moveTo>
                <a:lnTo>
                  <a:pt x="1280" y="1359"/>
                </a:lnTo>
                <a:lnTo>
                  <a:pt x="1282" y="1359"/>
                </a:lnTo>
                <a:lnTo>
                  <a:pt x="1282" y="1359"/>
                </a:lnTo>
                <a:lnTo>
                  <a:pt x="1280" y="1359"/>
                </a:lnTo>
                <a:lnTo>
                  <a:pt x="1278" y="1361"/>
                </a:lnTo>
                <a:lnTo>
                  <a:pt x="1278" y="1361"/>
                </a:lnTo>
                <a:lnTo>
                  <a:pt x="1280" y="1361"/>
                </a:lnTo>
                <a:close/>
                <a:moveTo>
                  <a:pt x="1354" y="1394"/>
                </a:moveTo>
                <a:lnTo>
                  <a:pt x="1354" y="1394"/>
                </a:lnTo>
                <a:lnTo>
                  <a:pt x="1354" y="1394"/>
                </a:lnTo>
                <a:lnTo>
                  <a:pt x="1356" y="1394"/>
                </a:lnTo>
                <a:lnTo>
                  <a:pt x="1358" y="1392"/>
                </a:lnTo>
                <a:lnTo>
                  <a:pt x="1358" y="1392"/>
                </a:lnTo>
                <a:lnTo>
                  <a:pt x="1356" y="1394"/>
                </a:lnTo>
                <a:lnTo>
                  <a:pt x="1354" y="1394"/>
                </a:lnTo>
                <a:close/>
                <a:moveTo>
                  <a:pt x="1351" y="1321"/>
                </a:moveTo>
                <a:lnTo>
                  <a:pt x="1351" y="1321"/>
                </a:lnTo>
                <a:lnTo>
                  <a:pt x="1351" y="1321"/>
                </a:lnTo>
                <a:lnTo>
                  <a:pt x="1351" y="1323"/>
                </a:lnTo>
                <a:lnTo>
                  <a:pt x="1351" y="1323"/>
                </a:lnTo>
                <a:lnTo>
                  <a:pt x="1351" y="1321"/>
                </a:lnTo>
                <a:lnTo>
                  <a:pt x="1351" y="1321"/>
                </a:lnTo>
                <a:lnTo>
                  <a:pt x="1351" y="1321"/>
                </a:lnTo>
                <a:close/>
                <a:moveTo>
                  <a:pt x="1427" y="1174"/>
                </a:moveTo>
                <a:lnTo>
                  <a:pt x="1427" y="1174"/>
                </a:lnTo>
                <a:lnTo>
                  <a:pt x="1427" y="1176"/>
                </a:lnTo>
                <a:lnTo>
                  <a:pt x="1429" y="1172"/>
                </a:lnTo>
                <a:lnTo>
                  <a:pt x="1427" y="1172"/>
                </a:lnTo>
                <a:lnTo>
                  <a:pt x="1427" y="1174"/>
                </a:lnTo>
                <a:close/>
                <a:moveTo>
                  <a:pt x="1335" y="1378"/>
                </a:moveTo>
                <a:lnTo>
                  <a:pt x="1335" y="1378"/>
                </a:lnTo>
                <a:lnTo>
                  <a:pt x="1337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78"/>
                </a:lnTo>
                <a:lnTo>
                  <a:pt x="1335" y="1380"/>
                </a:lnTo>
                <a:lnTo>
                  <a:pt x="1335" y="1380"/>
                </a:lnTo>
                <a:lnTo>
                  <a:pt x="1335" y="1378"/>
                </a:lnTo>
                <a:close/>
                <a:moveTo>
                  <a:pt x="1335" y="1367"/>
                </a:moveTo>
                <a:lnTo>
                  <a:pt x="1335" y="1367"/>
                </a:lnTo>
                <a:lnTo>
                  <a:pt x="1333" y="1369"/>
                </a:lnTo>
                <a:lnTo>
                  <a:pt x="1333" y="1371"/>
                </a:lnTo>
                <a:lnTo>
                  <a:pt x="1333" y="1371"/>
                </a:lnTo>
                <a:lnTo>
                  <a:pt x="1333" y="1371"/>
                </a:lnTo>
                <a:lnTo>
                  <a:pt x="1335" y="1367"/>
                </a:lnTo>
                <a:lnTo>
                  <a:pt x="1335" y="1367"/>
                </a:lnTo>
                <a:close/>
                <a:moveTo>
                  <a:pt x="1196" y="1231"/>
                </a:moveTo>
                <a:lnTo>
                  <a:pt x="1196" y="1233"/>
                </a:lnTo>
                <a:lnTo>
                  <a:pt x="1196" y="1237"/>
                </a:lnTo>
                <a:lnTo>
                  <a:pt x="1199" y="1243"/>
                </a:lnTo>
                <a:lnTo>
                  <a:pt x="1201" y="1248"/>
                </a:lnTo>
                <a:lnTo>
                  <a:pt x="1201" y="1248"/>
                </a:lnTo>
                <a:lnTo>
                  <a:pt x="1199" y="1245"/>
                </a:lnTo>
                <a:lnTo>
                  <a:pt x="1196" y="1237"/>
                </a:lnTo>
                <a:lnTo>
                  <a:pt x="1196" y="1231"/>
                </a:lnTo>
                <a:close/>
                <a:moveTo>
                  <a:pt x="1877" y="1604"/>
                </a:moveTo>
                <a:lnTo>
                  <a:pt x="1879" y="1604"/>
                </a:lnTo>
                <a:lnTo>
                  <a:pt x="1879" y="1602"/>
                </a:lnTo>
                <a:lnTo>
                  <a:pt x="1877" y="1600"/>
                </a:lnTo>
                <a:lnTo>
                  <a:pt x="1877" y="1600"/>
                </a:lnTo>
                <a:lnTo>
                  <a:pt x="1877" y="1600"/>
                </a:lnTo>
                <a:lnTo>
                  <a:pt x="1875" y="1600"/>
                </a:lnTo>
                <a:lnTo>
                  <a:pt x="1875" y="1602"/>
                </a:lnTo>
                <a:lnTo>
                  <a:pt x="1877" y="1604"/>
                </a:lnTo>
                <a:lnTo>
                  <a:pt x="1877" y="1604"/>
                </a:lnTo>
                <a:close/>
                <a:moveTo>
                  <a:pt x="1209" y="1214"/>
                </a:moveTo>
                <a:lnTo>
                  <a:pt x="1207" y="1214"/>
                </a:lnTo>
                <a:lnTo>
                  <a:pt x="1207" y="1216"/>
                </a:lnTo>
                <a:lnTo>
                  <a:pt x="1205" y="1216"/>
                </a:lnTo>
                <a:lnTo>
                  <a:pt x="1207" y="1216"/>
                </a:lnTo>
                <a:lnTo>
                  <a:pt x="1209" y="1214"/>
                </a:lnTo>
                <a:lnTo>
                  <a:pt x="1211" y="1214"/>
                </a:lnTo>
                <a:lnTo>
                  <a:pt x="1211" y="1212"/>
                </a:lnTo>
                <a:lnTo>
                  <a:pt x="1211" y="1212"/>
                </a:lnTo>
                <a:lnTo>
                  <a:pt x="1211" y="1214"/>
                </a:lnTo>
                <a:lnTo>
                  <a:pt x="1209" y="1214"/>
                </a:lnTo>
                <a:close/>
                <a:moveTo>
                  <a:pt x="1201" y="1222"/>
                </a:moveTo>
                <a:lnTo>
                  <a:pt x="1199" y="1227"/>
                </a:lnTo>
                <a:lnTo>
                  <a:pt x="1196" y="1229"/>
                </a:lnTo>
                <a:lnTo>
                  <a:pt x="1196" y="1231"/>
                </a:lnTo>
                <a:lnTo>
                  <a:pt x="1196" y="1229"/>
                </a:lnTo>
                <a:lnTo>
                  <a:pt x="1199" y="1227"/>
                </a:lnTo>
                <a:lnTo>
                  <a:pt x="1201" y="1220"/>
                </a:lnTo>
                <a:lnTo>
                  <a:pt x="1201" y="1222"/>
                </a:lnTo>
                <a:close/>
                <a:moveTo>
                  <a:pt x="1278" y="1195"/>
                </a:moveTo>
                <a:lnTo>
                  <a:pt x="1278" y="1193"/>
                </a:lnTo>
                <a:lnTo>
                  <a:pt x="1278" y="1193"/>
                </a:lnTo>
                <a:lnTo>
                  <a:pt x="1276" y="1193"/>
                </a:lnTo>
                <a:lnTo>
                  <a:pt x="1276" y="1193"/>
                </a:lnTo>
                <a:lnTo>
                  <a:pt x="1274" y="1193"/>
                </a:lnTo>
                <a:lnTo>
                  <a:pt x="1274" y="1193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lnTo>
                  <a:pt x="1278" y="1195"/>
                </a:lnTo>
                <a:close/>
                <a:moveTo>
                  <a:pt x="1234" y="1199"/>
                </a:moveTo>
                <a:lnTo>
                  <a:pt x="1230" y="1201"/>
                </a:lnTo>
                <a:lnTo>
                  <a:pt x="1230" y="1201"/>
                </a:lnTo>
                <a:lnTo>
                  <a:pt x="1234" y="1199"/>
                </a:lnTo>
                <a:lnTo>
                  <a:pt x="1234" y="1197"/>
                </a:lnTo>
                <a:lnTo>
                  <a:pt x="1234" y="1197"/>
                </a:lnTo>
                <a:lnTo>
                  <a:pt x="1234" y="1199"/>
                </a:lnTo>
                <a:close/>
                <a:moveTo>
                  <a:pt x="1203" y="1218"/>
                </a:moveTo>
                <a:lnTo>
                  <a:pt x="1203" y="1218"/>
                </a:lnTo>
                <a:lnTo>
                  <a:pt x="1203" y="1220"/>
                </a:lnTo>
                <a:lnTo>
                  <a:pt x="1203" y="1220"/>
                </a:lnTo>
                <a:lnTo>
                  <a:pt x="1203" y="1218"/>
                </a:lnTo>
                <a:lnTo>
                  <a:pt x="1205" y="1218"/>
                </a:lnTo>
                <a:lnTo>
                  <a:pt x="1205" y="1216"/>
                </a:lnTo>
                <a:lnTo>
                  <a:pt x="1205" y="1216"/>
                </a:lnTo>
                <a:lnTo>
                  <a:pt x="1203" y="1218"/>
                </a:lnTo>
                <a:close/>
                <a:moveTo>
                  <a:pt x="1328" y="1183"/>
                </a:moveTo>
                <a:lnTo>
                  <a:pt x="1328" y="1183"/>
                </a:lnTo>
                <a:lnTo>
                  <a:pt x="1328" y="1185"/>
                </a:lnTo>
                <a:lnTo>
                  <a:pt x="1331" y="1185"/>
                </a:lnTo>
                <a:lnTo>
                  <a:pt x="1333" y="1183"/>
                </a:lnTo>
                <a:lnTo>
                  <a:pt x="1331" y="1183"/>
                </a:lnTo>
                <a:lnTo>
                  <a:pt x="1328" y="1183"/>
                </a:lnTo>
                <a:close/>
                <a:moveTo>
                  <a:pt x="1444" y="1224"/>
                </a:moveTo>
                <a:lnTo>
                  <a:pt x="1444" y="1222"/>
                </a:lnTo>
                <a:lnTo>
                  <a:pt x="1442" y="1220"/>
                </a:lnTo>
                <a:lnTo>
                  <a:pt x="1444" y="1224"/>
                </a:lnTo>
                <a:lnTo>
                  <a:pt x="1446" y="1229"/>
                </a:lnTo>
                <a:lnTo>
                  <a:pt x="1446" y="1231"/>
                </a:lnTo>
                <a:lnTo>
                  <a:pt x="1446" y="1231"/>
                </a:lnTo>
                <a:lnTo>
                  <a:pt x="1444" y="1224"/>
                </a:lnTo>
                <a:close/>
                <a:moveTo>
                  <a:pt x="1540" y="1325"/>
                </a:moveTo>
                <a:lnTo>
                  <a:pt x="1540" y="1327"/>
                </a:lnTo>
                <a:lnTo>
                  <a:pt x="1544" y="1325"/>
                </a:lnTo>
                <a:lnTo>
                  <a:pt x="1548" y="1325"/>
                </a:lnTo>
                <a:lnTo>
                  <a:pt x="1548" y="1323"/>
                </a:lnTo>
                <a:lnTo>
                  <a:pt x="1551" y="1323"/>
                </a:lnTo>
                <a:lnTo>
                  <a:pt x="1551" y="1321"/>
                </a:lnTo>
                <a:lnTo>
                  <a:pt x="1548" y="1321"/>
                </a:lnTo>
                <a:lnTo>
                  <a:pt x="1548" y="1323"/>
                </a:lnTo>
                <a:lnTo>
                  <a:pt x="1546" y="1323"/>
                </a:lnTo>
                <a:lnTo>
                  <a:pt x="1546" y="1323"/>
                </a:lnTo>
                <a:lnTo>
                  <a:pt x="1544" y="1323"/>
                </a:lnTo>
                <a:lnTo>
                  <a:pt x="1542" y="1323"/>
                </a:lnTo>
                <a:lnTo>
                  <a:pt x="1542" y="1323"/>
                </a:lnTo>
                <a:lnTo>
                  <a:pt x="1540" y="1323"/>
                </a:lnTo>
                <a:lnTo>
                  <a:pt x="1540" y="1323"/>
                </a:lnTo>
                <a:lnTo>
                  <a:pt x="1540" y="1325"/>
                </a:lnTo>
                <a:lnTo>
                  <a:pt x="1540" y="1325"/>
                </a:lnTo>
                <a:lnTo>
                  <a:pt x="1540" y="1325"/>
                </a:lnTo>
                <a:close/>
                <a:moveTo>
                  <a:pt x="1553" y="1359"/>
                </a:moveTo>
                <a:lnTo>
                  <a:pt x="1551" y="1357"/>
                </a:lnTo>
                <a:lnTo>
                  <a:pt x="1548" y="1357"/>
                </a:lnTo>
                <a:lnTo>
                  <a:pt x="1548" y="1357"/>
                </a:lnTo>
                <a:lnTo>
                  <a:pt x="1546" y="1357"/>
                </a:lnTo>
                <a:lnTo>
                  <a:pt x="1546" y="1357"/>
                </a:lnTo>
                <a:lnTo>
                  <a:pt x="1548" y="1359"/>
                </a:lnTo>
                <a:lnTo>
                  <a:pt x="1553" y="1359"/>
                </a:lnTo>
                <a:lnTo>
                  <a:pt x="1553" y="1359"/>
                </a:lnTo>
                <a:close/>
                <a:moveTo>
                  <a:pt x="1551" y="1317"/>
                </a:moveTo>
                <a:lnTo>
                  <a:pt x="1548" y="1317"/>
                </a:lnTo>
                <a:lnTo>
                  <a:pt x="1548" y="1319"/>
                </a:lnTo>
                <a:lnTo>
                  <a:pt x="1551" y="1317"/>
                </a:lnTo>
                <a:lnTo>
                  <a:pt x="1551" y="1317"/>
                </a:lnTo>
                <a:close/>
                <a:moveTo>
                  <a:pt x="1559" y="1313"/>
                </a:moveTo>
                <a:lnTo>
                  <a:pt x="1559" y="1313"/>
                </a:lnTo>
                <a:lnTo>
                  <a:pt x="1559" y="1315"/>
                </a:lnTo>
                <a:lnTo>
                  <a:pt x="1561" y="1315"/>
                </a:lnTo>
                <a:lnTo>
                  <a:pt x="1561" y="1315"/>
                </a:lnTo>
                <a:lnTo>
                  <a:pt x="1561" y="1313"/>
                </a:lnTo>
                <a:lnTo>
                  <a:pt x="1563" y="1313"/>
                </a:lnTo>
                <a:lnTo>
                  <a:pt x="1563" y="1313"/>
                </a:lnTo>
                <a:lnTo>
                  <a:pt x="1561" y="1313"/>
                </a:lnTo>
                <a:lnTo>
                  <a:pt x="1559" y="1313"/>
                </a:lnTo>
                <a:close/>
                <a:moveTo>
                  <a:pt x="1553" y="1340"/>
                </a:moveTo>
                <a:lnTo>
                  <a:pt x="1553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5" y="1340"/>
                </a:lnTo>
                <a:lnTo>
                  <a:pt x="1553" y="1340"/>
                </a:lnTo>
                <a:lnTo>
                  <a:pt x="1553" y="1340"/>
                </a:lnTo>
                <a:lnTo>
                  <a:pt x="1551" y="1340"/>
                </a:lnTo>
                <a:lnTo>
                  <a:pt x="1551" y="1340"/>
                </a:lnTo>
                <a:lnTo>
                  <a:pt x="1553" y="1340"/>
                </a:lnTo>
                <a:lnTo>
                  <a:pt x="1553" y="1340"/>
                </a:lnTo>
                <a:close/>
                <a:moveTo>
                  <a:pt x="1534" y="1030"/>
                </a:moveTo>
                <a:lnTo>
                  <a:pt x="1532" y="1032"/>
                </a:lnTo>
                <a:lnTo>
                  <a:pt x="1532" y="1032"/>
                </a:lnTo>
                <a:lnTo>
                  <a:pt x="1534" y="1030"/>
                </a:lnTo>
                <a:lnTo>
                  <a:pt x="1534" y="1030"/>
                </a:lnTo>
                <a:close/>
                <a:moveTo>
                  <a:pt x="1536" y="1304"/>
                </a:moveTo>
                <a:lnTo>
                  <a:pt x="1536" y="1304"/>
                </a:lnTo>
                <a:lnTo>
                  <a:pt x="1536" y="1304"/>
                </a:lnTo>
                <a:lnTo>
                  <a:pt x="1534" y="1306"/>
                </a:lnTo>
                <a:lnTo>
                  <a:pt x="1532" y="1306"/>
                </a:lnTo>
                <a:lnTo>
                  <a:pt x="1532" y="1308"/>
                </a:lnTo>
                <a:lnTo>
                  <a:pt x="1532" y="1306"/>
                </a:lnTo>
                <a:lnTo>
                  <a:pt x="1534" y="1306"/>
                </a:lnTo>
                <a:lnTo>
                  <a:pt x="1536" y="1304"/>
                </a:lnTo>
                <a:lnTo>
                  <a:pt x="1538" y="1302"/>
                </a:lnTo>
                <a:lnTo>
                  <a:pt x="1538" y="1300"/>
                </a:lnTo>
                <a:lnTo>
                  <a:pt x="1538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0"/>
                </a:lnTo>
                <a:lnTo>
                  <a:pt x="1536" y="1302"/>
                </a:lnTo>
                <a:lnTo>
                  <a:pt x="1538" y="1302"/>
                </a:lnTo>
                <a:lnTo>
                  <a:pt x="1536" y="1302"/>
                </a:lnTo>
                <a:lnTo>
                  <a:pt x="1536" y="1304"/>
                </a:lnTo>
                <a:close/>
                <a:moveTo>
                  <a:pt x="1559" y="1006"/>
                </a:moveTo>
                <a:lnTo>
                  <a:pt x="1561" y="1004"/>
                </a:lnTo>
                <a:lnTo>
                  <a:pt x="1559" y="1004"/>
                </a:lnTo>
                <a:lnTo>
                  <a:pt x="1557" y="1006"/>
                </a:lnTo>
                <a:lnTo>
                  <a:pt x="1555" y="1009"/>
                </a:lnTo>
                <a:lnTo>
                  <a:pt x="1553" y="1009"/>
                </a:lnTo>
                <a:lnTo>
                  <a:pt x="1551" y="1009"/>
                </a:lnTo>
                <a:lnTo>
                  <a:pt x="1548" y="1009"/>
                </a:lnTo>
                <a:lnTo>
                  <a:pt x="1548" y="1009"/>
                </a:lnTo>
                <a:lnTo>
                  <a:pt x="1546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4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2" y="1009"/>
                </a:lnTo>
                <a:lnTo>
                  <a:pt x="1540" y="1009"/>
                </a:lnTo>
                <a:lnTo>
                  <a:pt x="1540" y="1011"/>
                </a:lnTo>
                <a:lnTo>
                  <a:pt x="1540" y="1011"/>
                </a:lnTo>
                <a:lnTo>
                  <a:pt x="1540" y="1011"/>
                </a:lnTo>
                <a:lnTo>
                  <a:pt x="1538" y="1011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3"/>
                </a:lnTo>
                <a:lnTo>
                  <a:pt x="1536" y="1015"/>
                </a:lnTo>
                <a:lnTo>
                  <a:pt x="1536" y="1015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3"/>
                </a:lnTo>
                <a:lnTo>
                  <a:pt x="1538" y="1015"/>
                </a:lnTo>
                <a:lnTo>
                  <a:pt x="1538" y="1015"/>
                </a:lnTo>
                <a:lnTo>
                  <a:pt x="1540" y="1015"/>
                </a:lnTo>
                <a:lnTo>
                  <a:pt x="1542" y="1015"/>
                </a:lnTo>
                <a:lnTo>
                  <a:pt x="1546" y="1013"/>
                </a:lnTo>
                <a:lnTo>
                  <a:pt x="1546" y="1013"/>
                </a:lnTo>
                <a:lnTo>
                  <a:pt x="1546" y="1013"/>
                </a:lnTo>
                <a:lnTo>
                  <a:pt x="1553" y="1011"/>
                </a:lnTo>
                <a:lnTo>
                  <a:pt x="1555" y="1011"/>
                </a:lnTo>
                <a:lnTo>
                  <a:pt x="1557" y="1011"/>
                </a:lnTo>
                <a:lnTo>
                  <a:pt x="1559" y="1011"/>
                </a:lnTo>
                <a:lnTo>
                  <a:pt x="1559" y="1009"/>
                </a:lnTo>
                <a:lnTo>
                  <a:pt x="1565" y="1006"/>
                </a:lnTo>
                <a:lnTo>
                  <a:pt x="1565" y="1006"/>
                </a:lnTo>
                <a:lnTo>
                  <a:pt x="1563" y="1006"/>
                </a:lnTo>
                <a:lnTo>
                  <a:pt x="1563" y="1006"/>
                </a:lnTo>
                <a:lnTo>
                  <a:pt x="1561" y="1006"/>
                </a:lnTo>
                <a:lnTo>
                  <a:pt x="1561" y="1006"/>
                </a:lnTo>
                <a:lnTo>
                  <a:pt x="1559" y="1009"/>
                </a:lnTo>
                <a:lnTo>
                  <a:pt x="1559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7" y="1009"/>
                </a:lnTo>
                <a:lnTo>
                  <a:pt x="1559" y="1006"/>
                </a:lnTo>
                <a:close/>
                <a:moveTo>
                  <a:pt x="1565" y="1310"/>
                </a:move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5" y="1313"/>
                </a:lnTo>
                <a:lnTo>
                  <a:pt x="1567" y="1313"/>
                </a:lnTo>
                <a:lnTo>
                  <a:pt x="1565" y="1313"/>
                </a:lnTo>
                <a:lnTo>
                  <a:pt x="1565" y="1310"/>
                </a:lnTo>
                <a:lnTo>
                  <a:pt x="1565" y="1310"/>
                </a:lnTo>
                <a:lnTo>
                  <a:pt x="1565" y="1310"/>
                </a:lnTo>
                <a:close/>
                <a:moveTo>
                  <a:pt x="1551" y="1304"/>
                </a:moveTo>
                <a:lnTo>
                  <a:pt x="1553" y="1304"/>
                </a:lnTo>
                <a:lnTo>
                  <a:pt x="1553" y="1306"/>
                </a:lnTo>
                <a:lnTo>
                  <a:pt x="1555" y="1306"/>
                </a:lnTo>
                <a:lnTo>
                  <a:pt x="1553" y="1304"/>
                </a:lnTo>
                <a:lnTo>
                  <a:pt x="1553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51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48" y="1304"/>
                </a:lnTo>
                <a:lnTo>
                  <a:pt x="1551" y="1304"/>
                </a:lnTo>
                <a:close/>
                <a:moveTo>
                  <a:pt x="1618" y="1455"/>
                </a:moveTo>
                <a:lnTo>
                  <a:pt x="1618" y="1455"/>
                </a:lnTo>
                <a:lnTo>
                  <a:pt x="1618" y="1457"/>
                </a:lnTo>
                <a:lnTo>
                  <a:pt x="1620" y="1457"/>
                </a:lnTo>
                <a:lnTo>
                  <a:pt x="1620" y="1455"/>
                </a:lnTo>
                <a:lnTo>
                  <a:pt x="1620" y="1455"/>
                </a:lnTo>
                <a:lnTo>
                  <a:pt x="1618" y="1453"/>
                </a:lnTo>
                <a:lnTo>
                  <a:pt x="1618" y="1455"/>
                </a:lnTo>
                <a:lnTo>
                  <a:pt x="1618" y="1455"/>
                </a:lnTo>
                <a:lnTo>
                  <a:pt x="1618" y="1455"/>
                </a:lnTo>
                <a:close/>
                <a:moveTo>
                  <a:pt x="1620" y="950"/>
                </a:moveTo>
                <a:lnTo>
                  <a:pt x="1620" y="948"/>
                </a:lnTo>
                <a:lnTo>
                  <a:pt x="1618" y="948"/>
                </a:lnTo>
                <a:lnTo>
                  <a:pt x="1618" y="948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0"/>
                </a:lnTo>
                <a:lnTo>
                  <a:pt x="1618" y="952"/>
                </a:lnTo>
                <a:lnTo>
                  <a:pt x="1618" y="950"/>
                </a:lnTo>
                <a:lnTo>
                  <a:pt x="1618" y="950"/>
                </a:lnTo>
                <a:lnTo>
                  <a:pt x="1620" y="950"/>
                </a:lnTo>
                <a:lnTo>
                  <a:pt x="1620" y="950"/>
                </a:lnTo>
                <a:lnTo>
                  <a:pt x="1620" y="950"/>
                </a:lnTo>
                <a:close/>
                <a:moveTo>
                  <a:pt x="1613" y="952"/>
                </a:move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lnTo>
                  <a:pt x="1613" y="952"/>
                </a:lnTo>
                <a:close/>
                <a:moveTo>
                  <a:pt x="1532" y="1298"/>
                </a:moveTo>
                <a:lnTo>
                  <a:pt x="1532" y="1298"/>
                </a:lnTo>
                <a:lnTo>
                  <a:pt x="1532" y="1300"/>
                </a:lnTo>
                <a:lnTo>
                  <a:pt x="1532" y="1300"/>
                </a:lnTo>
                <a:lnTo>
                  <a:pt x="1534" y="1300"/>
                </a:lnTo>
                <a:lnTo>
                  <a:pt x="1536" y="1300"/>
                </a:lnTo>
                <a:lnTo>
                  <a:pt x="1534" y="1300"/>
                </a:lnTo>
                <a:lnTo>
                  <a:pt x="1534" y="1298"/>
                </a:lnTo>
                <a:lnTo>
                  <a:pt x="1532" y="1298"/>
                </a:lnTo>
                <a:lnTo>
                  <a:pt x="1532" y="1298"/>
                </a:lnTo>
                <a:lnTo>
                  <a:pt x="1532" y="1298"/>
                </a:lnTo>
                <a:close/>
                <a:moveTo>
                  <a:pt x="1586" y="1000"/>
                </a:moveTo>
                <a:lnTo>
                  <a:pt x="1586" y="1000"/>
                </a:lnTo>
                <a:lnTo>
                  <a:pt x="1584" y="1000"/>
                </a:lnTo>
                <a:lnTo>
                  <a:pt x="1584" y="1000"/>
                </a:lnTo>
                <a:lnTo>
                  <a:pt x="1582" y="1000"/>
                </a:lnTo>
                <a:lnTo>
                  <a:pt x="1582" y="1002"/>
                </a:lnTo>
                <a:lnTo>
                  <a:pt x="1582" y="1002"/>
                </a:lnTo>
                <a:lnTo>
                  <a:pt x="1586" y="1000"/>
                </a:lnTo>
                <a:close/>
                <a:moveTo>
                  <a:pt x="1574" y="998"/>
                </a:moveTo>
                <a:lnTo>
                  <a:pt x="1574" y="998"/>
                </a:lnTo>
                <a:lnTo>
                  <a:pt x="1574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4" y="1000"/>
                </a:lnTo>
                <a:lnTo>
                  <a:pt x="1574" y="998"/>
                </a:lnTo>
                <a:close/>
                <a:moveTo>
                  <a:pt x="1576" y="996"/>
                </a:moveTo>
                <a:lnTo>
                  <a:pt x="1576" y="996"/>
                </a:lnTo>
                <a:lnTo>
                  <a:pt x="1576" y="996"/>
                </a:lnTo>
                <a:lnTo>
                  <a:pt x="1576" y="998"/>
                </a:lnTo>
                <a:lnTo>
                  <a:pt x="1574" y="998"/>
                </a:lnTo>
                <a:lnTo>
                  <a:pt x="1574" y="1000"/>
                </a:lnTo>
                <a:lnTo>
                  <a:pt x="1576" y="1000"/>
                </a:lnTo>
                <a:lnTo>
                  <a:pt x="1576" y="1000"/>
                </a:lnTo>
                <a:lnTo>
                  <a:pt x="1576" y="996"/>
                </a:lnTo>
                <a:close/>
                <a:moveTo>
                  <a:pt x="1569" y="1313"/>
                </a:moveTo>
                <a:lnTo>
                  <a:pt x="1569" y="1315"/>
                </a:lnTo>
                <a:lnTo>
                  <a:pt x="1569" y="1315"/>
                </a:lnTo>
                <a:lnTo>
                  <a:pt x="1569" y="1313"/>
                </a:lnTo>
                <a:lnTo>
                  <a:pt x="1569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7" y="1313"/>
                </a:lnTo>
                <a:lnTo>
                  <a:pt x="1569" y="1313"/>
                </a:lnTo>
                <a:close/>
                <a:moveTo>
                  <a:pt x="1595" y="1002"/>
                </a:moveTo>
                <a:lnTo>
                  <a:pt x="1595" y="1002"/>
                </a:lnTo>
                <a:lnTo>
                  <a:pt x="1592" y="1000"/>
                </a:lnTo>
                <a:lnTo>
                  <a:pt x="1592" y="1000"/>
                </a:lnTo>
                <a:lnTo>
                  <a:pt x="1592" y="1002"/>
                </a:lnTo>
                <a:lnTo>
                  <a:pt x="1592" y="1002"/>
                </a:lnTo>
                <a:lnTo>
                  <a:pt x="1590" y="1002"/>
                </a:lnTo>
                <a:lnTo>
                  <a:pt x="1592" y="1002"/>
                </a:lnTo>
                <a:lnTo>
                  <a:pt x="1595" y="1002"/>
                </a:lnTo>
                <a:close/>
                <a:moveTo>
                  <a:pt x="1534" y="1015"/>
                </a:moveTo>
                <a:lnTo>
                  <a:pt x="1532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5"/>
                </a:lnTo>
                <a:lnTo>
                  <a:pt x="1534" y="1013"/>
                </a:lnTo>
                <a:lnTo>
                  <a:pt x="1534" y="1013"/>
                </a:lnTo>
                <a:lnTo>
                  <a:pt x="1534" y="1015"/>
                </a:lnTo>
                <a:close/>
                <a:moveTo>
                  <a:pt x="2334" y="174"/>
                </a:moveTo>
                <a:lnTo>
                  <a:pt x="2332" y="174"/>
                </a:lnTo>
                <a:lnTo>
                  <a:pt x="2330" y="174"/>
                </a:lnTo>
                <a:lnTo>
                  <a:pt x="2328" y="176"/>
                </a:lnTo>
                <a:lnTo>
                  <a:pt x="2328" y="183"/>
                </a:lnTo>
                <a:lnTo>
                  <a:pt x="2330" y="187"/>
                </a:lnTo>
                <a:lnTo>
                  <a:pt x="2330" y="189"/>
                </a:lnTo>
                <a:lnTo>
                  <a:pt x="2332" y="189"/>
                </a:lnTo>
                <a:lnTo>
                  <a:pt x="2334" y="185"/>
                </a:lnTo>
                <a:lnTo>
                  <a:pt x="2334" y="180"/>
                </a:lnTo>
                <a:lnTo>
                  <a:pt x="2334" y="176"/>
                </a:lnTo>
                <a:lnTo>
                  <a:pt x="2334" y="174"/>
                </a:lnTo>
                <a:close/>
                <a:moveTo>
                  <a:pt x="2343" y="277"/>
                </a:moveTo>
                <a:lnTo>
                  <a:pt x="2353" y="277"/>
                </a:lnTo>
                <a:lnTo>
                  <a:pt x="2355" y="277"/>
                </a:lnTo>
                <a:lnTo>
                  <a:pt x="2355" y="273"/>
                </a:lnTo>
                <a:lnTo>
                  <a:pt x="2351" y="273"/>
                </a:lnTo>
                <a:lnTo>
                  <a:pt x="2349" y="271"/>
                </a:lnTo>
                <a:lnTo>
                  <a:pt x="2349" y="269"/>
                </a:lnTo>
                <a:lnTo>
                  <a:pt x="2347" y="266"/>
                </a:lnTo>
                <a:lnTo>
                  <a:pt x="2345" y="266"/>
                </a:lnTo>
                <a:lnTo>
                  <a:pt x="2340" y="269"/>
                </a:lnTo>
                <a:lnTo>
                  <a:pt x="2338" y="266"/>
                </a:lnTo>
                <a:lnTo>
                  <a:pt x="2334" y="269"/>
                </a:lnTo>
                <a:lnTo>
                  <a:pt x="2334" y="271"/>
                </a:lnTo>
                <a:lnTo>
                  <a:pt x="2334" y="275"/>
                </a:lnTo>
                <a:lnTo>
                  <a:pt x="2336" y="277"/>
                </a:lnTo>
                <a:lnTo>
                  <a:pt x="2343" y="277"/>
                </a:lnTo>
                <a:close/>
                <a:moveTo>
                  <a:pt x="2338" y="248"/>
                </a:moveTo>
                <a:lnTo>
                  <a:pt x="2338" y="237"/>
                </a:lnTo>
                <a:lnTo>
                  <a:pt x="2336" y="229"/>
                </a:lnTo>
                <a:lnTo>
                  <a:pt x="2334" y="227"/>
                </a:lnTo>
                <a:lnTo>
                  <a:pt x="2332" y="227"/>
                </a:lnTo>
                <a:lnTo>
                  <a:pt x="2332" y="231"/>
                </a:lnTo>
                <a:lnTo>
                  <a:pt x="2332" y="235"/>
                </a:lnTo>
                <a:lnTo>
                  <a:pt x="2336" y="248"/>
                </a:lnTo>
                <a:lnTo>
                  <a:pt x="2338" y="248"/>
                </a:lnTo>
                <a:close/>
                <a:moveTo>
                  <a:pt x="2347" y="134"/>
                </a:moveTo>
                <a:lnTo>
                  <a:pt x="2353" y="130"/>
                </a:lnTo>
                <a:lnTo>
                  <a:pt x="2355" y="126"/>
                </a:lnTo>
                <a:lnTo>
                  <a:pt x="2355" y="124"/>
                </a:lnTo>
                <a:lnTo>
                  <a:pt x="2347" y="122"/>
                </a:lnTo>
                <a:lnTo>
                  <a:pt x="2338" y="124"/>
                </a:lnTo>
                <a:lnTo>
                  <a:pt x="2332" y="126"/>
                </a:lnTo>
                <a:lnTo>
                  <a:pt x="2330" y="128"/>
                </a:lnTo>
                <a:lnTo>
                  <a:pt x="2332" y="132"/>
                </a:lnTo>
                <a:lnTo>
                  <a:pt x="2338" y="132"/>
                </a:lnTo>
                <a:lnTo>
                  <a:pt x="2347" y="134"/>
                </a:lnTo>
                <a:close/>
                <a:moveTo>
                  <a:pt x="2349" y="193"/>
                </a:moveTo>
                <a:lnTo>
                  <a:pt x="2345" y="197"/>
                </a:lnTo>
                <a:lnTo>
                  <a:pt x="2345" y="197"/>
                </a:lnTo>
                <a:lnTo>
                  <a:pt x="2345" y="199"/>
                </a:lnTo>
                <a:lnTo>
                  <a:pt x="2347" y="199"/>
                </a:lnTo>
                <a:lnTo>
                  <a:pt x="2351" y="197"/>
                </a:lnTo>
                <a:lnTo>
                  <a:pt x="2353" y="195"/>
                </a:lnTo>
                <a:lnTo>
                  <a:pt x="2351" y="193"/>
                </a:lnTo>
                <a:lnTo>
                  <a:pt x="2349" y="191"/>
                </a:lnTo>
                <a:lnTo>
                  <a:pt x="2349" y="193"/>
                </a:lnTo>
                <a:close/>
                <a:moveTo>
                  <a:pt x="2202" y="396"/>
                </a:moveTo>
                <a:lnTo>
                  <a:pt x="2202" y="398"/>
                </a:lnTo>
                <a:lnTo>
                  <a:pt x="2202" y="401"/>
                </a:lnTo>
                <a:lnTo>
                  <a:pt x="2202" y="401"/>
                </a:lnTo>
                <a:lnTo>
                  <a:pt x="2202" y="401"/>
                </a:lnTo>
                <a:lnTo>
                  <a:pt x="2204" y="401"/>
                </a:lnTo>
                <a:lnTo>
                  <a:pt x="2206" y="401"/>
                </a:lnTo>
                <a:lnTo>
                  <a:pt x="2215" y="398"/>
                </a:lnTo>
                <a:lnTo>
                  <a:pt x="2223" y="398"/>
                </a:lnTo>
                <a:lnTo>
                  <a:pt x="2225" y="401"/>
                </a:lnTo>
                <a:lnTo>
                  <a:pt x="2227" y="401"/>
                </a:lnTo>
                <a:lnTo>
                  <a:pt x="2227" y="401"/>
                </a:lnTo>
                <a:lnTo>
                  <a:pt x="2229" y="401"/>
                </a:lnTo>
                <a:lnTo>
                  <a:pt x="2231" y="398"/>
                </a:lnTo>
                <a:lnTo>
                  <a:pt x="2234" y="396"/>
                </a:lnTo>
                <a:lnTo>
                  <a:pt x="2240" y="396"/>
                </a:lnTo>
                <a:lnTo>
                  <a:pt x="2240" y="394"/>
                </a:lnTo>
                <a:lnTo>
                  <a:pt x="2240" y="394"/>
                </a:lnTo>
                <a:lnTo>
                  <a:pt x="2240" y="394"/>
                </a:lnTo>
                <a:lnTo>
                  <a:pt x="2238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2"/>
                </a:lnTo>
                <a:lnTo>
                  <a:pt x="2240" y="390"/>
                </a:lnTo>
                <a:lnTo>
                  <a:pt x="2240" y="388"/>
                </a:lnTo>
                <a:lnTo>
                  <a:pt x="2240" y="388"/>
                </a:lnTo>
                <a:lnTo>
                  <a:pt x="2236" y="388"/>
                </a:lnTo>
                <a:lnTo>
                  <a:pt x="2236" y="388"/>
                </a:lnTo>
                <a:lnTo>
                  <a:pt x="2236" y="386"/>
                </a:lnTo>
                <a:lnTo>
                  <a:pt x="2234" y="386"/>
                </a:lnTo>
                <a:lnTo>
                  <a:pt x="2225" y="388"/>
                </a:lnTo>
                <a:lnTo>
                  <a:pt x="2221" y="390"/>
                </a:lnTo>
                <a:lnTo>
                  <a:pt x="2217" y="390"/>
                </a:lnTo>
                <a:lnTo>
                  <a:pt x="2213" y="390"/>
                </a:lnTo>
                <a:lnTo>
                  <a:pt x="2211" y="390"/>
                </a:lnTo>
                <a:lnTo>
                  <a:pt x="2208" y="390"/>
                </a:lnTo>
                <a:lnTo>
                  <a:pt x="2206" y="390"/>
                </a:lnTo>
                <a:lnTo>
                  <a:pt x="2206" y="392"/>
                </a:lnTo>
                <a:lnTo>
                  <a:pt x="2206" y="394"/>
                </a:lnTo>
                <a:lnTo>
                  <a:pt x="2204" y="396"/>
                </a:lnTo>
                <a:lnTo>
                  <a:pt x="2202" y="396"/>
                </a:lnTo>
                <a:close/>
                <a:moveTo>
                  <a:pt x="2405" y="1208"/>
                </a:moveTo>
                <a:lnTo>
                  <a:pt x="2405" y="1208"/>
                </a:lnTo>
                <a:lnTo>
                  <a:pt x="2405" y="1210"/>
                </a:lnTo>
                <a:lnTo>
                  <a:pt x="2403" y="1212"/>
                </a:lnTo>
                <a:lnTo>
                  <a:pt x="2401" y="1216"/>
                </a:lnTo>
                <a:lnTo>
                  <a:pt x="2399" y="1216"/>
                </a:lnTo>
                <a:lnTo>
                  <a:pt x="2397" y="1216"/>
                </a:lnTo>
                <a:lnTo>
                  <a:pt x="2399" y="1218"/>
                </a:lnTo>
                <a:lnTo>
                  <a:pt x="2399" y="1218"/>
                </a:lnTo>
                <a:lnTo>
                  <a:pt x="2401" y="1216"/>
                </a:lnTo>
                <a:lnTo>
                  <a:pt x="2405" y="1214"/>
                </a:lnTo>
                <a:lnTo>
                  <a:pt x="2408" y="1212"/>
                </a:lnTo>
                <a:lnTo>
                  <a:pt x="2408" y="1210"/>
                </a:lnTo>
                <a:lnTo>
                  <a:pt x="2408" y="1208"/>
                </a:lnTo>
                <a:lnTo>
                  <a:pt x="2408" y="1208"/>
                </a:lnTo>
                <a:lnTo>
                  <a:pt x="2408" y="1208"/>
                </a:lnTo>
                <a:lnTo>
                  <a:pt x="2405" y="1208"/>
                </a:lnTo>
                <a:close/>
                <a:moveTo>
                  <a:pt x="1856" y="390"/>
                </a:moveTo>
                <a:lnTo>
                  <a:pt x="1859" y="390"/>
                </a:lnTo>
                <a:lnTo>
                  <a:pt x="1861" y="390"/>
                </a:lnTo>
                <a:lnTo>
                  <a:pt x="1861" y="390"/>
                </a:lnTo>
                <a:lnTo>
                  <a:pt x="1856" y="388"/>
                </a:lnTo>
                <a:lnTo>
                  <a:pt x="1854" y="388"/>
                </a:lnTo>
                <a:lnTo>
                  <a:pt x="1852" y="388"/>
                </a:lnTo>
                <a:lnTo>
                  <a:pt x="1852" y="390"/>
                </a:lnTo>
                <a:lnTo>
                  <a:pt x="1852" y="390"/>
                </a:lnTo>
                <a:lnTo>
                  <a:pt x="1852" y="390"/>
                </a:lnTo>
                <a:lnTo>
                  <a:pt x="1856" y="390"/>
                </a:lnTo>
                <a:close/>
                <a:moveTo>
                  <a:pt x="1831" y="386"/>
                </a:moveTo>
                <a:lnTo>
                  <a:pt x="1831" y="386"/>
                </a:lnTo>
                <a:lnTo>
                  <a:pt x="1833" y="386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4"/>
                </a:lnTo>
                <a:lnTo>
                  <a:pt x="1833" y="382"/>
                </a:lnTo>
                <a:lnTo>
                  <a:pt x="1833" y="380"/>
                </a:lnTo>
                <a:lnTo>
                  <a:pt x="1831" y="380"/>
                </a:lnTo>
                <a:lnTo>
                  <a:pt x="1829" y="380"/>
                </a:lnTo>
                <a:lnTo>
                  <a:pt x="1827" y="382"/>
                </a:lnTo>
                <a:lnTo>
                  <a:pt x="1827" y="384"/>
                </a:lnTo>
                <a:lnTo>
                  <a:pt x="1825" y="384"/>
                </a:lnTo>
                <a:lnTo>
                  <a:pt x="1827" y="384"/>
                </a:lnTo>
                <a:lnTo>
                  <a:pt x="1827" y="384"/>
                </a:lnTo>
                <a:lnTo>
                  <a:pt x="1831" y="386"/>
                </a:lnTo>
                <a:close/>
                <a:moveTo>
                  <a:pt x="2410" y="1204"/>
                </a:moveTo>
                <a:lnTo>
                  <a:pt x="2412" y="1204"/>
                </a:lnTo>
                <a:lnTo>
                  <a:pt x="2412" y="1204"/>
                </a:lnTo>
                <a:lnTo>
                  <a:pt x="2414" y="1201"/>
                </a:lnTo>
                <a:lnTo>
                  <a:pt x="2414" y="1199"/>
                </a:lnTo>
                <a:lnTo>
                  <a:pt x="2412" y="1199"/>
                </a:lnTo>
                <a:lnTo>
                  <a:pt x="2412" y="1199"/>
                </a:lnTo>
                <a:lnTo>
                  <a:pt x="2412" y="1201"/>
                </a:lnTo>
                <a:lnTo>
                  <a:pt x="2410" y="1201"/>
                </a:lnTo>
                <a:lnTo>
                  <a:pt x="2408" y="1201"/>
                </a:lnTo>
                <a:lnTo>
                  <a:pt x="2408" y="1204"/>
                </a:lnTo>
                <a:lnTo>
                  <a:pt x="2408" y="1206"/>
                </a:lnTo>
                <a:lnTo>
                  <a:pt x="2408" y="1206"/>
                </a:lnTo>
                <a:lnTo>
                  <a:pt x="2410" y="1204"/>
                </a:lnTo>
                <a:close/>
                <a:moveTo>
                  <a:pt x="2259" y="1390"/>
                </a:moveTo>
                <a:lnTo>
                  <a:pt x="2257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0"/>
                </a:lnTo>
                <a:lnTo>
                  <a:pt x="2255" y="1392"/>
                </a:lnTo>
                <a:lnTo>
                  <a:pt x="2257" y="1390"/>
                </a:lnTo>
                <a:lnTo>
                  <a:pt x="2257" y="1390"/>
                </a:lnTo>
                <a:lnTo>
                  <a:pt x="2259" y="1392"/>
                </a:lnTo>
                <a:lnTo>
                  <a:pt x="2259" y="1390"/>
                </a:lnTo>
                <a:lnTo>
                  <a:pt x="2259" y="1390"/>
                </a:lnTo>
                <a:lnTo>
                  <a:pt x="2259" y="1390"/>
                </a:lnTo>
                <a:close/>
                <a:moveTo>
                  <a:pt x="2351" y="1206"/>
                </a:moveTo>
                <a:lnTo>
                  <a:pt x="2349" y="1206"/>
                </a:lnTo>
                <a:lnTo>
                  <a:pt x="2349" y="1206"/>
                </a:lnTo>
                <a:lnTo>
                  <a:pt x="2347" y="1208"/>
                </a:lnTo>
                <a:lnTo>
                  <a:pt x="2349" y="1210"/>
                </a:lnTo>
                <a:lnTo>
                  <a:pt x="2349" y="1212"/>
                </a:lnTo>
                <a:lnTo>
                  <a:pt x="2349" y="1212"/>
                </a:lnTo>
                <a:lnTo>
                  <a:pt x="2351" y="1210"/>
                </a:lnTo>
                <a:lnTo>
                  <a:pt x="2351" y="1210"/>
                </a:lnTo>
                <a:lnTo>
                  <a:pt x="2351" y="1208"/>
                </a:lnTo>
                <a:lnTo>
                  <a:pt x="2351" y="1208"/>
                </a:lnTo>
                <a:lnTo>
                  <a:pt x="2351" y="1206"/>
                </a:lnTo>
                <a:close/>
                <a:moveTo>
                  <a:pt x="2347" y="1222"/>
                </a:moveTo>
                <a:lnTo>
                  <a:pt x="2345" y="1222"/>
                </a:lnTo>
                <a:lnTo>
                  <a:pt x="2345" y="1222"/>
                </a:lnTo>
                <a:lnTo>
                  <a:pt x="2345" y="1222"/>
                </a:lnTo>
                <a:lnTo>
                  <a:pt x="2347" y="1224"/>
                </a:lnTo>
                <a:lnTo>
                  <a:pt x="2349" y="1222"/>
                </a:lnTo>
                <a:lnTo>
                  <a:pt x="2349" y="1220"/>
                </a:lnTo>
                <a:lnTo>
                  <a:pt x="2347" y="1222"/>
                </a:lnTo>
                <a:close/>
                <a:moveTo>
                  <a:pt x="2361" y="562"/>
                </a:moveTo>
                <a:lnTo>
                  <a:pt x="2366" y="562"/>
                </a:lnTo>
                <a:lnTo>
                  <a:pt x="2366" y="562"/>
                </a:lnTo>
                <a:lnTo>
                  <a:pt x="2370" y="560"/>
                </a:lnTo>
                <a:lnTo>
                  <a:pt x="2372" y="558"/>
                </a:lnTo>
                <a:lnTo>
                  <a:pt x="2376" y="556"/>
                </a:lnTo>
                <a:lnTo>
                  <a:pt x="2378" y="554"/>
                </a:lnTo>
                <a:lnTo>
                  <a:pt x="2382" y="552"/>
                </a:lnTo>
                <a:lnTo>
                  <a:pt x="2387" y="552"/>
                </a:lnTo>
                <a:lnTo>
                  <a:pt x="2391" y="552"/>
                </a:lnTo>
                <a:lnTo>
                  <a:pt x="2391" y="552"/>
                </a:lnTo>
                <a:lnTo>
                  <a:pt x="2393" y="549"/>
                </a:lnTo>
                <a:lnTo>
                  <a:pt x="2395" y="549"/>
                </a:lnTo>
                <a:lnTo>
                  <a:pt x="2397" y="547"/>
                </a:lnTo>
                <a:lnTo>
                  <a:pt x="2397" y="547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5"/>
                </a:lnTo>
                <a:lnTo>
                  <a:pt x="2399" y="543"/>
                </a:lnTo>
                <a:lnTo>
                  <a:pt x="2399" y="543"/>
                </a:lnTo>
                <a:lnTo>
                  <a:pt x="2399" y="541"/>
                </a:lnTo>
                <a:lnTo>
                  <a:pt x="2401" y="541"/>
                </a:lnTo>
                <a:lnTo>
                  <a:pt x="2403" y="541"/>
                </a:lnTo>
                <a:lnTo>
                  <a:pt x="2403" y="541"/>
                </a:lnTo>
                <a:lnTo>
                  <a:pt x="2405" y="541"/>
                </a:lnTo>
                <a:lnTo>
                  <a:pt x="2408" y="539"/>
                </a:lnTo>
                <a:lnTo>
                  <a:pt x="2408" y="537"/>
                </a:lnTo>
                <a:lnTo>
                  <a:pt x="2408" y="537"/>
                </a:lnTo>
                <a:lnTo>
                  <a:pt x="2408" y="535"/>
                </a:lnTo>
                <a:lnTo>
                  <a:pt x="2408" y="535"/>
                </a:lnTo>
                <a:lnTo>
                  <a:pt x="2410" y="535"/>
                </a:lnTo>
                <a:lnTo>
                  <a:pt x="2412" y="535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12" y="533"/>
                </a:lnTo>
                <a:lnTo>
                  <a:pt x="2408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31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10" y="528"/>
                </a:lnTo>
                <a:lnTo>
                  <a:pt x="2408" y="528"/>
                </a:lnTo>
                <a:lnTo>
                  <a:pt x="2408" y="526"/>
                </a:lnTo>
                <a:lnTo>
                  <a:pt x="2408" y="526"/>
                </a:lnTo>
                <a:lnTo>
                  <a:pt x="2410" y="526"/>
                </a:lnTo>
                <a:lnTo>
                  <a:pt x="2410" y="526"/>
                </a:lnTo>
                <a:lnTo>
                  <a:pt x="2410" y="524"/>
                </a:lnTo>
                <a:lnTo>
                  <a:pt x="2410" y="524"/>
                </a:lnTo>
                <a:lnTo>
                  <a:pt x="2410" y="522"/>
                </a:lnTo>
                <a:lnTo>
                  <a:pt x="2410" y="522"/>
                </a:lnTo>
                <a:lnTo>
                  <a:pt x="2410" y="522"/>
                </a:lnTo>
                <a:lnTo>
                  <a:pt x="2408" y="522"/>
                </a:lnTo>
                <a:lnTo>
                  <a:pt x="2408" y="522"/>
                </a:lnTo>
                <a:lnTo>
                  <a:pt x="2405" y="520"/>
                </a:lnTo>
                <a:lnTo>
                  <a:pt x="2403" y="520"/>
                </a:lnTo>
                <a:lnTo>
                  <a:pt x="2401" y="520"/>
                </a:lnTo>
                <a:lnTo>
                  <a:pt x="2397" y="522"/>
                </a:lnTo>
                <a:lnTo>
                  <a:pt x="2399" y="520"/>
                </a:lnTo>
                <a:lnTo>
                  <a:pt x="2401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8"/>
                </a:lnTo>
                <a:lnTo>
                  <a:pt x="2399" y="516"/>
                </a:lnTo>
                <a:lnTo>
                  <a:pt x="2399" y="516"/>
                </a:lnTo>
                <a:lnTo>
                  <a:pt x="2395" y="518"/>
                </a:lnTo>
                <a:lnTo>
                  <a:pt x="2393" y="518"/>
                </a:lnTo>
                <a:lnTo>
                  <a:pt x="2393" y="516"/>
                </a:lnTo>
                <a:lnTo>
                  <a:pt x="2395" y="516"/>
                </a:lnTo>
                <a:lnTo>
                  <a:pt x="2395" y="514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2"/>
                </a:lnTo>
                <a:lnTo>
                  <a:pt x="2395" y="510"/>
                </a:lnTo>
                <a:lnTo>
                  <a:pt x="2393" y="510"/>
                </a:lnTo>
                <a:lnTo>
                  <a:pt x="2393" y="512"/>
                </a:lnTo>
                <a:lnTo>
                  <a:pt x="2391" y="510"/>
                </a:lnTo>
                <a:lnTo>
                  <a:pt x="2389" y="510"/>
                </a:lnTo>
                <a:lnTo>
                  <a:pt x="2389" y="510"/>
                </a:lnTo>
                <a:lnTo>
                  <a:pt x="2391" y="508"/>
                </a:lnTo>
                <a:lnTo>
                  <a:pt x="2391" y="505"/>
                </a:lnTo>
                <a:lnTo>
                  <a:pt x="2393" y="503"/>
                </a:lnTo>
                <a:lnTo>
                  <a:pt x="2395" y="503"/>
                </a:lnTo>
                <a:lnTo>
                  <a:pt x="2397" y="503"/>
                </a:lnTo>
                <a:lnTo>
                  <a:pt x="2397" y="503"/>
                </a:lnTo>
                <a:lnTo>
                  <a:pt x="2395" y="503"/>
                </a:lnTo>
                <a:lnTo>
                  <a:pt x="2393" y="503"/>
                </a:lnTo>
                <a:lnTo>
                  <a:pt x="2391" y="503"/>
                </a:lnTo>
                <a:lnTo>
                  <a:pt x="2389" y="505"/>
                </a:lnTo>
                <a:lnTo>
                  <a:pt x="2387" y="505"/>
                </a:lnTo>
                <a:lnTo>
                  <a:pt x="2384" y="505"/>
                </a:lnTo>
                <a:lnTo>
                  <a:pt x="2382" y="505"/>
                </a:lnTo>
                <a:lnTo>
                  <a:pt x="2380" y="505"/>
                </a:lnTo>
                <a:lnTo>
                  <a:pt x="2380" y="505"/>
                </a:lnTo>
                <a:lnTo>
                  <a:pt x="2380" y="503"/>
                </a:lnTo>
                <a:lnTo>
                  <a:pt x="2380" y="501"/>
                </a:lnTo>
                <a:lnTo>
                  <a:pt x="2378" y="501"/>
                </a:lnTo>
                <a:lnTo>
                  <a:pt x="2376" y="499"/>
                </a:lnTo>
                <a:lnTo>
                  <a:pt x="2376" y="499"/>
                </a:lnTo>
                <a:lnTo>
                  <a:pt x="2372" y="499"/>
                </a:lnTo>
                <a:lnTo>
                  <a:pt x="2370" y="499"/>
                </a:lnTo>
                <a:lnTo>
                  <a:pt x="2368" y="501"/>
                </a:lnTo>
                <a:lnTo>
                  <a:pt x="2370" y="505"/>
                </a:lnTo>
                <a:lnTo>
                  <a:pt x="2370" y="505"/>
                </a:lnTo>
                <a:lnTo>
                  <a:pt x="2370" y="508"/>
                </a:lnTo>
                <a:lnTo>
                  <a:pt x="2368" y="508"/>
                </a:lnTo>
                <a:lnTo>
                  <a:pt x="2366" y="508"/>
                </a:lnTo>
                <a:lnTo>
                  <a:pt x="2364" y="510"/>
                </a:lnTo>
                <a:lnTo>
                  <a:pt x="2364" y="508"/>
                </a:lnTo>
                <a:lnTo>
                  <a:pt x="2361" y="508"/>
                </a:lnTo>
                <a:lnTo>
                  <a:pt x="2361" y="508"/>
                </a:lnTo>
                <a:lnTo>
                  <a:pt x="2359" y="508"/>
                </a:lnTo>
                <a:lnTo>
                  <a:pt x="2359" y="508"/>
                </a:lnTo>
                <a:lnTo>
                  <a:pt x="2357" y="510"/>
                </a:lnTo>
                <a:lnTo>
                  <a:pt x="2355" y="512"/>
                </a:lnTo>
                <a:lnTo>
                  <a:pt x="2355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53" y="512"/>
                </a:lnTo>
                <a:lnTo>
                  <a:pt x="2349" y="510"/>
                </a:lnTo>
                <a:lnTo>
                  <a:pt x="2349" y="508"/>
                </a:lnTo>
                <a:lnTo>
                  <a:pt x="2345" y="508"/>
                </a:lnTo>
                <a:lnTo>
                  <a:pt x="2343" y="508"/>
                </a:lnTo>
                <a:lnTo>
                  <a:pt x="2343" y="508"/>
                </a:lnTo>
                <a:lnTo>
                  <a:pt x="2343" y="510"/>
                </a:lnTo>
                <a:lnTo>
                  <a:pt x="2345" y="514"/>
                </a:lnTo>
                <a:lnTo>
                  <a:pt x="2345" y="516"/>
                </a:lnTo>
                <a:lnTo>
                  <a:pt x="2345" y="516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5" y="518"/>
                </a:lnTo>
                <a:lnTo>
                  <a:pt x="2343" y="514"/>
                </a:lnTo>
                <a:lnTo>
                  <a:pt x="2340" y="512"/>
                </a:lnTo>
                <a:lnTo>
                  <a:pt x="2338" y="510"/>
                </a:lnTo>
                <a:lnTo>
                  <a:pt x="2336" y="508"/>
                </a:lnTo>
                <a:lnTo>
                  <a:pt x="2336" y="508"/>
                </a:lnTo>
                <a:lnTo>
                  <a:pt x="2334" y="508"/>
                </a:lnTo>
                <a:lnTo>
                  <a:pt x="2334" y="508"/>
                </a:lnTo>
                <a:lnTo>
                  <a:pt x="2332" y="508"/>
                </a:lnTo>
                <a:lnTo>
                  <a:pt x="2332" y="510"/>
                </a:lnTo>
                <a:lnTo>
                  <a:pt x="2330" y="510"/>
                </a:lnTo>
                <a:lnTo>
                  <a:pt x="2328" y="510"/>
                </a:lnTo>
                <a:lnTo>
                  <a:pt x="2326" y="512"/>
                </a:lnTo>
                <a:lnTo>
                  <a:pt x="2326" y="512"/>
                </a:lnTo>
                <a:lnTo>
                  <a:pt x="2326" y="516"/>
                </a:lnTo>
                <a:lnTo>
                  <a:pt x="2326" y="516"/>
                </a:lnTo>
                <a:lnTo>
                  <a:pt x="2326" y="518"/>
                </a:lnTo>
                <a:lnTo>
                  <a:pt x="2326" y="518"/>
                </a:lnTo>
                <a:lnTo>
                  <a:pt x="2324" y="516"/>
                </a:lnTo>
                <a:lnTo>
                  <a:pt x="2324" y="516"/>
                </a:lnTo>
                <a:lnTo>
                  <a:pt x="2322" y="514"/>
                </a:lnTo>
                <a:lnTo>
                  <a:pt x="2320" y="514"/>
                </a:lnTo>
                <a:lnTo>
                  <a:pt x="2317" y="510"/>
                </a:lnTo>
                <a:lnTo>
                  <a:pt x="2317" y="510"/>
                </a:lnTo>
                <a:lnTo>
                  <a:pt x="2315" y="510"/>
                </a:lnTo>
                <a:lnTo>
                  <a:pt x="2313" y="510"/>
                </a:lnTo>
                <a:lnTo>
                  <a:pt x="2313" y="512"/>
                </a:lnTo>
                <a:lnTo>
                  <a:pt x="2313" y="514"/>
                </a:lnTo>
                <a:lnTo>
                  <a:pt x="2313" y="516"/>
                </a:lnTo>
                <a:lnTo>
                  <a:pt x="2313" y="518"/>
                </a:lnTo>
                <a:lnTo>
                  <a:pt x="2311" y="520"/>
                </a:lnTo>
                <a:lnTo>
                  <a:pt x="2311" y="522"/>
                </a:lnTo>
                <a:lnTo>
                  <a:pt x="2311" y="522"/>
                </a:lnTo>
                <a:lnTo>
                  <a:pt x="2309" y="522"/>
                </a:lnTo>
                <a:lnTo>
                  <a:pt x="2309" y="520"/>
                </a:lnTo>
                <a:lnTo>
                  <a:pt x="2309" y="520"/>
                </a:lnTo>
                <a:lnTo>
                  <a:pt x="2307" y="520"/>
                </a:lnTo>
                <a:lnTo>
                  <a:pt x="2307" y="520"/>
                </a:lnTo>
                <a:lnTo>
                  <a:pt x="2305" y="522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4"/>
                </a:lnTo>
                <a:lnTo>
                  <a:pt x="2303" y="526"/>
                </a:lnTo>
                <a:lnTo>
                  <a:pt x="2303" y="528"/>
                </a:lnTo>
                <a:lnTo>
                  <a:pt x="2301" y="528"/>
                </a:lnTo>
                <a:lnTo>
                  <a:pt x="2301" y="528"/>
                </a:lnTo>
                <a:lnTo>
                  <a:pt x="2301" y="524"/>
                </a:lnTo>
                <a:lnTo>
                  <a:pt x="2299" y="524"/>
                </a:lnTo>
                <a:lnTo>
                  <a:pt x="2299" y="524"/>
                </a:lnTo>
                <a:lnTo>
                  <a:pt x="2296" y="524"/>
                </a:lnTo>
                <a:lnTo>
                  <a:pt x="2296" y="524"/>
                </a:lnTo>
                <a:lnTo>
                  <a:pt x="2299" y="524"/>
                </a:lnTo>
                <a:lnTo>
                  <a:pt x="2299" y="522"/>
                </a:lnTo>
                <a:lnTo>
                  <a:pt x="2299" y="522"/>
                </a:lnTo>
                <a:lnTo>
                  <a:pt x="2299" y="522"/>
                </a:lnTo>
                <a:lnTo>
                  <a:pt x="2296" y="522"/>
                </a:lnTo>
                <a:lnTo>
                  <a:pt x="2296" y="522"/>
                </a:lnTo>
                <a:lnTo>
                  <a:pt x="2296" y="520"/>
                </a:lnTo>
                <a:lnTo>
                  <a:pt x="2296" y="520"/>
                </a:lnTo>
                <a:lnTo>
                  <a:pt x="2294" y="520"/>
                </a:lnTo>
                <a:lnTo>
                  <a:pt x="2294" y="518"/>
                </a:lnTo>
                <a:lnTo>
                  <a:pt x="2296" y="518"/>
                </a:lnTo>
                <a:lnTo>
                  <a:pt x="2296" y="518"/>
                </a:lnTo>
                <a:lnTo>
                  <a:pt x="2299" y="518"/>
                </a:lnTo>
                <a:lnTo>
                  <a:pt x="2299" y="514"/>
                </a:lnTo>
                <a:lnTo>
                  <a:pt x="2299" y="514"/>
                </a:lnTo>
                <a:lnTo>
                  <a:pt x="2299" y="514"/>
                </a:lnTo>
                <a:lnTo>
                  <a:pt x="2296" y="512"/>
                </a:lnTo>
                <a:lnTo>
                  <a:pt x="2296" y="512"/>
                </a:lnTo>
                <a:lnTo>
                  <a:pt x="2296" y="512"/>
                </a:lnTo>
                <a:lnTo>
                  <a:pt x="2299" y="512"/>
                </a:lnTo>
                <a:lnTo>
                  <a:pt x="2299" y="512"/>
                </a:lnTo>
                <a:lnTo>
                  <a:pt x="2294" y="510"/>
                </a:lnTo>
                <a:lnTo>
                  <a:pt x="2292" y="508"/>
                </a:lnTo>
                <a:lnTo>
                  <a:pt x="2290" y="505"/>
                </a:lnTo>
                <a:lnTo>
                  <a:pt x="2290" y="505"/>
                </a:lnTo>
                <a:lnTo>
                  <a:pt x="2286" y="503"/>
                </a:lnTo>
                <a:lnTo>
                  <a:pt x="2284" y="503"/>
                </a:lnTo>
                <a:lnTo>
                  <a:pt x="2282" y="501"/>
                </a:lnTo>
                <a:lnTo>
                  <a:pt x="2282" y="501"/>
                </a:lnTo>
                <a:lnTo>
                  <a:pt x="2278" y="501"/>
                </a:lnTo>
                <a:lnTo>
                  <a:pt x="2276" y="501"/>
                </a:lnTo>
                <a:lnTo>
                  <a:pt x="2276" y="501"/>
                </a:lnTo>
                <a:lnTo>
                  <a:pt x="2273" y="503"/>
                </a:lnTo>
                <a:lnTo>
                  <a:pt x="2273" y="503"/>
                </a:lnTo>
                <a:lnTo>
                  <a:pt x="2273" y="503"/>
                </a:lnTo>
                <a:lnTo>
                  <a:pt x="2276" y="503"/>
                </a:lnTo>
                <a:lnTo>
                  <a:pt x="2278" y="503"/>
                </a:lnTo>
                <a:lnTo>
                  <a:pt x="2280" y="503"/>
                </a:lnTo>
                <a:lnTo>
                  <a:pt x="2280" y="503"/>
                </a:lnTo>
                <a:lnTo>
                  <a:pt x="2280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82" y="505"/>
                </a:lnTo>
                <a:lnTo>
                  <a:pt x="2278" y="505"/>
                </a:lnTo>
                <a:lnTo>
                  <a:pt x="2276" y="505"/>
                </a:lnTo>
                <a:lnTo>
                  <a:pt x="2276" y="505"/>
                </a:lnTo>
                <a:lnTo>
                  <a:pt x="2276" y="508"/>
                </a:lnTo>
                <a:lnTo>
                  <a:pt x="2276" y="508"/>
                </a:lnTo>
                <a:lnTo>
                  <a:pt x="2278" y="508"/>
                </a:lnTo>
                <a:lnTo>
                  <a:pt x="2282" y="510"/>
                </a:lnTo>
                <a:lnTo>
                  <a:pt x="2282" y="510"/>
                </a:lnTo>
                <a:lnTo>
                  <a:pt x="2284" y="512"/>
                </a:lnTo>
                <a:lnTo>
                  <a:pt x="2282" y="514"/>
                </a:lnTo>
                <a:lnTo>
                  <a:pt x="2282" y="514"/>
                </a:lnTo>
                <a:lnTo>
                  <a:pt x="2282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4"/>
                </a:lnTo>
                <a:lnTo>
                  <a:pt x="2280" y="512"/>
                </a:lnTo>
                <a:lnTo>
                  <a:pt x="2280" y="512"/>
                </a:lnTo>
                <a:lnTo>
                  <a:pt x="2280" y="512"/>
                </a:lnTo>
                <a:lnTo>
                  <a:pt x="2278" y="510"/>
                </a:lnTo>
                <a:lnTo>
                  <a:pt x="2278" y="512"/>
                </a:lnTo>
                <a:lnTo>
                  <a:pt x="2278" y="512"/>
                </a:lnTo>
                <a:lnTo>
                  <a:pt x="2276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2"/>
                </a:lnTo>
                <a:lnTo>
                  <a:pt x="2273" y="510"/>
                </a:lnTo>
                <a:lnTo>
                  <a:pt x="2273" y="510"/>
                </a:lnTo>
                <a:lnTo>
                  <a:pt x="2269" y="508"/>
                </a:lnTo>
                <a:lnTo>
                  <a:pt x="2269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08"/>
                </a:lnTo>
                <a:lnTo>
                  <a:pt x="2267" y="510"/>
                </a:lnTo>
                <a:lnTo>
                  <a:pt x="2265" y="510"/>
                </a:lnTo>
                <a:lnTo>
                  <a:pt x="2265" y="510"/>
                </a:lnTo>
                <a:lnTo>
                  <a:pt x="2267" y="510"/>
                </a:lnTo>
                <a:lnTo>
                  <a:pt x="2269" y="512"/>
                </a:lnTo>
                <a:lnTo>
                  <a:pt x="2267" y="512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0"/>
                </a:lnTo>
                <a:lnTo>
                  <a:pt x="2263" y="512"/>
                </a:lnTo>
                <a:lnTo>
                  <a:pt x="2263" y="512"/>
                </a:lnTo>
                <a:lnTo>
                  <a:pt x="2265" y="512"/>
                </a:lnTo>
                <a:lnTo>
                  <a:pt x="2267" y="514"/>
                </a:lnTo>
                <a:lnTo>
                  <a:pt x="2263" y="514"/>
                </a:lnTo>
                <a:lnTo>
                  <a:pt x="2263" y="514"/>
                </a:lnTo>
                <a:lnTo>
                  <a:pt x="2263" y="516"/>
                </a:lnTo>
                <a:lnTo>
                  <a:pt x="2263" y="516"/>
                </a:lnTo>
                <a:lnTo>
                  <a:pt x="2265" y="516"/>
                </a:lnTo>
                <a:lnTo>
                  <a:pt x="2267" y="518"/>
                </a:lnTo>
                <a:lnTo>
                  <a:pt x="2269" y="518"/>
                </a:lnTo>
                <a:lnTo>
                  <a:pt x="2271" y="518"/>
                </a:lnTo>
                <a:lnTo>
                  <a:pt x="2269" y="518"/>
                </a:lnTo>
                <a:lnTo>
                  <a:pt x="2267" y="518"/>
                </a:lnTo>
                <a:lnTo>
                  <a:pt x="2265" y="520"/>
                </a:lnTo>
                <a:lnTo>
                  <a:pt x="2261" y="518"/>
                </a:lnTo>
                <a:lnTo>
                  <a:pt x="2259" y="516"/>
                </a:lnTo>
                <a:lnTo>
                  <a:pt x="2259" y="516"/>
                </a:lnTo>
                <a:lnTo>
                  <a:pt x="2259" y="518"/>
                </a:lnTo>
                <a:lnTo>
                  <a:pt x="2259" y="518"/>
                </a:lnTo>
                <a:lnTo>
                  <a:pt x="2259" y="518"/>
                </a:lnTo>
                <a:lnTo>
                  <a:pt x="2261" y="520"/>
                </a:lnTo>
                <a:lnTo>
                  <a:pt x="2261" y="520"/>
                </a:lnTo>
                <a:lnTo>
                  <a:pt x="2263" y="522"/>
                </a:lnTo>
                <a:lnTo>
                  <a:pt x="2261" y="522"/>
                </a:lnTo>
                <a:lnTo>
                  <a:pt x="2259" y="520"/>
                </a:lnTo>
                <a:lnTo>
                  <a:pt x="2257" y="520"/>
                </a:lnTo>
                <a:lnTo>
                  <a:pt x="2255" y="520"/>
                </a:lnTo>
                <a:lnTo>
                  <a:pt x="2252" y="522"/>
                </a:lnTo>
                <a:lnTo>
                  <a:pt x="2252" y="524"/>
                </a:lnTo>
                <a:lnTo>
                  <a:pt x="2257" y="524"/>
                </a:lnTo>
                <a:lnTo>
                  <a:pt x="2259" y="524"/>
                </a:lnTo>
                <a:lnTo>
                  <a:pt x="2261" y="526"/>
                </a:lnTo>
                <a:lnTo>
                  <a:pt x="2263" y="524"/>
                </a:lnTo>
                <a:lnTo>
                  <a:pt x="2265" y="524"/>
                </a:lnTo>
                <a:lnTo>
                  <a:pt x="2273" y="522"/>
                </a:lnTo>
                <a:lnTo>
                  <a:pt x="2276" y="522"/>
                </a:lnTo>
                <a:lnTo>
                  <a:pt x="2278" y="522"/>
                </a:lnTo>
                <a:lnTo>
                  <a:pt x="2280" y="522"/>
                </a:lnTo>
                <a:lnTo>
                  <a:pt x="2284" y="522"/>
                </a:lnTo>
                <a:lnTo>
                  <a:pt x="2284" y="524"/>
                </a:lnTo>
                <a:lnTo>
                  <a:pt x="2288" y="524"/>
                </a:lnTo>
                <a:lnTo>
                  <a:pt x="2292" y="524"/>
                </a:lnTo>
                <a:lnTo>
                  <a:pt x="2290" y="524"/>
                </a:lnTo>
                <a:lnTo>
                  <a:pt x="2290" y="526"/>
                </a:lnTo>
                <a:lnTo>
                  <a:pt x="2286" y="526"/>
                </a:lnTo>
                <a:lnTo>
                  <a:pt x="2284" y="528"/>
                </a:lnTo>
                <a:lnTo>
                  <a:pt x="2282" y="531"/>
                </a:lnTo>
                <a:lnTo>
                  <a:pt x="2282" y="531"/>
                </a:lnTo>
                <a:lnTo>
                  <a:pt x="2284" y="531"/>
                </a:lnTo>
                <a:lnTo>
                  <a:pt x="2288" y="533"/>
                </a:lnTo>
                <a:lnTo>
                  <a:pt x="2288" y="533"/>
                </a:lnTo>
                <a:lnTo>
                  <a:pt x="2292" y="531"/>
                </a:lnTo>
                <a:lnTo>
                  <a:pt x="2292" y="531"/>
                </a:lnTo>
                <a:lnTo>
                  <a:pt x="2292" y="533"/>
                </a:lnTo>
                <a:lnTo>
                  <a:pt x="2292" y="533"/>
                </a:lnTo>
                <a:lnTo>
                  <a:pt x="2290" y="535"/>
                </a:lnTo>
                <a:lnTo>
                  <a:pt x="2284" y="535"/>
                </a:lnTo>
                <a:lnTo>
                  <a:pt x="2282" y="535"/>
                </a:lnTo>
                <a:lnTo>
                  <a:pt x="2280" y="535"/>
                </a:lnTo>
                <a:lnTo>
                  <a:pt x="2280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8" y="535"/>
                </a:lnTo>
                <a:lnTo>
                  <a:pt x="2276" y="535"/>
                </a:lnTo>
                <a:lnTo>
                  <a:pt x="2273" y="537"/>
                </a:lnTo>
                <a:lnTo>
                  <a:pt x="2273" y="535"/>
                </a:lnTo>
                <a:lnTo>
                  <a:pt x="2271" y="535"/>
                </a:lnTo>
                <a:lnTo>
                  <a:pt x="2271" y="535"/>
                </a:lnTo>
                <a:lnTo>
                  <a:pt x="2269" y="537"/>
                </a:lnTo>
                <a:lnTo>
                  <a:pt x="2269" y="537"/>
                </a:lnTo>
                <a:lnTo>
                  <a:pt x="2267" y="537"/>
                </a:lnTo>
                <a:lnTo>
                  <a:pt x="2265" y="537"/>
                </a:lnTo>
                <a:lnTo>
                  <a:pt x="2263" y="537"/>
                </a:lnTo>
                <a:lnTo>
                  <a:pt x="2261" y="537"/>
                </a:lnTo>
                <a:lnTo>
                  <a:pt x="2261" y="537"/>
                </a:lnTo>
                <a:lnTo>
                  <a:pt x="2259" y="539"/>
                </a:lnTo>
                <a:lnTo>
                  <a:pt x="2261" y="539"/>
                </a:lnTo>
                <a:lnTo>
                  <a:pt x="2261" y="541"/>
                </a:lnTo>
                <a:lnTo>
                  <a:pt x="2261" y="541"/>
                </a:lnTo>
                <a:lnTo>
                  <a:pt x="2263" y="541"/>
                </a:lnTo>
                <a:lnTo>
                  <a:pt x="2265" y="541"/>
                </a:lnTo>
                <a:lnTo>
                  <a:pt x="2267" y="539"/>
                </a:lnTo>
                <a:lnTo>
                  <a:pt x="2269" y="539"/>
                </a:lnTo>
                <a:lnTo>
                  <a:pt x="2278" y="541"/>
                </a:lnTo>
                <a:lnTo>
                  <a:pt x="2282" y="539"/>
                </a:lnTo>
                <a:lnTo>
                  <a:pt x="2284" y="541"/>
                </a:lnTo>
                <a:lnTo>
                  <a:pt x="2286" y="541"/>
                </a:lnTo>
                <a:lnTo>
                  <a:pt x="2286" y="541"/>
                </a:lnTo>
                <a:lnTo>
                  <a:pt x="2284" y="543"/>
                </a:lnTo>
                <a:lnTo>
                  <a:pt x="2284" y="543"/>
                </a:lnTo>
                <a:lnTo>
                  <a:pt x="2284" y="545"/>
                </a:lnTo>
                <a:lnTo>
                  <a:pt x="2286" y="545"/>
                </a:lnTo>
                <a:lnTo>
                  <a:pt x="2286" y="545"/>
                </a:lnTo>
                <a:lnTo>
                  <a:pt x="2288" y="545"/>
                </a:lnTo>
                <a:lnTo>
                  <a:pt x="2290" y="545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4" y="543"/>
                </a:lnTo>
                <a:lnTo>
                  <a:pt x="2292" y="545"/>
                </a:lnTo>
                <a:lnTo>
                  <a:pt x="2290" y="547"/>
                </a:lnTo>
                <a:lnTo>
                  <a:pt x="2288" y="547"/>
                </a:lnTo>
                <a:lnTo>
                  <a:pt x="2288" y="549"/>
                </a:lnTo>
                <a:lnTo>
                  <a:pt x="2290" y="549"/>
                </a:lnTo>
                <a:lnTo>
                  <a:pt x="2290" y="549"/>
                </a:lnTo>
                <a:lnTo>
                  <a:pt x="2288" y="549"/>
                </a:lnTo>
                <a:lnTo>
                  <a:pt x="2288" y="552"/>
                </a:lnTo>
                <a:lnTo>
                  <a:pt x="2288" y="552"/>
                </a:lnTo>
                <a:lnTo>
                  <a:pt x="2290" y="552"/>
                </a:lnTo>
                <a:lnTo>
                  <a:pt x="2294" y="549"/>
                </a:lnTo>
                <a:lnTo>
                  <a:pt x="2294" y="549"/>
                </a:lnTo>
                <a:lnTo>
                  <a:pt x="2296" y="549"/>
                </a:lnTo>
                <a:lnTo>
                  <a:pt x="2294" y="549"/>
                </a:lnTo>
                <a:lnTo>
                  <a:pt x="2294" y="549"/>
                </a:lnTo>
                <a:lnTo>
                  <a:pt x="2292" y="552"/>
                </a:lnTo>
                <a:lnTo>
                  <a:pt x="2292" y="552"/>
                </a:lnTo>
                <a:lnTo>
                  <a:pt x="2292" y="554"/>
                </a:lnTo>
                <a:lnTo>
                  <a:pt x="2290" y="554"/>
                </a:lnTo>
                <a:lnTo>
                  <a:pt x="2290" y="554"/>
                </a:lnTo>
                <a:lnTo>
                  <a:pt x="2288" y="556"/>
                </a:lnTo>
                <a:lnTo>
                  <a:pt x="2288" y="556"/>
                </a:lnTo>
                <a:lnTo>
                  <a:pt x="2286" y="558"/>
                </a:lnTo>
                <a:lnTo>
                  <a:pt x="2282" y="558"/>
                </a:lnTo>
                <a:lnTo>
                  <a:pt x="2282" y="558"/>
                </a:lnTo>
                <a:lnTo>
                  <a:pt x="2280" y="558"/>
                </a:lnTo>
                <a:lnTo>
                  <a:pt x="2280" y="556"/>
                </a:lnTo>
                <a:lnTo>
                  <a:pt x="2280" y="556"/>
                </a:lnTo>
                <a:lnTo>
                  <a:pt x="2278" y="558"/>
                </a:lnTo>
                <a:lnTo>
                  <a:pt x="2278" y="558"/>
                </a:lnTo>
                <a:lnTo>
                  <a:pt x="2278" y="560"/>
                </a:lnTo>
                <a:lnTo>
                  <a:pt x="2280" y="562"/>
                </a:lnTo>
                <a:lnTo>
                  <a:pt x="2280" y="562"/>
                </a:lnTo>
                <a:lnTo>
                  <a:pt x="2280" y="562"/>
                </a:lnTo>
                <a:lnTo>
                  <a:pt x="2284" y="562"/>
                </a:lnTo>
                <a:lnTo>
                  <a:pt x="2296" y="562"/>
                </a:lnTo>
                <a:lnTo>
                  <a:pt x="2299" y="562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0"/>
                </a:lnTo>
                <a:lnTo>
                  <a:pt x="2303" y="560"/>
                </a:lnTo>
                <a:lnTo>
                  <a:pt x="2301" y="560"/>
                </a:lnTo>
                <a:lnTo>
                  <a:pt x="2301" y="560"/>
                </a:lnTo>
                <a:lnTo>
                  <a:pt x="2303" y="562"/>
                </a:lnTo>
                <a:lnTo>
                  <a:pt x="2305" y="562"/>
                </a:lnTo>
                <a:lnTo>
                  <a:pt x="2307" y="562"/>
                </a:lnTo>
                <a:lnTo>
                  <a:pt x="2307" y="564"/>
                </a:lnTo>
                <a:lnTo>
                  <a:pt x="2309" y="564"/>
                </a:lnTo>
                <a:lnTo>
                  <a:pt x="2309" y="564"/>
                </a:lnTo>
                <a:lnTo>
                  <a:pt x="2311" y="562"/>
                </a:lnTo>
                <a:lnTo>
                  <a:pt x="2311" y="562"/>
                </a:lnTo>
                <a:lnTo>
                  <a:pt x="2313" y="564"/>
                </a:lnTo>
                <a:lnTo>
                  <a:pt x="2313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4"/>
                </a:lnTo>
                <a:lnTo>
                  <a:pt x="2311" y="566"/>
                </a:lnTo>
                <a:lnTo>
                  <a:pt x="2311" y="566"/>
                </a:lnTo>
                <a:lnTo>
                  <a:pt x="2315" y="568"/>
                </a:lnTo>
                <a:lnTo>
                  <a:pt x="2320" y="568"/>
                </a:lnTo>
                <a:lnTo>
                  <a:pt x="2322" y="568"/>
                </a:lnTo>
                <a:lnTo>
                  <a:pt x="2326" y="570"/>
                </a:lnTo>
                <a:lnTo>
                  <a:pt x="2328" y="570"/>
                </a:lnTo>
                <a:lnTo>
                  <a:pt x="2338" y="572"/>
                </a:lnTo>
                <a:lnTo>
                  <a:pt x="2343" y="570"/>
                </a:lnTo>
                <a:lnTo>
                  <a:pt x="2345" y="570"/>
                </a:lnTo>
                <a:lnTo>
                  <a:pt x="2343" y="568"/>
                </a:lnTo>
                <a:lnTo>
                  <a:pt x="2343" y="568"/>
                </a:lnTo>
                <a:lnTo>
                  <a:pt x="2343" y="568"/>
                </a:lnTo>
                <a:lnTo>
                  <a:pt x="2345" y="568"/>
                </a:lnTo>
                <a:lnTo>
                  <a:pt x="2345" y="570"/>
                </a:lnTo>
                <a:lnTo>
                  <a:pt x="2347" y="570"/>
                </a:lnTo>
                <a:lnTo>
                  <a:pt x="2347" y="568"/>
                </a:lnTo>
                <a:lnTo>
                  <a:pt x="2349" y="568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6"/>
                </a:lnTo>
                <a:lnTo>
                  <a:pt x="2349" y="564"/>
                </a:lnTo>
                <a:lnTo>
                  <a:pt x="2353" y="564"/>
                </a:lnTo>
                <a:lnTo>
                  <a:pt x="2359" y="562"/>
                </a:lnTo>
                <a:lnTo>
                  <a:pt x="2361" y="562"/>
                </a:lnTo>
                <a:close/>
                <a:moveTo>
                  <a:pt x="1869" y="1635"/>
                </a:moveTo>
                <a:lnTo>
                  <a:pt x="1869" y="1635"/>
                </a:lnTo>
                <a:lnTo>
                  <a:pt x="1873" y="1633"/>
                </a:lnTo>
                <a:lnTo>
                  <a:pt x="1873" y="1633"/>
                </a:lnTo>
                <a:lnTo>
                  <a:pt x="1873" y="1631"/>
                </a:lnTo>
                <a:lnTo>
                  <a:pt x="1873" y="1631"/>
                </a:lnTo>
                <a:lnTo>
                  <a:pt x="1871" y="1631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3"/>
                </a:lnTo>
                <a:lnTo>
                  <a:pt x="1869" y="1635"/>
                </a:lnTo>
                <a:lnTo>
                  <a:pt x="1869" y="1635"/>
                </a:lnTo>
                <a:close/>
                <a:moveTo>
                  <a:pt x="1871" y="419"/>
                </a:moveTo>
                <a:lnTo>
                  <a:pt x="1873" y="417"/>
                </a:lnTo>
                <a:lnTo>
                  <a:pt x="1873" y="417"/>
                </a:lnTo>
                <a:lnTo>
                  <a:pt x="1873" y="417"/>
                </a:lnTo>
                <a:lnTo>
                  <a:pt x="1869" y="415"/>
                </a:lnTo>
                <a:lnTo>
                  <a:pt x="1867" y="415"/>
                </a:lnTo>
                <a:lnTo>
                  <a:pt x="1865" y="415"/>
                </a:lnTo>
                <a:lnTo>
                  <a:pt x="1865" y="417"/>
                </a:lnTo>
                <a:lnTo>
                  <a:pt x="1865" y="417"/>
                </a:lnTo>
                <a:lnTo>
                  <a:pt x="1865" y="419"/>
                </a:lnTo>
                <a:lnTo>
                  <a:pt x="1865" y="422"/>
                </a:lnTo>
                <a:lnTo>
                  <a:pt x="1865" y="424"/>
                </a:lnTo>
                <a:lnTo>
                  <a:pt x="1867" y="426"/>
                </a:lnTo>
                <a:lnTo>
                  <a:pt x="1867" y="426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4"/>
                </a:lnTo>
                <a:lnTo>
                  <a:pt x="1869" y="422"/>
                </a:lnTo>
                <a:lnTo>
                  <a:pt x="1871" y="419"/>
                </a:lnTo>
                <a:close/>
                <a:moveTo>
                  <a:pt x="2255" y="1413"/>
                </a:moveTo>
                <a:lnTo>
                  <a:pt x="2252" y="1415"/>
                </a:lnTo>
                <a:lnTo>
                  <a:pt x="2252" y="1415"/>
                </a:lnTo>
                <a:lnTo>
                  <a:pt x="2252" y="1415"/>
                </a:lnTo>
                <a:lnTo>
                  <a:pt x="2255" y="1417"/>
                </a:lnTo>
                <a:lnTo>
                  <a:pt x="2255" y="1417"/>
                </a:lnTo>
                <a:lnTo>
                  <a:pt x="2255" y="1417"/>
                </a:lnTo>
                <a:lnTo>
                  <a:pt x="2257" y="1415"/>
                </a:lnTo>
                <a:lnTo>
                  <a:pt x="2255" y="1413"/>
                </a:lnTo>
                <a:lnTo>
                  <a:pt x="2255" y="1413"/>
                </a:lnTo>
                <a:close/>
                <a:moveTo>
                  <a:pt x="2267" y="1411"/>
                </a:moveTo>
                <a:lnTo>
                  <a:pt x="2265" y="1411"/>
                </a:lnTo>
                <a:lnTo>
                  <a:pt x="2265" y="1409"/>
                </a:lnTo>
                <a:lnTo>
                  <a:pt x="2263" y="1409"/>
                </a:lnTo>
                <a:lnTo>
                  <a:pt x="2263" y="1409"/>
                </a:lnTo>
                <a:lnTo>
                  <a:pt x="2263" y="1411"/>
                </a:lnTo>
                <a:lnTo>
                  <a:pt x="2263" y="1411"/>
                </a:lnTo>
                <a:lnTo>
                  <a:pt x="2263" y="1413"/>
                </a:lnTo>
                <a:lnTo>
                  <a:pt x="2265" y="1415"/>
                </a:lnTo>
                <a:lnTo>
                  <a:pt x="2265" y="1415"/>
                </a:lnTo>
                <a:lnTo>
                  <a:pt x="2267" y="1415"/>
                </a:lnTo>
                <a:lnTo>
                  <a:pt x="2267" y="1413"/>
                </a:lnTo>
                <a:lnTo>
                  <a:pt x="2267" y="1413"/>
                </a:lnTo>
                <a:lnTo>
                  <a:pt x="2267" y="1411"/>
                </a:lnTo>
                <a:close/>
                <a:moveTo>
                  <a:pt x="2276" y="1390"/>
                </a:moveTo>
                <a:lnTo>
                  <a:pt x="2276" y="1390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88"/>
                </a:lnTo>
                <a:lnTo>
                  <a:pt x="2276" y="1390"/>
                </a:lnTo>
                <a:lnTo>
                  <a:pt x="2276" y="1390"/>
                </a:lnTo>
                <a:lnTo>
                  <a:pt x="2276" y="1390"/>
                </a:lnTo>
                <a:close/>
                <a:moveTo>
                  <a:pt x="2273" y="1409"/>
                </a:moveTo>
                <a:lnTo>
                  <a:pt x="2271" y="1409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1"/>
                </a:lnTo>
                <a:lnTo>
                  <a:pt x="2271" y="1413"/>
                </a:lnTo>
                <a:lnTo>
                  <a:pt x="2271" y="1413"/>
                </a:lnTo>
                <a:lnTo>
                  <a:pt x="2273" y="1411"/>
                </a:lnTo>
                <a:lnTo>
                  <a:pt x="2273" y="1411"/>
                </a:lnTo>
                <a:lnTo>
                  <a:pt x="2273" y="1409"/>
                </a:lnTo>
                <a:close/>
                <a:moveTo>
                  <a:pt x="2278" y="1396"/>
                </a:moveTo>
                <a:lnTo>
                  <a:pt x="2278" y="1396"/>
                </a:lnTo>
                <a:lnTo>
                  <a:pt x="2278" y="1396"/>
                </a:lnTo>
                <a:lnTo>
                  <a:pt x="2276" y="1396"/>
                </a:lnTo>
                <a:lnTo>
                  <a:pt x="2276" y="1396"/>
                </a:lnTo>
                <a:lnTo>
                  <a:pt x="2276" y="1399"/>
                </a:lnTo>
                <a:lnTo>
                  <a:pt x="2276" y="1401"/>
                </a:lnTo>
                <a:lnTo>
                  <a:pt x="2278" y="1401"/>
                </a:lnTo>
                <a:lnTo>
                  <a:pt x="2280" y="1399"/>
                </a:lnTo>
                <a:lnTo>
                  <a:pt x="2280" y="1399"/>
                </a:lnTo>
                <a:lnTo>
                  <a:pt x="2280" y="1396"/>
                </a:lnTo>
                <a:lnTo>
                  <a:pt x="2278" y="1396"/>
                </a:lnTo>
                <a:close/>
                <a:moveTo>
                  <a:pt x="1934" y="631"/>
                </a:moveTo>
                <a:lnTo>
                  <a:pt x="1934" y="631"/>
                </a:lnTo>
                <a:lnTo>
                  <a:pt x="1936" y="633"/>
                </a:lnTo>
                <a:lnTo>
                  <a:pt x="1938" y="629"/>
                </a:lnTo>
                <a:lnTo>
                  <a:pt x="1938" y="629"/>
                </a:lnTo>
                <a:lnTo>
                  <a:pt x="1938" y="627"/>
                </a:lnTo>
                <a:lnTo>
                  <a:pt x="1938" y="627"/>
                </a:lnTo>
                <a:lnTo>
                  <a:pt x="1936" y="627"/>
                </a:lnTo>
                <a:lnTo>
                  <a:pt x="1930" y="629"/>
                </a:lnTo>
                <a:lnTo>
                  <a:pt x="1930" y="631"/>
                </a:lnTo>
                <a:lnTo>
                  <a:pt x="1932" y="631"/>
                </a:lnTo>
                <a:lnTo>
                  <a:pt x="1934" y="631"/>
                </a:lnTo>
                <a:close/>
                <a:moveTo>
                  <a:pt x="1957" y="1650"/>
                </a:moveTo>
                <a:lnTo>
                  <a:pt x="1957" y="1650"/>
                </a:lnTo>
                <a:lnTo>
                  <a:pt x="1957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5" y="1650"/>
                </a:lnTo>
                <a:lnTo>
                  <a:pt x="1957" y="1650"/>
                </a:lnTo>
                <a:lnTo>
                  <a:pt x="1957" y="1650"/>
                </a:lnTo>
                <a:lnTo>
                  <a:pt x="1957" y="1650"/>
                </a:lnTo>
                <a:close/>
                <a:moveTo>
                  <a:pt x="2072" y="522"/>
                </a:moveTo>
                <a:lnTo>
                  <a:pt x="2072" y="520"/>
                </a:lnTo>
                <a:lnTo>
                  <a:pt x="2070" y="518"/>
                </a:lnTo>
                <a:lnTo>
                  <a:pt x="2068" y="518"/>
                </a:lnTo>
                <a:lnTo>
                  <a:pt x="2068" y="520"/>
                </a:lnTo>
                <a:lnTo>
                  <a:pt x="2068" y="522"/>
                </a:lnTo>
                <a:lnTo>
                  <a:pt x="2072" y="522"/>
                </a:lnTo>
                <a:lnTo>
                  <a:pt x="2072" y="522"/>
                </a:lnTo>
                <a:close/>
                <a:moveTo>
                  <a:pt x="1861" y="1640"/>
                </a:moveTo>
                <a:lnTo>
                  <a:pt x="1859" y="1644"/>
                </a:lnTo>
                <a:lnTo>
                  <a:pt x="1859" y="1646"/>
                </a:lnTo>
                <a:lnTo>
                  <a:pt x="1856" y="1648"/>
                </a:lnTo>
                <a:lnTo>
                  <a:pt x="1854" y="1652"/>
                </a:lnTo>
                <a:lnTo>
                  <a:pt x="1856" y="1652"/>
                </a:lnTo>
                <a:lnTo>
                  <a:pt x="1861" y="1650"/>
                </a:lnTo>
                <a:lnTo>
                  <a:pt x="1863" y="1648"/>
                </a:lnTo>
                <a:lnTo>
                  <a:pt x="1865" y="1646"/>
                </a:lnTo>
                <a:lnTo>
                  <a:pt x="1865" y="1646"/>
                </a:lnTo>
                <a:lnTo>
                  <a:pt x="1867" y="1642"/>
                </a:lnTo>
                <a:lnTo>
                  <a:pt x="1865" y="1640"/>
                </a:lnTo>
                <a:lnTo>
                  <a:pt x="1863" y="1640"/>
                </a:lnTo>
                <a:lnTo>
                  <a:pt x="1861" y="1640"/>
                </a:lnTo>
                <a:close/>
                <a:moveTo>
                  <a:pt x="2257" y="428"/>
                </a:moveTo>
                <a:lnTo>
                  <a:pt x="2257" y="426"/>
                </a:lnTo>
                <a:lnTo>
                  <a:pt x="2257" y="426"/>
                </a:lnTo>
                <a:lnTo>
                  <a:pt x="2257" y="424"/>
                </a:lnTo>
                <a:lnTo>
                  <a:pt x="2257" y="424"/>
                </a:lnTo>
                <a:lnTo>
                  <a:pt x="2257" y="424"/>
                </a:lnTo>
                <a:lnTo>
                  <a:pt x="2261" y="424"/>
                </a:lnTo>
                <a:lnTo>
                  <a:pt x="2263" y="424"/>
                </a:lnTo>
                <a:lnTo>
                  <a:pt x="2263" y="424"/>
                </a:lnTo>
                <a:lnTo>
                  <a:pt x="2265" y="422"/>
                </a:lnTo>
                <a:lnTo>
                  <a:pt x="2263" y="422"/>
                </a:lnTo>
                <a:lnTo>
                  <a:pt x="2263" y="419"/>
                </a:lnTo>
                <a:lnTo>
                  <a:pt x="2263" y="419"/>
                </a:lnTo>
                <a:lnTo>
                  <a:pt x="2263" y="419"/>
                </a:lnTo>
                <a:lnTo>
                  <a:pt x="2267" y="419"/>
                </a:lnTo>
                <a:lnTo>
                  <a:pt x="2271" y="417"/>
                </a:lnTo>
                <a:lnTo>
                  <a:pt x="2273" y="417"/>
                </a:lnTo>
                <a:lnTo>
                  <a:pt x="2273" y="417"/>
                </a:lnTo>
                <a:lnTo>
                  <a:pt x="2273" y="415"/>
                </a:lnTo>
                <a:lnTo>
                  <a:pt x="2273" y="415"/>
                </a:lnTo>
                <a:lnTo>
                  <a:pt x="2278" y="415"/>
                </a:lnTo>
                <a:lnTo>
                  <a:pt x="2278" y="415"/>
                </a:lnTo>
                <a:lnTo>
                  <a:pt x="2280" y="413"/>
                </a:lnTo>
                <a:lnTo>
                  <a:pt x="2282" y="413"/>
                </a:lnTo>
                <a:lnTo>
                  <a:pt x="2284" y="411"/>
                </a:lnTo>
                <a:lnTo>
                  <a:pt x="2286" y="411"/>
                </a:lnTo>
                <a:lnTo>
                  <a:pt x="2286" y="411"/>
                </a:lnTo>
                <a:lnTo>
                  <a:pt x="2284" y="409"/>
                </a:lnTo>
                <a:lnTo>
                  <a:pt x="2271" y="409"/>
                </a:lnTo>
                <a:lnTo>
                  <a:pt x="2265" y="409"/>
                </a:lnTo>
                <a:lnTo>
                  <a:pt x="2259" y="409"/>
                </a:lnTo>
                <a:lnTo>
                  <a:pt x="2248" y="405"/>
                </a:lnTo>
                <a:lnTo>
                  <a:pt x="2238" y="405"/>
                </a:lnTo>
                <a:lnTo>
                  <a:pt x="2236" y="405"/>
                </a:lnTo>
                <a:lnTo>
                  <a:pt x="2229" y="407"/>
                </a:lnTo>
                <a:lnTo>
                  <a:pt x="2225" y="407"/>
                </a:lnTo>
                <a:lnTo>
                  <a:pt x="2221" y="407"/>
                </a:lnTo>
                <a:lnTo>
                  <a:pt x="2217" y="407"/>
                </a:lnTo>
                <a:lnTo>
                  <a:pt x="2215" y="409"/>
                </a:lnTo>
                <a:lnTo>
                  <a:pt x="2213" y="411"/>
                </a:lnTo>
                <a:lnTo>
                  <a:pt x="2211" y="413"/>
                </a:lnTo>
                <a:lnTo>
                  <a:pt x="2208" y="413"/>
                </a:lnTo>
                <a:lnTo>
                  <a:pt x="2208" y="409"/>
                </a:lnTo>
                <a:lnTo>
                  <a:pt x="2213" y="407"/>
                </a:lnTo>
                <a:lnTo>
                  <a:pt x="2213" y="407"/>
                </a:lnTo>
                <a:lnTo>
                  <a:pt x="2215" y="405"/>
                </a:lnTo>
                <a:lnTo>
                  <a:pt x="2219" y="405"/>
                </a:lnTo>
                <a:lnTo>
                  <a:pt x="2223" y="403"/>
                </a:lnTo>
                <a:lnTo>
                  <a:pt x="2223" y="403"/>
                </a:lnTo>
                <a:lnTo>
                  <a:pt x="2223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21" y="401"/>
                </a:lnTo>
                <a:lnTo>
                  <a:pt x="2208" y="403"/>
                </a:lnTo>
                <a:lnTo>
                  <a:pt x="2202" y="403"/>
                </a:lnTo>
                <a:lnTo>
                  <a:pt x="2194" y="401"/>
                </a:lnTo>
                <a:lnTo>
                  <a:pt x="2194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87" y="401"/>
                </a:lnTo>
                <a:lnTo>
                  <a:pt x="2194" y="398"/>
                </a:lnTo>
                <a:lnTo>
                  <a:pt x="2196" y="398"/>
                </a:lnTo>
                <a:lnTo>
                  <a:pt x="2200" y="396"/>
                </a:lnTo>
                <a:lnTo>
                  <a:pt x="2200" y="394"/>
                </a:lnTo>
                <a:lnTo>
                  <a:pt x="2202" y="394"/>
                </a:lnTo>
                <a:lnTo>
                  <a:pt x="2202" y="390"/>
                </a:lnTo>
                <a:lnTo>
                  <a:pt x="2202" y="390"/>
                </a:lnTo>
                <a:lnTo>
                  <a:pt x="2200" y="388"/>
                </a:lnTo>
                <a:lnTo>
                  <a:pt x="2198" y="388"/>
                </a:lnTo>
                <a:lnTo>
                  <a:pt x="2196" y="388"/>
                </a:lnTo>
                <a:lnTo>
                  <a:pt x="2198" y="386"/>
                </a:lnTo>
                <a:lnTo>
                  <a:pt x="2204" y="386"/>
                </a:lnTo>
                <a:lnTo>
                  <a:pt x="2206" y="388"/>
                </a:lnTo>
                <a:lnTo>
                  <a:pt x="2213" y="388"/>
                </a:lnTo>
                <a:lnTo>
                  <a:pt x="2215" y="388"/>
                </a:lnTo>
                <a:lnTo>
                  <a:pt x="2221" y="388"/>
                </a:lnTo>
                <a:lnTo>
                  <a:pt x="2223" y="388"/>
                </a:lnTo>
                <a:lnTo>
                  <a:pt x="2229" y="386"/>
                </a:lnTo>
                <a:lnTo>
                  <a:pt x="2231" y="384"/>
                </a:lnTo>
                <a:lnTo>
                  <a:pt x="2236" y="382"/>
                </a:lnTo>
                <a:lnTo>
                  <a:pt x="2236" y="380"/>
                </a:lnTo>
                <a:lnTo>
                  <a:pt x="2236" y="378"/>
                </a:lnTo>
                <a:lnTo>
                  <a:pt x="2234" y="375"/>
                </a:lnTo>
                <a:lnTo>
                  <a:pt x="2234" y="373"/>
                </a:lnTo>
                <a:lnTo>
                  <a:pt x="2229" y="373"/>
                </a:lnTo>
                <a:lnTo>
                  <a:pt x="2225" y="373"/>
                </a:lnTo>
                <a:lnTo>
                  <a:pt x="2221" y="373"/>
                </a:lnTo>
                <a:lnTo>
                  <a:pt x="2215" y="373"/>
                </a:lnTo>
                <a:lnTo>
                  <a:pt x="2215" y="371"/>
                </a:lnTo>
                <a:lnTo>
                  <a:pt x="2215" y="371"/>
                </a:lnTo>
                <a:lnTo>
                  <a:pt x="2217" y="371"/>
                </a:lnTo>
                <a:lnTo>
                  <a:pt x="2221" y="371"/>
                </a:lnTo>
                <a:lnTo>
                  <a:pt x="2227" y="371"/>
                </a:lnTo>
                <a:lnTo>
                  <a:pt x="2234" y="371"/>
                </a:lnTo>
                <a:lnTo>
                  <a:pt x="2236" y="373"/>
                </a:lnTo>
                <a:lnTo>
                  <a:pt x="2240" y="375"/>
                </a:lnTo>
                <a:lnTo>
                  <a:pt x="2242" y="378"/>
                </a:lnTo>
                <a:lnTo>
                  <a:pt x="2244" y="378"/>
                </a:lnTo>
                <a:lnTo>
                  <a:pt x="2248" y="380"/>
                </a:lnTo>
                <a:lnTo>
                  <a:pt x="2252" y="382"/>
                </a:lnTo>
                <a:lnTo>
                  <a:pt x="2255" y="384"/>
                </a:lnTo>
                <a:lnTo>
                  <a:pt x="2257" y="386"/>
                </a:lnTo>
                <a:lnTo>
                  <a:pt x="2257" y="388"/>
                </a:lnTo>
                <a:lnTo>
                  <a:pt x="2259" y="392"/>
                </a:lnTo>
                <a:lnTo>
                  <a:pt x="2261" y="396"/>
                </a:lnTo>
                <a:lnTo>
                  <a:pt x="2263" y="398"/>
                </a:lnTo>
                <a:lnTo>
                  <a:pt x="2269" y="401"/>
                </a:lnTo>
                <a:lnTo>
                  <a:pt x="2271" y="401"/>
                </a:lnTo>
                <a:lnTo>
                  <a:pt x="2276" y="401"/>
                </a:lnTo>
                <a:lnTo>
                  <a:pt x="2280" y="401"/>
                </a:lnTo>
                <a:lnTo>
                  <a:pt x="2280" y="401"/>
                </a:lnTo>
                <a:lnTo>
                  <a:pt x="2282" y="394"/>
                </a:lnTo>
                <a:lnTo>
                  <a:pt x="2282" y="392"/>
                </a:lnTo>
                <a:lnTo>
                  <a:pt x="2282" y="392"/>
                </a:lnTo>
                <a:lnTo>
                  <a:pt x="2282" y="390"/>
                </a:lnTo>
                <a:lnTo>
                  <a:pt x="2284" y="396"/>
                </a:lnTo>
                <a:lnTo>
                  <a:pt x="2284" y="396"/>
                </a:lnTo>
                <a:lnTo>
                  <a:pt x="2284" y="398"/>
                </a:lnTo>
                <a:lnTo>
                  <a:pt x="2284" y="401"/>
                </a:lnTo>
                <a:lnTo>
                  <a:pt x="2284" y="401"/>
                </a:lnTo>
                <a:lnTo>
                  <a:pt x="2288" y="401"/>
                </a:lnTo>
                <a:lnTo>
                  <a:pt x="2290" y="401"/>
                </a:lnTo>
                <a:lnTo>
                  <a:pt x="2294" y="401"/>
                </a:lnTo>
                <a:lnTo>
                  <a:pt x="2296" y="398"/>
                </a:lnTo>
                <a:lnTo>
                  <a:pt x="2294" y="398"/>
                </a:lnTo>
                <a:lnTo>
                  <a:pt x="2294" y="392"/>
                </a:lnTo>
                <a:lnTo>
                  <a:pt x="2294" y="390"/>
                </a:lnTo>
                <a:lnTo>
                  <a:pt x="2294" y="390"/>
                </a:lnTo>
                <a:lnTo>
                  <a:pt x="2294" y="384"/>
                </a:lnTo>
                <a:lnTo>
                  <a:pt x="2294" y="382"/>
                </a:lnTo>
                <a:lnTo>
                  <a:pt x="2294" y="378"/>
                </a:lnTo>
                <a:lnTo>
                  <a:pt x="2292" y="373"/>
                </a:lnTo>
                <a:lnTo>
                  <a:pt x="2290" y="373"/>
                </a:lnTo>
                <a:lnTo>
                  <a:pt x="2286" y="375"/>
                </a:lnTo>
                <a:lnTo>
                  <a:pt x="2286" y="375"/>
                </a:lnTo>
                <a:lnTo>
                  <a:pt x="2284" y="375"/>
                </a:lnTo>
                <a:lnTo>
                  <a:pt x="2284" y="378"/>
                </a:lnTo>
                <a:lnTo>
                  <a:pt x="2284" y="380"/>
                </a:lnTo>
                <a:lnTo>
                  <a:pt x="2282" y="378"/>
                </a:lnTo>
                <a:lnTo>
                  <a:pt x="2282" y="375"/>
                </a:lnTo>
                <a:lnTo>
                  <a:pt x="2282" y="373"/>
                </a:lnTo>
                <a:lnTo>
                  <a:pt x="2282" y="373"/>
                </a:lnTo>
                <a:lnTo>
                  <a:pt x="2284" y="371"/>
                </a:lnTo>
                <a:lnTo>
                  <a:pt x="2288" y="369"/>
                </a:lnTo>
                <a:lnTo>
                  <a:pt x="2290" y="367"/>
                </a:lnTo>
                <a:lnTo>
                  <a:pt x="2286" y="367"/>
                </a:lnTo>
                <a:lnTo>
                  <a:pt x="2284" y="367"/>
                </a:lnTo>
                <a:lnTo>
                  <a:pt x="2282" y="363"/>
                </a:lnTo>
                <a:lnTo>
                  <a:pt x="2282" y="363"/>
                </a:lnTo>
                <a:lnTo>
                  <a:pt x="2276" y="361"/>
                </a:lnTo>
                <a:lnTo>
                  <a:pt x="2276" y="361"/>
                </a:lnTo>
                <a:lnTo>
                  <a:pt x="2271" y="359"/>
                </a:lnTo>
                <a:lnTo>
                  <a:pt x="2265" y="357"/>
                </a:lnTo>
                <a:lnTo>
                  <a:pt x="2263" y="354"/>
                </a:lnTo>
                <a:lnTo>
                  <a:pt x="2257" y="352"/>
                </a:lnTo>
                <a:lnTo>
                  <a:pt x="2255" y="350"/>
                </a:lnTo>
                <a:lnTo>
                  <a:pt x="2252" y="348"/>
                </a:lnTo>
                <a:lnTo>
                  <a:pt x="2250" y="348"/>
                </a:lnTo>
                <a:lnTo>
                  <a:pt x="2248" y="350"/>
                </a:lnTo>
                <a:lnTo>
                  <a:pt x="2244" y="350"/>
                </a:lnTo>
                <a:lnTo>
                  <a:pt x="2242" y="350"/>
                </a:lnTo>
                <a:lnTo>
                  <a:pt x="2244" y="348"/>
                </a:lnTo>
                <a:lnTo>
                  <a:pt x="2248" y="348"/>
                </a:lnTo>
                <a:lnTo>
                  <a:pt x="2250" y="346"/>
                </a:lnTo>
                <a:lnTo>
                  <a:pt x="2250" y="344"/>
                </a:lnTo>
                <a:lnTo>
                  <a:pt x="2248" y="338"/>
                </a:lnTo>
                <a:lnTo>
                  <a:pt x="2248" y="336"/>
                </a:lnTo>
                <a:lnTo>
                  <a:pt x="2248" y="336"/>
                </a:lnTo>
                <a:lnTo>
                  <a:pt x="2246" y="336"/>
                </a:lnTo>
                <a:lnTo>
                  <a:pt x="2242" y="338"/>
                </a:lnTo>
                <a:lnTo>
                  <a:pt x="2240" y="338"/>
                </a:lnTo>
                <a:lnTo>
                  <a:pt x="2236" y="340"/>
                </a:lnTo>
                <a:lnTo>
                  <a:pt x="2229" y="342"/>
                </a:lnTo>
                <a:lnTo>
                  <a:pt x="2227" y="342"/>
                </a:lnTo>
                <a:lnTo>
                  <a:pt x="2225" y="342"/>
                </a:lnTo>
                <a:lnTo>
                  <a:pt x="2223" y="342"/>
                </a:lnTo>
                <a:lnTo>
                  <a:pt x="2221" y="342"/>
                </a:lnTo>
                <a:lnTo>
                  <a:pt x="2227" y="340"/>
                </a:lnTo>
                <a:lnTo>
                  <a:pt x="2229" y="340"/>
                </a:lnTo>
                <a:lnTo>
                  <a:pt x="2234" y="338"/>
                </a:lnTo>
                <a:lnTo>
                  <a:pt x="2242" y="336"/>
                </a:lnTo>
                <a:lnTo>
                  <a:pt x="2244" y="333"/>
                </a:lnTo>
                <a:lnTo>
                  <a:pt x="2246" y="333"/>
                </a:lnTo>
                <a:lnTo>
                  <a:pt x="2248" y="331"/>
                </a:lnTo>
                <a:lnTo>
                  <a:pt x="2250" y="331"/>
                </a:lnTo>
                <a:lnTo>
                  <a:pt x="2252" y="336"/>
                </a:lnTo>
                <a:lnTo>
                  <a:pt x="2255" y="342"/>
                </a:lnTo>
                <a:lnTo>
                  <a:pt x="2259" y="346"/>
                </a:lnTo>
                <a:lnTo>
                  <a:pt x="2263" y="348"/>
                </a:lnTo>
                <a:lnTo>
                  <a:pt x="2265" y="350"/>
                </a:lnTo>
                <a:lnTo>
                  <a:pt x="2271" y="352"/>
                </a:lnTo>
                <a:lnTo>
                  <a:pt x="2280" y="354"/>
                </a:lnTo>
                <a:lnTo>
                  <a:pt x="2282" y="357"/>
                </a:lnTo>
                <a:lnTo>
                  <a:pt x="2284" y="357"/>
                </a:lnTo>
                <a:lnTo>
                  <a:pt x="2286" y="354"/>
                </a:lnTo>
                <a:lnTo>
                  <a:pt x="2284" y="350"/>
                </a:lnTo>
                <a:lnTo>
                  <a:pt x="2288" y="350"/>
                </a:lnTo>
                <a:lnTo>
                  <a:pt x="2288" y="344"/>
                </a:lnTo>
                <a:lnTo>
                  <a:pt x="2288" y="342"/>
                </a:lnTo>
                <a:lnTo>
                  <a:pt x="2288" y="336"/>
                </a:lnTo>
                <a:lnTo>
                  <a:pt x="2286" y="333"/>
                </a:lnTo>
                <a:lnTo>
                  <a:pt x="2282" y="333"/>
                </a:lnTo>
                <a:lnTo>
                  <a:pt x="2278" y="331"/>
                </a:lnTo>
                <a:lnTo>
                  <a:pt x="2276" y="329"/>
                </a:lnTo>
                <a:lnTo>
                  <a:pt x="2271" y="327"/>
                </a:lnTo>
                <a:lnTo>
                  <a:pt x="2267" y="327"/>
                </a:lnTo>
                <a:lnTo>
                  <a:pt x="2265" y="325"/>
                </a:lnTo>
                <a:lnTo>
                  <a:pt x="2261" y="323"/>
                </a:lnTo>
                <a:lnTo>
                  <a:pt x="2259" y="323"/>
                </a:lnTo>
                <a:lnTo>
                  <a:pt x="2252" y="321"/>
                </a:lnTo>
                <a:lnTo>
                  <a:pt x="2244" y="323"/>
                </a:lnTo>
                <a:lnTo>
                  <a:pt x="2242" y="323"/>
                </a:lnTo>
                <a:lnTo>
                  <a:pt x="2240" y="325"/>
                </a:lnTo>
                <a:lnTo>
                  <a:pt x="2231" y="327"/>
                </a:lnTo>
                <a:lnTo>
                  <a:pt x="2227" y="327"/>
                </a:lnTo>
                <a:lnTo>
                  <a:pt x="2225" y="329"/>
                </a:lnTo>
                <a:lnTo>
                  <a:pt x="2221" y="329"/>
                </a:lnTo>
                <a:lnTo>
                  <a:pt x="2215" y="329"/>
                </a:lnTo>
                <a:lnTo>
                  <a:pt x="2215" y="329"/>
                </a:lnTo>
                <a:lnTo>
                  <a:pt x="2211" y="331"/>
                </a:lnTo>
                <a:lnTo>
                  <a:pt x="2211" y="331"/>
                </a:lnTo>
                <a:lnTo>
                  <a:pt x="2211" y="331"/>
                </a:lnTo>
                <a:lnTo>
                  <a:pt x="2208" y="329"/>
                </a:lnTo>
                <a:lnTo>
                  <a:pt x="2208" y="329"/>
                </a:lnTo>
                <a:lnTo>
                  <a:pt x="2211" y="329"/>
                </a:lnTo>
                <a:lnTo>
                  <a:pt x="2213" y="329"/>
                </a:lnTo>
                <a:lnTo>
                  <a:pt x="2215" y="329"/>
                </a:lnTo>
                <a:lnTo>
                  <a:pt x="2219" y="329"/>
                </a:lnTo>
                <a:lnTo>
                  <a:pt x="2221" y="329"/>
                </a:lnTo>
                <a:lnTo>
                  <a:pt x="2221" y="327"/>
                </a:lnTo>
                <a:lnTo>
                  <a:pt x="2223" y="327"/>
                </a:lnTo>
                <a:lnTo>
                  <a:pt x="2223" y="325"/>
                </a:lnTo>
                <a:lnTo>
                  <a:pt x="2215" y="323"/>
                </a:lnTo>
                <a:lnTo>
                  <a:pt x="2213" y="321"/>
                </a:lnTo>
                <a:lnTo>
                  <a:pt x="2217" y="323"/>
                </a:lnTo>
                <a:lnTo>
                  <a:pt x="2219" y="323"/>
                </a:lnTo>
                <a:lnTo>
                  <a:pt x="2225" y="325"/>
                </a:lnTo>
                <a:lnTo>
                  <a:pt x="2229" y="327"/>
                </a:lnTo>
                <a:lnTo>
                  <a:pt x="2229" y="327"/>
                </a:lnTo>
                <a:lnTo>
                  <a:pt x="2236" y="325"/>
                </a:lnTo>
                <a:lnTo>
                  <a:pt x="2236" y="325"/>
                </a:lnTo>
                <a:lnTo>
                  <a:pt x="2240" y="323"/>
                </a:lnTo>
                <a:lnTo>
                  <a:pt x="2242" y="321"/>
                </a:lnTo>
                <a:lnTo>
                  <a:pt x="2246" y="321"/>
                </a:lnTo>
                <a:lnTo>
                  <a:pt x="2248" y="319"/>
                </a:lnTo>
                <a:lnTo>
                  <a:pt x="2248" y="319"/>
                </a:lnTo>
                <a:lnTo>
                  <a:pt x="2246" y="317"/>
                </a:lnTo>
                <a:lnTo>
                  <a:pt x="2242" y="313"/>
                </a:lnTo>
                <a:lnTo>
                  <a:pt x="2240" y="310"/>
                </a:lnTo>
                <a:lnTo>
                  <a:pt x="2238" y="310"/>
                </a:lnTo>
                <a:lnTo>
                  <a:pt x="2238" y="310"/>
                </a:lnTo>
                <a:lnTo>
                  <a:pt x="2240" y="310"/>
                </a:lnTo>
                <a:lnTo>
                  <a:pt x="2244" y="313"/>
                </a:lnTo>
                <a:lnTo>
                  <a:pt x="2246" y="315"/>
                </a:lnTo>
                <a:lnTo>
                  <a:pt x="2248" y="317"/>
                </a:lnTo>
                <a:lnTo>
                  <a:pt x="2250" y="317"/>
                </a:lnTo>
                <a:lnTo>
                  <a:pt x="2252" y="317"/>
                </a:lnTo>
                <a:lnTo>
                  <a:pt x="2252" y="317"/>
                </a:lnTo>
                <a:lnTo>
                  <a:pt x="2255" y="315"/>
                </a:lnTo>
                <a:lnTo>
                  <a:pt x="2259" y="313"/>
                </a:lnTo>
                <a:lnTo>
                  <a:pt x="2263" y="319"/>
                </a:lnTo>
                <a:lnTo>
                  <a:pt x="2271" y="323"/>
                </a:lnTo>
                <a:lnTo>
                  <a:pt x="2276" y="323"/>
                </a:lnTo>
                <a:lnTo>
                  <a:pt x="2284" y="325"/>
                </a:lnTo>
                <a:lnTo>
                  <a:pt x="2286" y="325"/>
                </a:lnTo>
                <a:lnTo>
                  <a:pt x="2290" y="323"/>
                </a:lnTo>
                <a:lnTo>
                  <a:pt x="2296" y="321"/>
                </a:lnTo>
                <a:lnTo>
                  <a:pt x="2299" y="321"/>
                </a:lnTo>
                <a:lnTo>
                  <a:pt x="2309" y="321"/>
                </a:lnTo>
                <a:lnTo>
                  <a:pt x="2311" y="319"/>
                </a:lnTo>
                <a:lnTo>
                  <a:pt x="2311" y="315"/>
                </a:lnTo>
                <a:lnTo>
                  <a:pt x="2313" y="310"/>
                </a:lnTo>
                <a:lnTo>
                  <a:pt x="2313" y="310"/>
                </a:lnTo>
                <a:lnTo>
                  <a:pt x="2303" y="306"/>
                </a:lnTo>
                <a:lnTo>
                  <a:pt x="2299" y="306"/>
                </a:lnTo>
                <a:lnTo>
                  <a:pt x="2290" y="306"/>
                </a:lnTo>
                <a:lnTo>
                  <a:pt x="2288" y="306"/>
                </a:lnTo>
                <a:lnTo>
                  <a:pt x="2286" y="304"/>
                </a:lnTo>
                <a:lnTo>
                  <a:pt x="2284" y="304"/>
                </a:lnTo>
                <a:lnTo>
                  <a:pt x="2284" y="302"/>
                </a:lnTo>
                <a:lnTo>
                  <a:pt x="2284" y="302"/>
                </a:lnTo>
                <a:lnTo>
                  <a:pt x="2286" y="300"/>
                </a:lnTo>
                <a:lnTo>
                  <a:pt x="2286" y="300"/>
                </a:lnTo>
                <a:lnTo>
                  <a:pt x="2286" y="298"/>
                </a:lnTo>
                <a:lnTo>
                  <a:pt x="2286" y="298"/>
                </a:lnTo>
                <a:lnTo>
                  <a:pt x="2284" y="298"/>
                </a:lnTo>
                <a:lnTo>
                  <a:pt x="2284" y="298"/>
                </a:lnTo>
                <a:lnTo>
                  <a:pt x="2286" y="296"/>
                </a:lnTo>
                <a:lnTo>
                  <a:pt x="2290" y="294"/>
                </a:lnTo>
                <a:lnTo>
                  <a:pt x="2290" y="294"/>
                </a:lnTo>
                <a:lnTo>
                  <a:pt x="2290" y="289"/>
                </a:lnTo>
                <a:lnTo>
                  <a:pt x="2290" y="289"/>
                </a:lnTo>
                <a:lnTo>
                  <a:pt x="2292" y="292"/>
                </a:lnTo>
                <a:lnTo>
                  <a:pt x="2292" y="296"/>
                </a:lnTo>
                <a:lnTo>
                  <a:pt x="2290" y="298"/>
                </a:lnTo>
                <a:lnTo>
                  <a:pt x="2294" y="302"/>
                </a:lnTo>
                <a:lnTo>
                  <a:pt x="2301" y="302"/>
                </a:lnTo>
                <a:lnTo>
                  <a:pt x="2309" y="302"/>
                </a:lnTo>
                <a:lnTo>
                  <a:pt x="2315" y="300"/>
                </a:lnTo>
                <a:lnTo>
                  <a:pt x="2313" y="298"/>
                </a:lnTo>
                <a:lnTo>
                  <a:pt x="2317" y="298"/>
                </a:lnTo>
                <a:lnTo>
                  <a:pt x="2324" y="298"/>
                </a:lnTo>
                <a:lnTo>
                  <a:pt x="2326" y="298"/>
                </a:lnTo>
                <a:lnTo>
                  <a:pt x="2328" y="298"/>
                </a:lnTo>
                <a:lnTo>
                  <a:pt x="2328" y="298"/>
                </a:lnTo>
                <a:lnTo>
                  <a:pt x="2328" y="296"/>
                </a:lnTo>
                <a:lnTo>
                  <a:pt x="2330" y="294"/>
                </a:lnTo>
                <a:lnTo>
                  <a:pt x="2330" y="292"/>
                </a:lnTo>
                <a:lnTo>
                  <a:pt x="2328" y="289"/>
                </a:lnTo>
                <a:lnTo>
                  <a:pt x="2326" y="289"/>
                </a:lnTo>
                <a:lnTo>
                  <a:pt x="2324" y="287"/>
                </a:lnTo>
                <a:lnTo>
                  <a:pt x="2322" y="281"/>
                </a:lnTo>
                <a:lnTo>
                  <a:pt x="2317" y="279"/>
                </a:lnTo>
                <a:lnTo>
                  <a:pt x="2315" y="277"/>
                </a:lnTo>
                <a:lnTo>
                  <a:pt x="2311" y="279"/>
                </a:lnTo>
                <a:lnTo>
                  <a:pt x="2311" y="281"/>
                </a:lnTo>
                <a:lnTo>
                  <a:pt x="2309" y="285"/>
                </a:lnTo>
                <a:lnTo>
                  <a:pt x="2305" y="287"/>
                </a:lnTo>
                <a:lnTo>
                  <a:pt x="2303" y="287"/>
                </a:lnTo>
                <a:lnTo>
                  <a:pt x="2303" y="287"/>
                </a:lnTo>
                <a:lnTo>
                  <a:pt x="2305" y="285"/>
                </a:lnTo>
                <a:lnTo>
                  <a:pt x="2305" y="285"/>
                </a:lnTo>
                <a:lnTo>
                  <a:pt x="2307" y="283"/>
                </a:lnTo>
                <a:lnTo>
                  <a:pt x="2307" y="281"/>
                </a:lnTo>
                <a:lnTo>
                  <a:pt x="2305" y="277"/>
                </a:lnTo>
                <a:lnTo>
                  <a:pt x="2305" y="275"/>
                </a:lnTo>
                <a:lnTo>
                  <a:pt x="2303" y="275"/>
                </a:lnTo>
                <a:lnTo>
                  <a:pt x="2303" y="275"/>
                </a:lnTo>
                <a:lnTo>
                  <a:pt x="2301" y="275"/>
                </a:lnTo>
                <a:lnTo>
                  <a:pt x="2296" y="277"/>
                </a:lnTo>
                <a:lnTo>
                  <a:pt x="2294" y="279"/>
                </a:lnTo>
                <a:lnTo>
                  <a:pt x="2294" y="279"/>
                </a:lnTo>
                <a:lnTo>
                  <a:pt x="2292" y="279"/>
                </a:lnTo>
                <a:lnTo>
                  <a:pt x="2290" y="277"/>
                </a:lnTo>
                <a:lnTo>
                  <a:pt x="2288" y="275"/>
                </a:lnTo>
                <a:lnTo>
                  <a:pt x="2286" y="275"/>
                </a:lnTo>
                <a:lnTo>
                  <a:pt x="2290" y="277"/>
                </a:lnTo>
                <a:lnTo>
                  <a:pt x="2294" y="277"/>
                </a:lnTo>
                <a:lnTo>
                  <a:pt x="2299" y="275"/>
                </a:lnTo>
                <a:lnTo>
                  <a:pt x="2301" y="273"/>
                </a:lnTo>
                <a:lnTo>
                  <a:pt x="2303" y="273"/>
                </a:lnTo>
                <a:lnTo>
                  <a:pt x="2305" y="273"/>
                </a:lnTo>
                <a:lnTo>
                  <a:pt x="2311" y="269"/>
                </a:lnTo>
                <a:lnTo>
                  <a:pt x="2315" y="269"/>
                </a:lnTo>
                <a:lnTo>
                  <a:pt x="2317" y="271"/>
                </a:lnTo>
                <a:lnTo>
                  <a:pt x="2320" y="271"/>
                </a:lnTo>
                <a:lnTo>
                  <a:pt x="2322" y="273"/>
                </a:lnTo>
                <a:lnTo>
                  <a:pt x="2324" y="273"/>
                </a:lnTo>
                <a:lnTo>
                  <a:pt x="2326" y="273"/>
                </a:lnTo>
                <a:lnTo>
                  <a:pt x="2326" y="271"/>
                </a:lnTo>
                <a:lnTo>
                  <a:pt x="2328" y="269"/>
                </a:lnTo>
                <a:lnTo>
                  <a:pt x="2328" y="266"/>
                </a:lnTo>
                <a:lnTo>
                  <a:pt x="2326" y="262"/>
                </a:lnTo>
                <a:lnTo>
                  <a:pt x="2326" y="260"/>
                </a:lnTo>
                <a:lnTo>
                  <a:pt x="2326" y="260"/>
                </a:lnTo>
                <a:lnTo>
                  <a:pt x="2326" y="258"/>
                </a:lnTo>
                <a:lnTo>
                  <a:pt x="2326" y="258"/>
                </a:lnTo>
                <a:lnTo>
                  <a:pt x="2326" y="256"/>
                </a:lnTo>
                <a:lnTo>
                  <a:pt x="2324" y="254"/>
                </a:lnTo>
                <a:lnTo>
                  <a:pt x="2322" y="252"/>
                </a:lnTo>
                <a:lnTo>
                  <a:pt x="2320" y="248"/>
                </a:lnTo>
                <a:lnTo>
                  <a:pt x="2320" y="245"/>
                </a:lnTo>
                <a:lnTo>
                  <a:pt x="2317" y="241"/>
                </a:lnTo>
                <a:lnTo>
                  <a:pt x="2313" y="241"/>
                </a:lnTo>
                <a:lnTo>
                  <a:pt x="2311" y="241"/>
                </a:lnTo>
                <a:lnTo>
                  <a:pt x="2309" y="241"/>
                </a:lnTo>
                <a:lnTo>
                  <a:pt x="2307" y="239"/>
                </a:lnTo>
                <a:lnTo>
                  <a:pt x="2305" y="239"/>
                </a:lnTo>
                <a:lnTo>
                  <a:pt x="2301" y="241"/>
                </a:lnTo>
                <a:lnTo>
                  <a:pt x="2296" y="241"/>
                </a:lnTo>
                <a:lnTo>
                  <a:pt x="2296" y="239"/>
                </a:lnTo>
                <a:lnTo>
                  <a:pt x="2294" y="239"/>
                </a:lnTo>
                <a:lnTo>
                  <a:pt x="2292" y="237"/>
                </a:lnTo>
                <a:lnTo>
                  <a:pt x="2290" y="231"/>
                </a:lnTo>
                <a:lnTo>
                  <a:pt x="2288" y="231"/>
                </a:lnTo>
                <a:lnTo>
                  <a:pt x="2284" y="231"/>
                </a:lnTo>
                <a:lnTo>
                  <a:pt x="2284" y="231"/>
                </a:lnTo>
                <a:lnTo>
                  <a:pt x="2282" y="229"/>
                </a:lnTo>
                <a:lnTo>
                  <a:pt x="2280" y="229"/>
                </a:lnTo>
                <a:lnTo>
                  <a:pt x="2280" y="227"/>
                </a:lnTo>
                <a:lnTo>
                  <a:pt x="2282" y="227"/>
                </a:lnTo>
                <a:lnTo>
                  <a:pt x="2284" y="224"/>
                </a:lnTo>
                <a:lnTo>
                  <a:pt x="2286" y="224"/>
                </a:lnTo>
                <a:lnTo>
                  <a:pt x="2290" y="227"/>
                </a:lnTo>
                <a:lnTo>
                  <a:pt x="2292" y="229"/>
                </a:lnTo>
                <a:lnTo>
                  <a:pt x="2294" y="229"/>
                </a:lnTo>
                <a:lnTo>
                  <a:pt x="2305" y="222"/>
                </a:lnTo>
                <a:lnTo>
                  <a:pt x="2305" y="222"/>
                </a:lnTo>
                <a:lnTo>
                  <a:pt x="2311" y="220"/>
                </a:lnTo>
                <a:lnTo>
                  <a:pt x="2317" y="220"/>
                </a:lnTo>
                <a:lnTo>
                  <a:pt x="2320" y="220"/>
                </a:lnTo>
                <a:lnTo>
                  <a:pt x="2326" y="222"/>
                </a:lnTo>
                <a:lnTo>
                  <a:pt x="2330" y="222"/>
                </a:lnTo>
                <a:lnTo>
                  <a:pt x="2332" y="224"/>
                </a:lnTo>
                <a:lnTo>
                  <a:pt x="2334" y="224"/>
                </a:lnTo>
                <a:lnTo>
                  <a:pt x="2336" y="224"/>
                </a:lnTo>
                <a:lnTo>
                  <a:pt x="2338" y="224"/>
                </a:lnTo>
                <a:lnTo>
                  <a:pt x="2340" y="224"/>
                </a:lnTo>
                <a:lnTo>
                  <a:pt x="2340" y="222"/>
                </a:lnTo>
                <a:lnTo>
                  <a:pt x="2343" y="220"/>
                </a:lnTo>
                <a:lnTo>
                  <a:pt x="2343" y="218"/>
                </a:lnTo>
                <a:lnTo>
                  <a:pt x="2343" y="214"/>
                </a:lnTo>
                <a:lnTo>
                  <a:pt x="2343" y="212"/>
                </a:lnTo>
                <a:lnTo>
                  <a:pt x="2340" y="210"/>
                </a:lnTo>
                <a:lnTo>
                  <a:pt x="2338" y="210"/>
                </a:lnTo>
                <a:lnTo>
                  <a:pt x="2334" y="210"/>
                </a:lnTo>
                <a:lnTo>
                  <a:pt x="2330" y="212"/>
                </a:lnTo>
                <a:lnTo>
                  <a:pt x="2328" y="212"/>
                </a:lnTo>
                <a:lnTo>
                  <a:pt x="2326" y="212"/>
                </a:lnTo>
                <a:lnTo>
                  <a:pt x="2324" y="210"/>
                </a:lnTo>
                <a:lnTo>
                  <a:pt x="2322" y="208"/>
                </a:lnTo>
                <a:lnTo>
                  <a:pt x="2315" y="208"/>
                </a:lnTo>
                <a:lnTo>
                  <a:pt x="2311" y="206"/>
                </a:lnTo>
                <a:lnTo>
                  <a:pt x="2309" y="199"/>
                </a:lnTo>
                <a:lnTo>
                  <a:pt x="2311" y="197"/>
                </a:lnTo>
                <a:lnTo>
                  <a:pt x="2315" y="197"/>
                </a:lnTo>
                <a:lnTo>
                  <a:pt x="2320" y="197"/>
                </a:lnTo>
                <a:lnTo>
                  <a:pt x="2326" y="201"/>
                </a:lnTo>
                <a:lnTo>
                  <a:pt x="2326" y="201"/>
                </a:lnTo>
                <a:lnTo>
                  <a:pt x="2328" y="201"/>
                </a:lnTo>
                <a:lnTo>
                  <a:pt x="2328" y="199"/>
                </a:lnTo>
                <a:lnTo>
                  <a:pt x="2326" y="197"/>
                </a:lnTo>
                <a:lnTo>
                  <a:pt x="2326" y="197"/>
                </a:lnTo>
                <a:lnTo>
                  <a:pt x="2322" y="195"/>
                </a:lnTo>
                <a:lnTo>
                  <a:pt x="2317" y="193"/>
                </a:lnTo>
                <a:lnTo>
                  <a:pt x="2313" y="193"/>
                </a:lnTo>
                <a:lnTo>
                  <a:pt x="2309" y="191"/>
                </a:lnTo>
                <a:lnTo>
                  <a:pt x="2305" y="191"/>
                </a:lnTo>
                <a:lnTo>
                  <a:pt x="2301" y="193"/>
                </a:lnTo>
                <a:lnTo>
                  <a:pt x="2299" y="197"/>
                </a:lnTo>
                <a:lnTo>
                  <a:pt x="2294" y="199"/>
                </a:lnTo>
                <a:lnTo>
                  <a:pt x="2292" y="197"/>
                </a:lnTo>
                <a:lnTo>
                  <a:pt x="2292" y="195"/>
                </a:lnTo>
                <a:lnTo>
                  <a:pt x="2294" y="191"/>
                </a:lnTo>
                <a:lnTo>
                  <a:pt x="2296" y="189"/>
                </a:lnTo>
                <a:lnTo>
                  <a:pt x="2299" y="185"/>
                </a:lnTo>
                <a:lnTo>
                  <a:pt x="2299" y="183"/>
                </a:lnTo>
                <a:lnTo>
                  <a:pt x="2301" y="178"/>
                </a:lnTo>
                <a:lnTo>
                  <a:pt x="2301" y="176"/>
                </a:lnTo>
                <a:lnTo>
                  <a:pt x="2305" y="170"/>
                </a:lnTo>
                <a:lnTo>
                  <a:pt x="2305" y="170"/>
                </a:lnTo>
                <a:lnTo>
                  <a:pt x="2301" y="168"/>
                </a:lnTo>
                <a:lnTo>
                  <a:pt x="2301" y="168"/>
                </a:lnTo>
                <a:lnTo>
                  <a:pt x="2309" y="164"/>
                </a:lnTo>
                <a:lnTo>
                  <a:pt x="2313" y="162"/>
                </a:lnTo>
                <a:lnTo>
                  <a:pt x="2315" y="162"/>
                </a:lnTo>
                <a:lnTo>
                  <a:pt x="2317" y="162"/>
                </a:lnTo>
                <a:lnTo>
                  <a:pt x="2317" y="162"/>
                </a:lnTo>
                <a:lnTo>
                  <a:pt x="2320" y="159"/>
                </a:lnTo>
                <a:lnTo>
                  <a:pt x="2320" y="157"/>
                </a:lnTo>
                <a:lnTo>
                  <a:pt x="2322" y="155"/>
                </a:lnTo>
                <a:lnTo>
                  <a:pt x="2322" y="155"/>
                </a:lnTo>
                <a:lnTo>
                  <a:pt x="2322" y="155"/>
                </a:lnTo>
                <a:lnTo>
                  <a:pt x="2328" y="153"/>
                </a:lnTo>
                <a:lnTo>
                  <a:pt x="2332" y="151"/>
                </a:lnTo>
                <a:lnTo>
                  <a:pt x="2332" y="151"/>
                </a:lnTo>
                <a:lnTo>
                  <a:pt x="2332" y="149"/>
                </a:lnTo>
                <a:lnTo>
                  <a:pt x="2332" y="149"/>
                </a:lnTo>
                <a:lnTo>
                  <a:pt x="2332" y="147"/>
                </a:lnTo>
                <a:lnTo>
                  <a:pt x="2330" y="147"/>
                </a:lnTo>
                <a:lnTo>
                  <a:pt x="2330" y="145"/>
                </a:lnTo>
                <a:lnTo>
                  <a:pt x="2328" y="145"/>
                </a:lnTo>
                <a:lnTo>
                  <a:pt x="2326" y="145"/>
                </a:lnTo>
                <a:lnTo>
                  <a:pt x="2326" y="143"/>
                </a:lnTo>
                <a:lnTo>
                  <a:pt x="2326" y="141"/>
                </a:lnTo>
                <a:lnTo>
                  <a:pt x="2328" y="139"/>
                </a:lnTo>
                <a:lnTo>
                  <a:pt x="2328" y="136"/>
                </a:lnTo>
                <a:lnTo>
                  <a:pt x="2328" y="134"/>
                </a:lnTo>
                <a:lnTo>
                  <a:pt x="2328" y="132"/>
                </a:lnTo>
                <a:lnTo>
                  <a:pt x="2326" y="132"/>
                </a:lnTo>
                <a:lnTo>
                  <a:pt x="2326" y="132"/>
                </a:lnTo>
                <a:lnTo>
                  <a:pt x="2320" y="132"/>
                </a:lnTo>
                <a:lnTo>
                  <a:pt x="2317" y="132"/>
                </a:lnTo>
                <a:lnTo>
                  <a:pt x="2317" y="132"/>
                </a:lnTo>
                <a:lnTo>
                  <a:pt x="2315" y="130"/>
                </a:lnTo>
                <a:lnTo>
                  <a:pt x="2315" y="128"/>
                </a:lnTo>
                <a:lnTo>
                  <a:pt x="2315" y="126"/>
                </a:lnTo>
                <a:lnTo>
                  <a:pt x="2315" y="124"/>
                </a:lnTo>
                <a:lnTo>
                  <a:pt x="2317" y="122"/>
                </a:lnTo>
                <a:lnTo>
                  <a:pt x="2320" y="120"/>
                </a:lnTo>
                <a:lnTo>
                  <a:pt x="2326" y="115"/>
                </a:lnTo>
                <a:lnTo>
                  <a:pt x="2326" y="115"/>
                </a:lnTo>
                <a:lnTo>
                  <a:pt x="2330" y="115"/>
                </a:lnTo>
                <a:lnTo>
                  <a:pt x="2332" y="115"/>
                </a:lnTo>
                <a:lnTo>
                  <a:pt x="2336" y="118"/>
                </a:lnTo>
                <a:lnTo>
                  <a:pt x="2347" y="118"/>
                </a:lnTo>
                <a:lnTo>
                  <a:pt x="2351" y="118"/>
                </a:lnTo>
                <a:lnTo>
                  <a:pt x="2357" y="118"/>
                </a:lnTo>
                <a:lnTo>
                  <a:pt x="2359" y="118"/>
                </a:lnTo>
                <a:lnTo>
                  <a:pt x="2361" y="118"/>
                </a:lnTo>
                <a:lnTo>
                  <a:pt x="2364" y="118"/>
                </a:lnTo>
                <a:lnTo>
                  <a:pt x="2370" y="115"/>
                </a:lnTo>
                <a:lnTo>
                  <a:pt x="2374" y="113"/>
                </a:lnTo>
                <a:lnTo>
                  <a:pt x="2376" y="111"/>
                </a:lnTo>
                <a:lnTo>
                  <a:pt x="2376" y="109"/>
                </a:lnTo>
                <a:lnTo>
                  <a:pt x="2370" y="109"/>
                </a:lnTo>
                <a:lnTo>
                  <a:pt x="2368" y="107"/>
                </a:lnTo>
                <a:lnTo>
                  <a:pt x="2366" y="105"/>
                </a:lnTo>
                <a:lnTo>
                  <a:pt x="2372" y="103"/>
                </a:lnTo>
                <a:lnTo>
                  <a:pt x="2376" y="103"/>
                </a:lnTo>
                <a:lnTo>
                  <a:pt x="2382" y="103"/>
                </a:lnTo>
                <a:lnTo>
                  <a:pt x="2387" y="101"/>
                </a:lnTo>
                <a:lnTo>
                  <a:pt x="2397" y="99"/>
                </a:lnTo>
                <a:lnTo>
                  <a:pt x="2399" y="99"/>
                </a:lnTo>
                <a:lnTo>
                  <a:pt x="2401" y="97"/>
                </a:lnTo>
                <a:lnTo>
                  <a:pt x="2401" y="95"/>
                </a:lnTo>
                <a:lnTo>
                  <a:pt x="2401" y="95"/>
                </a:lnTo>
                <a:lnTo>
                  <a:pt x="2397" y="92"/>
                </a:lnTo>
                <a:lnTo>
                  <a:pt x="2399" y="90"/>
                </a:lnTo>
                <a:lnTo>
                  <a:pt x="2401" y="90"/>
                </a:lnTo>
                <a:lnTo>
                  <a:pt x="2408" y="90"/>
                </a:lnTo>
                <a:lnTo>
                  <a:pt x="2414" y="90"/>
                </a:lnTo>
                <a:lnTo>
                  <a:pt x="2418" y="88"/>
                </a:lnTo>
                <a:lnTo>
                  <a:pt x="2426" y="84"/>
                </a:lnTo>
                <a:lnTo>
                  <a:pt x="2431" y="80"/>
                </a:lnTo>
                <a:lnTo>
                  <a:pt x="2441" y="76"/>
                </a:lnTo>
                <a:lnTo>
                  <a:pt x="2443" y="76"/>
                </a:lnTo>
                <a:lnTo>
                  <a:pt x="2443" y="76"/>
                </a:lnTo>
                <a:lnTo>
                  <a:pt x="2441" y="74"/>
                </a:lnTo>
                <a:lnTo>
                  <a:pt x="2437" y="71"/>
                </a:lnTo>
                <a:lnTo>
                  <a:pt x="2431" y="69"/>
                </a:lnTo>
                <a:lnTo>
                  <a:pt x="2428" y="67"/>
                </a:lnTo>
                <a:lnTo>
                  <a:pt x="2420" y="67"/>
                </a:lnTo>
                <a:lnTo>
                  <a:pt x="2410" y="63"/>
                </a:lnTo>
                <a:lnTo>
                  <a:pt x="2401" y="63"/>
                </a:lnTo>
                <a:lnTo>
                  <a:pt x="2387" y="63"/>
                </a:lnTo>
                <a:lnTo>
                  <a:pt x="2384" y="63"/>
                </a:lnTo>
                <a:lnTo>
                  <a:pt x="2382" y="63"/>
                </a:lnTo>
                <a:lnTo>
                  <a:pt x="2376" y="65"/>
                </a:lnTo>
                <a:lnTo>
                  <a:pt x="2374" y="65"/>
                </a:lnTo>
                <a:lnTo>
                  <a:pt x="2372" y="65"/>
                </a:lnTo>
                <a:lnTo>
                  <a:pt x="2370" y="65"/>
                </a:lnTo>
                <a:lnTo>
                  <a:pt x="2368" y="69"/>
                </a:lnTo>
                <a:lnTo>
                  <a:pt x="2361" y="71"/>
                </a:lnTo>
                <a:lnTo>
                  <a:pt x="2359" y="76"/>
                </a:lnTo>
                <a:lnTo>
                  <a:pt x="2357" y="76"/>
                </a:lnTo>
                <a:lnTo>
                  <a:pt x="2355" y="78"/>
                </a:lnTo>
                <a:lnTo>
                  <a:pt x="2351" y="76"/>
                </a:lnTo>
                <a:lnTo>
                  <a:pt x="2347" y="76"/>
                </a:lnTo>
                <a:lnTo>
                  <a:pt x="2345" y="76"/>
                </a:lnTo>
                <a:lnTo>
                  <a:pt x="2340" y="74"/>
                </a:lnTo>
                <a:lnTo>
                  <a:pt x="2336" y="74"/>
                </a:lnTo>
                <a:lnTo>
                  <a:pt x="2330" y="74"/>
                </a:lnTo>
                <a:lnTo>
                  <a:pt x="2330" y="69"/>
                </a:lnTo>
                <a:lnTo>
                  <a:pt x="2324" y="69"/>
                </a:lnTo>
                <a:lnTo>
                  <a:pt x="2317" y="71"/>
                </a:lnTo>
                <a:lnTo>
                  <a:pt x="2307" y="80"/>
                </a:lnTo>
                <a:lnTo>
                  <a:pt x="2305" y="82"/>
                </a:lnTo>
                <a:lnTo>
                  <a:pt x="2301" y="84"/>
                </a:lnTo>
                <a:lnTo>
                  <a:pt x="2296" y="84"/>
                </a:lnTo>
                <a:lnTo>
                  <a:pt x="2290" y="88"/>
                </a:lnTo>
                <a:lnTo>
                  <a:pt x="2288" y="90"/>
                </a:lnTo>
                <a:lnTo>
                  <a:pt x="2278" y="95"/>
                </a:lnTo>
                <a:lnTo>
                  <a:pt x="2276" y="95"/>
                </a:lnTo>
                <a:lnTo>
                  <a:pt x="2276" y="97"/>
                </a:lnTo>
                <a:lnTo>
                  <a:pt x="2273" y="99"/>
                </a:lnTo>
                <a:lnTo>
                  <a:pt x="2271" y="99"/>
                </a:lnTo>
                <a:lnTo>
                  <a:pt x="2271" y="97"/>
                </a:lnTo>
                <a:lnTo>
                  <a:pt x="2273" y="92"/>
                </a:lnTo>
                <a:lnTo>
                  <a:pt x="2280" y="88"/>
                </a:lnTo>
                <a:lnTo>
                  <a:pt x="2284" y="86"/>
                </a:lnTo>
                <a:lnTo>
                  <a:pt x="2290" y="82"/>
                </a:lnTo>
                <a:lnTo>
                  <a:pt x="2292" y="80"/>
                </a:lnTo>
                <a:lnTo>
                  <a:pt x="2296" y="76"/>
                </a:lnTo>
                <a:lnTo>
                  <a:pt x="2301" y="71"/>
                </a:lnTo>
                <a:lnTo>
                  <a:pt x="2301" y="67"/>
                </a:lnTo>
                <a:lnTo>
                  <a:pt x="2301" y="63"/>
                </a:lnTo>
                <a:lnTo>
                  <a:pt x="2303" y="61"/>
                </a:lnTo>
                <a:lnTo>
                  <a:pt x="2301" y="59"/>
                </a:lnTo>
                <a:lnTo>
                  <a:pt x="2301" y="57"/>
                </a:lnTo>
                <a:lnTo>
                  <a:pt x="2299" y="55"/>
                </a:lnTo>
                <a:lnTo>
                  <a:pt x="2294" y="55"/>
                </a:lnTo>
                <a:lnTo>
                  <a:pt x="2282" y="55"/>
                </a:lnTo>
                <a:lnTo>
                  <a:pt x="2276" y="55"/>
                </a:lnTo>
                <a:lnTo>
                  <a:pt x="2273" y="57"/>
                </a:lnTo>
                <a:lnTo>
                  <a:pt x="2271" y="57"/>
                </a:lnTo>
                <a:lnTo>
                  <a:pt x="2271" y="59"/>
                </a:lnTo>
                <a:lnTo>
                  <a:pt x="2269" y="61"/>
                </a:lnTo>
                <a:lnTo>
                  <a:pt x="2269" y="63"/>
                </a:lnTo>
                <a:lnTo>
                  <a:pt x="2267" y="65"/>
                </a:lnTo>
                <a:lnTo>
                  <a:pt x="2265" y="65"/>
                </a:lnTo>
                <a:lnTo>
                  <a:pt x="2257" y="67"/>
                </a:lnTo>
                <a:lnTo>
                  <a:pt x="2252" y="61"/>
                </a:lnTo>
                <a:lnTo>
                  <a:pt x="2244" y="57"/>
                </a:lnTo>
                <a:lnTo>
                  <a:pt x="2217" y="55"/>
                </a:lnTo>
                <a:lnTo>
                  <a:pt x="2204" y="55"/>
                </a:lnTo>
                <a:lnTo>
                  <a:pt x="2190" y="57"/>
                </a:lnTo>
                <a:lnTo>
                  <a:pt x="2179" y="59"/>
                </a:lnTo>
                <a:lnTo>
                  <a:pt x="2175" y="59"/>
                </a:lnTo>
                <a:lnTo>
                  <a:pt x="2175" y="55"/>
                </a:lnTo>
                <a:lnTo>
                  <a:pt x="2177" y="53"/>
                </a:lnTo>
                <a:lnTo>
                  <a:pt x="2179" y="50"/>
                </a:lnTo>
                <a:lnTo>
                  <a:pt x="2263" y="46"/>
                </a:lnTo>
                <a:lnTo>
                  <a:pt x="2273" y="46"/>
                </a:lnTo>
                <a:lnTo>
                  <a:pt x="2282" y="44"/>
                </a:lnTo>
                <a:lnTo>
                  <a:pt x="2288" y="40"/>
                </a:lnTo>
                <a:lnTo>
                  <a:pt x="2294" y="38"/>
                </a:lnTo>
                <a:lnTo>
                  <a:pt x="2296" y="36"/>
                </a:lnTo>
                <a:lnTo>
                  <a:pt x="2294" y="34"/>
                </a:lnTo>
                <a:lnTo>
                  <a:pt x="2294" y="34"/>
                </a:lnTo>
                <a:lnTo>
                  <a:pt x="2290" y="32"/>
                </a:lnTo>
                <a:lnTo>
                  <a:pt x="2282" y="30"/>
                </a:lnTo>
                <a:lnTo>
                  <a:pt x="2269" y="27"/>
                </a:lnTo>
                <a:lnTo>
                  <a:pt x="2265" y="27"/>
                </a:lnTo>
                <a:lnTo>
                  <a:pt x="2263" y="27"/>
                </a:lnTo>
                <a:lnTo>
                  <a:pt x="2261" y="25"/>
                </a:lnTo>
                <a:lnTo>
                  <a:pt x="2257" y="25"/>
                </a:lnTo>
                <a:lnTo>
                  <a:pt x="2252" y="25"/>
                </a:lnTo>
                <a:lnTo>
                  <a:pt x="2248" y="21"/>
                </a:lnTo>
                <a:lnTo>
                  <a:pt x="2244" y="15"/>
                </a:lnTo>
                <a:lnTo>
                  <a:pt x="2229" y="17"/>
                </a:lnTo>
                <a:lnTo>
                  <a:pt x="2217" y="19"/>
                </a:lnTo>
                <a:lnTo>
                  <a:pt x="2206" y="19"/>
                </a:lnTo>
                <a:lnTo>
                  <a:pt x="2200" y="19"/>
                </a:lnTo>
                <a:lnTo>
                  <a:pt x="2185" y="17"/>
                </a:lnTo>
                <a:lnTo>
                  <a:pt x="2173" y="17"/>
                </a:lnTo>
                <a:lnTo>
                  <a:pt x="2167" y="19"/>
                </a:lnTo>
                <a:lnTo>
                  <a:pt x="2152" y="21"/>
                </a:lnTo>
                <a:lnTo>
                  <a:pt x="2146" y="23"/>
                </a:lnTo>
                <a:lnTo>
                  <a:pt x="2143" y="21"/>
                </a:lnTo>
                <a:lnTo>
                  <a:pt x="2143" y="19"/>
                </a:lnTo>
                <a:lnTo>
                  <a:pt x="2152" y="19"/>
                </a:lnTo>
                <a:lnTo>
                  <a:pt x="2171" y="15"/>
                </a:lnTo>
                <a:lnTo>
                  <a:pt x="2208" y="15"/>
                </a:lnTo>
                <a:lnTo>
                  <a:pt x="2229" y="13"/>
                </a:lnTo>
                <a:lnTo>
                  <a:pt x="2231" y="13"/>
                </a:lnTo>
                <a:lnTo>
                  <a:pt x="2234" y="13"/>
                </a:lnTo>
                <a:lnTo>
                  <a:pt x="2231" y="11"/>
                </a:lnTo>
                <a:lnTo>
                  <a:pt x="2217" y="9"/>
                </a:lnTo>
                <a:lnTo>
                  <a:pt x="2206" y="6"/>
                </a:lnTo>
                <a:lnTo>
                  <a:pt x="2196" y="6"/>
                </a:lnTo>
                <a:lnTo>
                  <a:pt x="2196" y="6"/>
                </a:lnTo>
                <a:lnTo>
                  <a:pt x="2187" y="2"/>
                </a:lnTo>
                <a:lnTo>
                  <a:pt x="2173" y="0"/>
                </a:lnTo>
                <a:lnTo>
                  <a:pt x="2162" y="0"/>
                </a:lnTo>
                <a:lnTo>
                  <a:pt x="2129" y="0"/>
                </a:lnTo>
                <a:lnTo>
                  <a:pt x="2125" y="0"/>
                </a:lnTo>
                <a:lnTo>
                  <a:pt x="2118" y="2"/>
                </a:lnTo>
                <a:lnTo>
                  <a:pt x="2114" y="2"/>
                </a:lnTo>
                <a:lnTo>
                  <a:pt x="2110" y="2"/>
                </a:lnTo>
                <a:lnTo>
                  <a:pt x="2106" y="0"/>
                </a:lnTo>
                <a:lnTo>
                  <a:pt x="2102" y="0"/>
                </a:lnTo>
                <a:lnTo>
                  <a:pt x="2097" y="2"/>
                </a:lnTo>
                <a:lnTo>
                  <a:pt x="2093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2"/>
                </a:lnTo>
                <a:lnTo>
                  <a:pt x="2076" y="4"/>
                </a:lnTo>
                <a:lnTo>
                  <a:pt x="2074" y="4"/>
                </a:lnTo>
                <a:lnTo>
                  <a:pt x="2070" y="4"/>
                </a:lnTo>
                <a:lnTo>
                  <a:pt x="2064" y="4"/>
                </a:lnTo>
                <a:lnTo>
                  <a:pt x="2062" y="4"/>
                </a:lnTo>
                <a:lnTo>
                  <a:pt x="2060" y="4"/>
                </a:lnTo>
                <a:lnTo>
                  <a:pt x="2058" y="6"/>
                </a:lnTo>
                <a:lnTo>
                  <a:pt x="2055" y="6"/>
                </a:lnTo>
                <a:lnTo>
                  <a:pt x="2055" y="6"/>
                </a:lnTo>
                <a:lnTo>
                  <a:pt x="2049" y="6"/>
                </a:lnTo>
                <a:lnTo>
                  <a:pt x="2047" y="6"/>
                </a:lnTo>
                <a:lnTo>
                  <a:pt x="2047" y="9"/>
                </a:lnTo>
                <a:lnTo>
                  <a:pt x="2047" y="9"/>
                </a:lnTo>
                <a:lnTo>
                  <a:pt x="2047" y="11"/>
                </a:lnTo>
                <a:lnTo>
                  <a:pt x="2049" y="13"/>
                </a:lnTo>
                <a:lnTo>
                  <a:pt x="2058" y="15"/>
                </a:lnTo>
                <a:lnTo>
                  <a:pt x="2058" y="15"/>
                </a:lnTo>
                <a:lnTo>
                  <a:pt x="2058" y="19"/>
                </a:lnTo>
                <a:lnTo>
                  <a:pt x="2058" y="19"/>
                </a:lnTo>
                <a:lnTo>
                  <a:pt x="2055" y="21"/>
                </a:lnTo>
                <a:lnTo>
                  <a:pt x="2055" y="21"/>
                </a:lnTo>
                <a:lnTo>
                  <a:pt x="2053" y="21"/>
                </a:lnTo>
                <a:lnTo>
                  <a:pt x="2043" y="15"/>
                </a:lnTo>
                <a:lnTo>
                  <a:pt x="2039" y="15"/>
                </a:lnTo>
                <a:lnTo>
                  <a:pt x="2035" y="13"/>
                </a:lnTo>
                <a:lnTo>
                  <a:pt x="2030" y="11"/>
                </a:lnTo>
                <a:lnTo>
                  <a:pt x="2024" y="9"/>
                </a:lnTo>
                <a:lnTo>
                  <a:pt x="2018" y="11"/>
                </a:lnTo>
                <a:lnTo>
                  <a:pt x="2014" y="15"/>
                </a:lnTo>
                <a:lnTo>
                  <a:pt x="2009" y="17"/>
                </a:lnTo>
                <a:lnTo>
                  <a:pt x="2005" y="17"/>
                </a:lnTo>
                <a:lnTo>
                  <a:pt x="2003" y="17"/>
                </a:lnTo>
                <a:lnTo>
                  <a:pt x="2001" y="17"/>
                </a:lnTo>
                <a:lnTo>
                  <a:pt x="1999" y="15"/>
                </a:lnTo>
                <a:lnTo>
                  <a:pt x="1995" y="13"/>
                </a:lnTo>
                <a:lnTo>
                  <a:pt x="1988" y="13"/>
                </a:lnTo>
                <a:lnTo>
                  <a:pt x="1984" y="13"/>
                </a:lnTo>
                <a:lnTo>
                  <a:pt x="1982" y="13"/>
                </a:lnTo>
                <a:lnTo>
                  <a:pt x="1967" y="17"/>
                </a:lnTo>
                <a:lnTo>
                  <a:pt x="1961" y="17"/>
                </a:lnTo>
                <a:lnTo>
                  <a:pt x="1955" y="19"/>
                </a:lnTo>
                <a:lnTo>
                  <a:pt x="1951" y="21"/>
                </a:lnTo>
                <a:lnTo>
                  <a:pt x="1942" y="19"/>
                </a:lnTo>
                <a:lnTo>
                  <a:pt x="1938" y="19"/>
                </a:lnTo>
                <a:lnTo>
                  <a:pt x="1934" y="23"/>
                </a:lnTo>
                <a:lnTo>
                  <a:pt x="1940" y="27"/>
                </a:lnTo>
                <a:lnTo>
                  <a:pt x="1942" y="27"/>
                </a:lnTo>
                <a:lnTo>
                  <a:pt x="1951" y="25"/>
                </a:lnTo>
                <a:lnTo>
                  <a:pt x="1955" y="25"/>
                </a:lnTo>
                <a:lnTo>
                  <a:pt x="1959" y="25"/>
                </a:lnTo>
                <a:lnTo>
                  <a:pt x="1967" y="27"/>
                </a:lnTo>
                <a:lnTo>
                  <a:pt x="2007" y="30"/>
                </a:lnTo>
                <a:lnTo>
                  <a:pt x="2009" y="30"/>
                </a:lnTo>
                <a:lnTo>
                  <a:pt x="2009" y="32"/>
                </a:lnTo>
                <a:lnTo>
                  <a:pt x="2001" y="34"/>
                </a:lnTo>
                <a:lnTo>
                  <a:pt x="1999" y="32"/>
                </a:lnTo>
                <a:lnTo>
                  <a:pt x="1999" y="32"/>
                </a:lnTo>
                <a:lnTo>
                  <a:pt x="1997" y="32"/>
                </a:lnTo>
                <a:lnTo>
                  <a:pt x="1991" y="32"/>
                </a:lnTo>
                <a:lnTo>
                  <a:pt x="1955" y="30"/>
                </a:lnTo>
                <a:lnTo>
                  <a:pt x="1951" y="30"/>
                </a:lnTo>
                <a:lnTo>
                  <a:pt x="1949" y="30"/>
                </a:lnTo>
                <a:lnTo>
                  <a:pt x="1949" y="32"/>
                </a:lnTo>
                <a:lnTo>
                  <a:pt x="1961" y="38"/>
                </a:lnTo>
                <a:lnTo>
                  <a:pt x="1965" y="40"/>
                </a:lnTo>
                <a:lnTo>
                  <a:pt x="1967" y="44"/>
                </a:lnTo>
                <a:lnTo>
                  <a:pt x="1965" y="46"/>
                </a:lnTo>
                <a:lnTo>
                  <a:pt x="1963" y="48"/>
                </a:lnTo>
                <a:lnTo>
                  <a:pt x="1961" y="53"/>
                </a:lnTo>
                <a:lnTo>
                  <a:pt x="1961" y="57"/>
                </a:lnTo>
                <a:lnTo>
                  <a:pt x="1961" y="59"/>
                </a:lnTo>
                <a:lnTo>
                  <a:pt x="1963" y="61"/>
                </a:lnTo>
                <a:lnTo>
                  <a:pt x="1963" y="61"/>
                </a:lnTo>
                <a:lnTo>
                  <a:pt x="1961" y="63"/>
                </a:lnTo>
                <a:lnTo>
                  <a:pt x="1959" y="65"/>
                </a:lnTo>
                <a:lnTo>
                  <a:pt x="1957" y="63"/>
                </a:lnTo>
                <a:lnTo>
                  <a:pt x="1951" y="63"/>
                </a:lnTo>
                <a:lnTo>
                  <a:pt x="1932" y="53"/>
                </a:lnTo>
                <a:lnTo>
                  <a:pt x="1921" y="50"/>
                </a:lnTo>
                <a:lnTo>
                  <a:pt x="1900" y="42"/>
                </a:lnTo>
                <a:lnTo>
                  <a:pt x="1884" y="40"/>
                </a:lnTo>
                <a:lnTo>
                  <a:pt x="1871" y="40"/>
                </a:lnTo>
                <a:lnTo>
                  <a:pt x="1869" y="40"/>
                </a:lnTo>
                <a:lnTo>
                  <a:pt x="1869" y="44"/>
                </a:lnTo>
                <a:lnTo>
                  <a:pt x="1873" y="48"/>
                </a:lnTo>
                <a:lnTo>
                  <a:pt x="1877" y="53"/>
                </a:lnTo>
                <a:lnTo>
                  <a:pt x="1888" y="57"/>
                </a:lnTo>
                <a:lnTo>
                  <a:pt x="1890" y="59"/>
                </a:lnTo>
                <a:lnTo>
                  <a:pt x="1888" y="61"/>
                </a:lnTo>
                <a:lnTo>
                  <a:pt x="1886" y="61"/>
                </a:lnTo>
                <a:lnTo>
                  <a:pt x="1877" y="59"/>
                </a:lnTo>
                <a:lnTo>
                  <a:pt x="1871" y="61"/>
                </a:lnTo>
                <a:lnTo>
                  <a:pt x="1863" y="57"/>
                </a:lnTo>
                <a:lnTo>
                  <a:pt x="1859" y="55"/>
                </a:lnTo>
                <a:lnTo>
                  <a:pt x="1844" y="46"/>
                </a:lnTo>
                <a:lnTo>
                  <a:pt x="1840" y="46"/>
                </a:lnTo>
                <a:lnTo>
                  <a:pt x="1838" y="48"/>
                </a:lnTo>
                <a:lnTo>
                  <a:pt x="1838" y="53"/>
                </a:lnTo>
                <a:lnTo>
                  <a:pt x="1842" y="55"/>
                </a:lnTo>
                <a:lnTo>
                  <a:pt x="1840" y="59"/>
                </a:lnTo>
                <a:lnTo>
                  <a:pt x="1840" y="61"/>
                </a:lnTo>
                <a:lnTo>
                  <a:pt x="1838" y="63"/>
                </a:lnTo>
                <a:lnTo>
                  <a:pt x="1835" y="65"/>
                </a:lnTo>
                <a:lnTo>
                  <a:pt x="1833" y="67"/>
                </a:lnTo>
                <a:lnTo>
                  <a:pt x="1831" y="69"/>
                </a:lnTo>
                <a:lnTo>
                  <a:pt x="1831" y="67"/>
                </a:lnTo>
                <a:lnTo>
                  <a:pt x="1831" y="65"/>
                </a:lnTo>
                <a:lnTo>
                  <a:pt x="1831" y="55"/>
                </a:lnTo>
                <a:lnTo>
                  <a:pt x="1829" y="50"/>
                </a:lnTo>
                <a:lnTo>
                  <a:pt x="1827" y="48"/>
                </a:lnTo>
                <a:lnTo>
                  <a:pt x="1825" y="46"/>
                </a:lnTo>
                <a:lnTo>
                  <a:pt x="1821" y="46"/>
                </a:lnTo>
                <a:lnTo>
                  <a:pt x="1817" y="44"/>
                </a:lnTo>
                <a:lnTo>
                  <a:pt x="1815" y="44"/>
                </a:lnTo>
                <a:lnTo>
                  <a:pt x="1806" y="46"/>
                </a:lnTo>
                <a:lnTo>
                  <a:pt x="1804" y="46"/>
                </a:lnTo>
                <a:lnTo>
                  <a:pt x="1802" y="48"/>
                </a:lnTo>
                <a:lnTo>
                  <a:pt x="1794" y="48"/>
                </a:lnTo>
                <a:lnTo>
                  <a:pt x="1787" y="48"/>
                </a:lnTo>
                <a:lnTo>
                  <a:pt x="1771" y="50"/>
                </a:lnTo>
                <a:lnTo>
                  <a:pt x="1758" y="53"/>
                </a:lnTo>
                <a:lnTo>
                  <a:pt x="1750" y="57"/>
                </a:lnTo>
                <a:lnTo>
                  <a:pt x="1750" y="57"/>
                </a:lnTo>
                <a:lnTo>
                  <a:pt x="1756" y="59"/>
                </a:lnTo>
                <a:lnTo>
                  <a:pt x="1760" y="61"/>
                </a:lnTo>
                <a:lnTo>
                  <a:pt x="1764" y="65"/>
                </a:lnTo>
                <a:lnTo>
                  <a:pt x="1771" y="69"/>
                </a:lnTo>
                <a:lnTo>
                  <a:pt x="1779" y="74"/>
                </a:lnTo>
                <a:lnTo>
                  <a:pt x="1783" y="76"/>
                </a:lnTo>
                <a:lnTo>
                  <a:pt x="1787" y="78"/>
                </a:lnTo>
                <a:lnTo>
                  <a:pt x="1787" y="78"/>
                </a:lnTo>
                <a:lnTo>
                  <a:pt x="1785" y="78"/>
                </a:lnTo>
                <a:lnTo>
                  <a:pt x="1783" y="78"/>
                </a:lnTo>
                <a:lnTo>
                  <a:pt x="1781" y="76"/>
                </a:lnTo>
                <a:lnTo>
                  <a:pt x="1775" y="74"/>
                </a:lnTo>
                <a:lnTo>
                  <a:pt x="1771" y="71"/>
                </a:lnTo>
                <a:lnTo>
                  <a:pt x="1766" y="69"/>
                </a:lnTo>
                <a:lnTo>
                  <a:pt x="1762" y="67"/>
                </a:lnTo>
                <a:lnTo>
                  <a:pt x="1754" y="63"/>
                </a:lnTo>
                <a:lnTo>
                  <a:pt x="1750" y="61"/>
                </a:lnTo>
                <a:lnTo>
                  <a:pt x="1743" y="61"/>
                </a:lnTo>
                <a:lnTo>
                  <a:pt x="1739" y="59"/>
                </a:lnTo>
                <a:lnTo>
                  <a:pt x="1737" y="59"/>
                </a:lnTo>
                <a:lnTo>
                  <a:pt x="1733" y="59"/>
                </a:lnTo>
                <a:lnTo>
                  <a:pt x="1727" y="61"/>
                </a:lnTo>
                <a:lnTo>
                  <a:pt x="1724" y="63"/>
                </a:lnTo>
                <a:lnTo>
                  <a:pt x="1720" y="65"/>
                </a:lnTo>
                <a:lnTo>
                  <a:pt x="1720" y="67"/>
                </a:lnTo>
                <a:lnTo>
                  <a:pt x="1722" y="69"/>
                </a:lnTo>
                <a:lnTo>
                  <a:pt x="1722" y="74"/>
                </a:lnTo>
                <a:lnTo>
                  <a:pt x="1722" y="78"/>
                </a:lnTo>
                <a:lnTo>
                  <a:pt x="1722" y="82"/>
                </a:lnTo>
                <a:lnTo>
                  <a:pt x="1720" y="84"/>
                </a:lnTo>
                <a:lnTo>
                  <a:pt x="1718" y="86"/>
                </a:lnTo>
                <a:lnTo>
                  <a:pt x="1716" y="86"/>
                </a:lnTo>
                <a:lnTo>
                  <a:pt x="1714" y="86"/>
                </a:lnTo>
                <a:lnTo>
                  <a:pt x="1712" y="86"/>
                </a:lnTo>
                <a:lnTo>
                  <a:pt x="1710" y="86"/>
                </a:lnTo>
                <a:lnTo>
                  <a:pt x="1706" y="84"/>
                </a:lnTo>
                <a:lnTo>
                  <a:pt x="1699" y="84"/>
                </a:lnTo>
                <a:lnTo>
                  <a:pt x="1697" y="84"/>
                </a:lnTo>
                <a:lnTo>
                  <a:pt x="1695" y="84"/>
                </a:lnTo>
                <a:lnTo>
                  <a:pt x="1691" y="86"/>
                </a:lnTo>
                <a:lnTo>
                  <a:pt x="1691" y="88"/>
                </a:lnTo>
                <a:lnTo>
                  <a:pt x="1693" y="92"/>
                </a:lnTo>
                <a:lnTo>
                  <a:pt x="1695" y="95"/>
                </a:lnTo>
                <a:lnTo>
                  <a:pt x="1695" y="95"/>
                </a:lnTo>
                <a:lnTo>
                  <a:pt x="1689" y="90"/>
                </a:lnTo>
                <a:lnTo>
                  <a:pt x="1687" y="90"/>
                </a:lnTo>
                <a:lnTo>
                  <a:pt x="1685" y="88"/>
                </a:lnTo>
                <a:lnTo>
                  <a:pt x="1683" y="88"/>
                </a:lnTo>
                <a:lnTo>
                  <a:pt x="1672" y="90"/>
                </a:lnTo>
                <a:lnTo>
                  <a:pt x="1670" y="92"/>
                </a:lnTo>
                <a:lnTo>
                  <a:pt x="1666" y="97"/>
                </a:lnTo>
                <a:lnTo>
                  <a:pt x="1662" y="99"/>
                </a:lnTo>
                <a:lnTo>
                  <a:pt x="1657" y="101"/>
                </a:lnTo>
                <a:lnTo>
                  <a:pt x="1655" y="103"/>
                </a:lnTo>
                <a:lnTo>
                  <a:pt x="1651" y="103"/>
                </a:lnTo>
                <a:lnTo>
                  <a:pt x="1649" y="103"/>
                </a:lnTo>
                <a:lnTo>
                  <a:pt x="1647" y="105"/>
                </a:lnTo>
                <a:lnTo>
                  <a:pt x="1643" y="107"/>
                </a:lnTo>
                <a:lnTo>
                  <a:pt x="1636" y="111"/>
                </a:lnTo>
                <a:lnTo>
                  <a:pt x="1636" y="111"/>
                </a:lnTo>
                <a:lnTo>
                  <a:pt x="1634" y="115"/>
                </a:lnTo>
                <a:lnTo>
                  <a:pt x="1634" y="118"/>
                </a:lnTo>
                <a:lnTo>
                  <a:pt x="1634" y="120"/>
                </a:lnTo>
                <a:lnTo>
                  <a:pt x="1636" y="120"/>
                </a:lnTo>
                <a:lnTo>
                  <a:pt x="1639" y="122"/>
                </a:lnTo>
                <a:lnTo>
                  <a:pt x="1639" y="122"/>
                </a:lnTo>
                <a:lnTo>
                  <a:pt x="1645" y="122"/>
                </a:lnTo>
                <a:lnTo>
                  <a:pt x="1647" y="122"/>
                </a:lnTo>
                <a:lnTo>
                  <a:pt x="1651" y="124"/>
                </a:lnTo>
                <a:lnTo>
                  <a:pt x="1655" y="124"/>
                </a:lnTo>
                <a:lnTo>
                  <a:pt x="1657" y="122"/>
                </a:lnTo>
                <a:lnTo>
                  <a:pt x="1659" y="122"/>
                </a:lnTo>
                <a:lnTo>
                  <a:pt x="1664" y="122"/>
                </a:lnTo>
                <a:lnTo>
                  <a:pt x="1666" y="122"/>
                </a:lnTo>
                <a:lnTo>
                  <a:pt x="1670" y="122"/>
                </a:lnTo>
                <a:lnTo>
                  <a:pt x="1672" y="120"/>
                </a:lnTo>
                <a:lnTo>
                  <a:pt x="1674" y="120"/>
                </a:lnTo>
                <a:lnTo>
                  <a:pt x="1676" y="120"/>
                </a:lnTo>
                <a:lnTo>
                  <a:pt x="1678" y="120"/>
                </a:lnTo>
                <a:lnTo>
                  <a:pt x="1678" y="122"/>
                </a:lnTo>
                <a:lnTo>
                  <a:pt x="1674" y="122"/>
                </a:lnTo>
                <a:lnTo>
                  <a:pt x="1672" y="122"/>
                </a:lnTo>
                <a:lnTo>
                  <a:pt x="1670" y="124"/>
                </a:lnTo>
                <a:lnTo>
                  <a:pt x="1668" y="126"/>
                </a:lnTo>
                <a:lnTo>
                  <a:pt x="1668" y="128"/>
                </a:lnTo>
                <a:lnTo>
                  <a:pt x="1666" y="132"/>
                </a:lnTo>
                <a:lnTo>
                  <a:pt x="1664" y="139"/>
                </a:lnTo>
                <a:lnTo>
                  <a:pt x="1662" y="143"/>
                </a:lnTo>
                <a:lnTo>
                  <a:pt x="1659" y="145"/>
                </a:lnTo>
                <a:lnTo>
                  <a:pt x="1657" y="147"/>
                </a:lnTo>
                <a:lnTo>
                  <a:pt x="1653" y="151"/>
                </a:lnTo>
                <a:lnTo>
                  <a:pt x="1651" y="153"/>
                </a:lnTo>
                <a:lnTo>
                  <a:pt x="1651" y="153"/>
                </a:lnTo>
                <a:lnTo>
                  <a:pt x="1649" y="153"/>
                </a:lnTo>
                <a:lnTo>
                  <a:pt x="1643" y="151"/>
                </a:lnTo>
                <a:lnTo>
                  <a:pt x="1632" y="153"/>
                </a:lnTo>
                <a:lnTo>
                  <a:pt x="1630" y="153"/>
                </a:lnTo>
                <a:lnTo>
                  <a:pt x="1626" y="153"/>
                </a:lnTo>
                <a:lnTo>
                  <a:pt x="1624" y="155"/>
                </a:lnTo>
                <a:lnTo>
                  <a:pt x="1622" y="155"/>
                </a:lnTo>
                <a:lnTo>
                  <a:pt x="1618" y="155"/>
                </a:lnTo>
                <a:lnTo>
                  <a:pt x="1611" y="157"/>
                </a:lnTo>
                <a:lnTo>
                  <a:pt x="1607" y="157"/>
                </a:lnTo>
                <a:lnTo>
                  <a:pt x="1607" y="159"/>
                </a:lnTo>
                <a:lnTo>
                  <a:pt x="1609" y="159"/>
                </a:lnTo>
                <a:lnTo>
                  <a:pt x="1609" y="162"/>
                </a:lnTo>
                <a:lnTo>
                  <a:pt x="1609" y="162"/>
                </a:lnTo>
                <a:lnTo>
                  <a:pt x="1595" y="164"/>
                </a:lnTo>
                <a:lnTo>
                  <a:pt x="1588" y="166"/>
                </a:lnTo>
                <a:lnTo>
                  <a:pt x="1584" y="166"/>
                </a:lnTo>
                <a:lnTo>
                  <a:pt x="1582" y="168"/>
                </a:lnTo>
                <a:lnTo>
                  <a:pt x="1580" y="168"/>
                </a:lnTo>
                <a:lnTo>
                  <a:pt x="1574" y="168"/>
                </a:lnTo>
                <a:lnTo>
                  <a:pt x="1571" y="168"/>
                </a:lnTo>
                <a:lnTo>
                  <a:pt x="1569" y="168"/>
                </a:lnTo>
                <a:lnTo>
                  <a:pt x="1565" y="170"/>
                </a:lnTo>
                <a:lnTo>
                  <a:pt x="1559" y="172"/>
                </a:lnTo>
                <a:lnTo>
                  <a:pt x="1557" y="172"/>
                </a:lnTo>
                <a:lnTo>
                  <a:pt x="1555" y="176"/>
                </a:lnTo>
                <a:lnTo>
                  <a:pt x="1555" y="176"/>
                </a:lnTo>
                <a:lnTo>
                  <a:pt x="1555" y="178"/>
                </a:lnTo>
                <a:lnTo>
                  <a:pt x="1557" y="178"/>
                </a:lnTo>
                <a:lnTo>
                  <a:pt x="1557" y="178"/>
                </a:lnTo>
                <a:lnTo>
                  <a:pt x="1553" y="183"/>
                </a:lnTo>
                <a:lnTo>
                  <a:pt x="1553" y="183"/>
                </a:lnTo>
                <a:lnTo>
                  <a:pt x="1557" y="185"/>
                </a:lnTo>
                <a:lnTo>
                  <a:pt x="1561" y="189"/>
                </a:lnTo>
                <a:lnTo>
                  <a:pt x="1563" y="189"/>
                </a:lnTo>
                <a:lnTo>
                  <a:pt x="1563" y="189"/>
                </a:lnTo>
                <a:lnTo>
                  <a:pt x="1569" y="191"/>
                </a:lnTo>
                <a:lnTo>
                  <a:pt x="1571" y="191"/>
                </a:lnTo>
                <a:lnTo>
                  <a:pt x="1574" y="193"/>
                </a:lnTo>
                <a:lnTo>
                  <a:pt x="1576" y="193"/>
                </a:lnTo>
                <a:lnTo>
                  <a:pt x="1580" y="195"/>
                </a:lnTo>
                <a:lnTo>
                  <a:pt x="1584" y="195"/>
                </a:lnTo>
                <a:lnTo>
                  <a:pt x="1584" y="193"/>
                </a:lnTo>
                <a:lnTo>
                  <a:pt x="1588" y="193"/>
                </a:lnTo>
                <a:lnTo>
                  <a:pt x="1592" y="193"/>
                </a:lnTo>
                <a:lnTo>
                  <a:pt x="1592" y="193"/>
                </a:lnTo>
                <a:lnTo>
                  <a:pt x="1590" y="193"/>
                </a:lnTo>
                <a:lnTo>
                  <a:pt x="1586" y="197"/>
                </a:lnTo>
                <a:lnTo>
                  <a:pt x="1586" y="197"/>
                </a:lnTo>
                <a:lnTo>
                  <a:pt x="1588" y="197"/>
                </a:lnTo>
                <a:lnTo>
                  <a:pt x="1592" y="199"/>
                </a:lnTo>
                <a:lnTo>
                  <a:pt x="1592" y="201"/>
                </a:lnTo>
                <a:lnTo>
                  <a:pt x="1595" y="201"/>
                </a:lnTo>
                <a:lnTo>
                  <a:pt x="1603" y="204"/>
                </a:lnTo>
                <a:lnTo>
                  <a:pt x="1605" y="204"/>
                </a:lnTo>
                <a:lnTo>
                  <a:pt x="1607" y="204"/>
                </a:lnTo>
                <a:lnTo>
                  <a:pt x="1609" y="204"/>
                </a:lnTo>
                <a:lnTo>
                  <a:pt x="1609" y="201"/>
                </a:lnTo>
                <a:lnTo>
                  <a:pt x="1611" y="201"/>
                </a:lnTo>
                <a:lnTo>
                  <a:pt x="1613" y="199"/>
                </a:lnTo>
                <a:lnTo>
                  <a:pt x="1615" y="199"/>
                </a:lnTo>
                <a:lnTo>
                  <a:pt x="1618" y="201"/>
                </a:lnTo>
                <a:lnTo>
                  <a:pt x="1620" y="201"/>
                </a:lnTo>
                <a:lnTo>
                  <a:pt x="1624" y="204"/>
                </a:lnTo>
                <a:lnTo>
                  <a:pt x="1628" y="204"/>
                </a:lnTo>
                <a:lnTo>
                  <a:pt x="1630" y="201"/>
                </a:lnTo>
                <a:lnTo>
                  <a:pt x="1634" y="199"/>
                </a:lnTo>
                <a:lnTo>
                  <a:pt x="1639" y="197"/>
                </a:lnTo>
                <a:lnTo>
                  <a:pt x="1641" y="197"/>
                </a:lnTo>
                <a:lnTo>
                  <a:pt x="1641" y="197"/>
                </a:lnTo>
                <a:lnTo>
                  <a:pt x="1645" y="199"/>
                </a:lnTo>
                <a:lnTo>
                  <a:pt x="1647" y="201"/>
                </a:lnTo>
                <a:lnTo>
                  <a:pt x="1647" y="204"/>
                </a:lnTo>
                <a:lnTo>
                  <a:pt x="1647" y="204"/>
                </a:lnTo>
                <a:lnTo>
                  <a:pt x="1645" y="206"/>
                </a:lnTo>
                <a:lnTo>
                  <a:pt x="1645" y="208"/>
                </a:lnTo>
                <a:lnTo>
                  <a:pt x="1647" y="210"/>
                </a:lnTo>
                <a:lnTo>
                  <a:pt x="1647" y="210"/>
                </a:lnTo>
                <a:lnTo>
                  <a:pt x="1641" y="208"/>
                </a:lnTo>
                <a:lnTo>
                  <a:pt x="1639" y="208"/>
                </a:lnTo>
                <a:lnTo>
                  <a:pt x="1630" y="208"/>
                </a:lnTo>
                <a:lnTo>
                  <a:pt x="1620" y="208"/>
                </a:lnTo>
                <a:lnTo>
                  <a:pt x="1613" y="208"/>
                </a:lnTo>
                <a:lnTo>
                  <a:pt x="1611" y="210"/>
                </a:lnTo>
                <a:lnTo>
                  <a:pt x="1609" y="212"/>
                </a:lnTo>
                <a:lnTo>
                  <a:pt x="1599" y="212"/>
                </a:lnTo>
                <a:lnTo>
                  <a:pt x="1584" y="212"/>
                </a:lnTo>
                <a:lnTo>
                  <a:pt x="1582" y="214"/>
                </a:lnTo>
                <a:lnTo>
                  <a:pt x="1580" y="214"/>
                </a:lnTo>
                <a:lnTo>
                  <a:pt x="1578" y="214"/>
                </a:lnTo>
                <a:lnTo>
                  <a:pt x="1578" y="216"/>
                </a:lnTo>
                <a:lnTo>
                  <a:pt x="1578" y="218"/>
                </a:lnTo>
                <a:lnTo>
                  <a:pt x="1580" y="218"/>
                </a:lnTo>
                <a:lnTo>
                  <a:pt x="1582" y="220"/>
                </a:lnTo>
                <a:lnTo>
                  <a:pt x="1582" y="220"/>
                </a:lnTo>
                <a:lnTo>
                  <a:pt x="1582" y="222"/>
                </a:lnTo>
                <a:lnTo>
                  <a:pt x="1582" y="222"/>
                </a:lnTo>
                <a:lnTo>
                  <a:pt x="1582" y="222"/>
                </a:lnTo>
                <a:lnTo>
                  <a:pt x="1584" y="224"/>
                </a:lnTo>
                <a:lnTo>
                  <a:pt x="1588" y="224"/>
                </a:lnTo>
                <a:lnTo>
                  <a:pt x="1590" y="222"/>
                </a:lnTo>
                <a:lnTo>
                  <a:pt x="1599" y="218"/>
                </a:lnTo>
                <a:lnTo>
                  <a:pt x="1599" y="220"/>
                </a:lnTo>
                <a:lnTo>
                  <a:pt x="1597" y="220"/>
                </a:lnTo>
                <a:lnTo>
                  <a:pt x="1595" y="222"/>
                </a:lnTo>
                <a:lnTo>
                  <a:pt x="1595" y="224"/>
                </a:lnTo>
                <a:lnTo>
                  <a:pt x="1597" y="224"/>
                </a:lnTo>
                <a:lnTo>
                  <a:pt x="1597" y="227"/>
                </a:lnTo>
                <a:lnTo>
                  <a:pt x="1599" y="227"/>
                </a:lnTo>
                <a:lnTo>
                  <a:pt x="1605" y="229"/>
                </a:lnTo>
                <a:lnTo>
                  <a:pt x="1611" y="229"/>
                </a:lnTo>
                <a:lnTo>
                  <a:pt x="1620" y="229"/>
                </a:lnTo>
                <a:lnTo>
                  <a:pt x="1622" y="229"/>
                </a:lnTo>
                <a:lnTo>
                  <a:pt x="1620" y="229"/>
                </a:lnTo>
                <a:lnTo>
                  <a:pt x="1620" y="231"/>
                </a:lnTo>
                <a:lnTo>
                  <a:pt x="1613" y="231"/>
                </a:lnTo>
                <a:lnTo>
                  <a:pt x="1609" y="231"/>
                </a:lnTo>
                <a:lnTo>
                  <a:pt x="1603" y="235"/>
                </a:lnTo>
                <a:lnTo>
                  <a:pt x="1601" y="237"/>
                </a:lnTo>
                <a:lnTo>
                  <a:pt x="1601" y="237"/>
                </a:lnTo>
                <a:lnTo>
                  <a:pt x="1603" y="239"/>
                </a:lnTo>
                <a:lnTo>
                  <a:pt x="1607" y="239"/>
                </a:lnTo>
                <a:lnTo>
                  <a:pt x="1611" y="243"/>
                </a:lnTo>
                <a:lnTo>
                  <a:pt x="1615" y="243"/>
                </a:lnTo>
                <a:lnTo>
                  <a:pt x="1618" y="245"/>
                </a:lnTo>
                <a:lnTo>
                  <a:pt x="1620" y="245"/>
                </a:lnTo>
                <a:lnTo>
                  <a:pt x="1641" y="250"/>
                </a:lnTo>
                <a:lnTo>
                  <a:pt x="1643" y="250"/>
                </a:lnTo>
                <a:lnTo>
                  <a:pt x="1639" y="248"/>
                </a:lnTo>
                <a:lnTo>
                  <a:pt x="1636" y="243"/>
                </a:lnTo>
                <a:lnTo>
                  <a:pt x="1636" y="243"/>
                </a:lnTo>
                <a:lnTo>
                  <a:pt x="1636" y="241"/>
                </a:lnTo>
                <a:lnTo>
                  <a:pt x="1639" y="241"/>
                </a:lnTo>
                <a:lnTo>
                  <a:pt x="1643" y="243"/>
                </a:lnTo>
                <a:lnTo>
                  <a:pt x="1643" y="243"/>
                </a:lnTo>
                <a:lnTo>
                  <a:pt x="1645" y="243"/>
                </a:lnTo>
                <a:lnTo>
                  <a:pt x="1647" y="243"/>
                </a:lnTo>
                <a:lnTo>
                  <a:pt x="1649" y="241"/>
                </a:lnTo>
                <a:lnTo>
                  <a:pt x="1653" y="241"/>
                </a:lnTo>
                <a:lnTo>
                  <a:pt x="1653" y="241"/>
                </a:lnTo>
                <a:lnTo>
                  <a:pt x="1655" y="241"/>
                </a:lnTo>
                <a:lnTo>
                  <a:pt x="1655" y="243"/>
                </a:lnTo>
                <a:lnTo>
                  <a:pt x="1657" y="243"/>
                </a:lnTo>
                <a:lnTo>
                  <a:pt x="1659" y="243"/>
                </a:lnTo>
                <a:lnTo>
                  <a:pt x="1662" y="243"/>
                </a:lnTo>
                <a:lnTo>
                  <a:pt x="1662" y="243"/>
                </a:lnTo>
                <a:lnTo>
                  <a:pt x="1666" y="243"/>
                </a:lnTo>
                <a:lnTo>
                  <a:pt x="1668" y="243"/>
                </a:lnTo>
                <a:lnTo>
                  <a:pt x="1670" y="241"/>
                </a:lnTo>
                <a:lnTo>
                  <a:pt x="1672" y="241"/>
                </a:lnTo>
                <a:lnTo>
                  <a:pt x="1674" y="239"/>
                </a:lnTo>
                <a:lnTo>
                  <a:pt x="1676" y="239"/>
                </a:lnTo>
                <a:lnTo>
                  <a:pt x="1676" y="239"/>
                </a:lnTo>
                <a:lnTo>
                  <a:pt x="1678" y="241"/>
                </a:lnTo>
                <a:lnTo>
                  <a:pt x="1680" y="241"/>
                </a:lnTo>
                <a:lnTo>
                  <a:pt x="1683" y="241"/>
                </a:lnTo>
                <a:lnTo>
                  <a:pt x="1687" y="239"/>
                </a:lnTo>
                <a:lnTo>
                  <a:pt x="1689" y="239"/>
                </a:lnTo>
                <a:lnTo>
                  <a:pt x="1691" y="237"/>
                </a:lnTo>
                <a:lnTo>
                  <a:pt x="1695" y="239"/>
                </a:lnTo>
                <a:lnTo>
                  <a:pt x="1697" y="241"/>
                </a:lnTo>
                <a:lnTo>
                  <a:pt x="1699" y="241"/>
                </a:lnTo>
                <a:lnTo>
                  <a:pt x="1701" y="241"/>
                </a:lnTo>
                <a:lnTo>
                  <a:pt x="1708" y="241"/>
                </a:lnTo>
                <a:lnTo>
                  <a:pt x="1714" y="243"/>
                </a:lnTo>
                <a:lnTo>
                  <a:pt x="1718" y="243"/>
                </a:lnTo>
                <a:lnTo>
                  <a:pt x="1720" y="243"/>
                </a:lnTo>
                <a:lnTo>
                  <a:pt x="1727" y="245"/>
                </a:lnTo>
                <a:lnTo>
                  <a:pt x="1737" y="248"/>
                </a:lnTo>
                <a:lnTo>
                  <a:pt x="1743" y="252"/>
                </a:lnTo>
                <a:lnTo>
                  <a:pt x="1747" y="252"/>
                </a:lnTo>
                <a:lnTo>
                  <a:pt x="1750" y="254"/>
                </a:lnTo>
                <a:lnTo>
                  <a:pt x="1752" y="256"/>
                </a:lnTo>
                <a:lnTo>
                  <a:pt x="1754" y="256"/>
                </a:lnTo>
                <a:lnTo>
                  <a:pt x="1758" y="256"/>
                </a:lnTo>
                <a:lnTo>
                  <a:pt x="1760" y="258"/>
                </a:lnTo>
                <a:lnTo>
                  <a:pt x="1762" y="260"/>
                </a:lnTo>
                <a:lnTo>
                  <a:pt x="1764" y="262"/>
                </a:lnTo>
                <a:lnTo>
                  <a:pt x="1764" y="264"/>
                </a:lnTo>
                <a:lnTo>
                  <a:pt x="1758" y="266"/>
                </a:lnTo>
                <a:lnTo>
                  <a:pt x="1760" y="266"/>
                </a:lnTo>
                <a:lnTo>
                  <a:pt x="1764" y="269"/>
                </a:lnTo>
                <a:lnTo>
                  <a:pt x="1764" y="271"/>
                </a:lnTo>
                <a:lnTo>
                  <a:pt x="1766" y="271"/>
                </a:lnTo>
                <a:lnTo>
                  <a:pt x="1768" y="275"/>
                </a:lnTo>
                <a:lnTo>
                  <a:pt x="1771" y="277"/>
                </a:lnTo>
                <a:lnTo>
                  <a:pt x="1777" y="279"/>
                </a:lnTo>
                <a:lnTo>
                  <a:pt x="1779" y="281"/>
                </a:lnTo>
                <a:lnTo>
                  <a:pt x="1781" y="281"/>
                </a:lnTo>
                <a:lnTo>
                  <a:pt x="1783" y="283"/>
                </a:lnTo>
                <a:lnTo>
                  <a:pt x="1783" y="285"/>
                </a:lnTo>
                <a:lnTo>
                  <a:pt x="1783" y="285"/>
                </a:lnTo>
                <a:lnTo>
                  <a:pt x="1785" y="287"/>
                </a:lnTo>
                <a:lnTo>
                  <a:pt x="1789" y="287"/>
                </a:lnTo>
                <a:lnTo>
                  <a:pt x="1794" y="292"/>
                </a:lnTo>
                <a:lnTo>
                  <a:pt x="1791" y="292"/>
                </a:lnTo>
                <a:lnTo>
                  <a:pt x="1789" y="292"/>
                </a:lnTo>
                <a:lnTo>
                  <a:pt x="1787" y="294"/>
                </a:lnTo>
                <a:lnTo>
                  <a:pt x="1785" y="294"/>
                </a:lnTo>
                <a:lnTo>
                  <a:pt x="1787" y="296"/>
                </a:lnTo>
                <a:lnTo>
                  <a:pt x="1787" y="296"/>
                </a:lnTo>
                <a:lnTo>
                  <a:pt x="1787" y="298"/>
                </a:lnTo>
                <a:lnTo>
                  <a:pt x="1785" y="300"/>
                </a:lnTo>
                <a:lnTo>
                  <a:pt x="1783" y="300"/>
                </a:lnTo>
                <a:lnTo>
                  <a:pt x="1781" y="302"/>
                </a:lnTo>
                <a:lnTo>
                  <a:pt x="1779" y="302"/>
                </a:lnTo>
                <a:lnTo>
                  <a:pt x="1779" y="302"/>
                </a:lnTo>
                <a:lnTo>
                  <a:pt x="1783" y="302"/>
                </a:lnTo>
                <a:lnTo>
                  <a:pt x="1787" y="302"/>
                </a:lnTo>
                <a:lnTo>
                  <a:pt x="1789" y="300"/>
                </a:lnTo>
                <a:lnTo>
                  <a:pt x="1791" y="300"/>
                </a:lnTo>
                <a:lnTo>
                  <a:pt x="1791" y="302"/>
                </a:lnTo>
                <a:lnTo>
                  <a:pt x="1794" y="302"/>
                </a:lnTo>
                <a:lnTo>
                  <a:pt x="1794" y="304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6"/>
                </a:lnTo>
                <a:lnTo>
                  <a:pt x="1796" y="308"/>
                </a:lnTo>
                <a:lnTo>
                  <a:pt x="1798" y="308"/>
                </a:lnTo>
                <a:lnTo>
                  <a:pt x="1798" y="310"/>
                </a:lnTo>
                <a:lnTo>
                  <a:pt x="1798" y="313"/>
                </a:lnTo>
                <a:lnTo>
                  <a:pt x="1798" y="313"/>
                </a:lnTo>
                <a:lnTo>
                  <a:pt x="1798" y="313"/>
                </a:lnTo>
                <a:lnTo>
                  <a:pt x="1796" y="315"/>
                </a:lnTo>
                <a:lnTo>
                  <a:pt x="1796" y="317"/>
                </a:lnTo>
                <a:lnTo>
                  <a:pt x="1796" y="317"/>
                </a:lnTo>
                <a:lnTo>
                  <a:pt x="1796" y="319"/>
                </a:lnTo>
                <a:lnTo>
                  <a:pt x="1796" y="319"/>
                </a:lnTo>
                <a:lnTo>
                  <a:pt x="1798" y="319"/>
                </a:lnTo>
                <a:lnTo>
                  <a:pt x="1800" y="321"/>
                </a:lnTo>
                <a:lnTo>
                  <a:pt x="1800" y="321"/>
                </a:lnTo>
                <a:lnTo>
                  <a:pt x="1800" y="323"/>
                </a:lnTo>
                <a:lnTo>
                  <a:pt x="1802" y="323"/>
                </a:lnTo>
                <a:lnTo>
                  <a:pt x="1804" y="321"/>
                </a:lnTo>
                <a:lnTo>
                  <a:pt x="1806" y="323"/>
                </a:lnTo>
                <a:lnTo>
                  <a:pt x="1806" y="325"/>
                </a:lnTo>
                <a:lnTo>
                  <a:pt x="1806" y="325"/>
                </a:lnTo>
                <a:lnTo>
                  <a:pt x="1806" y="327"/>
                </a:lnTo>
                <a:lnTo>
                  <a:pt x="1804" y="329"/>
                </a:lnTo>
                <a:lnTo>
                  <a:pt x="1802" y="329"/>
                </a:lnTo>
                <a:lnTo>
                  <a:pt x="1800" y="329"/>
                </a:lnTo>
                <a:lnTo>
                  <a:pt x="1800" y="331"/>
                </a:lnTo>
                <a:lnTo>
                  <a:pt x="1802" y="333"/>
                </a:lnTo>
                <a:lnTo>
                  <a:pt x="1802" y="333"/>
                </a:lnTo>
                <a:lnTo>
                  <a:pt x="1802" y="333"/>
                </a:lnTo>
                <a:lnTo>
                  <a:pt x="1804" y="333"/>
                </a:lnTo>
                <a:lnTo>
                  <a:pt x="1806" y="333"/>
                </a:lnTo>
                <a:lnTo>
                  <a:pt x="1806" y="336"/>
                </a:lnTo>
                <a:lnTo>
                  <a:pt x="1808" y="336"/>
                </a:lnTo>
                <a:lnTo>
                  <a:pt x="1808" y="333"/>
                </a:lnTo>
                <a:lnTo>
                  <a:pt x="1810" y="333"/>
                </a:lnTo>
                <a:lnTo>
                  <a:pt x="1812" y="333"/>
                </a:lnTo>
                <a:lnTo>
                  <a:pt x="1815" y="336"/>
                </a:lnTo>
                <a:lnTo>
                  <a:pt x="1815" y="338"/>
                </a:lnTo>
                <a:lnTo>
                  <a:pt x="1815" y="338"/>
                </a:lnTo>
                <a:lnTo>
                  <a:pt x="1815" y="340"/>
                </a:lnTo>
                <a:lnTo>
                  <a:pt x="1815" y="340"/>
                </a:lnTo>
                <a:lnTo>
                  <a:pt x="1815" y="342"/>
                </a:lnTo>
                <a:lnTo>
                  <a:pt x="1815" y="344"/>
                </a:lnTo>
                <a:lnTo>
                  <a:pt x="1812" y="344"/>
                </a:lnTo>
                <a:lnTo>
                  <a:pt x="1810" y="346"/>
                </a:lnTo>
                <a:lnTo>
                  <a:pt x="1808" y="346"/>
                </a:lnTo>
                <a:lnTo>
                  <a:pt x="1804" y="346"/>
                </a:lnTo>
                <a:lnTo>
                  <a:pt x="1802" y="348"/>
                </a:lnTo>
                <a:lnTo>
                  <a:pt x="1802" y="348"/>
                </a:lnTo>
                <a:lnTo>
                  <a:pt x="1804" y="348"/>
                </a:lnTo>
                <a:lnTo>
                  <a:pt x="1806" y="350"/>
                </a:lnTo>
                <a:lnTo>
                  <a:pt x="1806" y="352"/>
                </a:lnTo>
                <a:lnTo>
                  <a:pt x="1802" y="352"/>
                </a:lnTo>
                <a:lnTo>
                  <a:pt x="1802" y="352"/>
                </a:lnTo>
                <a:lnTo>
                  <a:pt x="1802" y="354"/>
                </a:lnTo>
                <a:lnTo>
                  <a:pt x="1802" y="357"/>
                </a:lnTo>
                <a:lnTo>
                  <a:pt x="1806" y="354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0"/>
                </a:lnTo>
                <a:lnTo>
                  <a:pt x="1812" y="352"/>
                </a:lnTo>
                <a:lnTo>
                  <a:pt x="1810" y="352"/>
                </a:lnTo>
                <a:lnTo>
                  <a:pt x="1806" y="357"/>
                </a:lnTo>
                <a:lnTo>
                  <a:pt x="1804" y="361"/>
                </a:lnTo>
                <a:lnTo>
                  <a:pt x="1802" y="367"/>
                </a:lnTo>
                <a:lnTo>
                  <a:pt x="1802" y="367"/>
                </a:lnTo>
                <a:lnTo>
                  <a:pt x="1802" y="369"/>
                </a:lnTo>
                <a:lnTo>
                  <a:pt x="1802" y="371"/>
                </a:lnTo>
                <a:lnTo>
                  <a:pt x="1802" y="373"/>
                </a:lnTo>
                <a:lnTo>
                  <a:pt x="1804" y="375"/>
                </a:lnTo>
                <a:lnTo>
                  <a:pt x="1806" y="375"/>
                </a:lnTo>
                <a:lnTo>
                  <a:pt x="1810" y="375"/>
                </a:lnTo>
                <a:lnTo>
                  <a:pt x="1815" y="378"/>
                </a:lnTo>
                <a:lnTo>
                  <a:pt x="1815" y="378"/>
                </a:lnTo>
                <a:lnTo>
                  <a:pt x="1821" y="378"/>
                </a:lnTo>
                <a:lnTo>
                  <a:pt x="1823" y="375"/>
                </a:lnTo>
                <a:lnTo>
                  <a:pt x="1823" y="375"/>
                </a:lnTo>
                <a:lnTo>
                  <a:pt x="1825" y="375"/>
                </a:lnTo>
                <a:lnTo>
                  <a:pt x="1827" y="373"/>
                </a:lnTo>
                <a:lnTo>
                  <a:pt x="1825" y="371"/>
                </a:lnTo>
                <a:lnTo>
                  <a:pt x="1825" y="369"/>
                </a:lnTo>
                <a:lnTo>
                  <a:pt x="1825" y="369"/>
                </a:lnTo>
                <a:lnTo>
                  <a:pt x="1827" y="369"/>
                </a:lnTo>
                <a:lnTo>
                  <a:pt x="1829" y="369"/>
                </a:lnTo>
                <a:lnTo>
                  <a:pt x="1829" y="367"/>
                </a:lnTo>
                <a:lnTo>
                  <a:pt x="1829" y="367"/>
                </a:lnTo>
                <a:lnTo>
                  <a:pt x="1831" y="365"/>
                </a:lnTo>
                <a:lnTo>
                  <a:pt x="1833" y="365"/>
                </a:lnTo>
                <a:lnTo>
                  <a:pt x="1833" y="363"/>
                </a:lnTo>
                <a:lnTo>
                  <a:pt x="1833" y="361"/>
                </a:lnTo>
                <a:lnTo>
                  <a:pt x="1831" y="359"/>
                </a:lnTo>
                <a:lnTo>
                  <a:pt x="1829" y="359"/>
                </a:lnTo>
                <a:lnTo>
                  <a:pt x="1829" y="357"/>
                </a:lnTo>
                <a:lnTo>
                  <a:pt x="1827" y="354"/>
                </a:lnTo>
                <a:lnTo>
                  <a:pt x="1827" y="354"/>
                </a:lnTo>
                <a:lnTo>
                  <a:pt x="1827" y="352"/>
                </a:lnTo>
                <a:lnTo>
                  <a:pt x="1827" y="352"/>
                </a:lnTo>
                <a:lnTo>
                  <a:pt x="1827" y="350"/>
                </a:lnTo>
                <a:lnTo>
                  <a:pt x="1831" y="350"/>
                </a:lnTo>
                <a:lnTo>
                  <a:pt x="1829" y="350"/>
                </a:lnTo>
                <a:lnTo>
                  <a:pt x="1829" y="352"/>
                </a:lnTo>
                <a:lnTo>
                  <a:pt x="1827" y="352"/>
                </a:lnTo>
                <a:lnTo>
                  <a:pt x="1829" y="357"/>
                </a:lnTo>
                <a:lnTo>
                  <a:pt x="1831" y="357"/>
                </a:lnTo>
                <a:lnTo>
                  <a:pt x="1831" y="359"/>
                </a:lnTo>
                <a:lnTo>
                  <a:pt x="1833" y="361"/>
                </a:lnTo>
                <a:lnTo>
                  <a:pt x="1835" y="363"/>
                </a:lnTo>
                <a:lnTo>
                  <a:pt x="1835" y="363"/>
                </a:lnTo>
                <a:lnTo>
                  <a:pt x="1835" y="365"/>
                </a:lnTo>
                <a:lnTo>
                  <a:pt x="1835" y="367"/>
                </a:lnTo>
                <a:lnTo>
                  <a:pt x="1838" y="365"/>
                </a:lnTo>
                <a:lnTo>
                  <a:pt x="1838" y="367"/>
                </a:lnTo>
                <a:lnTo>
                  <a:pt x="1835" y="369"/>
                </a:lnTo>
                <a:lnTo>
                  <a:pt x="1835" y="369"/>
                </a:lnTo>
                <a:lnTo>
                  <a:pt x="1833" y="369"/>
                </a:lnTo>
                <a:lnTo>
                  <a:pt x="1833" y="371"/>
                </a:lnTo>
                <a:lnTo>
                  <a:pt x="1833" y="371"/>
                </a:lnTo>
                <a:lnTo>
                  <a:pt x="1835" y="373"/>
                </a:lnTo>
                <a:lnTo>
                  <a:pt x="1838" y="373"/>
                </a:lnTo>
                <a:lnTo>
                  <a:pt x="1842" y="371"/>
                </a:lnTo>
                <a:lnTo>
                  <a:pt x="1844" y="369"/>
                </a:lnTo>
                <a:lnTo>
                  <a:pt x="1844" y="369"/>
                </a:lnTo>
                <a:lnTo>
                  <a:pt x="1852" y="371"/>
                </a:lnTo>
                <a:lnTo>
                  <a:pt x="1852" y="369"/>
                </a:lnTo>
                <a:lnTo>
                  <a:pt x="1856" y="369"/>
                </a:lnTo>
                <a:lnTo>
                  <a:pt x="1859" y="369"/>
                </a:lnTo>
                <a:lnTo>
                  <a:pt x="1859" y="369"/>
                </a:lnTo>
                <a:lnTo>
                  <a:pt x="1854" y="371"/>
                </a:lnTo>
                <a:lnTo>
                  <a:pt x="1844" y="373"/>
                </a:lnTo>
                <a:lnTo>
                  <a:pt x="1842" y="375"/>
                </a:lnTo>
                <a:lnTo>
                  <a:pt x="1842" y="375"/>
                </a:lnTo>
                <a:lnTo>
                  <a:pt x="1840" y="378"/>
                </a:lnTo>
                <a:lnTo>
                  <a:pt x="1838" y="378"/>
                </a:lnTo>
                <a:lnTo>
                  <a:pt x="1838" y="380"/>
                </a:lnTo>
                <a:lnTo>
                  <a:pt x="1840" y="382"/>
                </a:lnTo>
                <a:lnTo>
                  <a:pt x="1842" y="382"/>
                </a:lnTo>
                <a:lnTo>
                  <a:pt x="1844" y="382"/>
                </a:lnTo>
                <a:lnTo>
                  <a:pt x="1846" y="382"/>
                </a:lnTo>
                <a:lnTo>
                  <a:pt x="1848" y="382"/>
                </a:lnTo>
                <a:lnTo>
                  <a:pt x="1850" y="384"/>
                </a:lnTo>
                <a:lnTo>
                  <a:pt x="1854" y="384"/>
                </a:lnTo>
                <a:lnTo>
                  <a:pt x="1856" y="384"/>
                </a:lnTo>
                <a:lnTo>
                  <a:pt x="1863" y="384"/>
                </a:lnTo>
                <a:lnTo>
                  <a:pt x="1867" y="386"/>
                </a:lnTo>
                <a:lnTo>
                  <a:pt x="1869" y="386"/>
                </a:lnTo>
                <a:lnTo>
                  <a:pt x="1869" y="388"/>
                </a:lnTo>
                <a:lnTo>
                  <a:pt x="1867" y="388"/>
                </a:lnTo>
                <a:lnTo>
                  <a:pt x="1865" y="388"/>
                </a:lnTo>
                <a:lnTo>
                  <a:pt x="1861" y="386"/>
                </a:lnTo>
                <a:lnTo>
                  <a:pt x="1859" y="386"/>
                </a:lnTo>
                <a:lnTo>
                  <a:pt x="1859" y="386"/>
                </a:lnTo>
                <a:lnTo>
                  <a:pt x="1859" y="388"/>
                </a:lnTo>
                <a:lnTo>
                  <a:pt x="1863" y="388"/>
                </a:lnTo>
                <a:lnTo>
                  <a:pt x="1863" y="390"/>
                </a:lnTo>
                <a:lnTo>
                  <a:pt x="1865" y="390"/>
                </a:lnTo>
                <a:lnTo>
                  <a:pt x="1865" y="392"/>
                </a:lnTo>
                <a:lnTo>
                  <a:pt x="1865" y="394"/>
                </a:lnTo>
                <a:lnTo>
                  <a:pt x="1865" y="394"/>
                </a:lnTo>
                <a:lnTo>
                  <a:pt x="1865" y="398"/>
                </a:lnTo>
                <a:lnTo>
                  <a:pt x="1867" y="398"/>
                </a:lnTo>
                <a:lnTo>
                  <a:pt x="1869" y="401"/>
                </a:lnTo>
                <a:lnTo>
                  <a:pt x="1873" y="401"/>
                </a:lnTo>
                <a:lnTo>
                  <a:pt x="1873" y="403"/>
                </a:lnTo>
                <a:lnTo>
                  <a:pt x="1873" y="403"/>
                </a:lnTo>
                <a:lnTo>
                  <a:pt x="1871" y="403"/>
                </a:lnTo>
                <a:lnTo>
                  <a:pt x="1869" y="403"/>
                </a:lnTo>
                <a:lnTo>
                  <a:pt x="1863" y="403"/>
                </a:lnTo>
                <a:lnTo>
                  <a:pt x="1861" y="401"/>
                </a:lnTo>
                <a:lnTo>
                  <a:pt x="1859" y="401"/>
                </a:lnTo>
                <a:lnTo>
                  <a:pt x="1848" y="394"/>
                </a:lnTo>
                <a:lnTo>
                  <a:pt x="1846" y="394"/>
                </a:lnTo>
                <a:lnTo>
                  <a:pt x="1842" y="394"/>
                </a:lnTo>
                <a:lnTo>
                  <a:pt x="1838" y="392"/>
                </a:lnTo>
                <a:lnTo>
                  <a:pt x="1833" y="392"/>
                </a:lnTo>
                <a:lnTo>
                  <a:pt x="1833" y="392"/>
                </a:lnTo>
                <a:lnTo>
                  <a:pt x="1829" y="392"/>
                </a:lnTo>
                <a:lnTo>
                  <a:pt x="1827" y="392"/>
                </a:lnTo>
                <a:lnTo>
                  <a:pt x="1823" y="392"/>
                </a:lnTo>
                <a:lnTo>
                  <a:pt x="1821" y="392"/>
                </a:lnTo>
                <a:lnTo>
                  <a:pt x="1819" y="394"/>
                </a:lnTo>
                <a:lnTo>
                  <a:pt x="1819" y="394"/>
                </a:lnTo>
                <a:lnTo>
                  <a:pt x="1819" y="396"/>
                </a:lnTo>
                <a:lnTo>
                  <a:pt x="1821" y="398"/>
                </a:lnTo>
                <a:lnTo>
                  <a:pt x="1823" y="401"/>
                </a:lnTo>
                <a:lnTo>
                  <a:pt x="1825" y="403"/>
                </a:lnTo>
                <a:lnTo>
                  <a:pt x="1829" y="403"/>
                </a:lnTo>
                <a:lnTo>
                  <a:pt x="1835" y="405"/>
                </a:lnTo>
                <a:lnTo>
                  <a:pt x="1840" y="405"/>
                </a:lnTo>
                <a:lnTo>
                  <a:pt x="1844" y="407"/>
                </a:lnTo>
                <a:lnTo>
                  <a:pt x="1846" y="409"/>
                </a:lnTo>
                <a:lnTo>
                  <a:pt x="1850" y="411"/>
                </a:lnTo>
                <a:lnTo>
                  <a:pt x="1850" y="411"/>
                </a:lnTo>
                <a:lnTo>
                  <a:pt x="1861" y="413"/>
                </a:lnTo>
                <a:lnTo>
                  <a:pt x="1861" y="413"/>
                </a:lnTo>
                <a:lnTo>
                  <a:pt x="1863" y="413"/>
                </a:lnTo>
                <a:lnTo>
                  <a:pt x="1867" y="411"/>
                </a:lnTo>
                <a:lnTo>
                  <a:pt x="1867" y="411"/>
                </a:lnTo>
                <a:lnTo>
                  <a:pt x="1869" y="411"/>
                </a:lnTo>
                <a:lnTo>
                  <a:pt x="1871" y="413"/>
                </a:lnTo>
                <a:lnTo>
                  <a:pt x="1875" y="413"/>
                </a:lnTo>
                <a:lnTo>
                  <a:pt x="1877" y="411"/>
                </a:lnTo>
                <a:lnTo>
                  <a:pt x="1879" y="413"/>
                </a:lnTo>
                <a:lnTo>
                  <a:pt x="1879" y="413"/>
                </a:lnTo>
                <a:lnTo>
                  <a:pt x="1879" y="413"/>
                </a:lnTo>
                <a:lnTo>
                  <a:pt x="1877" y="413"/>
                </a:lnTo>
                <a:lnTo>
                  <a:pt x="1875" y="415"/>
                </a:lnTo>
                <a:lnTo>
                  <a:pt x="1877" y="417"/>
                </a:lnTo>
                <a:lnTo>
                  <a:pt x="1877" y="417"/>
                </a:lnTo>
                <a:lnTo>
                  <a:pt x="1877" y="419"/>
                </a:lnTo>
                <a:lnTo>
                  <a:pt x="1873" y="419"/>
                </a:lnTo>
                <a:lnTo>
                  <a:pt x="1871" y="422"/>
                </a:lnTo>
                <a:lnTo>
                  <a:pt x="1871" y="424"/>
                </a:lnTo>
                <a:lnTo>
                  <a:pt x="1871" y="426"/>
                </a:lnTo>
                <a:lnTo>
                  <a:pt x="1871" y="428"/>
                </a:lnTo>
                <a:lnTo>
                  <a:pt x="1869" y="432"/>
                </a:lnTo>
                <a:lnTo>
                  <a:pt x="1867" y="432"/>
                </a:lnTo>
                <a:lnTo>
                  <a:pt x="1871" y="432"/>
                </a:lnTo>
                <a:lnTo>
                  <a:pt x="1873" y="432"/>
                </a:lnTo>
                <a:lnTo>
                  <a:pt x="1875" y="432"/>
                </a:lnTo>
                <a:lnTo>
                  <a:pt x="1877" y="434"/>
                </a:lnTo>
                <a:lnTo>
                  <a:pt x="1879" y="434"/>
                </a:lnTo>
                <a:lnTo>
                  <a:pt x="1879" y="434"/>
                </a:lnTo>
                <a:lnTo>
                  <a:pt x="1877" y="434"/>
                </a:lnTo>
                <a:lnTo>
                  <a:pt x="1871" y="436"/>
                </a:lnTo>
                <a:lnTo>
                  <a:pt x="1867" y="434"/>
                </a:lnTo>
                <a:lnTo>
                  <a:pt x="1867" y="436"/>
                </a:lnTo>
                <a:lnTo>
                  <a:pt x="1867" y="440"/>
                </a:lnTo>
                <a:lnTo>
                  <a:pt x="1865" y="445"/>
                </a:lnTo>
                <a:lnTo>
                  <a:pt x="1867" y="445"/>
                </a:lnTo>
                <a:lnTo>
                  <a:pt x="1869" y="445"/>
                </a:lnTo>
                <a:lnTo>
                  <a:pt x="1871" y="443"/>
                </a:lnTo>
                <a:lnTo>
                  <a:pt x="1871" y="443"/>
                </a:lnTo>
                <a:lnTo>
                  <a:pt x="1869" y="447"/>
                </a:lnTo>
                <a:lnTo>
                  <a:pt x="1867" y="449"/>
                </a:lnTo>
                <a:lnTo>
                  <a:pt x="1867" y="449"/>
                </a:lnTo>
                <a:lnTo>
                  <a:pt x="1863" y="449"/>
                </a:lnTo>
                <a:lnTo>
                  <a:pt x="1861" y="451"/>
                </a:lnTo>
                <a:lnTo>
                  <a:pt x="1859" y="449"/>
                </a:lnTo>
                <a:lnTo>
                  <a:pt x="1850" y="447"/>
                </a:lnTo>
                <a:lnTo>
                  <a:pt x="1846" y="445"/>
                </a:lnTo>
                <a:lnTo>
                  <a:pt x="1842" y="447"/>
                </a:lnTo>
                <a:lnTo>
                  <a:pt x="1840" y="449"/>
                </a:lnTo>
                <a:lnTo>
                  <a:pt x="1838" y="453"/>
                </a:lnTo>
                <a:lnTo>
                  <a:pt x="1835" y="455"/>
                </a:lnTo>
                <a:lnTo>
                  <a:pt x="1833" y="455"/>
                </a:lnTo>
                <a:lnTo>
                  <a:pt x="1835" y="455"/>
                </a:lnTo>
                <a:lnTo>
                  <a:pt x="1838" y="455"/>
                </a:lnTo>
                <a:lnTo>
                  <a:pt x="1844" y="455"/>
                </a:lnTo>
                <a:lnTo>
                  <a:pt x="1844" y="457"/>
                </a:lnTo>
                <a:lnTo>
                  <a:pt x="1844" y="457"/>
                </a:lnTo>
                <a:lnTo>
                  <a:pt x="1848" y="457"/>
                </a:lnTo>
                <a:lnTo>
                  <a:pt x="1852" y="457"/>
                </a:lnTo>
                <a:lnTo>
                  <a:pt x="1856" y="457"/>
                </a:lnTo>
                <a:lnTo>
                  <a:pt x="1861" y="457"/>
                </a:lnTo>
                <a:lnTo>
                  <a:pt x="1863" y="455"/>
                </a:lnTo>
                <a:lnTo>
                  <a:pt x="1863" y="453"/>
                </a:lnTo>
                <a:lnTo>
                  <a:pt x="1863" y="453"/>
                </a:lnTo>
                <a:lnTo>
                  <a:pt x="1865" y="453"/>
                </a:lnTo>
                <a:lnTo>
                  <a:pt x="1865" y="453"/>
                </a:lnTo>
                <a:lnTo>
                  <a:pt x="1867" y="453"/>
                </a:lnTo>
                <a:lnTo>
                  <a:pt x="1865" y="455"/>
                </a:lnTo>
                <a:lnTo>
                  <a:pt x="1865" y="457"/>
                </a:lnTo>
                <a:lnTo>
                  <a:pt x="1863" y="457"/>
                </a:lnTo>
                <a:lnTo>
                  <a:pt x="1863" y="459"/>
                </a:lnTo>
                <a:lnTo>
                  <a:pt x="1863" y="459"/>
                </a:lnTo>
                <a:lnTo>
                  <a:pt x="1863" y="459"/>
                </a:lnTo>
                <a:lnTo>
                  <a:pt x="1861" y="461"/>
                </a:lnTo>
                <a:lnTo>
                  <a:pt x="1861" y="461"/>
                </a:lnTo>
                <a:lnTo>
                  <a:pt x="1859" y="461"/>
                </a:lnTo>
                <a:lnTo>
                  <a:pt x="1854" y="461"/>
                </a:lnTo>
                <a:lnTo>
                  <a:pt x="1848" y="459"/>
                </a:lnTo>
                <a:lnTo>
                  <a:pt x="1842" y="457"/>
                </a:lnTo>
                <a:lnTo>
                  <a:pt x="1840" y="457"/>
                </a:lnTo>
                <a:lnTo>
                  <a:pt x="1838" y="457"/>
                </a:lnTo>
                <a:lnTo>
                  <a:pt x="1838" y="459"/>
                </a:lnTo>
                <a:lnTo>
                  <a:pt x="1835" y="463"/>
                </a:lnTo>
                <a:lnTo>
                  <a:pt x="1831" y="468"/>
                </a:lnTo>
                <a:lnTo>
                  <a:pt x="1831" y="470"/>
                </a:lnTo>
                <a:lnTo>
                  <a:pt x="1831" y="470"/>
                </a:lnTo>
                <a:lnTo>
                  <a:pt x="1831" y="472"/>
                </a:lnTo>
                <a:lnTo>
                  <a:pt x="1829" y="474"/>
                </a:lnTo>
                <a:lnTo>
                  <a:pt x="1831" y="474"/>
                </a:lnTo>
                <a:lnTo>
                  <a:pt x="1833" y="474"/>
                </a:lnTo>
                <a:lnTo>
                  <a:pt x="1840" y="470"/>
                </a:lnTo>
                <a:lnTo>
                  <a:pt x="1842" y="470"/>
                </a:lnTo>
                <a:lnTo>
                  <a:pt x="1844" y="468"/>
                </a:lnTo>
                <a:lnTo>
                  <a:pt x="1846" y="468"/>
                </a:lnTo>
                <a:lnTo>
                  <a:pt x="1850" y="468"/>
                </a:lnTo>
                <a:lnTo>
                  <a:pt x="1852" y="468"/>
                </a:lnTo>
                <a:lnTo>
                  <a:pt x="1854" y="470"/>
                </a:lnTo>
                <a:lnTo>
                  <a:pt x="1859" y="470"/>
                </a:lnTo>
                <a:lnTo>
                  <a:pt x="1863" y="470"/>
                </a:lnTo>
                <a:lnTo>
                  <a:pt x="1865" y="468"/>
                </a:lnTo>
                <a:lnTo>
                  <a:pt x="1869" y="468"/>
                </a:lnTo>
                <a:lnTo>
                  <a:pt x="1871" y="468"/>
                </a:lnTo>
                <a:lnTo>
                  <a:pt x="1869" y="470"/>
                </a:lnTo>
                <a:lnTo>
                  <a:pt x="1867" y="470"/>
                </a:lnTo>
                <a:lnTo>
                  <a:pt x="1867" y="470"/>
                </a:lnTo>
                <a:lnTo>
                  <a:pt x="1873" y="474"/>
                </a:lnTo>
                <a:lnTo>
                  <a:pt x="1875" y="474"/>
                </a:lnTo>
                <a:lnTo>
                  <a:pt x="1873" y="476"/>
                </a:lnTo>
                <a:lnTo>
                  <a:pt x="1867" y="472"/>
                </a:lnTo>
                <a:lnTo>
                  <a:pt x="1863" y="472"/>
                </a:lnTo>
                <a:lnTo>
                  <a:pt x="1859" y="472"/>
                </a:lnTo>
                <a:lnTo>
                  <a:pt x="1856" y="472"/>
                </a:lnTo>
                <a:lnTo>
                  <a:pt x="1848" y="470"/>
                </a:lnTo>
                <a:lnTo>
                  <a:pt x="1846" y="470"/>
                </a:lnTo>
                <a:lnTo>
                  <a:pt x="1844" y="470"/>
                </a:lnTo>
                <a:lnTo>
                  <a:pt x="1840" y="472"/>
                </a:lnTo>
                <a:lnTo>
                  <a:pt x="1838" y="474"/>
                </a:lnTo>
                <a:lnTo>
                  <a:pt x="1833" y="474"/>
                </a:lnTo>
                <a:lnTo>
                  <a:pt x="1831" y="476"/>
                </a:lnTo>
                <a:lnTo>
                  <a:pt x="1829" y="478"/>
                </a:lnTo>
                <a:lnTo>
                  <a:pt x="1829" y="480"/>
                </a:lnTo>
                <a:lnTo>
                  <a:pt x="1827" y="484"/>
                </a:lnTo>
                <a:lnTo>
                  <a:pt x="1829" y="489"/>
                </a:lnTo>
                <a:lnTo>
                  <a:pt x="1831" y="489"/>
                </a:lnTo>
                <a:lnTo>
                  <a:pt x="1833" y="489"/>
                </a:lnTo>
                <a:lnTo>
                  <a:pt x="1835" y="489"/>
                </a:lnTo>
                <a:lnTo>
                  <a:pt x="1838" y="489"/>
                </a:lnTo>
                <a:lnTo>
                  <a:pt x="1842" y="491"/>
                </a:lnTo>
                <a:lnTo>
                  <a:pt x="1846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8" y="491"/>
                </a:lnTo>
                <a:lnTo>
                  <a:pt x="1846" y="491"/>
                </a:lnTo>
                <a:lnTo>
                  <a:pt x="1840" y="491"/>
                </a:lnTo>
                <a:lnTo>
                  <a:pt x="1838" y="493"/>
                </a:lnTo>
                <a:lnTo>
                  <a:pt x="1838" y="495"/>
                </a:lnTo>
                <a:lnTo>
                  <a:pt x="1833" y="497"/>
                </a:lnTo>
                <a:lnTo>
                  <a:pt x="1833" y="497"/>
                </a:lnTo>
                <a:lnTo>
                  <a:pt x="1833" y="497"/>
                </a:lnTo>
                <a:lnTo>
                  <a:pt x="1831" y="499"/>
                </a:lnTo>
                <a:lnTo>
                  <a:pt x="1831" y="501"/>
                </a:lnTo>
                <a:lnTo>
                  <a:pt x="1831" y="503"/>
                </a:lnTo>
                <a:lnTo>
                  <a:pt x="1831" y="505"/>
                </a:lnTo>
                <a:lnTo>
                  <a:pt x="1831" y="508"/>
                </a:lnTo>
                <a:lnTo>
                  <a:pt x="1831" y="508"/>
                </a:lnTo>
                <a:lnTo>
                  <a:pt x="1833" y="508"/>
                </a:lnTo>
                <a:lnTo>
                  <a:pt x="1838" y="508"/>
                </a:lnTo>
                <a:lnTo>
                  <a:pt x="1840" y="508"/>
                </a:lnTo>
                <a:lnTo>
                  <a:pt x="1842" y="505"/>
                </a:lnTo>
                <a:lnTo>
                  <a:pt x="1842" y="505"/>
                </a:lnTo>
                <a:lnTo>
                  <a:pt x="1844" y="503"/>
                </a:lnTo>
                <a:lnTo>
                  <a:pt x="1848" y="501"/>
                </a:lnTo>
                <a:lnTo>
                  <a:pt x="1856" y="495"/>
                </a:lnTo>
                <a:lnTo>
                  <a:pt x="1859" y="493"/>
                </a:lnTo>
                <a:lnTo>
                  <a:pt x="1863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5" y="491"/>
                </a:lnTo>
                <a:lnTo>
                  <a:pt x="1861" y="495"/>
                </a:lnTo>
                <a:lnTo>
                  <a:pt x="1859" y="495"/>
                </a:lnTo>
                <a:lnTo>
                  <a:pt x="1856" y="497"/>
                </a:lnTo>
                <a:lnTo>
                  <a:pt x="1856" y="497"/>
                </a:lnTo>
                <a:lnTo>
                  <a:pt x="1854" y="497"/>
                </a:lnTo>
                <a:lnTo>
                  <a:pt x="1854" y="499"/>
                </a:lnTo>
                <a:lnTo>
                  <a:pt x="1852" y="501"/>
                </a:lnTo>
                <a:lnTo>
                  <a:pt x="1850" y="501"/>
                </a:lnTo>
                <a:lnTo>
                  <a:pt x="1846" y="503"/>
                </a:lnTo>
                <a:lnTo>
                  <a:pt x="1840" y="508"/>
                </a:lnTo>
                <a:lnTo>
                  <a:pt x="1835" y="510"/>
                </a:lnTo>
                <a:lnTo>
                  <a:pt x="1833" y="510"/>
                </a:lnTo>
                <a:lnTo>
                  <a:pt x="1835" y="512"/>
                </a:lnTo>
                <a:lnTo>
                  <a:pt x="1835" y="512"/>
                </a:lnTo>
                <a:lnTo>
                  <a:pt x="1835" y="512"/>
                </a:lnTo>
                <a:lnTo>
                  <a:pt x="1838" y="512"/>
                </a:lnTo>
                <a:lnTo>
                  <a:pt x="1835" y="518"/>
                </a:lnTo>
                <a:lnTo>
                  <a:pt x="1838" y="522"/>
                </a:lnTo>
                <a:lnTo>
                  <a:pt x="1838" y="522"/>
                </a:lnTo>
                <a:lnTo>
                  <a:pt x="1840" y="522"/>
                </a:lnTo>
                <a:lnTo>
                  <a:pt x="1844" y="522"/>
                </a:lnTo>
                <a:lnTo>
                  <a:pt x="1846" y="524"/>
                </a:lnTo>
                <a:lnTo>
                  <a:pt x="1850" y="524"/>
                </a:lnTo>
                <a:lnTo>
                  <a:pt x="1854" y="522"/>
                </a:lnTo>
                <a:lnTo>
                  <a:pt x="1856" y="520"/>
                </a:lnTo>
                <a:lnTo>
                  <a:pt x="1859" y="518"/>
                </a:lnTo>
                <a:lnTo>
                  <a:pt x="1859" y="518"/>
                </a:lnTo>
                <a:lnTo>
                  <a:pt x="1863" y="516"/>
                </a:lnTo>
                <a:lnTo>
                  <a:pt x="1867" y="516"/>
                </a:lnTo>
                <a:lnTo>
                  <a:pt x="1867" y="516"/>
                </a:lnTo>
                <a:lnTo>
                  <a:pt x="1867" y="518"/>
                </a:lnTo>
                <a:lnTo>
                  <a:pt x="1865" y="518"/>
                </a:lnTo>
                <a:lnTo>
                  <a:pt x="1861" y="518"/>
                </a:lnTo>
                <a:lnTo>
                  <a:pt x="1859" y="520"/>
                </a:lnTo>
                <a:lnTo>
                  <a:pt x="1854" y="522"/>
                </a:lnTo>
                <a:lnTo>
                  <a:pt x="1852" y="524"/>
                </a:lnTo>
                <a:lnTo>
                  <a:pt x="1848" y="526"/>
                </a:lnTo>
                <a:lnTo>
                  <a:pt x="1848" y="526"/>
                </a:lnTo>
                <a:lnTo>
                  <a:pt x="1846" y="526"/>
                </a:lnTo>
                <a:lnTo>
                  <a:pt x="1848" y="528"/>
                </a:lnTo>
                <a:lnTo>
                  <a:pt x="1848" y="531"/>
                </a:lnTo>
                <a:lnTo>
                  <a:pt x="1848" y="531"/>
                </a:lnTo>
                <a:lnTo>
                  <a:pt x="1850" y="531"/>
                </a:lnTo>
                <a:lnTo>
                  <a:pt x="1850" y="533"/>
                </a:lnTo>
                <a:lnTo>
                  <a:pt x="1852" y="539"/>
                </a:lnTo>
                <a:lnTo>
                  <a:pt x="1852" y="543"/>
                </a:lnTo>
                <a:lnTo>
                  <a:pt x="1852" y="545"/>
                </a:lnTo>
                <a:lnTo>
                  <a:pt x="1852" y="549"/>
                </a:lnTo>
                <a:lnTo>
                  <a:pt x="1854" y="549"/>
                </a:lnTo>
                <a:lnTo>
                  <a:pt x="1854" y="552"/>
                </a:lnTo>
                <a:lnTo>
                  <a:pt x="1856" y="554"/>
                </a:lnTo>
                <a:lnTo>
                  <a:pt x="1856" y="554"/>
                </a:lnTo>
                <a:lnTo>
                  <a:pt x="1859" y="552"/>
                </a:lnTo>
                <a:lnTo>
                  <a:pt x="1859" y="549"/>
                </a:lnTo>
                <a:lnTo>
                  <a:pt x="1863" y="545"/>
                </a:lnTo>
                <a:lnTo>
                  <a:pt x="1863" y="543"/>
                </a:lnTo>
                <a:lnTo>
                  <a:pt x="1863" y="541"/>
                </a:lnTo>
                <a:lnTo>
                  <a:pt x="1865" y="541"/>
                </a:lnTo>
                <a:lnTo>
                  <a:pt x="1867" y="541"/>
                </a:lnTo>
                <a:lnTo>
                  <a:pt x="1867" y="541"/>
                </a:lnTo>
                <a:lnTo>
                  <a:pt x="1865" y="543"/>
                </a:lnTo>
                <a:lnTo>
                  <a:pt x="1869" y="543"/>
                </a:lnTo>
                <a:lnTo>
                  <a:pt x="1871" y="543"/>
                </a:lnTo>
                <a:lnTo>
                  <a:pt x="1871" y="541"/>
                </a:lnTo>
                <a:lnTo>
                  <a:pt x="1873" y="539"/>
                </a:lnTo>
                <a:lnTo>
                  <a:pt x="1873" y="539"/>
                </a:lnTo>
                <a:lnTo>
                  <a:pt x="1871" y="535"/>
                </a:lnTo>
                <a:lnTo>
                  <a:pt x="1871" y="533"/>
                </a:lnTo>
                <a:lnTo>
                  <a:pt x="1869" y="531"/>
                </a:lnTo>
                <a:lnTo>
                  <a:pt x="1869" y="531"/>
                </a:lnTo>
                <a:lnTo>
                  <a:pt x="1871" y="533"/>
                </a:lnTo>
                <a:lnTo>
                  <a:pt x="1871" y="535"/>
                </a:lnTo>
                <a:lnTo>
                  <a:pt x="1873" y="537"/>
                </a:lnTo>
                <a:lnTo>
                  <a:pt x="1873" y="537"/>
                </a:lnTo>
                <a:lnTo>
                  <a:pt x="1873" y="539"/>
                </a:lnTo>
                <a:lnTo>
                  <a:pt x="1875" y="541"/>
                </a:lnTo>
                <a:lnTo>
                  <a:pt x="1879" y="541"/>
                </a:lnTo>
                <a:lnTo>
                  <a:pt x="1879" y="541"/>
                </a:lnTo>
                <a:lnTo>
                  <a:pt x="1882" y="541"/>
                </a:lnTo>
                <a:lnTo>
                  <a:pt x="1882" y="545"/>
                </a:lnTo>
                <a:lnTo>
                  <a:pt x="1884" y="547"/>
                </a:lnTo>
                <a:lnTo>
                  <a:pt x="1884" y="547"/>
                </a:lnTo>
                <a:lnTo>
                  <a:pt x="1882" y="547"/>
                </a:lnTo>
                <a:lnTo>
                  <a:pt x="1879" y="543"/>
                </a:lnTo>
                <a:lnTo>
                  <a:pt x="1877" y="543"/>
                </a:lnTo>
                <a:lnTo>
                  <a:pt x="1875" y="543"/>
                </a:lnTo>
                <a:lnTo>
                  <a:pt x="1873" y="543"/>
                </a:lnTo>
                <a:lnTo>
                  <a:pt x="1871" y="543"/>
                </a:lnTo>
                <a:lnTo>
                  <a:pt x="1871" y="543"/>
                </a:lnTo>
                <a:lnTo>
                  <a:pt x="1871" y="545"/>
                </a:lnTo>
                <a:lnTo>
                  <a:pt x="1871" y="545"/>
                </a:lnTo>
                <a:lnTo>
                  <a:pt x="1867" y="545"/>
                </a:lnTo>
                <a:lnTo>
                  <a:pt x="1865" y="545"/>
                </a:lnTo>
                <a:lnTo>
                  <a:pt x="1863" y="547"/>
                </a:lnTo>
                <a:lnTo>
                  <a:pt x="1861" y="552"/>
                </a:lnTo>
                <a:lnTo>
                  <a:pt x="1859" y="554"/>
                </a:lnTo>
                <a:lnTo>
                  <a:pt x="1859" y="554"/>
                </a:lnTo>
                <a:lnTo>
                  <a:pt x="1861" y="556"/>
                </a:lnTo>
                <a:lnTo>
                  <a:pt x="1861" y="556"/>
                </a:lnTo>
                <a:lnTo>
                  <a:pt x="1863" y="556"/>
                </a:lnTo>
                <a:lnTo>
                  <a:pt x="1863" y="556"/>
                </a:lnTo>
                <a:lnTo>
                  <a:pt x="1865" y="556"/>
                </a:lnTo>
                <a:lnTo>
                  <a:pt x="1867" y="554"/>
                </a:lnTo>
                <a:lnTo>
                  <a:pt x="1873" y="554"/>
                </a:lnTo>
                <a:lnTo>
                  <a:pt x="1875" y="552"/>
                </a:lnTo>
                <a:lnTo>
                  <a:pt x="1877" y="552"/>
                </a:lnTo>
                <a:lnTo>
                  <a:pt x="1877" y="552"/>
                </a:lnTo>
                <a:lnTo>
                  <a:pt x="1875" y="554"/>
                </a:lnTo>
                <a:lnTo>
                  <a:pt x="1875" y="554"/>
                </a:lnTo>
                <a:lnTo>
                  <a:pt x="1877" y="554"/>
                </a:lnTo>
                <a:lnTo>
                  <a:pt x="1879" y="554"/>
                </a:lnTo>
                <a:lnTo>
                  <a:pt x="1877" y="554"/>
                </a:lnTo>
                <a:lnTo>
                  <a:pt x="1875" y="554"/>
                </a:lnTo>
                <a:lnTo>
                  <a:pt x="1873" y="556"/>
                </a:lnTo>
                <a:lnTo>
                  <a:pt x="1871" y="556"/>
                </a:lnTo>
                <a:lnTo>
                  <a:pt x="1865" y="558"/>
                </a:lnTo>
                <a:lnTo>
                  <a:pt x="1861" y="558"/>
                </a:lnTo>
                <a:lnTo>
                  <a:pt x="1863" y="560"/>
                </a:lnTo>
                <a:lnTo>
                  <a:pt x="1861" y="564"/>
                </a:lnTo>
                <a:lnTo>
                  <a:pt x="1863" y="566"/>
                </a:lnTo>
                <a:lnTo>
                  <a:pt x="1867" y="570"/>
                </a:lnTo>
                <a:lnTo>
                  <a:pt x="1869" y="575"/>
                </a:lnTo>
                <a:lnTo>
                  <a:pt x="1871" y="577"/>
                </a:lnTo>
                <a:lnTo>
                  <a:pt x="1871" y="579"/>
                </a:lnTo>
                <a:lnTo>
                  <a:pt x="1873" y="579"/>
                </a:lnTo>
                <a:lnTo>
                  <a:pt x="1875" y="581"/>
                </a:lnTo>
                <a:lnTo>
                  <a:pt x="1875" y="581"/>
                </a:lnTo>
                <a:lnTo>
                  <a:pt x="1875" y="583"/>
                </a:lnTo>
                <a:lnTo>
                  <a:pt x="1877" y="585"/>
                </a:lnTo>
                <a:lnTo>
                  <a:pt x="1877" y="585"/>
                </a:lnTo>
                <a:lnTo>
                  <a:pt x="1877" y="585"/>
                </a:lnTo>
                <a:lnTo>
                  <a:pt x="1882" y="581"/>
                </a:lnTo>
                <a:lnTo>
                  <a:pt x="1886" y="581"/>
                </a:lnTo>
                <a:lnTo>
                  <a:pt x="1882" y="583"/>
                </a:lnTo>
                <a:lnTo>
                  <a:pt x="1879" y="585"/>
                </a:lnTo>
                <a:lnTo>
                  <a:pt x="1879" y="587"/>
                </a:lnTo>
                <a:lnTo>
                  <a:pt x="1879" y="587"/>
                </a:lnTo>
                <a:lnTo>
                  <a:pt x="1879" y="591"/>
                </a:lnTo>
                <a:lnTo>
                  <a:pt x="1879" y="591"/>
                </a:lnTo>
                <a:lnTo>
                  <a:pt x="1879" y="593"/>
                </a:lnTo>
                <a:lnTo>
                  <a:pt x="1879" y="593"/>
                </a:lnTo>
                <a:lnTo>
                  <a:pt x="1882" y="593"/>
                </a:lnTo>
                <a:lnTo>
                  <a:pt x="1882" y="596"/>
                </a:lnTo>
                <a:lnTo>
                  <a:pt x="1884" y="596"/>
                </a:lnTo>
                <a:lnTo>
                  <a:pt x="1886" y="598"/>
                </a:lnTo>
                <a:lnTo>
                  <a:pt x="1888" y="598"/>
                </a:lnTo>
                <a:lnTo>
                  <a:pt x="1890" y="598"/>
                </a:lnTo>
                <a:lnTo>
                  <a:pt x="1888" y="600"/>
                </a:lnTo>
                <a:lnTo>
                  <a:pt x="1888" y="602"/>
                </a:lnTo>
                <a:lnTo>
                  <a:pt x="1888" y="602"/>
                </a:lnTo>
                <a:lnTo>
                  <a:pt x="1888" y="604"/>
                </a:lnTo>
                <a:lnTo>
                  <a:pt x="1892" y="604"/>
                </a:lnTo>
                <a:lnTo>
                  <a:pt x="1894" y="602"/>
                </a:lnTo>
                <a:lnTo>
                  <a:pt x="1894" y="602"/>
                </a:lnTo>
                <a:lnTo>
                  <a:pt x="1896" y="600"/>
                </a:lnTo>
                <a:lnTo>
                  <a:pt x="1898" y="602"/>
                </a:lnTo>
                <a:lnTo>
                  <a:pt x="1900" y="602"/>
                </a:lnTo>
                <a:lnTo>
                  <a:pt x="1896" y="602"/>
                </a:lnTo>
                <a:lnTo>
                  <a:pt x="1896" y="604"/>
                </a:lnTo>
                <a:lnTo>
                  <a:pt x="1896" y="604"/>
                </a:lnTo>
                <a:lnTo>
                  <a:pt x="1894" y="604"/>
                </a:lnTo>
                <a:lnTo>
                  <a:pt x="1892" y="606"/>
                </a:lnTo>
                <a:lnTo>
                  <a:pt x="1892" y="606"/>
                </a:lnTo>
                <a:lnTo>
                  <a:pt x="1894" y="608"/>
                </a:lnTo>
                <a:lnTo>
                  <a:pt x="1894" y="608"/>
                </a:lnTo>
                <a:lnTo>
                  <a:pt x="1894" y="610"/>
                </a:lnTo>
                <a:lnTo>
                  <a:pt x="1894" y="610"/>
                </a:lnTo>
                <a:lnTo>
                  <a:pt x="1894" y="612"/>
                </a:lnTo>
                <a:lnTo>
                  <a:pt x="1894" y="612"/>
                </a:lnTo>
                <a:lnTo>
                  <a:pt x="1894" y="612"/>
                </a:lnTo>
                <a:lnTo>
                  <a:pt x="1896" y="614"/>
                </a:lnTo>
                <a:lnTo>
                  <a:pt x="1898" y="617"/>
                </a:lnTo>
                <a:lnTo>
                  <a:pt x="1898" y="617"/>
                </a:lnTo>
                <a:lnTo>
                  <a:pt x="1898" y="619"/>
                </a:lnTo>
                <a:lnTo>
                  <a:pt x="1905" y="621"/>
                </a:lnTo>
                <a:lnTo>
                  <a:pt x="1905" y="621"/>
                </a:lnTo>
                <a:lnTo>
                  <a:pt x="1905" y="621"/>
                </a:lnTo>
                <a:lnTo>
                  <a:pt x="1907" y="621"/>
                </a:lnTo>
                <a:lnTo>
                  <a:pt x="1907" y="621"/>
                </a:lnTo>
                <a:lnTo>
                  <a:pt x="1907" y="623"/>
                </a:lnTo>
                <a:lnTo>
                  <a:pt x="1907" y="625"/>
                </a:lnTo>
                <a:lnTo>
                  <a:pt x="1909" y="625"/>
                </a:lnTo>
                <a:lnTo>
                  <a:pt x="1911" y="625"/>
                </a:lnTo>
                <a:lnTo>
                  <a:pt x="1915" y="625"/>
                </a:lnTo>
                <a:lnTo>
                  <a:pt x="1915" y="625"/>
                </a:lnTo>
                <a:lnTo>
                  <a:pt x="1913" y="627"/>
                </a:lnTo>
                <a:lnTo>
                  <a:pt x="1909" y="629"/>
                </a:lnTo>
                <a:lnTo>
                  <a:pt x="1909" y="629"/>
                </a:lnTo>
                <a:lnTo>
                  <a:pt x="1909" y="631"/>
                </a:lnTo>
                <a:lnTo>
                  <a:pt x="1911" y="631"/>
                </a:lnTo>
                <a:lnTo>
                  <a:pt x="1913" y="631"/>
                </a:lnTo>
                <a:lnTo>
                  <a:pt x="1915" y="631"/>
                </a:lnTo>
                <a:lnTo>
                  <a:pt x="1917" y="631"/>
                </a:lnTo>
                <a:lnTo>
                  <a:pt x="1915" y="629"/>
                </a:lnTo>
                <a:lnTo>
                  <a:pt x="1915" y="629"/>
                </a:lnTo>
                <a:lnTo>
                  <a:pt x="1917" y="629"/>
                </a:lnTo>
                <a:lnTo>
                  <a:pt x="1919" y="629"/>
                </a:lnTo>
                <a:lnTo>
                  <a:pt x="1919" y="629"/>
                </a:lnTo>
                <a:lnTo>
                  <a:pt x="1921" y="629"/>
                </a:lnTo>
                <a:lnTo>
                  <a:pt x="1923" y="629"/>
                </a:lnTo>
                <a:lnTo>
                  <a:pt x="1926" y="629"/>
                </a:lnTo>
                <a:lnTo>
                  <a:pt x="1928" y="629"/>
                </a:lnTo>
                <a:lnTo>
                  <a:pt x="1928" y="629"/>
                </a:lnTo>
                <a:lnTo>
                  <a:pt x="1930" y="629"/>
                </a:lnTo>
                <a:lnTo>
                  <a:pt x="1932" y="627"/>
                </a:lnTo>
                <a:lnTo>
                  <a:pt x="1932" y="627"/>
                </a:lnTo>
                <a:lnTo>
                  <a:pt x="1936" y="625"/>
                </a:lnTo>
                <a:lnTo>
                  <a:pt x="1940" y="623"/>
                </a:lnTo>
                <a:lnTo>
                  <a:pt x="1942" y="623"/>
                </a:lnTo>
                <a:lnTo>
                  <a:pt x="1942" y="621"/>
                </a:lnTo>
                <a:lnTo>
                  <a:pt x="1942" y="621"/>
                </a:lnTo>
                <a:lnTo>
                  <a:pt x="1942" y="621"/>
                </a:lnTo>
                <a:lnTo>
                  <a:pt x="1944" y="621"/>
                </a:lnTo>
                <a:lnTo>
                  <a:pt x="1942" y="623"/>
                </a:lnTo>
                <a:lnTo>
                  <a:pt x="1942" y="625"/>
                </a:lnTo>
                <a:lnTo>
                  <a:pt x="1940" y="625"/>
                </a:lnTo>
                <a:lnTo>
                  <a:pt x="1940" y="629"/>
                </a:lnTo>
                <a:lnTo>
                  <a:pt x="1940" y="633"/>
                </a:lnTo>
                <a:lnTo>
                  <a:pt x="1942" y="633"/>
                </a:lnTo>
                <a:lnTo>
                  <a:pt x="1942" y="633"/>
                </a:lnTo>
                <a:lnTo>
                  <a:pt x="1947" y="635"/>
                </a:lnTo>
                <a:lnTo>
                  <a:pt x="1947" y="635"/>
                </a:lnTo>
                <a:lnTo>
                  <a:pt x="1949" y="637"/>
                </a:lnTo>
                <a:lnTo>
                  <a:pt x="1951" y="637"/>
                </a:lnTo>
                <a:lnTo>
                  <a:pt x="1951" y="637"/>
                </a:lnTo>
                <a:lnTo>
                  <a:pt x="1955" y="635"/>
                </a:lnTo>
                <a:lnTo>
                  <a:pt x="1959" y="633"/>
                </a:lnTo>
                <a:lnTo>
                  <a:pt x="1959" y="633"/>
                </a:lnTo>
                <a:lnTo>
                  <a:pt x="1957" y="635"/>
                </a:lnTo>
                <a:lnTo>
                  <a:pt x="1957" y="637"/>
                </a:lnTo>
                <a:lnTo>
                  <a:pt x="1955" y="637"/>
                </a:lnTo>
                <a:lnTo>
                  <a:pt x="1953" y="640"/>
                </a:lnTo>
                <a:lnTo>
                  <a:pt x="1951" y="640"/>
                </a:lnTo>
                <a:lnTo>
                  <a:pt x="1951" y="640"/>
                </a:lnTo>
                <a:lnTo>
                  <a:pt x="1951" y="642"/>
                </a:lnTo>
                <a:lnTo>
                  <a:pt x="1959" y="646"/>
                </a:lnTo>
                <a:lnTo>
                  <a:pt x="1961" y="646"/>
                </a:lnTo>
                <a:lnTo>
                  <a:pt x="1963" y="646"/>
                </a:lnTo>
                <a:lnTo>
                  <a:pt x="1963" y="644"/>
                </a:lnTo>
                <a:lnTo>
                  <a:pt x="1965" y="642"/>
                </a:lnTo>
                <a:lnTo>
                  <a:pt x="1967" y="642"/>
                </a:lnTo>
                <a:lnTo>
                  <a:pt x="1967" y="642"/>
                </a:lnTo>
                <a:lnTo>
                  <a:pt x="1967" y="644"/>
                </a:lnTo>
                <a:lnTo>
                  <a:pt x="1965" y="646"/>
                </a:lnTo>
                <a:lnTo>
                  <a:pt x="1963" y="646"/>
                </a:lnTo>
                <a:lnTo>
                  <a:pt x="1963" y="648"/>
                </a:lnTo>
                <a:lnTo>
                  <a:pt x="1965" y="648"/>
                </a:lnTo>
                <a:lnTo>
                  <a:pt x="1965" y="648"/>
                </a:lnTo>
                <a:lnTo>
                  <a:pt x="1965" y="650"/>
                </a:lnTo>
                <a:lnTo>
                  <a:pt x="1967" y="648"/>
                </a:lnTo>
                <a:lnTo>
                  <a:pt x="1970" y="648"/>
                </a:lnTo>
                <a:lnTo>
                  <a:pt x="1970" y="650"/>
                </a:lnTo>
                <a:lnTo>
                  <a:pt x="1970" y="650"/>
                </a:lnTo>
                <a:lnTo>
                  <a:pt x="1972" y="650"/>
                </a:lnTo>
                <a:lnTo>
                  <a:pt x="1974" y="650"/>
                </a:lnTo>
                <a:lnTo>
                  <a:pt x="1974" y="650"/>
                </a:lnTo>
                <a:lnTo>
                  <a:pt x="1976" y="650"/>
                </a:lnTo>
                <a:lnTo>
                  <a:pt x="1974" y="648"/>
                </a:lnTo>
                <a:lnTo>
                  <a:pt x="1972" y="648"/>
                </a:lnTo>
                <a:lnTo>
                  <a:pt x="1972" y="646"/>
                </a:lnTo>
                <a:lnTo>
                  <a:pt x="1976" y="648"/>
                </a:lnTo>
                <a:lnTo>
                  <a:pt x="1976" y="648"/>
                </a:lnTo>
                <a:lnTo>
                  <a:pt x="1980" y="648"/>
                </a:lnTo>
                <a:lnTo>
                  <a:pt x="1982" y="648"/>
                </a:lnTo>
                <a:lnTo>
                  <a:pt x="1982" y="646"/>
                </a:lnTo>
                <a:lnTo>
                  <a:pt x="1982" y="642"/>
                </a:lnTo>
                <a:lnTo>
                  <a:pt x="1982" y="640"/>
                </a:lnTo>
                <a:lnTo>
                  <a:pt x="1982" y="640"/>
                </a:lnTo>
                <a:lnTo>
                  <a:pt x="1982" y="637"/>
                </a:lnTo>
                <a:lnTo>
                  <a:pt x="1980" y="637"/>
                </a:lnTo>
                <a:lnTo>
                  <a:pt x="1978" y="637"/>
                </a:lnTo>
                <a:lnTo>
                  <a:pt x="1976" y="635"/>
                </a:lnTo>
                <a:lnTo>
                  <a:pt x="1972" y="635"/>
                </a:lnTo>
                <a:lnTo>
                  <a:pt x="1972" y="635"/>
                </a:lnTo>
                <a:lnTo>
                  <a:pt x="1972" y="633"/>
                </a:lnTo>
                <a:lnTo>
                  <a:pt x="1974" y="633"/>
                </a:lnTo>
                <a:lnTo>
                  <a:pt x="1976" y="635"/>
                </a:lnTo>
                <a:lnTo>
                  <a:pt x="1980" y="635"/>
                </a:lnTo>
                <a:lnTo>
                  <a:pt x="1982" y="635"/>
                </a:lnTo>
                <a:lnTo>
                  <a:pt x="1982" y="635"/>
                </a:lnTo>
                <a:lnTo>
                  <a:pt x="1984" y="635"/>
                </a:lnTo>
                <a:lnTo>
                  <a:pt x="1988" y="631"/>
                </a:lnTo>
                <a:lnTo>
                  <a:pt x="1991" y="623"/>
                </a:lnTo>
                <a:lnTo>
                  <a:pt x="1993" y="617"/>
                </a:lnTo>
                <a:lnTo>
                  <a:pt x="1993" y="614"/>
                </a:lnTo>
                <a:lnTo>
                  <a:pt x="1995" y="612"/>
                </a:lnTo>
                <a:lnTo>
                  <a:pt x="1995" y="610"/>
                </a:lnTo>
                <a:lnTo>
                  <a:pt x="1991" y="610"/>
                </a:lnTo>
                <a:lnTo>
                  <a:pt x="1991" y="608"/>
                </a:lnTo>
                <a:lnTo>
                  <a:pt x="1995" y="608"/>
                </a:lnTo>
                <a:lnTo>
                  <a:pt x="1995" y="608"/>
                </a:lnTo>
                <a:lnTo>
                  <a:pt x="1997" y="606"/>
                </a:lnTo>
                <a:lnTo>
                  <a:pt x="1997" y="604"/>
                </a:lnTo>
                <a:lnTo>
                  <a:pt x="1997" y="604"/>
                </a:lnTo>
                <a:lnTo>
                  <a:pt x="1997" y="602"/>
                </a:lnTo>
                <a:lnTo>
                  <a:pt x="1995" y="600"/>
                </a:lnTo>
                <a:lnTo>
                  <a:pt x="1995" y="598"/>
                </a:lnTo>
                <a:lnTo>
                  <a:pt x="1997" y="596"/>
                </a:lnTo>
                <a:lnTo>
                  <a:pt x="1997" y="593"/>
                </a:lnTo>
                <a:lnTo>
                  <a:pt x="1995" y="593"/>
                </a:lnTo>
                <a:lnTo>
                  <a:pt x="1997" y="591"/>
                </a:lnTo>
                <a:lnTo>
                  <a:pt x="1997" y="591"/>
                </a:lnTo>
                <a:lnTo>
                  <a:pt x="1993" y="589"/>
                </a:lnTo>
                <a:lnTo>
                  <a:pt x="1988" y="589"/>
                </a:lnTo>
                <a:lnTo>
                  <a:pt x="1986" y="587"/>
                </a:lnTo>
                <a:lnTo>
                  <a:pt x="1986" y="587"/>
                </a:lnTo>
                <a:lnTo>
                  <a:pt x="1986" y="587"/>
                </a:lnTo>
                <a:lnTo>
                  <a:pt x="1988" y="587"/>
                </a:lnTo>
                <a:lnTo>
                  <a:pt x="1993" y="587"/>
                </a:lnTo>
                <a:lnTo>
                  <a:pt x="1995" y="587"/>
                </a:lnTo>
                <a:lnTo>
                  <a:pt x="1999" y="587"/>
                </a:lnTo>
                <a:lnTo>
                  <a:pt x="1999" y="587"/>
                </a:lnTo>
                <a:lnTo>
                  <a:pt x="2001" y="587"/>
                </a:lnTo>
                <a:lnTo>
                  <a:pt x="2003" y="583"/>
                </a:lnTo>
                <a:lnTo>
                  <a:pt x="2005" y="583"/>
                </a:lnTo>
                <a:lnTo>
                  <a:pt x="2005" y="581"/>
                </a:lnTo>
                <a:lnTo>
                  <a:pt x="2001" y="579"/>
                </a:lnTo>
                <a:lnTo>
                  <a:pt x="1999" y="579"/>
                </a:lnTo>
                <a:lnTo>
                  <a:pt x="1997" y="577"/>
                </a:lnTo>
                <a:lnTo>
                  <a:pt x="1997" y="577"/>
                </a:lnTo>
                <a:lnTo>
                  <a:pt x="1999" y="577"/>
                </a:lnTo>
                <a:lnTo>
                  <a:pt x="1999" y="577"/>
                </a:lnTo>
                <a:lnTo>
                  <a:pt x="2001" y="579"/>
                </a:lnTo>
                <a:lnTo>
                  <a:pt x="2005" y="579"/>
                </a:lnTo>
                <a:lnTo>
                  <a:pt x="2007" y="579"/>
                </a:lnTo>
                <a:lnTo>
                  <a:pt x="2007" y="579"/>
                </a:lnTo>
                <a:lnTo>
                  <a:pt x="2009" y="579"/>
                </a:lnTo>
                <a:lnTo>
                  <a:pt x="2011" y="577"/>
                </a:lnTo>
                <a:lnTo>
                  <a:pt x="2011" y="575"/>
                </a:lnTo>
                <a:lnTo>
                  <a:pt x="2011" y="575"/>
                </a:lnTo>
                <a:lnTo>
                  <a:pt x="2011" y="572"/>
                </a:lnTo>
                <a:lnTo>
                  <a:pt x="2014" y="572"/>
                </a:lnTo>
                <a:lnTo>
                  <a:pt x="2014" y="568"/>
                </a:lnTo>
                <a:lnTo>
                  <a:pt x="2016" y="570"/>
                </a:lnTo>
                <a:lnTo>
                  <a:pt x="2018" y="568"/>
                </a:lnTo>
                <a:lnTo>
                  <a:pt x="2018" y="566"/>
                </a:lnTo>
                <a:lnTo>
                  <a:pt x="2020" y="564"/>
                </a:lnTo>
                <a:lnTo>
                  <a:pt x="2020" y="564"/>
                </a:lnTo>
                <a:lnTo>
                  <a:pt x="2018" y="560"/>
                </a:lnTo>
                <a:lnTo>
                  <a:pt x="2020" y="556"/>
                </a:lnTo>
                <a:lnTo>
                  <a:pt x="2016" y="554"/>
                </a:lnTo>
                <a:lnTo>
                  <a:pt x="2014" y="554"/>
                </a:lnTo>
                <a:lnTo>
                  <a:pt x="2014" y="556"/>
                </a:lnTo>
                <a:lnTo>
                  <a:pt x="2011" y="554"/>
                </a:lnTo>
                <a:lnTo>
                  <a:pt x="2005" y="552"/>
                </a:lnTo>
                <a:lnTo>
                  <a:pt x="2011" y="552"/>
                </a:lnTo>
                <a:lnTo>
                  <a:pt x="2014" y="552"/>
                </a:lnTo>
                <a:lnTo>
                  <a:pt x="2014" y="554"/>
                </a:lnTo>
                <a:lnTo>
                  <a:pt x="2018" y="554"/>
                </a:lnTo>
                <a:lnTo>
                  <a:pt x="2018" y="552"/>
                </a:lnTo>
                <a:lnTo>
                  <a:pt x="2018" y="552"/>
                </a:lnTo>
                <a:lnTo>
                  <a:pt x="2022" y="549"/>
                </a:lnTo>
                <a:lnTo>
                  <a:pt x="2024" y="549"/>
                </a:lnTo>
                <a:lnTo>
                  <a:pt x="2026" y="547"/>
                </a:lnTo>
                <a:lnTo>
                  <a:pt x="2026" y="545"/>
                </a:lnTo>
                <a:lnTo>
                  <a:pt x="2024" y="545"/>
                </a:lnTo>
                <a:lnTo>
                  <a:pt x="2022" y="543"/>
                </a:lnTo>
                <a:lnTo>
                  <a:pt x="2020" y="539"/>
                </a:lnTo>
                <a:lnTo>
                  <a:pt x="2018" y="537"/>
                </a:lnTo>
                <a:lnTo>
                  <a:pt x="2016" y="539"/>
                </a:lnTo>
                <a:lnTo>
                  <a:pt x="2014" y="539"/>
                </a:lnTo>
                <a:lnTo>
                  <a:pt x="2014" y="535"/>
                </a:lnTo>
                <a:lnTo>
                  <a:pt x="2011" y="535"/>
                </a:lnTo>
                <a:lnTo>
                  <a:pt x="2011" y="533"/>
                </a:lnTo>
                <a:lnTo>
                  <a:pt x="2016" y="533"/>
                </a:lnTo>
                <a:lnTo>
                  <a:pt x="2018" y="533"/>
                </a:lnTo>
                <a:lnTo>
                  <a:pt x="2024" y="535"/>
                </a:lnTo>
                <a:lnTo>
                  <a:pt x="2028" y="533"/>
                </a:lnTo>
                <a:lnTo>
                  <a:pt x="2028" y="533"/>
                </a:lnTo>
                <a:lnTo>
                  <a:pt x="2032" y="528"/>
                </a:lnTo>
                <a:lnTo>
                  <a:pt x="2032" y="528"/>
                </a:lnTo>
                <a:lnTo>
                  <a:pt x="2035" y="526"/>
                </a:lnTo>
                <a:lnTo>
                  <a:pt x="2032" y="526"/>
                </a:lnTo>
                <a:lnTo>
                  <a:pt x="2026" y="522"/>
                </a:lnTo>
                <a:lnTo>
                  <a:pt x="2026" y="522"/>
                </a:lnTo>
                <a:lnTo>
                  <a:pt x="2028" y="522"/>
                </a:lnTo>
                <a:lnTo>
                  <a:pt x="2037" y="522"/>
                </a:lnTo>
                <a:lnTo>
                  <a:pt x="2041" y="520"/>
                </a:lnTo>
                <a:lnTo>
                  <a:pt x="2047" y="520"/>
                </a:lnTo>
                <a:lnTo>
                  <a:pt x="2053" y="518"/>
                </a:lnTo>
                <a:lnTo>
                  <a:pt x="2053" y="516"/>
                </a:lnTo>
                <a:lnTo>
                  <a:pt x="2053" y="516"/>
                </a:lnTo>
                <a:lnTo>
                  <a:pt x="2051" y="514"/>
                </a:lnTo>
                <a:lnTo>
                  <a:pt x="2049" y="512"/>
                </a:lnTo>
                <a:lnTo>
                  <a:pt x="2051" y="512"/>
                </a:lnTo>
                <a:lnTo>
                  <a:pt x="2055" y="514"/>
                </a:lnTo>
                <a:lnTo>
                  <a:pt x="2055" y="512"/>
                </a:lnTo>
                <a:lnTo>
                  <a:pt x="2058" y="508"/>
                </a:lnTo>
                <a:lnTo>
                  <a:pt x="2060" y="508"/>
                </a:lnTo>
                <a:lnTo>
                  <a:pt x="2062" y="505"/>
                </a:lnTo>
                <a:lnTo>
                  <a:pt x="2058" y="503"/>
                </a:lnTo>
                <a:lnTo>
                  <a:pt x="2055" y="503"/>
                </a:lnTo>
                <a:lnTo>
                  <a:pt x="2055" y="501"/>
                </a:lnTo>
                <a:lnTo>
                  <a:pt x="2060" y="503"/>
                </a:lnTo>
                <a:lnTo>
                  <a:pt x="2064" y="503"/>
                </a:lnTo>
                <a:lnTo>
                  <a:pt x="2068" y="503"/>
                </a:lnTo>
                <a:lnTo>
                  <a:pt x="2068" y="503"/>
                </a:lnTo>
                <a:lnTo>
                  <a:pt x="2064" y="508"/>
                </a:lnTo>
                <a:lnTo>
                  <a:pt x="2060" y="512"/>
                </a:lnTo>
                <a:lnTo>
                  <a:pt x="2060" y="514"/>
                </a:lnTo>
                <a:lnTo>
                  <a:pt x="2060" y="516"/>
                </a:lnTo>
                <a:lnTo>
                  <a:pt x="2060" y="516"/>
                </a:lnTo>
                <a:lnTo>
                  <a:pt x="2058" y="518"/>
                </a:lnTo>
                <a:lnTo>
                  <a:pt x="2058" y="520"/>
                </a:lnTo>
                <a:lnTo>
                  <a:pt x="2062" y="522"/>
                </a:lnTo>
                <a:lnTo>
                  <a:pt x="2062" y="520"/>
                </a:lnTo>
                <a:lnTo>
                  <a:pt x="2064" y="520"/>
                </a:lnTo>
                <a:lnTo>
                  <a:pt x="2066" y="520"/>
                </a:lnTo>
                <a:lnTo>
                  <a:pt x="2066" y="518"/>
                </a:lnTo>
                <a:lnTo>
                  <a:pt x="2068" y="516"/>
                </a:lnTo>
                <a:lnTo>
                  <a:pt x="2068" y="516"/>
                </a:lnTo>
                <a:lnTo>
                  <a:pt x="2070" y="514"/>
                </a:lnTo>
                <a:lnTo>
                  <a:pt x="2072" y="516"/>
                </a:lnTo>
                <a:lnTo>
                  <a:pt x="2072" y="516"/>
                </a:lnTo>
                <a:lnTo>
                  <a:pt x="2074" y="518"/>
                </a:lnTo>
                <a:lnTo>
                  <a:pt x="2076" y="516"/>
                </a:lnTo>
                <a:lnTo>
                  <a:pt x="2076" y="516"/>
                </a:lnTo>
                <a:lnTo>
                  <a:pt x="2076" y="516"/>
                </a:lnTo>
                <a:lnTo>
                  <a:pt x="2079" y="514"/>
                </a:lnTo>
                <a:lnTo>
                  <a:pt x="2079" y="512"/>
                </a:lnTo>
                <a:lnTo>
                  <a:pt x="2079" y="512"/>
                </a:lnTo>
                <a:lnTo>
                  <a:pt x="2081" y="512"/>
                </a:lnTo>
                <a:lnTo>
                  <a:pt x="2081" y="514"/>
                </a:lnTo>
                <a:lnTo>
                  <a:pt x="2081" y="516"/>
                </a:lnTo>
                <a:lnTo>
                  <a:pt x="2083" y="514"/>
                </a:lnTo>
                <a:lnTo>
                  <a:pt x="2085" y="512"/>
                </a:lnTo>
                <a:lnTo>
                  <a:pt x="2089" y="510"/>
                </a:lnTo>
                <a:lnTo>
                  <a:pt x="2091" y="510"/>
                </a:lnTo>
                <a:lnTo>
                  <a:pt x="2091" y="508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3"/>
                </a:lnTo>
                <a:lnTo>
                  <a:pt x="2089" y="501"/>
                </a:lnTo>
                <a:lnTo>
                  <a:pt x="2089" y="501"/>
                </a:lnTo>
                <a:lnTo>
                  <a:pt x="2091" y="503"/>
                </a:lnTo>
                <a:lnTo>
                  <a:pt x="2091" y="503"/>
                </a:lnTo>
                <a:lnTo>
                  <a:pt x="2095" y="505"/>
                </a:lnTo>
                <a:lnTo>
                  <a:pt x="2097" y="505"/>
                </a:lnTo>
                <a:lnTo>
                  <a:pt x="2097" y="505"/>
                </a:lnTo>
                <a:lnTo>
                  <a:pt x="2099" y="505"/>
                </a:lnTo>
                <a:lnTo>
                  <a:pt x="2106" y="501"/>
                </a:lnTo>
                <a:lnTo>
                  <a:pt x="2106" y="501"/>
                </a:lnTo>
                <a:lnTo>
                  <a:pt x="2108" y="499"/>
                </a:lnTo>
                <a:lnTo>
                  <a:pt x="2108" y="497"/>
                </a:lnTo>
                <a:lnTo>
                  <a:pt x="2110" y="497"/>
                </a:lnTo>
                <a:lnTo>
                  <a:pt x="2110" y="497"/>
                </a:lnTo>
                <a:lnTo>
                  <a:pt x="2112" y="497"/>
                </a:lnTo>
                <a:lnTo>
                  <a:pt x="2112" y="495"/>
                </a:lnTo>
                <a:lnTo>
                  <a:pt x="2114" y="495"/>
                </a:lnTo>
                <a:lnTo>
                  <a:pt x="2116" y="489"/>
                </a:lnTo>
                <a:lnTo>
                  <a:pt x="2120" y="482"/>
                </a:lnTo>
                <a:lnTo>
                  <a:pt x="2123" y="482"/>
                </a:lnTo>
                <a:lnTo>
                  <a:pt x="2123" y="480"/>
                </a:lnTo>
                <a:lnTo>
                  <a:pt x="2123" y="478"/>
                </a:lnTo>
                <a:lnTo>
                  <a:pt x="2123" y="478"/>
                </a:lnTo>
                <a:lnTo>
                  <a:pt x="2123" y="478"/>
                </a:lnTo>
                <a:lnTo>
                  <a:pt x="2125" y="476"/>
                </a:lnTo>
                <a:lnTo>
                  <a:pt x="2125" y="476"/>
                </a:lnTo>
                <a:lnTo>
                  <a:pt x="2127" y="472"/>
                </a:lnTo>
                <a:lnTo>
                  <a:pt x="2129" y="472"/>
                </a:lnTo>
                <a:lnTo>
                  <a:pt x="2129" y="472"/>
                </a:lnTo>
                <a:lnTo>
                  <a:pt x="2131" y="470"/>
                </a:lnTo>
                <a:lnTo>
                  <a:pt x="2137" y="466"/>
                </a:lnTo>
                <a:lnTo>
                  <a:pt x="2139" y="466"/>
                </a:lnTo>
                <a:lnTo>
                  <a:pt x="2139" y="466"/>
                </a:lnTo>
                <a:lnTo>
                  <a:pt x="2141" y="463"/>
                </a:lnTo>
                <a:lnTo>
                  <a:pt x="2141" y="461"/>
                </a:lnTo>
                <a:lnTo>
                  <a:pt x="2141" y="459"/>
                </a:lnTo>
                <a:lnTo>
                  <a:pt x="2139" y="457"/>
                </a:lnTo>
                <a:lnTo>
                  <a:pt x="2139" y="457"/>
                </a:lnTo>
                <a:lnTo>
                  <a:pt x="2139" y="457"/>
                </a:lnTo>
                <a:lnTo>
                  <a:pt x="2141" y="457"/>
                </a:lnTo>
                <a:lnTo>
                  <a:pt x="2141" y="457"/>
                </a:lnTo>
                <a:lnTo>
                  <a:pt x="2141" y="455"/>
                </a:lnTo>
                <a:lnTo>
                  <a:pt x="2139" y="455"/>
                </a:lnTo>
                <a:lnTo>
                  <a:pt x="2139" y="453"/>
                </a:lnTo>
                <a:lnTo>
                  <a:pt x="2139" y="453"/>
                </a:lnTo>
                <a:lnTo>
                  <a:pt x="2141" y="453"/>
                </a:lnTo>
                <a:lnTo>
                  <a:pt x="2148" y="457"/>
                </a:lnTo>
                <a:lnTo>
                  <a:pt x="2152" y="459"/>
                </a:lnTo>
                <a:lnTo>
                  <a:pt x="2156" y="461"/>
                </a:lnTo>
                <a:lnTo>
                  <a:pt x="2158" y="461"/>
                </a:lnTo>
                <a:lnTo>
                  <a:pt x="2160" y="461"/>
                </a:lnTo>
                <a:lnTo>
                  <a:pt x="2164" y="459"/>
                </a:lnTo>
                <a:lnTo>
                  <a:pt x="2164" y="459"/>
                </a:lnTo>
                <a:lnTo>
                  <a:pt x="2162" y="457"/>
                </a:lnTo>
                <a:lnTo>
                  <a:pt x="2162" y="457"/>
                </a:lnTo>
                <a:lnTo>
                  <a:pt x="2169" y="459"/>
                </a:lnTo>
                <a:lnTo>
                  <a:pt x="2171" y="459"/>
                </a:lnTo>
                <a:lnTo>
                  <a:pt x="2173" y="457"/>
                </a:lnTo>
                <a:lnTo>
                  <a:pt x="2173" y="455"/>
                </a:lnTo>
                <a:lnTo>
                  <a:pt x="2175" y="455"/>
                </a:lnTo>
                <a:lnTo>
                  <a:pt x="2177" y="455"/>
                </a:lnTo>
                <a:lnTo>
                  <a:pt x="2181" y="455"/>
                </a:lnTo>
                <a:lnTo>
                  <a:pt x="2183" y="455"/>
                </a:lnTo>
                <a:lnTo>
                  <a:pt x="2185" y="455"/>
                </a:lnTo>
                <a:lnTo>
                  <a:pt x="2190" y="455"/>
                </a:lnTo>
                <a:lnTo>
                  <a:pt x="2196" y="453"/>
                </a:lnTo>
                <a:lnTo>
                  <a:pt x="2200" y="451"/>
                </a:lnTo>
                <a:lnTo>
                  <a:pt x="2204" y="451"/>
                </a:lnTo>
                <a:lnTo>
                  <a:pt x="2213" y="449"/>
                </a:lnTo>
                <a:lnTo>
                  <a:pt x="2215" y="449"/>
                </a:lnTo>
                <a:lnTo>
                  <a:pt x="2219" y="447"/>
                </a:lnTo>
                <a:lnTo>
                  <a:pt x="2221" y="447"/>
                </a:lnTo>
                <a:lnTo>
                  <a:pt x="2223" y="447"/>
                </a:lnTo>
                <a:lnTo>
                  <a:pt x="2225" y="447"/>
                </a:lnTo>
                <a:lnTo>
                  <a:pt x="2227" y="445"/>
                </a:lnTo>
                <a:lnTo>
                  <a:pt x="2229" y="445"/>
                </a:lnTo>
                <a:lnTo>
                  <a:pt x="2231" y="443"/>
                </a:lnTo>
                <a:lnTo>
                  <a:pt x="2236" y="440"/>
                </a:lnTo>
                <a:lnTo>
                  <a:pt x="2236" y="440"/>
                </a:lnTo>
                <a:lnTo>
                  <a:pt x="2236" y="440"/>
                </a:lnTo>
                <a:lnTo>
                  <a:pt x="2238" y="438"/>
                </a:lnTo>
                <a:lnTo>
                  <a:pt x="2238" y="436"/>
                </a:lnTo>
                <a:lnTo>
                  <a:pt x="2242" y="436"/>
                </a:lnTo>
                <a:lnTo>
                  <a:pt x="2244" y="434"/>
                </a:lnTo>
                <a:lnTo>
                  <a:pt x="2244" y="434"/>
                </a:lnTo>
                <a:lnTo>
                  <a:pt x="2242" y="432"/>
                </a:lnTo>
                <a:lnTo>
                  <a:pt x="2244" y="432"/>
                </a:lnTo>
                <a:lnTo>
                  <a:pt x="2248" y="430"/>
                </a:lnTo>
                <a:lnTo>
                  <a:pt x="2248" y="430"/>
                </a:lnTo>
                <a:lnTo>
                  <a:pt x="2252" y="428"/>
                </a:lnTo>
                <a:lnTo>
                  <a:pt x="2257" y="428"/>
                </a:lnTo>
                <a:close/>
                <a:moveTo>
                  <a:pt x="1886" y="1627"/>
                </a:moveTo>
                <a:lnTo>
                  <a:pt x="1882" y="1627"/>
                </a:lnTo>
                <a:lnTo>
                  <a:pt x="1879" y="1627"/>
                </a:lnTo>
                <a:lnTo>
                  <a:pt x="1877" y="1629"/>
                </a:lnTo>
                <a:lnTo>
                  <a:pt x="1877" y="1631"/>
                </a:lnTo>
                <a:lnTo>
                  <a:pt x="1879" y="1631"/>
                </a:lnTo>
                <a:lnTo>
                  <a:pt x="1882" y="1631"/>
                </a:lnTo>
                <a:lnTo>
                  <a:pt x="1884" y="1631"/>
                </a:lnTo>
                <a:lnTo>
                  <a:pt x="1884" y="1631"/>
                </a:lnTo>
                <a:lnTo>
                  <a:pt x="1886" y="1631"/>
                </a:lnTo>
                <a:lnTo>
                  <a:pt x="1888" y="1627"/>
                </a:lnTo>
                <a:lnTo>
                  <a:pt x="1888" y="1627"/>
                </a:lnTo>
                <a:lnTo>
                  <a:pt x="1886" y="1627"/>
                </a:lnTo>
                <a:close/>
                <a:moveTo>
                  <a:pt x="1882" y="1625"/>
                </a:moveTo>
                <a:lnTo>
                  <a:pt x="1884" y="1623"/>
                </a:lnTo>
                <a:lnTo>
                  <a:pt x="1884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82" y="1623"/>
                </a:lnTo>
                <a:lnTo>
                  <a:pt x="1879" y="1623"/>
                </a:lnTo>
                <a:lnTo>
                  <a:pt x="1879" y="1623"/>
                </a:lnTo>
                <a:lnTo>
                  <a:pt x="1879" y="1625"/>
                </a:lnTo>
                <a:lnTo>
                  <a:pt x="1879" y="1627"/>
                </a:lnTo>
                <a:lnTo>
                  <a:pt x="1882" y="1625"/>
                </a:lnTo>
                <a:close/>
                <a:moveTo>
                  <a:pt x="1877" y="1629"/>
                </a:moveTo>
                <a:lnTo>
                  <a:pt x="1879" y="1627"/>
                </a:lnTo>
                <a:lnTo>
                  <a:pt x="1877" y="1625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3"/>
                </a:lnTo>
                <a:lnTo>
                  <a:pt x="1877" y="1625"/>
                </a:lnTo>
                <a:lnTo>
                  <a:pt x="1877" y="1627"/>
                </a:lnTo>
                <a:lnTo>
                  <a:pt x="1875" y="1627"/>
                </a:lnTo>
                <a:lnTo>
                  <a:pt x="1875" y="1629"/>
                </a:lnTo>
                <a:lnTo>
                  <a:pt x="1875" y="1631"/>
                </a:lnTo>
                <a:lnTo>
                  <a:pt x="1877" y="1631"/>
                </a:lnTo>
                <a:lnTo>
                  <a:pt x="1877" y="1629"/>
                </a:lnTo>
                <a:close/>
                <a:moveTo>
                  <a:pt x="1890" y="1629"/>
                </a:moveTo>
                <a:lnTo>
                  <a:pt x="1890" y="1631"/>
                </a:lnTo>
                <a:lnTo>
                  <a:pt x="1888" y="1631"/>
                </a:lnTo>
                <a:lnTo>
                  <a:pt x="1886" y="1631"/>
                </a:lnTo>
                <a:lnTo>
                  <a:pt x="1886" y="1633"/>
                </a:lnTo>
                <a:lnTo>
                  <a:pt x="1888" y="1633"/>
                </a:lnTo>
                <a:lnTo>
                  <a:pt x="1892" y="1633"/>
                </a:lnTo>
                <a:lnTo>
                  <a:pt x="1892" y="1631"/>
                </a:lnTo>
                <a:lnTo>
                  <a:pt x="1892" y="1631"/>
                </a:lnTo>
                <a:lnTo>
                  <a:pt x="1892" y="1631"/>
                </a:lnTo>
                <a:lnTo>
                  <a:pt x="1890" y="1629"/>
                </a:lnTo>
                <a:close/>
                <a:moveTo>
                  <a:pt x="2156" y="1032"/>
                </a:moveTo>
                <a:lnTo>
                  <a:pt x="2154" y="1034"/>
                </a:lnTo>
                <a:lnTo>
                  <a:pt x="2154" y="1036"/>
                </a:lnTo>
                <a:lnTo>
                  <a:pt x="2154" y="1036"/>
                </a:lnTo>
                <a:lnTo>
                  <a:pt x="2156" y="1036"/>
                </a:lnTo>
                <a:lnTo>
                  <a:pt x="2156" y="1034"/>
                </a:lnTo>
                <a:lnTo>
                  <a:pt x="2156" y="1034"/>
                </a:lnTo>
                <a:lnTo>
                  <a:pt x="2156" y="1032"/>
                </a:lnTo>
                <a:close/>
                <a:moveTo>
                  <a:pt x="1963" y="1671"/>
                </a:moveTo>
                <a:lnTo>
                  <a:pt x="1961" y="1671"/>
                </a:lnTo>
                <a:lnTo>
                  <a:pt x="1961" y="1671"/>
                </a:lnTo>
                <a:lnTo>
                  <a:pt x="1961" y="1673"/>
                </a:lnTo>
                <a:lnTo>
                  <a:pt x="1961" y="1675"/>
                </a:lnTo>
                <a:lnTo>
                  <a:pt x="1963" y="1673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lnTo>
                  <a:pt x="1963" y="1671"/>
                </a:lnTo>
                <a:close/>
                <a:moveTo>
                  <a:pt x="2242" y="1063"/>
                </a:moveTo>
                <a:lnTo>
                  <a:pt x="2242" y="1061"/>
                </a:lnTo>
                <a:lnTo>
                  <a:pt x="2242" y="1061"/>
                </a:lnTo>
                <a:lnTo>
                  <a:pt x="2238" y="1061"/>
                </a:lnTo>
                <a:lnTo>
                  <a:pt x="2236" y="1061"/>
                </a:lnTo>
                <a:lnTo>
                  <a:pt x="2234" y="1059"/>
                </a:lnTo>
                <a:lnTo>
                  <a:pt x="2234" y="1059"/>
                </a:lnTo>
                <a:lnTo>
                  <a:pt x="2234" y="1061"/>
                </a:lnTo>
                <a:lnTo>
                  <a:pt x="2234" y="1061"/>
                </a:lnTo>
                <a:lnTo>
                  <a:pt x="2236" y="1063"/>
                </a:lnTo>
                <a:lnTo>
                  <a:pt x="2240" y="1063"/>
                </a:lnTo>
                <a:lnTo>
                  <a:pt x="2242" y="1063"/>
                </a:lnTo>
                <a:lnTo>
                  <a:pt x="2242" y="1063"/>
                </a:lnTo>
                <a:close/>
                <a:moveTo>
                  <a:pt x="2246" y="1384"/>
                </a:moveTo>
                <a:lnTo>
                  <a:pt x="2244" y="1382"/>
                </a:lnTo>
                <a:lnTo>
                  <a:pt x="2244" y="1382"/>
                </a:lnTo>
                <a:lnTo>
                  <a:pt x="2240" y="1384"/>
                </a:lnTo>
                <a:lnTo>
                  <a:pt x="2240" y="1384"/>
                </a:lnTo>
                <a:lnTo>
                  <a:pt x="2240" y="1384"/>
                </a:lnTo>
                <a:lnTo>
                  <a:pt x="2242" y="1386"/>
                </a:lnTo>
                <a:lnTo>
                  <a:pt x="2242" y="1386"/>
                </a:lnTo>
                <a:lnTo>
                  <a:pt x="2244" y="1386"/>
                </a:lnTo>
                <a:lnTo>
                  <a:pt x="2246" y="1384"/>
                </a:lnTo>
                <a:lnTo>
                  <a:pt x="2246" y="1384"/>
                </a:lnTo>
                <a:close/>
                <a:moveTo>
                  <a:pt x="2244" y="1076"/>
                </a:moveTo>
                <a:lnTo>
                  <a:pt x="2244" y="1076"/>
                </a:lnTo>
                <a:lnTo>
                  <a:pt x="2244" y="1076"/>
                </a:lnTo>
                <a:lnTo>
                  <a:pt x="2246" y="1076"/>
                </a:lnTo>
                <a:lnTo>
                  <a:pt x="2244" y="1076"/>
                </a:lnTo>
                <a:lnTo>
                  <a:pt x="2244" y="1074"/>
                </a:lnTo>
                <a:lnTo>
                  <a:pt x="2244" y="1074"/>
                </a:lnTo>
                <a:lnTo>
                  <a:pt x="2242" y="1076"/>
                </a:lnTo>
                <a:lnTo>
                  <a:pt x="2244" y="1076"/>
                </a:lnTo>
                <a:close/>
                <a:moveTo>
                  <a:pt x="2246" y="1386"/>
                </a:moveTo>
                <a:lnTo>
                  <a:pt x="2246" y="1386"/>
                </a:lnTo>
                <a:lnTo>
                  <a:pt x="2244" y="1386"/>
                </a:lnTo>
                <a:lnTo>
                  <a:pt x="2244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8"/>
                </a:lnTo>
                <a:lnTo>
                  <a:pt x="2246" y="1386"/>
                </a:lnTo>
                <a:close/>
                <a:moveTo>
                  <a:pt x="2213" y="1044"/>
                </a:moveTo>
                <a:lnTo>
                  <a:pt x="2211" y="1044"/>
                </a:lnTo>
                <a:lnTo>
                  <a:pt x="2211" y="1046"/>
                </a:lnTo>
                <a:lnTo>
                  <a:pt x="2211" y="1046"/>
                </a:lnTo>
                <a:lnTo>
                  <a:pt x="2213" y="1046"/>
                </a:lnTo>
                <a:lnTo>
                  <a:pt x="2215" y="1048"/>
                </a:lnTo>
                <a:lnTo>
                  <a:pt x="2215" y="1048"/>
                </a:lnTo>
                <a:lnTo>
                  <a:pt x="2217" y="1046"/>
                </a:lnTo>
                <a:lnTo>
                  <a:pt x="2217" y="1046"/>
                </a:lnTo>
                <a:lnTo>
                  <a:pt x="2215" y="1044"/>
                </a:lnTo>
                <a:lnTo>
                  <a:pt x="2213" y="1044"/>
                </a:lnTo>
                <a:close/>
                <a:moveTo>
                  <a:pt x="2227" y="2581"/>
                </a:moveTo>
                <a:lnTo>
                  <a:pt x="2227" y="2581"/>
                </a:lnTo>
                <a:lnTo>
                  <a:pt x="2225" y="2581"/>
                </a:lnTo>
                <a:lnTo>
                  <a:pt x="2225" y="2581"/>
                </a:lnTo>
                <a:lnTo>
                  <a:pt x="2225" y="2583"/>
                </a:lnTo>
                <a:lnTo>
                  <a:pt x="2227" y="2583"/>
                </a:lnTo>
                <a:lnTo>
                  <a:pt x="2227" y="2583"/>
                </a:lnTo>
                <a:lnTo>
                  <a:pt x="2227" y="2581"/>
                </a:lnTo>
                <a:close/>
                <a:moveTo>
                  <a:pt x="2196" y="1048"/>
                </a:moveTo>
                <a:lnTo>
                  <a:pt x="2194" y="1048"/>
                </a:lnTo>
                <a:lnTo>
                  <a:pt x="2194" y="1050"/>
                </a:lnTo>
                <a:lnTo>
                  <a:pt x="2194" y="1050"/>
                </a:lnTo>
                <a:lnTo>
                  <a:pt x="2196" y="1050"/>
                </a:lnTo>
                <a:lnTo>
                  <a:pt x="2198" y="1050"/>
                </a:lnTo>
                <a:lnTo>
                  <a:pt x="2198" y="1053"/>
                </a:lnTo>
                <a:lnTo>
                  <a:pt x="2200" y="1050"/>
                </a:lnTo>
                <a:lnTo>
                  <a:pt x="2202" y="1050"/>
                </a:lnTo>
                <a:lnTo>
                  <a:pt x="2200" y="1050"/>
                </a:lnTo>
                <a:lnTo>
                  <a:pt x="2196" y="1048"/>
                </a:lnTo>
                <a:close/>
                <a:moveTo>
                  <a:pt x="2198" y="1046"/>
                </a:moveTo>
                <a:lnTo>
                  <a:pt x="2200" y="1046"/>
                </a:lnTo>
                <a:lnTo>
                  <a:pt x="2200" y="1048"/>
                </a:lnTo>
                <a:lnTo>
                  <a:pt x="2204" y="1048"/>
                </a:lnTo>
                <a:lnTo>
                  <a:pt x="2204" y="1048"/>
                </a:lnTo>
                <a:lnTo>
                  <a:pt x="2202" y="1048"/>
                </a:lnTo>
                <a:lnTo>
                  <a:pt x="2198" y="1046"/>
                </a:lnTo>
                <a:close/>
                <a:moveTo>
                  <a:pt x="2192" y="1048"/>
                </a:moveTo>
                <a:lnTo>
                  <a:pt x="2192" y="1048"/>
                </a:lnTo>
                <a:lnTo>
                  <a:pt x="2190" y="1048"/>
                </a:lnTo>
                <a:lnTo>
                  <a:pt x="2192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4" y="1048"/>
                </a:lnTo>
                <a:lnTo>
                  <a:pt x="2192" y="1048"/>
                </a:lnTo>
                <a:close/>
                <a:moveTo>
                  <a:pt x="1720" y="1401"/>
                </a:moveTo>
                <a:lnTo>
                  <a:pt x="1720" y="1399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lnTo>
                  <a:pt x="1720" y="1401"/>
                </a:lnTo>
                <a:close/>
                <a:moveTo>
                  <a:pt x="1695" y="1367"/>
                </a:moveTo>
                <a:lnTo>
                  <a:pt x="1695" y="1365"/>
                </a:lnTo>
                <a:lnTo>
                  <a:pt x="1693" y="1367"/>
                </a:lnTo>
                <a:lnTo>
                  <a:pt x="1693" y="1367"/>
                </a:lnTo>
                <a:lnTo>
                  <a:pt x="1695" y="1367"/>
                </a:lnTo>
                <a:lnTo>
                  <a:pt x="1695" y="1367"/>
                </a:lnTo>
                <a:close/>
                <a:moveTo>
                  <a:pt x="1674" y="883"/>
                </a:moveTo>
                <a:lnTo>
                  <a:pt x="1674" y="883"/>
                </a:lnTo>
                <a:lnTo>
                  <a:pt x="1672" y="883"/>
                </a:lnTo>
                <a:lnTo>
                  <a:pt x="1672" y="885"/>
                </a:lnTo>
                <a:lnTo>
                  <a:pt x="1672" y="885"/>
                </a:lnTo>
                <a:lnTo>
                  <a:pt x="1674" y="885"/>
                </a:lnTo>
                <a:lnTo>
                  <a:pt x="1674" y="883"/>
                </a:lnTo>
                <a:close/>
                <a:moveTo>
                  <a:pt x="1670" y="889"/>
                </a:moveTo>
                <a:lnTo>
                  <a:pt x="1672" y="889"/>
                </a:lnTo>
                <a:lnTo>
                  <a:pt x="1672" y="887"/>
                </a:lnTo>
                <a:lnTo>
                  <a:pt x="1674" y="887"/>
                </a:lnTo>
                <a:lnTo>
                  <a:pt x="1672" y="887"/>
                </a:lnTo>
                <a:lnTo>
                  <a:pt x="1672" y="887"/>
                </a:lnTo>
                <a:lnTo>
                  <a:pt x="1670" y="887"/>
                </a:lnTo>
                <a:lnTo>
                  <a:pt x="1670" y="887"/>
                </a:lnTo>
                <a:lnTo>
                  <a:pt x="1670" y="889"/>
                </a:lnTo>
                <a:lnTo>
                  <a:pt x="1670" y="889"/>
                </a:lnTo>
                <a:close/>
                <a:moveTo>
                  <a:pt x="1701" y="1382"/>
                </a:moveTo>
                <a:lnTo>
                  <a:pt x="1701" y="1384"/>
                </a:lnTo>
                <a:lnTo>
                  <a:pt x="1701" y="1384"/>
                </a:lnTo>
                <a:lnTo>
                  <a:pt x="1701" y="1384"/>
                </a:lnTo>
                <a:lnTo>
                  <a:pt x="1701" y="1382"/>
                </a:lnTo>
                <a:lnTo>
                  <a:pt x="1701" y="1382"/>
                </a:lnTo>
                <a:lnTo>
                  <a:pt x="1701" y="1382"/>
                </a:lnTo>
                <a:close/>
                <a:moveTo>
                  <a:pt x="1714" y="864"/>
                </a:moveTo>
                <a:lnTo>
                  <a:pt x="1714" y="864"/>
                </a:lnTo>
                <a:lnTo>
                  <a:pt x="1714" y="862"/>
                </a:lnTo>
                <a:lnTo>
                  <a:pt x="1712" y="860"/>
                </a:lnTo>
                <a:lnTo>
                  <a:pt x="1710" y="858"/>
                </a:lnTo>
                <a:lnTo>
                  <a:pt x="1708" y="858"/>
                </a:lnTo>
                <a:lnTo>
                  <a:pt x="1699" y="853"/>
                </a:lnTo>
                <a:lnTo>
                  <a:pt x="1697" y="851"/>
                </a:lnTo>
                <a:lnTo>
                  <a:pt x="1693" y="851"/>
                </a:lnTo>
                <a:lnTo>
                  <a:pt x="1691" y="849"/>
                </a:lnTo>
                <a:lnTo>
                  <a:pt x="1685" y="849"/>
                </a:lnTo>
                <a:lnTo>
                  <a:pt x="1678" y="847"/>
                </a:lnTo>
                <a:lnTo>
                  <a:pt x="1676" y="847"/>
                </a:lnTo>
                <a:lnTo>
                  <a:pt x="1674" y="849"/>
                </a:lnTo>
                <a:lnTo>
                  <a:pt x="1674" y="849"/>
                </a:lnTo>
                <a:lnTo>
                  <a:pt x="1674" y="849"/>
                </a:lnTo>
                <a:lnTo>
                  <a:pt x="1683" y="853"/>
                </a:lnTo>
                <a:lnTo>
                  <a:pt x="1685" y="853"/>
                </a:lnTo>
                <a:lnTo>
                  <a:pt x="1685" y="856"/>
                </a:lnTo>
                <a:lnTo>
                  <a:pt x="1687" y="858"/>
                </a:lnTo>
                <a:lnTo>
                  <a:pt x="1687" y="858"/>
                </a:lnTo>
                <a:lnTo>
                  <a:pt x="1695" y="862"/>
                </a:lnTo>
                <a:lnTo>
                  <a:pt x="1697" y="862"/>
                </a:lnTo>
                <a:lnTo>
                  <a:pt x="1701" y="862"/>
                </a:lnTo>
                <a:lnTo>
                  <a:pt x="1706" y="864"/>
                </a:lnTo>
                <a:lnTo>
                  <a:pt x="1712" y="864"/>
                </a:lnTo>
                <a:lnTo>
                  <a:pt x="1714" y="864"/>
                </a:lnTo>
                <a:close/>
                <a:moveTo>
                  <a:pt x="1706" y="1388"/>
                </a:moveTo>
                <a:lnTo>
                  <a:pt x="1706" y="1390"/>
                </a:lnTo>
                <a:lnTo>
                  <a:pt x="1708" y="1390"/>
                </a:lnTo>
                <a:lnTo>
                  <a:pt x="1708" y="1388"/>
                </a:lnTo>
                <a:lnTo>
                  <a:pt x="1708" y="1388"/>
                </a:lnTo>
                <a:lnTo>
                  <a:pt x="1708" y="1388"/>
                </a:lnTo>
                <a:lnTo>
                  <a:pt x="1706" y="1388"/>
                </a:lnTo>
                <a:close/>
                <a:moveTo>
                  <a:pt x="1540" y="927"/>
                </a:moveTo>
                <a:lnTo>
                  <a:pt x="1542" y="925"/>
                </a:lnTo>
                <a:lnTo>
                  <a:pt x="1540" y="927"/>
                </a:lnTo>
                <a:lnTo>
                  <a:pt x="1538" y="927"/>
                </a:lnTo>
                <a:lnTo>
                  <a:pt x="1538" y="929"/>
                </a:lnTo>
                <a:lnTo>
                  <a:pt x="1540" y="927"/>
                </a:lnTo>
                <a:close/>
                <a:moveTo>
                  <a:pt x="1578" y="904"/>
                </a:moveTo>
                <a:lnTo>
                  <a:pt x="1578" y="904"/>
                </a:lnTo>
                <a:lnTo>
                  <a:pt x="1578" y="904"/>
                </a:lnTo>
                <a:lnTo>
                  <a:pt x="1580" y="904"/>
                </a:lnTo>
                <a:lnTo>
                  <a:pt x="1582" y="902"/>
                </a:lnTo>
                <a:lnTo>
                  <a:pt x="1580" y="902"/>
                </a:lnTo>
                <a:lnTo>
                  <a:pt x="1580" y="904"/>
                </a:lnTo>
                <a:lnTo>
                  <a:pt x="1578" y="904"/>
                </a:lnTo>
                <a:close/>
                <a:moveTo>
                  <a:pt x="1737" y="958"/>
                </a:moveTo>
                <a:lnTo>
                  <a:pt x="1739" y="958"/>
                </a:lnTo>
                <a:lnTo>
                  <a:pt x="1741" y="956"/>
                </a:lnTo>
                <a:lnTo>
                  <a:pt x="1743" y="956"/>
                </a:lnTo>
                <a:lnTo>
                  <a:pt x="1741" y="956"/>
                </a:lnTo>
                <a:lnTo>
                  <a:pt x="1739" y="956"/>
                </a:lnTo>
                <a:lnTo>
                  <a:pt x="1737" y="956"/>
                </a:lnTo>
                <a:lnTo>
                  <a:pt x="1737" y="956"/>
                </a:lnTo>
                <a:lnTo>
                  <a:pt x="1737" y="958"/>
                </a:lnTo>
                <a:close/>
                <a:moveTo>
                  <a:pt x="1536" y="931"/>
                </a:moveTo>
                <a:lnTo>
                  <a:pt x="1538" y="929"/>
                </a:lnTo>
                <a:lnTo>
                  <a:pt x="1540" y="931"/>
                </a:lnTo>
                <a:lnTo>
                  <a:pt x="1542" y="929"/>
                </a:lnTo>
                <a:lnTo>
                  <a:pt x="1542" y="929"/>
                </a:lnTo>
                <a:lnTo>
                  <a:pt x="1542" y="929"/>
                </a:lnTo>
                <a:lnTo>
                  <a:pt x="1544" y="925"/>
                </a:lnTo>
                <a:lnTo>
                  <a:pt x="1542" y="925"/>
                </a:lnTo>
                <a:lnTo>
                  <a:pt x="1540" y="929"/>
                </a:lnTo>
                <a:lnTo>
                  <a:pt x="1538" y="929"/>
                </a:lnTo>
                <a:lnTo>
                  <a:pt x="1536" y="931"/>
                </a:lnTo>
                <a:lnTo>
                  <a:pt x="1536" y="931"/>
                </a:lnTo>
                <a:close/>
                <a:moveTo>
                  <a:pt x="1699" y="1380"/>
                </a:move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7" y="1380"/>
                </a:lnTo>
                <a:lnTo>
                  <a:pt x="1699" y="1380"/>
                </a:lnTo>
                <a:lnTo>
                  <a:pt x="1699" y="1380"/>
                </a:lnTo>
                <a:lnTo>
                  <a:pt x="1699" y="1382"/>
                </a:lnTo>
                <a:lnTo>
                  <a:pt x="1701" y="1382"/>
                </a:lnTo>
                <a:lnTo>
                  <a:pt x="1699" y="1382"/>
                </a:lnTo>
                <a:lnTo>
                  <a:pt x="1699" y="1380"/>
                </a:lnTo>
                <a:lnTo>
                  <a:pt x="1699" y="1380"/>
                </a:lnTo>
                <a:close/>
                <a:moveTo>
                  <a:pt x="1672" y="1373"/>
                </a:moveTo>
                <a:lnTo>
                  <a:pt x="1670" y="1373"/>
                </a:lnTo>
                <a:lnTo>
                  <a:pt x="1670" y="1373"/>
                </a:lnTo>
                <a:lnTo>
                  <a:pt x="1668" y="1373"/>
                </a:lnTo>
                <a:lnTo>
                  <a:pt x="1668" y="1375"/>
                </a:lnTo>
                <a:lnTo>
                  <a:pt x="1670" y="1373"/>
                </a:lnTo>
                <a:lnTo>
                  <a:pt x="1672" y="1373"/>
                </a:lnTo>
                <a:close/>
                <a:moveTo>
                  <a:pt x="1672" y="1363"/>
                </a:moveTo>
                <a:lnTo>
                  <a:pt x="1672" y="1363"/>
                </a:lnTo>
                <a:lnTo>
                  <a:pt x="1670" y="1363"/>
                </a:lnTo>
                <a:lnTo>
                  <a:pt x="1670" y="1365"/>
                </a:lnTo>
                <a:lnTo>
                  <a:pt x="1672" y="1365"/>
                </a:lnTo>
                <a:lnTo>
                  <a:pt x="1672" y="1363"/>
                </a:lnTo>
                <a:lnTo>
                  <a:pt x="1672" y="1363"/>
                </a:lnTo>
                <a:close/>
                <a:moveTo>
                  <a:pt x="1668" y="1365"/>
                </a:moveTo>
                <a:lnTo>
                  <a:pt x="1666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lnTo>
                  <a:pt x="1668" y="1365"/>
                </a:lnTo>
                <a:close/>
                <a:moveTo>
                  <a:pt x="1662" y="1474"/>
                </a:moveTo>
                <a:lnTo>
                  <a:pt x="1664" y="1474"/>
                </a:lnTo>
                <a:lnTo>
                  <a:pt x="1664" y="1474"/>
                </a:lnTo>
                <a:lnTo>
                  <a:pt x="1662" y="1474"/>
                </a:lnTo>
                <a:lnTo>
                  <a:pt x="1659" y="1474"/>
                </a:lnTo>
                <a:lnTo>
                  <a:pt x="1659" y="1474"/>
                </a:lnTo>
                <a:lnTo>
                  <a:pt x="1662" y="1474"/>
                </a:lnTo>
                <a:lnTo>
                  <a:pt x="1662" y="1474"/>
                </a:lnTo>
                <a:close/>
                <a:moveTo>
                  <a:pt x="1693" y="1369"/>
                </a:moveTo>
                <a:lnTo>
                  <a:pt x="1693" y="1369"/>
                </a:lnTo>
                <a:lnTo>
                  <a:pt x="1693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5" y="1369"/>
                </a:lnTo>
                <a:lnTo>
                  <a:pt x="1693" y="1369"/>
                </a:lnTo>
                <a:close/>
                <a:moveTo>
                  <a:pt x="1678" y="1474"/>
                </a:moveTo>
                <a:lnTo>
                  <a:pt x="1678" y="1474"/>
                </a:lnTo>
                <a:lnTo>
                  <a:pt x="1678" y="1474"/>
                </a:lnTo>
                <a:lnTo>
                  <a:pt x="1680" y="1474"/>
                </a:lnTo>
                <a:lnTo>
                  <a:pt x="1680" y="1474"/>
                </a:lnTo>
                <a:lnTo>
                  <a:pt x="1683" y="1474"/>
                </a:lnTo>
                <a:lnTo>
                  <a:pt x="1683" y="1474"/>
                </a:lnTo>
                <a:lnTo>
                  <a:pt x="1683" y="1472"/>
                </a:lnTo>
                <a:lnTo>
                  <a:pt x="1683" y="1470"/>
                </a:lnTo>
                <a:lnTo>
                  <a:pt x="1683" y="1470"/>
                </a:lnTo>
                <a:lnTo>
                  <a:pt x="1680" y="1472"/>
                </a:lnTo>
                <a:lnTo>
                  <a:pt x="1680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8" y="1472"/>
                </a:lnTo>
                <a:lnTo>
                  <a:pt x="1676" y="1472"/>
                </a:lnTo>
                <a:lnTo>
                  <a:pt x="1676" y="1472"/>
                </a:lnTo>
                <a:lnTo>
                  <a:pt x="1674" y="1472"/>
                </a:lnTo>
                <a:lnTo>
                  <a:pt x="1676" y="1474"/>
                </a:lnTo>
                <a:lnTo>
                  <a:pt x="1678" y="1474"/>
                </a:lnTo>
                <a:close/>
                <a:moveTo>
                  <a:pt x="1674" y="1363"/>
                </a:move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4" y="1363"/>
                </a:lnTo>
                <a:lnTo>
                  <a:pt x="1676" y="1363"/>
                </a:lnTo>
                <a:lnTo>
                  <a:pt x="1674" y="1363"/>
                </a:lnTo>
                <a:close/>
                <a:moveTo>
                  <a:pt x="1670" y="1365"/>
                </a:move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lnTo>
                  <a:pt x="1670" y="1365"/>
                </a:lnTo>
                <a:close/>
                <a:moveTo>
                  <a:pt x="1662" y="1367"/>
                </a:moveTo>
                <a:lnTo>
                  <a:pt x="1662" y="1367"/>
                </a:lnTo>
                <a:lnTo>
                  <a:pt x="1659" y="1367"/>
                </a:lnTo>
                <a:lnTo>
                  <a:pt x="1657" y="1367"/>
                </a:lnTo>
                <a:lnTo>
                  <a:pt x="1657" y="1369"/>
                </a:lnTo>
                <a:lnTo>
                  <a:pt x="1659" y="1369"/>
                </a:lnTo>
                <a:lnTo>
                  <a:pt x="1659" y="1369"/>
                </a:lnTo>
                <a:lnTo>
                  <a:pt x="1662" y="1367"/>
                </a:lnTo>
                <a:lnTo>
                  <a:pt x="1662" y="1367"/>
                </a:lnTo>
                <a:close/>
                <a:moveTo>
                  <a:pt x="1670" y="1149"/>
                </a:moveTo>
                <a:lnTo>
                  <a:pt x="1670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68" y="1151"/>
                </a:lnTo>
                <a:lnTo>
                  <a:pt x="1670" y="1151"/>
                </a:lnTo>
                <a:lnTo>
                  <a:pt x="1670" y="1149"/>
                </a:lnTo>
                <a:lnTo>
                  <a:pt x="1670" y="1149"/>
                </a:lnTo>
                <a:close/>
                <a:moveTo>
                  <a:pt x="1735" y="925"/>
                </a:moveTo>
                <a:lnTo>
                  <a:pt x="1737" y="923"/>
                </a:lnTo>
                <a:lnTo>
                  <a:pt x="1739" y="923"/>
                </a:lnTo>
                <a:lnTo>
                  <a:pt x="1741" y="921"/>
                </a:lnTo>
                <a:lnTo>
                  <a:pt x="1741" y="921"/>
                </a:lnTo>
                <a:lnTo>
                  <a:pt x="1739" y="921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8"/>
                </a:lnTo>
                <a:lnTo>
                  <a:pt x="1741" y="916"/>
                </a:lnTo>
                <a:lnTo>
                  <a:pt x="1739" y="916"/>
                </a:lnTo>
                <a:lnTo>
                  <a:pt x="1737" y="916"/>
                </a:lnTo>
                <a:lnTo>
                  <a:pt x="1735" y="916"/>
                </a:lnTo>
                <a:lnTo>
                  <a:pt x="1735" y="916"/>
                </a:lnTo>
                <a:lnTo>
                  <a:pt x="1735" y="914"/>
                </a:lnTo>
                <a:lnTo>
                  <a:pt x="1733" y="914"/>
                </a:lnTo>
                <a:lnTo>
                  <a:pt x="1733" y="916"/>
                </a:lnTo>
                <a:lnTo>
                  <a:pt x="1731" y="916"/>
                </a:lnTo>
                <a:lnTo>
                  <a:pt x="1731" y="918"/>
                </a:lnTo>
                <a:lnTo>
                  <a:pt x="1731" y="918"/>
                </a:lnTo>
                <a:lnTo>
                  <a:pt x="1729" y="921"/>
                </a:lnTo>
                <a:lnTo>
                  <a:pt x="1729" y="921"/>
                </a:lnTo>
                <a:lnTo>
                  <a:pt x="1733" y="921"/>
                </a:lnTo>
                <a:lnTo>
                  <a:pt x="1731" y="921"/>
                </a:lnTo>
                <a:lnTo>
                  <a:pt x="1729" y="925"/>
                </a:lnTo>
                <a:lnTo>
                  <a:pt x="1729" y="925"/>
                </a:lnTo>
                <a:lnTo>
                  <a:pt x="1727" y="925"/>
                </a:lnTo>
                <a:lnTo>
                  <a:pt x="1727" y="925"/>
                </a:lnTo>
                <a:lnTo>
                  <a:pt x="1724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2" y="925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4" y="923"/>
                </a:lnTo>
                <a:lnTo>
                  <a:pt x="1727" y="921"/>
                </a:lnTo>
                <a:lnTo>
                  <a:pt x="1727" y="921"/>
                </a:lnTo>
                <a:lnTo>
                  <a:pt x="1724" y="921"/>
                </a:lnTo>
                <a:lnTo>
                  <a:pt x="1722" y="921"/>
                </a:lnTo>
                <a:lnTo>
                  <a:pt x="1722" y="921"/>
                </a:lnTo>
                <a:lnTo>
                  <a:pt x="1724" y="918"/>
                </a:lnTo>
                <a:lnTo>
                  <a:pt x="1727" y="918"/>
                </a:lnTo>
                <a:lnTo>
                  <a:pt x="1729" y="918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6"/>
                </a:lnTo>
                <a:lnTo>
                  <a:pt x="1731" y="914"/>
                </a:lnTo>
                <a:lnTo>
                  <a:pt x="1731" y="912"/>
                </a:lnTo>
                <a:lnTo>
                  <a:pt x="1733" y="910"/>
                </a:lnTo>
                <a:lnTo>
                  <a:pt x="1733" y="906"/>
                </a:lnTo>
                <a:lnTo>
                  <a:pt x="1733" y="906"/>
                </a:lnTo>
                <a:lnTo>
                  <a:pt x="1733" y="904"/>
                </a:lnTo>
                <a:lnTo>
                  <a:pt x="1733" y="904"/>
                </a:lnTo>
                <a:lnTo>
                  <a:pt x="1733" y="902"/>
                </a:lnTo>
                <a:lnTo>
                  <a:pt x="1731" y="902"/>
                </a:lnTo>
                <a:lnTo>
                  <a:pt x="1731" y="902"/>
                </a:lnTo>
                <a:lnTo>
                  <a:pt x="1729" y="902"/>
                </a:lnTo>
                <a:lnTo>
                  <a:pt x="1727" y="904"/>
                </a:lnTo>
                <a:lnTo>
                  <a:pt x="1727" y="906"/>
                </a:lnTo>
                <a:lnTo>
                  <a:pt x="1724" y="908"/>
                </a:lnTo>
                <a:lnTo>
                  <a:pt x="1724" y="908"/>
                </a:lnTo>
                <a:lnTo>
                  <a:pt x="1720" y="914"/>
                </a:lnTo>
                <a:lnTo>
                  <a:pt x="1720" y="916"/>
                </a:lnTo>
                <a:lnTo>
                  <a:pt x="1718" y="916"/>
                </a:lnTo>
                <a:lnTo>
                  <a:pt x="1716" y="918"/>
                </a:lnTo>
                <a:lnTo>
                  <a:pt x="1716" y="921"/>
                </a:lnTo>
                <a:lnTo>
                  <a:pt x="1718" y="925"/>
                </a:lnTo>
                <a:lnTo>
                  <a:pt x="1718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0" y="927"/>
                </a:lnTo>
                <a:lnTo>
                  <a:pt x="1722" y="927"/>
                </a:lnTo>
                <a:lnTo>
                  <a:pt x="1724" y="927"/>
                </a:lnTo>
                <a:lnTo>
                  <a:pt x="1727" y="927"/>
                </a:lnTo>
                <a:lnTo>
                  <a:pt x="1727" y="927"/>
                </a:lnTo>
                <a:lnTo>
                  <a:pt x="1729" y="927"/>
                </a:lnTo>
                <a:lnTo>
                  <a:pt x="1733" y="927"/>
                </a:lnTo>
                <a:lnTo>
                  <a:pt x="1735" y="925"/>
                </a:lnTo>
                <a:close/>
                <a:moveTo>
                  <a:pt x="1724" y="1474"/>
                </a:moveTo>
                <a:lnTo>
                  <a:pt x="1722" y="1476"/>
                </a:lnTo>
                <a:lnTo>
                  <a:pt x="1722" y="1476"/>
                </a:lnTo>
                <a:lnTo>
                  <a:pt x="1718" y="1476"/>
                </a:lnTo>
                <a:lnTo>
                  <a:pt x="1718" y="1476"/>
                </a:lnTo>
                <a:lnTo>
                  <a:pt x="1716" y="1476"/>
                </a:lnTo>
                <a:lnTo>
                  <a:pt x="1714" y="1476"/>
                </a:lnTo>
                <a:lnTo>
                  <a:pt x="1714" y="1476"/>
                </a:lnTo>
                <a:lnTo>
                  <a:pt x="1716" y="1478"/>
                </a:lnTo>
                <a:lnTo>
                  <a:pt x="1716" y="1478"/>
                </a:lnTo>
                <a:lnTo>
                  <a:pt x="1716" y="1478"/>
                </a:lnTo>
                <a:lnTo>
                  <a:pt x="1718" y="1480"/>
                </a:lnTo>
                <a:lnTo>
                  <a:pt x="1716" y="1482"/>
                </a:lnTo>
                <a:lnTo>
                  <a:pt x="1716" y="1484"/>
                </a:lnTo>
                <a:lnTo>
                  <a:pt x="1714" y="1484"/>
                </a:lnTo>
                <a:lnTo>
                  <a:pt x="1714" y="1484"/>
                </a:lnTo>
                <a:lnTo>
                  <a:pt x="1712" y="1487"/>
                </a:lnTo>
                <a:lnTo>
                  <a:pt x="1712" y="1487"/>
                </a:lnTo>
                <a:lnTo>
                  <a:pt x="1716" y="1487"/>
                </a:lnTo>
                <a:lnTo>
                  <a:pt x="1722" y="1487"/>
                </a:lnTo>
                <a:lnTo>
                  <a:pt x="1724" y="1484"/>
                </a:lnTo>
                <a:lnTo>
                  <a:pt x="1724" y="1484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2"/>
                </a:lnTo>
                <a:lnTo>
                  <a:pt x="1724" y="1480"/>
                </a:lnTo>
                <a:lnTo>
                  <a:pt x="1724" y="1478"/>
                </a:lnTo>
                <a:lnTo>
                  <a:pt x="1724" y="1478"/>
                </a:lnTo>
                <a:lnTo>
                  <a:pt x="1724" y="1476"/>
                </a:lnTo>
                <a:lnTo>
                  <a:pt x="1724" y="1474"/>
                </a:lnTo>
                <a:close/>
                <a:moveTo>
                  <a:pt x="1712" y="1384"/>
                </a:moveTo>
                <a:lnTo>
                  <a:pt x="1712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4"/>
                </a:lnTo>
                <a:lnTo>
                  <a:pt x="1714" y="1382"/>
                </a:lnTo>
                <a:lnTo>
                  <a:pt x="1712" y="1382"/>
                </a:lnTo>
                <a:lnTo>
                  <a:pt x="1712" y="1384"/>
                </a:lnTo>
                <a:lnTo>
                  <a:pt x="1712" y="1384"/>
                </a:lnTo>
                <a:close/>
                <a:moveTo>
                  <a:pt x="1714" y="1375"/>
                </a:moveTo>
                <a:lnTo>
                  <a:pt x="1714" y="1375"/>
                </a:lnTo>
                <a:lnTo>
                  <a:pt x="1712" y="1375"/>
                </a:lnTo>
                <a:lnTo>
                  <a:pt x="1712" y="1375"/>
                </a:lnTo>
                <a:lnTo>
                  <a:pt x="1712" y="1373"/>
                </a:lnTo>
                <a:lnTo>
                  <a:pt x="1712" y="1373"/>
                </a:lnTo>
                <a:lnTo>
                  <a:pt x="1712" y="1375"/>
                </a:lnTo>
                <a:lnTo>
                  <a:pt x="1712" y="1375"/>
                </a:lnTo>
                <a:lnTo>
                  <a:pt x="1714" y="1378"/>
                </a:lnTo>
                <a:lnTo>
                  <a:pt x="1714" y="1375"/>
                </a:lnTo>
                <a:close/>
                <a:moveTo>
                  <a:pt x="1731" y="1468"/>
                </a:moveTo>
                <a:lnTo>
                  <a:pt x="1731" y="1468"/>
                </a:lnTo>
                <a:lnTo>
                  <a:pt x="1729" y="1468"/>
                </a:lnTo>
                <a:lnTo>
                  <a:pt x="1727" y="1470"/>
                </a:lnTo>
                <a:lnTo>
                  <a:pt x="1727" y="1470"/>
                </a:lnTo>
                <a:lnTo>
                  <a:pt x="1727" y="1470"/>
                </a:lnTo>
                <a:lnTo>
                  <a:pt x="1731" y="1470"/>
                </a:lnTo>
                <a:lnTo>
                  <a:pt x="1731" y="1468"/>
                </a:lnTo>
                <a:close/>
                <a:moveTo>
                  <a:pt x="1791" y="906"/>
                </a:moveTo>
                <a:lnTo>
                  <a:pt x="1791" y="906"/>
                </a:lnTo>
                <a:lnTo>
                  <a:pt x="1794" y="906"/>
                </a:lnTo>
                <a:lnTo>
                  <a:pt x="1794" y="904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2"/>
                </a:lnTo>
                <a:lnTo>
                  <a:pt x="1791" y="902"/>
                </a:lnTo>
                <a:lnTo>
                  <a:pt x="1791" y="900"/>
                </a:lnTo>
                <a:lnTo>
                  <a:pt x="1791" y="900"/>
                </a:lnTo>
                <a:lnTo>
                  <a:pt x="1791" y="902"/>
                </a:lnTo>
                <a:lnTo>
                  <a:pt x="1791" y="904"/>
                </a:lnTo>
                <a:lnTo>
                  <a:pt x="1791" y="904"/>
                </a:lnTo>
                <a:lnTo>
                  <a:pt x="1791" y="906"/>
                </a:lnTo>
                <a:lnTo>
                  <a:pt x="1791" y="906"/>
                </a:lnTo>
                <a:close/>
                <a:moveTo>
                  <a:pt x="1716" y="1394"/>
                </a:moveTo>
                <a:lnTo>
                  <a:pt x="1714" y="1394"/>
                </a:lnTo>
                <a:lnTo>
                  <a:pt x="1714" y="1394"/>
                </a:lnTo>
                <a:lnTo>
                  <a:pt x="1712" y="1394"/>
                </a:lnTo>
                <a:lnTo>
                  <a:pt x="1712" y="1394"/>
                </a:lnTo>
                <a:lnTo>
                  <a:pt x="1714" y="1399"/>
                </a:lnTo>
                <a:lnTo>
                  <a:pt x="1714" y="1401"/>
                </a:lnTo>
                <a:lnTo>
                  <a:pt x="1714" y="1401"/>
                </a:lnTo>
                <a:lnTo>
                  <a:pt x="1716" y="1399"/>
                </a:lnTo>
                <a:lnTo>
                  <a:pt x="1716" y="1399"/>
                </a:lnTo>
                <a:lnTo>
                  <a:pt x="1716" y="1396"/>
                </a:lnTo>
                <a:lnTo>
                  <a:pt x="1716" y="1396"/>
                </a:lnTo>
                <a:lnTo>
                  <a:pt x="1716" y="1394"/>
                </a:lnTo>
                <a:close/>
                <a:moveTo>
                  <a:pt x="1743" y="1438"/>
                </a:moveTo>
                <a:lnTo>
                  <a:pt x="1743" y="1440"/>
                </a:lnTo>
                <a:lnTo>
                  <a:pt x="1743" y="1443"/>
                </a:lnTo>
                <a:lnTo>
                  <a:pt x="1745" y="1443"/>
                </a:lnTo>
                <a:lnTo>
                  <a:pt x="1745" y="1443"/>
                </a:lnTo>
                <a:lnTo>
                  <a:pt x="1747" y="1440"/>
                </a:lnTo>
                <a:lnTo>
                  <a:pt x="1745" y="1440"/>
                </a:lnTo>
                <a:lnTo>
                  <a:pt x="1745" y="1438"/>
                </a:lnTo>
                <a:lnTo>
                  <a:pt x="1743" y="1438"/>
                </a:lnTo>
                <a:close/>
                <a:moveTo>
                  <a:pt x="1724" y="1501"/>
                </a:moveTo>
                <a:lnTo>
                  <a:pt x="1724" y="1501"/>
                </a:lnTo>
                <a:lnTo>
                  <a:pt x="1722" y="1501"/>
                </a:lnTo>
                <a:lnTo>
                  <a:pt x="1722" y="1503"/>
                </a:lnTo>
                <a:lnTo>
                  <a:pt x="1722" y="1503"/>
                </a:lnTo>
                <a:lnTo>
                  <a:pt x="1724" y="1503"/>
                </a:lnTo>
                <a:lnTo>
                  <a:pt x="1724" y="1503"/>
                </a:lnTo>
                <a:lnTo>
                  <a:pt x="1727" y="1503"/>
                </a:lnTo>
                <a:lnTo>
                  <a:pt x="1727" y="1501"/>
                </a:lnTo>
                <a:lnTo>
                  <a:pt x="1724" y="1501"/>
                </a:lnTo>
                <a:lnTo>
                  <a:pt x="1727" y="1501"/>
                </a:lnTo>
                <a:lnTo>
                  <a:pt x="1724" y="1501"/>
                </a:lnTo>
                <a:close/>
                <a:moveTo>
                  <a:pt x="1727" y="1499"/>
                </a:moveTo>
                <a:lnTo>
                  <a:pt x="1729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7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4" y="1499"/>
                </a:lnTo>
                <a:lnTo>
                  <a:pt x="1727" y="1499"/>
                </a:lnTo>
                <a:lnTo>
                  <a:pt x="1727" y="1499"/>
                </a:lnTo>
                <a:close/>
                <a:moveTo>
                  <a:pt x="1714" y="1457"/>
                </a:moveTo>
                <a:lnTo>
                  <a:pt x="1714" y="1457"/>
                </a:lnTo>
                <a:lnTo>
                  <a:pt x="1712" y="1457"/>
                </a:lnTo>
                <a:lnTo>
                  <a:pt x="1714" y="1457"/>
                </a:lnTo>
                <a:lnTo>
                  <a:pt x="1714" y="1457"/>
                </a:lnTo>
                <a:lnTo>
                  <a:pt x="1716" y="1455"/>
                </a:lnTo>
                <a:lnTo>
                  <a:pt x="1714" y="1455"/>
                </a:lnTo>
                <a:lnTo>
                  <a:pt x="1714" y="1455"/>
                </a:lnTo>
                <a:lnTo>
                  <a:pt x="1714" y="1457"/>
                </a:lnTo>
                <a:close/>
                <a:moveTo>
                  <a:pt x="1724" y="929"/>
                </a:moveTo>
                <a:lnTo>
                  <a:pt x="1724" y="929"/>
                </a:lnTo>
                <a:lnTo>
                  <a:pt x="1724" y="929"/>
                </a:lnTo>
                <a:lnTo>
                  <a:pt x="1724" y="927"/>
                </a:lnTo>
                <a:lnTo>
                  <a:pt x="1722" y="929"/>
                </a:lnTo>
                <a:lnTo>
                  <a:pt x="1722" y="929"/>
                </a:lnTo>
                <a:lnTo>
                  <a:pt x="1724" y="929"/>
                </a:lnTo>
                <a:lnTo>
                  <a:pt x="1724" y="929"/>
                </a:lnTo>
                <a:lnTo>
                  <a:pt x="1724" y="929"/>
                </a:lnTo>
                <a:close/>
                <a:moveTo>
                  <a:pt x="1727" y="1422"/>
                </a:moveTo>
                <a:lnTo>
                  <a:pt x="1727" y="1422"/>
                </a:lnTo>
                <a:lnTo>
                  <a:pt x="1727" y="1419"/>
                </a:lnTo>
                <a:lnTo>
                  <a:pt x="1727" y="1419"/>
                </a:lnTo>
                <a:lnTo>
                  <a:pt x="1724" y="1419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4" y="1417"/>
                </a:lnTo>
                <a:lnTo>
                  <a:pt x="1722" y="1415"/>
                </a:lnTo>
                <a:lnTo>
                  <a:pt x="1722" y="1415"/>
                </a:lnTo>
                <a:lnTo>
                  <a:pt x="1720" y="1417"/>
                </a:lnTo>
                <a:lnTo>
                  <a:pt x="1720" y="1417"/>
                </a:lnTo>
                <a:lnTo>
                  <a:pt x="1722" y="1419"/>
                </a:lnTo>
                <a:lnTo>
                  <a:pt x="1722" y="1419"/>
                </a:lnTo>
                <a:lnTo>
                  <a:pt x="1724" y="1419"/>
                </a:lnTo>
                <a:lnTo>
                  <a:pt x="1722" y="1422"/>
                </a:lnTo>
                <a:lnTo>
                  <a:pt x="1722" y="1422"/>
                </a:lnTo>
                <a:lnTo>
                  <a:pt x="1722" y="1422"/>
                </a:lnTo>
                <a:lnTo>
                  <a:pt x="1724" y="1422"/>
                </a:lnTo>
                <a:lnTo>
                  <a:pt x="1727" y="1424"/>
                </a:lnTo>
                <a:lnTo>
                  <a:pt x="1727" y="1422"/>
                </a:lnTo>
                <a:close/>
                <a:moveTo>
                  <a:pt x="1706" y="914"/>
                </a:moveTo>
                <a:lnTo>
                  <a:pt x="1708" y="914"/>
                </a:lnTo>
                <a:lnTo>
                  <a:pt x="1710" y="912"/>
                </a:lnTo>
                <a:lnTo>
                  <a:pt x="1710" y="912"/>
                </a:lnTo>
                <a:lnTo>
                  <a:pt x="1708" y="912"/>
                </a:lnTo>
                <a:lnTo>
                  <a:pt x="1708" y="912"/>
                </a:lnTo>
                <a:lnTo>
                  <a:pt x="1703" y="912"/>
                </a:lnTo>
                <a:lnTo>
                  <a:pt x="1699" y="912"/>
                </a:lnTo>
                <a:lnTo>
                  <a:pt x="1699" y="912"/>
                </a:lnTo>
                <a:lnTo>
                  <a:pt x="1695" y="912"/>
                </a:lnTo>
                <a:lnTo>
                  <a:pt x="1693" y="912"/>
                </a:lnTo>
                <a:lnTo>
                  <a:pt x="1691" y="912"/>
                </a:lnTo>
                <a:lnTo>
                  <a:pt x="1689" y="910"/>
                </a:lnTo>
                <a:lnTo>
                  <a:pt x="1689" y="910"/>
                </a:lnTo>
                <a:lnTo>
                  <a:pt x="1689" y="910"/>
                </a:lnTo>
                <a:lnTo>
                  <a:pt x="1687" y="910"/>
                </a:lnTo>
                <a:lnTo>
                  <a:pt x="1685" y="910"/>
                </a:lnTo>
                <a:lnTo>
                  <a:pt x="1685" y="912"/>
                </a:lnTo>
                <a:lnTo>
                  <a:pt x="1685" y="912"/>
                </a:lnTo>
                <a:lnTo>
                  <a:pt x="1683" y="912"/>
                </a:lnTo>
                <a:lnTo>
                  <a:pt x="1683" y="912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10"/>
                </a:lnTo>
                <a:lnTo>
                  <a:pt x="1683" y="908"/>
                </a:lnTo>
                <a:lnTo>
                  <a:pt x="1678" y="906"/>
                </a:lnTo>
                <a:lnTo>
                  <a:pt x="1680" y="904"/>
                </a:lnTo>
                <a:lnTo>
                  <a:pt x="1680" y="902"/>
                </a:lnTo>
                <a:lnTo>
                  <a:pt x="1680" y="902"/>
                </a:lnTo>
                <a:lnTo>
                  <a:pt x="1678" y="904"/>
                </a:lnTo>
                <a:lnTo>
                  <a:pt x="1676" y="904"/>
                </a:lnTo>
                <a:lnTo>
                  <a:pt x="1676" y="906"/>
                </a:lnTo>
                <a:lnTo>
                  <a:pt x="1676" y="906"/>
                </a:lnTo>
                <a:lnTo>
                  <a:pt x="1674" y="908"/>
                </a:lnTo>
                <a:lnTo>
                  <a:pt x="1674" y="908"/>
                </a:lnTo>
                <a:lnTo>
                  <a:pt x="1676" y="908"/>
                </a:lnTo>
                <a:lnTo>
                  <a:pt x="1678" y="910"/>
                </a:lnTo>
                <a:lnTo>
                  <a:pt x="1678" y="910"/>
                </a:lnTo>
                <a:lnTo>
                  <a:pt x="1678" y="912"/>
                </a:lnTo>
                <a:lnTo>
                  <a:pt x="1680" y="912"/>
                </a:lnTo>
                <a:lnTo>
                  <a:pt x="1683" y="912"/>
                </a:lnTo>
                <a:lnTo>
                  <a:pt x="1685" y="912"/>
                </a:lnTo>
                <a:lnTo>
                  <a:pt x="1685" y="914"/>
                </a:lnTo>
                <a:lnTo>
                  <a:pt x="1685" y="914"/>
                </a:lnTo>
                <a:lnTo>
                  <a:pt x="1683" y="914"/>
                </a:lnTo>
                <a:lnTo>
                  <a:pt x="1685" y="914"/>
                </a:lnTo>
                <a:lnTo>
                  <a:pt x="1687" y="916"/>
                </a:lnTo>
                <a:lnTo>
                  <a:pt x="1687" y="916"/>
                </a:lnTo>
                <a:lnTo>
                  <a:pt x="1691" y="918"/>
                </a:lnTo>
                <a:lnTo>
                  <a:pt x="1691" y="916"/>
                </a:lnTo>
                <a:lnTo>
                  <a:pt x="1693" y="916"/>
                </a:lnTo>
                <a:lnTo>
                  <a:pt x="1691" y="916"/>
                </a:lnTo>
                <a:lnTo>
                  <a:pt x="1693" y="916"/>
                </a:lnTo>
                <a:lnTo>
                  <a:pt x="1693" y="916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4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5" y="916"/>
                </a:lnTo>
                <a:lnTo>
                  <a:pt x="1697" y="918"/>
                </a:lnTo>
                <a:lnTo>
                  <a:pt x="1695" y="918"/>
                </a:lnTo>
                <a:lnTo>
                  <a:pt x="1695" y="918"/>
                </a:lnTo>
                <a:lnTo>
                  <a:pt x="1697" y="918"/>
                </a:lnTo>
                <a:lnTo>
                  <a:pt x="1697" y="921"/>
                </a:lnTo>
                <a:lnTo>
                  <a:pt x="1697" y="921"/>
                </a:lnTo>
                <a:lnTo>
                  <a:pt x="1699" y="921"/>
                </a:lnTo>
                <a:lnTo>
                  <a:pt x="1701" y="921"/>
                </a:lnTo>
                <a:lnTo>
                  <a:pt x="1703" y="921"/>
                </a:lnTo>
                <a:lnTo>
                  <a:pt x="1701" y="921"/>
                </a:lnTo>
                <a:lnTo>
                  <a:pt x="1701" y="921"/>
                </a:lnTo>
                <a:lnTo>
                  <a:pt x="1701" y="918"/>
                </a:lnTo>
                <a:lnTo>
                  <a:pt x="1701" y="916"/>
                </a:lnTo>
                <a:lnTo>
                  <a:pt x="1701" y="916"/>
                </a:lnTo>
                <a:lnTo>
                  <a:pt x="1706" y="914"/>
                </a:lnTo>
                <a:close/>
                <a:moveTo>
                  <a:pt x="1712" y="895"/>
                </a:moveTo>
                <a:lnTo>
                  <a:pt x="1714" y="893"/>
                </a:lnTo>
                <a:lnTo>
                  <a:pt x="1714" y="893"/>
                </a:lnTo>
                <a:lnTo>
                  <a:pt x="1716" y="891"/>
                </a:lnTo>
                <a:lnTo>
                  <a:pt x="1716" y="891"/>
                </a:lnTo>
                <a:lnTo>
                  <a:pt x="1718" y="891"/>
                </a:lnTo>
                <a:lnTo>
                  <a:pt x="1718" y="891"/>
                </a:lnTo>
                <a:lnTo>
                  <a:pt x="1716" y="891"/>
                </a:lnTo>
                <a:lnTo>
                  <a:pt x="1714" y="891"/>
                </a:lnTo>
                <a:lnTo>
                  <a:pt x="1712" y="893"/>
                </a:lnTo>
                <a:lnTo>
                  <a:pt x="1710" y="895"/>
                </a:lnTo>
                <a:lnTo>
                  <a:pt x="1710" y="897"/>
                </a:lnTo>
                <a:lnTo>
                  <a:pt x="1710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2" y="897"/>
                </a:lnTo>
                <a:lnTo>
                  <a:pt x="1710" y="897"/>
                </a:lnTo>
                <a:lnTo>
                  <a:pt x="1712" y="895"/>
                </a:lnTo>
                <a:lnTo>
                  <a:pt x="1712" y="895"/>
                </a:lnTo>
                <a:close/>
                <a:moveTo>
                  <a:pt x="1727" y="1428"/>
                </a:moveTo>
                <a:lnTo>
                  <a:pt x="1724" y="1428"/>
                </a:lnTo>
                <a:lnTo>
                  <a:pt x="1724" y="1428"/>
                </a:lnTo>
                <a:lnTo>
                  <a:pt x="1724" y="1428"/>
                </a:lnTo>
                <a:lnTo>
                  <a:pt x="1722" y="1430"/>
                </a:lnTo>
                <a:lnTo>
                  <a:pt x="1722" y="1430"/>
                </a:lnTo>
                <a:lnTo>
                  <a:pt x="1722" y="1432"/>
                </a:lnTo>
                <a:lnTo>
                  <a:pt x="1724" y="1432"/>
                </a:lnTo>
                <a:lnTo>
                  <a:pt x="1727" y="1432"/>
                </a:lnTo>
                <a:lnTo>
                  <a:pt x="1727" y="1428"/>
                </a:lnTo>
                <a:close/>
                <a:moveTo>
                  <a:pt x="1716" y="1396"/>
                </a:moveTo>
                <a:lnTo>
                  <a:pt x="1718" y="1396"/>
                </a:lnTo>
                <a:lnTo>
                  <a:pt x="1720" y="1396"/>
                </a:lnTo>
                <a:lnTo>
                  <a:pt x="1722" y="1396"/>
                </a:lnTo>
                <a:lnTo>
                  <a:pt x="1718" y="1394"/>
                </a:lnTo>
                <a:lnTo>
                  <a:pt x="1718" y="1394"/>
                </a:lnTo>
                <a:lnTo>
                  <a:pt x="1718" y="1392"/>
                </a:lnTo>
                <a:lnTo>
                  <a:pt x="1718" y="1392"/>
                </a:lnTo>
                <a:lnTo>
                  <a:pt x="1716" y="1392"/>
                </a:lnTo>
                <a:lnTo>
                  <a:pt x="1716" y="1392"/>
                </a:lnTo>
                <a:lnTo>
                  <a:pt x="1716" y="1394"/>
                </a:lnTo>
                <a:lnTo>
                  <a:pt x="1716" y="1394"/>
                </a:lnTo>
                <a:lnTo>
                  <a:pt x="1716" y="1396"/>
                </a:lnTo>
                <a:close/>
                <a:moveTo>
                  <a:pt x="1722" y="1440"/>
                </a:moveTo>
                <a:lnTo>
                  <a:pt x="1722" y="1440"/>
                </a:lnTo>
                <a:lnTo>
                  <a:pt x="1722" y="1438"/>
                </a:lnTo>
                <a:lnTo>
                  <a:pt x="1722" y="1438"/>
                </a:lnTo>
                <a:lnTo>
                  <a:pt x="1722" y="1438"/>
                </a:lnTo>
                <a:lnTo>
                  <a:pt x="1720" y="1438"/>
                </a:lnTo>
                <a:lnTo>
                  <a:pt x="1720" y="1438"/>
                </a:lnTo>
                <a:lnTo>
                  <a:pt x="1720" y="1440"/>
                </a:lnTo>
                <a:lnTo>
                  <a:pt x="1720" y="1440"/>
                </a:lnTo>
                <a:lnTo>
                  <a:pt x="1722" y="1440"/>
                </a:lnTo>
                <a:close/>
                <a:moveTo>
                  <a:pt x="1794" y="906"/>
                </a:move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lnTo>
                  <a:pt x="1794" y="906"/>
                </a:lnTo>
                <a:close/>
                <a:moveTo>
                  <a:pt x="1720" y="1407"/>
                </a:moveTo>
                <a:lnTo>
                  <a:pt x="1720" y="1405"/>
                </a:lnTo>
                <a:lnTo>
                  <a:pt x="1718" y="1405"/>
                </a:lnTo>
                <a:lnTo>
                  <a:pt x="1718" y="1405"/>
                </a:lnTo>
                <a:lnTo>
                  <a:pt x="1716" y="1407"/>
                </a:lnTo>
                <a:lnTo>
                  <a:pt x="1718" y="1409"/>
                </a:lnTo>
                <a:lnTo>
                  <a:pt x="1718" y="1411"/>
                </a:lnTo>
                <a:lnTo>
                  <a:pt x="1720" y="1411"/>
                </a:lnTo>
                <a:lnTo>
                  <a:pt x="1720" y="1409"/>
                </a:lnTo>
                <a:lnTo>
                  <a:pt x="1720" y="1407"/>
                </a:lnTo>
                <a:close/>
                <a:moveTo>
                  <a:pt x="1507" y="1285"/>
                </a:moveTo>
                <a:lnTo>
                  <a:pt x="1507" y="1285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11" y="1287"/>
                </a:lnTo>
                <a:lnTo>
                  <a:pt x="1509" y="1287"/>
                </a:lnTo>
                <a:lnTo>
                  <a:pt x="1507" y="1285"/>
                </a:lnTo>
                <a:lnTo>
                  <a:pt x="1507" y="1285"/>
                </a:lnTo>
                <a:lnTo>
                  <a:pt x="1507" y="1285"/>
                </a:lnTo>
                <a:close/>
                <a:moveTo>
                  <a:pt x="1634" y="1369"/>
                </a:moveTo>
                <a:lnTo>
                  <a:pt x="1634" y="1371"/>
                </a:lnTo>
                <a:lnTo>
                  <a:pt x="1636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39" y="1371"/>
                </a:lnTo>
                <a:lnTo>
                  <a:pt x="1641" y="1369"/>
                </a:lnTo>
                <a:lnTo>
                  <a:pt x="1643" y="1371"/>
                </a:lnTo>
                <a:lnTo>
                  <a:pt x="1645" y="1369"/>
                </a:lnTo>
                <a:lnTo>
                  <a:pt x="1645" y="1371"/>
                </a:lnTo>
                <a:lnTo>
                  <a:pt x="1647" y="1371"/>
                </a:lnTo>
                <a:lnTo>
                  <a:pt x="1647" y="1371"/>
                </a:lnTo>
                <a:lnTo>
                  <a:pt x="1649" y="1371"/>
                </a:lnTo>
                <a:lnTo>
                  <a:pt x="1649" y="1371"/>
                </a:lnTo>
                <a:lnTo>
                  <a:pt x="1651" y="1371"/>
                </a:lnTo>
                <a:lnTo>
                  <a:pt x="1653" y="1369"/>
                </a:lnTo>
                <a:lnTo>
                  <a:pt x="1655" y="1367"/>
                </a:lnTo>
                <a:lnTo>
                  <a:pt x="1655" y="1367"/>
                </a:lnTo>
                <a:lnTo>
                  <a:pt x="1657" y="1367"/>
                </a:lnTo>
                <a:lnTo>
                  <a:pt x="1657" y="1365"/>
                </a:lnTo>
                <a:lnTo>
                  <a:pt x="1655" y="1365"/>
                </a:lnTo>
                <a:lnTo>
                  <a:pt x="1653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51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9" y="1363"/>
                </a:lnTo>
                <a:lnTo>
                  <a:pt x="1641" y="1363"/>
                </a:lnTo>
                <a:lnTo>
                  <a:pt x="1636" y="1363"/>
                </a:lnTo>
                <a:lnTo>
                  <a:pt x="1636" y="1363"/>
                </a:lnTo>
                <a:lnTo>
                  <a:pt x="1634" y="1363"/>
                </a:lnTo>
                <a:lnTo>
                  <a:pt x="1634" y="1363"/>
                </a:lnTo>
                <a:lnTo>
                  <a:pt x="1634" y="1365"/>
                </a:lnTo>
                <a:lnTo>
                  <a:pt x="1632" y="1365"/>
                </a:lnTo>
                <a:lnTo>
                  <a:pt x="1634" y="1365"/>
                </a:lnTo>
                <a:lnTo>
                  <a:pt x="1634" y="1365"/>
                </a:lnTo>
                <a:lnTo>
                  <a:pt x="1634" y="1367"/>
                </a:lnTo>
                <a:lnTo>
                  <a:pt x="1634" y="1367"/>
                </a:lnTo>
                <a:lnTo>
                  <a:pt x="1634" y="1369"/>
                </a:lnTo>
                <a:close/>
                <a:moveTo>
                  <a:pt x="1479" y="1308"/>
                </a:moveTo>
                <a:lnTo>
                  <a:pt x="1479" y="1308"/>
                </a:lnTo>
                <a:lnTo>
                  <a:pt x="1479" y="1308"/>
                </a:lnTo>
                <a:lnTo>
                  <a:pt x="1479" y="1306"/>
                </a:lnTo>
                <a:lnTo>
                  <a:pt x="1479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8"/>
                </a:lnTo>
                <a:lnTo>
                  <a:pt x="1479" y="1308"/>
                </a:lnTo>
                <a:close/>
                <a:moveTo>
                  <a:pt x="1486" y="1281"/>
                </a:moveTo>
                <a:lnTo>
                  <a:pt x="1486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81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9"/>
                </a:lnTo>
                <a:lnTo>
                  <a:pt x="1481" y="1277"/>
                </a:lnTo>
                <a:lnTo>
                  <a:pt x="1483" y="1277"/>
                </a:lnTo>
                <a:lnTo>
                  <a:pt x="1483" y="1277"/>
                </a:lnTo>
                <a:lnTo>
                  <a:pt x="1481" y="1275"/>
                </a:lnTo>
                <a:lnTo>
                  <a:pt x="1481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9" y="1277"/>
                </a:lnTo>
                <a:lnTo>
                  <a:pt x="1477" y="1277"/>
                </a:lnTo>
                <a:lnTo>
                  <a:pt x="1479" y="1279"/>
                </a:lnTo>
                <a:lnTo>
                  <a:pt x="1479" y="1279"/>
                </a:lnTo>
                <a:lnTo>
                  <a:pt x="1481" y="1281"/>
                </a:lnTo>
                <a:lnTo>
                  <a:pt x="1481" y="1281"/>
                </a:lnTo>
                <a:lnTo>
                  <a:pt x="1481" y="1283"/>
                </a:lnTo>
                <a:lnTo>
                  <a:pt x="1483" y="1283"/>
                </a:lnTo>
                <a:lnTo>
                  <a:pt x="1486" y="1281"/>
                </a:lnTo>
                <a:close/>
                <a:moveTo>
                  <a:pt x="1488" y="1264"/>
                </a:moveTo>
                <a:lnTo>
                  <a:pt x="1488" y="1264"/>
                </a:lnTo>
                <a:lnTo>
                  <a:pt x="1488" y="1264"/>
                </a:lnTo>
                <a:lnTo>
                  <a:pt x="1488" y="1264"/>
                </a:lnTo>
                <a:lnTo>
                  <a:pt x="1486" y="1264"/>
                </a:lnTo>
                <a:lnTo>
                  <a:pt x="1486" y="1264"/>
                </a:lnTo>
                <a:lnTo>
                  <a:pt x="1483" y="1264"/>
                </a:lnTo>
                <a:lnTo>
                  <a:pt x="1483" y="1264"/>
                </a:lnTo>
                <a:lnTo>
                  <a:pt x="1486" y="1264"/>
                </a:lnTo>
                <a:lnTo>
                  <a:pt x="1488" y="1264"/>
                </a:lnTo>
                <a:close/>
                <a:moveTo>
                  <a:pt x="1475" y="1304"/>
                </a:moveTo>
                <a:lnTo>
                  <a:pt x="1475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6"/>
                </a:lnTo>
                <a:lnTo>
                  <a:pt x="1477" y="1304"/>
                </a:lnTo>
                <a:lnTo>
                  <a:pt x="1475" y="1304"/>
                </a:lnTo>
                <a:lnTo>
                  <a:pt x="1475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5" y="1304"/>
                </a:lnTo>
                <a:close/>
                <a:moveTo>
                  <a:pt x="1496" y="1256"/>
                </a:moveTo>
                <a:lnTo>
                  <a:pt x="1496" y="1258"/>
                </a:lnTo>
                <a:lnTo>
                  <a:pt x="1496" y="1258"/>
                </a:lnTo>
                <a:lnTo>
                  <a:pt x="1496" y="1258"/>
                </a:lnTo>
                <a:lnTo>
                  <a:pt x="1498" y="1258"/>
                </a:lnTo>
                <a:lnTo>
                  <a:pt x="1500" y="1260"/>
                </a:lnTo>
                <a:lnTo>
                  <a:pt x="1502" y="1260"/>
                </a:lnTo>
                <a:lnTo>
                  <a:pt x="1502" y="1262"/>
                </a:lnTo>
                <a:lnTo>
                  <a:pt x="1504" y="1262"/>
                </a:lnTo>
                <a:lnTo>
                  <a:pt x="1504" y="1264"/>
                </a:lnTo>
                <a:lnTo>
                  <a:pt x="1504" y="1266"/>
                </a:lnTo>
                <a:lnTo>
                  <a:pt x="1504" y="1266"/>
                </a:lnTo>
                <a:lnTo>
                  <a:pt x="1502" y="1269"/>
                </a:lnTo>
                <a:lnTo>
                  <a:pt x="1502" y="1269"/>
                </a:lnTo>
                <a:lnTo>
                  <a:pt x="1502" y="1269"/>
                </a:lnTo>
                <a:lnTo>
                  <a:pt x="1504" y="1271"/>
                </a:lnTo>
                <a:lnTo>
                  <a:pt x="1504" y="1271"/>
                </a:lnTo>
                <a:lnTo>
                  <a:pt x="1504" y="1269"/>
                </a:lnTo>
                <a:lnTo>
                  <a:pt x="1504" y="1266"/>
                </a:lnTo>
                <a:lnTo>
                  <a:pt x="1504" y="1264"/>
                </a:lnTo>
                <a:lnTo>
                  <a:pt x="1504" y="1262"/>
                </a:lnTo>
                <a:lnTo>
                  <a:pt x="1504" y="1262"/>
                </a:lnTo>
                <a:lnTo>
                  <a:pt x="1502" y="1260"/>
                </a:lnTo>
                <a:lnTo>
                  <a:pt x="1500" y="1258"/>
                </a:lnTo>
                <a:lnTo>
                  <a:pt x="1498" y="1258"/>
                </a:lnTo>
                <a:lnTo>
                  <a:pt x="1496" y="1256"/>
                </a:lnTo>
                <a:lnTo>
                  <a:pt x="1496" y="1256"/>
                </a:lnTo>
                <a:close/>
                <a:moveTo>
                  <a:pt x="1467" y="1241"/>
                </a:moveTo>
                <a:lnTo>
                  <a:pt x="1467" y="1241"/>
                </a:lnTo>
                <a:lnTo>
                  <a:pt x="1465" y="1239"/>
                </a:lnTo>
                <a:lnTo>
                  <a:pt x="1463" y="1239"/>
                </a:lnTo>
                <a:lnTo>
                  <a:pt x="1467" y="1241"/>
                </a:lnTo>
                <a:lnTo>
                  <a:pt x="1467" y="1241"/>
                </a:lnTo>
                <a:lnTo>
                  <a:pt x="1469" y="1241"/>
                </a:lnTo>
                <a:lnTo>
                  <a:pt x="1471" y="1241"/>
                </a:lnTo>
                <a:lnTo>
                  <a:pt x="1475" y="1239"/>
                </a:lnTo>
                <a:lnTo>
                  <a:pt x="1479" y="1239"/>
                </a:lnTo>
                <a:lnTo>
                  <a:pt x="1479" y="1239"/>
                </a:lnTo>
                <a:lnTo>
                  <a:pt x="1479" y="1237"/>
                </a:lnTo>
                <a:lnTo>
                  <a:pt x="1477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3" y="1239"/>
                </a:lnTo>
                <a:lnTo>
                  <a:pt x="1471" y="1239"/>
                </a:lnTo>
                <a:lnTo>
                  <a:pt x="1469" y="1237"/>
                </a:lnTo>
                <a:lnTo>
                  <a:pt x="1469" y="1239"/>
                </a:lnTo>
                <a:lnTo>
                  <a:pt x="1469" y="1239"/>
                </a:lnTo>
                <a:lnTo>
                  <a:pt x="1469" y="1239"/>
                </a:lnTo>
                <a:lnTo>
                  <a:pt x="1467" y="1241"/>
                </a:lnTo>
                <a:close/>
                <a:moveTo>
                  <a:pt x="1488" y="1239"/>
                </a:moveTo>
                <a:lnTo>
                  <a:pt x="1488" y="1237"/>
                </a:lnTo>
                <a:lnTo>
                  <a:pt x="1486" y="1237"/>
                </a:lnTo>
                <a:lnTo>
                  <a:pt x="1483" y="1235"/>
                </a:lnTo>
                <a:lnTo>
                  <a:pt x="1483" y="1235"/>
                </a:lnTo>
                <a:lnTo>
                  <a:pt x="1481" y="1235"/>
                </a:lnTo>
                <a:lnTo>
                  <a:pt x="1479" y="1235"/>
                </a:lnTo>
                <a:lnTo>
                  <a:pt x="1479" y="1235"/>
                </a:lnTo>
                <a:lnTo>
                  <a:pt x="1481" y="1235"/>
                </a:lnTo>
                <a:lnTo>
                  <a:pt x="1486" y="1237"/>
                </a:lnTo>
                <a:lnTo>
                  <a:pt x="1488" y="1239"/>
                </a:lnTo>
                <a:lnTo>
                  <a:pt x="1490" y="1241"/>
                </a:lnTo>
                <a:lnTo>
                  <a:pt x="1490" y="1241"/>
                </a:lnTo>
                <a:lnTo>
                  <a:pt x="1490" y="1243"/>
                </a:lnTo>
                <a:lnTo>
                  <a:pt x="1490" y="1243"/>
                </a:lnTo>
                <a:lnTo>
                  <a:pt x="1488" y="1245"/>
                </a:lnTo>
                <a:lnTo>
                  <a:pt x="1488" y="1248"/>
                </a:lnTo>
                <a:lnTo>
                  <a:pt x="1488" y="1248"/>
                </a:lnTo>
                <a:lnTo>
                  <a:pt x="1486" y="1250"/>
                </a:lnTo>
                <a:lnTo>
                  <a:pt x="1488" y="1250"/>
                </a:lnTo>
                <a:lnTo>
                  <a:pt x="1488" y="1252"/>
                </a:lnTo>
                <a:lnTo>
                  <a:pt x="1490" y="1252"/>
                </a:lnTo>
                <a:lnTo>
                  <a:pt x="1490" y="1250"/>
                </a:lnTo>
                <a:lnTo>
                  <a:pt x="1490" y="1245"/>
                </a:lnTo>
                <a:lnTo>
                  <a:pt x="1492" y="1243"/>
                </a:lnTo>
                <a:lnTo>
                  <a:pt x="1492" y="1241"/>
                </a:lnTo>
                <a:lnTo>
                  <a:pt x="1490" y="1241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lnTo>
                  <a:pt x="1488" y="1239"/>
                </a:lnTo>
                <a:close/>
                <a:moveTo>
                  <a:pt x="1475" y="1273"/>
                </a:moveTo>
                <a:lnTo>
                  <a:pt x="1475" y="1273"/>
                </a:lnTo>
                <a:lnTo>
                  <a:pt x="1475" y="1273"/>
                </a:lnTo>
                <a:lnTo>
                  <a:pt x="1477" y="1275"/>
                </a:lnTo>
                <a:lnTo>
                  <a:pt x="1477" y="1275"/>
                </a:lnTo>
                <a:lnTo>
                  <a:pt x="1477" y="1275"/>
                </a:lnTo>
                <a:lnTo>
                  <a:pt x="1479" y="1275"/>
                </a:lnTo>
                <a:lnTo>
                  <a:pt x="1479" y="1275"/>
                </a:lnTo>
                <a:lnTo>
                  <a:pt x="1481" y="1273"/>
                </a:lnTo>
                <a:lnTo>
                  <a:pt x="1481" y="1273"/>
                </a:lnTo>
                <a:lnTo>
                  <a:pt x="1481" y="1271"/>
                </a:lnTo>
                <a:lnTo>
                  <a:pt x="1481" y="1269"/>
                </a:lnTo>
                <a:lnTo>
                  <a:pt x="1479" y="1269"/>
                </a:lnTo>
                <a:lnTo>
                  <a:pt x="1479" y="1266"/>
                </a:lnTo>
                <a:lnTo>
                  <a:pt x="1477" y="1264"/>
                </a:lnTo>
                <a:lnTo>
                  <a:pt x="1477" y="1264"/>
                </a:lnTo>
                <a:lnTo>
                  <a:pt x="1477" y="1262"/>
                </a:lnTo>
                <a:lnTo>
                  <a:pt x="1475" y="1262"/>
                </a:lnTo>
                <a:lnTo>
                  <a:pt x="1475" y="1262"/>
                </a:lnTo>
                <a:lnTo>
                  <a:pt x="1475" y="1264"/>
                </a:lnTo>
                <a:lnTo>
                  <a:pt x="1475" y="1266"/>
                </a:lnTo>
                <a:lnTo>
                  <a:pt x="1473" y="1269"/>
                </a:lnTo>
                <a:lnTo>
                  <a:pt x="1473" y="1269"/>
                </a:lnTo>
                <a:lnTo>
                  <a:pt x="1473" y="1269"/>
                </a:lnTo>
                <a:lnTo>
                  <a:pt x="1475" y="1271"/>
                </a:lnTo>
                <a:lnTo>
                  <a:pt x="1473" y="1271"/>
                </a:lnTo>
                <a:lnTo>
                  <a:pt x="1473" y="1271"/>
                </a:lnTo>
                <a:lnTo>
                  <a:pt x="1471" y="1271"/>
                </a:lnTo>
                <a:lnTo>
                  <a:pt x="1473" y="1273"/>
                </a:lnTo>
                <a:lnTo>
                  <a:pt x="1473" y="1273"/>
                </a:lnTo>
                <a:lnTo>
                  <a:pt x="1475" y="1273"/>
                </a:lnTo>
                <a:close/>
                <a:moveTo>
                  <a:pt x="1471" y="1302"/>
                </a:moveTo>
                <a:lnTo>
                  <a:pt x="1471" y="1302"/>
                </a:lnTo>
                <a:lnTo>
                  <a:pt x="1469" y="1302"/>
                </a:lnTo>
                <a:lnTo>
                  <a:pt x="1467" y="1302"/>
                </a:lnTo>
                <a:lnTo>
                  <a:pt x="1469" y="1302"/>
                </a:lnTo>
                <a:lnTo>
                  <a:pt x="1469" y="1302"/>
                </a:lnTo>
                <a:lnTo>
                  <a:pt x="1469" y="1304"/>
                </a:lnTo>
                <a:lnTo>
                  <a:pt x="1471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4"/>
                </a:lnTo>
                <a:lnTo>
                  <a:pt x="1473" y="1302"/>
                </a:lnTo>
                <a:lnTo>
                  <a:pt x="1471" y="1302"/>
                </a:lnTo>
                <a:lnTo>
                  <a:pt x="1471" y="1302"/>
                </a:lnTo>
                <a:close/>
                <a:moveTo>
                  <a:pt x="1509" y="1105"/>
                </a:moveTo>
                <a:lnTo>
                  <a:pt x="1507" y="1105"/>
                </a:lnTo>
                <a:lnTo>
                  <a:pt x="1507" y="1105"/>
                </a:lnTo>
                <a:lnTo>
                  <a:pt x="1511" y="1105"/>
                </a:lnTo>
                <a:lnTo>
                  <a:pt x="1509" y="1105"/>
                </a:lnTo>
                <a:close/>
                <a:moveTo>
                  <a:pt x="1511" y="1271"/>
                </a:moveTo>
                <a:lnTo>
                  <a:pt x="1511" y="1271"/>
                </a:lnTo>
                <a:lnTo>
                  <a:pt x="1513" y="1273"/>
                </a:lnTo>
                <a:lnTo>
                  <a:pt x="1513" y="1273"/>
                </a:lnTo>
                <a:lnTo>
                  <a:pt x="1515" y="1275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5" y="1277"/>
                </a:lnTo>
                <a:lnTo>
                  <a:pt x="1517" y="1277"/>
                </a:lnTo>
                <a:lnTo>
                  <a:pt x="1517" y="1277"/>
                </a:lnTo>
                <a:lnTo>
                  <a:pt x="1513" y="1273"/>
                </a:lnTo>
                <a:lnTo>
                  <a:pt x="1513" y="1273"/>
                </a:lnTo>
                <a:lnTo>
                  <a:pt x="1511" y="1271"/>
                </a:lnTo>
                <a:lnTo>
                  <a:pt x="1511" y="1269"/>
                </a:lnTo>
                <a:lnTo>
                  <a:pt x="1511" y="1269"/>
                </a:lnTo>
                <a:lnTo>
                  <a:pt x="1511" y="1271"/>
                </a:lnTo>
                <a:close/>
                <a:moveTo>
                  <a:pt x="1519" y="1292"/>
                </a:moveTo>
                <a:lnTo>
                  <a:pt x="1517" y="1294"/>
                </a:lnTo>
                <a:lnTo>
                  <a:pt x="1519" y="1294"/>
                </a:lnTo>
                <a:lnTo>
                  <a:pt x="1521" y="1294"/>
                </a:lnTo>
                <a:lnTo>
                  <a:pt x="1523" y="1298"/>
                </a:lnTo>
                <a:lnTo>
                  <a:pt x="1523" y="1296"/>
                </a:lnTo>
                <a:lnTo>
                  <a:pt x="1523" y="1296"/>
                </a:lnTo>
                <a:lnTo>
                  <a:pt x="1521" y="1294"/>
                </a:lnTo>
                <a:lnTo>
                  <a:pt x="1521" y="1294"/>
                </a:lnTo>
                <a:lnTo>
                  <a:pt x="1519" y="1289"/>
                </a:lnTo>
                <a:lnTo>
                  <a:pt x="1519" y="1289"/>
                </a:lnTo>
                <a:lnTo>
                  <a:pt x="1517" y="1287"/>
                </a:lnTo>
                <a:lnTo>
                  <a:pt x="1517" y="1285"/>
                </a:lnTo>
                <a:lnTo>
                  <a:pt x="1517" y="1285"/>
                </a:lnTo>
                <a:lnTo>
                  <a:pt x="1517" y="1287"/>
                </a:lnTo>
                <a:lnTo>
                  <a:pt x="1517" y="1287"/>
                </a:lnTo>
                <a:lnTo>
                  <a:pt x="1519" y="1289"/>
                </a:lnTo>
                <a:lnTo>
                  <a:pt x="1519" y="1292"/>
                </a:lnTo>
                <a:lnTo>
                  <a:pt x="1519" y="1292"/>
                </a:lnTo>
                <a:lnTo>
                  <a:pt x="1519" y="1292"/>
                </a:lnTo>
                <a:close/>
                <a:moveTo>
                  <a:pt x="1511" y="1092"/>
                </a:moveTo>
                <a:lnTo>
                  <a:pt x="1511" y="1092"/>
                </a:lnTo>
                <a:lnTo>
                  <a:pt x="1511" y="1095"/>
                </a:lnTo>
                <a:lnTo>
                  <a:pt x="1513" y="1095"/>
                </a:lnTo>
                <a:lnTo>
                  <a:pt x="1513" y="1092"/>
                </a:lnTo>
                <a:lnTo>
                  <a:pt x="1511" y="1092"/>
                </a:lnTo>
                <a:close/>
                <a:moveTo>
                  <a:pt x="1517" y="1057"/>
                </a:moveTo>
                <a:lnTo>
                  <a:pt x="1515" y="1061"/>
                </a:lnTo>
                <a:lnTo>
                  <a:pt x="1517" y="1061"/>
                </a:lnTo>
                <a:lnTo>
                  <a:pt x="1519" y="1057"/>
                </a:lnTo>
                <a:lnTo>
                  <a:pt x="1519" y="1055"/>
                </a:lnTo>
                <a:lnTo>
                  <a:pt x="1519" y="1053"/>
                </a:lnTo>
                <a:lnTo>
                  <a:pt x="1519" y="1055"/>
                </a:lnTo>
                <a:lnTo>
                  <a:pt x="1517" y="1057"/>
                </a:lnTo>
                <a:close/>
                <a:moveTo>
                  <a:pt x="1504" y="1109"/>
                </a:moveTo>
                <a:lnTo>
                  <a:pt x="1502" y="1109"/>
                </a:lnTo>
                <a:lnTo>
                  <a:pt x="1500" y="1111"/>
                </a:lnTo>
                <a:lnTo>
                  <a:pt x="1498" y="1113"/>
                </a:lnTo>
                <a:lnTo>
                  <a:pt x="1500" y="1113"/>
                </a:lnTo>
                <a:lnTo>
                  <a:pt x="1502" y="1111"/>
                </a:lnTo>
                <a:lnTo>
                  <a:pt x="1504" y="1109"/>
                </a:lnTo>
                <a:close/>
                <a:moveTo>
                  <a:pt x="1513" y="1103"/>
                </a:moveTo>
                <a:lnTo>
                  <a:pt x="1511" y="1103"/>
                </a:lnTo>
                <a:lnTo>
                  <a:pt x="1511" y="1105"/>
                </a:lnTo>
                <a:lnTo>
                  <a:pt x="1513" y="1103"/>
                </a:lnTo>
                <a:lnTo>
                  <a:pt x="1513" y="1103"/>
                </a:lnTo>
                <a:lnTo>
                  <a:pt x="1515" y="1101"/>
                </a:lnTo>
                <a:lnTo>
                  <a:pt x="1515" y="1099"/>
                </a:lnTo>
                <a:lnTo>
                  <a:pt x="1515" y="1097"/>
                </a:lnTo>
                <a:lnTo>
                  <a:pt x="1515" y="1095"/>
                </a:lnTo>
                <a:lnTo>
                  <a:pt x="1513" y="1095"/>
                </a:lnTo>
                <a:lnTo>
                  <a:pt x="1515" y="1099"/>
                </a:lnTo>
                <a:lnTo>
                  <a:pt x="1515" y="1099"/>
                </a:lnTo>
                <a:lnTo>
                  <a:pt x="1513" y="1103"/>
                </a:lnTo>
                <a:close/>
                <a:moveTo>
                  <a:pt x="1498" y="1113"/>
                </a:moveTo>
                <a:lnTo>
                  <a:pt x="1498" y="1113"/>
                </a:lnTo>
                <a:lnTo>
                  <a:pt x="1498" y="1113"/>
                </a:lnTo>
                <a:lnTo>
                  <a:pt x="1496" y="1111"/>
                </a:lnTo>
                <a:lnTo>
                  <a:pt x="1496" y="1113"/>
                </a:lnTo>
                <a:lnTo>
                  <a:pt x="1498" y="1113"/>
                </a:lnTo>
                <a:lnTo>
                  <a:pt x="1498" y="1113"/>
                </a:lnTo>
                <a:close/>
                <a:moveTo>
                  <a:pt x="1530" y="1279"/>
                </a:moveTo>
                <a:lnTo>
                  <a:pt x="1530" y="1279"/>
                </a:lnTo>
                <a:lnTo>
                  <a:pt x="1530" y="1279"/>
                </a:lnTo>
                <a:lnTo>
                  <a:pt x="1527" y="1279"/>
                </a:lnTo>
                <a:lnTo>
                  <a:pt x="1527" y="1281"/>
                </a:lnTo>
                <a:lnTo>
                  <a:pt x="1527" y="1281"/>
                </a:lnTo>
                <a:lnTo>
                  <a:pt x="1530" y="1279"/>
                </a:lnTo>
                <a:close/>
                <a:moveTo>
                  <a:pt x="1458" y="1300"/>
                </a:moveTo>
                <a:lnTo>
                  <a:pt x="1458" y="1300"/>
                </a:lnTo>
                <a:lnTo>
                  <a:pt x="1458" y="1300"/>
                </a:lnTo>
                <a:lnTo>
                  <a:pt x="1454" y="1298"/>
                </a:lnTo>
                <a:lnTo>
                  <a:pt x="1454" y="1298"/>
                </a:lnTo>
                <a:lnTo>
                  <a:pt x="1454" y="1298"/>
                </a:lnTo>
                <a:lnTo>
                  <a:pt x="1456" y="1300"/>
                </a:lnTo>
                <a:lnTo>
                  <a:pt x="1458" y="1300"/>
                </a:lnTo>
                <a:close/>
                <a:moveTo>
                  <a:pt x="1479" y="1310"/>
                </a:moveTo>
                <a:lnTo>
                  <a:pt x="1481" y="1310"/>
                </a:lnTo>
                <a:lnTo>
                  <a:pt x="1481" y="1310"/>
                </a:lnTo>
                <a:lnTo>
                  <a:pt x="1481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3" y="1310"/>
                </a:lnTo>
                <a:lnTo>
                  <a:pt x="1481" y="1308"/>
                </a:lnTo>
                <a:lnTo>
                  <a:pt x="1479" y="1308"/>
                </a:lnTo>
                <a:lnTo>
                  <a:pt x="1479" y="1308"/>
                </a:lnTo>
                <a:lnTo>
                  <a:pt x="1479" y="1310"/>
                </a:lnTo>
                <a:lnTo>
                  <a:pt x="1479" y="1310"/>
                </a:lnTo>
                <a:close/>
                <a:moveTo>
                  <a:pt x="1595" y="1451"/>
                </a:moveTo>
                <a:lnTo>
                  <a:pt x="1595" y="1449"/>
                </a:lnTo>
                <a:lnTo>
                  <a:pt x="1592" y="1449"/>
                </a:lnTo>
                <a:lnTo>
                  <a:pt x="1592" y="1449"/>
                </a:lnTo>
                <a:lnTo>
                  <a:pt x="1592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lnTo>
                  <a:pt x="1595" y="1451"/>
                </a:lnTo>
                <a:close/>
                <a:moveTo>
                  <a:pt x="1496" y="1371"/>
                </a:moveTo>
                <a:lnTo>
                  <a:pt x="1498" y="1371"/>
                </a:lnTo>
                <a:lnTo>
                  <a:pt x="1498" y="1371"/>
                </a:lnTo>
                <a:lnTo>
                  <a:pt x="1500" y="1371"/>
                </a:lnTo>
                <a:lnTo>
                  <a:pt x="1502" y="1371"/>
                </a:lnTo>
                <a:lnTo>
                  <a:pt x="1504" y="1371"/>
                </a:lnTo>
                <a:lnTo>
                  <a:pt x="1502" y="1371"/>
                </a:lnTo>
                <a:lnTo>
                  <a:pt x="1502" y="1367"/>
                </a:lnTo>
                <a:lnTo>
                  <a:pt x="1496" y="1367"/>
                </a:lnTo>
                <a:lnTo>
                  <a:pt x="1496" y="1365"/>
                </a:lnTo>
                <a:lnTo>
                  <a:pt x="1494" y="1365"/>
                </a:lnTo>
                <a:lnTo>
                  <a:pt x="1492" y="1365"/>
                </a:lnTo>
                <a:lnTo>
                  <a:pt x="1492" y="1365"/>
                </a:lnTo>
                <a:lnTo>
                  <a:pt x="1490" y="1363"/>
                </a:lnTo>
                <a:lnTo>
                  <a:pt x="1488" y="1363"/>
                </a:lnTo>
                <a:lnTo>
                  <a:pt x="1488" y="1363"/>
                </a:lnTo>
                <a:lnTo>
                  <a:pt x="1486" y="1363"/>
                </a:lnTo>
                <a:lnTo>
                  <a:pt x="1479" y="1363"/>
                </a:lnTo>
                <a:lnTo>
                  <a:pt x="1479" y="1363"/>
                </a:lnTo>
                <a:lnTo>
                  <a:pt x="1477" y="1363"/>
                </a:lnTo>
                <a:lnTo>
                  <a:pt x="1477" y="1363"/>
                </a:lnTo>
                <a:lnTo>
                  <a:pt x="1475" y="1363"/>
                </a:lnTo>
                <a:lnTo>
                  <a:pt x="1473" y="1363"/>
                </a:lnTo>
                <a:lnTo>
                  <a:pt x="1473" y="1365"/>
                </a:lnTo>
                <a:lnTo>
                  <a:pt x="1473" y="1365"/>
                </a:lnTo>
                <a:lnTo>
                  <a:pt x="1473" y="1367"/>
                </a:lnTo>
                <a:lnTo>
                  <a:pt x="1477" y="1367"/>
                </a:lnTo>
                <a:lnTo>
                  <a:pt x="1477" y="1367"/>
                </a:lnTo>
                <a:lnTo>
                  <a:pt x="1477" y="1369"/>
                </a:lnTo>
                <a:lnTo>
                  <a:pt x="1479" y="1369"/>
                </a:lnTo>
                <a:lnTo>
                  <a:pt x="1479" y="1369"/>
                </a:lnTo>
                <a:lnTo>
                  <a:pt x="1481" y="1371"/>
                </a:lnTo>
                <a:lnTo>
                  <a:pt x="1483" y="1371"/>
                </a:lnTo>
                <a:lnTo>
                  <a:pt x="1486" y="1371"/>
                </a:lnTo>
                <a:lnTo>
                  <a:pt x="1488" y="1373"/>
                </a:lnTo>
                <a:lnTo>
                  <a:pt x="1488" y="1373"/>
                </a:lnTo>
                <a:lnTo>
                  <a:pt x="1490" y="1373"/>
                </a:lnTo>
                <a:lnTo>
                  <a:pt x="1490" y="1371"/>
                </a:lnTo>
                <a:lnTo>
                  <a:pt x="1490" y="1371"/>
                </a:lnTo>
                <a:lnTo>
                  <a:pt x="1492" y="1371"/>
                </a:lnTo>
                <a:lnTo>
                  <a:pt x="1492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4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lnTo>
                  <a:pt x="1496" y="1371"/>
                </a:lnTo>
                <a:close/>
                <a:moveTo>
                  <a:pt x="1404" y="1317"/>
                </a:moveTo>
                <a:lnTo>
                  <a:pt x="1404" y="1317"/>
                </a:lnTo>
                <a:lnTo>
                  <a:pt x="1402" y="1317"/>
                </a:lnTo>
                <a:lnTo>
                  <a:pt x="1402" y="1317"/>
                </a:lnTo>
                <a:lnTo>
                  <a:pt x="1404" y="1317"/>
                </a:lnTo>
                <a:lnTo>
                  <a:pt x="1404" y="1319"/>
                </a:lnTo>
                <a:lnTo>
                  <a:pt x="1406" y="1319"/>
                </a:lnTo>
                <a:lnTo>
                  <a:pt x="1408" y="1319"/>
                </a:lnTo>
                <a:lnTo>
                  <a:pt x="1410" y="1317"/>
                </a:lnTo>
                <a:lnTo>
                  <a:pt x="1412" y="1317"/>
                </a:lnTo>
                <a:lnTo>
                  <a:pt x="1412" y="1317"/>
                </a:lnTo>
                <a:lnTo>
                  <a:pt x="1410" y="1315"/>
                </a:lnTo>
                <a:lnTo>
                  <a:pt x="1410" y="1313"/>
                </a:lnTo>
                <a:lnTo>
                  <a:pt x="1410" y="1313"/>
                </a:lnTo>
                <a:lnTo>
                  <a:pt x="1408" y="1313"/>
                </a:lnTo>
                <a:lnTo>
                  <a:pt x="1406" y="1310"/>
                </a:lnTo>
                <a:lnTo>
                  <a:pt x="1404" y="1313"/>
                </a:lnTo>
                <a:lnTo>
                  <a:pt x="1404" y="1313"/>
                </a:lnTo>
                <a:lnTo>
                  <a:pt x="1406" y="1317"/>
                </a:lnTo>
                <a:lnTo>
                  <a:pt x="1406" y="1317"/>
                </a:lnTo>
                <a:lnTo>
                  <a:pt x="1404" y="1317"/>
                </a:lnTo>
                <a:close/>
                <a:moveTo>
                  <a:pt x="1414" y="1495"/>
                </a:moveTo>
                <a:lnTo>
                  <a:pt x="1416" y="1497"/>
                </a:lnTo>
                <a:lnTo>
                  <a:pt x="1416" y="1497"/>
                </a:lnTo>
                <a:lnTo>
                  <a:pt x="1416" y="1495"/>
                </a:lnTo>
                <a:lnTo>
                  <a:pt x="1416" y="1495"/>
                </a:lnTo>
                <a:lnTo>
                  <a:pt x="1414" y="1495"/>
                </a:lnTo>
                <a:close/>
                <a:moveTo>
                  <a:pt x="1431" y="1350"/>
                </a:move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29" y="1350"/>
                </a:lnTo>
                <a:lnTo>
                  <a:pt x="1431" y="1350"/>
                </a:lnTo>
                <a:lnTo>
                  <a:pt x="1431" y="1350"/>
                </a:lnTo>
                <a:lnTo>
                  <a:pt x="1433" y="1350"/>
                </a:lnTo>
                <a:lnTo>
                  <a:pt x="1433" y="1350"/>
                </a:lnTo>
                <a:lnTo>
                  <a:pt x="1431" y="1350"/>
                </a:lnTo>
                <a:close/>
                <a:moveTo>
                  <a:pt x="1519" y="1342"/>
                </a:moveTo>
                <a:lnTo>
                  <a:pt x="1521" y="1342"/>
                </a:lnTo>
                <a:lnTo>
                  <a:pt x="1521" y="1342"/>
                </a:lnTo>
                <a:lnTo>
                  <a:pt x="1523" y="1340"/>
                </a:lnTo>
                <a:lnTo>
                  <a:pt x="1527" y="1340"/>
                </a:lnTo>
                <a:lnTo>
                  <a:pt x="1530" y="1340"/>
                </a:lnTo>
                <a:lnTo>
                  <a:pt x="1532" y="1340"/>
                </a:lnTo>
                <a:lnTo>
                  <a:pt x="1532" y="1338"/>
                </a:lnTo>
                <a:lnTo>
                  <a:pt x="1534" y="1338"/>
                </a:lnTo>
                <a:lnTo>
                  <a:pt x="1534" y="1338"/>
                </a:lnTo>
                <a:lnTo>
                  <a:pt x="1534" y="1336"/>
                </a:lnTo>
                <a:lnTo>
                  <a:pt x="1534" y="1336"/>
                </a:lnTo>
                <a:lnTo>
                  <a:pt x="1532" y="1336"/>
                </a:lnTo>
                <a:lnTo>
                  <a:pt x="1532" y="1336"/>
                </a:lnTo>
                <a:lnTo>
                  <a:pt x="1530" y="1336"/>
                </a:lnTo>
                <a:lnTo>
                  <a:pt x="1527" y="1334"/>
                </a:lnTo>
                <a:lnTo>
                  <a:pt x="1525" y="1331"/>
                </a:lnTo>
                <a:lnTo>
                  <a:pt x="1525" y="1331"/>
                </a:lnTo>
                <a:lnTo>
                  <a:pt x="1523" y="1331"/>
                </a:lnTo>
                <a:lnTo>
                  <a:pt x="1521" y="1329"/>
                </a:lnTo>
                <a:lnTo>
                  <a:pt x="1519" y="1329"/>
                </a:lnTo>
                <a:lnTo>
                  <a:pt x="1517" y="1329"/>
                </a:lnTo>
                <a:lnTo>
                  <a:pt x="1513" y="1329"/>
                </a:lnTo>
                <a:lnTo>
                  <a:pt x="1513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9"/>
                </a:lnTo>
                <a:lnTo>
                  <a:pt x="1511" y="1327"/>
                </a:lnTo>
                <a:lnTo>
                  <a:pt x="1513" y="1327"/>
                </a:lnTo>
                <a:lnTo>
                  <a:pt x="1511" y="1327"/>
                </a:lnTo>
                <a:lnTo>
                  <a:pt x="1513" y="1325"/>
                </a:lnTo>
                <a:lnTo>
                  <a:pt x="1513" y="1325"/>
                </a:lnTo>
                <a:lnTo>
                  <a:pt x="1513" y="1325"/>
                </a:lnTo>
                <a:lnTo>
                  <a:pt x="1511" y="1323"/>
                </a:lnTo>
                <a:lnTo>
                  <a:pt x="1509" y="1323"/>
                </a:lnTo>
                <a:lnTo>
                  <a:pt x="1507" y="1323"/>
                </a:lnTo>
                <a:lnTo>
                  <a:pt x="1502" y="1321"/>
                </a:lnTo>
                <a:lnTo>
                  <a:pt x="1500" y="1321"/>
                </a:lnTo>
                <a:lnTo>
                  <a:pt x="1498" y="1321"/>
                </a:lnTo>
                <a:lnTo>
                  <a:pt x="1498" y="1321"/>
                </a:lnTo>
                <a:lnTo>
                  <a:pt x="1496" y="1321"/>
                </a:lnTo>
                <a:lnTo>
                  <a:pt x="1496" y="1321"/>
                </a:lnTo>
                <a:lnTo>
                  <a:pt x="1496" y="1319"/>
                </a:lnTo>
                <a:lnTo>
                  <a:pt x="1494" y="1321"/>
                </a:lnTo>
                <a:lnTo>
                  <a:pt x="1494" y="1319"/>
                </a:lnTo>
                <a:lnTo>
                  <a:pt x="1494" y="1319"/>
                </a:lnTo>
                <a:lnTo>
                  <a:pt x="1494" y="1319"/>
                </a:lnTo>
                <a:lnTo>
                  <a:pt x="1490" y="1317"/>
                </a:lnTo>
                <a:lnTo>
                  <a:pt x="1490" y="1317"/>
                </a:lnTo>
                <a:lnTo>
                  <a:pt x="1490" y="1319"/>
                </a:lnTo>
                <a:lnTo>
                  <a:pt x="1488" y="1319"/>
                </a:lnTo>
                <a:lnTo>
                  <a:pt x="1488" y="1317"/>
                </a:lnTo>
                <a:lnTo>
                  <a:pt x="1488" y="1317"/>
                </a:lnTo>
                <a:lnTo>
                  <a:pt x="1488" y="1317"/>
                </a:lnTo>
                <a:lnTo>
                  <a:pt x="1490" y="1317"/>
                </a:lnTo>
                <a:lnTo>
                  <a:pt x="1490" y="1315"/>
                </a:lnTo>
                <a:lnTo>
                  <a:pt x="1490" y="1315"/>
                </a:lnTo>
                <a:lnTo>
                  <a:pt x="1488" y="1315"/>
                </a:lnTo>
                <a:lnTo>
                  <a:pt x="1488" y="1315"/>
                </a:lnTo>
                <a:lnTo>
                  <a:pt x="1486" y="1313"/>
                </a:lnTo>
                <a:lnTo>
                  <a:pt x="1483" y="1313"/>
                </a:lnTo>
                <a:lnTo>
                  <a:pt x="1483" y="1313"/>
                </a:lnTo>
                <a:lnTo>
                  <a:pt x="1486" y="1313"/>
                </a:lnTo>
                <a:lnTo>
                  <a:pt x="1486" y="1313"/>
                </a:lnTo>
                <a:lnTo>
                  <a:pt x="1483" y="1315"/>
                </a:lnTo>
                <a:lnTo>
                  <a:pt x="1483" y="1313"/>
                </a:lnTo>
                <a:lnTo>
                  <a:pt x="1479" y="1313"/>
                </a:lnTo>
                <a:lnTo>
                  <a:pt x="1477" y="1310"/>
                </a:lnTo>
                <a:lnTo>
                  <a:pt x="1475" y="1308"/>
                </a:lnTo>
                <a:lnTo>
                  <a:pt x="1467" y="1304"/>
                </a:lnTo>
                <a:lnTo>
                  <a:pt x="1467" y="1304"/>
                </a:lnTo>
                <a:lnTo>
                  <a:pt x="1467" y="1304"/>
                </a:lnTo>
                <a:lnTo>
                  <a:pt x="1465" y="1304"/>
                </a:lnTo>
                <a:lnTo>
                  <a:pt x="1465" y="1304"/>
                </a:lnTo>
                <a:lnTo>
                  <a:pt x="1460" y="1304"/>
                </a:lnTo>
                <a:lnTo>
                  <a:pt x="1458" y="1304"/>
                </a:lnTo>
                <a:lnTo>
                  <a:pt x="1458" y="1304"/>
                </a:lnTo>
                <a:lnTo>
                  <a:pt x="1456" y="1302"/>
                </a:lnTo>
                <a:lnTo>
                  <a:pt x="1456" y="1302"/>
                </a:lnTo>
                <a:lnTo>
                  <a:pt x="1454" y="1300"/>
                </a:lnTo>
                <a:lnTo>
                  <a:pt x="1450" y="1298"/>
                </a:lnTo>
                <a:lnTo>
                  <a:pt x="1452" y="1298"/>
                </a:lnTo>
                <a:lnTo>
                  <a:pt x="1450" y="1298"/>
                </a:lnTo>
                <a:lnTo>
                  <a:pt x="1450" y="1298"/>
                </a:lnTo>
                <a:lnTo>
                  <a:pt x="1448" y="1296"/>
                </a:lnTo>
                <a:lnTo>
                  <a:pt x="1446" y="1296"/>
                </a:lnTo>
                <a:lnTo>
                  <a:pt x="1446" y="1296"/>
                </a:lnTo>
                <a:lnTo>
                  <a:pt x="1444" y="1296"/>
                </a:lnTo>
                <a:lnTo>
                  <a:pt x="1442" y="1296"/>
                </a:lnTo>
                <a:lnTo>
                  <a:pt x="1442" y="1296"/>
                </a:lnTo>
                <a:lnTo>
                  <a:pt x="1439" y="1294"/>
                </a:lnTo>
                <a:lnTo>
                  <a:pt x="1439" y="1294"/>
                </a:lnTo>
                <a:lnTo>
                  <a:pt x="1433" y="1294"/>
                </a:lnTo>
                <a:lnTo>
                  <a:pt x="1433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31" y="1294"/>
                </a:lnTo>
                <a:lnTo>
                  <a:pt x="1429" y="1294"/>
                </a:lnTo>
                <a:lnTo>
                  <a:pt x="1427" y="1294"/>
                </a:lnTo>
                <a:lnTo>
                  <a:pt x="1423" y="1294"/>
                </a:lnTo>
                <a:lnTo>
                  <a:pt x="1419" y="1292"/>
                </a:lnTo>
                <a:lnTo>
                  <a:pt x="1414" y="1294"/>
                </a:lnTo>
                <a:lnTo>
                  <a:pt x="1412" y="1294"/>
                </a:lnTo>
                <a:lnTo>
                  <a:pt x="1410" y="1294"/>
                </a:lnTo>
                <a:lnTo>
                  <a:pt x="1402" y="1296"/>
                </a:lnTo>
                <a:lnTo>
                  <a:pt x="1402" y="1296"/>
                </a:lnTo>
                <a:lnTo>
                  <a:pt x="1389" y="1300"/>
                </a:lnTo>
                <a:lnTo>
                  <a:pt x="1389" y="1300"/>
                </a:lnTo>
                <a:lnTo>
                  <a:pt x="1387" y="1302"/>
                </a:lnTo>
                <a:lnTo>
                  <a:pt x="1385" y="1304"/>
                </a:lnTo>
                <a:lnTo>
                  <a:pt x="1385" y="1306"/>
                </a:lnTo>
                <a:lnTo>
                  <a:pt x="1387" y="1308"/>
                </a:lnTo>
                <a:lnTo>
                  <a:pt x="1385" y="1310"/>
                </a:lnTo>
                <a:lnTo>
                  <a:pt x="1385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79" y="1313"/>
                </a:lnTo>
                <a:lnTo>
                  <a:pt x="1381" y="1313"/>
                </a:lnTo>
                <a:lnTo>
                  <a:pt x="1381" y="1310"/>
                </a:lnTo>
                <a:lnTo>
                  <a:pt x="1383" y="1310"/>
                </a:lnTo>
                <a:lnTo>
                  <a:pt x="1383" y="1310"/>
                </a:lnTo>
                <a:lnTo>
                  <a:pt x="1383" y="1313"/>
                </a:lnTo>
                <a:lnTo>
                  <a:pt x="1383" y="1315"/>
                </a:lnTo>
                <a:lnTo>
                  <a:pt x="1385" y="1313"/>
                </a:lnTo>
                <a:lnTo>
                  <a:pt x="1387" y="1313"/>
                </a:lnTo>
                <a:lnTo>
                  <a:pt x="1389" y="1310"/>
                </a:lnTo>
                <a:lnTo>
                  <a:pt x="1391" y="1310"/>
                </a:lnTo>
                <a:lnTo>
                  <a:pt x="1391" y="1310"/>
                </a:lnTo>
                <a:lnTo>
                  <a:pt x="1391" y="1308"/>
                </a:lnTo>
                <a:lnTo>
                  <a:pt x="1391" y="1308"/>
                </a:lnTo>
                <a:lnTo>
                  <a:pt x="1391" y="1308"/>
                </a:lnTo>
                <a:lnTo>
                  <a:pt x="1395" y="1308"/>
                </a:lnTo>
                <a:lnTo>
                  <a:pt x="1395" y="1308"/>
                </a:lnTo>
                <a:lnTo>
                  <a:pt x="1398" y="1306"/>
                </a:lnTo>
                <a:lnTo>
                  <a:pt x="1398" y="1306"/>
                </a:lnTo>
                <a:lnTo>
                  <a:pt x="1398" y="1308"/>
                </a:lnTo>
                <a:lnTo>
                  <a:pt x="1400" y="1306"/>
                </a:lnTo>
                <a:lnTo>
                  <a:pt x="1402" y="1306"/>
                </a:lnTo>
                <a:lnTo>
                  <a:pt x="1402" y="1304"/>
                </a:lnTo>
                <a:lnTo>
                  <a:pt x="1404" y="1304"/>
                </a:lnTo>
                <a:lnTo>
                  <a:pt x="1404" y="1304"/>
                </a:lnTo>
                <a:lnTo>
                  <a:pt x="1406" y="1302"/>
                </a:lnTo>
                <a:lnTo>
                  <a:pt x="1408" y="1302"/>
                </a:lnTo>
                <a:lnTo>
                  <a:pt x="1408" y="1300"/>
                </a:lnTo>
                <a:lnTo>
                  <a:pt x="1408" y="1300"/>
                </a:lnTo>
                <a:lnTo>
                  <a:pt x="1421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3" y="1300"/>
                </a:lnTo>
                <a:lnTo>
                  <a:pt x="1425" y="1302"/>
                </a:lnTo>
                <a:lnTo>
                  <a:pt x="1425" y="1302"/>
                </a:lnTo>
                <a:lnTo>
                  <a:pt x="1425" y="1302"/>
                </a:lnTo>
                <a:lnTo>
                  <a:pt x="1423" y="1304"/>
                </a:lnTo>
                <a:lnTo>
                  <a:pt x="1421" y="1304"/>
                </a:lnTo>
                <a:lnTo>
                  <a:pt x="1419" y="1304"/>
                </a:lnTo>
                <a:lnTo>
                  <a:pt x="1421" y="1306"/>
                </a:lnTo>
                <a:lnTo>
                  <a:pt x="1423" y="1306"/>
                </a:lnTo>
                <a:lnTo>
                  <a:pt x="1423" y="1306"/>
                </a:lnTo>
                <a:lnTo>
                  <a:pt x="1427" y="1308"/>
                </a:lnTo>
                <a:lnTo>
                  <a:pt x="1429" y="1308"/>
                </a:lnTo>
                <a:lnTo>
                  <a:pt x="1431" y="1308"/>
                </a:lnTo>
                <a:lnTo>
                  <a:pt x="1431" y="1308"/>
                </a:lnTo>
                <a:lnTo>
                  <a:pt x="1431" y="1306"/>
                </a:lnTo>
                <a:lnTo>
                  <a:pt x="1431" y="1306"/>
                </a:lnTo>
                <a:lnTo>
                  <a:pt x="1433" y="1306"/>
                </a:lnTo>
                <a:lnTo>
                  <a:pt x="1433" y="1308"/>
                </a:lnTo>
                <a:lnTo>
                  <a:pt x="1433" y="1308"/>
                </a:lnTo>
                <a:lnTo>
                  <a:pt x="1433" y="1308"/>
                </a:lnTo>
                <a:lnTo>
                  <a:pt x="1435" y="1310"/>
                </a:lnTo>
                <a:lnTo>
                  <a:pt x="1442" y="1308"/>
                </a:lnTo>
                <a:lnTo>
                  <a:pt x="1442" y="1308"/>
                </a:lnTo>
                <a:lnTo>
                  <a:pt x="1442" y="1308"/>
                </a:lnTo>
                <a:lnTo>
                  <a:pt x="1444" y="1310"/>
                </a:lnTo>
                <a:lnTo>
                  <a:pt x="1444" y="1310"/>
                </a:lnTo>
                <a:lnTo>
                  <a:pt x="1446" y="1313"/>
                </a:lnTo>
                <a:lnTo>
                  <a:pt x="1446" y="1313"/>
                </a:lnTo>
                <a:lnTo>
                  <a:pt x="1450" y="1315"/>
                </a:lnTo>
                <a:lnTo>
                  <a:pt x="1458" y="1317"/>
                </a:lnTo>
                <a:lnTo>
                  <a:pt x="1458" y="1317"/>
                </a:lnTo>
                <a:lnTo>
                  <a:pt x="1460" y="1317"/>
                </a:lnTo>
                <a:lnTo>
                  <a:pt x="1467" y="1317"/>
                </a:lnTo>
                <a:lnTo>
                  <a:pt x="1467" y="1317"/>
                </a:lnTo>
                <a:lnTo>
                  <a:pt x="1469" y="1317"/>
                </a:lnTo>
                <a:lnTo>
                  <a:pt x="1469" y="1319"/>
                </a:lnTo>
                <a:lnTo>
                  <a:pt x="1471" y="1321"/>
                </a:lnTo>
                <a:lnTo>
                  <a:pt x="1471" y="1325"/>
                </a:lnTo>
                <a:lnTo>
                  <a:pt x="1471" y="1325"/>
                </a:lnTo>
                <a:lnTo>
                  <a:pt x="1471" y="1325"/>
                </a:lnTo>
                <a:lnTo>
                  <a:pt x="1473" y="1327"/>
                </a:lnTo>
                <a:lnTo>
                  <a:pt x="1475" y="1329"/>
                </a:lnTo>
                <a:lnTo>
                  <a:pt x="1477" y="1329"/>
                </a:lnTo>
                <a:lnTo>
                  <a:pt x="1479" y="1329"/>
                </a:lnTo>
                <a:lnTo>
                  <a:pt x="1483" y="1329"/>
                </a:lnTo>
                <a:lnTo>
                  <a:pt x="1486" y="1329"/>
                </a:lnTo>
                <a:lnTo>
                  <a:pt x="1488" y="1329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1"/>
                </a:lnTo>
                <a:lnTo>
                  <a:pt x="1490" y="1334"/>
                </a:lnTo>
                <a:lnTo>
                  <a:pt x="1492" y="1334"/>
                </a:lnTo>
                <a:lnTo>
                  <a:pt x="1490" y="1334"/>
                </a:lnTo>
                <a:lnTo>
                  <a:pt x="1490" y="1336"/>
                </a:lnTo>
                <a:lnTo>
                  <a:pt x="1490" y="1336"/>
                </a:lnTo>
                <a:lnTo>
                  <a:pt x="1483" y="1340"/>
                </a:lnTo>
                <a:lnTo>
                  <a:pt x="1481" y="1342"/>
                </a:lnTo>
                <a:lnTo>
                  <a:pt x="1486" y="1342"/>
                </a:lnTo>
                <a:lnTo>
                  <a:pt x="1490" y="1342"/>
                </a:lnTo>
                <a:lnTo>
                  <a:pt x="1492" y="1342"/>
                </a:lnTo>
                <a:lnTo>
                  <a:pt x="1494" y="1342"/>
                </a:lnTo>
                <a:lnTo>
                  <a:pt x="1496" y="1342"/>
                </a:lnTo>
                <a:lnTo>
                  <a:pt x="1500" y="1342"/>
                </a:lnTo>
                <a:lnTo>
                  <a:pt x="1502" y="1340"/>
                </a:lnTo>
                <a:lnTo>
                  <a:pt x="1504" y="1340"/>
                </a:lnTo>
                <a:lnTo>
                  <a:pt x="1511" y="1340"/>
                </a:lnTo>
                <a:lnTo>
                  <a:pt x="1511" y="1342"/>
                </a:lnTo>
                <a:lnTo>
                  <a:pt x="1513" y="1342"/>
                </a:lnTo>
                <a:lnTo>
                  <a:pt x="1517" y="1342"/>
                </a:lnTo>
                <a:lnTo>
                  <a:pt x="1517" y="1342"/>
                </a:lnTo>
                <a:lnTo>
                  <a:pt x="1519" y="1342"/>
                </a:lnTo>
                <a:lnTo>
                  <a:pt x="1519" y="1340"/>
                </a:lnTo>
                <a:lnTo>
                  <a:pt x="1519" y="1342"/>
                </a:lnTo>
                <a:lnTo>
                  <a:pt x="1519" y="1342"/>
                </a:lnTo>
                <a:lnTo>
                  <a:pt x="1519" y="1342"/>
                </a:lnTo>
                <a:close/>
                <a:moveTo>
                  <a:pt x="1641" y="944"/>
                </a:moveTo>
                <a:lnTo>
                  <a:pt x="1641" y="941"/>
                </a:lnTo>
                <a:lnTo>
                  <a:pt x="1641" y="941"/>
                </a:lnTo>
                <a:lnTo>
                  <a:pt x="1639" y="941"/>
                </a:lnTo>
                <a:lnTo>
                  <a:pt x="1639" y="944"/>
                </a:lnTo>
                <a:lnTo>
                  <a:pt x="1641" y="944"/>
                </a:lnTo>
                <a:lnTo>
                  <a:pt x="1641" y="944"/>
                </a:lnTo>
                <a:close/>
                <a:moveTo>
                  <a:pt x="1607" y="1455"/>
                </a:moveTo>
                <a:lnTo>
                  <a:pt x="1607" y="1453"/>
                </a:lnTo>
                <a:lnTo>
                  <a:pt x="1607" y="1453"/>
                </a:lnTo>
                <a:lnTo>
                  <a:pt x="1605" y="1453"/>
                </a:lnTo>
                <a:lnTo>
                  <a:pt x="1605" y="1453"/>
                </a:lnTo>
                <a:lnTo>
                  <a:pt x="1609" y="1455"/>
                </a:lnTo>
                <a:lnTo>
                  <a:pt x="1611" y="1457"/>
                </a:lnTo>
                <a:lnTo>
                  <a:pt x="1611" y="1457"/>
                </a:lnTo>
                <a:lnTo>
                  <a:pt x="1611" y="1455"/>
                </a:lnTo>
                <a:lnTo>
                  <a:pt x="1607" y="1455"/>
                </a:lnTo>
                <a:close/>
                <a:moveTo>
                  <a:pt x="1647" y="950"/>
                </a:moveTo>
                <a:lnTo>
                  <a:pt x="1647" y="950"/>
                </a:lnTo>
                <a:lnTo>
                  <a:pt x="1647" y="952"/>
                </a:lnTo>
                <a:lnTo>
                  <a:pt x="1647" y="950"/>
                </a:lnTo>
                <a:lnTo>
                  <a:pt x="1649" y="948"/>
                </a:lnTo>
                <a:lnTo>
                  <a:pt x="1647" y="950"/>
                </a:lnTo>
                <a:close/>
                <a:moveTo>
                  <a:pt x="1613" y="1367"/>
                </a:moveTo>
                <a:lnTo>
                  <a:pt x="1613" y="1367"/>
                </a:lnTo>
                <a:lnTo>
                  <a:pt x="1613" y="1365"/>
                </a:lnTo>
                <a:lnTo>
                  <a:pt x="1613" y="1365"/>
                </a:lnTo>
                <a:lnTo>
                  <a:pt x="1615" y="1365"/>
                </a:lnTo>
                <a:lnTo>
                  <a:pt x="1615" y="1363"/>
                </a:lnTo>
                <a:lnTo>
                  <a:pt x="1618" y="1363"/>
                </a:lnTo>
                <a:lnTo>
                  <a:pt x="1618" y="1361"/>
                </a:lnTo>
                <a:lnTo>
                  <a:pt x="1618" y="1361"/>
                </a:lnTo>
                <a:lnTo>
                  <a:pt x="1615" y="1359"/>
                </a:lnTo>
                <a:lnTo>
                  <a:pt x="1613" y="1357"/>
                </a:lnTo>
                <a:lnTo>
                  <a:pt x="1609" y="1354"/>
                </a:lnTo>
                <a:lnTo>
                  <a:pt x="1607" y="1354"/>
                </a:lnTo>
                <a:lnTo>
                  <a:pt x="1605" y="1354"/>
                </a:lnTo>
                <a:lnTo>
                  <a:pt x="1605" y="1354"/>
                </a:lnTo>
                <a:lnTo>
                  <a:pt x="1603" y="1354"/>
                </a:lnTo>
                <a:lnTo>
                  <a:pt x="1601" y="1354"/>
                </a:lnTo>
                <a:lnTo>
                  <a:pt x="1599" y="1352"/>
                </a:lnTo>
                <a:lnTo>
                  <a:pt x="1599" y="1352"/>
                </a:lnTo>
                <a:lnTo>
                  <a:pt x="1599" y="1352"/>
                </a:lnTo>
                <a:lnTo>
                  <a:pt x="1601" y="1352"/>
                </a:lnTo>
                <a:lnTo>
                  <a:pt x="1603" y="1352"/>
                </a:lnTo>
                <a:lnTo>
                  <a:pt x="1605" y="1352"/>
                </a:lnTo>
                <a:lnTo>
                  <a:pt x="1605" y="1350"/>
                </a:lnTo>
                <a:lnTo>
                  <a:pt x="1603" y="1350"/>
                </a:lnTo>
                <a:lnTo>
                  <a:pt x="1597" y="1350"/>
                </a:lnTo>
                <a:lnTo>
                  <a:pt x="1597" y="1350"/>
                </a:lnTo>
                <a:lnTo>
                  <a:pt x="1595" y="1348"/>
                </a:lnTo>
                <a:lnTo>
                  <a:pt x="1595" y="1346"/>
                </a:lnTo>
                <a:lnTo>
                  <a:pt x="1595" y="1346"/>
                </a:lnTo>
                <a:lnTo>
                  <a:pt x="1592" y="1346"/>
                </a:lnTo>
                <a:lnTo>
                  <a:pt x="1592" y="1346"/>
                </a:lnTo>
                <a:lnTo>
                  <a:pt x="1590" y="1346"/>
                </a:lnTo>
                <a:lnTo>
                  <a:pt x="1588" y="1346"/>
                </a:lnTo>
                <a:lnTo>
                  <a:pt x="1588" y="1344"/>
                </a:lnTo>
                <a:lnTo>
                  <a:pt x="1586" y="1344"/>
                </a:lnTo>
                <a:lnTo>
                  <a:pt x="1584" y="1344"/>
                </a:lnTo>
                <a:lnTo>
                  <a:pt x="1584" y="1344"/>
                </a:lnTo>
                <a:lnTo>
                  <a:pt x="1582" y="1342"/>
                </a:lnTo>
                <a:lnTo>
                  <a:pt x="1582" y="1342"/>
                </a:lnTo>
                <a:lnTo>
                  <a:pt x="1580" y="1342"/>
                </a:lnTo>
                <a:lnTo>
                  <a:pt x="1578" y="1342"/>
                </a:lnTo>
                <a:lnTo>
                  <a:pt x="1576" y="1342"/>
                </a:lnTo>
                <a:lnTo>
                  <a:pt x="1576" y="1342"/>
                </a:lnTo>
                <a:lnTo>
                  <a:pt x="1574" y="1342"/>
                </a:lnTo>
                <a:lnTo>
                  <a:pt x="1571" y="1342"/>
                </a:lnTo>
                <a:lnTo>
                  <a:pt x="1569" y="1342"/>
                </a:lnTo>
                <a:lnTo>
                  <a:pt x="1569" y="1342"/>
                </a:lnTo>
                <a:lnTo>
                  <a:pt x="1569" y="1344"/>
                </a:lnTo>
                <a:lnTo>
                  <a:pt x="1569" y="1344"/>
                </a:lnTo>
                <a:lnTo>
                  <a:pt x="1567" y="1344"/>
                </a:lnTo>
                <a:lnTo>
                  <a:pt x="1567" y="1344"/>
                </a:lnTo>
                <a:lnTo>
                  <a:pt x="1565" y="1344"/>
                </a:lnTo>
                <a:lnTo>
                  <a:pt x="1561" y="1344"/>
                </a:lnTo>
                <a:lnTo>
                  <a:pt x="1559" y="1344"/>
                </a:lnTo>
                <a:lnTo>
                  <a:pt x="1555" y="1342"/>
                </a:lnTo>
                <a:lnTo>
                  <a:pt x="1553" y="1342"/>
                </a:lnTo>
                <a:lnTo>
                  <a:pt x="1548" y="1342"/>
                </a:lnTo>
                <a:lnTo>
                  <a:pt x="1546" y="1342"/>
                </a:lnTo>
                <a:lnTo>
                  <a:pt x="1546" y="1342"/>
                </a:lnTo>
                <a:lnTo>
                  <a:pt x="1544" y="1344"/>
                </a:lnTo>
                <a:lnTo>
                  <a:pt x="1544" y="1344"/>
                </a:lnTo>
                <a:lnTo>
                  <a:pt x="1544" y="1346"/>
                </a:lnTo>
                <a:lnTo>
                  <a:pt x="1546" y="1346"/>
                </a:lnTo>
                <a:lnTo>
                  <a:pt x="1548" y="1346"/>
                </a:lnTo>
                <a:lnTo>
                  <a:pt x="1553" y="1348"/>
                </a:lnTo>
                <a:lnTo>
                  <a:pt x="1555" y="1348"/>
                </a:lnTo>
                <a:lnTo>
                  <a:pt x="1555" y="1350"/>
                </a:lnTo>
                <a:lnTo>
                  <a:pt x="1553" y="1352"/>
                </a:lnTo>
                <a:lnTo>
                  <a:pt x="1555" y="1352"/>
                </a:lnTo>
                <a:lnTo>
                  <a:pt x="1553" y="1354"/>
                </a:lnTo>
                <a:lnTo>
                  <a:pt x="1555" y="1357"/>
                </a:lnTo>
                <a:lnTo>
                  <a:pt x="1559" y="1359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9" y="1361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5" y="1363"/>
                </a:lnTo>
                <a:lnTo>
                  <a:pt x="1553" y="1363"/>
                </a:lnTo>
                <a:lnTo>
                  <a:pt x="1551" y="1363"/>
                </a:lnTo>
                <a:lnTo>
                  <a:pt x="1542" y="1363"/>
                </a:lnTo>
                <a:lnTo>
                  <a:pt x="1540" y="1361"/>
                </a:lnTo>
                <a:lnTo>
                  <a:pt x="1538" y="1361"/>
                </a:lnTo>
                <a:lnTo>
                  <a:pt x="1536" y="1361"/>
                </a:lnTo>
                <a:lnTo>
                  <a:pt x="1534" y="1361"/>
                </a:lnTo>
                <a:lnTo>
                  <a:pt x="1532" y="1361"/>
                </a:lnTo>
                <a:lnTo>
                  <a:pt x="1532" y="1361"/>
                </a:lnTo>
                <a:lnTo>
                  <a:pt x="1530" y="1361"/>
                </a:lnTo>
                <a:lnTo>
                  <a:pt x="1530" y="1363"/>
                </a:lnTo>
                <a:lnTo>
                  <a:pt x="1530" y="1365"/>
                </a:lnTo>
                <a:lnTo>
                  <a:pt x="1530" y="1365"/>
                </a:lnTo>
                <a:lnTo>
                  <a:pt x="1534" y="1365"/>
                </a:lnTo>
                <a:lnTo>
                  <a:pt x="1534" y="1367"/>
                </a:lnTo>
                <a:lnTo>
                  <a:pt x="1536" y="1367"/>
                </a:lnTo>
                <a:lnTo>
                  <a:pt x="1538" y="1369"/>
                </a:lnTo>
                <a:lnTo>
                  <a:pt x="1538" y="1369"/>
                </a:lnTo>
                <a:lnTo>
                  <a:pt x="1538" y="1369"/>
                </a:lnTo>
                <a:lnTo>
                  <a:pt x="1540" y="1367"/>
                </a:lnTo>
                <a:lnTo>
                  <a:pt x="1540" y="1367"/>
                </a:lnTo>
                <a:lnTo>
                  <a:pt x="1542" y="1367"/>
                </a:lnTo>
                <a:lnTo>
                  <a:pt x="1544" y="1367"/>
                </a:lnTo>
                <a:lnTo>
                  <a:pt x="1546" y="1367"/>
                </a:lnTo>
                <a:lnTo>
                  <a:pt x="1548" y="1367"/>
                </a:lnTo>
                <a:lnTo>
                  <a:pt x="1553" y="1367"/>
                </a:lnTo>
                <a:lnTo>
                  <a:pt x="1555" y="1367"/>
                </a:lnTo>
                <a:lnTo>
                  <a:pt x="1555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57" y="1367"/>
                </a:lnTo>
                <a:lnTo>
                  <a:pt x="1563" y="1367"/>
                </a:lnTo>
                <a:lnTo>
                  <a:pt x="1565" y="1367"/>
                </a:lnTo>
                <a:lnTo>
                  <a:pt x="1565" y="1367"/>
                </a:lnTo>
                <a:lnTo>
                  <a:pt x="1567" y="1369"/>
                </a:lnTo>
                <a:lnTo>
                  <a:pt x="1567" y="1369"/>
                </a:lnTo>
                <a:lnTo>
                  <a:pt x="1569" y="1369"/>
                </a:lnTo>
                <a:lnTo>
                  <a:pt x="1569" y="1371"/>
                </a:lnTo>
                <a:lnTo>
                  <a:pt x="1569" y="1371"/>
                </a:lnTo>
                <a:lnTo>
                  <a:pt x="1569" y="1373"/>
                </a:lnTo>
                <a:lnTo>
                  <a:pt x="1569" y="1373"/>
                </a:lnTo>
                <a:lnTo>
                  <a:pt x="1571" y="1373"/>
                </a:lnTo>
                <a:lnTo>
                  <a:pt x="1571" y="1373"/>
                </a:lnTo>
                <a:lnTo>
                  <a:pt x="1574" y="1375"/>
                </a:lnTo>
                <a:lnTo>
                  <a:pt x="1574" y="1375"/>
                </a:lnTo>
                <a:lnTo>
                  <a:pt x="1574" y="1375"/>
                </a:lnTo>
                <a:lnTo>
                  <a:pt x="1576" y="1371"/>
                </a:lnTo>
                <a:lnTo>
                  <a:pt x="1578" y="1369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7"/>
                </a:lnTo>
                <a:lnTo>
                  <a:pt x="1578" y="1365"/>
                </a:lnTo>
                <a:lnTo>
                  <a:pt x="1580" y="1365"/>
                </a:lnTo>
                <a:lnTo>
                  <a:pt x="1582" y="1365"/>
                </a:lnTo>
                <a:lnTo>
                  <a:pt x="1584" y="1365"/>
                </a:lnTo>
                <a:lnTo>
                  <a:pt x="1586" y="1367"/>
                </a:lnTo>
                <a:lnTo>
                  <a:pt x="1586" y="1367"/>
                </a:lnTo>
                <a:lnTo>
                  <a:pt x="1590" y="1367"/>
                </a:lnTo>
                <a:lnTo>
                  <a:pt x="1592" y="1365"/>
                </a:lnTo>
                <a:lnTo>
                  <a:pt x="1592" y="1365"/>
                </a:lnTo>
                <a:lnTo>
                  <a:pt x="1592" y="1365"/>
                </a:lnTo>
                <a:lnTo>
                  <a:pt x="1595" y="1363"/>
                </a:lnTo>
                <a:lnTo>
                  <a:pt x="1597" y="1363"/>
                </a:lnTo>
                <a:lnTo>
                  <a:pt x="1599" y="1363"/>
                </a:lnTo>
                <a:lnTo>
                  <a:pt x="1601" y="1363"/>
                </a:lnTo>
                <a:lnTo>
                  <a:pt x="1603" y="1363"/>
                </a:lnTo>
                <a:lnTo>
                  <a:pt x="1605" y="1363"/>
                </a:lnTo>
                <a:lnTo>
                  <a:pt x="1607" y="1365"/>
                </a:lnTo>
                <a:lnTo>
                  <a:pt x="1609" y="1365"/>
                </a:lnTo>
                <a:lnTo>
                  <a:pt x="1611" y="1365"/>
                </a:lnTo>
                <a:lnTo>
                  <a:pt x="1611" y="1367"/>
                </a:lnTo>
                <a:lnTo>
                  <a:pt x="1611" y="1367"/>
                </a:lnTo>
                <a:lnTo>
                  <a:pt x="1613" y="1367"/>
                </a:lnTo>
                <a:close/>
                <a:moveTo>
                  <a:pt x="1435" y="1269"/>
                </a:moveTo>
                <a:lnTo>
                  <a:pt x="1435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3" y="1269"/>
                </a:lnTo>
                <a:lnTo>
                  <a:pt x="1435" y="1269"/>
                </a:lnTo>
                <a:close/>
                <a:moveTo>
                  <a:pt x="1437" y="1266"/>
                </a:moveTo>
                <a:lnTo>
                  <a:pt x="1437" y="1266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9"/>
                </a:lnTo>
                <a:lnTo>
                  <a:pt x="1437" y="1266"/>
                </a:lnTo>
                <a:close/>
                <a:moveTo>
                  <a:pt x="1446" y="1260"/>
                </a:moveTo>
                <a:lnTo>
                  <a:pt x="1444" y="1260"/>
                </a:lnTo>
                <a:lnTo>
                  <a:pt x="1444" y="1260"/>
                </a:lnTo>
                <a:lnTo>
                  <a:pt x="1444" y="1262"/>
                </a:lnTo>
                <a:lnTo>
                  <a:pt x="1444" y="1262"/>
                </a:lnTo>
                <a:lnTo>
                  <a:pt x="1442" y="1262"/>
                </a:lnTo>
                <a:lnTo>
                  <a:pt x="1442" y="1262"/>
                </a:lnTo>
                <a:lnTo>
                  <a:pt x="1442" y="1264"/>
                </a:lnTo>
                <a:lnTo>
                  <a:pt x="1439" y="1266"/>
                </a:lnTo>
                <a:lnTo>
                  <a:pt x="1444" y="1262"/>
                </a:lnTo>
                <a:lnTo>
                  <a:pt x="1446" y="1260"/>
                </a:lnTo>
                <a:close/>
                <a:moveTo>
                  <a:pt x="1429" y="1271"/>
                </a:move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69"/>
                </a:lnTo>
                <a:lnTo>
                  <a:pt x="1429" y="1269"/>
                </a:lnTo>
                <a:lnTo>
                  <a:pt x="1429" y="1271"/>
                </a:lnTo>
                <a:lnTo>
                  <a:pt x="1429" y="1271"/>
                </a:lnTo>
                <a:lnTo>
                  <a:pt x="1429" y="1271"/>
                </a:lnTo>
                <a:close/>
                <a:moveTo>
                  <a:pt x="1439" y="1266"/>
                </a:move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lnTo>
                  <a:pt x="1439" y="1266"/>
                </a:lnTo>
                <a:close/>
                <a:moveTo>
                  <a:pt x="1379" y="1191"/>
                </a:moveTo>
                <a:lnTo>
                  <a:pt x="1379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75" y="1193"/>
                </a:lnTo>
                <a:lnTo>
                  <a:pt x="1377" y="1193"/>
                </a:lnTo>
                <a:lnTo>
                  <a:pt x="1377" y="1193"/>
                </a:lnTo>
                <a:lnTo>
                  <a:pt x="1381" y="1191"/>
                </a:lnTo>
                <a:lnTo>
                  <a:pt x="1379" y="1191"/>
                </a:lnTo>
                <a:close/>
                <a:moveTo>
                  <a:pt x="1416" y="1241"/>
                </a:move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3"/>
                </a:lnTo>
                <a:lnTo>
                  <a:pt x="1419" y="1241"/>
                </a:lnTo>
                <a:lnTo>
                  <a:pt x="1416" y="1241"/>
                </a:lnTo>
                <a:lnTo>
                  <a:pt x="1416" y="1241"/>
                </a:lnTo>
                <a:close/>
                <a:moveTo>
                  <a:pt x="1419" y="1241"/>
                </a:moveTo>
                <a:lnTo>
                  <a:pt x="1419" y="1241"/>
                </a:lnTo>
                <a:lnTo>
                  <a:pt x="1419" y="1239"/>
                </a:lnTo>
                <a:lnTo>
                  <a:pt x="1416" y="1239"/>
                </a:lnTo>
                <a:lnTo>
                  <a:pt x="1419" y="1241"/>
                </a:lnTo>
                <a:lnTo>
                  <a:pt x="1419" y="1241"/>
                </a:lnTo>
                <a:close/>
                <a:moveTo>
                  <a:pt x="1427" y="1271"/>
                </a:moveTo>
                <a:lnTo>
                  <a:pt x="1427" y="1271"/>
                </a:lnTo>
                <a:lnTo>
                  <a:pt x="1427" y="1269"/>
                </a:lnTo>
                <a:lnTo>
                  <a:pt x="1425" y="1271"/>
                </a:lnTo>
                <a:lnTo>
                  <a:pt x="1425" y="1271"/>
                </a:lnTo>
                <a:lnTo>
                  <a:pt x="1427" y="1271"/>
                </a:lnTo>
                <a:lnTo>
                  <a:pt x="1427" y="1271"/>
                </a:lnTo>
                <a:close/>
                <a:moveTo>
                  <a:pt x="1423" y="1271"/>
                </a:moveTo>
                <a:lnTo>
                  <a:pt x="1423" y="1271"/>
                </a:lnTo>
                <a:lnTo>
                  <a:pt x="1423" y="1271"/>
                </a:lnTo>
                <a:lnTo>
                  <a:pt x="1423" y="1271"/>
                </a:lnTo>
                <a:lnTo>
                  <a:pt x="1423" y="1273"/>
                </a:lnTo>
                <a:lnTo>
                  <a:pt x="1423" y="1273"/>
                </a:lnTo>
                <a:lnTo>
                  <a:pt x="1423" y="1271"/>
                </a:lnTo>
                <a:close/>
                <a:moveTo>
                  <a:pt x="1159" y="440"/>
                </a:moveTo>
                <a:lnTo>
                  <a:pt x="1159" y="438"/>
                </a:lnTo>
                <a:lnTo>
                  <a:pt x="1159" y="436"/>
                </a:lnTo>
                <a:lnTo>
                  <a:pt x="1159" y="436"/>
                </a:lnTo>
                <a:lnTo>
                  <a:pt x="1159" y="436"/>
                </a:lnTo>
                <a:lnTo>
                  <a:pt x="1157" y="434"/>
                </a:lnTo>
                <a:lnTo>
                  <a:pt x="1157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5" y="436"/>
                </a:lnTo>
                <a:lnTo>
                  <a:pt x="1157" y="438"/>
                </a:lnTo>
                <a:lnTo>
                  <a:pt x="1157" y="438"/>
                </a:lnTo>
                <a:lnTo>
                  <a:pt x="1159" y="440"/>
                </a:lnTo>
                <a:close/>
                <a:moveTo>
                  <a:pt x="2565" y="673"/>
                </a:moveTo>
                <a:lnTo>
                  <a:pt x="2565" y="673"/>
                </a:lnTo>
                <a:lnTo>
                  <a:pt x="2565" y="673"/>
                </a:lnTo>
                <a:lnTo>
                  <a:pt x="2565" y="673"/>
                </a:lnTo>
                <a:lnTo>
                  <a:pt x="2567" y="671"/>
                </a:lnTo>
                <a:lnTo>
                  <a:pt x="2565" y="671"/>
                </a:lnTo>
                <a:lnTo>
                  <a:pt x="2565" y="671"/>
                </a:lnTo>
                <a:lnTo>
                  <a:pt x="2565" y="673"/>
                </a:lnTo>
                <a:close/>
                <a:moveTo>
                  <a:pt x="2525" y="702"/>
                </a:moveTo>
                <a:lnTo>
                  <a:pt x="2527" y="705"/>
                </a:lnTo>
                <a:lnTo>
                  <a:pt x="2527" y="705"/>
                </a:lnTo>
                <a:lnTo>
                  <a:pt x="2527" y="707"/>
                </a:lnTo>
                <a:lnTo>
                  <a:pt x="2525" y="711"/>
                </a:lnTo>
                <a:lnTo>
                  <a:pt x="2523" y="711"/>
                </a:lnTo>
                <a:lnTo>
                  <a:pt x="2523" y="711"/>
                </a:lnTo>
                <a:lnTo>
                  <a:pt x="2525" y="713"/>
                </a:lnTo>
                <a:lnTo>
                  <a:pt x="2523" y="715"/>
                </a:lnTo>
                <a:lnTo>
                  <a:pt x="2521" y="715"/>
                </a:lnTo>
                <a:lnTo>
                  <a:pt x="2519" y="715"/>
                </a:lnTo>
                <a:lnTo>
                  <a:pt x="2519" y="715"/>
                </a:lnTo>
                <a:lnTo>
                  <a:pt x="2521" y="715"/>
                </a:lnTo>
                <a:lnTo>
                  <a:pt x="2521" y="715"/>
                </a:lnTo>
                <a:lnTo>
                  <a:pt x="2521" y="717"/>
                </a:lnTo>
                <a:lnTo>
                  <a:pt x="2523" y="719"/>
                </a:lnTo>
                <a:lnTo>
                  <a:pt x="2525" y="719"/>
                </a:lnTo>
                <a:lnTo>
                  <a:pt x="2525" y="719"/>
                </a:lnTo>
                <a:lnTo>
                  <a:pt x="2527" y="719"/>
                </a:lnTo>
                <a:lnTo>
                  <a:pt x="2531" y="715"/>
                </a:lnTo>
                <a:lnTo>
                  <a:pt x="2533" y="715"/>
                </a:lnTo>
                <a:lnTo>
                  <a:pt x="2531" y="717"/>
                </a:lnTo>
                <a:lnTo>
                  <a:pt x="2531" y="717"/>
                </a:lnTo>
                <a:lnTo>
                  <a:pt x="2531" y="719"/>
                </a:lnTo>
                <a:lnTo>
                  <a:pt x="2529" y="719"/>
                </a:lnTo>
                <a:lnTo>
                  <a:pt x="2529" y="721"/>
                </a:lnTo>
                <a:lnTo>
                  <a:pt x="2529" y="723"/>
                </a:lnTo>
                <a:lnTo>
                  <a:pt x="2527" y="726"/>
                </a:lnTo>
                <a:lnTo>
                  <a:pt x="2527" y="728"/>
                </a:lnTo>
                <a:lnTo>
                  <a:pt x="2527" y="730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4"/>
                </a:lnTo>
                <a:lnTo>
                  <a:pt x="2527" y="736"/>
                </a:lnTo>
                <a:lnTo>
                  <a:pt x="2525" y="736"/>
                </a:lnTo>
                <a:lnTo>
                  <a:pt x="2525" y="738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2"/>
                </a:lnTo>
                <a:lnTo>
                  <a:pt x="2525" y="744"/>
                </a:lnTo>
                <a:lnTo>
                  <a:pt x="2527" y="744"/>
                </a:lnTo>
                <a:lnTo>
                  <a:pt x="2527" y="744"/>
                </a:lnTo>
                <a:lnTo>
                  <a:pt x="2527" y="742"/>
                </a:lnTo>
                <a:lnTo>
                  <a:pt x="2527" y="742"/>
                </a:lnTo>
                <a:lnTo>
                  <a:pt x="2529" y="734"/>
                </a:lnTo>
                <a:lnTo>
                  <a:pt x="2529" y="734"/>
                </a:lnTo>
                <a:lnTo>
                  <a:pt x="2529" y="732"/>
                </a:lnTo>
                <a:lnTo>
                  <a:pt x="2529" y="730"/>
                </a:lnTo>
                <a:lnTo>
                  <a:pt x="2529" y="730"/>
                </a:lnTo>
                <a:lnTo>
                  <a:pt x="2529" y="730"/>
                </a:lnTo>
                <a:lnTo>
                  <a:pt x="2531" y="728"/>
                </a:lnTo>
                <a:lnTo>
                  <a:pt x="2533" y="726"/>
                </a:lnTo>
                <a:lnTo>
                  <a:pt x="2535" y="726"/>
                </a:lnTo>
                <a:lnTo>
                  <a:pt x="2533" y="728"/>
                </a:lnTo>
                <a:lnTo>
                  <a:pt x="2531" y="730"/>
                </a:lnTo>
                <a:lnTo>
                  <a:pt x="2531" y="730"/>
                </a:lnTo>
                <a:lnTo>
                  <a:pt x="2531" y="732"/>
                </a:lnTo>
                <a:lnTo>
                  <a:pt x="2531" y="732"/>
                </a:lnTo>
                <a:lnTo>
                  <a:pt x="2531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2"/>
                </a:lnTo>
                <a:lnTo>
                  <a:pt x="2533" y="730"/>
                </a:lnTo>
                <a:lnTo>
                  <a:pt x="2535" y="730"/>
                </a:lnTo>
                <a:lnTo>
                  <a:pt x="2535" y="730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28"/>
                </a:lnTo>
                <a:lnTo>
                  <a:pt x="2537" y="730"/>
                </a:lnTo>
                <a:lnTo>
                  <a:pt x="2540" y="730"/>
                </a:lnTo>
                <a:lnTo>
                  <a:pt x="2542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2"/>
                </a:lnTo>
                <a:lnTo>
                  <a:pt x="2537" y="734"/>
                </a:lnTo>
                <a:lnTo>
                  <a:pt x="2537" y="736"/>
                </a:lnTo>
                <a:lnTo>
                  <a:pt x="2540" y="738"/>
                </a:lnTo>
                <a:lnTo>
                  <a:pt x="2540" y="738"/>
                </a:lnTo>
                <a:lnTo>
                  <a:pt x="2540" y="740"/>
                </a:lnTo>
                <a:lnTo>
                  <a:pt x="2540" y="742"/>
                </a:lnTo>
                <a:lnTo>
                  <a:pt x="2537" y="742"/>
                </a:lnTo>
                <a:lnTo>
                  <a:pt x="2535" y="747"/>
                </a:lnTo>
                <a:lnTo>
                  <a:pt x="2535" y="751"/>
                </a:lnTo>
                <a:lnTo>
                  <a:pt x="2533" y="751"/>
                </a:lnTo>
                <a:lnTo>
                  <a:pt x="2533" y="751"/>
                </a:lnTo>
                <a:lnTo>
                  <a:pt x="2533" y="753"/>
                </a:lnTo>
                <a:lnTo>
                  <a:pt x="2533" y="753"/>
                </a:lnTo>
                <a:lnTo>
                  <a:pt x="2535" y="755"/>
                </a:lnTo>
                <a:lnTo>
                  <a:pt x="2537" y="757"/>
                </a:lnTo>
                <a:lnTo>
                  <a:pt x="2537" y="755"/>
                </a:lnTo>
                <a:lnTo>
                  <a:pt x="2537" y="753"/>
                </a:lnTo>
                <a:lnTo>
                  <a:pt x="2537" y="753"/>
                </a:lnTo>
                <a:lnTo>
                  <a:pt x="2540" y="755"/>
                </a:lnTo>
                <a:lnTo>
                  <a:pt x="2542" y="755"/>
                </a:lnTo>
                <a:lnTo>
                  <a:pt x="2544" y="755"/>
                </a:lnTo>
                <a:lnTo>
                  <a:pt x="2546" y="753"/>
                </a:lnTo>
                <a:lnTo>
                  <a:pt x="2546" y="753"/>
                </a:lnTo>
                <a:lnTo>
                  <a:pt x="2546" y="753"/>
                </a:lnTo>
                <a:lnTo>
                  <a:pt x="2548" y="755"/>
                </a:lnTo>
                <a:lnTo>
                  <a:pt x="2548" y="755"/>
                </a:lnTo>
                <a:lnTo>
                  <a:pt x="2548" y="755"/>
                </a:lnTo>
                <a:lnTo>
                  <a:pt x="2550" y="755"/>
                </a:lnTo>
                <a:lnTo>
                  <a:pt x="2552" y="755"/>
                </a:lnTo>
                <a:lnTo>
                  <a:pt x="2552" y="753"/>
                </a:lnTo>
                <a:lnTo>
                  <a:pt x="2552" y="753"/>
                </a:lnTo>
                <a:lnTo>
                  <a:pt x="2554" y="753"/>
                </a:lnTo>
                <a:lnTo>
                  <a:pt x="2554" y="753"/>
                </a:lnTo>
                <a:lnTo>
                  <a:pt x="2556" y="751"/>
                </a:lnTo>
                <a:lnTo>
                  <a:pt x="2558" y="751"/>
                </a:lnTo>
                <a:lnTo>
                  <a:pt x="2563" y="751"/>
                </a:lnTo>
                <a:lnTo>
                  <a:pt x="2565" y="751"/>
                </a:lnTo>
                <a:lnTo>
                  <a:pt x="2560" y="753"/>
                </a:lnTo>
                <a:lnTo>
                  <a:pt x="2558" y="755"/>
                </a:lnTo>
                <a:lnTo>
                  <a:pt x="2556" y="759"/>
                </a:lnTo>
                <a:lnTo>
                  <a:pt x="2556" y="761"/>
                </a:lnTo>
                <a:lnTo>
                  <a:pt x="2558" y="763"/>
                </a:lnTo>
                <a:lnTo>
                  <a:pt x="2560" y="765"/>
                </a:lnTo>
                <a:lnTo>
                  <a:pt x="2563" y="767"/>
                </a:lnTo>
                <a:lnTo>
                  <a:pt x="2563" y="767"/>
                </a:lnTo>
                <a:lnTo>
                  <a:pt x="2563" y="767"/>
                </a:lnTo>
                <a:lnTo>
                  <a:pt x="2565" y="767"/>
                </a:lnTo>
                <a:lnTo>
                  <a:pt x="2567" y="767"/>
                </a:lnTo>
                <a:lnTo>
                  <a:pt x="2567" y="767"/>
                </a:lnTo>
                <a:lnTo>
                  <a:pt x="2567" y="770"/>
                </a:lnTo>
                <a:lnTo>
                  <a:pt x="2565" y="772"/>
                </a:lnTo>
                <a:lnTo>
                  <a:pt x="2565" y="772"/>
                </a:lnTo>
                <a:lnTo>
                  <a:pt x="2563" y="774"/>
                </a:lnTo>
                <a:lnTo>
                  <a:pt x="2565" y="774"/>
                </a:lnTo>
                <a:lnTo>
                  <a:pt x="2565" y="776"/>
                </a:lnTo>
                <a:lnTo>
                  <a:pt x="2565" y="776"/>
                </a:lnTo>
                <a:lnTo>
                  <a:pt x="2565" y="776"/>
                </a:lnTo>
                <a:lnTo>
                  <a:pt x="2563" y="778"/>
                </a:lnTo>
                <a:lnTo>
                  <a:pt x="2563" y="780"/>
                </a:lnTo>
                <a:lnTo>
                  <a:pt x="2565" y="782"/>
                </a:lnTo>
                <a:lnTo>
                  <a:pt x="2565" y="782"/>
                </a:lnTo>
                <a:lnTo>
                  <a:pt x="2567" y="782"/>
                </a:lnTo>
                <a:lnTo>
                  <a:pt x="2567" y="782"/>
                </a:lnTo>
                <a:lnTo>
                  <a:pt x="2569" y="784"/>
                </a:lnTo>
                <a:lnTo>
                  <a:pt x="2567" y="784"/>
                </a:lnTo>
                <a:lnTo>
                  <a:pt x="2565" y="784"/>
                </a:lnTo>
                <a:lnTo>
                  <a:pt x="2563" y="782"/>
                </a:lnTo>
                <a:lnTo>
                  <a:pt x="2563" y="782"/>
                </a:lnTo>
                <a:lnTo>
                  <a:pt x="2563" y="784"/>
                </a:lnTo>
                <a:lnTo>
                  <a:pt x="2560" y="782"/>
                </a:lnTo>
                <a:lnTo>
                  <a:pt x="2558" y="782"/>
                </a:lnTo>
                <a:lnTo>
                  <a:pt x="2556" y="784"/>
                </a:lnTo>
                <a:lnTo>
                  <a:pt x="2554" y="784"/>
                </a:lnTo>
                <a:lnTo>
                  <a:pt x="2554" y="784"/>
                </a:lnTo>
                <a:lnTo>
                  <a:pt x="2552" y="784"/>
                </a:lnTo>
                <a:lnTo>
                  <a:pt x="2548" y="786"/>
                </a:lnTo>
                <a:lnTo>
                  <a:pt x="2546" y="786"/>
                </a:lnTo>
                <a:lnTo>
                  <a:pt x="2546" y="788"/>
                </a:lnTo>
                <a:lnTo>
                  <a:pt x="2544" y="788"/>
                </a:lnTo>
                <a:lnTo>
                  <a:pt x="2544" y="788"/>
                </a:lnTo>
                <a:lnTo>
                  <a:pt x="2542" y="791"/>
                </a:lnTo>
                <a:lnTo>
                  <a:pt x="2540" y="793"/>
                </a:lnTo>
                <a:lnTo>
                  <a:pt x="2540" y="793"/>
                </a:lnTo>
                <a:lnTo>
                  <a:pt x="2540" y="793"/>
                </a:lnTo>
                <a:lnTo>
                  <a:pt x="2542" y="793"/>
                </a:lnTo>
                <a:lnTo>
                  <a:pt x="2544" y="793"/>
                </a:lnTo>
                <a:lnTo>
                  <a:pt x="2544" y="793"/>
                </a:lnTo>
                <a:lnTo>
                  <a:pt x="2546" y="791"/>
                </a:lnTo>
                <a:lnTo>
                  <a:pt x="2548" y="791"/>
                </a:lnTo>
                <a:lnTo>
                  <a:pt x="2548" y="793"/>
                </a:lnTo>
                <a:lnTo>
                  <a:pt x="2548" y="793"/>
                </a:lnTo>
                <a:lnTo>
                  <a:pt x="2548" y="795"/>
                </a:lnTo>
                <a:lnTo>
                  <a:pt x="2550" y="795"/>
                </a:lnTo>
                <a:lnTo>
                  <a:pt x="2548" y="797"/>
                </a:lnTo>
                <a:lnTo>
                  <a:pt x="2548" y="797"/>
                </a:lnTo>
                <a:lnTo>
                  <a:pt x="2550" y="799"/>
                </a:lnTo>
                <a:lnTo>
                  <a:pt x="2550" y="799"/>
                </a:lnTo>
                <a:lnTo>
                  <a:pt x="2550" y="799"/>
                </a:lnTo>
                <a:lnTo>
                  <a:pt x="2548" y="801"/>
                </a:lnTo>
                <a:lnTo>
                  <a:pt x="2548" y="803"/>
                </a:lnTo>
                <a:lnTo>
                  <a:pt x="2546" y="803"/>
                </a:lnTo>
                <a:lnTo>
                  <a:pt x="2544" y="805"/>
                </a:lnTo>
                <a:lnTo>
                  <a:pt x="2542" y="805"/>
                </a:lnTo>
                <a:lnTo>
                  <a:pt x="2537" y="807"/>
                </a:lnTo>
                <a:lnTo>
                  <a:pt x="2533" y="809"/>
                </a:lnTo>
                <a:lnTo>
                  <a:pt x="2533" y="809"/>
                </a:lnTo>
                <a:lnTo>
                  <a:pt x="2531" y="811"/>
                </a:lnTo>
                <a:lnTo>
                  <a:pt x="2533" y="811"/>
                </a:lnTo>
                <a:lnTo>
                  <a:pt x="2533" y="814"/>
                </a:lnTo>
                <a:lnTo>
                  <a:pt x="2533" y="814"/>
                </a:lnTo>
                <a:lnTo>
                  <a:pt x="2533" y="814"/>
                </a:lnTo>
                <a:lnTo>
                  <a:pt x="2537" y="816"/>
                </a:lnTo>
                <a:lnTo>
                  <a:pt x="2540" y="816"/>
                </a:lnTo>
                <a:lnTo>
                  <a:pt x="2542" y="814"/>
                </a:lnTo>
                <a:lnTo>
                  <a:pt x="2542" y="814"/>
                </a:lnTo>
                <a:lnTo>
                  <a:pt x="2544" y="814"/>
                </a:lnTo>
                <a:lnTo>
                  <a:pt x="2546" y="816"/>
                </a:lnTo>
                <a:lnTo>
                  <a:pt x="2546" y="816"/>
                </a:lnTo>
                <a:lnTo>
                  <a:pt x="2548" y="816"/>
                </a:lnTo>
                <a:lnTo>
                  <a:pt x="2548" y="816"/>
                </a:lnTo>
                <a:lnTo>
                  <a:pt x="2546" y="818"/>
                </a:lnTo>
                <a:lnTo>
                  <a:pt x="2548" y="818"/>
                </a:lnTo>
                <a:lnTo>
                  <a:pt x="2550" y="818"/>
                </a:lnTo>
                <a:lnTo>
                  <a:pt x="2550" y="816"/>
                </a:lnTo>
                <a:lnTo>
                  <a:pt x="2552" y="816"/>
                </a:lnTo>
                <a:lnTo>
                  <a:pt x="2554" y="818"/>
                </a:lnTo>
                <a:lnTo>
                  <a:pt x="2556" y="820"/>
                </a:lnTo>
                <a:lnTo>
                  <a:pt x="2560" y="820"/>
                </a:lnTo>
                <a:lnTo>
                  <a:pt x="2560" y="820"/>
                </a:lnTo>
                <a:lnTo>
                  <a:pt x="2563" y="818"/>
                </a:lnTo>
                <a:lnTo>
                  <a:pt x="2565" y="818"/>
                </a:lnTo>
                <a:lnTo>
                  <a:pt x="2569" y="818"/>
                </a:lnTo>
                <a:lnTo>
                  <a:pt x="2569" y="816"/>
                </a:lnTo>
                <a:lnTo>
                  <a:pt x="2571" y="816"/>
                </a:lnTo>
                <a:lnTo>
                  <a:pt x="2573" y="814"/>
                </a:lnTo>
                <a:lnTo>
                  <a:pt x="2571" y="816"/>
                </a:lnTo>
                <a:lnTo>
                  <a:pt x="2569" y="818"/>
                </a:lnTo>
                <a:lnTo>
                  <a:pt x="2567" y="820"/>
                </a:lnTo>
                <a:lnTo>
                  <a:pt x="2567" y="820"/>
                </a:lnTo>
                <a:lnTo>
                  <a:pt x="2565" y="824"/>
                </a:lnTo>
                <a:lnTo>
                  <a:pt x="2563" y="824"/>
                </a:lnTo>
                <a:lnTo>
                  <a:pt x="2560" y="824"/>
                </a:lnTo>
                <a:lnTo>
                  <a:pt x="2558" y="824"/>
                </a:lnTo>
                <a:lnTo>
                  <a:pt x="2556" y="824"/>
                </a:lnTo>
                <a:lnTo>
                  <a:pt x="2552" y="824"/>
                </a:lnTo>
                <a:lnTo>
                  <a:pt x="2548" y="824"/>
                </a:lnTo>
                <a:lnTo>
                  <a:pt x="2548" y="824"/>
                </a:lnTo>
                <a:lnTo>
                  <a:pt x="2546" y="828"/>
                </a:lnTo>
                <a:lnTo>
                  <a:pt x="2542" y="828"/>
                </a:lnTo>
                <a:lnTo>
                  <a:pt x="2542" y="830"/>
                </a:lnTo>
                <a:lnTo>
                  <a:pt x="2542" y="830"/>
                </a:lnTo>
                <a:lnTo>
                  <a:pt x="2542" y="832"/>
                </a:lnTo>
                <a:lnTo>
                  <a:pt x="2537" y="837"/>
                </a:lnTo>
                <a:lnTo>
                  <a:pt x="2537" y="837"/>
                </a:lnTo>
                <a:lnTo>
                  <a:pt x="2535" y="837"/>
                </a:lnTo>
                <a:lnTo>
                  <a:pt x="2535" y="837"/>
                </a:lnTo>
                <a:lnTo>
                  <a:pt x="2535" y="839"/>
                </a:lnTo>
                <a:lnTo>
                  <a:pt x="2533" y="841"/>
                </a:lnTo>
                <a:lnTo>
                  <a:pt x="2531" y="843"/>
                </a:lnTo>
                <a:lnTo>
                  <a:pt x="2527" y="843"/>
                </a:lnTo>
                <a:lnTo>
                  <a:pt x="2525" y="845"/>
                </a:lnTo>
                <a:lnTo>
                  <a:pt x="2525" y="845"/>
                </a:lnTo>
                <a:lnTo>
                  <a:pt x="2527" y="845"/>
                </a:lnTo>
                <a:lnTo>
                  <a:pt x="2527" y="845"/>
                </a:lnTo>
                <a:lnTo>
                  <a:pt x="2529" y="845"/>
                </a:lnTo>
                <a:lnTo>
                  <a:pt x="2531" y="845"/>
                </a:lnTo>
                <a:lnTo>
                  <a:pt x="2531" y="847"/>
                </a:lnTo>
                <a:lnTo>
                  <a:pt x="2533" y="847"/>
                </a:lnTo>
                <a:lnTo>
                  <a:pt x="2535" y="845"/>
                </a:lnTo>
                <a:lnTo>
                  <a:pt x="2535" y="843"/>
                </a:lnTo>
                <a:lnTo>
                  <a:pt x="2537" y="843"/>
                </a:lnTo>
                <a:lnTo>
                  <a:pt x="2540" y="841"/>
                </a:lnTo>
                <a:lnTo>
                  <a:pt x="2542" y="841"/>
                </a:lnTo>
                <a:lnTo>
                  <a:pt x="2544" y="841"/>
                </a:lnTo>
                <a:lnTo>
                  <a:pt x="2546" y="841"/>
                </a:lnTo>
                <a:lnTo>
                  <a:pt x="2546" y="839"/>
                </a:lnTo>
                <a:lnTo>
                  <a:pt x="2548" y="839"/>
                </a:lnTo>
                <a:lnTo>
                  <a:pt x="2548" y="839"/>
                </a:lnTo>
                <a:lnTo>
                  <a:pt x="2548" y="841"/>
                </a:lnTo>
                <a:lnTo>
                  <a:pt x="2552" y="841"/>
                </a:lnTo>
                <a:lnTo>
                  <a:pt x="2552" y="843"/>
                </a:lnTo>
                <a:lnTo>
                  <a:pt x="2554" y="843"/>
                </a:lnTo>
                <a:lnTo>
                  <a:pt x="2556" y="841"/>
                </a:lnTo>
                <a:lnTo>
                  <a:pt x="2556" y="839"/>
                </a:lnTo>
                <a:lnTo>
                  <a:pt x="2556" y="837"/>
                </a:lnTo>
                <a:lnTo>
                  <a:pt x="2558" y="835"/>
                </a:lnTo>
                <a:lnTo>
                  <a:pt x="2565" y="832"/>
                </a:lnTo>
                <a:lnTo>
                  <a:pt x="2565" y="832"/>
                </a:lnTo>
                <a:lnTo>
                  <a:pt x="2567" y="835"/>
                </a:lnTo>
                <a:lnTo>
                  <a:pt x="2569" y="835"/>
                </a:lnTo>
                <a:lnTo>
                  <a:pt x="2571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3" y="835"/>
                </a:lnTo>
                <a:lnTo>
                  <a:pt x="2577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9" y="835"/>
                </a:lnTo>
                <a:lnTo>
                  <a:pt x="2577" y="832"/>
                </a:lnTo>
                <a:lnTo>
                  <a:pt x="2581" y="832"/>
                </a:lnTo>
                <a:lnTo>
                  <a:pt x="2584" y="832"/>
                </a:lnTo>
                <a:lnTo>
                  <a:pt x="2584" y="832"/>
                </a:lnTo>
                <a:lnTo>
                  <a:pt x="2586" y="832"/>
                </a:lnTo>
                <a:lnTo>
                  <a:pt x="2588" y="830"/>
                </a:lnTo>
                <a:lnTo>
                  <a:pt x="2588" y="830"/>
                </a:lnTo>
                <a:lnTo>
                  <a:pt x="2590" y="830"/>
                </a:lnTo>
                <a:lnTo>
                  <a:pt x="2592" y="830"/>
                </a:lnTo>
                <a:lnTo>
                  <a:pt x="2594" y="832"/>
                </a:lnTo>
                <a:lnTo>
                  <a:pt x="2596" y="832"/>
                </a:lnTo>
                <a:lnTo>
                  <a:pt x="2596" y="832"/>
                </a:lnTo>
                <a:lnTo>
                  <a:pt x="2600" y="832"/>
                </a:lnTo>
                <a:lnTo>
                  <a:pt x="2604" y="832"/>
                </a:lnTo>
                <a:lnTo>
                  <a:pt x="2611" y="832"/>
                </a:lnTo>
                <a:lnTo>
                  <a:pt x="2613" y="832"/>
                </a:lnTo>
                <a:lnTo>
                  <a:pt x="2613" y="832"/>
                </a:lnTo>
                <a:lnTo>
                  <a:pt x="2615" y="830"/>
                </a:lnTo>
                <a:lnTo>
                  <a:pt x="2617" y="830"/>
                </a:lnTo>
                <a:lnTo>
                  <a:pt x="2619" y="828"/>
                </a:lnTo>
                <a:lnTo>
                  <a:pt x="2621" y="830"/>
                </a:lnTo>
                <a:lnTo>
                  <a:pt x="2621" y="828"/>
                </a:lnTo>
                <a:lnTo>
                  <a:pt x="2623" y="826"/>
                </a:lnTo>
                <a:lnTo>
                  <a:pt x="2628" y="824"/>
                </a:lnTo>
                <a:lnTo>
                  <a:pt x="2628" y="824"/>
                </a:lnTo>
                <a:lnTo>
                  <a:pt x="2628" y="822"/>
                </a:lnTo>
                <a:lnTo>
                  <a:pt x="2628" y="822"/>
                </a:lnTo>
                <a:lnTo>
                  <a:pt x="2628" y="820"/>
                </a:lnTo>
                <a:lnTo>
                  <a:pt x="2625" y="820"/>
                </a:lnTo>
                <a:lnTo>
                  <a:pt x="2623" y="822"/>
                </a:lnTo>
                <a:lnTo>
                  <a:pt x="2621" y="822"/>
                </a:lnTo>
                <a:lnTo>
                  <a:pt x="2617" y="820"/>
                </a:lnTo>
                <a:lnTo>
                  <a:pt x="2617" y="820"/>
                </a:lnTo>
                <a:lnTo>
                  <a:pt x="2617" y="820"/>
                </a:lnTo>
                <a:lnTo>
                  <a:pt x="2615" y="818"/>
                </a:lnTo>
                <a:lnTo>
                  <a:pt x="2613" y="820"/>
                </a:lnTo>
                <a:lnTo>
                  <a:pt x="2615" y="818"/>
                </a:lnTo>
                <a:lnTo>
                  <a:pt x="2617" y="818"/>
                </a:lnTo>
                <a:lnTo>
                  <a:pt x="2617" y="818"/>
                </a:lnTo>
                <a:lnTo>
                  <a:pt x="2619" y="818"/>
                </a:lnTo>
                <a:lnTo>
                  <a:pt x="2621" y="818"/>
                </a:lnTo>
                <a:lnTo>
                  <a:pt x="2621" y="816"/>
                </a:lnTo>
                <a:lnTo>
                  <a:pt x="2621" y="816"/>
                </a:lnTo>
                <a:lnTo>
                  <a:pt x="2619" y="814"/>
                </a:lnTo>
                <a:lnTo>
                  <a:pt x="2621" y="814"/>
                </a:lnTo>
                <a:lnTo>
                  <a:pt x="2623" y="814"/>
                </a:lnTo>
                <a:lnTo>
                  <a:pt x="2625" y="814"/>
                </a:lnTo>
                <a:lnTo>
                  <a:pt x="2625" y="811"/>
                </a:lnTo>
                <a:lnTo>
                  <a:pt x="2625" y="811"/>
                </a:lnTo>
                <a:lnTo>
                  <a:pt x="2625" y="809"/>
                </a:lnTo>
                <a:lnTo>
                  <a:pt x="2625" y="809"/>
                </a:lnTo>
                <a:lnTo>
                  <a:pt x="2625" y="809"/>
                </a:lnTo>
                <a:lnTo>
                  <a:pt x="2628" y="809"/>
                </a:lnTo>
                <a:lnTo>
                  <a:pt x="2628" y="809"/>
                </a:lnTo>
                <a:lnTo>
                  <a:pt x="2630" y="807"/>
                </a:lnTo>
                <a:lnTo>
                  <a:pt x="2632" y="807"/>
                </a:lnTo>
                <a:lnTo>
                  <a:pt x="2632" y="805"/>
                </a:lnTo>
                <a:lnTo>
                  <a:pt x="2632" y="803"/>
                </a:lnTo>
                <a:lnTo>
                  <a:pt x="2632" y="801"/>
                </a:lnTo>
                <a:lnTo>
                  <a:pt x="2634" y="799"/>
                </a:lnTo>
                <a:lnTo>
                  <a:pt x="2634" y="797"/>
                </a:lnTo>
                <a:lnTo>
                  <a:pt x="2632" y="797"/>
                </a:lnTo>
                <a:lnTo>
                  <a:pt x="2632" y="795"/>
                </a:lnTo>
                <a:lnTo>
                  <a:pt x="2628" y="793"/>
                </a:lnTo>
                <a:lnTo>
                  <a:pt x="2625" y="791"/>
                </a:lnTo>
                <a:lnTo>
                  <a:pt x="2623" y="791"/>
                </a:lnTo>
                <a:lnTo>
                  <a:pt x="2621" y="791"/>
                </a:lnTo>
                <a:lnTo>
                  <a:pt x="2619" y="791"/>
                </a:lnTo>
                <a:lnTo>
                  <a:pt x="2617" y="791"/>
                </a:lnTo>
                <a:lnTo>
                  <a:pt x="2615" y="791"/>
                </a:lnTo>
                <a:lnTo>
                  <a:pt x="2615" y="791"/>
                </a:lnTo>
                <a:lnTo>
                  <a:pt x="2615" y="793"/>
                </a:lnTo>
                <a:lnTo>
                  <a:pt x="2613" y="793"/>
                </a:lnTo>
                <a:lnTo>
                  <a:pt x="2613" y="793"/>
                </a:lnTo>
                <a:lnTo>
                  <a:pt x="2611" y="793"/>
                </a:lnTo>
                <a:lnTo>
                  <a:pt x="2609" y="791"/>
                </a:lnTo>
                <a:lnTo>
                  <a:pt x="2609" y="791"/>
                </a:lnTo>
                <a:lnTo>
                  <a:pt x="2611" y="788"/>
                </a:lnTo>
                <a:lnTo>
                  <a:pt x="2613" y="788"/>
                </a:lnTo>
                <a:lnTo>
                  <a:pt x="2613" y="786"/>
                </a:lnTo>
                <a:lnTo>
                  <a:pt x="2611" y="782"/>
                </a:lnTo>
                <a:lnTo>
                  <a:pt x="2609" y="780"/>
                </a:lnTo>
                <a:lnTo>
                  <a:pt x="2604" y="776"/>
                </a:lnTo>
                <a:lnTo>
                  <a:pt x="2600" y="776"/>
                </a:lnTo>
                <a:lnTo>
                  <a:pt x="2598" y="776"/>
                </a:lnTo>
                <a:lnTo>
                  <a:pt x="2600" y="776"/>
                </a:lnTo>
                <a:lnTo>
                  <a:pt x="2600" y="776"/>
                </a:lnTo>
                <a:lnTo>
                  <a:pt x="2604" y="776"/>
                </a:lnTo>
                <a:lnTo>
                  <a:pt x="2604" y="776"/>
                </a:lnTo>
                <a:lnTo>
                  <a:pt x="2607" y="778"/>
                </a:lnTo>
                <a:lnTo>
                  <a:pt x="2607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8"/>
                </a:lnTo>
                <a:lnTo>
                  <a:pt x="2609" y="776"/>
                </a:lnTo>
                <a:lnTo>
                  <a:pt x="2607" y="772"/>
                </a:lnTo>
                <a:lnTo>
                  <a:pt x="2604" y="772"/>
                </a:lnTo>
                <a:lnTo>
                  <a:pt x="2604" y="770"/>
                </a:lnTo>
                <a:lnTo>
                  <a:pt x="2604" y="767"/>
                </a:lnTo>
                <a:lnTo>
                  <a:pt x="2607" y="767"/>
                </a:lnTo>
                <a:lnTo>
                  <a:pt x="2604" y="765"/>
                </a:lnTo>
                <a:lnTo>
                  <a:pt x="2602" y="765"/>
                </a:lnTo>
                <a:lnTo>
                  <a:pt x="2600" y="763"/>
                </a:lnTo>
                <a:lnTo>
                  <a:pt x="2598" y="759"/>
                </a:lnTo>
                <a:lnTo>
                  <a:pt x="2596" y="759"/>
                </a:lnTo>
                <a:lnTo>
                  <a:pt x="2592" y="757"/>
                </a:lnTo>
                <a:lnTo>
                  <a:pt x="2590" y="757"/>
                </a:lnTo>
                <a:lnTo>
                  <a:pt x="2590" y="755"/>
                </a:lnTo>
                <a:lnTo>
                  <a:pt x="2588" y="751"/>
                </a:lnTo>
                <a:lnTo>
                  <a:pt x="2586" y="744"/>
                </a:lnTo>
                <a:lnTo>
                  <a:pt x="2584" y="740"/>
                </a:lnTo>
                <a:lnTo>
                  <a:pt x="2584" y="738"/>
                </a:lnTo>
                <a:lnTo>
                  <a:pt x="2584" y="738"/>
                </a:lnTo>
                <a:lnTo>
                  <a:pt x="2581" y="736"/>
                </a:lnTo>
                <a:lnTo>
                  <a:pt x="2579" y="734"/>
                </a:lnTo>
                <a:lnTo>
                  <a:pt x="2577" y="732"/>
                </a:lnTo>
                <a:lnTo>
                  <a:pt x="2571" y="730"/>
                </a:lnTo>
                <a:lnTo>
                  <a:pt x="2567" y="730"/>
                </a:lnTo>
                <a:lnTo>
                  <a:pt x="2565" y="732"/>
                </a:lnTo>
                <a:lnTo>
                  <a:pt x="2563" y="732"/>
                </a:lnTo>
                <a:lnTo>
                  <a:pt x="2556" y="730"/>
                </a:lnTo>
                <a:lnTo>
                  <a:pt x="2554" y="730"/>
                </a:lnTo>
                <a:lnTo>
                  <a:pt x="2552" y="728"/>
                </a:lnTo>
                <a:lnTo>
                  <a:pt x="2554" y="730"/>
                </a:lnTo>
                <a:lnTo>
                  <a:pt x="2556" y="730"/>
                </a:lnTo>
                <a:lnTo>
                  <a:pt x="2558" y="730"/>
                </a:lnTo>
                <a:lnTo>
                  <a:pt x="2560" y="730"/>
                </a:lnTo>
                <a:lnTo>
                  <a:pt x="2563" y="728"/>
                </a:lnTo>
                <a:lnTo>
                  <a:pt x="2565" y="726"/>
                </a:lnTo>
                <a:lnTo>
                  <a:pt x="2567" y="726"/>
                </a:lnTo>
                <a:lnTo>
                  <a:pt x="2569" y="726"/>
                </a:lnTo>
                <a:lnTo>
                  <a:pt x="2569" y="723"/>
                </a:lnTo>
                <a:lnTo>
                  <a:pt x="2567" y="721"/>
                </a:lnTo>
                <a:lnTo>
                  <a:pt x="2563" y="721"/>
                </a:lnTo>
                <a:lnTo>
                  <a:pt x="2560" y="723"/>
                </a:lnTo>
                <a:lnTo>
                  <a:pt x="2560" y="723"/>
                </a:lnTo>
                <a:lnTo>
                  <a:pt x="2560" y="721"/>
                </a:lnTo>
                <a:lnTo>
                  <a:pt x="2563" y="721"/>
                </a:lnTo>
                <a:lnTo>
                  <a:pt x="2563" y="721"/>
                </a:lnTo>
                <a:lnTo>
                  <a:pt x="2567" y="721"/>
                </a:lnTo>
                <a:lnTo>
                  <a:pt x="2569" y="719"/>
                </a:lnTo>
                <a:lnTo>
                  <a:pt x="2571" y="719"/>
                </a:lnTo>
                <a:lnTo>
                  <a:pt x="2571" y="717"/>
                </a:lnTo>
                <a:lnTo>
                  <a:pt x="2573" y="715"/>
                </a:lnTo>
                <a:lnTo>
                  <a:pt x="2575" y="713"/>
                </a:lnTo>
                <a:lnTo>
                  <a:pt x="2577" y="707"/>
                </a:lnTo>
                <a:lnTo>
                  <a:pt x="2577" y="707"/>
                </a:lnTo>
                <a:lnTo>
                  <a:pt x="2577" y="705"/>
                </a:lnTo>
                <a:lnTo>
                  <a:pt x="2579" y="705"/>
                </a:lnTo>
                <a:lnTo>
                  <a:pt x="2579" y="702"/>
                </a:lnTo>
                <a:lnTo>
                  <a:pt x="2581" y="700"/>
                </a:lnTo>
                <a:lnTo>
                  <a:pt x="2581" y="700"/>
                </a:lnTo>
                <a:lnTo>
                  <a:pt x="2581" y="700"/>
                </a:lnTo>
                <a:lnTo>
                  <a:pt x="2581" y="696"/>
                </a:lnTo>
                <a:lnTo>
                  <a:pt x="2579" y="696"/>
                </a:lnTo>
                <a:lnTo>
                  <a:pt x="2577" y="696"/>
                </a:lnTo>
                <a:lnTo>
                  <a:pt x="2575" y="696"/>
                </a:lnTo>
                <a:lnTo>
                  <a:pt x="2567" y="696"/>
                </a:lnTo>
                <a:lnTo>
                  <a:pt x="2565" y="696"/>
                </a:lnTo>
                <a:lnTo>
                  <a:pt x="2565" y="696"/>
                </a:lnTo>
                <a:lnTo>
                  <a:pt x="2563" y="696"/>
                </a:lnTo>
                <a:lnTo>
                  <a:pt x="2560" y="694"/>
                </a:lnTo>
                <a:lnTo>
                  <a:pt x="2558" y="696"/>
                </a:lnTo>
                <a:lnTo>
                  <a:pt x="2554" y="696"/>
                </a:lnTo>
                <a:lnTo>
                  <a:pt x="2552" y="698"/>
                </a:lnTo>
                <a:lnTo>
                  <a:pt x="2550" y="698"/>
                </a:lnTo>
                <a:lnTo>
                  <a:pt x="2548" y="698"/>
                </a:lnTo>
                <a:lnTo>
                  <a:pt x="2548" y="696"/>
                </a:lnTo>
                <a:lnTo>
                  <a:pt x="2552" y="694"/>
                </a:lnTo>
                <a:lnTo>
                  <a:pt x="2552" y="692"/>
                </a:lnTo>
                <a:lnTo>
                  <a:pt x="2552" y="692"/>
                </a:lnTo>
                <a:lnTo>
                  <a:pt x="2550" y="692"/>
                </a:lnTo>
                <a:lnTo>
                  <a:pt x="2550" y="690"/>
                </a:lnTo>
                <a:lnTo>
                  <a:pt x="2550" y="690"/>
                </a:lnTo>
                <a:lnTo>
                  <a:pt x="2552" y="688"/>
                </a:lnTo>
                <a:lnTo>
                  <a:pt x="2558" y="684"/>
                </a:lnTo>
                <a:lnTo>
                  <a:pt x="2560" y="682"/>
                </a:lnTo>
                <a:lnTo>
                  <a:pt x="2563" y="682"/>
                </a:lnTo>
                <a:lnTo>
                  <a:pt x="2563" y="682"/>
                </a:lnTo>
                <a:lnTo>
                  <a:pt x="2563" y="679"/>
                </a:lnTo>
                <a:lnTo>
                  <a:pt x="2563" y="677"/>
                </a:lnTo>
                <a:lnTo>
                  <a:pt x="2563" y="677"/>
                </a:lnTo>
                <a:lnTo>
                  <a:pt x="2563" y="675"/>
                </a:lnTo>
                <a:lnTo>
                  <a:pt x="2563" y="675"/>
                </a:lnTo>
                <a:lnTo>
                  <a:pt x="2560" y="675"/>
                </a:lnTo>
                <a:lnTo>
                  <a:pt x="2558" y="675"/>
                </a:lnTo>
                <a:lnTo>
                  <a:pt x="2554" y="677"/>
                </a:lnTo>
                <a:lnTo>
                  <a:pt x="2552" y="677"/>
                </a:lnTo>
                <a:lnTo>
                  <a:pt x="2548" y="677"/>
                </a:lnTo>
                <a:lnTo>
                  <a:pt x="2544" y="677"/>
                </a:lnTo>
                <a:lnTo>
                  <a:pt x="2542" y="677"/>
                </a:lnTo>
                <a:lnTo>
                  <a:pt x="2542" y="677"/>
                </a:lnTo>
                <a:lnTo>
                  <a:pt x="2540" y="677"/>
                </a:lnTo>
                <a:lnTo>
                  <a:pt x="2540" y="679"/>
                </a:lnTo>
                <a:lnTo>
                  <a:pt x="2540" y="677"/>
                </a:lnTo>
                <a:lnTo>
                  <a:pt x="2537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5" y="677"/>
                </a:lnTo>
                <a:lnTo>
                  <a:pt x="2533" y="679"/>
                </a:lnTo>
                <a:lnTo>
                  <a:pt x="2533" y="679"/>
                </a:lnTo>
                <a:lnTo>
                  <a:pt x="2533" y="682"/>
                </a:lnTo>
                <a:lnTo>
                  <a:pt x="2533" y="682"/>
                </a:lnTo>
                <a:lnTo>
                  <a:pt x="2535" y="684"/>
                </a:lnTo>
                <a:lnTo>
                  <a:pt x="2535" y="684"/>
                </a:lnTo>
                <a:lnTo>
                  <a:pt x="2535" y="684"/>
                </a:lnTo>
                <a:lnTo>
                  <a:pt x="2531" y="684"/>
                </a:lnTo>
                <a:lnTo>
                  <a:pt x="2531" y="684"/>
                </a:lnTo>
                <a:lnTo>
                  <a:pt x="2531" y="686"/>
                </a:lnTo>
                <a:lnTo>
                  <a:pt x="2531" y="686"/>
                </a:lnTo>
                <a:lnTo>
                  <a:pt x="2531" y="686"/>
                </a:lnTo>
                <a:lnTo>
                  <a:pt x="2529" y="688"/>
                </a:lnTo>
                <a:lnTo>
                  <a:pt x="2529" y="688"/>
                </a:lnTo>
                <a:lnTo>
                  <a:pt x="2533" y="692"/>
                </a:lnTo>
                <a:lnTo>
                  <a:pt x="2533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31" y="692"/>
                </a:lnTo>
                <a:lnTo>
                  <a:pt x="2527" y="692"/>
                </a:lnTo>
                <a:lnTo>
                  <a:pt x="2525" y="692"/>
                </a:lnTo>
                <a:lnTo>
                  <a:pt x="2525" y="694"/>
                </a:lnTo>
                <a:lnTo>
                  <a:pt x="2525" y="696"/>
                </a:lnTo>
                <a:lnTo>
                  <a:pt x="2525" y="696"/>
                </a:lnTo>
                <a:lnTo>
                  <a:pt x="2525" y="698"/>
                </a:lnTo>
                <a:lnTo>
                  <a:pt x="2525" y="698"/>
                </a:lnTo>
                <a:lnTo>
                  <a:pt x="2527" y="698"/>
                </a:lnTo>
                <a:lnTo>
                  <a:pt x="2525" y="698"/>
                </a:lnTo>
                <a:lnTo>
                  <a:pt x="2525" y="700"/>
                </a:lnTo>
                <a:lnTo>
                  <a:pt x="2523" y="700"/>
                </a:lnTo>
                <a:lnTo>
                  <a:pt x="2523" y="700"/>
                </a:lnTo>
                <a:lnTo>
                  <a:pt x="2523" y="702"/>
                </a:lnTo>
                <a:lnTo>
                  <a:pt x="2525" y="702"/>
                </a:lnTo>
                <a:close/>
                <a:moveTo>
                  <a:pt x="2560" y="673"/>
                </a:moveTo>
                <a:lnTo>
                  <a:pt x="2560" y="673"/>
                </a:lnTo>
                <a:lnTo>
                  <a:pt x="2563" y="673"/>
                </a:lnTo>
                <a:lnTo>
                  <a:pt x="2563" y="673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60" y="671"/>
                </a:lnTo>
                <a:lnTo>
                  <a:pt x="2558" y="669"/>
                </a:lnTo>
                <a:lnTo>
                  <a:pt x="2558" y="671"/>
                </a:lnTo>
                <a:lnTo>
                  <a:pt x="2558" y="671"/>
                </a:lnTo>
                <a:lnTo>
                  <a:pt x="2558" y="671"/>
                </a:lnTo>
                <a:lnTo>
                  <a:pt x="2560" y="673"/>
                </a:lnTo>
                <a:close/>
                <a:moveTo>
                  <a:pt x="2592" y="635"/>
                </a:moveTo>
                <a:lnTo>
                  <a:pt x="2592" y="635"/>
                </a:lnTo>
                <a:lnTo>
                  <a:pt x="2592" y="633"/>
                </a:lnTo>
                <a:lnTo>
                  <a:pt x="2592" y="633"/>
                </a:lnTo>
                <a:lnTo>
                  <a:pt x="2592" y="633"/>
                </a:lnTo>
                <a:lnTo>
                  <a:pt x="2594" y="633"/>
                </a:lnTo>
                <a:lnTo>
                  <a:pt x="2594" y="631"/>
                </a:lnTo>
                <a:lnTo>
                  <a:pt x="2594" y="631"/>
                </a:lnTo>
                <a:lnTo>
                  <a:pt x="2592" y="631"/>
                </a:lnTo>
                <a:lnTo>
                  <a:pt x="2590" y="633"/>
                </a:lnTo>
                <a:lnTo>
                  <a:pt x="2592" y="635"/>
                </a:lnTo>
                <a:lnTo>
                  <a:pt x="2592" y="635"/>
                </a:lnTo>
                <a:close/>
                <a:moveTo>
                  <a:pt x="2588" y="832"/>
                </a:moveTo>
                <a:lnTo>
                  <a:pt x="2588" y="832"/>
                </a:lnTo>
                <a:lnTo>
                  <a:pt x="2586" y="835"/>
                </a:lnTo>
                <a:lnTo>
                  <a:pt x="2586" y="835"/>
                </a:lnTo>
                <a:lnTo>
                  <a:pt x="2586" y="835"/>
                </a:lnTo>
                <a:lnTo>
                  <a:pt x="2590" y="837"/>
                </a:lnTo>
                <a:lnTo>
                  <a:pt x="2590" y="837"/>
                </a:lnTo>
                <a:lnTo>
                  <a:pt x="2590" y="835"/>
                </a:lnTo>
                <a:lnTo>
                  <a:pt x="2590" y="835"/>
                </a:lnTo>
                <a:lnTo>
                  <a:pt x="2592" y="835"/>
                </a:lnTo>
                <a:lnTo>
                  <a:pt x="2592" y="835"/>
                </a:lnTo>
                <a:lnTo>
                  <a:pt x="2592" y="832"/>
                </a:lnTo>
                <a:lnTo>
                  <a:pt x="2588" y="832"/>
                </a:lnTo>
                <a:close/>
                <a:moveTo>
                  <a:pt x="2565" y="663"/>
                </a:moveTo>
                <a:lnTo>
                  <a:pt x="2567" y="663"/>
                </a:lnTo>
                <a:lnTo>
                  <a:pt x="2567" y="665"/>
                </a:lnTo>
                <a:lnTo>
                  <a:pt x="2567" y="665"/>
                </a:lnTo>
                <a:lnTo>
                  <a:pt x="2569" y="665"/>
                </a:lnTo>
                <a:lnTo>
                  <a:pt x="2569" y="663"/>
                </a:lnTo>
                <a:lnTo>
                  <a:pt x="2569" y="663"/>
                </a:lnTo>
                <a:lnTo>
                  <a:pt x="2567" y="663"/>
                </a:lnTo>
                <a:lnTo>
                  <a:pt x="2567" y="663"/>
                </a:lnTo>
                <a:lnTo>
                  <a:pt x="2565" y="661"/>
                </a:lnTo>
                <a:lnTo>
                  <a:pt x="2565" y="661"/>
                </a:lnTo>
                <a:lnTo>
                  <a:pt x="2563" y="661"/>
                </a:lnTo>
                <a:lnTo>
                  <a:pt x="2565" y="663"/>
                </a:lnTo>
                <a:lnTo>
                  <a:pt x="2565" y="663"/>
                </a:lnTo>
                <a:close/>
                <a:moveTo>
                  <a:pt x="2573" y="663"/>
                </a:moveTo>
                <a:lnTo>
                  <a:pt x="2573" y="663"/>
                </a:lnTo>
                <a:lnTo>
                  <a:pt x="2571" y="663"/>
                </a:lnTo>
                <a:lnTo>
                  <a:pt x="2571" y="663"/>
                </a:lnTo>
                <a:lnTo>
                  <a:pt x="2569" y="663"/>
                </a:lnTo>
                <a:lnTo>
                  <a:pt x="2571" y="663"/>
                </a:lnTo>
                <a:lnTo>
                  <a:pt x="2573" y="663"/>
                </a:lnTo>
                <a:close/>
                <a:moveTo>
                  <a:pt x="2584" y="642"/>
                </a:moveTo>
                <a:lnTo>
                  <a:pt x="2584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2"/>
                </a:lnTo>
                <a:lnTo>
                  <a:pt x="2586" y="644"/>
                </a:lnTo>
                <a:lnTo>
                  <a:pt x="2588" y="644"/>
                </a:lnTo>
                <a:lnTo>
                  <a:pt x="2588" y="644"/>
                </a:lnTo>
                <a:lnTo>
                  <a:pt x="2590" y="644"/>
                </a:lnTo>
                <a:lnTo>
                  <a:pt x="2590" y="644"/>
                </a:lnTo>
                <a:lnTo>
                  <a:pt x="2590" y="646"/>
                </a:lnTo>
                <a:lnTo>
                  <a:pt x="2588" y="648"/>
                </a:lnTo>
                <a:lnTo>
                  <a:pt x="2590" y="650"/>
                </a:lnTo>
                <a:lnTo>
                  <a:pt x="2590" y="650"/>
                </a:lnTo>
                <a:lnTo>
                  <a:pt x="2590" y="648"/>
                </a:lnTo>
                <a:lnTo>
                  <a:pt x="2590" y="646"/>
                </a:lnTo>
                <a:lnTo>
                  <a:pt x="2590" y="644"/>
                </a:lnTo>
                <a:lnTo>
                  <a:pt x="2590" y="644"/>
                </a:lnTo>
                <a:lnTo>
                  <a:pt x="2592" y="644"/>
                </a:lnTo>
                <a:lnTo>
                  <a:pt x="2592" y="642"/>
                </a:lnTo>
                <a:lnTo>
                  <a:pt x="2592" y="640"/>
                </a:lnTo>
                <a:lnTo>
                  <a:pt x="2592" y="637"/>
                </a:lnTo>
                <a:lnTo>
                  <a:pt x="2592" y="637"/>
                </a:lnTo>
                <a:lnTo>
                  <a:pt x="2592" y="637"/>
                </a:lnTo>
                <a:lnTo>
                  <a:pt x="2590" y="635"/>
                </a:lnTo>
                <a:lnTo>
                  <a:pt x="2590" y="637"/>
                </a:lnTo>
                <a:lnTo>
                  <a:pt x="2588" y="635"/>
                </a:lnTo>
                <a:lnTo>
                  <a:pt x="2590" y="633"/>
                </a:lnTo>
                <a:lnTo>
                  <a:pt x="2588" y="633"/>
                </a:lnTo>
                <a:lnTo>
                  <a:pt x="2588" y="633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5"/>
                </a:lnTo>
                <a:lnTo>
                  <a:pt x="2586" y="637"/>
                </a:lnTo>
                <a:lnTo>
                  <a:pt x="2588" y="637"/>
                </a:lnTo>
                <a:lnTo>
                  <a:pt x="2588" y="640"/>
                </a:lnTo>
                <a:lnTo>
                  <a:pt x="2586" y="640"/>
                </a:lnTo>
                <a:lnTo>
                  <a:pt x="2586" y="640"/>
                </a:lnTo>
                <a:lnTo>
                  <a:pt x="2584" y="642"/>
                </a:lnTo>
                <a:lnTo>
                  <a:pt x="2584" y="642"/>
                </a:lnTo>
                <a:lnTo>
                  <a:pt x="2584" y="642"/>
                </a:lnTo>
                <a:close/>
                <a:moveTo>
                  <a:pt x="2560" y="669"/>
                </a:move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0" y="669"/>
                </a:lnTo>
                <a:lnTo>
                  <a:pt x="2563" y="669"/>
                </a:lnTo>
                <a:lnTo>
                  <a:pt x="2565" y="669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71"/>
                </a:lnTo>
                <a:lnTo>
                  <a:pt x="2567" y="669"/>
                </a:lnTo>
                <a:lnTo>
                  <a:pt x="2567" y="669"/>
                </a:lnTo>
                <a:lnTo>
                  <a:pt x="2567" y="669"/>
                </a:lnTo>
                <a:lnTo>
                  <a:pt x="2565" y="669"/>
                </a:lnTo>
                <a:lnTo>
                  <a:pt x="2563" y="669"/>
                </a:lnTo>
                <a:lnTo>
                  <a:pt x="2563" y="667"/>
                </a:lnTo>
                <a:lnTo>
                  <a:pt x="2565" y="667"/>
                </a:lnTo>
                <a:lnTo>
                  <a:pt x="2565" y="667"/>
                </a:lnTo>
                <a:lnTo>
                  <a:pt x="2563" y="667"/>
                </a:lnTo>
                <a:lnTo>
                  <a:pt x="2563" y="665"/>
                </a:lnTo>
                <a:lnTo>
                  <a:pt x="2560" y="665"/>
                </a:lnTo>
                <a:lnTo>
                  <a:pt x="2560" y="665"/>
                </a:lnTo>
                <a:lnTo>
                  <a:pt x="2558" y="667"/>
                </a:lnTo>
                <a:lnTo>
                  <a:pt x="2558" y="667"/>
                </a:lnTo>
                <a:lnTo>
                  <a:pt x="2558" y="669"/>
                </a:lnTo>
                <a:lnTo>
                  <a:pt x="2560" y="669"/>
                </a:lnTo>
                <a:close/>
                <a:moveTo>
                  <a:pt x="2569" y="858"/>
                </a:moveTo>
                <a:lnTo>
                  <a:pt x="2569" y="858"/>
                </a:lnTo>
                <a:lnTo>
                  <a:pt x="2571" y="858"/>
                </a:lnTo>
                <a:lnTo>
                  <a:pt x="2571" y="856"/>
                </a:lnTo>
                <a:lnTo>
                  <a:pt x="2571" y="856"/>
                </a:lnTo>
                <a:lnTo>
                  <a:pt x="2571" y="856"/>
                </a:lnTo>
                <a:lnTo>
                  <a:pt x="2569" y="858"/>
                </a:lnTo>
                <a:close/>
                <a:moveTo>
                  <a:pt x="2575" y="860"/>
                </a:moveTo>
                <a:lnTo>
                  <a:pt x="2575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7" y="862"/>
                </a:lnTo>
                <a:lnTo>
                  <a:pt x="2579" y="862"/>
                </a:lnTo>
                <a:lnTo>
                  <a:pt x="2579" y="862"/>
                </a:lnTo>
                <a:lnTo>
                  <a:pt x="2577" y="860"/>
                </a:lnTo>
                <a:lnTo>
                  <a:pt x="2575" y="860"/>
                </a:lnTo>
                <a:close/>
                <a:moveTo>
                  <a:pt x="2516" y="709"/>
                </a:moveTo>
                <a:lnTo>
                  <a:pt x="2516" y="709"/>
                </a:lnTo>
                <a:lnTo>
                  <a:pt x="2514" y="709"/>
                </a:lnTo>
                <a:lnTo>
                  <a:pt x="2514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11"/>
                </a:lnTo>
                <a:lnTo>
                  <a:pt x="2516" y="709"/>
                </a:lnTo>
                <a:lnTo>
                  <a:pt x="2516" y="709"/>
                </a:lnTo>
                <a:close/>
                <a:moveTo>
                  <a:pt x="2521" y="734"/>
                </a:moveTo>
                <a:lnTo>
                  <a:pt x="2521" y="734"/>
                </a:lnTo>
                <a:lnTo>
                  <a:pt x="2523" y="730"/>
                </a:lnTo>
                <a:lnTo>
                  <a:pt x="2525" y="728"/>
                </a:lnTo>
                <a:lnTo>
                  <a:pt x="2525" y="728"/>
                </a:lnTo>
                <a:lnTo>
                  <a:pt x="2523" y="728"/>
                </a:lnTo>
                <a:lnTo>
                  <a:pt x="2521" y="730"/>
                </a:lnTo>
                <a:lnTo>
                  <a:pt x="2521" y="730"/>
                </a:lnTo>
                <a:lnTo>
                  <a:pt x="2521" y="730"/>
                </a:lnTo>
                <a:lnTo>
                  <a:pt x="2523" y="730"/>
                </a:lnTo>
                <a:lnTo>
                  <a:pt x="2521" y="732"/>
                </a:lnTo>
                <a:lnTo>
                  <a:pt x="2521" y="732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lnTo>
                  <a:pt x="2521" y="734"/>
                </a:lnTo>
                <a:close/>
                <a:moveTo>
                  <a:pt x="2516" y="696"/>
                </a:moveTo>
                <a:lnTo>
                  <a:pt x="2516" y="696"/>
                </a:lnTo>
                <a:lnTo>
                  <a:pt x="2514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698"/>
                </a:lnTo>
                <a:lnTo>
                  <a:pt x="2512" y="700"/>
                </a:lnTo>
                <a:lnTo>
                  <a:pt x="2512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0"/>
                </a:lnTo>
                <a:lnTo>
                  <a:pt x="2510" y="702"/>
                </a:lnTo>
                <a:lnTo>
                  <a:pt x="2514" y="702"/>
                </a:lnTo>
                <a:lnTo>
                  <a:pt x="2516" y="705"/>
                </a:lnTo>
                <a:lnTo>
                  <a:pt x="2516" y="705"/>
                </a:lnTo>
                <a:lnTo>
                  <a:pt x="2516" y="707"/>
                </a:lnTo>
                <a:lnTo>
                  <a:pt x="2519" y="707"/>
                </a:lnTo>
                <a:lnTo>
                  <a:pt x="2521" y="705"/>
                </a:lnTo>
                <a:lnTo>
                  <a:pt x="2521" y="709"/>
                </a:lnTo>
                <a:lnTo>
                  <a:pt x="2521" y="709"/>
                </a:lnTo>
                <a:lnTo>
                  <a:pt x="2521" y="709"/>
                </a:lnTo>
                <a:lnTo>
                  <a:pt x="2523" y="709"/>
                </a:lnTo>
                <a:lnTo>
                  <a:pt x="2523" y="707"/>
                </a:lnTo>
                <a:lnTo>
                  <a:pt x="2525" y="707"/>
                </a:lnTo>
                <a:lnTo>
                  <a:pt x="2525" y="705"/>
                </a:lnTo>
                <a:lnTo>
                  <a:pt x="2525" y="705"/>
                </a:lnTo>
                <a:lnTo>
                  <a:pt x="2525" y="705"/>
                </a:lnTo>
                <a:lnTo>
                  <a:pt x="2523" y="705"/>
                </a:lnTo>
                <a:lnTo>
                  <a:pt x="2521" y="705"/>
                </a:lnTo>
                <a:lnTo>
                  <a:pt x="2519" y="705"/>
                </a:lnTo>
                <a:lnTo>
                  <a:pt x="2519" y="702"/>
                </a:lnTo>
                <a:lnTo>
                  <a:pt x="2519" y="702"/>
                </a:lnTo>
                <a:lnTo>
                  <a:pt x="2519" y="700"/>
                </a:lnTo>
                <a:lnTo>
                  <a:pt x="2519" y="700"/>
                </a:lnTo>
                <a:lnTo>
                  <a:pt x="2519" y="700"/>
                </a:lnTo>
                <a:lnTo>
                  <a:pt x="2519" y="698"/>
                </a:lnTo>
                <a:lnTo>
                  <a:pt x="2516" y="696"/>
                </a:lnTo>
                <a:lnTo>
                  <a:pt x="2516" y="696"/>
                </a:lnTo>
                <a:close/>
                <a:moveTo>
                  <a:pt x="2531" y="740"/>
                </a:moveTo>
                <a:lnTo>
                  <a:pt x="2531" y="740"/>
                </a:lnTo>
                <a:lnTo>
                  <a:pt x="2533" y="740"/>
                </a:lnTo>
                <a:lnTo>
                  <a:pt x="2533" y="740"/>
                </a:lnTo>
                <a:lnTo>
                  <a:pt x="2533" y="738"/>
                </a:lnTo>
                <a:lnTo>
                  <a:pt x="2533" y="736"/>
                </a:lnTo>
                <a:lnTo>
                  <a:pt x="2533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31" y="736"/>
                </a:lnTo>
                <a:lnTo>
                  <a:pt x="2529" y="736"/>
                </a:lnTo>
                <a:lnTo>
                  <a:pt x="2529" y="738"/>
                </a:lnTo>
                <a:lnTo>
                  <a:pt x="2531" y="740"/>
                </a:lnTo>
                <a:lnTo>
                  <a:pt x="2531" y="740"/>
                </a:lnTo>
                <a:close/>
                <a:moveTo>
                  <a:pt x="2516" y="723"/>
                </a:moveTo>
                <a:lnTo>
                  <a:pt x="2516" y="723"/>
                </a:lnTo>
                <a:lnTo>
                  <a:pt x="2516" y="723"/>
                </a:lnTo>
                <a:lnTo>
                  <a:pt x="2519" y="723"/>
                </a:lnTo>
                <a:lnTo>
                  <a:pt x="2525" y="723"/>
                </a:lnTo>
                <a:lnTo>
                  <a:pt x="2525" y="719"/>
                </a:lnTo>
                <a:lnTo>
                  <a:pt x="2523" y="719"/>
                </a:lnTo>
                <a:lnTo>
                  <a:pt x="2521" y="719"/>
                </a:lnTo>
                <a:lnTo>
                  <a:pt x="2521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9" y="717"/>
                </a:lnTo>
                <a:lnTo>
                  <a:pt x="2516" y="717"/>
                </a:lnTo>
                <a:lnTo>
                  <a:pt x="2516" y="717"/>
                </a:lnTo>
                <a:lnTo>
                  <a:pt x="2516" y="719"/>
                </a:lnTo>
                <a:lnTo>
                  <a:pt x="2516" y="719"/>
                </a:lnTo>
                <a:lnTo>
                  <a:pt x="2519" y="719"/>
                </a:lnTo>
                <a:lnTo>
                  <a:pt x="2519" y="723"/>
                </a:lnTo>
                <a:lnTo>
                  <a:pt x="2516" y="723"/>
                </a:lnTo>
                <a:close/>
                <a:moveTo>
                  <a:pt x="2542" y="782"/>
                </a:moveTo>
                <a:lnTo>
                  <a:pt x="2542" y="784"/>
                </a:lnTo>
                <a:lnTo>
                  <a:pt x="2544" y="786"/>
                </a:lnTo>
                <a:lnTo>
                  <a:pt x="2544" y="786"/>
                </a:lnTo>
                <a:lnTo>
                  <a:pt x="2544" y="786"/>
                </a:lnTo>
                <a:lnTo>
                  <a:pt x="2546" y="786"/>
                </a:lnTo>
                <a:lnTo>
                  <a:pt x="2548" y="786"/>
                </a:lnTo>
                <a:lnTo>
                  <a:pt x="2548" y="784"/>
                </a:lnTo>
                <a:lnTo>
                  <a:pt x="2550" y="784"/>
                </a:lnTo>
                <a:lnTo>
                  <a:pt x="2548" y="784"/>
                </a:lnTo>
                <a:lnTo>
                  <a:pt x="2548" y="784"/>
                </a:lnTo>
                <a:lnTo>
                  <a:pt x="2546" y="782"/>
                </a:lnTo>
                <a:lnTo>
                  <a:pt x="2544" y="782"/>
                </a:lnTo>
                <a:lnTo>
                  <a:pt x="2542" y="782"/>
                </a:lnTo>
                <a:close/>
                <a:moveTo>
                  <a:pt x="2544" y="761"/>
                </a:moveTo>
                <a:lnTo>
                  <a:pt x="2544" y="761"/>
                </a:lnTo>
                <a:lnTo>
                  <a:pt x="2542" y="763"/>
                </a:lnTo>
                <a:lnTo>
                  <a:pt x="2542" y="765"/>
                </a:lnTo>
                <a:lnTo>
                  <a:pt x="2540" y="765"/>
                </a:lnTo>
                <a:lnTo>
                  <a:pt x="2540" y="767"/>
                </a:lnTo>
                <a:lnTo>
                  <a:pt x="2537" y="770"/>
                </a:lnTo>
                <a:lnTo>
                  <a:pt x="2540" y="770"/>
                </a:lnTo>
                <a:lnTo>
                  <a:pt x="2540" y="767"/>
                </a:lnTo>
                <a:lnTo>
                  <a:pt x="2542" y="770"/>
                </a:lnTo>
                <a:lnTo>
                  <a:pt x="2544" y="765"/>
                </a:lnTo>
                <a:lnTo>
                  <a:pt x="2544" y="765"/>
                </a:lnTo>
                <a:lnTo>
                  <a:pt x="2546" y="765"/>
                </a:lnTo>
                <a:lnTo>
                  <a:pt x="2544" y="763"/>
                </a:lnTo>
                <a:lnTo>
                  <a:pt x="2544" y="761"/>
                </a:lnTo>
                <a:close/>
                <a:moveTo>
                  <a:pt x="2516" y="738"/>
                </a:moveTo>
                <a:lnTo>
                  <a:pt x="2516" y="738"/>
                </a:lnTo>
                <a:lnTo>
                  <a:pt x="2519" y="736"/>
                </a:lnTo>
                <a:lnTo>
                  <a:pt x="2521" y="736"/>
                </a:lnTo>
                <a:lnTo>
                  <a:pt x="2521" y="736"/>
                </a:lnTo>
                <a:lnTo>
                  <a:pt x="2519" y="734"/>
                </a:lnTo>
                <a:lnTo>
                  <a:pt x="2519" y="732"/>
                </a:lnTo>
                <a:lnTo>
                  <a:pt x="2519" y="732"/>
                </a:lnTo>
                <a:lnTo>
                  <a:pt x="2516" y="734"/>
                </a:lnTo>
                <a:lnTo>
                  <a:pt x="2516" y="732"/>
                </a:lnTo>
                <a:lnTo>
                  <a:pt x="2514" y="732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4"/>
                </a:lnTo>
                <a:lnTo>
                  <a:pt x="2514" y="736"/>
                </a:lnTo>
                <a:lnTo>
                  <a:pt x="2514" y="736"/>
                </a:lnTo>
                <a:lnTo>
                  <a:pt x="2514" y="736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4"/>
                </a:lnTo>
                <a:lnTo>
                  <a:pt x="2516" y="736"/>
                </a:lnTo>
                <a:lnTo>
                  <a:pt x="2516" y="736"/>
                </a:lnTo>
                <a:lnTo>
                  <a:pt x="2516" y="738"/>
                </a:lnTo>
                <a:lnTo>
                  <a:pt x="2516" y="738"/>
                </a:lnTo>
                <a:close/>
                <a:moveTo>
                  <a:pt x="2512" y="717"/>
                </a:moveTo>
                <a:lnTo>
                  <a:pt x="2510" y="717"/>
                </a:lnTo>
                <a:lnTo>
                  <a:pt x="2510" y="719"/>
                </a:lnTo>
                <a:lnTo>
                  <a:pt x="2512" y="719"/>
                </a:lnTo>
                <a:lnTo>
                  <a:pt x="2512" y="717"/>
                </a:lnTo>
                <a:lnTo>
                  <a:pt x="2514" y="717"/>
                </a:lnTo>
                <a:lnTo>
                  <a:pt x="2514" y="717"/>
                </a:lnTo>
                <a:lnTo>
                  <a:pt x="2512" y="717"/>
                </a:lnTo>
                <a:close/>
                <a:moveTo>
                  <a:pt x="2661" y="816"/>
                </a:moveTo>
                <a:lnTo>
                  <a:pt x="2663" y="816"/>
                </a:lnTo>
                <a:lnTo>
                  <a:pt x="2665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4"/>
                </a:lnTo>
                <a:lnTo>
                  <a:pt x="2663" y="814"/>
                </a:lnTo>
                <a:lnTo>
                  <a:pt x="2661" y="814"/>
                </a:lnTo>
                <a:lnTo>
                  <a:pt x="2661" y="814"/>
                </a:lnTo>
                <a:lnTo>
                  <a:pt x="2661" y="816"/>
                </a:lnTo>
                <a:close/>
                <a:moveTo>
                  <a:pt x="2764" y="166"/>
                </a:moveTo>
                <a:lnTo>
                  <a:pt x="2764" y="168"/>
                </a:lnTo>
                <a:lnTo>
                  <a:pt x="2768" y="174"/>
                </a:lnTo>
                <a:lnTo>
                  <a:pt x="2770" y="174"/>
                </a:lnTo>
                <a:lnTo>
                  <a:pt x="2772" y="174"/>
                </a:lnTo>
                <a:lnTo>
                  <a:pt x="2776" y="176"/>
                </a:lnTo>
                <a:lnTo>
                  <a:pt x="2778" y="178"/>
                </a:lnTo>
                <a:lnTo>
                  <a:pt x="2780" y="180"/>
                </a:lnTo>
                <a:lnTo>
                  <a:pt x="2783" y="180"/>
                </a:lnTo>
                <a:lnTo>
                  <a:pt x="2783" y="178"/>
                </a:lnTo>
                <a:lnTo>
                  <a:pt x="2780" y="176"/>
                </a:lnTo>
                <a:lnTo>
                  <a:pt x="2780" y="174"/>
                </a:lnTo>
                <a:lnTo>
                  <a:pt x="2778" y="174"/>
                </a:lnTo>
                <a:lnTo>
                  <a:pt x="2776" y="172"/>
                </a:lnTo>
                <a:lnTo>
                  <a:pt x="2774" y="170"/>
                </a:lnTo>
                <a:lnTo>
                  <a:pt x="2770" y="170"/>
                </a:lnTo>
                <a:lnTo>
                  <a:pt x="2770" y="168"/>
                </a:lnTo>
                <a:lnTo>
                  <a:pt x="2770" y="168"/>
                </a:lnTo>
                <a:lnTo>
                  <a:pt x="2768" y="166"/>
                </a:lnTo>
                <a:lnTo>
                  <a:pt x="2770" y="166"/>
                </a:lnTo>
                <a:lnTo>
                  <a:pt x="2768" y="164"/>
                </a:lnTo>
                <a:lnTo>
                  <a:pt x="2766" y="162"/>
                </a:lnTo>
                <a:lnTo>
                  <a:pt x="2764" y="159"/>
                </a:lnTo>
                <a:lnTo>
                  <a:pt x="2762" y="159"/>
                </a:lnTo>
                <a:lnTo>
                  <a:pt x="2762" y="162"/>
                </a:lnTo>
                <a:lnTo>
                  <a:pt x="2762" y="164"/>
                </a:lnTo>
                <a:lnTo>
                  <a:pt x="2764" y="166"/>
                </a:lnTo>
                <a:close/>
                <a:moveTo>
                  <a:pt x="2808" y="457"/>
                </a:moveTo>
                <a:lnTo>
                  <a:pt x="2808" y="457"/>
                </a:lnTo>
                <a:lnTo>
                  <a:pt x="2806" y="457"/>
                </a:lnTo>
                <a:lnTo>
                  <a:pt x="2804" y="457"/>
                </a:lnTo>
                <a:lnTo>
                  <a:pt x="2801" y="459"/>
                </a:lnTo>
                <a:lnTo>
                  <a:pt x="2801" y="459"/>
                </a:lnTo>
                <a:lnTo>
                  <a:pt x="2801" y="459"/>
                </a:lnTo>
                <a:lnTo>
                  <a:pt x="2799" y="459"/>
                </a:lnTo>
                <a:lnTo>
                  <a:pt x="2799" y="461"/>
                </a:lnTo>
                <a:lnTo>
                  <a:pt x="2799" y="463"/>
                </a:lnTo>
                <a:lnTo>
                  <a:pt x="2801" y="463"/>
                </a:lnTo>
                <a:lnTo>
                  <a:pt x="2801" y="463"/>
                </a:lnTo>
                <a:lnTo>
                  <a:pt x="2801" y="461"/>
                </a:lnTo>
                <a:lnTo>
                  <a:pt x="2801" y="461"/>
                </a:lnTo>
                <a:lnTo>
                  <a:pt x="2804" y="461"/>
                </a:lnTo>
                <a:lnTo>
                  <a:pt x="2804" y="461"/>
                </a:lnTo>
                <a:lnTo>
                  <a:pt x="2806" y="461"/>
                </a:lnTo>
                <a:lnTo>
                  <a:pt x="2808" y="461"/>
                </a:lnTo>
                <a:lnTo>
                  <a:pt x="2808" y="459"/>
                </a:lnTo>
                <a:lnTo>
                  <a:pt x="2810" y="459"/>
                </a:lnTo>
                <a:lnTo>
                  <a:pt x="2812" y="459"/>
                </a:lnTo>
                <a:lnTo>
                  <a:pt x="2812" y="457"/>
                </a:lnTo>
                <a:lnTo>
                  <a:pt x="2812" y="457"/>
                </a:lnTo>
                <a:lnTo>
                  <a:pt x="2812" y="457"/>
                </a:lnTo>
                <a:lnTo>
                  <a:pt x="2810" y="457"/>
                </a:lnTo>
                <a:lnTo>
                  <a:pt x="2808" y="457"/>
                </a:lnTo>
                <a:close/>
                <a:moveTo>
                  <a:pt x="2594" y="631"/>
                </a:moveTo>
                <a:lnTo>
                  <a:pt x="2596" y="631"/>
                </a:lnTo>
                <a:lnTo>
                  <a:pt x="2596" y="631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6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29"/>
                </a:lnTo>
                <a:lnTo>
                  <a:pt x="2594" y="631"/>
                </a:lnTo>
                <a:lnTo>
                  <a:pt x="2594" y="631"/>
                </a:lnTo>
                <a:lnTo>
                  <a:pt x="2594" y="631"/>
                </a:lnTo>
                <a:close/>
                <a:moveTo>
                  <a:pt x="2791" y="512"/>
                </a:moveTo>
                <a:lnTo>
                  <a:pt x="2793" y="512"/>
                </a:lnTo>
                <a:lnTo>
                  <a:pt x="2793" y="512"/>
                </a:lnTo>
                <a:lnTo>
                  <a:pt x="2791" y="512"/>
                </a:lnTo>
                <a:lnTo>
                  <a:pt x="2789" y="512"/>
                </a:lnTo>
                <a:lnTo>
                  <a:pt x="2789" y="512"/>
                </a:lnTo>
                <a:lnTo>
                  <a:pt x="2787" y="514"/>
                </a:lnTo>
                <a:lnTo>
                  <a:pt x="2787" y="514"/>
                </a:lnTo>
                <a:lnTo>
                  <a:pt x="2789" y="514"/>
                </a:lnTo>
                <a:lnTo>
                  <a:pt x="2791" y="512"/>
                </a:lnTo>
                <a:close/>
                <a:moveTo>
                  <a:pt x="2791" y="510"/>
                </a:moveTo>
                <a:lnTo>
                  <a:pt x="2791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9" y="508"/>
                </a:lnTo>
                <a:lnTo>
                  <a:pt x="2787" y="510"/>
                </a:lnTo>
                <a:lnTo>
                  <a:pt x="2787" y="510"/>
                </a:lnTo>
                <a:lnTo>
                  <a:pt x="2787" y="512"/>
                </a:lnTo>
                <a:lnTo>
                  <a:pt x="2787" y="510"/>
                </a:lnTo>
                <a:lnTo>
                  <a:pt x="2791" y="510"/>
                </a:lnTo>
                <a:lnTo>
                  <a:pt x="2791" y="510"/>
                </a:lnTo>
                <a:close/>
                <a:moveTo>
                  <a:pt x="2797" y="461"/>
                </a:moveTo>
                <a:lnTo>
                  <a:pt x="2795" y="463"/>
                </a:lnTo>
                <a:lnTo>
                  <a:pt x="2795" y="466"/>
                </a:lnTo>
                <a:lnTo>
                  <a:pt x="2793" y="468"/>
                </a:lnTo>
                <a:lnTo>
                  <a:pt x="2795" y="466"/>
                </a:lnTo>
                <a:lnTo>
                  <a:pt x="2797" y="466"/>
                </a:lnTo>
                <a:lnTo>
                  <a:pt x="2797" y="463"/>
                </a:lnTo>
                <a:lnTo>
                  <a:pt x="2797" y="463"/>
                </a:lnTo>
                <a:lnTo>
                  <a:pt x="2797" y="461"/>
                </a:lnTo>
                <a:lnTo>
                  <a:pt x="2797" y="461"/>
                </a:lnTo>
                <a:close/>
                <a:moveTo>
                  <a:pt x="2820" y="443"/>
                </a:moveTo>
                <a:lnTo>
                  <a:pt x="2820" y="443"/>
                </a:lnTo>
                <a:lnTo>
                  <a:pt x="2818" y="443"/>
                </a:lnTo>
                <a:lnTo>
                  <a:pt x="2818" y="445"/>
                </a:lnTo>
                <a:lnTo>
                  <a:pt x="2816" y="445"/>
                </a:lnTo>
                <a:lnTo>
                  <a:pt x="2816" y="447"/>
                </a:lnTo>
                <a:lnTo>
                  <a:pt x="2818" y="447"/>
                </a:lnTo>
                <a:lnTo>
                  <a:pt x="2820" y="447"/>
                </a:lnTo>
                <a:lnTo>
                  <a:pt x="2820" y="447"/>
                </a:lnTo>
                <a:lnTo>
                  <a:pt x="2822" y="447"/>
                </a:lnTo>
                <a:lnTo>
                  <a:pt x="2822" y="447"/>
                </a:lnTo>
                <a:lnTo>
                  <a:pt x="2822" y="449"/>
                </a:lnTo>
                <a:lnTo>
                  <a:pt x="2824" y="449"/>
                </a:lnTo>
                <a:lnTo>
                  <a:pt x="2829" y="449"/>
                </a:lnTo>
                <a:lnTo>
                  <a:pt x="2831" y="447"/>
                </a:lnTo>
                <a:lnTo>
                  <a:pt x="2831" y="445"/>
                </a:lnTo>
                <a:lnTo>
                  <a:pt x="2831" y="443"/>
                </a:lnTo>
                <a:lnTo>
                  <a:pt x="2829" y="440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38"/>
                </a:lnTo>
                <a:lnTo>
                  <a:pt x="2827" y="440"/>
                </a:lnTo>
                <a:lnTo>
                  <a:pt x="2822" y="440"/>
                </a:lnTo>
                <a:lnTo>
                  <a:pt x="2822" y="440"/>
                </a:lnTo>
                <a:lnTo>
                  <a:pt x="2822" y="443"/>
                </a:lnTo>
                <a:lnTo>
                  <a:pt x="2822" y="443"/>
                </a:lnTo>
                <a:lnTo>
                  <a:pt x="2820" y="443"/>
                </a:lnTo>
                <a:close/>
                <a:moveTo>
                  <a:pt x="2873" y="426"/>
                </a:moveTo>
                <a:lnTo>
                  <a:pt x="2875" y="424"/>
                </a:lnTo>
                <a:lnTo>
                  <a:pt x="2879" y="424"/>
                </a:lnTo>
                <a:lnTo>
                  <a:pt x="2881" y="424"/>
                </a:lnTo>
                <a:lnTo>
                  <a:pt x="2881" y="422"/>
                </a:lnTo>
                <a:lnTo>
                  <a:pt x="2881" y="419"/>
                </a:lnTo>
                <a:lnTo>
                  <a:pt x="2883" y="419"/>
                </a:lnTo>
                <a:lnTo>
                  <a:pt x="2885" y="417"/>
                </a:lnTo>
                <a:lnTo>
                  <a:pt x="2885" y="417"/>
                </a:lnTo>
                <a:lnTo>
                  <a:pt x="2887" y="417"/>
                </a:lnTo>
                <a:lnTo>
                  <a:pt x="2889" y="415"/>
                </a:lnTo>
                <a:lnTo>
                  <a:pt x="2892" y="413"/>
                </a:lnTo>
                <a:lnTo>
                  <a:pt x="2892" y="413"/>
                </a:lnTo>
                <a:lnTo>
                  <a:pt x="2889" y="411"/>
                </a:lnTo>
                <a:lnTo>
                  <a:pt x="2889" y="411"/>
                </a:lnTo>
                <a:lnTo>
                  <a:pt x="2889" y="413"/>
                </a:lnTo>
                <a:lnTo>
                  <a:pt x="2887" y="413"/>
                </a:lnTo>
                <a:lnTo>
                  <a:pt x="2887" y="411"/>
                </a:lnTo>
                <a:lnTo>
                  <a:pt x="2887" y="409"/>
                </a:lnTo>
                <a:lnTo>
                  <a:pt x="2885" y="407"/>
                </a:lnTo>
                <a:lnTo>
                  <a:pt x="2885" y="407"/>
                </a:lnTo>
                <a:lnTo>
                  <a:pt x="2883" y="409"/>
                </a:lnTo>
                <a:lnTo>
                  <a:pt x="2883" y="409"/>
                </a:lnTo>
                <a:lnTo>
                  <a:pt x="2883" y="411"/>
                </a:lnTo>
                <a:lnTo>
                  <a:pt x="2883" y="411"/>
                </a:lnTo>
                <a:lnTo>
                  <a:pt x="2883" y="411"/>
                </a:lnTo>
                <a:lnTo>
                  <a:pt x="2881" y="413"/>
                </a:lnTo>
                <a:lnTo>
                  <a:pt x="2881" y="413"/>
                </a:lnTo>
                <a:lnTo>
                  <a:pt x="2879" y="415"/>
                </a:lnTo>
                <a:lnTo>
                  <a:pt x="2879" y="417"/>
                </a:lnTo>
                <a:lnTo>
                  <a:pt x="2879" y="417"/>
                </a:lnTo>
                <a:lnTo>
                  <a:pt x="2879" y="419"/>
                </a:lnTo>
                <a:lnTo>
                  <a:pt x="2877" y="417"/>
                </a:lnTo>
                <a:lnTo>
                  <a:pt x="2877" y="417"/>
                </a:lnTo>
                <a:lnTo>
                  <a:pt x="2877" y="419"/>
                </a:lnTo>
                <a:lnTo>
                  <a:pt x="2875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19"/>
                </a:lnTo>
                <a:lnTo>
                  <a:pt x="2873" y="422"/>
                </a:lnTo>
                <a:lnTo>
                  <a:pt x="2873" y="422"/>
                </a:lnTo>
                <a:lnTo>
                  <a:pt x="2871" y="422"/>
                </a:lnTo>
                <a:lnTo>
                  <a:pt x="2868" y="424"/>
                </a:lnTo>
                <a:lnTo>
                  <a:pt x="2871" y="424"/>
                </a:lnTo>
                <a:lnTo>
                  <a:pt x="2873" y="426"/>
                </a:lnTo>
                <a:close/>
                <a:moveTo>
                  <a:pt x="2885" y="296"/>
                </a:moveTo>
                <a:lnTo>
                  <a:pt x="2885" y="294"/>
                </a:lnTo>
                <a:lnTo>
                  <a:pt x="2887" y="294"/>
                </a:lnTo>
                <a:lnTo>
                  <a:pt x="2887" y="292"/>
                </a:lnTo>
                <a:lnTo>
                  <a:pt x="2885" y="292"/>
                </a:lnTo>
                <a:lnTo>
                  <a:pt x="2881" y="292"/>
                </a:lnTo>
                <a:lnTo>
                  <a:pt x="2881" y="292"/>
                </a:lnTo>
                <a:lnTo>
                  <a:pt x="2881" y="294"/>
                </a:lnTo>
                <a:lnTo>
                  <a:pt x="2885" y="296"/>
                </a:lnTo>
                <a:close/>
                <a:moveTo>
                  <a:pt x="2894" y="409"/>
                </a:moveTo>
                <a:lnTo>
                  <a:pt x="2894" y="411"/>
                </a:lnTo>
                <a:lnTo>
                  <a:pt x="2894" y="411"/>
                </a:lnTo>
                <a:lnTo>
                  <a:pt x="2896" y="411"/>
                </a:lnTo>
                <a:lnTo>
                  <a:pt x="2898" y="411"/>
                </a:lnTo>
                <a:lnTo>
                  <a:pt x="2898" y="411"/>
                </a:lnTo>
                <a:lnTo>
                  <a:pt x="2898" y="409"/>
                </a:lnTo>
                <a:lnTo>
                  <a:pt x="2898" y="409"/>
                </a:lnTo>
                <a:lnTo>
                  <a:pt x="2896" y="407"/>
                </a:lnTo>
                <a:lnTo>
                  <a:pt x="2896" y="407"/>
                </a:lnTo>
                <a:lnTo>
                  <a:pt x="2896" y="407"/>
                </a:lnTo>
                <a:lnTo>
                  <a:pt x="2894" y="407"/>
                </a:lnTo>
                <a:lnTo>
                  <a:pt x="2894" y="405"/>
                </a:lnTo>
                <a:lnTo>
                  <a:pt x="2892" y="407"/>
                </a:lnTo>
                <a:lnTo>
                  <a:pt x="2892" y="407"/>
                </a:lnTo>
                <a:lnTo>
                  <a:pt x="2894" y="409"/>
                </a:lnTo>
                <a:close/>
                <a:moveTo>
                  <a:pt x="2814" y="459"/>
                </a:moveTo>
                <a:lnTo>
                  <a:pt x="2816" y="459"/>
                </a:lnTo>
                <a:lnTo>
                  <a:pt x="2820" y="459"/>
                </a:lnTo>
                <a:lnTo>
                  <a:pt x="2824" y="455"/>
                </a:lnTo>
                <a:lnTo>
                  <a:pt x="2827" y="457"/>
                </a:lnTo>
                <a:lnTo>
                  <a:pt x="2827" y="455"/>
                </a:lnTo>
                <a:lnTo>
                  <a:pt x="2829" y="455"/>
                </a:lnTo>
                <a:lnTo>
                  <a:pt x="2829" y="453"/>
                </a:lnTo>
                <a:lnTo>
                  <a:pt x="2831" y="453"/>
                </a:lnTo>
                <a:lnTo>
                  <a:pt x="2831" y="455"/>
                </a:lnTo>
                <a:lnTo>
                  <a:pt x="2831" y="455"/>
                </a:lnTo>
                <a:lnTo>
                  <a:pt x="2835" y="455"/>
                </a:lnTo>
                <a:lnTo>
                  <a:pt x="2837" y="453"/>
                </a:lnTo>
                <a:lnTo>
                  <a:pt x="2837" y="453"/>
                </a:lnTo>
                <a:lnTo>
                  <a:pt x="2837" y="453"/>
                </a:lnTo>
                <a:lnTo>
                  <a:pt x="2839" y="453"/>
                </a:lnTo>
                <a:lnTo>
                  <a:pt x="2839" y="453"/>
                </a:lnTo>
                <a:lnTo>
                  <a:pt x="2841" y="451"/>
                </a:lnTo>
                <a:lnTo>
                  <a:pt x="2843" y="449"/>
                </a:lnTo>
                <a:lnTo>
                  <a:pt x="2845" y="449"/>
                </a:lnTo>
                <a:lnTo>
                  <a:pt x="2848" y="447"/>
                </a:lnTo>
                <a:lnTo>
                  <a:pt x="2848" y="445"/>
                </a:lnTo>
                <a:lnTo>
                  <a:pt x="2845" y="443"/>
                </a:lnTo>
                <a:lnTo>
                  <a:pt x="2845" y="443"/>
                </a:lnTo>
                <a:lnTo>
                  <a:pt x="2843" y="440"/>
                </a:lnTo>
                <a:lnTo>
                  <a:pt x="2843" y="443"/>
                </a:lnTo>
                <a:lnTo>
                  <a:pt x="2843" y="443"/>
                </a:lnTo>
                <a:lnTo>
                  <a:pt x="2841" y="443"/>
                </a:lnTo>
                <a:lnTo>
                  <a:pt x="2841" y="443"/>
                </a:lnTo>
                <a:lnTo>
                  <a:pt x="2841" y="445"/>
                </a:lnTo>
                <a:lnTo>
                  <a:pt x="2841" y="445"/>
                </a:lnTo>
                <a:lnTo>
                  <a:pt x="2841" y="447"/>
                </a:lnTo>
                <a:lnTo>
                  <a:pt x="2839" y="447"/>
                </a:lnTo>
                <a:lnTo>
                  <a:pt x="2837" y="449"/>
                </a:lnTo>
                <a:lnTo>
                  <a:pt x="2837" y="449"/>
                </a:lnTo>
                <a:lnTo>
                  <a:pt x="2837" y="449"/>
                </a:lnTo>
                <a:lnTo>
                  <a:pt x="2839" y="445"/>
                </a:lnTo>
                <a:lnTo>
                  <a:pt x="2839" y="443"/>
                </a:lnTo>
                <a:lnTo>
                  <a:pt x="2839" y="440"/>
                </a:lnTo>
                <a:lnTo>
                  <a:pt x="2837" y="438"/>
                </a:lnTo>
                <a:lnTo>
                  <a:pt x="2837" y="438"/>
                </a:lnTo>
                <a:lnTo>
                  <a:pt x="2839" y="436"/>
                </a:lnTo>
                <a:lnTo>
                  <a:pt x="2841" y="432"/>
                </a:lnTo>
                <a:lnTo>
                  <a:pt x="2841" y="432"/>
                </a:lnTo>
                <a:lnTo>
                  <a:pt x="2841" y="430"/>
                </a:lnTo>
                <a:lnTo>
                  <a:pt x="2839" y="430"/>
                </a:lnTo>
                <a:lnTo>
                  <a:pt x="2837" y="432"/>
                </a:lnTo>
                <a:lnTo>
                  <a:pt x="2835" y="434"/>
                </a:lnTo>
                <a:lnTo>
                  <a:pt x="2835" y="434"/>
                </a:lnTo>
                <a:lnTo>
                  <a:pt x="2833" y="436"/>
                </a:lnTo>
                <a:lnTo>
                  <a:pt x="2831" y="438"/>
                </a:lnTo>
                <a:lnTo>
                  <a:pt x="2831" y="440"/>
                </a:lnTo>
                <a:lnTo>
                  <a:pt x="2833" y="440"/>
                </a:lnTo>
                <a:lnTo>
                  <a:pt x="2833" y="440"/>
                </a:lnTo>
                <a:lnTo>
                  <a:pt x="2833" y="443"/>
                </a:lnTo>
                <a:lnTo>
                  <a:pt x="2831" y="449"/>
                </a:lnTo>
                <a:lnTo>
                  <a:pt x="2827" y="453"/>
                </a:lnTo>
                <a:lnTo>
                  <a:pt x="2818" y="453"/>
                </a:lnTo>
                <a:lnTo>
                  <a:pt x="2816" y="455"/>
                </a:lnTo>
                <a:lnTo>
                  <a:pt x="2814" y="457"/>
                </a:lnTo>
                <a:lnTo>
                  <a:pt x="2814" y="459"/>
                </a:lnTo>
                <a:close/>
                <a:moveTo>
                  <a:pt x="2680" y="784"/>
                </a:moveTo>
                <a:lnTo>
                  <a:pt x="2682" y="784"/>
                </a:lnTo>
                <a:lnTo>
                  <a:pt x="2680" y="784"/>
                </a:lnTo>
                <a:lnTo>
                  <a:pt x="2678" y="784"/>
                </a:lnTo>
                <a:lnTo>
                  <a:pt x="2680" y="784"/>
                </a:lnTo>
                <a:close/>
                <a:moveTo>
                  <a:pt x="2680" y="637"/>
                </a:moveTo>
                <a:lnTo>
                  <a:pt x="2680" y="637"/>
                </a:lnTo>
                <a:lnTo>
                  <a:pt x="2680" y="637"/>
                </a:lnTo>
                <a:lnTo>
                  <a:pt x="2680" y="637"/>
                </a:lnTo>
                <a:lnTo>
                  <a:pt x="2680" y="640"/>
                </a:lnTo>
                <a:lnTo>
                  <a:pt x="2680" y="642"/>
                </a:lnTo>
                <a:lnTo>
                  <a:pt x="2680" y="642"/>
                </a:lnTo>
                <a:lnTo>
                  <a:pt x="2680" y="642"/>
                </a:lnTo>
                <a:lnTo>
                  <a:pt x="2682" y="644"/>
                </a:lnTo>
                <a:lnTo>
                  <a:pt x="2682" y="640"/>
                </a:lnTo>
                <a:lnTo>
                  <a:pt x="2680" y="637"/>
                </a:lnTo>
                <a:close/>
                <a:moveTo>
                  <a:pt x="2678" y="791"/>
                </a:moveTo>
                <a:lnTo>
                  <a:pt x="2678" y="788"/>
                </a:lnTo>
                <a:lnTo>
                  <a:pt x="2678" y="786"/>
                </a:lnTo>
                <a:lnTo>
                  <a:pt x="2676" y="788"/>
                </a:lnTo>
                <a:lnTo>
                  <a:pt x="2676" y="788"/>
                </a:lnTo>
                <a:lnTo>
                  <a:pt x="2676" y="788"/>
                </a:lnTo>
                <a:lnTo>
                  <a:pt x="2678" y="791"/>
                </a:lnTo>
                <a:close/>
                <a:moveTo>
                  <a:pt x="2510" y="682"/>
                </a:moveTo>
                <a:lnTo>
                  <a:pt x="2510" y="684"/>
                </a:lnTo>
                <a:lnTo>
                  <a:pt x="2510" y="684"/>
                </a:lnTo>
                <a:lnTo>
                  <a:pt x="2510" y="686"/>
                </a:lnTo>
                <a:lnTo>
                  <a:pt x="2510" y="686"/>
                </a:lnTo>
                <a:lnTo>
                  <a:pt x="2508" y="686"/>
                </a:lnTo>
                <a:lnTo>
                  <a:pt x="2508" y="686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4"/>
                </a:lnTo>
                <a:lnTo>
                  <a:pt x="2506" y="686"/>
                </a:lnTo>
                <a:lnTo>
                  <a:pt x="2506" y="686"/>
                </a:lnTo>
                <a:lnTo>
                  <a:pt x="2504" y="686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88"/>
                </a:lnTo>
                <a:lnTo>
                  <a:pt x="2506" y="690"/>
                </a:lnTo>
                <a:lnTo>
                  <a:pt x="2506" y="690"/>
                </a:lnTo>
                <a:lnTo>
                  <a:pt x="2508" y="690"/>
                </a:lnTo>
                <a:lnTo>
                  <a:pt x="2508" y="690"/>
                </a:lnTo>
                <a:lnTo>
                  <a:pt x="2508" y="692"/>
                </a:lnTo>
                <a:lnTo>
                  <a:pt x="2506" y="692"/>
                </a:lnTo>
                <a:lnTo>
                  <a:pt x="2506" y="692"/>
                </a:lnTo>
                <a:lnTo>
                  <a:pt x="2506" y="694"/>
                </a:lnTo>
                <a:lnTo>
                  <a:pt x="2506" y="694"/>
                </a:lnTo>
                <a:lnTo>
                  <a:pt x="2506" y="694"/>
                </a:lnTo>
                <a:lnTo>
                  <a:pt x="2508" y="694"/>
                </a:lnTo>
                <a:lnTo>
                  <a:pt x="2508" y="692"/>
                </a:lnTo>
                <a:lnTo>
                  <a:pt x="2510" y="692"/>
                </a:lnTo>
                <a:lnTo>
                  <a:pt x="2510" y="690"/>
                </a:lnTo>
                <a:lnTo>
                  <a:pt x="2512" y="690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4" y="688"/>
                </a:lnTo>
                <a:lnTo>
                  <a:pt x="2512" y="688"/>
                </a:lnTo>
                <a:lnTo>
                  <a:pt x="2514" y="686"/>
                </a:lnTo>
                <a:lnTo>
                  <a:pt x="2514" y="686"/>
                </a:lnTo>
                <a:lnTo>
                  <a:pt x="2516" y="686"/>
                </a:lnTo>
                <a:lnTo>
                  <a:pt x="2519" y="682"/>
                </a:lnTo>
                <a:lnTo>
                  <a:pt x="2519" y="679"/>
                </a:lnTo>
                <a:lnTo>
                  <a:pt x="2519" y="679"/>
                </a:lnTo>
                <a:lnTo>
                  <a:pt x="2516" y="679"/>
                </a:lnTo>
                <a:lnTo>
                  <a:pt x="2516" y="679"/>
                </a:lnTo>
                <a:lnTo>
                  <a:pt x="2512" y="682"/>
                </a:lnTo>
                <a:lnTo>
                  <a:pt x="2510" y="682"/>
                </a:lnTo>
                <a:close/>
                <a:moveTo>
                  <a:pt x="2722" y="572"/>
                </a:moveTo>
                <a:lnTo>
                  <a:pt x="2724" y="572"/>
                </a:lnTo>
                <a:lnTo>
                  <a:pt x="2726" y="572"/>
                </a:lnTo>
                <a:lnTo>
                  <a:pt x="2726" y="572"/>
                </a:lnTo>
                <a:lnTo>
                  <a:pt x="2726" y="570"/>
                </a:lnTo>
                <a:lnTo>
                  <a:pt x="2724" y="570"/>
                </a:lnTo>
                <a:lnTo>
                  <a:pt x="2722" y="570"/>
                </a:lnTo>
                <a:lnTo>
                  <a:pt x="2722" y="572"/>
                </a:lnTo>
                <a:lnTo>
                  <a:pt x="2722" y="572"/>
                </a:lnTo>
                <a:lnTo>
                  <a:pt x="2722" y="572"/>
                </a:lnTo>
                <a:close/>
                <a:moveTo>
                  <a:pt x="2768" y="535"/>
                </a:moveTo>
                <a:lnTo>
                  <a:pt x="2764" y="537"/>
                </a:lnTo>
                <a:lnTo>
                  <a:pt x="2764" y="539"/>
                </a:lnTo>
                <a:lnTo>
                  <a:pt x="2764" y="539"/>
                </a:lnTo>
                <a:lnTo>
                  <a:pt x="2768" y="539"/>
                </a:lnTo>
                <a:lnTo>
                  <a:pt x="2770" y="539"/>
                </a:lnTo>
                <a:lnTo>
                  <a:pt x="2770" y="539"/>
                </a:lnTo>
                <a:lnTo>
                  <a:pt x="2770" y="537"/>
                </a:lnTo>
                <a:lnTo>
                  <a:pt x="2770" y="535"/>
                </a:lnTo>
                <a:lnTo>
                  <a:pt x="2768" y="535"/>
                </a:lnTo>
                <a:close/>
                <a:moveTo>
                  <a:pt x="2680" y="623"/>
                </a:moveTo>
                <a:lnTo>
                  <a:pt x="2680" y="623"/>
                </a:lnTo>
                <a:lnTo>
                  <a:pt x="2680" y="621"/>
                </a:lnTo>
                <a:lnTo>
                  <a:pt x="2678" y="621"/>
                </a:lnTo>
                <a:lnTo>
                  <a:pt x="2678" y="621"/>
                </a:lnTo>
                <a:lnTo>
                  <a:pt x="2678" y="623"/>
                </a:lnTo>
                <a:lnTo>
                  <a:pt x="2678" y="623"/>
                </a:lnTo>
                <a:lnTo>
                  <a:pt x="2680" y="623"/>
                </a:lnTo>
                <a:close/>
                <a:moveTo>
                  <a:pt x="2730" y="566"/>
                </a:moveTo>
                <a:lnTo>
                  <a:pt x="2734" y="564"/>
                </a:lnTo>
                <a:lnTo>
                  <a:pt x="2734" y="564"/>
                </a:lnTo>
                <a:lnTo>
                  <a:pt x="2734" y="564"/>
                </a:lnTo>
                <a:lnTo>
                  <a:pt x="2734" y="562"/>
                </a:lnTo>
                <a:lnTo>
                  <a:pt x="2734" y="562"/>
                </a:lnTo>
                <a:lnTo>
                  <a:pt x="2734" y="564"/>
                </a:lnTo>
                <a:lnTo>
                  <a:pt x="2730" y="564"/>
                </a:lnTo>
                <a:lnTo>
                  <a:pt x="2728" y="566"/>
                </a:lnTo>
                <a:lnTo>
                  <a:pt x="2728" y="566"/>
                </a:lnTo>
                <a:lnTo>
                  <a:pt x="2730" y="566"/>
                </a:lnTo>
                <a:close/>
                <a:moveTo>
                  <a:pt x="2778" y="520"/>
                </a:moveTo>
                <a:lnTo>
                  <a:pt x="2778" y="520"/>
                </a:lnTo>
                <a:lnTo>
                  <a:pt x="2778" y="520"/>
                </a:lnTo>
                <a:lnTo>
                  <a:pt x="2780" y="520"/>
                </a:lnTo>
                <a:lnTo>
                  <a:pt x="2780" y="520"/>
                </a:lnTo>
                <a:lnTo>
                  <a:pt x="2783" y="520"/>
                </a:lnTo>
                <a:lnTo>
                  <a:pt x="2780" y="518"/>
                </a:lnTo>
                <a:lnTo>
                  <a:pt x="2780" y="518"/>
                </a:lnTo>
                <a:lnTo>
                  <a:pt x="2778" y="520"/>
                </a:lnTo>
                <a:close/>
                <a:moveTo>
                  <a:pt x="1444" y="654"/>
                </a:moveTo>
                <a:lnTo>
                  <a:pt x="1446" y="654"/>
                </a:lnTo>
                <a:lnTo>
                  <a:pt x="1446" y="654"/>
                </a:lnTo>
                <a:lnTo>
                  <a:pt x="1446" y="652"/>
                </a:lnTo>
                <a:lnTo>
                  <a:pt x="1446" y="652"/>
                </a:lnTo>
                <a:lnTo>
                  <a:pt x="1446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lnTo>
                  <a:pt x="1444" y="654"/>
                </a:lnTo>
                <a:close/>
                <a:moveTo>
                  <a:pt x="1490" y="566"/>
                </a:moveTo>
                <a:lnTo>
                  <a:pt x="1488" y="568"/>
                </a:lnTo>
                <a:lnTo>
                  <a:pt x="1492" y="570"/>
                </a:lnTo>
                <a:lnTo>
                  <a:pt x="1494" y="572"/>
                </a:lnTo>
                <a:lnTo>
                  <a:pt x="1496" y="572"/>
                </a:lnTo>
                <a:lnTo>
                  <a:pt x="1496" y="572"/>
                </a:lnTo>
                <a:lnTo>
                  <a:pt x="1498" y="570"/>
                </a:lnTo>
                <a:lnTo>
                  <a:pt x="1496" y="568"/>
                </a:lnTo>
                <a:lnTo>
                  <a:pt x="1490" y="566"/>
                </a:lnTo>
                <a:close/>
                <a:moveTo>
                  <a:pt x="1530" y="587"/>
                </a:move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7"/>
                </a:lnTo>
                <a:lnTo>
                  <a:pt x="1527" y="589"/>
                </a:lnTo>
                <a:lnTo>
                  <a:pt x="1532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6" y="589"/>
                </a:lnTo>
                <a:lnTo>
                  <a:pt x="1534" y="587"/>
                </a:lnTo>
                <a:lnTo>
                  <a:pt x="1530" y="587"/>
                </a:lnTo>
                <a:close/>
                <a:moveTo>
                  <a:pt x="1458" y="732"/>
                </a:moveTo>
                <a:lnTo>
                  <a:pt x="1460" y="732"/>
                </a:lnTo>
                <a:lnTo>
                  <a:pt x="1460" y="732"/>
                </a:lnTo>
                <a:lnTo>
                  <a:pt x="1463" y="730"/>
                </a:lnTo>
                <a:lnTo>
                  <a:pt x="1463" y="728"/>
                </a:lnTo>
                <a:lnTo>
                  <a:pt x="1465" y="726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3"/>
                </a:lnTo>
                <a:lnTo>
                  <a:pt x="1465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3" y="721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9"/>
                </a:lnTo>
                <a:lnTo>
                  <a:pt x="1460" y="717"/>
                </a:lnTo>
                <a:lnTo>
                  <a:pt x="1458" y="717"/>
                </a:lnTo>
                <a:lnTo>
                  <a:pt x="1458" y="721"/>
                </a:lnTo>
                <a:lnTo>
                  <a:pt x="1458" y="723"/>
                </a:lnTo>
                <a:lnTo>
                  <a:pt x="1458" y="726"/>
                </a:lnTo>
                <a:lnTo>
                  <a:pt x="1456" y="726"/>
                </a:lnTo>
                <a:lnTo>
                  <a:pt x="1456" y="726"/>
                </a:lnTo>
                <a:lnTo>
                  <a:pt x="1454" y="726"/>
                </a:lnTo>
                <a:lnTo>
                  <a:pt x="1456" y="726"/>
                </a:lnTo>
                <a:lnTo>
                  <a:pt x="1456" y="723"/>
                </a:lnTo>
                <a:lnTo>
                  <a:pt x="1456" y="721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19"/>
                </a:lnTo>
                <a:lnTo>
                  <a:pt x="1456" y="721"/>
                </a:lnTo>
                <a:lnTo>
                  <a:pt x="1456" y="721"/>
                </a:lnTo>
                <a:lnTo>
                  <a:pt x="1456" y="723"/>
                </a:lnTo>
                <a:lnTo>
                  <a:pt x="1454" y="726"/>
                </a:lnTo>
                <a:lnTo>
                  <a:pt x="1452" y="728"/>
                </a:lnTo>
                <a:lnTo>
                  <a:pt x="1448" y="732"/>
                </a:lnTo>
                <a:lnTo>
                  <a:pt x="1448" y="732"/>
                </a:lnTo>
                <a:lnTo>
                  <a:pt x="1450" y="732"/>
                </a:lnTo>
                <a:lnTo>
                  <a:pt x="1450" y="732"/>
                </a:lnTo>
                <a:lnTo>
                  <a:pt x="1452" y="732"/>
                </a:lnTo>
                <a:lnTo>
                  <a:pt x="1454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6" y="728"/>
                </a:lnTo>
                <a:lnTo>
                  <a:pt x="1452" y="734"/>
                </a:lnTo>
                <a:lnTo>
                  <a:pt x="1454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6" y="732"/>
                </a:lnTo>
                <a:lnTo>
                  <a:pt x="1458" y="732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6"/>
                </a:lnTo>
                <a:lnTo>
                  <a:pt x="1460" y="728"/>
                </a:lnTo>
                <a:lnTo>
                  <a:pt x="1460" y="728"/>
                </a:lnTo>
                <a:lnTo>
                  <a:pt x="1458" y="732"/>
                </a:lnTo>
                <a:close/>
                <a:moveTo>
                  <a:pt x="1423" y="791"/>
                </a:moveTo>
                <a:lnTo>
                  <a:pt x="1429" y="793"/>
                </a:lnTo>
                <a:lnTo>
                  <a:pt x="1433" y="795"/>
                </a:lnTo>
                <a:lnTo>
                  <a:pt x="1433" y="795"/>
                </a:lnTo>
                <a:lnTo>
                  <a:pt x="1437" y="795"/>
                </a:lnTo>
                <a:lnTo>
                  <a:pt x="1437" y="795"/>
                </a:lnTo>
                <a:lnTo>
                  <a:pt x="1439" y="795"/>
                </a:lnTo>
                <a:lnTo>
                  <a:pt x="1439" y="793"/>
                </a:lnTo>
                <a:lnTo>
                  <a:pt x="1437" y="791"/>
                </a:lnTo>
                <a:lnTo>
                  <a:pt x="1435" y="788"/>
                </a:lnTo>
                <a:lnTo>
                  <a:pt x="1433" y="786"/>
                </a:lnTo>
                <a:lnTo>
                  <a:pt x="1429" y="784"/>
                </a:lnTo>
                <a:lnTo>
                  <a:pt x="1423" y="786"/>
                </a:lnTo>
                <a:lnTo>
                  <a:pt x="1421" y="786"/>
                </a:lnTo>
                <a:lnTo>
                  <a:pt x="1421" y="786"/>
                </a:lnTo>
                <a:lnTo>
                  <a:pt x="1419" y="788"/>
                </a:lnTo>
                <a:lnTo>
                  <a:pt x="1421" y="788"/>
                </a:lnTo>
                <a:lnTo>
                  <a:pt x="1423" y="791"/>
                </a:lnTo>
                <a:close/>
                <a:moveTo>
                  <a:pt x="1421" y="585"/>
                </a:moveTo>
                <a:lnTo>
                  <a:pt x="1421" y="583"/>
                </a:lnTo>
                <a:lnTo>
                  <a:pt x="1421" y="583"/>
                </a:lnTo>
                <a:lnTo>
                  <a:pt x="1421" y="583"/>
                </a:lnTo>
                <a:lnTo>
                  <a:pt x="1419" y="581"/>
                </a:lnTo>
                <a:lnTo>
                  <a:pt x="1419" y="581"/>
                </a:lnTo>
                <a:lnTo>
                  <a:pt x="1416" y="581"/>
                </a:lnTo>
                <a:lnTo>
                  <a:pt x="1412" y="583"/>
                </a:lnTo>
                <a:lnTo>
                  <a:pt x="1410" y="583"/>
                </a:lnTo>
                <a:lnTo>
                  <a:pt x="1406" y="583"/>
                </a:lnTo>
                <a:lnTo>
                  <a:pt x="1404" y="583"/>
                </a:lnTo>
                <a:lnTo>
                  <a:pt x="1404" y="583"/>
                </a:lnTo>
                <a:lnTo>
                  <a:pt x="1402" y="583"/>
                </a:lnTo>
                <a:lnTo>
                  <a:pt x="1400" y="583"/>
                </a:lnTo>
                <a:lnTo>
                  <a:pt x="1395" y="591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1" y="593"/>
                </a:lnTo>
                <a:lnTo>
                  <a:pt x="1393" y="596"/>
                </a:lnTo>
                <a:lnTo>
                  <a:pt x="1395" y="598"/>
                </a:lnTo>
                <a:lnTo>
                  <a:pt x="1395" y="600"/>
                </a:lnTo>
                <a:lnTo>
                  <a:pt x="1395" y="600"/>
                </a:lnTo>
                <a:lnTo>
                  <a:pt x="1400" y="598"/>
                </a:lnTo>
                <a:lnTo>
                  <a:pt x="1402" y="598"/>
                </a:lnTo>
                <a:lnTo>
                  <a:pt x="1404" y="600"/>
                </a:lnTo>
                <a:lnTo>
                  <a:pt x="1404" y="600"/>
                </a:lnTo>
                <a:lnTo>
                  <a:pt x="1406" y="598"/>
                </a:lnTo>
                <a:lnTo>
                  <a:pt x="1412" y="593"/>
                </a:lnTo>
                <a:lnTo>
                  <a:pt x="1412" y="593"/>
                </a:lnTo>
                <a:lnTo>
                  <a:pt x="1414" y="591"/>
                </a:lnTo>
                <a:lnTo>
                  <a:pt x="1419" y="589"/>
                </a:lnTo>
                <a:lnTo>
                  <a:pt x="1419" y="587"/>
                </a:lnTo>
                <a:lnTo>
                  <a:pt x="1421" y="585"/>
                </a:lnTo>
                <a:lnTo>
                  <a:pt x="1421" y="585"/>
                </a:lnTo>
                <a:close/>
                <a:moveTo>
                  <a:pt x="1444" y="564"/>
                </a:moveTo>
                <a:lnTo>
                  <a:pt x="1446" y="562"/>
                </a:lnTo>
                <a:lnTo>
                  <a:pt x="1442" y="562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60"/>
                </a:lnTo>
                <a:lnTo>
                  <a:pt x="1439" y="558"/>
                </a:lnTo>
                <a:lnTo>
                  <a:pt x="1439" y="558"/>
                </a:lnTo>
                <a:lnTo>
                  <a:pt x="1437" y="556"/>
                </a:lnTo>
                <a:lnTo>
                  <a:pt x="1435" y="556"/>
                </a:lnTo>
                <a:lnTo>
                  <a:pt x="1433" y="558"/>
                </a:lnTo>
                <a:lnTo>
                  <a:pt x="1433" y="558"/>
                </a:lnTo>
                <a:lnTo>
                  <a:pt x="1433" y="558"/>
                </a:lnTo>
                <a:lnTo>
                  <a:pt x="1429" y="556"/>
                </a:lnTo>
                <a:lnTo>
                  <a:pt x="1425" y="558"/>
                </a:lnTo>
                <a:lnTo>
                  <a:pt x="1421" y="558"/>
                </a:lnTo>
                <a:lnTo>
                  <a:pt x="1421" y="558"/>
                </a:lnTo>
                <a:lnTo>
                  <a:pt x="1425" y="556"/>
                </a:lnTo>
                <a:lnTo>
                  <a:pt x="1425" y="556"/>
                </a:lnTo>
                <a:lnTo>
                  <a:pt x="1425" y="554"/>
                </a:lnTo>
                <a:lnTo>
                  <a:pt x="1425" y="554"/>
                </a:lnTo>
                <a:lnTo>
                  <a:pt x="1423" y="549"/>
                </a:lnTo>
                <a:lnTo>
                  <a:pt x="1421" y="545"/>
                </a:lnTo>
                <a:lnTo>
                  <a:pt x="1419" y="543"/>
                </a:lnTo>
                <a:lnTo>
                  <a:pt x="1416" y="543"/>
                </a:lnTo>
                <a:lnTo>
                  <a:pt x="1416" y="541"/>
                </a:lnTo>
                <a:lnTo>
                  <a:pt x="1412" y="541"/>
                </a:lnTo>
                <a:lnTo>
                  <a:pt x="1410" y="541"/>
                </a:lnTo>
                <a:lnTo>
                  <a:pt x="1406" y="537"/>
                </a:lnTo>
                <a:lnTo>
                  <a:pt x="1402" y="537"/>
                </a:lnTo>
                <a:lnTo>
                  <a:pt x="1402" y="537"/>
                </a:lnTo>
                <a:lnTo>
                  <a:pt x="1400" y="533"/>
                </a:lnTo>
                <a:lnTo>
                  <a:pt x="1398" y="533"/>
                </a:lnTo>
                <a:lnTo>
                  <a:pt x="1395" y="531"/>
                </a:lnTo>
                <a:lnTo>
                  <a:pt x="1391" y="531"/>
                </a:lnTo>
                <a:lnTo>
                  <a:pt x="1389" y="531"/>
                </a:lnTo>
                <a:lnTo>
                  <a:pt x="1389" y="528"/>
                </a:lnTo>
                <a:lnTo>
                  <a:pt x="1389" y="528"/>
                </a:lnTo>
                <a:lnTo>
                  <a:pt x="1387" y="526"/>
                </a:lnTo>
                <a:lnTo>
                  <a:pt x="1383" y="524"/>
                </a:lnTo>
                <a:lnTo>
                  <a:pt x="1383" y="524"/>
                </a:lnTo>
                <a:lnTo>
                  <a:pt x="1383" y="524"/>
                </a:lnTo>
                <a:lnTo>
                  <a:pt x="1379" y="528"/>
                </a:lnTo>
                <a:lnTo>
                  <a:pt x="1379" y="528"/>
                </a:lnTo>
                <a:lnTo>
                  <a:pt x="1379" y="528"/>
                </a:lnTo>
                <a:lnTo>
                  <a:pt x="1377" y="528"/>
                </a:lnTo>
                <a:lnTo>
                  <a:pt x="1375" y="524"/>
                </a:lnTo>
                <a:lnTo>
                  <a:pt x="1372" y="522"/>
                </a:lnTo>
                <a:lnTo>
                  <a:pt x="1372" y="522"/>
                </a:lnTo>
                <a:lnTo>
                  <a:pt x="1372" y="522"/>
                </a:lnTo>
                <a:lnTo>
                  <a:pt x="1375" y="522"/>
                </a:lnTo>
                <a:lnTo>
                  <a:pt x="1375" y="520"/>
                </a:lnTo>
                <a:lnTo>
                  <a:pt x="1375" y="518"/>
                </a:lnTo>
                <a:lnTo>
                  <a:pt x="1375" y="518"/>
                </a:lnTo>
                <a:lnTo>
                  <a:pt x="1372" y="516"/>
                </a:lnTo>
                <a:lnTo>
                  <a:pt x="1370" y="516"/>
                </a:lnTo>
                <a:lnTo>
                  <a:pt x="1368" y="514"/>
                </a:lnTo>
                <a:lnTo>
                  <a:pt x="1368" y="514"/>
                </a:lnTo>
                <a:lnTo>
                  <a:pt x="1368" y="514"/>
                </a:lnTo>
                <a:lnTo>
                  <a:pt x="1366" y="514"/>
                </a:lnTo>
                <a:lnTo>
                  <a:pt x="1364" y="516"/>
                </a:lnTo>
                <a:lnTo>
                  <a:pt x="1362" y="518"/>
                </a:lnTo>
                <a:lnTo>
                  <a:pt x="1362" y="520"/>
                </a:lnTo>
                <a:lnTo>
                  <a:pt x="1360" y="522"/>
                </a:lnTo>
                <a:lnTo>
                  <a:pt x="1360" y="524"/>
                </a:lnTo>
                <a:lnTo>
                  <a:pt x="1360" y="535"/>
                </a:lnTo>
                <a:lnTo>
                  <a:pt x="1358" y="537"/>
                </a:lnTo>
                <a:lnTo>
                  <a:pt x="1358" y="543"/>
                </a:lnTo>
                <a:lnTo>
                  <a:pt x="1356" y="545"/>
                </a:lnTo>
                <a:lnTo>
                  <a:pt x="1356" y="547"/>
                </a:lnTo>
                <a:lnTo>
                  <a:pt x="1356" y="549"/>
                </a:lnTo>
                <a:lnTo>
                  <a:pt x="1358" y="554"/>
                </a:lnTo>
                <a:lnTo>
                  <a:pt x="1358" y="554"/>
                </a:lnTo>
                <a:lnTo>
                  <a:pt x="1358" y="556"/>
                </a:lnTo>
                <a:lnTo>
                  <a:pt x="1358" y="556"/>
                </a:lnTo>
                <a:lnTo>
                  <a:pt x="1356" y="558"/>
                </a:lnTo>
                <a:lnTo>
                  <a:pt x="1349" y="560"/>
                </a:lnTo>
                <a:lnTo>
                  <a:pt x="1347" y="560"/>
                </a:lnTo>
                <a:lnTo>
                  <a:pt x="1347" y="562"/>
                </a:lnTo>
                <a:lnTo>
                  <a:pt x="1345" y="564"/>
                </a:lnTo>
                <a:lnTo>
                  <a:pt x="1345" y="566"/>
                </a:lnTo>
                <a:lnTo>
                  <a:pt x="1345" y="566"/>
                </a:lnTo>
                <a:lnTo>
                  <a:pt x="1345" y="568"/>
                </a:lnTo>
                <a:lnTo>
                  <a:pt x="1345" y="568"/>
                </a:lnTo>
                <a:lnTo>
                  <a:pt x="1347" y="568"/>
                </a:lnTo>
                <a:lnTo>
                  <a:pt x="1349" y="568"/>
                </a:lnTo>
                <a:lnTo>
                  <a:pt x="1349" y="568"/>
                </a:lnTo>
                <a:lnTo>
                  <a:pt x="1354" y="566"/>
                </a:lnTo>
                <a:lnTo>
                  <a:pt x="1358" y="566"/>
                </a:lnTo>
                <a:lnTo>
                  <a:pt x="1364" y="564"/>
                </a:lnTo>
                <a:lnTo>
                  <a:pt x="1366" y="564"/>
                </a:lnTo>
                <a:lnTo>
                  <a:pt x="1366" y="566"/>
                </a:lnTo>
                <a:lnTo>
                  <a:pt x="1366" y="566"/>
                </a:lnTo>
                <a:lnTo>
                  <a:pt x="1368" y="575"/>
                </a:lnTo>
                <a:lnTo>
                  <a:pt x="1368" y="579"/>
                </a:lnTo>
                <a:lnTo>
                  <a:pt x="1370" y="579"/>
                </a:lnTo>
                <a:lnTo>
                  <a:pt x="1372" y="579"/>
                </a:lnTo>
                <a:lnTo>
                  <a:pt x="1377" y="577"/>
                </a:lnTo>
                <a:lnTo>
                  <a:pt x="1379" y="575"/>
                </a:lnTo>
                <a:lnTo>
                  <a:pt x="1381" y="575"/>
                </a:lnTo>
                <a:lnTo>
                  <a:pt x="1383" y="572"/>
                </a:lnTo>
                <a:lnTo>
                  <a:pt x="1383" y="572"/>
                </a:lnTo>
                <a:lnTo>
                  <a:pt x="1385" y="568"/>
                </a:lnTo>
                <a:lnTo>
                  <a:pt x="1387" y="568"/>
                </a:lnTo>
                <a:lnTo>
                  <a:pt x="1387" y="568"/>
                </a:lnTo>
                <a:lnTo>
                  <a:pt x="1389" y="566"/>
                </a:lnTo>
                <a:lnTo>
                  <a:pt x="1391" y="566"/>
                </a:lnTo>
                <a:lnTo>
                  <a:pt x="1395" y="562"/>
                </a:lnTo>
                <a:lnTo>
                  <a:pt x="1395" y="562"/>
                </a:lnTo>
                <a:lnTo>
                  <a:pt x="1395" y="560"/>
                </a:lnTo>
                <a:lnTo>
                  <a:pt x="1395" y="558"/>
                </a:lnTo>
                <a:lnTo>
                  <a:pt x="1398" y="558"/>
                </a:lnTo>
                <a:lnTo>
                  <a:pt x="1398" y="556"/>
                </a:lnTo>
                <a:lnTo>
                  <a:pt x="1402" y="556"/>
                </a:lnTo>
                <a:lnTo>
                  <a:pt x="1402" y="554"/>
                </a:lnTo>
                <a:lnTo>
                  <a:pt x="1404" y="554"/>
                </a:lnTo>
                <a:lnTo>
                  <a:pt x="1406" y="556"/>
                </a:lnTo>
                <a:lnTo>
                  <a:pt x="1404" y="558"/>
                </a:lnTo>
                <a:lnTo>
                  <a:pt x="1404" y="558"/>
                </a:lnTo>
                <a:lnTo>
                  <a:pt x="1406" y="558"/>
                </a:lnTo>
                <a:lnTo>
                  <a:pt x="1412" y="560"/>
                </a:lnTo>
                <a:lnTo>
                  <a:pt x="1412" y="560"/>
                </a:lnTo>
                <a:lnTo>
                  <a:pt x="1414" y="564"/>
                </a:lnTo>
                <a:lnTo>
                  <a:pt x="1414" y="564"/>
                </a:lnTo>
                <a:lnTo>
                  <a:pt x="1419" y="566"/>
                </a:lnTo>
                <a:lnTo>
                  <a:pt x="1421" y="566"/>
                </a:lnTo>
                <a:lnTo>
                  <a:pt x="1429" y="568"/>
                </a:lnTo>
                <a:lnTo>
                  <a:pt x="1431" y="570"/>
                </a:lnTo>
                <a:lnTo>
                  <a:pt x="1433" y="570"/>
                </a:lnTo>
                <a:lnTo>
                  <a:pt x="1433" y="570"/>
                </a:lnTo>
                <a:lnTo>
                  <a:pt x="1435" y="570"/>
                </a:lnTo>
                <a:lnTo>
                  <a:pt x="1437" y="568"/>
                </a:lnTo>
                <a:lnTo>
                  <a:pt x="1442" y="566"/>
                </a:lnTo>
                <a:lnTo>
                  <a:pt x="1444" y="564"/>
                </a:lnTo>
                <a:close/>
                <a:moveTo>
                  <a:pt x="1586" y="587"/>
                </a:moveTo>
                <a:lnTo>
                  <a:pt x="1584" y="585"/>
                </a:lnTo>
                <a:lnTo>
                  <a:pt x="1582" y="585"/>
                </a:lnTo>
                <a:lnTo>
                  <a:pt x="1580" y="583"/>
                </a:lnTo>
                <a:lnTo>
                  <a:pt x="1578" y="583"/>
                </a:lnTo>
                <a:lnTo>
                  <a:pt x="1576" y="583"/>
                </a:lnTo>
                <a:lnTo>
                  <a:pt x="1578" y="585"/>
                </a:lnTo>
                <a:lnTo>
                  <a:pt x="1580" y="585"/>
                </a:lnTo>
                <a:lnTo>
                  <a:pt x="1582" y="587"/>
                </a:lnTo>
                <a:lnTo>
                  <a:pt x="1582" y="589"/>
                </a:lnTo>
                <a:lnTo>
                  <a:pt x="1582" y="589"/>
                </a:lnTo>
                <a:lnTo>
                  <a:pt x="1584" y="591"/>
                </a:lnTo>
                <a:lnTo>
                  <a:pt x="1586" y="591"/>
                </a:lnTo>
                <a:lnTo>
                  <a:pt x="1588" y="591"/>
                </a:lnTo>
                <a:lnTo>
                  <a:pt x="1588" y="591"/>
                </a:lnTo>
                <a:lnTo>
                  <a:pt x="1590" y="591"/>
                </a:lnTo>
                <a:lnTo>
                  <a:pt x="1590" y="591"/>
                </a:lnTo>
                <a:lnTo>
                  <a:pt x="1590" y="589"/>
                </a:lnTo>
                <a:lnTo>
                  <a:pt x="1588" y="589"/>
                </a:lnTo>
                <a:lnTo>
                  <a:pt x="1586" y="587"/>
                </a:lnTo>
                <a:close/>
                <a:moveTo>
                  <a:pt x="1624" y="635"/>
                </a:moveTo>
                <a:lnTo>
                  <a:pt x="1622" y="633"/>
                </a:lnTo>
                <a:lnTo>
                  <a:pt x="1620" y="635"/>
                </a:lnTo>
                <a:lnTo>
                  <a:pt x="1620" y="637"/>
                </a:lnTo>
                <a:lnTo>
                  <a:pt x="1618" y="640"/>
                </a:lnTo>
                <a:lnTo>
                  <a:pt x="1618" y="640"/>
                </a:lnTo>
                <a:lnTo>
                  <a:pt x="1618" y="642"/>
                </a:lnTo>
                <a:lnTo>
                  <a:pt x="1618" y="642"/>
                </a:lnTo>
                <a:lnTo>
                  <a:pt x="1620" y="642"/>
                </a:lnTo>
                <a:lnTo>
                  <a:pt x="1622" y="640"/>
                </a:lnTo>
                <a:lnTo>
                  <a:pt x="1624" y="640"/>
                </a:lnTo>
                <a:lnTo>
                  <a:pt x="1624" y="637"/>
                </a:lnTo>
                <a:lnTo>
                  <a:pt x="1626" y="637"/>
                </a:lnTo>
                <a:lnTo>
                  <a:pt x="1624" y="635"/>
                </a:lnTo>
                <a:lnTo>
                  <a:pt x="1624" y="635"/>
                </a:lnTo>
                <a:lnTo>
                  <a:pt x="1624" y="635"/>
                </a:lnTo>
                <a:close/>
                <a:moveTo>
                  <a:pt x="1668" y="637"/>
                </a:moveTo>
                <a:lnTo>
                  <a:pt x="1670" y="640"/>
                </a:lnTo>
                <a:lnTo>
                  <a:pt x="1672" y="640"/>
                </a:lnTo>
                <a:lnTo>
                  <a:pt x="1674" y="640"/>
                </a:lnTo>
                <a:lnTo>
                  <a:pt x="1674" y="640"/>
                </a:lnTo>
                <a:lnTo>
                  <a:pt x="1674" y="637"/>
                </a:lnTo>
                <a:lnTo>
                  <a:pt x="1672" y="637"/>
                </a:lnTo>
                <a:lnTo>
                  <a:pt x="1672" y="635"/>
                </a:lnTo>
                <a:lnTo>
                  <a:pt x="1670" y="635"/>
                </a:lnTo>
                <a:lnTo>
                  <a:pt x="1668" y="635"/>
                </a:lnTo>
                <a:lnTo>
                  <a:pt x="1668" y="637"/>
                </a:lnTo>
                <a:lnTo>
                  <a:pt x="1668" y="637"/>
                </a:lnTo>
                <a:close/>
                <a:moveTo>
                  <a:pt x="1603" y="669"/>
                </a:moveTo>
                <a:lnTo>
                  <a:pt x="1603" y="669"/>
                </a:lnTo>
                <a:lnTo>
                  <a:pt x="1603" y="669"/>
                </a:lnTo>
                <a:lnTo>
                  <a:pt x="1605" y="669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7"/>
                </a:lnTo>
                <a:lnTo>
                  <a:pt x="1605" y="665"/>
                </a:lnTo>
                <a:lnTo>
                  <a:pt x="1603" y="665"/>
                </a:lnTo>
                <a:lnTo>
                  <a:pt x="1603" y="665"/>
                </a:lnTo>
                <a:lnTo>
                  <a:pt x="1603" y="667"/>
                </a:lnTo>
                <a:lnTo>
                  <a:pt x="1603" y="667"/>
                </a:lnTo>
                <a:lnTo>
                  <a:pt x="1603" y="669"/>
                </a:lnTo>
                <a:close/>
                <a:moveTo>
                  <a:pt x="1659" y="610"/>
                </a:moveTo>
                <a:lnTo>
                  <a:pt x="1659" y="612"/>
                </a:lnTo>
                <a:lnTo>
                  <a:pt x="1659" y="612"/>
                </a:lnTo>
                <a:lnTo>
                  <a:pt x="1664" y="614"/>
                </a:lnTo>
                <a:lnTo>
                  <a:pt x="1666" y="617"/>
                </a:lnTo>
                <a:lnTo>
                  <a:pt x="1666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68" y="617"/>
                </a:lnTo>
                <a:lnTo>
                  <a:pt x="1670" y="617"/>
                </a:lnTo>
                <a:lnTo>
                  <a:pt x="1670" y="617"/>
                </a:lnTo>
                <a:lnTo>
                  <a:pt x="1670" y="614"/>
                </a:lnTo>
                <a:lnTo>
                  <a:pt x="1670" y="614"/>
                </a:lnTo>
                <a:lnTo>
                  <a:pt x="1670" y="612"/>
                </a:lnTo>
                <a:lnTo>
                  <a:pt x="1670" y="610"/>
                </a:lnTo>
                <a:lnTo>
                  <a:pt x="1670" y="610"/>
                </a:lnTo>
                <a:lnTo>
                  <a:pt x="1666" y="610"/>
                </a:lnTo>
                <a:lnTo>
                  <a:pt x="1664" y="610"/>
                </a:lnTo>
                <a:lnTo>
                  <a:pt x="1662" y="610"/>
                </a:lnTo>
                <a:lnTo>
                  <a:pt x="1659" y="610"/>
                </a:lnTo>
                <a:close/>
                <a:moveTo>
                  <a:pt x="1456" y="417"/>
                </a:moveTo>
                <a:lnTo>
                  <a:pt x="1454" y="417"/>
                </a:lnTo>
                <a:lnTo>
                  <a:pt x="1452" y="417"/>
                </a:lnTo>
                <a:lnTo>
                  <a:pt x="1450" y="419"/>
                </a:lnTo>
                <a:lnTo>
                  <a:pt x="1450" y="419"/>
                </a:lnTo>
                <a:lnTo>
                  <a:pt x="1448" y="419"/>
                </a:lnTo>
                <a:lnTo>
                  <a:pt x="1448" y="419"/>
                </a:lnTo>
                <a:lnTo>
                  <a:pt x="1446" y="419"/>
                </a:lnTo>
                <a:lnTo>
                  <a:pt x="1446" y="417"/>
                </a:lnTo>
                <a:lnTo>
                  <a:pt x="1444" y="417"/>
                </a:lnTo>
                <a:lnTo>
                  <a:pt x="1442" y="417"/>
                </a:lnTo>
                <a:lnTo>
                  <a:pt x="1442" y="419"/>
                </a:lnTo>
                <a:lnTo>
                  <a:pt x="1442" y="419"/>
                </a:lnTo>
                <a:lnTo>
                  <a:pt x="1442" y="419"/>
                </a:lnTo>
                <a:lnTo>
                  <a:pt x="1439" y="419"/>
                </a:lnTo>
                <a:lnTo>
                  <a:pt x="1437" y="419"/>
                </a:lnTo>
                <a:lnTo>
                  <a:pt x="1437" y="419"/>
                </a:lnTo>
                <a:lnTo>
                  <a:pt x="1437" y="422"/>
                </a:lnTo>
                <a:lnTo>
                  <a:pt x="1437" y="422"/>
                </a:lnTo>
                <a:lnTo>
                  <a:pt x="1442" y="422"/>
                </a:lnTo>
                <a:lnTo>
                  <a:pt x="1444" y="422"/>
                </a:lnTo>
                <a:lnTo>
                  <a:pt x="1444" y="424"/>
                </a:lnTo>
                <a:lnTo>
                  <a:pt x="1444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4"/>
                </a:lnTo>
                <a:lnTo>
                  <a:pt x="1446" y="426"/>
                </a:lnTo>
                <a:lnTo>
                  <a:pt x="1448" y="426"/>
                </a:lnTo>
                <a:lnTo>
                  <a:pt x="1450" y="426"/>
                </a:lnTo>
                <a:lnTo>
                  <a:pt x="1450" y="426"/>
                </a:lnTo>
                <a:lnTo>
                  <a:pt x="1450" y="424"/>
                </a:lnTo>
                <a:lnTo>
                  <a:pt x="1448" y="422"/>
                </a:lnTo>
                <a:lnTo>
                  <a:pt x="1450" y="424"/>
                </a:lnTo>
                <a:lnTo>
                  <a:pt x="1456" y="422"/>
                </a:lnTo>
                <a:lnTo>
                  <a:pt x="1458" y="422"/>
                </a:lnTo>
                <a:lnTo>
                  <a:pt x="1458" y="419"/>
                </a:lnTo>
                <a:lnTo>
                  <a:pt x="1458" y="419"/>
                </a:lnTo>
                <a:lnTo>
                  <a:pt x="1456" y="417"/>
                </a:lnTo>
                <a:close/>
                <a:moveTo>
                  <a:pt x="1465" y="455"/>
                </a:moveTo>
                <a:lnTo>
                  <a:pt x="1460" y="455"/>
                </a:lnTo>
                <a:lnTo>
                  <a:pt x="1460" y="457"/>
                </a:lnTo>
                <a:lnTo>
                  <a:pt x="1460" y="457"/>
                </a:lnTo>
                <a:lnTo>
                  <a:pt x="1463" y="459"/>
                </a:lnTo>
                <a:lnTo>
                  <a:pt x="1463" y="459"/>
                </a:lnTo>
                <a:lnTo>
                  <a:pt x="1467" y="457"/>
                </a:lnTo>
                <a:lnTo>
                  <a:pt x="1465" y="455"/>
                </a:lnTo>
                <a:lnTo>
                  <a:pt x="1465" y="455"/>
                </a:lnTo>
                <a:close/>
                <a:moveTo>
                  <a:pt x="2868" y="430"/>
                </a:moveTo>
                <a:lnTo>
                  <a:pt x="2871" y="428"/>
                </a:lnTo>
                <a:lnTo>
                  <a:pt x="2868" y="426"/>
                </a:lnTo>
                <a:lnTo>
                  <a:pt x="2868" y="426"/>
                </a:lnTo>
                <a:lnTo>
                  <a:pt x="2868" y="426"/>
                </a:lnTo>
                <a:lnTo>
                  <a:pt x="2866" y="424"/>
                </a:lnTo>
                <a:lnTo>
                  <a:pt x="2866" y="424"/>
                </a:lnTo>
                <a:lnTo>
                  <a:pt x="2864" y="424"/>
                </a:lnTo>
                <a:lnTo>
                  <a:pt x="2862" y="424"/>
                </a:lnTo>
                <a:lnTo>
                  <a:pt x="2862" y="424"/>
                </a:lnTo>
                <a:lnTo>
                  <a:pt x="2860" y="424"/>
                </a:lnTo>
                <a:lnTo>
                  <a:pt x="2860" y="424"/>
                </a:lnTo>
                <a:lnTo>
                  <a:pt x="2860" y="426"/>
                </a:lnTo>
                <a:lnTo>
                  <a:pt x="2860" y="426"/>
                </a:lnTo>
                <a:lnTo>
                  <a:pt x="2858" y="426"/>
                </a:lnTo>
                <a:lnTo>
                  <a:pt x="2858" y="426"/>
                </a:lnTo>
                <a:lnTo>
                  <a:pt x="2860" y="428"/>
                </a:lnTo>
                <a:lnTo>
                  <a:pt x="2860" y="428"/>
                </a:lnTo>
                <a:lnTo>
                  <a:pt x="2860" y="428"/>
                </a:lnTo>
                <a:lnTo>
                  <a:pt x="2856" y="428"/>
                </a:lnTo>
                <a:lnTo>
                  <a:pt x="2854" y="430"/>
                </a:lnTo>
                <a:lnTo>
                  <a:pt x="2854" y="430"/>
                </a:lnTo>
                <a:lnTo>
                  <a:pt x="2854" y="432"/>
                </a:lnTo>
                <a:lnTo>
                  <a:pt x="2854" y="434"/>
                </a:lnTo>
                <a:lnTo>
                  <a:pt x="2854" y="434"/>
                </a:lnTo>
                <a:lnTo>
                  <a:pt x="2852" y="436"/>
                </a:lnTo>
                <a:lnTo>
                  <a:pt x="2852" y="436"/>
                </a:lnTo>
                <a:lnTo>
                  <a:pt x="2852" y="436"/>
                </a:lnTo>
                <a:lnTo>
                  <a:pt x="2854" y="436"/>
                </a:lnTo>
                <a:lnTo>
                  <a:pt x="2856" y="436"/>
                </a:lnTo>
                <a:lnTo>
                  <a:pt x="2856" y="438"/>
                </a:lnTo>
                <a:lnTo>
                  <a:pt x="2856" y="438"/>
                </a:lnTo>
                <a:lnTo>
                  <a:pt x="2858" y="434"/>
                </a:lnTo>
                <a:lnTo>
                  <a:pt x="2860" y="434"/>
                </a:lnTo>
                <a:lnTo>
                  <a:pt x="2862" y="434"/>
                </a:lnTo>
                <a:lnTo>
                  <a:pt x="2864" y="434"/>
                </a:lnTo>
                <a:lnTo>
                  <a:pt x="2868" y="434"/>
                </a:lnTo>
                <a:lnTo>
                  <a:pt x="2866" y="432"/>
                </a:lnTo>
                <a:lnTo>
                  <a:pt x="2868" y="430"/>
                </a:lnTo>
                <a:lnTo>
                  <a:pt x="2868" y="430"/>
                </a:lnTo>
                <a:close/>
                <a:moveTo>
                  <a:pt x="1448" y="610"/>
                </a:moveTo>
                <a:lnTo>
                  <a:pt x="1450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2" y="612"/>
                </a:lnTo>
                <a:lnTo>
                  <a:pt x="1454" y="610"/>
                </a:lnTo>
                <a:lnTo>
                  <a:pt x="1454" y="610"/>
                </a:lnTo>
                <a:lnTo>
                  <a:pt x="1456" y="608"/>
                </a:lnTo>
                <a:lnTo>
                  <a:pt x="1456" y="606"/>
                </a:lnTo>
                <a:lnTo>
                  <a:pt x="1458" y="604"/>
                </a:lnTo>
                <a:lnTo>
                  <a:pt x="1458" y="602"/>
                </a:lnTo>
                <a:lnTo>
                  <a:pt x="1458" y="602"/>
                </a:lnTo>
                <a:lnTo>
                  <a:pt x="1458" y="600"/>
                </a:lnTo>
                <a:lnTo>
                  <a:pt x="1458" y="598"/>
                </a:lnTo>
                <a:lnTo>
                  <a:pt x="1458" y="598"/>
                </a:lnTo>
                <a:lnTo>
                  <a:pt x="1456" y="596"/>
                </a:lnTo>
                <a:lnTo>
                  <a:pt x="1456" y="593"/>
                </a:lnTo>
                <a:lnTo>
                  <a:pt x="1454" y="593"/>
                </a:lnTo>
                <a:lnTo>
                  <a:pt x="1454" y="593"/>
                </a:lnTo>
                <a:lnTo>
                  <a:pt x="1452" y="593"/>
                </a:lnTo>
                <a:lnTo>
                  <a:pt x="1450" y="593"/>
                </a:lnTo>
                <a:lnTo>
                  <a:pt x="1450" y="596"/>
                </a:lnTo>
                <a:lnTo>
                  <a:pt x="1448" y="596"/>
                </a:lnTo>
                <a:lnTo>
                  <a:pt x="1446" y="598"/>
                </a:lnTo>
                <a:lnTo>
                  <a:pt x="1446" y="600"/>
                </a:lnTo>
                <a:lnTo>
                  <a:pt x="1446" y="602"/>
                </a:lnTo>
                <a:lnTo>
                  <a:pt x="1446" y="602"/>
                </a:lnTo>
                <a:lnTo>
                  <a:pt x="1444" y="604"/>
                </a:lnTo>
                <a:lnTo>
                  <a:pt x="1446" y="606"/>
                </a:lnTo>
                <a:lnTo>
                  <a:pt x="1446" y="608"/>
                </a:lnTo>
                <a:lnTo>
                  <a:pt x="1446" y="608"/>
                </a:lnTo>
                <a:lnTo>
                  <a:pt x="1448" y="608"/>
                </a:lnTo>
                <a:lnTo>
                  <a:pt x="1448" y="610"/>
                </a:lnTo>
                <a:close/>
                <a:moveTo>
                  <a:pt x="1395" y="514"/>
                </a:moveTo>
                <a:lnTo>
                  <a:pt x="1395" y="514"/>
                </a:lnTo>
                <a:lnTo>
                  <a:pt x="1393" y="512"/>
                </a:lnTo>
                <a:lnTo>
                  <a:pt x="1391" y="512"/>
                </a:lnTo>
                <a:lnTo>
                  <a:pt x="1389" y="510"/>
                </a:lnTo>
                <a:lnTo>
                  <a:pt x="1385" y="508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0"/>
                </a:lnTo>
                <a:lnTo>
                  <a:pt x="1385" y="512"/>
                </a:lnTo>
                <a:lnTo>
                  <a:pt x="1387" y="512"/>
                </a:lnTo>
                <a:lnTo>
                  <a:pt x="1387" y="512"/>
                </a:lnTo>
                <a:lnTo>
                  <a:pt x="1387" y="514"/>
                </a:lnTo>
                <a:lnTo>
                  <a:pt x="1389" y="514"/>
                </a:lnTo>
                <a:lnTo>
                  <a:pt x="1389" y="514"/>
                </a:lnTo>
                <a:lnTo>
                  <a:pt x="1389" y="518"/>
                </a:lnTo>
                <a:lnTo>
                  <a:pt x="1391" y="518"/>
                </a:lnTo>
                <a:lnTo>
                  <a:pt x="1391" y="518"/>
                </a:lnTo>
                <a:lnTo>
                  <a:pt x="1393" y="516"/>
                </a:lnTo>
                <a:lnTo>
                  <a:pt x="1393" y="518"/>
                </a:lnTo>
                <a:lnTo>
                  <a:pt x="1395" y="518"/>
                </a:lnTo>
                <a:lnTo>
                  <a:pt x="1393" y="518"/>
                </a:lnTo>
                <a:lnTo>
                  <a:pt x="1393" y="520"/>
                </a:lnTo>
                <a:lnTo>
                  <a:pt x="1393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20"/>
                </a:lnTo>
                <a:lnTo>
                  <a:pt x="1395" y="518"/>
                </a:lnTo>
                <a:lnTo>
                  <a:pt x="1395" y="518"/>
                </a:lnTo>
                <a:lnTo>
                  <a:pt x="1398" y="518"/>
                </a:lnTo>
                <a:lnTo>
                  <a:pt x="1398" y="520"/>
                </a:lnTo>
                <a:lnTo>
                  <a:pt x="1398" y="520"/>
                </a:lnTo>
                <a:lnTo>
                  <a:pt x="1400" y="520"/>
                </a:lnTo>
                <a:lnTo>
                  <a:pt x="1400" y="520"/>
                </a:lnTo>
                <a:lnTo>
                  <a:pt x="1402" y="520"/>
                </a:lnTo>
                <a:lnTo>
                  <a:pt x="1402" y="518"/>
                </a:lnTo>
                <a:lnTo>
                  <a:pt x="1402" y="518"/>
                </a:lnTo>
                <a:lnTo>
                  <a:pt x="1402" y="518"/>
                </a:lnTo>
                <a:lnTo>
                  <a:pt x="1398" y="518"/>
                </a:lnTo>
                <a:lnTo>
                  <a:pt x="1398" y="518"/>
                </a:lnTo>
                <a:lnTo>
                  <a:pt x="1395" y="516"/>
                </a:lnTo>
                <a:lnTo>
                  <a:pt x="1393" y="516"/>
                </a:lnTo>
                <a:lnTo>
                  <a:pt x="1395" y="516"/>
                </a:lnTo>
                <a:lnTo>
                  <a:pt x="1395" y="514"/>
                </a:lnTo>
                <a:close/>
                <a:moveTo>
                  <a:pt x="1469" y="426"/>
                </a:moveTo>
                <a:lnTo>
                  <a:pt x="1469" y="426"/>
                </a:lnTo>
                <a:lnTo>
                  <a:pt x="1471" y="426"/>
                </a:lnTo>
                <a:lnTo>
                  <a:pt x="1473" y="424"/>
                </a:lnTo>
                <a:lnTo>
                  <a:pt x="1477" y="424"/>
                </a:lnTo>
                <a:lnTo>
                  <a:pt x="1477" y="422"/>
                </a:lnTo>
                <a:lnTo>
                  <a:pt x="1477" y="422"/>
                </a:lnTo>
                <a:lnTo>
                  <a:pt x="1477" y="419"/>
                </a:lnTo>
                <a:lnTo>
                  <a:pt x="1475" y="419"/>
                </a:lnTo>
                <a:lnTo>
                  <a:pt x="1475" y="419"/>
                </a:lnTo>
                <a:lnTo>
                  <a:pt x="1473" y="419"/>
                </a:lnTo>
                <a:lnTo>
                  <a:pt x="1473" y="422"/>
                </a:lnTo>
                <a:lnTo>
                  <a:pt x="1473" y="422"/>
                </a:lnTo>
                <a:lnTo>
                  <a:pt x="1473" y="422"/>
                </a:lnTo>
                <a:lnTo>
                  <a:pt x="1471" y="422"/>
                </a:lnTo>
                <a:lnTo>
                  <a:pt x="1469" y="422"/>
                </a:lnTo>
                <a:lnTo>
                  <a:pt x="1467" y="426"/>
                </a:lnTo>
                <a:lnTo>
                  <a:pt x="1465" y="426"/>
                </a:lnTo>
                <a:lnTo>
                  <a:pt x="1467" y="426"/>
                </a:lnTo>
                <a:lnTo>
                  <a:pt x="1469" y="426"/>
                </a:lnTo>
                <a:close/>
                <a:moveTo>
                  <a:pt x="1402" y="505"/>
                </a:moveTo>
                <a:lnTo>
                  <a:pt x="1404" y="505"/>
                </a:lnTo>
                <a:lnTo>
                  <a:pt x="1404" y="508"/>
                </a:lnTo>
                <a:lnTo>
                  <a:pt x="1406" y="508"/>
                </a:lnTo>
                <a:lnTo>
                  <a:pt x="1406" y="505"/>
                </a:lnTo>
                <a:lnTo>
                  <a:pt x="1406" y="505"/>
                </a:lnTo>
                <a:lnTo>
                  <a:pt x="1406" y="505"/>
                </a:lnTo>
                <a:lnTo>
                  <a:pt x="1404" y="505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3"/>
                </a:lnTo>
                <a:lnTo>
                  <a:pt x="1402" y="505"/>
                </a:lnTo>
                <a:close/>
                <a:moveTo>
                  <a:pt x="1375" y="516"/>
                </a:moveTo>
                <a:lnTo>
                  <a:pt x="1375" y="518"/>
                </a:lnTo>
                <a:lnTo>
                  <a:pt x="1375" y="518"/>
                </a:lnTo>
                <a:lnTo>
                  <a:pt x="1377" y="518"/>
                </a:lnTo>
                <a:lnTo>
                  <a:pt x="1379" y="520"/>
                </a:lnTo>
                <a:lnTo>
                  <a:pt x="1379" y="520"/>
                </a:lnTo>
                <a:lnTo>
                  <a:pt x="1379" y="522"/>
                </a:lnTo>
                <a:lnTo>
                  <a:pt x="1381" y="522"/>
                </a:lnTo>
                <a:lnTo>
                  <a:pt x="1381" y="522"/>
                </a:lnTo>
                <a:lnTo>
                  <a:pt x="1381" y="520"/>
                </a:lnTo>
                <a:lnTo>
                  <a:pt x="1383" y="520"/>
                </a:lnTo>
                <a:lnTo>
                  <a:pt x="1383" y="520"/>
                </a:lnTo>
                <a:lnTo>
                  <a:pt x="1381" y="516"/>
                </a:lnTo>
                <a:lnTo>
                  <a:pt x="1381" y="516"/>
                </a:lnTo>
                <a:lnTo>
                  <a:pt x="1379" y="514"/>
                </a:lnTo>
                <a:lnTo>
                  <a:pt x="1379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7" y="512"/>
                </a:lnTo>
                <a:lnTo>
                  <a:pt x="1375" y="512"/>
                </a:lnTo>
                <a:lnTo>
                  <a:pt x="1375" y="512"/>
                </a:lnTo>
                <a:lnTo>
                  <a:pt x="1375" y="514"/>
                </a:lnTo>
                <a:lnTo>
                  <a:pt x="1375" y="514"/>
                </a:lnTo>
                <a:lnTo>
                  <a:pt x="1375" y="516"/>
                </a:lnTo>
                <a:close/>
                <a:moveTo>
                  <a:pt x="1465" y="434"/>
                </a:moveTo>
                <a:lnTo>
                  <a:pt x="1460" y="436"/>
                </a:lnTo>
                <a:lnTo>
                  <a:pt x="1460" y="436"/>
                </a:lnTo>
                <a:lnTo>
                  <a:pt x="1458" y="438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0"/>
                </a:lnTo>
                <a:lnTo>
                  <a:pt x="1458" y="443"/>
                </a:lnTo>
                <a:lnTo>
                  <a:pt x="1458" y="443"/>
                </a:lnTo>
                <a:lnTo>
                  <a:pt x="1460" y="443"/>
                </a:lnTo>
                <a:lnTo>
                  <a:pt x="1463" y="440"/>
                </a:lnTo>
                <a:lnTo>
                  <a:pt x="1465" y="440"/>
                </a:lnTo>
                <a:lnTo>
                  <a:pt x="1467" y="440"/>
                </a:lnTo>
                <a:lnTo>
                  <a:pt x="1467" y="438"/>
                </a:lnTo>
                <a:lnTo>
                  <a:pt x="1469" y="436"/>
                </a:lnTo>
                <a:lnTo>
                  <a:pt x="1469" y="436"/>
                </a:lnTo>
                <a:lnTo>
                  <a:pt x="1469" y="434"/>
                </a:lnTo>
                <a:lnTo>
                  <a:pt x="1471" y="434"/>
                </a:lnTo>
                <a:lnTo>
                  <a:pt x="1471" y="434"/>
                </a:lnTo>
                <a:lnTo>
                  <a:pt x="1473" y="432"/>
                </a:lnTo>
                <a:lnTo>
                  <a:pt x="1475" y="430"/>
                </a:lnTo>
                <a:lnTo>
                  <a:pt x="1475" y="430"/>
                </a:lnTo>
                <a:lnTo>
                  <a:pt x="1473" y="430"/>
                </a:lnTo>
                <a:lnTo>
                  <a:pt x="1473" y="428"/>
                </a:lnTo>
                <a:lnTo>
                  <a:pt x="1473" y="428"/>
                </a:lnTo>
                <a:lnTo>
                  <a:pt x="1471" y="428"/>
                </a:lnTo>
                <a:lnTo>
                  <a:pt x="1469" y="430"/>
                </a:lnTo>
                <a:lnTo>
                  <a:pt x="1469" y="430"/>
                </a:lnTo>
                <a:lnTo>
                  <a:pt x="1467" y="430"/>
                </a:lnTo>
                <a:lnTo>
                  <a:pt x="1467" y="430"/>
                </a:lnTo>
                <a:lnTo>
                  <a:pt x="1469" y="432"/>
                </a:lnTo>
                <a:lnTo>
                  <a:pt x="1469" y="432"/>
                </a:lnTo>
                <a:lnTo>
                  <a:pt x="1467" y="432"/>
                </a:lnTo>
                <a:lnTo>
                  <a:pt x="1467" y="432"/>
                </a:lnTo>
                <a:lnTo>
                  <a:pt x="1465" y="434"/>
                </a:lnTo>
                <a:lnTo>
                  <a:pt x="1465" y="434"/>
                </a:lnTo>
                <a:close/>
                <a:moveTo>
                  <a:pt x="1569" y="208"/>
                </a:moveTo>
                <a:lnTo>
                  <a:pt x="1571" y="208"/>
                </a:lnTo>
                <a:lnTo>
                  <a:pt x="1574" y="206"/>
                </a:lnTo>
                <a:lnTo>
                  <a:pt x="1571" y="206"/>
                </a:lnTo>
                <a:lnTo>
                  <a:pt x="1569" y="206"/>
                </a:lnTo>
                <a:lnTo>
                  <a:pt x="1565" y="204"/>
                </a:lnTo>
                <a:lnTo>
                  <a:pt x="1563" y="204"/>
                </a:lnTo>
                <a:lnTo>
                  <a:pt x="1561" y="204"/>
                </a:lnTo>
                <a:lnTo>
                  <a:pt x="1559" y="206"/>
                </a:lnTo>
                <a:lnTo>
                  <a:pt x="1557" y="206"/>
                </a:lnTo>
                <a:lnTo>
                  <a:pt x="1557" y="208"/>
                </a:lnTo>
                <a:lnTo>
                  <a:pt x="1559" y="208"/>
                </a:lnTo>
                <a:lnTo>
                  <a:pt x="1565" y="210"/>
                </a:lnTo>
                <a:lnTo>
                  <a:pt x="1569" y="208"/>
                </a:lnTo>
                <a:close/>
                <a:moveTo>
                  <a:pt x="2502" y="698"/>
                </a:moveTo>
                <a:lnTo>
                  <a:pt x="2504" y="698"/>
                </a:lnTo>
                <a:lnTo>
                  <a:pt x="2506" y="696"/>
                </a:lnTo>
                <a:lnTo>
                  <a:pt x="2504" y="696"/>
                </a:lnTo>
                <a:lnTo>
                  <a:pt x="2502" y="696"/>
                </a:lnTo>
                <a:lnTo>
                  <a:pt x="2502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6"/>
                </a:lnTo>
                <a:lnTo>
                  <a:pt x="2500" y="698"/>
                </a:lnTo>
                <a:lnTo>
                  <a:pt x="2502" y="698"/>
                </a:lnTo>
                <a:close/>
                <a:moveTo>
                  <a:pt x="2500" y="711"/>
                </a:moveTo>
                <a:lnTo>
                  <a:pt x="2500" y="711"/>
                </a:lnTo>
                <a:lnTo>
                  <a:pt x="2500" y="711"/>
                </a:lnTo>
                <a:lnTo>
                  <a:pt x="2500" y="709"/>
                </a:lnTo>
                <a:lnTo>
                  <a:pt x="2500" y="709"/>
                </a:lnTo>
                <a:lnTo>
                  <a:pt x="2500" y="709"/>
                </a:lnTo>
                <a:lnTo>
                  <a:pt x="2498" y="711"/>
                </a:lnTo>
                <a:lnTo>
                  <a:pt x="2498" y="711"/>
                </a:lnTo>
                <a:lnTo>
                  <a:pt x="2500" y="711"/>
                </a:lnTo>
                <a:close/>
                <a:moveTo>
                  <a:pt x="2500" y="707"/>
                </a:move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7"/>
                </a:lnTo>
                <a:lnTo>
                  <a:pt x="2502" y="702"/>
                </a:lnTo>
                <a:lnTo>
                  <a:pt x="2502" y="702"/>
                </a:lnTo>
                <a:lnTo>
                  <a:pt x="2500" y="702"/>
                </a:lnTo>
                <a:lnTo>
                  <a:pt x="2500" y="705"/>
                </a:lnTo>
                <a:lnTo>
                  <a:pt x="2500" y="705"/>
                </a:lnTo>
                <a:lnTo>
                  <a:pt x="2500" y="707"/>
                </a:lnTo>
                <a:close/>
                <a:moveTo>
                  <a:pt x="2479" y="390"/>
                </a:moveTo>
                <a:lnTo>
                  <a:pt x="2483" y="388"/>
                </a:lnTo>
                <a:lnTo>
                  <a:pt x="2487" y="388"/>
                </a:lnTo>
                <a:lnTo>
                  <a:pt x="2491" y="386"/>
                </a:lnTo>
                <a:lnTo>
                  <a:pt x="2491" y="384"/>
                </a:lnTo>
                <a:lnTo>
                  <a:pt x="2491" y="382"/>
                </a:lnTo>
                <a:lnTo>
                  <a:pt x="2487" y="384"/>
                </a:lnTo>
                <a:lnTo>
                  <a:pt x="2485" y="386"/>
                </a:lnTo>
                <a:lnTo>
                  <a:pt x="2479" y="390"/>
                </a:lnTo>
                <a:lnTo>
                  <a:pt x="2477" y="390"/>
                </a:lnTo>
                <a:lnTo>
                  <a:pt x="2477" y="392"/>
                </a:lnTo>
                <a:lnTo>
                  <a:pt x="2479" y="390"/>
                </a:lnTo>
                <a:close/>
                <a:moveTo>
                  <a:pt x="2462" y="772"/>
                </a:moveTo>
                <a:lnTo>
                  <a:pt x="2464" y="772"/>
                </a:lnTo>
                <a:lnTo>
                  <a:pt x="2464" y="772"/>
                </a:lnTo>
                <a:lnTo>
                  <a:pt x="2464" y="770"/>
                </a:lnTo>
                <a:lnTo>
                  <a:pt x="2462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0" y="770"/>
                </a:lnTo>
                <a:lnTo>
                  <a:pt x="2462" y="772"/>
                </a:lnTo>
                <a:lnTo>
                  <a:pt x="2462" y="772"/>
                </a:lnTo>
                <a:close/>
                <a:moveTo>
                  <a:pt x="2510" y="606"/>
                </a:move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08" y="606"/>
                </a:lnTo>
                <a:lnTo>
                  <a:pt x="2510" y="608"/>
                </a:lnTo>
                <a:lnTo>
                  <a:pt x="2510" y="608"/>
                </a:lnTo>
                <a:lnTo>
                  <a:pt x="2512" y="608"/>
                </a:lnTo>
                <a:lnTo>
                  <a:pt x="2512" y="608"/>
                </a:lnTo>
                <a:lnTo>
                  <a:pt x="2512" y="606"/>
                </a:lnTo>
                <a:lnTo>
                  <a:pt x="2510" y="606"/>
                </a:lnTo>
                <a:lnTo>
                  <a:pt x="2510" y="606"/>
                </a:lnTo>
                <a:close/>
                <a:moveTo>
                  <a:pt x="2502" y="602"/>
                </a:moveTo>
                <a:lnTo>
                  <a:pt x="2504" y="602"/>
                </a:lnTo>
                <a:lnTo>
                  <a:pt x="2504" y="602"/>
                </a:lnTo>
                <a:lnTo>
                  <a:pt x="2506" y="602"/>
                </a:lnTo>
                <a:lnTo>
                  <a:pt x="2504" y="602"/>
                </a:lnTo>
                <a:lnTo>
                  <a:pt x="2504" y="600"/>
                </a:lnTo>
                <a:lnTo>
                  <a:pt x="2504" y="600"/>
                </a:lnTo>
                <a:lnTo>
                  <a:pt x="2502" y="600"/>
                </a:lnTo>
                <a:lnTo>
                  <a:pt x="2500" y="600"/>
                </a:lnTo>
                <a:lnTo>
                  <a:pt x="2502" y="602"/>
                </a:lnTo>
                <a:lnTo>
                  <a:pt x="2502" y="602"/>
                </a:lnTo>
                <a:close/>
                <a:moveTo>
                  <a:pt x="2464" y="807"/>
                </a:moveTo>
                <a:lnTo>
                  <a:pt x="2464" y="807"/>
                </a:lnTo>
                <a:lnTo>
                  <a:pt x="2464" y="807"/>
                </a:lnTo>
                <a:lnTo>
                  <a:pt x="2462" y="807"/>
                </a:lnTo>
                <a:lnTo>
                  <a:pt x="2460" y="809"/>
                </a:lnTo>
                <a:lnTo>
                  <a:pt x="2460" y="809"/>
                </a:lnTo>
                <a:lnTo>
                  <a:pt x="2458" y="811"/>
                </a:lnTo>
                <a:lnTo>
                  <a:pt x="2458" y="814"/>
                </a:lnTo>
                <a:lnTo>
                  <a:pt x="2460" y="811"/>
                </a:lnTo>
                <a:lnTo>
                  <a:pt x="2460" y="814"/>
                </a:lnTo>
                <a:lnTo>
                  <a:pt x="2462" y="814"/>
                </a:lnTo>
                <a:lnTo>
                  <a:pt x="2468" y="811"/>
                </a:lnTo>
                <a:lnTo>
                  <a:pt x="2466" y="811"/>
                </a:lnTo>
                <a:lnTo>
                  <a:pt x="2466" y="814"/>
                </a:lnTo>
                <a:lnTo>
                  <a:pt x="2464" y="814"/>
                </a:lnTo>
                <a:lnTo>
                  <a:pt x="2464" y="814"/>
                </a:lnTo>
                <a:lnTo>
                  <a:pt x="2462" y="816"/>
                </a:lnTo>
                <a:lnTo>
                  <a:pt x="2462" y="816"/>
                </a:lnTo>
                <a:lnTo>
                  <a:pt x="2462" y="816"/>
                </a:lnTo>
                <a:lnTo>
                  <a:pt x="2464" y="816"/>
                </a:lnTo>
                <a:lnTo>
                  <a:pt x="2468" y="816"/>
                </a:lnTo>
                <a:lnTo>
                  <a:pt x="2470" y="816"/>
                </a:lnTo>
                <a:lnTo>
                  <a:pt x="2470" y="816"/>
                </a:lnTo>
                <a:lnTo>
                  <a:pt x="2466" y="816"/>
                </a:lnTo>
                <a:lnTo>
                  <a:pt x="2466" y="818"/>
                </a:lnTo>
                <a:lnTo>
                  <a:pt x="2466" y="820"/>
                </a:lnTo>
                <a:lnTo>
                  <a:pt x="2470" y="818"/>
                </a:lnTo>
                <a:lnTo>
                  <a:pt x="2470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72" y="818"/>
                </a:lnTo>
                <a:lnTo>
                  <a:pt x="2481" y="818"/>
                </a:lnTo>
                <a:lnTo>
                  <a:pt x="2481" y="816"/>
                </a:lnTo>
                <a:lnTo>
                  <a:pt x="2483" y="816"/>
                </a:lnTo>
                <a:lnTo>
                  <a:pt x="2485" y="814"/>
                </a:lnTo>
                <a:lnTo>
                  <a:pt x="2485" y="814"/>
                </a:lnTo>
                <a:lnTo>
                  <a:pt x="2487" y="814"/>
                </a:lnTo>
                <a:lnTo>
                  <a:pt x="2487" y="814"/>
                </a:lnTo>
                <a:lnTo>
                  <a:pt x="2487" y="811"/>
                </a:lnTo>
                <a:lnTo>
                  <a:pt x="2487" y="811"/>
                </a:lnTo>
                <a:lnTo>
                  <a:pt x="2485" y="811"/>
                </a:lnTo>
                <a:lnTo>
                  <a:pt x="2487" y="811"/>
                </a:lnTo>
                <a:lnTo>
                  <a:pt x="2487" y="811"/>
                </a:lnTo>
                <a:lnTo>
                  <a:pt x="2489" y="811"/>
                </a:lnTo>
                <a:lnTo>
                  <a:pt x="2489" y="811"/>
                </a:lnTo>
                <a:lnTo>
                  <a:pt x="2491" y="811"/>
                </a:lnTo>
                <a:lnTo>
                  <a:pt x="2493" y="811"/>
                </a:lnTo>
                <a:lnTo>
                  <a:pt x="2493" y="809"/>
                </a:lnTo>
                <a:lnTo>
                  <a:pt x="2493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9"/>
                </a:lnTo>
                <a:lnTo>
                  <a:pt x="2498" y="807"/>
                </a:lnTo>
                <a:lnTo>
                  <a:pt x="2500" y="807"/>
                </a:lnTo>
                <a:lnTo>
                  <a:pt x="2500" y="807"/>
                </a:lnTo>
                <a:lnTo>
                  <a:pt x="2504" y="805"/>
                </a:lnTo>
                <a:lnTo>
                  <a:pt x="2506" y="805"/>
                </a:lnTo>
                <a:lnTo>
                  <a:pt x="2506" y="805"/>
                </a:lnTo>
                <a:lnTo>
                  <a:pt x="2506" y="803"/>
                </a:lnTo>
                <a:lnTo>
                  <a:pt x="2508" y="805"/>
                </a:lnTo>
                <a:lnTo>
                  <a:pt x="2508" y="805"/>
                </a:lnTo>
                <a:lnTo>
                  <a:pt x="2508" y="805"/>
                </a:lnTo>
                <a:lnTo>
                  <a:pt x="2510" y="805"/>
                </a:lnTo>
                <a:lnTo>
                  <a:pt x="2510" y="805"/>
                </a:lnTo>
                <a:lnTo>
                  <a:pt x="2512" y="805"/>
                </a:lnTo>
                <a:lnTo>
                  <a:pt x="2514" y="805"/>
                </a:lnTo>
                <a:lnTo>
                  <a:pt x="2516" y="805"/>
                </a:lnTo>
                <a:lnTo>
                  <a:pt x="2514" y="803"/>
                </a:lnTo>
                <a:lnTo>
                  <a:pt x="2514" y="801"/>
                </a:lnTo>
                <a:lnTo>
                  <a:pt x="2516" y="801"/>
                </a:lnTo>
                <a:lnTo>
                  <a:pt x="2519" y="799"/>
                </a:lnTo>
                <a:lnTo>
                  <a:pt x="2519" y="797"/>
                </a:lnTo>
                <a:lnTo>
                  <a:pt x="2519" y="795"/>
                </a:lnTo>
                <a:lnTo>
                  <a:pt x="2519" y="793"/>
                </a:lnTo>
                <a:lnTo>
                  <a:pt x="2521" y="793"/>
                </a:lnTo>
                <a:lnTo>
                  <a:pt x="2521" y="791"/>
                </a:lnTo>
                <a:lnTo>
                  <a:pt x="2521" y="788"/>
                </a:lnTo>
                <a:lnTo>
                  <a:pt x="2521" y="786"/>
                </a:lnTo>
                <a:lnTo>
                  <a:pt x="2519" y="784"/>
                </a:lnTo>
                <a:lnTo>
                  <a:pt x="2519" y="782"/>
                </a:lnTo>
                <a:lnTo>
                  <a:pt x="2519" y="782"/>
                </a:lnTo>
                <a:lnTo>
                  <a:pt x="2519" y="780"/>
                </a:lnTo>
                <a:lnTo>
                  <a:pt x="2519" y="780"/>
                </a:lnTo>
                <a:lnTo>
                  <a:pt x="2519" y="778"/>
                </a:lnTo>
                <a:lnTo>
                  <a:pt x="2519" y="778"/>
                </a:lnTo>
                <a:lnTo>
                  <a:pt x="2516" y="776"/>
                </a:lnTo>
                <a:lnTo>
                  <a:pt x="2516" y="774"/>
                </a:lnTo>
                <a:lnTo>
                  <a:pt x="2516" y="772"/>
                </a:lnTo>
                <a:lnTo>
                  <a:pt x="2516" y="772"/>
                </a:lnTo>
                <a:lnTo>
                  <a:pt x="2516" y="770"/>
                </a:lnTo>
                <a:lnTo>
                  <a:pt x="2516" y="770"/>
                </a:lnTo>
                <a:lnTo>
                  <a:pt x="2516" y="770"/>
                </a:lnTo>
                <a:lnTo>
                  <a:pt x="2519" y="770"/>
                </a:lnTo>
                <a:lnTo>
                  <a:pt x="2519" y="770"/>
                </a:lnTo>
                <a:lnTo>
                  <a:pt x="2519" y="767"/>
                </a:lnTo>
                <a:lnTo>
                  <a:pt x="2519" y="770"/>
                </a:lnTo>
                <a:lnTo>
                  <a:pt x="2521" y="770"/>
                </a:lnTo>
                <a:lnTo>
                  <a:pt x="2521" y="767"/>
                </a:lnTo>
                <a:lnTo>
                  <a:pt x="2523" y="767"/>
                </a:lnTo>
                <a:lnTo>
                  <a:pt x="2523" y="765"/>
                </a:lnTo>
                <a:lnTo>
                  <a:pt x="2523" y="765"/>
                </a:lnTo>
                <a:lnTo>
                  <a:pt x="2525" y="765"/>
                </a:lnTo>
                <a:lnTo>
                  <a:pt x="2527" y="765"/>
                </a:lnTo>
                <a:lnTo>
                  <a:pt x="2527" y="763"/>
                </a:lnTo>
                <a:lnTo>
                  <a:pt x="2527" y="763"/>
                </a:lnTo>
                <a:lnTo>
                  <a:pt x="2525" y="763"/>
                </a:lnTo>
                <a:lnTo>
                  <a:pt x="2527" y="761"/>
                </a:lnTo>
                <a:lnTo>
                  <a:pt x="2525" y="759"/>
                </a:lnTo>
                <a:lnTo>
                  <a:pt x="2527" y="759"/>
                </a:lnTo>
                <a:lnTo>
                  <a:pt x="2527" y="759"/>
                </a:lnTo>
                <a:lnTo>
                  <a:pt x="2527" y="761"/>
                </a:lnTo>
                <a:lnTo>
                  <a:pt x="2529" y="761"/>
                </a:lnTo>
                <a:lnTo>
                  <a:pt x="2529" y="761"/>
                </a:lnTo>
                <a:lnTo>
                  <a:pt x="2529" y="759"/>
                </a:lnTo>
                <a:lnTo>
                  <a:pt x="2527" y="757"/>
                </a:lnTo>
                <a:lnTo>
                  <a:pt x="2527" y="757"/>
                </a:lnTo>
                <a:lnTo>
                  <a:pt x="2525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3" y="757"/>
                </a:lnTo>
                <a:lnTo>
                  <a:pt x="2525" y="755"/>
                </a:lnTo>
                <a:lnTo>
                  <a:pt x="2525" y="755"/>
                </a:lnTo>
                <a:lnTo>
                  <a:pt x="2525" y="755"/>
                </a:lnTo>
                <a:lnTo>
                  <a:pt x="2523" y="753"/>
                </a:lnTo>
                <a:lnTo>
                  <a:pt x="2521" y="749"/>
                </a:lnTo>
                <a:lnTo>
                  <a:pt x="2521" y="747"/>
                </a:lnTo>
                <a:lnTo>
                  <a:pt x="2519" y="747"/>
                </a:lnTo>
                <a:lnTo>
                  <a:pt x="2516" y="747"/>
                </a:lnTo>
                <a:lnTo>
                  <a:pt x="2514" y="744"/>
                </a:lnTo>
                <a:lnTo>
                  <a:pt x="2514" y="744"/>
                </a:lnTo>
                <a:lnTo>
                  <a:pt x="2510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8" y="747"/>
                </a:lnTo>
                <a:lnTo>
                  <a:pt x="2506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9"/>
                </a:lnTo>
                <a:lnTo>
                  <a:pt x="2504" y="747"/>
                </a:lnTo>
                <a:lnTo>
                  <a:pt x="2506" y="747"/>
                </a:lnTo>
                <a:lnTo>
                  <a:pt x="2506" y="747"/>
                </a:lnTo>
                <a:lnTo>
                  <a:pt x="2506" y="744"/>
                </a:lnTo>
                <a:lnTo>
                  <a:pt x="2504" y="744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2"/>
                </a:lnTo>
                <a:lnTo>
                  <a:pt x="2502" y="744"/>
                </a:lnTo>
                <a:lnTo>
                  <a:pt x="2500" y="744"/>
                </a:lnTo>
                <a:lnTo>
                  <a:pt x="2500" y="744"/>
                </a:lnTo>
                <a:lnTo>
                  <a:pt x="2498" y="747"/>
                </a:lnTo>
                <a:lnTo>
                  <a:pt x="2500" y="747"/>
                </a:lnTo>
                <a:lnTo>
                  <a:pt x="2500" y="749"/>
                </a:lnTo>
                <a:lnTo>
                  <a:pt x="2500" y="749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51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9"/>
                </a:lnTo>
                <a:lnTo>
                  <a:pt x="2498" y="747"/>
                </a:lnTo>
                <a:lnTo>
                  <a:pt x="2498" y="747"/>
                </a:lnTo>
                <a:lnTo>
                  <a:pt x="2498" y="744"/>
                </a:lnTo>
                <a:lnTo>
                  <a:pt x="2498" y="744"/>
                </a:lnTo>
                <a:lnTo>
                  <a:pt x="2496" y="744"/>
                </a:lnTo>
                <a:lnTo>
                  <a:pt x="2496" y="747"/>
                </a:lnTo>
                <a:lnTo>
                  <a:pt x="2496" y="747"/>
                </a:lnTo>
                <a:lnTo>
                  <a:pt x="2493" y="747"/>
                </a:lnTo>
                <a:lnTo>
                  <a:pt x="2491" y="747"/>
                </a:lnTo>
                <a:lnTo>
                  <a:pt x="2489" y="747"/>
                </a:lnTo>
                <a:lnTo>
                  <a:pt x="2487" y="747"/>
                </a:lnTo>
                <a:lnTo>
                  <a:pt x="2487" y="749"/>
                </a:lnTo>
                <a:lnTo>
                  <a:pt x="2487" y="749"/>
                </a:lnTo>
                <a:lnTo>
                  <a:pt x="2487" y="751"/>
                </a:lnTo>
                <a:lnTo>
                  <a:pt x="2485" y="751"/>
                </a:lnTo>
                <a:lnTo>
                  <a:pt x="2487" y="753"/>
                </a:lnTo>
                <a:lnTo>
                  <a:pt x="2485" y="753"/>
                </a:lnTo>
                <a:lnTo>
                  <a:pt x="2485" y="755"/>
                </a:lnTo>
                <a:lnTo>
                  <a:pt x="2485" y="755"/>
                </a:lnTo>
                <a:lnTo>
                  <a:pt x="2483" y="755"/>
                </a:lnTo>
                <a:lnTo>
                  <a:pt x="2481" y="755"/>
                </a:lnTo>
                <a:lnTo>
                  <a:pt x="2481" y="757"/>
                </a:lnTo>
                <a:lnTo>
                  <a:pt x="2485" y="757"/>
                </a:lnTo>
                <a:lnTo>
                  <a:pt x="2489" y="757"/>
                </a:lnTo>
                <a:lnTo>
                  <a:pt x="2489" y="759"/>
                </a:lnTo>
                <a:lnTo>
                  <a:pt x="2489" y="759"/>
                </a:lnTo>
                <a:lnTo>
                  <a:pt x="2487" y="761"/>
                </a:lnTo>
                <a:lnTo>
                  <a:pt x="2485" y="761"/>
                </a:lnTo>
                <a:lnTo>
                  <a:pt x="2485" y="761"/>
                </a:lnTo>
                <a:lnTo>
                  <a:pt x="2483" y="761"/>
                </a:lnTo>
                <a:lnTo>
                  <a:pt x="2483" y="763"/>
                </a:lnTo>
                <a:lnTo>
                  <a:pt x="2483" y="763"/>
                </a:lnTo>
                <a:lnTo>
                  <a:pt x="2483" y="765"/>
                </a:lnTo>
                <a:lnTo>
                  <a:pt x="2483" y="765"/>
                </a:lnTo>
                <a:lnTo>
                  <a:pt x="2481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7" y="765"/>
                </a:lnTo>
                <a:lnTo>
                  <a:pt x="2475" y="765"/>
                </a:lnTo>
                <a:lnTo>
                  <a:pt x="2472" y="763"/>
                </a:lnTo>
                <a:lnTo>
                  <a:pt x="2468" y="763"/>
                </a:lnTo>
                <a:lnTo>
                  <a:pt x="2466" y="763"/>
                </a:lnTo>
                <a:lnTo>
                  <a:pt x="2466" y="765"/>
                </a:lnTo>
                <a:lnTo>
                  <a:pt x="2464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5"/>
                </a:lnTo>
                <a:lnTo>
                  <a:pt x="2462" y="767"/>
                </a:lnTo>
                <a:lnTo>
                  <a:pt x="2464" y="765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67"/>
                </a:lnTo>
                <a:lnTo>
                  <a:pt x="2464" y="770"/>
                </a:lnTo>
                <a:lnTo>
                  <a:pt x="2464" y="770"/>
                </a:lnTo>
                <a:lnTo>
                  <a:pt x="2464" y="772"/>
                </a:lnTo>
                <a:lnTo>
                  <a:pt x="2464" y="774"/>
                </a:lnTo>
                <a:lnTo>
                  <a:pt x="2466" y="772"/>
                </a:lnTo>
                <a:lnTo>
                  <a:pt x="2468" y="772"/>
                </a:lnTo>
                <a:lnTo>
                  <a:pt x="2468" y="774"/>
                </a:lnTo>
                <a:lnTo>
                  <a:pt x="2468" y="774"/>
                </a:lnTo>
                <a:lnTo>
                  <a:pt x="2466" y="774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6"/>
                </a:lnTo>
                <a:lnTo>
                  <a:pt x="2464" y="778"/>
                </a:lnTo>
                <a:lnTo>
                  <a:pt x="2466" y="778"/>
                </a:lnTo>
                <a:lnTo>
                  <a:pt x="2464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78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0"/>
                </a:lnTo>
                <a:lnTo>
                  <a:pt x="2462" y="782"/>
                </a:lnTo>
                <a:lnTo>
                  <a:pt x="2462" y="782"/>
                </a:lnTo>
                <a:lnTo>
                  <a:pt x="2464" y="782"/>
                </a:lnTo>
                <a:lnTo>
                  <a:pt x="2466" y="782"/>
                </a:lnTo>
                <a:lnTo>
                  <a:pt x="2464" y="782"/>
                </a:lnTo>
                <a:lnTo>
                  <a:pt x="2466" y="784"/>
                </a:lnTo>
                <a:lnTo>
                  <a:pt x="2466" y="784"/>
                </a:lnTo>
                <a:lnTo>
                  <a:pt x="2466" y="782"/>
                </a:lnTo>
                <a:lnTo>
                  <a:pt x="2468" y="782"/>
                </a:lnTo>
                <a:lnTo>
                  <a:pt x="2468" y="784"/>
                </a:lnTo>
                <a:lnTo>
                  <a:pt x="2468" y="784"/>
                </a:lnTo>
                <a:lnTo>
                  <a:pt x="2468" y="784"/>
                </a:lnTo>
                <a:lnTo>
                  <a:pt x="2470" y="784"/>
                </a:lnTo>
                <a:lnTo>
                  <a:pt x="2470" y="784"/>
                </a:lnTo>
                <a:lnTo>
                  <a:pt x="2475" y="784"/>
                </a:lnTo>
                <a:lnTo>
                  <a:pt x="2477" y="784"/>
                </a:lnTo>
                <a:lnTo>
                  <a:pt x="2479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7" y="786"/>
                </a:lnTo>
                <a:lnTo>
                  <a:pt x="2475" y="786"/>
                </a:lnTo>
                <a:lnTo>
                  <a:pt x="2475" y="786"/>
                </a:lnTo>
                <a:lnTo>
                  <a:pt x="2472" y="788"/>
                </a:lnTo>
                <a:lnTo>
                  <a:pt x="2470" y="791"/>
                </a:lnTo>
                <a:lnTo>
                  <a:pt x="2470" y="791"/>
                </a:lnTo>
                <a:lnTo>
                  <a:pt x="2472" y="793"/>
                </a:lnTo>
                <a:lnTo>
                  <a:pt x="2470" y="793"/>
                </a:lnTo>
                <a:lnTo>
                  <a:pt x="2470" y="795"/>
                </a:lnTo>
                <a:lnTo>
                  <a:pt x="2466" y="797"/>
                </a:lnTo>
                <a:lnTo>
                  <a:pt x="2464" y="799"/>
                </a:lnTo>
                <a:lnTo>
                  <a:pt x="2466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68" y="797"/>
                </a:lnTo>
                <a:lnTo>
                  <a:pt x="2470" y="797"/>
                </a:lnTo>
                <a:lnTo>
                  <a:pt x="2472" y="797"/>
                </a:lnTo>
                <a:lnTo>
                  <a:pt x="2475" y="797"/>
                </a:lnTo>
                <a:lnTo>
                  <a:pt x="2477" y="797"/>
                </a:lnTo>
                <a:lnTo>
                  <a:pt x="2477" y="795"/>
                </a:lnTo>
                <a:lnTo>
                  <a:pt x="2479" y="795"/>
                </a:lnTo>
                <a:lnTo>
                  <a:pt x="2481" y="797"/>
                </a:lnTo>
                <a:lnTo>
                  <a:pt x="2477" y="797"/>
                </a:lnTo>
                <a:lnTo>
                  <a:pt x="2472" y="797"/>
                </a:lnTo>
                <a:lnTo>
                  <a:pt x="2468" y="799"/>
                </a:lnTo>
                <a:lnTo>
                  <a:pt x="2468" y="799"/>
                </a:lnTo>
                <a:lnTo>
                  <a:pt x="2466" y="799"/>
                </a:lnTo>
                <a:lnTo>
                  <a:pt x="2466" y="801"/>
                </a:lnTo>
                <a:lnTo>
                  <a:pt x="2464" y="801"/>
                </a:lnTo>
                <a:lnTo>
                  <a:pt x="2464" y="801"/>
                </a:lnTo>
                <a:lnTo>
                  <a:pt x="2466" y="803"/>
                </a:lnTo>
                <a:lnTo>
                  <a:pt x="2466" y="803"/>
                </a:lnTo>
                <a:lnTo>
                  <a:pt x="2464" y="805"/>
                </a:lnTo>
                <a:lnTo>
                  <a:pt x="2462" y="803"/>
                </a:lnTo>
                <a:lnTo>
                  <a:pt x="2462" y="803"/>
                </a:lnTo>
                <a:lnTo>
                  <a:pt x="2460" y="803"/>
                </a:lnTo>
                <a:lnTo>
                  <a:pt x="2460" y="803"/>
                </a:lnTo>
                <a:lnTo>
                  <a:pt x="2458" y="805"/>
                </a:lnTo>
                <a:lnTo>
                  <a:pt x="2458" y="805"/>
                </a:lnTo>
                <a:lnTo>
                  <a:pt x="2458" y="807"/>
                </a:lnTo>
                <a:lnTo>
                  <a:pt x="2460" y="807"/>
                </a:lnTo>
                <a:lnTo>
                  <a:pt x="2464" y="807"/>
                </a:lnTo>
                <a:close/>
                <a:moveTo>
                  <a:pt x="2512" y="598"/>
                </a:moveTo>
                <a:lnTo>
                  <a:pt x="2512" y="600"/>
                </a:lnTo>
                <a:lnTo>
                  <a:pt x="2514" y="600"/>
                </a:lnTo>
                <a:lnTo>
                  <a:pt x="2514" y="598"/>
                </a:lnTo>
                <a:lnTo>
                  <a:pt x="2514" y="598"/>
                </a:lnTo>
                <a:lnTo>
                  <a:pt x="2512" y="596"/>
                </a:lnTo>
                <a:lnTo>
                  <a:pt x="2512" y="598"/>
                </a:lnTo>
                <a:lnTo>
                  <a:pt x="2512" y="598"/>
                </a:lnTo>
                <a:lnTo>
                  <a:pt x="2512" y="598"/>
                </a:lnTo>
                <a:close/>
                <a:moveTo>
                  <a:pt x="2508" y="604"/>
                </a:moveTo>
                <a:lnTo>
                  <a:pt x="2510" y="604"/>
                </a:lnTo>
                <a:lnTo>
                  <a:pt x="2510" y="604"/>
                </a:lnTo>
                <a:lnTo>
                  <a:pt x="2510" y="604"/>
                </a:lnTo>
                <a:lnTo>
                  <a:pt x="2508" y="602"/>
                </a:lnTo>
                <a:lnTo>
                  <a:pt x="2508" y="602"/>
                </a:lnTo>
                <a:lnTo>
                  <a:pt x="2508" y="600"/>
                </a:lnTo>
                <a:lnTo>
                  <a:pt x="2508" y="600"/>
                </a:lnTo>
                <a:lnTo>
                  <a:pt x="2510" y="600"/>
                </a:lnTo>
                <a:lnTo>
                  <a:pt x="2510" y="602"/>
                </a:lnTo>
                <a:lnTo>
                  <a:pt x="2512" y="602"/>
                </a:lnTo>
                <a:lnTo>
                  <a:pt x="2512" y="598"/>
                </a:lnTo>
                <a:lnTo>
                  <a:pt x="2510" y="598"/>
                </a:lnTo>
                <a:lnTo>
                  <a:pt x="2506" y="596"/>
                </a:lnTo>
                <a:lnTo>
                  <a:pt x="2504" y="598"/>
                </a:lnTo>
                <a:lnTo>
                  <a:pt x="2506" y="602"/>
                </a:lnTo>
                <a:lnTo>
                  <a:pt x="2508" y="604"/>
                </a:lnTo>
                <a:close/>
                <a:moveTo>
                  <a:pt x="1624" y="422"/>
                </a:moveTo>
                <a:lnTo>
                  <a:pt x="1622" y="422"/>
                </a:lnTo>
                <a:lnTo>
                  <a:pt x="1622" y="422"/>
                </a:lnTo>
                <a:lnTo>
                  <a:pt x="1620" y="424"/>
                </a:lnTo>
                <a:lnTo>
                  <a:pt x="1620" y="424"/>
                </a:lnTo>
                <a:lnTo>
                  <a:pt x="1624" y="426"/>
                </a:lnTo>
                <a:lnTo>
                  <a:pt x="1624" y="424"/>
                </a:lnTo>
                <a:lnTo>
                  <a:pt x="1624" y="424"/>
                </a:lnTo>
                <a:lnTo>
                  <a:pt x="1626" y="422"/>
                </a:lnTo>
                <a:lnTo>
                  <a:pt x="1626" y="422"/>
                </a:lnTo>
                <a:lnTo>
                  <a:pt x="1624" y="422"/>
                </a:lnTo>
                <a:close/>
                <a:moveTo>
                  <a:pt x="1712" y="698"/>
                </a:moveTo>
                <a:lnTo>
                  <a:pt x="1712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698"/>
                </a:lnTo>
                <a:lnTo>
                  <a:pt x="1710" y="700"/>
                </a:lnTo>
                <a:lnTo>
                  <a:pt x="1712" y="700"/>
                </a:lnTo>
                <a:lnTo>
                  <a:pt x="1714" y="700"/>
                </a:lnTo>
                <a:lnTo>
                  <a:pt x="1714" y="698"/>
                </a:lnTo>
                <a:lnTo>
                  <a:pt x="1714" y="698"/>
                </a:lnTo>
                <a:lnTo>
                  <a:pt x="1712" y="698"/>
                </a:lnTo>
                <a:close/>
                <a:moveTo>
                  <a:pt x="1666" y="606"/>
                </a:moveTo>
                <a:lnTo>
                  <a:pt x="1666" y="606"/>
                </a:lnTo>
                <a:lnTo>
                  <a:pt x="1666" y="606"/>
                </a:lnTo>
                <a:lnTo>
                  <a:pt x="1666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4"/>
                </a:lnTo>
                <a:lnTo>
                  <a:pt x="1664" y="606"/>
                </a:lnTo>
                <a:lnTo>
                  <a:pt x="1664" y="606"/>
                </a:lnTo>
                <a:lnTo>
                  <a:pt x="1664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8" y="608"/>
                </a:lnTo>
                <a:lnTo>
                  <a:pt x="1666" y="606"/>
                </a:lnTo>
                <a:lnTo>
                  <a:pt x="1666" y="606"/>
                </a:lnTo>
                <a:lnTo>
                  <a:pt x="1666" y="606"/>
                </a:lnTo>
                <a:close/>
                <a:moveTo>
                  <a:pt x="1699" y="487"/>
                </a:moveTo>
                <a:lnTo>
                  <a:pt x="1703" y="484"/>
                </a:lnTo>
                <a:lnTo>
                  <a:pt x="1703" y="482"/>
                </a:lnTo>
                <a:lnTo>
                  <a:pt x="1703" y="482"/>
                </a:lnTo>
                <a:lnTo>
                  <a:pt x="1703" y="482"/>
                </a:lnTo>
                <a:lnTo>
                  <a:pt x="1701" y="482"/>
                </a:lnTo>
                <a:lnTo>
                  <a:pt x="1699" y="484"/>
                </a:lnTo>
                <a:lnTo>
                  <a:pt x="1699" y="484"/>
                </a:lnTo>
                <a:lnTo>
                  <a:pt x="1697" y="487"/>
                </a:lnTo>
                <a:lnTo>
                  <a:pt x="1697" y="487"/>
                </a:lnTo>
                <a:lnTo>
                  <a:pt x="1697" y="487"/>
                </a:lnTo>
                <a:lnTo>
                  <a:pt x="1699" y="487"/>
                </a:lnTo>
                <a:close/>
                <a:moveTo>
                  <a:pt x="1668" y="593"/>
                </a:moveTo>
                <a:lnTo>
                  <a:pt x="1666" y="593"/>
                </a:lnTo>
                <a:lnTo>
                  <a:pt x="1668" y="593"/>
                </a:lnTo>
                <a:lnTo>
                  <a:pt x="1668" y="593"/>
                </a:lnTo>
                <a:lnTo>
                  <a:pt x="1670" y="596"/>
                </a:lnTo>
                <a:lnTo>
                  <a:pt x="1672" y="596"/>
                </a:lnTo>
                <a:lnTo>
                  <a:pt x="1674" y="593"/>
                </a:lnTo>
                <a:lnTo>
                  <a:pt x="1674" y="591"/>
                </a:lnTo>
                <a:lnTo>
                  <a:pt x="1674" y="591"/>
                </a:lnTo>
                <a:lnTo>
                  <a:pt x="1672" y="591"/>
                </a:lnTo>
                <a:lnTo>
                  <a:pt x="1672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1"/>
                </a:lnTo>
                <a:lnTo>
                  <a:pt x="1668" y="593"/>
                </a:lnTo>
                <a:close/>
                <a:moveTo>
                  <a:pt x="2510" y="612"/>
                </a:move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2"/>
                </a:lnTo>
                <a:lnTo>
                  <a:pt x="2508" y="614"/>
                </a:lnTo>
                <a:lnTo>
                  <a:pt x="2510" y="614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7"/>
                </a:lnTo>
                <a:lnTo>
                  <a:pt x="2510" y="614"/>
                </a:lnTo>
                <a:lnTo>
                  <a:pt x="2510" y="614"/>
                </a:lnTo>
                <a:lnTo>
                  <a:pt x="2510" y="612"/>
                </a:lnTo>
                <a:lnTo>
                  <a:pt x="2510" y="612"/>
                </a:lnTo>
                <a:close/>
                <a:moveTo>
                  <a:pt x="1284" y="71"/>
                </a:moveTo>
                <a:lnTo>
                  <a:pt x="1289" y="71"/>
                </a:lnTo>
                <a:lnTo>
                  <a:pt x="1293" y="69"/>
                </a:lnTo>
                <a:lnTo>
                  <a:pt x="1295" y="69"/>
                </a:lnTo>
                <a:lnTo>
                  <a:pt x="1297" y="69"/>
                </a:lnTo>
                <a:lnTo>
                  <a:pt x="1299" y="69"/>
                </a:lnTo>
                <a:lnTo>
                  <a:pt x="1307" y="69"/>
                </a:lnTo>
                <a:lnTo>
                  <a:pt x="1305" y="69"/>
                </a:lnTo>
                <a:lnTo>
                  <a:pt x="1295" y="76"/>
                </a:lnTo>
                <a:lnTo>
                  <a:pt x="1295" y="76"/>
                </a:lnTo>
                <a:lnTo>
                  <a:pt x="1297" y="78"/>
                </a:lnTo>
                <a:lnTo>
                  <a:pt x="1299" y="78"/>
                </a:lnTo>
                <a:lnTo>
                  <a:pt x="1318" y="74"/>
                </a:lnTo>
                <a:lnTo>
                  <a:pt x="1326" y="71"/>
                </a:lnTo>
                <a:lnTo>
                  <a:pt x="1331" y="71"/>
                </a:lnTo>
                <a:lnTo>
                  <a:pt x="1339" y="74"/>
                </a:lnTo>
                <a:lnTo>
                  <a:pt x="1339" y="74"/>
                </a:lnTo>
                <a:lnTo>
                  <a:pt x="1331" y="74"/>
                </a:lnTo>
                <a:lnTo>
                  <a:pt x="1324" y="74"/>
                </a:lnTo>
                <a:lnTo>
                  <a:pt x="1320" y="76"/>
                </a:lnTo>
                <a:lnTo>
                  <a:pt x="1312" y="78"/>
                </a:lnTo>
                <a:lnTo>
                  <a:pt x="1310" y="80"/>
                </a:lnTo>
                <a:lnTo>
                  <a:pt x="1310" y="80"/>
                </a:lnTo>
                <a:lnTo>
                  <a:pt x="1316" y="82"/>
                </a:lnTo>
                <a:lnTo>
                  <a:pt x="1314" y="82"/>
                </a:lnTo>
                <a:lnTo>
                  <a:pt x="1310" y="84"/>
                </a:lnTo>
                <a:lnTo>
                  <a:pt x="1305" y="86"/>
                </a:lnTo>
                <a:lnTo>
                  <a:pt x="1303" y="86"/>
                </a:lnTo>
                <a:lnTo>
                  <a:pt x="1307" y="88"/>
                </a:lnTo>
                <a:lnTo>
                  <a:pt x="1310" y="90"/>
                </a:lnTo>
                <a:lnTo>
                  <a:pt x="1312" y="90"/>
                </a:lnTo>
                <a:lnTo>
                  <a:pt x="1320" y="88"/>
                </a:lnTo>
                <a:lnTo>
                  <a:pt x="1343" y="88"/>
                </a:lnTo>
                <a:lnTo>
                  <a:pt x="1354" y="86"/>
                </a:lnTo>
                <a:lnTo>
                  <a:pt x="1364" y="82"/>
                </a:lnTo>
                <a:lnTo>
                  <a:pt x="1370" y="82"/>
                </a:lnTo>
                <a:lnTo>
                  <a:pt x="1372" y="82"/>
                </a:lnTo>
                <a:lnTo>
                  <a:pt x="1377" y="82"/>
                </a:lnTo>
                <a:lnTo>
                  <a:pt x="1375" y="82"/>
                </a:lnTo>
                <a:lnTo>
                  <a:pt x="1364" y="86"/>
                </a:lnTo>
                <a:lnTo>
                  <a:pt x="1356" y="90"/>
                </a:lnTo>
                <a:lnTo>
                  <a:pt x="1349" y="90"/>
                </a:lnTo>
                <a:lnTo>
                  <a:pt x="1341" y="90"/>
                </a:lnTo>
                <a:lnTo>
                  <a:pt x="1326" y="90"/>
                </a:lnTo>
                <a:lnTo>
                  <a:pt x="1316" y="92"/>
                </a:lnTo>
                <a:lnTo>
                  <a:pt x="1314" y="95"/>
                </a:lnTo>
                <a:lnTo>
                  <a:pt x="1316" y="95"/>
                </a:lnTo>
                <a:lnTo>
                  <a:pt x="1316" y="97"/>
                </a:lnTo>
                <a:lnTo>
                  <a:pt x="1318" y="97"/>
                </a:lnTo>
                <a:lnTo>
                  <a:pt x="1320" y="97"/>
                </a:lnTo>
                <a:lnTo>
                  <a:pt x="1324" y="99"/>
                </a:lnTo>
                <a:lnTo>
                  <a:pt x="1328" y="101"/>
                </a:lnTo>
                <a:lnTo>
                  <a:pt x="1333" y="101"/>
                </a:lnTo>
                <a:lnTo>
                  <a:pt x="1337" y="103"/>
                </a:lnTo>
                <a:lnTo>
                  <a:pt x="1343" y="103"/>
                </a:lnTo>
                <a:lnTo>
                  <a:pt x="1345" y="101"/>
                </a:lnTo>
                <a:lnTo>
                  <a:pt x="1358" y="92"/>
                </a:lnTo>
                <a:lnTo>
                  <a:pt x="1362" y="90"/>
                </a:lnTo>
                <a:lnTo>
                  <a:pt x="1364" y="90"/>
                </a:lnTo>
                <a:lnTo>
                  <a:pt x="1381" y="88"/>
                </a:lnTo>
                <a:lnTo>
                  <a:pt x="1402" y="86"/>
                </a:lnTo>
                <a:lnTo>
                  <a:pt x="1400" y="88"/>
                </a:lnTo>
                <a:lnTo>
                  <a:pt x="1381" y="90"/>
                </a:lnTo>
                <a:lnTo>
                  <a:pt x="1372" y="90"/>
                </a:lnTo>
                <a:lnTo>
                  <a:pt x="1366" y="92"/>
                </a:lnTo>
                <a:lnTo>
                  <a:pt x="1358" y="99"/>
                </a:lnTo>
                <a:lnTo>
                  <a:pt x="1356" y="101"/>
                </a:lnTo>
                <a:lnTo>
                  <a:pt x="1354" y="103"/>
                </a:lnTo>
                <a:lnTo>
                  <a:pt x="1354" y="103"/>
                </a:lnTo>
                <a:lnTo>
                  <a:pt x="1354" y="105"/>
                </a:lnTo>
                <a:lnTo>
                  <a:pt x="1358" y="105"/>
                </a:lnTo>
                <a:lnTo>
                  <a:pt x="1360" y="105"/>
                </a:lnTo>
                <a:lnTo>
                  <a:pt x="1366" y="105"/>
                </a:lnTo>
                <a:lnTo>
                  <a:pt x="1372" y="107"/>
                </a:lnTo>
                <a:lnTo>
                  <a:pt x="1375" y="107"/>
                </a:lnTo>
                <a:lnTo>
                  <a:pt x="1385" y="107"/>
                </a:lnTo>
                <a:lnTo>
                  <a:pt x="1387" y="107"/>
                </a:lnTo>
                <a:lnTo>
                  <a:pt x="1389" y="105"/>
                </a:lnTo>
                <a:lnTo>
                  <a:pt x="1393" y="105"/>
                </a:lnTo>
                <a:lnTo>
                  <a:pt x="1395" y="103"/>
                </a:lnTo>
                <a:lnTo>
                  <a:pt x="1400" y="101"/>
                </a:lnTo>
                <a:lnTo>
                  <a:pt x="1408" y="101"/>
                </a:lnTo>
                <a:lnTo>
                  <a:pt x="1412" y="99"/>
                </a:lnTo>
                <a:lnTo>
                  <a:pt x="1416" y="99"/>
                </a:lnTo>
                <a:lnTo>
                  <a:pt x="1414" y="101"/>
                </a:lnTo>
                <a:lnTo>
                  <a:pt x="1408" y="103"/>
                </a:lnTo>
                <a:lnTo>
                  <a:pt x="1406" y="105"/>
                </a:lnTo>
                <a:lnTo>
                  <a:pt x="1410" y="105"/>
                </a:lnTo>
                <a:lnTo>
                  <a:pt x="1414" y="105"/>
                </a:lnTo>
                <a:lnTo>
                  <a:pt x="1427" y="103"/>
                </a:lnTo>
                <a:lnTo>
                  <a:pt x="1429" y="103"/>
                </a:lnTo>
                <a:lnTo>
                  <a:pt x="1433" y="103"/>
                </a:lnTo>
                <a:lnTo>
                  <a:pt x="1446" y="99"/>
                </a:lnTo>
                <a:lnTo>
                  <a:pt x="1452" y="97"/>
                </a:lnTo>
                <a:lnTo>
                  <a:pt x="1454" y="95"/>
                </a:lnTo>
                <a:lnTo>
                  <a:pt x="1456" y="95"/>
                </a:lnTo>
                <a:lnTo>
                  <a:pt x="1456" y="92"/>
                </a:lnTo>
                <a:lnTo>
                  <a:pt x="1458" y="90"/>
                </a:lnTo>
                <a:lnTo>
                  <a:pt x="1458" y="88"/>
                </a:lnTo>
                <a:lnTo>
                  <a:pt x="1460" y="86"/>
                </a:lnTo>
                <a:lnTo>
                  <a:pt x="1463" y="86"/>
                </a:lnTo>
                <a:lnTo>
                  <a:pt x="1465" y="86"/>
                </a:lnTo>
                <a:lnTo>
                  <a:pt x="1467" y="86"/>
                </a:lnTo>
                <a:lnTo>
                  <a:pt x="1473" y="82"/>
                </a:lnTo>
                <a:lnTo>
                  <a:pt x="1477" y="80"/>
                </a:lnTo>
                <a:lnTo>
                  <a:pt x="1494" y="76"/>
                </a:lnTo>
                <a:lnTo>
                  <a:pt x="1492" y="78"/>
                </a:lnTo>
                <a:lnTo>
                  <a:pt x="1483" y="80"/>
                </a:lnTo>
                <a:lnTo>
                  <a:pt x="1473" y="86"/>
                </a:lnTo>
                <a:lnTo>
                  <a:pt x="1471" y="86"/>
                </a:lnTo>
                <a:lnTo>
                  <a:pt x="1469" y="90"/>
                </a:lnTo>
                <a:lnTo>
                  <a:pt x="1469" y="90"/>
                </a:lnTo>
                <a:lnTo>
                  <a:pt x="1467" y="92"/>
                </a:lnTo>
                <a:lnTo>
                  <a:pt x="1469" y="95"/>
                </a:lnTo>
                <a:lnTo>
                  <a:pt x="1477" y="95"/>
                </a:lnTo>
                <a:lnTo>
                  <a:pt x="1486" y="95"/>
                </a:lnTo>
                <a:lnTo>
                  <a:pt x="1490" y="95"/>
                </a:lnTo>
                <a:lnTo>
                  <a:pt x="1494" y="95"/>
                </a:lnTo>
                <a:lnTo>
                  <a:pt x="1494" y="95"/>
                </a:lnTo>
                <a:lnTo>
                  <a:pt x="1490" y="97"/>
                </a:lnTo>
                <a:lnTo>
                  <a:pt x="1486" y="97"/>
                </a:lnTo>
                <a:lnTo>
                  <a:pt x="1473" y="99"/>
                </a:lnTo>
                <a:lnTo>
                  <a:pt x="1454" y="103"/>
                </a:lnTo>
                <a:lnTo>
                  <a:pt x="1454" y="103"/>
                </a:lnTo>
                <a:lnTo>
                  <a:pt x="1448" y="107"/>
                </a:lnTo>
                <a:lnTo>
                  <a:pt x="1435" y="109"/>
                </a:lnTo>
                <a:lnTo>
                  <a:pt x="1412" y="111"/>
                </a:lnTo>
                <a:lnTo>
                  <a:pt x="1408" y="113"/>
                </a:lnTo>
                <a:lnTo>
                  <a:pt x="1406" y="113"/>
                </a:lnTo>
                <a:lnTo>
                  <a:pt x="1406" y="115"/>
                </a:lnTo>
                <a:lnTo>
                  <a:pt x="1410" y="118"/>
                </a:lnTo>
                <a:lnTo>
                  <a:pt x="1414" y="122"/>
                </a:lnTo>
                <a:lnTo>
                  <a:pt x="1423" y="126"/>
                </a:lnTo>
                <a:lnTo>
                  <a:pt x="1425" y="128"/>
                </a:lnTo>
                <a:lnTo>
                  <a:pt x="1429" y="130"/>
                </a:lnTo>
                <a:lnTo>
                  <a:pt x="1431" y="132"/>
                </a:lnTo>
                <a:lnTo>
                  <a:pt x="1433" y="134"/>
                </a:lnTo>
                <a:lnTo>
                  <a:pt x="1437" y="134"/>
                </a:lnTo>
                <a:lnTo>
                  <a:pt x="1444" y="134"/>
                </a:lnTo>
                <a:lnTo>
                  <a:pt x="1448" y="134"/>
                </a:lnTo>
                <a:lnTo>
                  <a:pt x="1446" y="136"/>
                </a:lnTo>
                <a:lnTo>
                  <a:pt x="1442" y="136"/>
                </a:lnTo>
                <a:lnTo>
                  <a:pt x="1439" y="136"/>
                </a:lnTo>
                <a:lnTo>
                  <a:pt x="1433" y="136"/>
                </a:lnTo>
                <a:lnTo>
                  <a:pt x="1427" y="136"/>
                </a:lnTo>
                <a:lnTo>
                  <a:pt x="1425" y="134"/>
                </a:lnTo>
                <a:lnTo>
                  <a:pt x="1423" y="132"/>
                </a:lnTo>
                <a:lnTo>
                  <a:pt x="1419" y="132"/>
                </a:lnTo>
                <a:lnTo>
                  <a:pt x="1414" y="128"/>
                </a:lnTo>
                <a:lnTo>
                  <a:pt x="1410" y="124"/>
                </a:lnTo>
                <a:lnTo>
                  <a:pt x="1406" y="122"/>
                </a:lnTo>
                <a:lnTo>
                  <a:pt x="1400" y="120"/>
                </a:lnTo>
                <a:lnTo>
                  <a:pt x="1395" y="118"/>
                </a:lnTo>
                <a:lnTo>
                  <a:pt x="1389" y="115"/>
                </a:lnTo>
                <a:lnTo>
                  <a:pt x="1381" y="115"/>
                </a:lnTo>
                <a:lnTo>
                  <a:pt x="1375" y="115"/>
                </a:lnTo>
                <a:lnTo>
                  <a:pt x="1358" y="113"/>
                </a:lnTo>
                <a:lnTo>
                  <a:pt x="1354" y="115"/>
                </a:lnTo>
                <a:lnTo>
                  <a:pt x="1354" y="120"/>
                </a:lnTo>
                <a:lnTo>
                  <a:pt x="1356" y="124"/>
                </a:lnTo>
                <a:lnTo>
                  <a:pt x="1356" y="130"/>
                </a:lnTo>
                <a:lnTo>
                  <a:pt x="1360" y="132"/>
                </a:lnTo>
                <a:lnTo>
                  <a:pt x="1362" y="132"/>
                </a:lnTo>
                <a:lnTo>
                  <a:pt x="1370" y="134"/>
                </a:lnTo>
                <a:lnTo>
                  <a:pt x="1372" y="134"/>
                </a:lnTo>
                <a:lnTo>
                  <a:pt x="1375" y="136"/>
                </a:lnTo>
                <a:lnTo>
                  <a:pt x="1379" y="141"/>
                </a:lnTo>
                <a:lnTo>
                  <a:pt x="1383" y="145"/>
                </a:lnTo>
                <a:lnTo>
                  <a:pt x="1385" y="147"/>
                </a:lnTo>
                <a:lnTo>
                  <a:pt x="1387" y="149"/>
                </a:lnTo>
                <a:lnTo>
                  <a:pt x="1391" y="151"/>
                </a:lnTo>
                <a:lnTo>
                  <a:pt x="1395" y="153"/>
                </a:lnTo>
                <a:lnTo>
                  <a:pt x="1398" y="155"/>
                </a:lnTo>
                <a:lnTo>
                  <a:pt x="1393" y="155"/>
                </a:lnTo>
                <a:lnTo>
                  <a:pt x="1389" y="153"/>
                </a:lnTo>
                <a:lnTo>
                  <a:pt x="1387" y="153"/>
                </a:lnTo>
                <a:lnTo>
                  <a:pt x="1385" y="153"/>
                </a:lnTo>
                <a:lnTo>
                  <a:pt x="1383" y="153"/>
                </a:lnTo>
                <a:lnTo>
                  <a:pt x="1383" y="153"/>
                </a:lnTo>
                <a:lnTo>
                  <a:pt x="1383" y="155"/>
                </a:lnTo>
                <a:lnTo>
                  <a:pt x="1385" y="157"/>
                </a:lnTo>
                <a:lnTo>
                  <a:pt x="1387" y="157"/>
                </a:lnTo>
                <a:lnTo>
                  <a:pt x="1389" y="157"/>
                </a:lnTo>
                <a:lnTo>
                  <a:pt x="1393" y="157"/>
                </a:lnTo>
                <a:lnTo>
                  <a:pt x="1404" y="157"/>
                </a:lnTo>
                <a:lnTo>
                  <a:pt x="1410" y="159"/>
                </a:lnTo>
                <a:lnTo>
                  <a:pt x="1414" y="159"/>
                </a:lnTo>
                <a:lnTo>
                  <a:pt x="1416" y="159"/>
                </a:lnTo>
                <a:lnTo>
                  <a:pt x="1419" y="157"/>
                </a:lnTo>
                <a:lnTo>
                  <a:pt x="1421" y="157"/>
                </a:lnTo>
                <a:lnTo>
                  <a:pt x="1423" y="157"/>
                </a:lnTo>
                <a:lnTo>
                  <a:pt x="1423" y="157"/>
                </a:lnTo>
                <a:lnTo>
                  <a:pt x="1421" y="159"/>
                </a:lnTo>
                <a:lnTo>
                  <a:pt x="1419" y="162"/>
                </a:lnTo>
                <a:lnTo>
                  <a:pt x="1416" y="162"/>
                </a:lnTo>
                <a:lnTo>
                  <a:pt x="1414" y="162"/>
                </a:lnTo>
                <a:lnTo>
                  <a:pt x="1406" y="162"/>
                </a:lnTo>
                <a:lnTo>
                  <a:pt x="1404" y="162"/>
                </a:lnTo>
                <a:lnTo>
                  <a:pt x="1402" y="164"/>
                </a:lnTo>
                <a:lnTo>
                  <a:pt x="1400" y="164"/>
                </a:lnTo>
                <a:lnTo>
                  <a:pt x="1398" y="162"/>
                </a:lnTo>
                <a:lnTo>
                  <a:pt x="1391" y="162"/>
                </a:lnTo>
                <a:lnTo>
                  <a:pt x="1379" y="159"/>
                </a:lnTo>
                <a:lnTo>
                  <a:pt x="1377" y="159"/>
                </a:lnTo>
                <a:lnTo>
                  <a:pt x="1372" y="159"/>
                </a:lnTo>
                <a:lnTo>
                  <a:pt x="1366" y="162"/>
                </a:lnTo>
                <a:lnTo>
                  <a:pt x="1358" y="162"/>
                </a:lnTo>
                <a:lnTo>
                  <a:pt x="1349" y="164"/>
                </a:lnTo>
                <a:lnTo>
                  <a:pt x="1347" y="168"/>
                </a:lnTo>
                <a:lnTo>
                  <a:pt x="1345" y="170"/>
                </a:lnTo>
                <a:lnTo>
                  <a:pt x="1343" y="172"/>
                </a:lnTo>
                <a:lnTo>
                  <a:pt x="1341" y="174"/>
                </a:lnTo>
                <a:lnTo>
                  <a:pt x="1341" y="178"/>
                </a:lnTo>
                <a:lnTo>
                  <a:pt x="1339" y="183"/>
                </a:lnTo>
                <a:lnTo>
                  <a:pt x="1343" y="185"/>
                </a:lnTo>
                <a:lnTo>
                  <a:pt x="1349" y="185"/>
                </a:lnTo>
                <a:lnTo>
                  <a:pt x="1351" y="183"/>
                </a:lnTo>
                <a:lnTo>
                  <a:pt x="1356" y="183"/>
                </a:lnTo>
                <a:lnTo>
                  <a:pt x="1360" y="178"/>
                </a:lnTo>
                <a:lnTo>
                  <a:pt x="1362" y="176"/>
                </a:lnTo>
                <a:lnTo>
                  <a:pt x="1360" y="183"/>
                </a:lnTo>
                <a:lnTo>
                  <a:pt x="1358" y="185"/>
                </a:lnTo>
                <a:lnTo>
                  <a:pt x="1368" y="185"/>
                </a:lnTo>
                <a:lnTo>
                  <a:pt x="1370" y="183"/>
                </a:lnTo>
                <a:lnTo>
                  <a:pt x="1372" y="183"/>
                </a:lnTo>
                <a:lnTo>
                  <a:pt x="1377" y="178"/>
                </a:lnTo>
                <a:lnTo>
                  <a:pt x="1379" y="172"/>
                </a:lnTo>
                <a:lnTo>
                  <a:pt x="1377" y="180"/>
                </a:lnTo>
                <a:lnTo>
                  <a:pt x="1383" y="180"/>
                </a:lnTo>
                <a:lnTo>
                  <a:pt x="1385" y="180"/>
                </a:lnTo>
                <a:lnTo>
                  <a:pt x="1387" y="183"/>
                </a:lnTo>
                <a:lnTo>
                  <a:pt x="1383" y="183"/>
                </a:lnTo>
                <a:lnTo>
                  <a:pt x="1383" y="183"/>
                </a:lnTo>
                <a:lnTo>
                  <a:pt x="1377" y="187"/>
                </a:lnTo>
                <a:lnTo>
                  <a:pt x="1372" y="187"/>
                </a:lnTo>
                <a:lnTo>
                  <a:pt x="1368" y="191"/>
                </a:lnTo>
                <a:lnTo>
                  <a:pt x="1372" y="195"/>
                </a:lnTo>
                <a:lnTo>
                  <a:pt x="1372" y="201"/>
                </a:lnTo>
                <a:lnTo>
                  <a:pt x="1375" y="204"/>
                </a:lnTo>
                <a:lnTo>
                  <a:pt x="1379" y="204"/>
                </a:lnTo>
                <a:lnTo>
                  <a:pt x="1383" y="201"/>
                </a:lnTo>
                <a:lnTo>
                  <a:pt x="1389" y="204"/>
                </a:lnTo>
                <a:lnTo>
                  <a:pt x="1391" y="204"/>
                </a:lnTo>
                <a:lnTo>
                  <a:pt x="1393" y="201"/>
                </a:lnTo>
                <a:lnTo>
                  <a:pt x="1400" y="199"/>
                </a:lnTo>
                <a:lnTo>
                  <a:pt x="1402" y="197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89"/>
                </a:lnTo>
                <a:lnTo>
                  <a:pt x="1410" y="191"/>
                </a:lnTo>
                <a:lnTo>
                  <a:pt x="1410" y="193"/>
                </a:lnTo>
                <a:lnTo>
                  <a:pt x="1406" y="195"/>
                </a:lnTo>
                <a:lnTo>
                  <a:pt x="1402" y="201"/>
                </a:lnTo>
                <a:lnTo>
                  <a:pt x="1398" y="204"/>
                </a:lnTo>
                <a:lnTo>
                  <a:pt x="1398" y="204"/>
                </a:lnTo>
                <a:lnTo>
                  <a:pt x="1395" y="206"/>
                </a:lnTo>
                <a:lnTo>
                  <a:pt x="1395" y="206"/>
                </a:lnTo>
                <a:lnTo>
                  <a:pt x="1391" y="206"/>
                </a:lnTo>
                <a:lnTo>
                  <a:pt x="1383" y="208"/>
                </a:lnTo>
                <a:lnTo>
                  <a:pt x="1381" y="208"/>
                </a:lnTo>
                <a:lnTo>
                  <a:pt x="1377" y="208"/>
                </a:lnTo>
                <a:lnTo>
                  <a:pt x="1368" y="204"/>
                </a:lnTo>
                <a:lnTo>
                  <a:pt x="1366" y="204"/>
                </a:lnTo>
                <a:lnTo>
                  <a:pt x="1364" y="199"/>
                </a:lnTo>
                <a:lnTo>
                  <a:pt x="1360" y="195"/>
                </a:lnTo>
                <a:lnTo>
                  <a:pt x="1356" y="193"/>
                </a:lnTo>
                <a:lnTo>
                  <a:pt x="1351" y="193"/>
                </a:lnTo>
                <a:lnTo>
                  <a:pt x="1347" y="191"/>
                </a:lnTo>
                <a:lnTo>
                  <a:pt x="1343" y="191"/>
                </a:lnTo>
                <a:lnTo>
                  <a:pt x="1341" y="191"/>
                </a:lnTo>
                <a:lnTo>
                  <a:pt x="1337" y="193"/>
                </a:lnTo>
                <a:lnTo>
                  <a:pt x="1333" y="195"/>
                </a:lnTo>
                <a:lnTo>
                  <a:pt x="1331" y="197"/>
                </a:lnTo>
                <a:lnTo>
                  <a:pt x="1335" y="199"/>
                </a:lnTo>
                <a:lnTo>
                  <a:pt x="1337" y="204"/>
                </a:lnTo>
                <a:lnTo>
                  <a:pt x="1337" y="206"/>
                </a:lnTo>
                <a:lnTo>
                  <a:pt x="1339" y="206"/>
                </a:lnTo>
                <a:lnTo>
                  <a:pt x="1341" y="208"/>
                </a:lnTo>
                <a:lnTo>
                  <a:pt x="1343" y="208"/>
                </a:lnTo>
                <a:lnTo>
                  <a:pt x="1345" y="208"/>
                </a:lnTo>
                <a:lnTo>
                  <a:pt x="1345" y="210"/>
                </a:lnTo>
                <a:lnTo>
                  <a:pt x="1349" y="212"/>
                </a:lnTo>
                <a:lnTo>
                  <a:pt x="1349" y="212"/>
                </a:lnTo>
                <a:lnTo>
                  <a:pt x="1349" y="214"/>
                </a:lnTo>
                <a:lnTo>
                  <a:pt x="1347" y="214"/>
                </a:lnTo>
                <a:lnTo>
                  <a:pt x="1343" y="214"/>
                </a:lnTo>
                <a:lnTo>
                  <a:pt x="1339" y="214"/>
                </a:lnTo>
                <a:lnTo>
                  <a:pt x="1335" y="214"/>
                </a:lnTo>
                <a:lnTo>
                  <a:pt x="1331" y="214"/>
                </a:lnTo>
                <a:lnTo>
                  <a:pt x="1326" y="216"/>
                </a:lnTo>
                <a:lnTo>
                  <a:pt x="1324" y="216"/>
                </a:lnTo>
                <a:lnTo>
                  <a:pt x="1322" y="218"/>
                </a:lnTo>
                <a:lnTo>
                  <a:pt x="1312" y="224"/>
                </a:lnTo>
                <a:lnTo>
                  <a:pt x="1310" y="229"/>
                </a:lnTo>
                <a:lnTo>
                  <a:pt x="1310" y="233"/>
                </a:lnTo>
                <a:lnTo>
                  <a:pt x="1314" y="235"/>
                </a:lnTo>
                <a:lnTo>
                  <a:pt x="1322" y="235"/>
                </a:lnTo>
                <a:lnTo>
                  <a:pt x="1324" y="235"/>
                </a:lnTo>
                <a:lnTo>
                  <a:pt x="1324" y="233"/>
                </a:lnTo>
                <a:lnTo>
                  <a:pt x="1324" y="229"/>
                </a:lnTo>
                <a:lnTo>
                  <a:pt x="1326" y="224"/>
                </a:lnTo>
                <a:lnTo>
                  <a:pt x="1326" y="231"/>
                </a:lnTo>
                <a:lnTo>
                  <a:pt x="1326" y="237"/>
                </a:lnTo>
                <a:lnTo>
                  <a:pt x="1331" y="235"/>
                </a:lnTo>
                <a:lnTo>
                  <a:pt x="1341" y="237"/>
                </a:lnTo>
                <a:lnTo>
                  <a:pt x="1341" y="231"/>
                </a:lnTo>
                <a:lnTo>
                  <a:pt x="1343" y="235"/>
                </a:lnTo>
                <a:lnTo>
                  <a:pt x="1347" y="235"/>
                </a:lnTo>
                <a:lnTo>
                  <a:pt x="1351" y="237"/>
                </a:lnTo>
                <a:lnTo>
                  <a:pt x="1354" y="233"/>
                </a:lnTo>
                <a:lnTo>
                  <a:pt x="1356" y="231"/>
                </a:lnTo>
                <a:lnTo>
                  <a:pt x="1356" y="231"/>
                </a:lnTo>
                <a:lnTo>
                  <a:pt x="1356" y="233"/>
                </a:lnTo>
                <a:lnTo>
                  <a:pt x="1358" y="233"/>
                </a:lnTo>
                <a:lnTo>
                  <a:pt x="1360" y="235"/>
                </a:lnTo>
                <a:lnTo>
                  <a:pt x="1366" y="237"/>
                </a:lnTo>
                <a:lnTo>
                  <a:pt x="1370" y="239"/>
                </a:lnTo>
                <a:lnTo>
                  <a:pt x="1375" y="239"/>
                </a:lnTo>
                <a:lnTo>
                  <a:pt x="1387" y="237"/>
                </a:lnTo>
                <a:lnTo>
                  <a:pt x="1387" y="229"/>
                </a:lnTo>
                <a:lnTo>
                  <a:pt x="1391" y="233"/>
                </a:lnTo>
                <a:lnTo>
                  <a:pt x="1393" y="235"/>
                </a:lnTo>
                <a:lnTo>
                  <a:pt x="1400" y="235"/>
                </a:lnTo>
                <a:lnTo>
                  <a:pt x="1416" y="235"/>
                </a:lnTo>
                <a:lnTo>
                  <a:pt x="1416" y="233"/>
                </a:lnTo>
                <a:lnTo>
                  <a:pt x="1416" y="231"/>
                </a:lnTo>
                <a:lnTo>
                  <a:pt x="1414" y="229"/>
                </a:lnTo>
                <a:lnTo>
                  <a:pt x="1412" y="227"/>
                </a:lnTo>
                <a:lnTo>
                  <a:pt x="1412" y="227"/>
                </a:lnTo>
                <a:lnTo>
                  <a:pt x="1414" y="229"/>
                </a:lnTo>
                <a:lnTo>
                  <a:pt x="1414" y="229"/>
                </a:lnTo>
                <a:lnTo>
                  <a:pt x="1416" y="229"/>
                </a:lnTo>
                <a:lnTo>
                  <a:pt x="1419" y="229"/>
                </a:lnTo>
                <a:lnTo>
                  <a:pt x="1419" y="229"/>
                </a:lnTo>
                <a:lnTo>
                  <a:pt x="1423" y="233"/>
                </a:lnTo>
                <a:lnTo>
                  <a:pt x="1425" y="233"/>
                </a:lnTo>
                <a:lnTo>
                  <a:pt x="1425" y="233"/>
                </a:lnTo>
                <a:lnTo>
                  <a:pt x="1427" y="233"/>
                </a:lnTo>
                <a:lnTo>
                  <a:pt x="1429" y="233"/>
                </a:lnTo>
                <a:lnTo>
                  <a:pt x="1431" y="233"/>
                </a:lnTo>
                <a:lnTo>
                  <a:pt x="1433" y="233"/>
                </a:lnTo>
                <a:lnTo>
                  <a:pt x="1435" y="235"/>
                </a:lnTo>
                <a:lnTo>
                  <a:pt x="1437" y="237"/>
                </a:lnTo>
                <a:lnTo>
                  <a:pt x="1437" y="237"/>
                </a:lnTo>
                <a:lnTo>
                  <a:pt x="1435" y="239"/>
                </a:lnTo>
                <a:lnTo>
                  <a:pt x="1435" y="241"/>
                </a:lnTo>
                <a:lnTo>
                  <a:pt x="1435" y="241"/>
                </a:lnTo>
                <a:lnTo>
                  <a:pt x="1435" y="243"/>
                </a:lnTo>
                <a:lnTo>
                  <a:pt x="1437" y="243"/>
                </a:lnTo>
                <a:lnTo>
                  <a:pt x="1439" y="243"/>
                </a:lnTo>
                <a:lnTo>
                  <a:pt x="1446" y="241"/>
                </a:lnTo>
                <a:lnTo>
                  <a:pt x="1450" y="241"/>
                </a:lnTo>
                <a:lnTo>
                  <a:pt x="1456" y="239"/>
                </a:lnTo>
                <a:lnTo>
                  <a:pt x="1458" y="237"/>
                </a:lnTo>
                <a:lnTo>
                  <a:pt x="1460" y="237"/>
                </a:lnTo>
                <a:lnTo>
                  <a:pt x="1465" y="235"/>
                </a:lnTo>
                <a:lnTo>
                  <a:pt x="1473" y="231"/>
                </a:lnTo>
                <a:lnTo>
                  <a:pt x="1475" y="229"/>
                </a:lnTo>
                <a:lnTo>
                  <a:pt x="1477" y="227"/>
                </a:lnTo>
                <a:lnTo>
                  <a:pt x="1477" y="222"/>
                </a:lnTo>
                <a:lnTo>
                  <a:pt x="1475" y="220"/>
                </a:lnTo>
                <a:lnTo>
                  <a:pt x="1473" y="218"/>
                </a:lnTo>
                <a:lnTo>
                  <a:pt x="1473" y="218"/>
                </a:lnTo>
                <a:lnTo>
                  <a:pt x="1471" y="220"/>
                </a:lnTo>
                <a:lnTo>
                  <a:pt x="1469" y="220"/>
                </a:lnTo>
                <a:lnTo>
                  <a:pt x="1467" y="222"/>
                </a:lnTo>
                <a:lnTo>
                  <a:pt x="1463" y="222"/>
                </a:lnTo>
                <a:lnTo>
                  <a:pt x="1460" y="220"/>
                </a:lnTo>
                <a:lnTo>
                  <a:pt x="1458" y="218"/>
                </a:lnTo>
                <a:lnTo>
                  <a:pt x="1458" y="218"/>
                </a:lnTo>
                <a:lnTo>
                  <a:pt x="1458" y="216"/>
                </a:lnTo>
                <a:lnTo>
                  <a:pt x="1458" y="214"/>
                </a:lnTo>
                <a:lnTo>
                  <a:pt x="1456" y="212"/>
                </a:lnTo>
                <a:lnTo>
                  <a:pt x="1450" y="212"/>
                </a:lnTo>
                <a:lnTo>
                  <a:pt x="1446" y="214"/>
                </a:lnTo>
                <a:lnTo>
                  <a:pt x="1446" y="214"/>
                </a:lnTo>
                <a:lnTo>
                  <a:pt x="1439" y="212"/>
                </a:lnTo>
                <a:lnTo>
                  <a:pt x="1437" y="210"/>
                </a:lnTo>
                <a:lnTo>
                  <a:pt x="1433" y="210"/>
                </a:lnTo>
                <a:lnTo>
                  <a:pt x="1431" y="210"/>
                </a:lnTo>
                <a:lnTo>
                  <a:pt x="1427" y="212"/>
                </a:lnTo>
                <a:lnTo>
                  <a:pt x="1423" y="212"/>
                </a:lnTo>
                <a:lnTo>
                  <a:pt x="1423" y="212"/>
                </a:lnTo>
                <a:lnTo>
                  <a:pt x="1421" y="212"/>
                </a:lnTo>
                <a:lnTo>
                  <a:pt x="1419" y="210"/>
                </a:lnTo>
                <a:lnTo>
                  <a:pt x="1419" y="210"/>
                </a:lnTo>
                <a:lnTo>
                  <a:pt x="1423" y="210"/>
                </a:lnTo>
                <a:lnTo>
                  <a:pt x="1427" y="210"/>
                </a:lnTo>
                <a:lnTo>
                  <a:pt x="1429" y="208"/>
                </a:lnTo>
                <a:lnTo>
                  <a:pt x="1431" y="208"/>
                </a:lnTo>
                <a:lnTo>
                  <a:pt x="1429" y="208"/>
                </a:lnTo>
                <a:lnTo>
                  <a:pt x="1427" y="206"/>
                </a:lnTo>
                <a:lnTo>
                  <a:pt x="1425" y="204"/>
                </a:lnTo>
                <a:lnTo>
                  <a:pt x="1425" y="201"/>
                </a:lnTo>
                <a:lnTo>
                  <a:pt x="1427" y="204"/>
                </a:lnTo>
                <a:lnTo>
                  <a:pt x="1429" y="204"/>
                </a:lnTo>
                <a:lnTo>
                  <a:pt x="1435" y="208"/>
                </a:lnTo>
                <a:lnTo>
                  <a:pt x="1439" y="210"/>
                </a:lnTo>
                <a:lnTo>
                  <a:pt x="1444" y="210"/>
                </a:lnTo>
                <a:lnTo>
                  <a:pt x="1450" y="210"/>
                </a:lnTo>
                <a:lnTo>
                  <a:pt x="1460" y="208"/>
                </a:lnTo>
                <a:lnTo>
                  <a:pt x="1465" y="208"/>
                </a:lnTo>
                <a:lnTo>
                  <a:pt x="1467" y="208"/>
                </a:lnTo>
                <a:lnTo>
                  <a:pt x="1471" y="208"/>
                </a:lnTo>
                <a:lnTo>
                  <a:pt x="1473" y="206"/>
                </a:lnTo>
                <a:lnTo>
                  <a:pt x="1475" y="204"/>
                </a:lnTo>
                <a:lnTo>
                  <a:pt x="1477" y="204"/>
                </a:lnTo>
                <a:lnTo>
                  <a:pt x="1477" y="199"/>
                </a:lnTo>
                <a:lnTo>
                  <a:pt x="1477" y="195"/>
                </a:lnTo>
                <a:lnTo>
                  <a:pt x="1477" y="193"/>
                </a:lnTo>
                <a:lnTo>
                  <a:pt x="1477" y="191"/>
                </a:lnTo>
                <a:lnTo>
                  <a:pt x="1477" y="189"/>
                </a:lnTo>
                <a:lnTo>
                  <a:pt x="1486" y="189"/>
                </a:lnTo>
                <a:lnTo>
                  <a:pt x="1492" y="191"/>
                </a:lnTo>
                <a:lnTo>
                  <a:pt x="1496" y="189"/>
                </a:lnTo>
                <a:lnTo>
                  <a:pt x="1502" y="189"/>
                </a:lnTo>
                <a:lnTo>
                  <a:pt x="1507" y="189"/>
                </a:lnTo>
                <a:lnTo>
                  <a:pt x="1507" y="189"/>
                </a:lnTo>
                <a:lnTo>
                  <a:pt x="1509" y="187"/>
                </a:lnTo>
                <a:lnTo>
                  <a:pt x="1513" y="180"/>
                </a:lnTo>
                <a:lnTo>
                  <a:pt x="1519" y="178"/>
                </a:lnTo>
                <a:lnTo>
                  <a:pt x="1517" y="176"/>
                </a:lnTo>
                <a:lnTo>
                  <a:pt x="1515" y="176"/>
                </a:lnTo>
                <a:lnTo>
                  <a:pt x="1504" y="172"/>
                </a:lnTo>
                <a:lnTo>
                  <a:pt x="1500" y="172"/>
                </a:lnTo>
                <a:lnTo>
                  <a:pt x="1500" y="172"/>
                </a:lnTo>
                <a:lnTo>
                  <a:pt x="1507" y="172"/>
                </a:lnTo>
                <a:lnTo>
                  <a:pt x="1515" y="172"/>
                </a:lnTo>
                <a:lnTo>
                  <a:pt x="1523" y="170"/>
                </a:lnTo>
                <a:lnTo>
                  <a:pt x="1527" y="168"/>
                </a:lnTo>
                <a:lnTo>
                  <a:pt x="1527" y="168"/>
                </a:lnTo>
                <a:lnTo>
                  <a:pt x="1530" y="166"/>
                </a:lnTo>
                <a:lnTo>
                  <a:pt x="1530" y="164"/>
                </a:lnTo>
                <a:lnTo>
                  <a:pt x="1527" y="164"/>
                </a:lnTo>
                <a:lnTo>
                  <a:pt x="1519" y="162"/>
                </a:lnTo>
                <a:lnTo>
                  <a:pt x="1515" y="159"/>
                </a:lnTo>
                <a:lnTo>
                  <a:pt x="1509" y="159"/>
                </a:lnTo>
                <a:lnTo>
                  <a:pt x="1507" y="157"/>
                </a:lnTo>
                <a:lnTo>
                  <a:pt x="1507" y="157"/>
                </a:lnTo>
                <a:lnTo>
                  <a:pt x="1502" y="155"/>
                </a:lnTo>
                <a:lnTo>
                  <a:pt x="1498" y="155"/>
                </a:lnTo>
                <a:lnTo>
                  <a:pt x="1494" y="155"/>
                </a:lnTo>
                <a:lnTo>
                  <a:pt x="1486" y="157"/>
                </a:lnTo>
                <a:lnTo>
                  <a:pt x="1481" y="157"/>
                </a:lnTo>
                <a:lnTo>
                  <a:pt x="1479" y="157"/>
                </a:lnTo>
                <a:lnTo>
                  <a:pt x="1477" y="157"/>
                </a:lnTo>
                <a:lnTo>
                  <a:pt x="1475" y="155"/>
                </a:lnTo>
                <a:lnTo>
                  <a:pt x="1471" y="155"/>
                </a:lnTo>
                <a:lnTo>
                  <a:pt x="1469" y="155"/>
                </a:lnTo>
                <a:lnTo>
                  <a:pt x="1469" y="153"/>
                </a:lnTo>
                <a:lnTo>
                  <a:pt x="1473" y="153"/>
                </a:lnTo>
                <a:lnTo>
                  <a:pt x="1477" y="153"/>
                </a:lnTo>
                <a:lnTo>
                  <a:pt x="1481" y="155"/>
                </a:lnTo>
                <a:lnTo>
                  <a:pt x="1486" y="155"/>
                </a:lnTo>
                <a:lnTo>
                  <a:pt x="1496" y="153"/>
                </a:lnTo>
                <a:lnTo>
                  <a:pt x="1498" y="153"/>
                </a:lnTo>
                <a:lnTo>
                  <a:pt x="1500" y="153"/>
                </a:lnTo>
                <a:lnTo>
                  <a:pt x="1504" y="153"/>
                </a:lnTo>
                <a:lnTo>
                  <a:pt x="1509" y="153"/>
                </a:lnTo>
                <a:lnTo>
                  <a:pt x="1513" y="153"/>
                </a:lnTo>
                <a:lnTo>
                  <a:pt x="1513" y="155"/>
                </a:lnTo>
                <a:lnTo>
                  <a:pt x="1517" y="155"/>
                </a:lnTo>
                <a:lnTo>
                  <a:pt x="1525" y="155"/>
                </a:lnTo>
                <a:lnTo>
                  <a:pt x="1527" y="155"/>
                </a:lnTo>
                <a:lnTo>
                  <a:pt x="1530" y="149"/>
                </a:lnTo>
                <a:lnTo>
                  <a:pt x="1525" y="149"/>
                </a:lnTo>
                <a:lnTo>
                  <a:pt x="1519" y="149"/>
                </a:lnTo>
                <a:lnTo>
                  <a:pt x="1517" y="149"/>
                </a:lnTo>
                <a:lnTo>
                  <a:pt x="1513" y="149"/>
                </a:lnTo>
                <a:lnTo>
                  <a:pt x="1507" y="147"/>
                </a:lnTo>
                <a:lnTo>
                  <a:pt x="1504" y="147"/>
                </a:lnTo>
                <a:lnTo>
                  <a:pt x="1502" y="143"/>
                </a:lnTo>
                <a:lnTo>
                  <a:pt x="1496" y="141"/>
                </a:lnTo>
                <a:lnTo>
                  <a:pt x="1494" y="141"/>
                </a:lnTo>
                <a:lnTo>
                  <a:pt x="1494" y="141"/>
                </a:lnTo>
                <a:lnTo>
                  <a:pt x="1500" y="141"/>
                </a:lnTo>
                <a:lnTo>
                  <a:pt x="1507" y="141"/>
                </a:lnTo>
                <a:lnTo>
                  <a:pt x="1511" y="143"/>
                </a:lnTo>
                <a:lnTo>
                  <a:pt x="1515" y="143"/>
                </a:lnTo>
                <a:lnTo>
                  <a:pt x="1517" y="143"/>
                </a:lnTo>
                <a:lnTo>
                  <a:pt x="1523" y="143"/>
                </a:lnTo>
                <a:lnTo>
                  <a:pt x="1530" y="143"/>
                </a:lnTo>
                <a:lnTo>
                  <a:pt x="1534" y="141"/>
                </a:lnTo>
                <a:lnTo>
                  <a:pt x="1536" y="141"/>
                </a:lnTo>
                <a:lnTo>
                  <a:pt x="1538" y="141"/>
                </a:lnTo>
                <a:lnTo>
                  <a:pt x="1544" y="141"/>
                </a:lnTo>
                <a:lnTo>
                  <a:pt x="1544" y="141"/>
                </a:lnTo>
                <a:lnTo>
                  <a:pt x="1546" y="141"/>
                </a:lnTo>
                <a:lnTo>
                  <a:pt x="1546" y="139"/>
                </a:lnTo>
                <a:lnTo>
                  <a:pt x="1546" y="136"/>
                </a:lnTo>
                <a:lnTo>
                  <a:pt x="1546" y="136"/>
                </a:lnTo>
                <a:lnTo>
                  <a:pt x="1544" y="132"/>
                </a:lnTo>
                <a:lnTo>
                  <a:pt x="1544" y="132"/>
                </a:lnTo>
                <a:lnTo>
                  <a:pt x="1540" y="132"/>
                </a:lnTo>
                <a:lnTo>
                  <a:pt x="1536" y="132"/>
                </a:lnTo>
                <a:lnTo>
                  <a:pt x="1527" y="130"/>
                </a:lnTo>
                <a:lnTo>
                  <a:pt x="1525" y="130"/>
                </a:lnTo>
                <a:lnTo>
                  <a:pt x="1530" y="128"/>
                </a:lnTo>
                <a:lnTo>
                  <a:pt x="1534" y="128"/>
                </a:lnTo>
                <a:lnTo>
                  <a:pt x="1538" y="130"/>
                </a:lnTo>
                <a:lnTo>
                  <a:pt x="1544" y="130"/>
                </a:lnTo>
                <a:lnTo>
                  <a:pt x="1559" y="134"/>
                </a:lnTo>
                <a:lnTo>
                  <a:pt x="1561" y="134"/>
                </a:lnTo>
                <a:lnTo>
                  <a:pt x="1565" y="134"/>
                </a:lnTo>
                <a:lnTo>
                  <a:pt x="1574" y="132"/>
                </a:lnTo>
                <a:lnTo>
                  <a:pt x="1576" y="132"/>
                </a:lnTo>
                <a:lnTo>
                  <a:pt x="1578" y="130"/>
                </a:lnTo>
                <a:lnTo>
                  <a:pt x="1578" y="128"/>
                </a:lnTo>
                <a:lnTo>
                  <a:pt x="1576" y="128"/>
                </a:lnTo>
                <a:lnTo>
                  <a:pt x="1574" y="128"/>
                </a:lnTo>
                <a:lnTo>
                  <a:pt x="1582" y="124"/>
                </a:lnTo>
                <a:lnTo>
                  <a:pt x="1586" y="122"/>
                </a:lnTo>
                <a:lnTo>
                  <a:pt x="1586" y="122"/>
                </a:lnTo>
                <a:lnTo>
                  <a:pt x="1582" y="120"/>
                </a:lnTo>
                <a:lnTo>
                  <a:pt x="1580" y="120"/>
                </a:lnTo>
                <a:lnTo>
                  <a:pt x="1569" y="122"/>
                </a:lnTo>
                <a:lnTo>
                  <a:pt x="1565" y="122"/>
                </a:lnTo>
                <a:lnTo>
                  <a:pt x="1563" y="120"/>
                </a:lnTo>
                <a:lnTo>
                  <a:pt x="1563" y="120"/>
                </a:lnTo>
                <a:lnTo>
                  <a:pt x="1565" y="120"/>
                </a:lnTo>
                <a:lnTo>
                  <a:pt x="1567" y="120"/>
                </a:lnTo>
                <a:lnTo>
                  <a:pt x="1569" y="120"/>
                </a:lnTo>
                <a:lnTo>
                  <a:pt x="1571" y="120"/>
                </a:lnTo>
                <a:lnTo>
                  <a:pt x="1578" y="118"/>
                </a:lnTo>
                <a:lnTo>
                  <a:pt x="1590" y="115"/>
                </a:lnTo>
                <a:lnTo>
                  <a:pt x="1590" y="115"/>
                </a:lnTo>
                <a:lnTo>
                  <a:pt x="1584" y="107"/>
                </a:lnTo>
                <a:lnTo>
                  <a:pt x="1584" y="107"/>
                </a:lnTo>
                <a:lnTo>
                  <a:pt x="1584" y="107"/>
                </a:lnTo>
                <a:lnTo>
                  <a:pt x="1588" y="109"/>
                </a:lnTo>
                <a:lnTo>
                  <a:pt x="1592" y="111"/>
                </a:lnTo>
                <a:lnTo>
                  <a:pt x="1595" y="111"/>
                </a:lnTo>
                <a:lnTo>
                  <a:pt x="1597" y="111"/>
                </a:lnTo>
                <a:lnTo>
                  <a:pt x="1601" y="111"/>
                </a:lnTo>
                <a:lnTo>
                  <a:pt x="1603" y="109"/>
                </a:lnTo>
                <a:lnTo>
                  <a:pt x="1609" y="105"/>
                </a:lnTo>
                <a:lnTo>
                  <a:pt x="1613" y="101"/>
                </a:lnTo>
                <a:lnTo>
                  <a:pt x="1626" y="97"/>
                </a:lnTo>
                <a:lnTo>
                  <a:pt x="1641" y="90"/>
                </a:lnTo>
                <a:lnTo>
                  <a:pt x="1647" y="86"/>
                </a:lnTo>
                <a:lnTo>
                  <a:pt x="1659" y="82"/>
                </a:lnTo>
                <a:lnTo>
                  <a:pt x="1668" y="76"/>
                </a:lnTo>
                <a:lnTo>
                  <a:pt x="1670" y="74"/>
                </a:lnTo>
                <a:lnTo>
                  <a:pt x="1662" y="74"/>
                </a:lnTo>
                <a:lnTo>
                  <a:pt x="1655" y="74"/>
                </a:lnTo>
                <a:lnTo>
                  <a:pt x="1618" y="82"/>
                </a:lnTo>
                <a:lnTo>
                  <a:pt x="1615" y="82"/>
                </a:lnTo>
                <a:lnTo>
                  <a:pt x="1611" y="82"/>
                </a:lnTo>
                <a:lnTo>
                  <a:pt x="1613" y="82"/>
                </a:lnTo>
                <a:lnTo>
                  <a:pt x="1639" y="74"/>
                </a:lnTo>
                <a:lnTo>
                  <a:pt x="1639" y="74"/>
                </a:lnTo>
                <a:lnTo>
                  <a:pt x="1641" y="74"/>
                </a:lnTo>
                <a:lnTo>
                  <a:pt x="1641" y="71"/>
                </a:lnTo>
                <a:lnTo>
                  <a:pt x="1643" y="69"/>
                </a:lnTo>
                <a:lnTo>
                  <a:pt x="1651" y="69"/>
                </a:lnTo>
                <a:lnTo>
                  <a:pt x="1655" y="69"/>
                </a:lnTo>
                <a:lnTo>
                  <a:pt x="1659" y="67"/>
                </a:lnTo>
                <a:lnTo>
                  <a:pt x="1659" y="67"/>
                </a:lnTo>
                <a:lnTo>
                  <a:pt x="1664" y="65"/>
                </a:lnTo>
                <a:lnTo>
                  <a:pt x="1672" y="65"/>
                </a:lnTo>
                <a:lnTo>
                  <a:pt x="1674" y="65"/>
                </a:lnTo>
                <a:lnTo>
                  <a:pt x="1678" y="63"/>
                </a:lnTo>
                <a:lnTo>
                  <a:pt x="1687" y="63"/>
                </a:lnTo>
                <a:lnTo>
                  <a:pt x="1701" y="57"/>
                </a:lnTo>
                <a:lnTo>
                  <a:pt x="1708" y="55"/>
                </a:lnTo>
                <a:lnTo>
                  <a:pt x="1710" y="53"/>
                </a:lnTo>
                <a:lnTo>
                  <a:pt x="1716" y="50"/>
                </a:lnTo>
                <a:lnTo>
                  <a:pt x="1720" y="46"/>
                </a:lnTo>
                <a:lnTo>
                  <a:pt x="1720" y="44"/>
                </a:lnTo>
                <a:lnTo>
                  <a:pt x="1720" y="42"/>
                </a:lnTo>
                <a:lnTo>
                  <a:pt x="1718" y="42"/>
                </a:lnTo>
                <a:lnTo>
                  <a:pt x="1716" y="40"/>
                </a:lnTo>
                <a:lnTo>
                  <a:pt x="1714" y="40"/>
                </a:lnTo>
                <a:lnTo>
                  <a:pt x="1703" y="38"/>
                </a:lnTo>
                <a:lnTo>
                  <a:pt x="1691" y="40"/>
                </a:lnTo>
                <a:lnTo>
                  <a:pt x="1691" y="40"/>
                </a:lnTo>
                <a:lnTo>
                  <a:pt x="1693" y="38"/>
                </a:lnTo>
                <a:lnTo>
                  <a:pt x="1693" y="38"/>
                </a:lnTo>
                <a:lnTo>
                  <a:pt x="1689" y="34"/>
                </a:lnTo>
                <a:lnTo>
                  <a:pt x="1687" y="32"/>
                </a:lnTo>
                <a:lnTo>
                  <a:pt x="1687" y="32"/>
                </a:lnTo>
                <a:lnTo>
                  <a:pt x="1687" y="32"/>
                </a:lnTo>
                <a:lnTo>
                  <a:pt x="1687" y="30"/>
                </a:lnTo>
                <a:lnTo>
                  <a:pt x="1689" y="30"/>
                </a:lnTo>
                <a:lnTo>
                  <a:pt x="1689" y="30"/>
                </a:lnTo>
                <a:lnTo>
                  <a:pt x="1687" y="27"/>
                </a:lnTo>
                <a:lnTo>
                  <a:pt x="1680" y="27"/>
                </a:lnTo>
                <a:lnTo>
                  <a:pt x="1678" y="27"/>
                </a:lnTo>
                <a:lnTo>
                  <a:pt x="1674" y="30"/>
                </a:lnTo>
                <a:lnTo>
                  <a:pt x="1674" y="30"/>
                </a:lnTo>
                <a:lnTo>
                  <a:pt x="1672" y="27"/>
                </a:lnTo>
                <a:lnTo>
                  <a:pt x="1670" y="25"/>
                </a:lnTo>
                <a:lnTo>
                  <a:pt x="1668" y="25"/>
                </a:lnTo>
                <a:lnTo>
                  <a:pt x="1666" y="25"/>
                </a:lnTo>
                <a:lnTo>
                  <a:pt x="1664" y="25"/>
                </a:lnTo>
                <a:lnTo>
                  <a:pt x="1664" y="25"/>
                </a:lnTo>
                <a:lnTo>
                  <a:pt x="1662" y="27"/>
                </a:lnTo>
                <a:lnTo>
                  <a:pt x="1662" y="30"/>
                </a:lnTo>
                <a:lnTo>
                  <a:pt x="1659" y="27"/>
                </a:lnTo>
                <a:lnTo>
                  <a:pt x="1657" y="27"/>
                </a:lnTo>
                <a:lnTo>
                  <a:pt x="1655" y="27"/>
                </a:lnTo>
                <a:lnTo>
                  <a:pt x="1649" y="27"/>
                </a:lnTo>
                <a:lnTo>
                  <a:pt x="1643" y="32"/>
                </a:lnTo>
                <a:lnTo>
                  <a:pt x="1639" y="32"/>
                </a:lnTo>
                <a:lnTo>
                  <a:pt x="1636" y="32"/>
                </a:lnTo>
                <a:lnTo>
                  <a:pt x="1632" y="34"/>
                </a:lnTo>
                <a:lnTo>
                  <a:pt x="1626" y="34"/>
                </a:lnTo>
                <a:lnTo>
                  <a:pt x="1620" y="34"/>
                </a:lnTo>
                <a:lnTo>
                  <a:pt x="1615" y="34"/>
                </a:lnTo>
                <a:lnTo>
                  <a:pt x="1618" y="34"/>
                </a:lnTo>
                <a:lnTo>
                  <a:pt x="1639" y="27"/>
                </a:lnTo>
                <a:lnTo>
                  <a:pt x="1643" y="25"/>
                </a:lnTo>
                <a:lnTo>
                  <a:pt x="1645" y="25"/>
                </a:lnTo>
                <a:lnTo>
                  <a:pt x="1645" y="23"/>
                </a:lnTo>
                <a:lnTo>
                  <a:pt x="1643" y="23"/>
                </a:lnTo>
                <a:lnTo>
                  <a:pt x="1630" y="23"/>
                </a:lnTo>
                <a:lnTo>
                  <a:pt x="1628" y="23"/>
                </a:lnTo>
                <a:lnTo>
                  <a:pt x="1624" y="23"/>
                </a:lnTo>
                <a:lnTo>
                  <a:pt x="1622" y="23"/>
                </a:lnTo>
                <a:lnTo>
                  <a:pt x="1618" y="21"/>
                </a:lnTo>
                <a:lnTo>
                  <a:pt x="1613" y="21"/>
                </a:lnTo>
                <a:lnTo>
                  <a:pt x="1601" y="21"/>
                </a:lnTo>
                <a:lnTo>
                  <a:pt x="1601" y="21"/>
                </a:lnTo>
                <a:lnTo>
                  <a:pt x="1597" y="19"/>
                </a:lnTo>
                <a:lnTo>
                  <a:pt x="1595" y="17"/>
                </a:lnTo>
                <a:lnTo>
                  <a:pt x="1595" y="17"/>
                </a:lnTo>
                <a:lnTo>
                  <a:pt x="1582" y="17"/>
                </a:lnTo>
                <a:lnTo>
                  <a:pt x="1578" y="19"/>
                </a:lnTo>
                <a:lnTo>
                  <a:pt x="1574" y="21"/>
                </a:lnTo>
                <a:lnTo>
                  <a:pt x="1574" y="21"/>
                </a:lnTo>
                <a:lnTo>
                  <a:pt x="1576" y="23"/>
                </a:lnTo>
                <a:lnTo>
                  <a:pt x="1580" y="25"/>
                </a:lnTo>
                <a:lnTo>
                  <a:pt x="1580" y="25"/>
                </a:lnTo>
                <a:lnTo>
                  <a:pt x="1578" y="23"/>
                </a:lnTo>
                <a:lnTo>
                  <a:pt x="1574" y="23"/>
                </a:lnTo>
                <a:lnTo>
                  <a:pt x="1565" y="17"/>
                </a:lnTo>
                <a:lnTo>
                  <a:pt x="1563" y="17"/>
                </a:lnTo>
                <a:lnTo>
                  <a:pt x="1553" y="19"/>
                </a:lnTo>
                <a:lnTo>
                  <a:pt x="1546" y="21"/>
                </a:lnTo>
                <a:lnTo>
                  <a:pt x="1544" y="23"/>
                </a:lnTo>
                <a:lnTo>
                  <a:pt x="1544" y="23"/>
                </a:lnTo>
                <a:lnTo>
                  <a:pt x="1544" y="25"/>
                </a:lnTo>
                <a:lnTo>
                  <a:pt x="1546" y="27"/>
                </a:lnTo>
                <a:lnTo>
                  <a:pt x="1553" y="30"/>
                </a:lnTo>
                <a:lnTo>
                  <a:pt x="1555" y="32"/>
                </a:lnTo>
                <a:lnTo>
                  <a:pt x="1546" y="30"/>
                </a:lnTo>
                <a:lnTo>
                  <a:pt x="1540" y="27"/>
                </a:lnTo>
                <a:lnTo>
                  <a:pt x="1536" y="25"/>
                </a:lnTo>
                <a:lnTo>
                  <a:pt x="1536" y="23"/>
                </a:lnTo>
                <a:lnTo>
                  <a:pt x="1534" y="21"/>
                </a:lnTo>
                <a:lnTo>
                  <a:pt x="1530" y="21"/>
                </a:lnTo>
                <a:lnTo>
                  <a:pt x="1511" y="19"/>
                </a:lnTo>
                <a:lnTo>
                  <a:pt x="1490" y="21"/>
                </a:lnTo>
                <a:lnTo>
                  <a:pt x="1492" y="23"/>
                </a:lnTo>
                <a:lnTo>
                  <a:pt x="1494" y="25"/>
                </a:lnTo>
                <a:lnTo>
                  <a:pt x="1500" y="27"/>
                </a:lnTo>
                <a:lnTo>
                  <a:pt x="1504" y="30"/>
                </a:lnTo>
                <a:lnTo>
                  <a:pt x="1504" y="32"/>
                </a:lnTo>
                <a:lnTo>
                  <a:pt x="1513" y="34"/>
                </a:lnTo>
                <a:lnTo>
                  <a:pt x="1513" y="36"/>
                </a:lnTo>
                <a:lnTo>
                  <a:pt x="1511" y="36"/>
                </a:lnTo>
                <a:lnTo>
                  <a:pt x="1507" y="38"/>
                </a:lnTo>
                <a:lnTo>
                  <a:pt x="1504" y="38"/>
                </a:lnTo>
                <a:lnTo>
                  <a:pt x="1502" y="36"/>
                </a:lnTo>
                <a:lnTo>
                  <a:pt x="1502" y="34"/>
                </a:lnTo>
                <a:lnTo>
                  <a:pt x="1500" y="34"/>
                </a:lnTo>
                <a:lnTo>
                  <a:pt x="1490" y="27"/>
                </a:lnTo>
                <a:lnTo>
                  <a:pt x="1486" y="25"/>
                </a:lnTo>
                <a:lnTo>
                  <a:pt x="1483" y="25"/>
                </a:lnTo>
                <a:lnTo>
                  <a:pt x="1477" y="25"/>
                </a:lnTo>
                <a:lnTo>
                  <a:pt x="1471" y="25"/>
                </a:lnTo>
                <a:lnTo>
                  <a:pt x="1460" y="23"/>
                </a:lnTo>
                <a:lnTo>
                  <a:pt x="1450" y="23"/>
                </a:lnTo>
                <a:lnTo>
                  <a:pt x="1446" y="25"/>
                </a:lnTo>
                <a:lnTo>
                  <a:pt x="1446" y="25"/>
                </a:lnTo>
                <a:lnTo>
                  <a:pt x="1450" y="27"/>
                </a:lnTo>
                <a:lnTo>
                  <a:pt x="1452" y="27"/>
                </a:lnTo>
                <a:lnTo>
                  <a:pt x="1454" y="30"/>
                </a:lnTo>
                <a:lnTo>
                  <a:pt x="1460" y="32"/>
                </a:lnTo>
                <a:lnTo>
                  <a:pt x="1467" y="32"/>
                </a:lnTo>
                <a:lnTo>
                  <a:pt x="1467" y="34"/>
                </a:lnTo>
                <a:lnTo>
                  <a:pt x="1463" y="34"/>
                </a:lnTo>
                <a:lnTo>
                  <a:pt x="1448" y="32"/>
                </a:lnTo>
                <a:lnTo>
                  <a:pt x="1439" y="30"/>
                </a:lnTo>
                <a:lnTo>
                  <a:pt x="1433" y="30"/>
                </a:lnTo>
                <a:lnTo>
                  <a:pt x="1433" y="30"/>
                </a:lnTo>
                <a:lnTo>
                  <a:pt x="1431" y="30"/>
                </a:lnTo>
                <a:lnTo>
                  <a:pt x="1431" y="32"/>
                </a:lnTo>
                <a:lnTo>
                  <a:pt x="1437" y="36"/>
                </a:lnTo>
                <a:lnTo>
                  <a:pt x="1435" y="36"/>
                </a:lnTo>
                <a:lnTo>
                  <a:pt x="1431" y="36"/>
                </a:lnTo>
                <a:lnTo>
                  <a:pt x="1425" y="34"/>
                </a:lnTo>
                <a:lnTo>
                  <a:pt x="1423" y="34"/>
                </a:lnTo>
                <a:lnTo>
                  <a:pt x="1419" y="34"/>
                </a:lnTo>
                <a:lnTo>
                  <a:pt x="1419" y="36"/>
                </a:lnTo>
                <a:lnTo>
                  <a:pt x="1421" y="38"/>
                </a:lnTo>
                <a:lnTo>
                  <a:pt x="1425" y="38"/>
                </a:lnTo>
                <a:lnTo>
                  <a:pt x="1425" y="40"/>
                </a:lnTo>
                <a:lnTo>
                  <a:pt x="1419" y="40"/>
                </a:lnTo>
                <a:lnTo>
                  <a:pt x="1416" y="40"/>
                </a:lnTo>
                <a:lnTo>
                  <a:pt x="1412" y="42"/>
                </a:lnTo>
                <a:lnTo>
                  <a:pt x="1412" y="42"/>
                </a:lnTo>
                <a:lnTo>
                  <a:pt x="1416" y="44"/>
                </a:lnTo>
                <a:lnTo>
                  <a:pt x="1421" y="46"/>
                </a:lnTo>
                <a:lnTo>
                  <a:pt x="1427" y="50"/>
                </a:lnTo>
                <a:lnTo>
                  <a:pt x="1448" y="55"/>
                </a:lnTo>
                <a:lnTo>
                  <a:pt x="1454" y="59"/>
                </a:lnTo>
                <a:lnTo>
                  <a:pt x="1456" y="61"/>
                </a:lnTo>
                <a:lnTo>
                  <a:pt x="1456" y="61"/>
                </a:lnTo>
                <a:lnTo>
                  <a:pt x="1454" y="61"/>
                </a:lnTo>
                <a:lnTo>
                  <a:pt x="1450" y="59"/>
                </a:lnTo>
                <a:lnTo>
                  <a:pt x="1446" y="57"/>
                </a:lnTo>
                <a:lnTo>
                  <a:pt x="1442" y="57"/>
                </a:lnTo>
                <a:lnTo>
                  <a:pt x="1425" y="53"/>
                </a:lnTo>
                <a:lnTo>
                  <a:pt x="1416" y="48"/>
                </a:lnTo>
                <a:lnTo>
                  <a:pt x="1412" y="48"/>
                </a:lnTo>
                <a:lnTo>
                  <a:pt x="1410" y="48"/>
                </a:lnTo>
                <a:lnTo>
                  <a:pt x="1410" y="48"/>
                </a:lnTo>
                <a:lnTo>
                  <a:pt x="1408" y="50"/>
                </a:lnTo>
                <a:lnTo>
                  <a:pt x="1410" y="50"/>
                </a:lnTo>
                <a:lnTo>
                  <a:pt x="1414" y="53"/>
                </a:lnTo>
                <a:lnTo>
                  <a:pt x="1414" y="55"/>
                </a:lnTo>
                <a:lnTo>
                  <a:pt x="1410" y="55"/>
                </a:lnTo>
                <a:lnTo>
                  <a:pt x="1408" y="53"/>
                </a:lnTo>
                <a:lnTo>
                  <a:pt x="1406" y="53"/>
                </a:lnTo>
                <a:lnTo>
                  <a:pt x="1402" y="50"/>
                </a:lnTo>
                <a:lnTo>
                  <a:pt x="1398" y="46"/>
                </a:lnTo>
                <a:lnTo>
                  <a:pt x="1393" y="44"/>
                </a:lnTo>
                <a:lnTo>
                  <a:pt x="1385" y="44"/>
                </a:lnTo>
                <a:lnTo>
                  <a:pt x="1383" y="42"/>
                </a:lnTo>
                <a:lnTo>
                  <a:pt x="1381" y="42"/>
                </a:lnTo>
                <a:lnTo>
                  <a:pt x="1379" y="40"/>
                </a:lnTo>
                <a:lnTo>
                  <a:pt x="1372" y="42"/>
                </a:lnTo>
                <a:lnTo>
                  <a:pt x="1370" y="44"/>
                </a:lnTo>
                <a:lnTo>
                  <a:pt x="1364" y="46"/>
                </a:lnTo>
                <a:lnTo>
                  <a:pt x="1362" y="46"/>
                </a:lnTo>
                <a:lnTo>
                  <a:pt x="1360" y="48"/>
                </a:lnTo>
                <a:lnTo>
                  <a:pt x="1354" y="48"/>
                </a:lnTo>
                <a:lnTo>
                  <a:pt x="1354" y="50"/>
                </a:lnTo>
                <a:lnTo>
                  <a:pt x="1372" y="55"/>
                </a:lnTo>
                <a:lnTo>
                  <a:pt x="1375" y="57"/>
                </a:lnTo>
                <a:lnTo>
                  <a:pt x="1375" y="57"/>
                </a:lnTo>
                <a:lnTo>
                  <a:pt x="1377" y="57"/>
                </a:lnTo>
                <a:lnTo>
                  <a:pt x="1370" y="57"/>
                </a:lnTo>
                <a:lnTo>
                  <a:pt x="1368" y="59"/>
                </a:lnTo>
                <a:lnTo>
                  <a:pt x="1366" y="59"/>
                </a:lnTo>
                <a:lnTo>
                  <a:pt x="1364" y="57"/>
                </a:lnTo>
                <a:lnTo>
                  <a:pt x="1360" y="57"/>
                </a:lnTo>
                <a:lnTo>
                  <a:pt x="1356" y="55"/>
                </a:lnTo>
                <a:lnTo>
                  <a:pt x="1354" y="55"/>
                </a:lnTo>
                <a:lnTo>
                  <a:pt x="1349" y="55"/>
                </a:lnTo>
                <a:lnTo>
                  <a:pt x="1347" y="57"/>
                </a:lnTo>
                <a:lnTo>
                  <a:pt x="1347" y="59"/>
                </a:lnTo>
                <a:lnTo>
                  <a:pt x="1345" y="57"/>
                </a:lnTo>
                <a:lnTo>
                  <a:pt x="1341" y="55"/>
                </a:lnTo>
                <a:lnTo>
                  <a:pt x="1339" y="55"/>
                </a:lnTo>
                <a:lnTo>
                  <a:pt x="1333" y="53"/>
                </a:lnTo>
                <a:lnTo>
                  <a:pt x="1324" y="55"/>
                </a:lnTo>
                <a:lnTo>
                  <a:pt x="1320" y="57"/>
                </a:lnTo>
                <a:lnTo>
                  <a:pt x="1316" y="59"/>
                </a:lnTo>
                <a:lnTo>
                  <a:pt x="1314" y="59"/>
                </a:lnTo>
                <a:lnTo>
                  <a:pt x="1310" y="61"/>
                </a:lnTo>
                <a:lnTo>
                  <a:pt x="1301" y="61"/>
                </a:lnTo>
                <a:lnTo>
                  <a:pt x="1297" y="61"/>
                </a:lnTo>
                <a:lnTo>
                  <a:pt x="1291" y="63"/>
                </a:lnTo>
                <a:lnTo>
                  <a:pt x="1287" y="63"/>
                </a:lnTo>
                <a:lnTo>
                  <a:pt x="1282" y="65"/>
                </a:lnTo>
                <a:lnTo>
                  <a:pt x="1280" y="67"/>
                </a:lnTo>
                <a:lnTo>
                  <a:pt x="1280" y="69"/>
                </a:lnTo>
                <a:lnTo>
                  <a:pt x="1284" y="71"/>
                </a:lnTo>
                <a:lnTo>
                  <a:pt x="1284" y="71"/>
                </a:lnTo>
                <a:close/>
                <a:moveTo>
                  <a:pt x="2328" y="59"/>
                </a:moveTo>
                <a:lnTo>
                  <a:pt x="2332" y="63"/>
                </a:lnTo>
                <a:lnTo>
                  <a:pt x="2336" y="63"/>
                </a:lnTo>
                <a:lnTo>
                  <a:pt x="2336" y="61"/>
                </a:lnTo>
                <a:lnTo>
                  <a:pt x="2334" y="59"/>
                </a:lnTo>
                <a:lnTo>
                  <a:pt x="2332" y="55"/>
                </a:lnTo>
                <a:lnTo>
                  <a:pt x="2328" y="53"/>
                </a:lnTo>
                <a:lnTo>
                  <a:pt x="2326" y="53"/>
                </a:lnTo>
                <a:lnTo>
                  <a:pt x="2324" y="55"/>
                </a:lnTo>
                <a:lnTo>
                  <a:pt x="2324" y="57"/>
                </a:lnTo>
                <a:lnTo>
                  <a:pt x="2328" y="59"/>
                </a:lnTo>
                <a:close/>
                <a:moveTo>
                  <a:pt x="1930" y="44"/>
                </a:moveTo>
                <a:lnTo>
                  <a:pt x="1938" y="46"/>
                </a:lnTo>
                <a:lnTo>
                  <a:pt x="1949" y="50"/>
                </a:lnTo>
                <a:lnTo>
                  <a:pt x="1955" y="55"/>
                </a:lnTo>
                <a:lnTo>
                  <a:pt x="1957" y="55"/>
                </a:lnTo>
                <a:lnTo>
                  <a:pt x="1959" y="48"/>
                </a:lnTo>
                <a:lnTo>
                  <a:pt x="1959" y="42"/>
                </a:lnTo>
                <a:lnTo>
                  <a:pt x="1957" y="40"/>
                </a:lnTo>
                <a:lnTo>
                  <a:pt x="1951" y="36"/>
                </a:lnTo>
                <a:lnTo>
                  <a:pt x="1936" y="32"/>
                </a:lnTo>
                <a:lnTo>
                  <a:pt x="1930" y="34"/>
                </a:lnTo>
                <a:lnTo>
                  <a:pt x="1923" y="34"/>
                </a:lnTo>
                <a:lnTo>
                  <a:pt x="1921" y="36"/>
                </a:lnTo>
                <a:lnTo>
                  <a:pt x="1921" y="38"/>
                </a:lnTo>
                <a:lnTo>
                  <a:pt x="1930" y="44"/>
                </a:lnTo>
                <a:close/>
                <a:moveTo>
                  <a:pt x="1557" y="371"/>
                </a:moveTo>
                <a:lnTo>
                  <a:pt x="1555" y="369"/>
                </a:lnTo>
                <a:lnTo>
                  <a:pt x="1551" y="369"/>
                </a:lnTo>
                <a:lnTo>
                  <a:pt x="1548" y="371"/>
                </a:lnTo>
                <a:lnTo>
                  <a:pt x="1546" y="373"/>
                </a:lnTo>
                <a:lnTo>
                  <a:pt x="1546" y="373"/>
                </a:lnTo>
                <a:lnTo>
                  <a:pt x="1546" y="378"/>
                </a:lnTo>
                <a:lnTo>
                  <a:pt x="1548" y="380"/>
                </a:lnTo>
                <a:lnTo>
                  <a:pt x="1546" y="378"/>
                </a:lnTo>
                <a:lnTo>
                  <a:pt x="1544" y="378"/>
                </a:lnTo>
                <a:lnTo>
                  <a:pt x="1542" y="373"/>
                </a:lnTo>
                <a:lnTo>
                  <a:pt x="1542" y="373"/>
                </a:lnTo>
                <a:lnTo>
                  <a:pt x="1540" y="371"/>
                </a:lnTo>
                <a:lnTo>
                  <a:pt x="1538" y="373"/>
                </a:lnTo>
                <a:lnTo>
                  <a:pt x="1536" y="375"/>
                </a:lnTo>
                <a:lnTo>
                  <a:pt x="1534" y="375"/>
                </a:lnTo>
                <a:lnTo>
                  <a:pt x="1534" y="375"/>
                </a:lnTo>
                <a:lnTo>
                  <a:pt x="1538" y="371"/>
                </a:lnTo>
                <a:lnTo>
                  <a:pt x="1540" y="367"/>
                </a:lnTo>
                <a:lnTo>
                  <a:pt x="1540" y="367"/>
                </a:lnTo>
                <a:lnTo>
                  <a:pt x="1538" y="367"/>
                </a:lnTo>
                <a:lnTo>
                  <a:pt x="1538" y="367"/>
                </a:lnTo>
                <a:lnTo>
                  <a:pt x="1536" y="367"/>
                </a:lnTo>
                <a:lnTo>
                  <a:pt x="1534" y="369"/>
                </a:lnTo>
                <a:lnTo>
                  <a:pt x="1530" y="369"/>
                </a:lnTo>
                <a:lnTo>
                  <a:pt x="1530" y="369"/>
                </a:lnTo>
                <a:lnTo>
                  <a:pt x="1527" y="371"/>
                </a:lnTo>
                <a:lnTo>
                  <a:pt x="1525" y="375"/>
                </a:lnTo>
                <a:lnTo>
                  <a:pt x="1525" y="378"/>
                </a:lnTo>
                <a:lnTo>
                  <a:pt x="1521" y="382"/>
                </a:lnTo>
                <a:lnTo>
                  <a:pt x="1521" y="382"/>
                </a:lnTo>
                <a:lnTo>
                  <a:pt x="1521" y="380"/>
                </a:lnTo>
                <a:lnTo>
                  <a:pt x="1523" y="375"/>
                </a:lnTo>
                <a:lnTo>
                  <a:pt x="1523" y="375"/>
                </a:lnTo>
                <a:lnTo>
                  <a:pt x="1523" y="373"/>
                </a:lnTo>
                <a:lnTo>
                  <a:pt x="1523" y="371"/>
                </a:lnTo>
                <a:lnTo>
                  <a:pt x="1525" y="369"/>
                </a:lnTo>
                <a:lnTo>
                  <a:pt x="1525" y="369"/>
                </a:lnTo>
                <a:lnTo>
                  <a:pt x="1521" y="369"/>
                </a:lnTo>
                <a:lnTo>
                  <a:pt x="1519" y="369"/>
                </a:lnTo>
                <a:lnTo>
                  <a:pt x="1519" y="369"/>
                </a:lnTo>
                <a:lnTo>
                  <a:pt x="1523" y="367"/>
                </a:lnTo>
                <a:lnTo>
                  <a:pt x="1523" y="367"/>
                </a:lnTo>
                <a:lnTo>
                  <a:pt x="1527" y="367"/>
                </a:lnTo>
                <a:lnTo>
                  <a:pt x="1532" y="365"/>
                </a:lnTo>
                <a:lnTo>
                  <a:pt x="1532" y="363"/>
                </a:lnTo>
                <a:lnTo>
                  <a:pt x="1532" y="363"/>
                </a:lnTo>
                <a:lnTo>
                  <a:pt x="1532" y="361"/>
                </a:lnTo>
                <a:lnTo>
                  <a:pt x="1532" y="359"/>
                </a:lnTo>
                <a:lnTo>
                  <a:pt x="1532" y="359"/>
                </a:lnTo>
                <a:lnTo>
                  <a:pt x="1530" y="359"/>
                </a:lnTo>
                <a:lnTo>
                  <a:pt x="1527" y="359"/>
                </a:lnTo>
                <a:lnTo>
                  <a:pt x="1525" y="359"/>
                </a:lnTo>
                <a:lnTo>
                  <a:pt x="1523" y="359"/>
                </a:lnTo>
                <a:lnTo>
                  <a:pt x="1519" y="359"/>
                </a:lnTo>
                <a:lnTo>
                  <a:pt x="1515" y="361"/>
                </a:lnTo>
                <a:lnTo>
                  <a:pt x="1513" y="363"/>
                </a:lnTo>
                <a:lnTo>
                  <a:pt x="1511" y="365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09" y="367"/>
                </a:lnTo>
                <a:lnTo>
                  <a:pt x="1511" y="365"/>
                </a:lnTo>
                <a:lnTo>
                  <a:pt x="1513" y="363"/>
                </a:lnTo>
                <a:lnTo>
                  <a:pt x="1513" y="361"/>
                </a:lnTo>
                <a:lnTo>
                  <a:pt x="1515" y="359"/>
                </a:lnTo>
                <a:lnTo>
                  <a:pt x="1521" y="354"/>
                </a:lnTo>
                <a:lnTo>
                  <a:pt x="1521" y="352"/>
                </a:lnTo>
                <a:lnTo>
                  <a:pt x="1519" y="352"/>
                </a:lnTo>
                <a:lnTo>
                  <a:pt x="1519" y="350"/>
                </a:lnTo>
                <a:lnTo>
                  <a:pt x="1519" y="348"/>
                </a:lnTo>
                <a:lnTo>
                  <a:pt x="1517" y="348"/>
                </a:lnTo>
                <a:lnTo>
                  <a:pt x="1511" y="344"/>
                </a:lnTo>
                <a:lnTo>
                  <a:pt x="1509" y="344"/>
                </a:lnTo>
                <a:lnTo>
                  <a:pt x="1507" y="346"/>
                </a:lnTo>
                <a:lnTo>
                  <a:pt x="1504" y="346"/>
                </a:lnTo>
                <a:lnTo>
                  <a:pt x="1504" y="344"/>
                </a:lnTo>
                <a:lnTo>
                  <a:pt x="1500" y="344"/>
                </a:lnTo>
                <a:lnTo>
                  <a:pt x="1496" y="342"/>
                </a:lnTo>
                <a:lnTo>
                  <a:pt x="1494" y="342"/>
                </a:lnTo>
                <a:lnTo>
                  <a:pt x="1488" y="340"/>
                </a:lnTo>
                <a:lnTo>
                  <a:pt x="1483" y="340"/>
                </a:lnTo>
                <a:lnTo>
                  <a:pt x="1481" y="342"/>
                </a:lnTo>
                <a:lnTo>
                  <a:pt x="1477" y="342"/>
                </a:lnTo>
                <a:lnTo>
                  <a:pt x="1473" y="344"/>
                </a:lnTo>
                <a:lnTo>
                  <a:pt x="1471" y="344"/>
                </a:lnTo>
                <a:lnTo>
                  <a:pt x="1471" y="346"/>
                </a:lnTo>
                <a:lnTo>
                  <a:pt x="1471" y="346"/>
                </a:lnTo>
                <a:lnTo>
                  <a:pt x="1471" y="348"/>
                </a:lnTo>
                <a:lnTo>
                  <a:pt x="1471" y="348"/>
                </a:lnTo>
                <a:lnTo>
                  <a:pt x="1473" y="350"/>
                </a:lnTo>
                <a:lnTo>
                  <a:pt x="1479" y="352"/>
                </a:lnTo>
                <a:lnTo>
                  <a:pt x="1481" y="354"/>
                </a:lnTo>
                <a:lnTo>
                  <a:pt x="1483" y="354"/>
                </a:lnTo>
                <a:lnTo>
                  <a:pt x="1486" y="357"/>
                </a:lnTo>
                <a:lnTo>
                  <a:pt x="1481" y="357"/>
                </a:lnTo>
                <a:lnTo>
                  <a:pt x="1475" y="352"/>
                </a:lnTo>
                <a:lnTo>
                  <a:pt x="1473" y="352"/>
                </a:lnTo>
                <a:lnTo>
                  <a:pt x="1471" y="352"/>
                </a:lnTo>
                <a:lnTo>
                  <a:pt x="1469" y="352"/>
                </a:lnTo>
                <a:lnTo>
                  <a:pt x="1467" y="350"/>
                </a:lnTo>
                <a:lnTo>
                  <a:pt x="1467" y="352"/>
                </a:lnTo>
                <a:lnTo>
                  <a:pt x="1465" y="359"/>
                </a:lnTo>
                <a:lnTo>
                  <a:pt x="1467" y="359"/>
                </a:lnTo>
                <a:lnTo>
                  <a:pt x="1467" y="361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9" y="363"/>
                </a:lnTo>
                <a:lnTo>
                  <a:pt x="1467" y="363"/>
                </a:lnTo>
                <a:lnTo>
                  <a:pt x="1463" y="359"/>
                </a:lnTo>
                <a:lnTo>
                  <a:pt x="1463" y="359"/>
                </a:lnTo>
                <a:lnTo>
                  <a:pt x="1463" y="354"/>
                </a:lnTo>
                <a:lnTo>
                  <a:pt x="1463" y="352"/>
                </a:lnTo>
                <a:lnTo>
                  <a:pt x="1460" y="350"/>
                </a:lnTo>
                <a:lnTo>
                  <a:pt x="1458" y="350"/>
                </a:lnTo>
                <a:lnTo>
                  <a:pt x="1456" y="352"/>
                </a:lnTo>
                <a:lnTo>
                  <a:pt x="1454" y="352"/>
                </a:lnTo>
                <a:lnTo>
                  <a:pt x="1454" y="352"/>
                </a:lnTo>
                <a:lnTo>
                  <a:pt x="1454" y="350"/>
                </a:lnTo>
                <a:lnTo>
                  <a:pt x="1452" y="348"/>
                </a:lnTo>
                <a:lnTo>
                  <a:pt x="1452" y="348"/>
                </a:lnTo>
                <a:lnTo>
                  <a:pt x="1450" y="348"/>
                </a:lnTo>
                <a:lnTo>
                  <a:pt x="1448" y="350"/>
                </a:lnTo>
                <a:lnTo>
                  <a:pt x="1448" y="350"/>
                </a:lnTo>
                <a:lnTo>
                  <a:pt x="1448" y="352"/>
                </a:lnTo>
                <a:lnTo>
                  <a:pt x="1448" y="352"/>
                </a:lnTo>
                <a:lnTo>
                  <a:pt x="1450" y="357"/>
                </a:lnTo>
                <a:lnTo>
                  <a:pt x="1450" y="357"/>
                </a:lnTo>
                <a:lnTo>
                  <a:pt x="1448" y="354"/>
                </a:lnTo>
                <a:lnTo>
                  <a:pt x="1446" y="354"/>
                </a:lnTo>
                <a:lnTo>
                  <a:pt x="1444" y="357"/>
                </a:lnTo>
                <a:lnTo>
                  <a:pt x="1439" y="361"/>
                </a:lnTo>
                <a:lnTo>
                  <a:pt x="1437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3"/>
                </a:lnTo>
                <a:lnTo>
                  <a:pt x="1435" y="361"/>
                </a:lnTo>
                <a:lnTo>
                  <a:pt x="1435" y="361"/>
                </a:lnTo>
                <a:lnTo>
                  <a:pt x="1435" y="359"/>
                </a:lnTo>
                <a:lnTo>
                  <a:pt x="1435" y="359"/>
                </a:lnTo>
                <a:lnTo>
                  <a:pt x="1435" y="359"/>
                </a:lnTo>
                <a:lnTo>
                  <a:pt x="1437" y="359"/>
                </a:lnTo>
                <a:lnTo>
                  <a:pt x="1437" y="359"/>
                </a:lnTo>
                <a:lnTo>
                  <a:pt x="1439" y="359"/>
                </a:lnTo>
                <a:lnTo>
                  <a:pt x="1435" y="354"/>
                </a:lnTo>
                <a:lnTo>
                  <a:pt x="1435" y="354"/>
                </a:lnTo>
                <a:lnTo>
                  <a:pt x="1437" y="354"/>
                </a:lnTo>
                <a:lnTo>
                  <a:pt x="1439" y="352"/>
                </a:lnTo>
                <a:lnTo>
                  <a:pt x="1439" y="348"/>
                </a:lnTo>
                <a:lnTo>
                  <a:pt x="1439" y="348"/>
                </a:lnTo>
                <a:lnTo>
                  <a:pt x="1437" y="348"/>
                </a:lnTo>
                <a:lnTo>
                  <a:pt x="1431" y="352"/>
                </a:lnTo>
                <a:lnTo>
                  <a:pt x="1431" y="352"/>
                </a:lnTo>
                <a:lnTo>
                  <a:pt x="1435" y="348"/>
                </a:lnTo>
                <a:lnTo>
                  <a:pt x="1439" y="346"/>
                </a:lnTo>
                <a:lnTo>
                  <a:pt x="1442" y="342"/>
                </a:lnTo>
                <a:lnTo>
                  <a:pt x="1444" y="342"/>
                </a:lnTo>
                <a:lnTo>
                  <a:pt x="1446" y="340"/>
                </a:lnTo>
                <a:lnTo>
                  <a:pt x="1444" y="340"/>
                </a:lnTo>
                <a:lnTo>
                  <a:pt x="1442" y="338"/>
                </a:lnTo>
                <a:lnTo>
                  <a:pt x="1442" y="338"/>
                </a:lnTo>
                <a:lnTo>
                  <a:pt x="1439" y="336"/>
                </a:lnTo>
                <a:lnTo>
                  <a:pt x="1439" y="333"/>
                </a:lnTo>
                <a:lnTo>
                  <a:pt x="1439" y="331"/>
                </a:lnTo>
                <a:lnTo>
                  <a:pt x="1439" y="329"/>
                </a:lnTo>
                <a:lnTo>
                  <a:pt x="1439" y="329"/>
                </a:lnTo>
                <a:lnTo>
                  <a:pt x="1437" y="327"/>
                </a:lnTo>
                <a:lnTo>
                  <a:pt x="1433" y="327"/>
                </a:lnTo>
                <a:lnTo>
                  <a:pt x="1431" y="325"/>
                </a:lnTo>
                <a:lnTo>
                  <a:pt x="1431" y="321"/>
                </a:lnTo>
                <a:lnTo>
                  <a:pt x="1429" y="317"/>
                </a:lnTo>
                <a:lnTo>
                  <a:pt x="1429" y="317"/>
                </a:lnTo>
                <a:lnTo>
                  <a:pt x="1425" y="315"/>
                </a:lnTo>
                <a:lnTo>
                  <a:pt x="1421" y="313"/>
                </a:lnTo>
                <a:lnTo>
                  <a:pt x="1416" y="313"/>
                </a:lnTo>
                <a:lnTo>
                  <a:pt x="1410" y="313"/>
                </a:lnTo>
                <a:lnTo>
                  <a:pt x="1408" y="313"/>
                </a:lnTo>
                <a:lnTo>
                  <a:pt x="1406" y="315"/>
                </a:lnTo>
                <a:lnTo>
                  <a:pt x="1406" y="315"/>
                </a:lnTo>
                <a:lnTo>
                  <a:pt x="1400" y="317"/>
                </a:lnTo>
                <a:lnTo>
                  <a:pt x="1395" y="317"/>
                </a:lnTo>
                <a:lnTo>
                  <a:pt x="1391" y="319"/>
                </a:lnTo>
                <a:lnTo>
                  <a:pt x="1391" y="319"/>
                </a:lnTo>
                <a:lnTo>
                  <a:pt x="1393" y="321"/>
                </a:lnTo>
                <a:lnTo>
                  <a:pt x="1393" y="321"/>
                </a:lnTo>
                <a:lnTo>
                  <a:pt x="1389" y="321"/>
                </a:lnTo>
                <a:lnTo>
                  <a:pt x="1385" y="321"/>
                </a:lnTo>
                <a:lnTo>
                  <a:pt x="1383" y="323"/>
                </a:lnTo>
                <a:lnTo>
                  <a:pt x="1377" y="325"/>
                </a:lnTo>
                <a:lnTo>
                  <a:pt x="1370" y="331"/>
                </a:lnTo>
                <a:lnTo>
                  <a:pt x="1370" y="331"/>
                </a:lnTo>
                <a:lnTo>
                  <a:pt x="1375" y="333"/>
                </a:lnTo>
                <a:lnTo>
                  <a:pt x="1387" y="338"/>
                </a:lnTo>
                <a:lnTo>
                  <a:pt x="1387" y="340"/>
                </a:lnTo>
                <a:lnTo>
                  <a:pt x="1377" y="336"/>
                </a:lnTo>
                <a:lnTo>
                  <a:pt x="1372" y="336"/>
                </a:lnTo>
                <a:lnTo>
                  <a:pt x="1370" y="336"/>
                </a:lnTo>
                <a:lnTo>
                  <a:pt x="1370" y="336"/>
                </a:lnTo>
                <a:lnTo>
                  <a:pt x="1368" y="338"/>
                </a:lnTo>
                <a:lnTo>
                  <a:pt x="1368" y="338"/>
                </a:lnTo>
                <a:lnTo>
                  <a:pt x="1366" y="340"/>
                </a:lnTo>
                <a:lnTo>
                  <a:pt x="1366" y="342"/>
                </a:lnTo>
                <a:lnTo>
                  <a:pt x="1366" y="344"/>
                </a:lnTo>
                <a:lnTo>
                  <a:pt x="1368" y="344"/>
                </a:lnTo>
                <a:lnTo>
                  <a:pt x="1368" y="346"/>
                </a:lnTo>
                <a:lnTo>
                  <a:pt x="1368" y="346"/>
                </a:lnTo>
                <a:lnTo>
                  <a:pt x="1370" y="348"/>
                </a:lnTo>
                <a:lnTo>
                  <a:pt x="1370" y="348"/>
                </a:lnTo>
                <a:lnTo>
                  <a:pt x="1375" y="350"/>
                </a:lnTo>
                <a:lnTo>
                  <a:pt x="1375" y="350"/>
                </a:lnTo>
                <a:lnTo>
                  <a:pt x="1377" y="350"/>
                </a:lnTo>
                <a:lnTo>
                  <a:pt x="1379" y="350"/>
                </a:lnTo>
                <a:lnTo>
                  <a:pt x="1381" y="350"/>
                </a:lnTo>
                <a:lnTo>
                  <a:pt x="1381" y="350"/>
                </a:lnTo>
                <a:lnTo>
                  <a:pt x="1379" y="352"/>
                </a:lnTo>
                <a:lnTo>
                  <a:pt x="1379" y="352"/>
                </a:lnTo>
                <a:lnTo>
                  <a:pt x="1379" y="354"/>
                </a:lnTo>
                <a:lnTo>
                  <a:pt x="1381" y="354"/>
                </a:lnTo>
                <a:lnTo>
                  <a:pt x="1385" y="359"/>
                </a:lnTo>
                <a:lnTo>
                  <a:pt x="1387" y="359"/>
                </a:lnTo>
                <a:lnTo>
                  <a:pt x="1387" y="359"/>
                </a:lnTo>
                <a:lnTo>
                  <a:pt x="1385" y="359"/>
                </a:lnTo>
                <a:lnTo>
                  <a:pt x="1383" y="357"/>
                </a:lnTo>
                <a:lnTo>
                  <a:pt x="1377" y="354"/>
                </a:lnTo>
                <a:lnTo>
                  <a:pt x="1372" y="354"/>
                </a:lnTo>
                <a:lnTo>
                  <a:pt x="1370" y="354"/>
                </a:lnTo>
                <a:lnTo>
                  <a:pt x="1368" y="359"/>
                </a:lnTo>
                <a:lnTo>
                  <a:pt x="1366" y="359"/>
                </a:lnTo>
                <a:lnTo>
                  <a:pt x="1364" y="361"/>
                </a:lnTo>
                <a:lnTo>
                  <a:pt x="1364" y="361"/>
                </a:lnTo>
                <a:lnTo>
                  <a:pt x="1364" y="361"/>
                </a:lnTo>
                <a:lnTo>
                  <a:pt x="1368" y="365"/>
                </a:lnTo>
                <a:lnTo>
                  <a:pt x="1368" y="365"/>
                </a:lnTo>
                <a:lnTo>
                  <a:pt x="1370" y="367"/>
                </a:lnTo>
                <a:lnTo>
                  <a:pt x="1370" y="369"/>
                </a:lnTo>
                <a:lnTo>
                  <a:pt x="1372" y="369"/>
                </a:lnTo>
                <a:lnTo>
                  <a:pt x="1375" y="369"/>
                </a:lnTo>
                <a:lnTo>
                  <a:pt x="1377" y="369"/>
                </a:lnTo>
                <a:lnTo>
                  <a:pt x="1379" y="369"/>
                </a:lnTo>
                <a:lnTo>
                  <a:pt x="1381" y="371"/>
                </a:lnTo>
                <a:lnTo>
                  <a:pt x="1381" y="371"/>
                </a:lnTo>
                <a:lnTo>
                  <a:pt x="1381" y="373"/>
                </a:lnTo>
                <a:lnTo>
                  <a:pt x="1381" y="375"/>
                </a:lnTo>
                <a:lnTo>
                  <a:pt x="1381" y="378"/>
                </a:lnTo>
                <a:lnTo>
                  <a:pt x="1379" y="384"/>
                </a:lnTo>
                <a:lnTo>
                  <a:pt x="1379" y="386"/>
                </a:lnTo>
                <a:lnTo>
                  <a:pt x="1379" y="386"/>
                </a:lnTo>
                <a:lnTo>
                  <a:pt x="1377" y="386"/>
                </a:lnTo>
                <a:lnTo>
                  <a:pt x="1377" y="386"/>
                </a:lnTo>
                <a:lnTo>
                  <a:pt x="1375" y="384"/>
                </a:lnTo>
                <a:lnTo>
                  <a:pt x="1377" y="384"/>
                </a:lnTo>
                <a:lnTo>
                  <a:pt x="1377" y="384"/>
                </a:lnTo>
                <a:lnTo>
                  <a:pt x="1375" y="384"/>
                </a:lnTo>
                <a:lnTo>
                  <a:pt x="1366" y="384"/>
                </a:lnTo>
                <a:lnTo>
                  <a:pt x="1364" y="384"/>
                </a:lnTo>
                <a:lnTo>
                  <a:pt x="1360" y="386"/>
                </a:lnTo>
                <a:lnTo>
                  <a:pt x="1358" y="386"/>
                </a:lnTo>
                <a:lnTo>
                  <a:pt x="1354" y="388"/>
                </a:lnTo>
                <a:lnTo>
                  <a:pt x="1354" y="386"/>
                </a:lnTo>
                <a:lnTo>
                  <a:pt x="1356" y="386"/>
                </a:lnTo>
                <a:lnTo>
                  <a:pt x="1360" y="384"/>
                </a:lnTo>
                <a:lnTo>
                  <a:pt x="1362" y="382"/>
                </a:lnTo>
                <a:lnTo>
                  <a:pt x="1366" y="382"/>
                </a:lnTo>
                <a:lnTo>
                  <a:pt x="1370" y="382"/>
                </a:lnTo>
                <a:lnTo>
                  <a:pt x="1375" y="380"/>
                </a:lnTo>
                <a:lnTo>
                  <a:pt x="1377" y="378"/>
                </a:lnTo>
                <a:lnTo>
                  <a:pt x="1375" y="375"/>
                </a:lnTo>
                <a:lnTo>
                  <a:pt x="1372" y="373"/>
                </a:lnTo>
                <a:lnTo>
                  <a:pt x="1368" y="371"/>
                </a:lnTo>
                <a:lnTo>
                  <a:pt x="1366" y="369"/>
                </a:lnTo>
                <a:lnTo>
                  <a:pt x="1362" y="367"/>
                </a:lnTo>
                <a:lnTo>
                  <a:pt x="1358" y="363"/>
                </a:lnTo>
                <a:lnTo>
                  <a:pt x="1358" y="361"/>
                </a:lnTo>
                <a:lnTo>
                  <a:pt x="1358" y="357"/>
                </a:lnTo>
                <a:lnTo>
                  <a:pt x="1358" y="354"/>
                </a:lnTo>
                <a:lnTo>
                  <a:pt x="1358" y="352"/>
                </a:lnTo>
                <a:lnTo>
                  <a:pt x="1358" y="350"/>
                </a:lnTo>
                <a:lnTo>
                  <a:pt x="1358" y="348"/>
                </a:lnTo>
                <a:lnTo>
                  <a:pt x="1356" y="346"/>
                </a:lnTo>
                <a:lnTo>
                  <a:pt x="1354" y="342"/>
                </a:lnTo>
                <a:lnTo>
                  <a:pt x="1351" y="342"/>
                </a:lnTo>
                <a:lnTo>
                  <a:pt x="1351" y="340"/>
                </a:lnTo>
                <a:lnTo>
                  <a:pt x="1354" y="338"/>
                </a:lnTo>
                <a:lnTo>
                  <a:pt x="1354" y="336"/>
                </a:lnTo>
                <a:lnTo>
                  <a:pt x="1356" y="333"/>
                </a:lnTo>
                <a:lnTo>
                  <a:pt x="1360" y="327"/>
                </a:lnTo>
                <a:lnTo>
                  <a:pt x="1362" y="325"/>
                </a:lnTo>
                <a:lnTo>
                  <a:pt x="1366" y="321"/>
                </a:lnTo>
                <a:lnTo>
                  <a:pt x="1368" y="319"/>
                </a:lnTo>
                <a:lnTo>
                  <a:pt x="1372" y="317"/>
                </a:lnTo>
                <a:lnTo>
                  <a:pt x="1377" y="315"/>
                </a:lnTo>
                <a:lnTo>
                  <a:pt x="1377" y="313"/>
                </a:lnTo>
                <a:lnTo>
                  <a:pt x="1377" y="313"/>
                </a:lnTo>
                <a:lnTo>
                  <a:pt x="1377" y="313"/>
                </a:lnTo>
                <a:lnTo>
                  <a:pt x="1375" y="310"/>
                </a:lnTo>
                <a:lnTo>
                  <a:pt x="1362" y="310"/>
                </a:lnTo>
                <a:lnTo>
                  <a:pt x="1356" y="310"/>
                </a:lnTo>
                <a:lnTo>
                  <a:pt x="1351" y="310"/>
                </a:lnTo>
                <a:lnTo>
                  <a:pt x="1341" y="313"/>
                </a:lnTo>
                <a:lnTo>
                  <a:pt x="1337" y="313"/>
                </a:lnTo>
                <a:lnTo>
                  <a:pt x="1335" y="315"/>
                </a:lnTo>
                <a:lnTo>
                  <a:pt x="1331" y="317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3"/>
                </a:lnTo>
                <a:lnTo>
                  <a:pt x="1322" y="325"/>
                </a:lnTo>
                <a:lnTo>
                  <a:pt x="1322" y="325"/>
                </a:lnTo>
                <a:lnTo>
                  <a:pt x="1318" y="327"/>
                </a:lnTo>
                <a:lnTo>
                  <a:pt x="1316" y="329"/>
                </a:lnTo>
                <a:lnTo>
                  <a:pt x="1316" y="331"/>
                </a:lnTo>
                <a:lnTo>
                  <a:pt x="1314" y="331"/>
                </a:lnTo>
                <a:lnTo>
                  <a:pt x="1314" y="333"/>
                </a:lnTo>
                <a:lnTo>
                  <a:pt x="1314" y="336"/>
                </a:lnTo>
                <a:lnTo>
                  <a:pt x="1314" y="338"/>
                </a:lnTo>
                <a:lnTo>
                  <a:pt x="1314" y="338"/>
                </a:lnTo>
                <a:lnTo>
                  <a:pt x="1310" y="342"/>
                </a:lnTo>
                <a:lnTo>
                  <a:pt x="1307" y="346"/>
                </a:lnTo>
                <a:lnTo>
                  <a:pt x="1307" y="348"/>
                </a:lnTo>
                <a:lnTo>
                  <a:pt x="1305" y="350"/>
                </a:lnTo>
                <a:lnTo>
                  <a:pt x="1305" y="350"/>
                </a:lnTo>
                <a:lnTo>
                  <a:pt x="1305" y="352"/>
                </a:lnTo>
                <a:lnTo>
                  <a:pt x="1305" y="354"/>
                </a:lnTo>
                <a:lnTo>
                  <a:pt x="1305" y="354"/>
                </a:lnTo>
                <a:lnTo>
                  <a:pt x="1307" y="357"/>
                </a:lnTo>
                <a:lnTo>
                  <a:pt x="1310" y="357"/>
                </a:lnTo>
                <a:lnTo>
                  <a:pt x="1310" y="357"/>
                </a:lnTo>
                <a:lnTo>
                  <a:pt x="1305" y="359"/>
                </a:lnTo>
                <a:lnTo>
                  <a:pt x="1303" y="361"/>
                </a:lnTo>
                <a:lnTo>
                  <a:pt x="1303" y="363"/>
                </a:lnTo>
                <a:lnTo>
                  <a:pt x="1303" y="365"/>
                </a:lnTo>
                <a:lnTo>
                  <a:pt x="1305" y="367"/>
                </a:lnTo>
                <a:lnTo>
                  <a:pt x="1305" y="371"/>
                </a:lnTo>
                <a:lnTo>
                  <a:pt x="1305" y="373"/>
                </a:lnTo>
                <a:lnTo>
                  <a:pt x="1307" y="375"/>
                </a:lnTo>
                <a:lnTo>
                  <a:pt x="1307" y="375"/>
                </a:lnTo>
                <a:lnTo>
                  <a:pt x="1312" y="378"/>
                </a:lnTo>
                <a:lnTo>
                  <a:pt x="1318" y="380"/>
                </a:lnTo>
                <a:lnTo>
                  <a:pt x="1324" y="380"/>
                </a:lnTo>
                <a:lnTo>
                  <a:pt x="1333" y="382"/>
                </a:lnTo>
                <a:lnTo>
                  <a:pt x="1335" y="382"/>
                </a:lnTo>
                <a:lnTo>
                  <a:pt x="1337" y="382"/>
                </a:lnTo>
                <a:lnTo>
                  <a:pt x="1339" y="384"/>
                </a:lnTo>
                <a:lnTo>
                  <a:pt x="1341" y="386"/>
                </a:lnTo>
                <a:lnTo>
                  <a:pt x="1345" y="386"/>
                </a:lnTo>
                <a:lnTo>
                  <a:pt x="1345" y="388"/>
                </a:lnTo>
                <a:lnTo>
                  <a:pt x="1339" y="388"/>
                </a:lnTo>
                <a:lnTo>
                  <a:pt x="1335" y="388"/>
                </a:lnTo>
                <a:lnTo>
                  <a:pt x="1333" y="388"/>
                </a:lnTo>
                <a:lnTo>
                  <a:pt x="1328" y="388"/>
                </a:lnTo>
                <a:lnTo>
                  <a:pt x="1326" y="386"/>
                </a:lnTo>
                <a:lnTo>
                  <a:pt x="1322" y="386"/>
                </a:lnTo>
                <a:lnTo>
                  <a:pt x="1318" y="386"/>
                </a:lnTo>
                <a:lnTo>
                  <a:pt x="1314" y="386"/>
                </a:lnTo>
                <a:lnTo>
                  <a:pt x="1312" y="386"/>
                </a:lnTo>
                <a:lnTo>
                  <a:pt x="1312" y="386"/>
                </a:lnTo>
                <a:lnTo>
                  <a:pt x="1314" y="388"/>
                </a:lnTo>
                <a:lnTo>
                  <a:pt x="1314" y="392"/>
                </a:lnTo>
                <a:lnTo>
                  <a:pt x="1316" y="392"/>
                </a:lnTo>
                <a:lnTo>
                  <a:pt x="1320" y="398"/>
                </a:lnTo>
                <a:lnTo>
                  <a:pt x="1322" y="401"/>
                </a:lnTo>
                <a:lnTo>
                  <a:pt x="1324" y="401"/>
                </a:lnTo>
                <a:lnTo>
                  <a:pt x="1326" y="401"/>
                </a:lnTo>
                <a:lnTo>
                  <a:pt x="1331" y="403"/>
                </a:lnTo>
                <a:lnTo>
                  <a:pt x="1335" y="407"/>
                </a:lnTo>
                <a:lnTo>
                  <a:pt x="1335" y="407"/>
                </a:lnTo>
                <a:lnTo>
                  <a:pt x="1337" y="407"/>
                </a:lnTo>
                <a:lnTo>
                  <a:pt x="1337" y="405"/>
                </a:lnTo>
                <a:lnTo>
                  <a:pt x="1339" y="405"/>
                </a:lnTo>
                <a:lnTo>
                  <a:pt x="1341" y="405"/>
                </a:lnTo>
                <a:lnTo>
                  <a:pt x="1343" y="405"/>
                </a:lnTo>
                <a:lnTo>
                  <a:pt x="1347" y="405"/>
                </a:lnTo>
                <a:lnTo>
                  <a:pt x="1347" y="405"/>
                </a:lnTo>
                <a:lnTo>
                  <a:pt x="1345" y="403"/>
                </a:lnTo>
                <a:lnTo>
                  <a:pt x="1345" y="403"/>
                </a:lnTo>
                <a:lnTo>
                  <a:pt x="1345" y="403"/>
                </a:lnTo>
                <a:lnTo>
                  <a:pt x="1349" y="403"/>
                </a:lnTo>
                <a:lnTo>
                  <a:pt x="1351" y="403"/>
                </a:lnTo>
                <a:lnTo>
                  <a:pt x="1354" y="403"/>
                </a:lnTo>
                <a:lnTo>
                  <a:pt x="1356" y="401"/>
                </a:lnTo>
                <a:lnTo>
                  <a:pt x="1356" y="401"/>
                </a:lnTo>
                <a:lnTo>
                  <a:pt x="1356" y="403"/>
                </a:lnTo>
                <a:lnTo>
                  <a:pt x="1354" y="405"/>
                </a:lnTo>
                <a:lnTo>
                  <a:pt x="1356" y="405"/>
                </a:lnTo>
                <a:lnTo>
                  <a:pt x="1356" y="409"/>
                </a:lnTo>
                <a:lnTo>
                  <a:pt x="1358" y="409"/>
                </a:lnTo>
                <a:lnTo>
                  <a:pt x="1360" y="411"/>
                </a:lnTo>
                <a:lnTo>
                  <a:pt x="1364" y="411"/>
                </a:lnTo>
                <a:lnTo>
                  <a:pt x="1370" y="409"/>
                </a:lnTo>
                <a:lnTo>
                  <a:pt x="1375" y="411"/>
                </a:lnTo>
                <a:lnTo>
                  <a:pt x="1377" y="411"/>
                </a:lnTo>
                <a:lnTo>
                  <a:pt x="1379" y="411"/>
                </a:lnTo>
                <a:lnTo>
                  <a:pt x="1379" y="411"/>
                </a:lnTo>
                <a:lnTo>
                  <a:pt x="1383" y="413"/>
                </a:lnTo>
                <a:lnTo>
                  <a:pt x="1393" y="413"/>
                </a:lnTo>
                <a:lnTo>
                  <a:pt x="1398" y="413"/>
                </a:lnTo>
                <a:lnTo>
                  <a:pt x="1404" y="413"/>
                </a:lnTo>
                <a:lnTo>
                  <a:pt x="1404" y="413"/>
                </a:lnTo>
                <a:lnTo>
                  <a:pt x="1406" y="413"/>
                </a:lnTo>
                <a:lnTo>
                  <a:pt x="1412" y="415"/>
                </a:lnTo>
                <a:lnTo>
                  <a:pt x="1416" y="417"/>
                </a:lnTo>
                <a:lnTo>
                  <a:pt x="1419" y="417"/>
                </a:lnTo>
                <a:lnTo>
                  <a:pt x="1421" y="415"/>
                </a:lnTo>
                <a:lnTo>
                  <a:pt x="1427" y="415"/>
                </a:lnTo>
                <a:lnTo>
                  <a:pt x="1435" y="419"/>
                </a:lnTo>
                <a:lnTo>
                  <a:pt x="1437" y="419"/>
                </a:lnTo>
                <a:lnTo>
                  <a:pt x="1437" y="417"/>
                </a:lnTo>
                <a:lnTo>
                  <a:pt x="1435" y="417"/>
                </a:lnTo>
                <a:lnTo>
                  <a:pt x="1433" y="415"/>
                </a:lnTo>
                <a:lnTo>
                  <a:pt x="1431" y="413"/>
                </a:lnTo>
                <a:lnTo>
                  <a:pt x="1429" y="413"/>
                </a:lnTo>
                <a:lnTo>
                  <a:pt x="1429" y="413"/>
                </a:lnTo>
                <a:lnTo>
                  <a:pt x="1427" y="411"/>
                </a:lnTo>
                <a:lnTo>
                  <a:pt x="1425" y="411"/>
                </a:lnTo>
                <a:lnTo>
                  <a:pt x="1427" y="409"/>
                </a:lnTo>
                <a:lnTo>
                  <a:pt x="1433" y="411"/>
                </a:lnTo>
                <a:lnTo>
                  <a:pt x="1437" y="411"/>
                </a:lnTo>
                <a:lnTo>
                  <a:pt x="1439" y="411"/>
                </a:lnTo>
                <a:lnTo>
                  <a:pt x="1444" y="413"/>
                </a:lnTo>
                <a:lnTo>
                  <a:pt x="1446" y="413"/>
                </a:lnTo>
                <a:lnTo>
                  <a:pt x="1446" y="413"/>
                </a:lnTo>
                <a:lnTo>
                  <a:pt x="1454" y="415"/>
                </a:lnTo>
                <a:lnTo>
                  <a:pt x="1456" y="415"/>
                </a:lnTo>
                <a:lnTo>
                  <a:pt x="1458" y="415"/>
                </a:lnTo>
                <a:lnTo>
                  <a:pt x="1463" y="415"/>
                </a:lnTo>
                <a:lnTo>
                  <a:pt x="1465" y="413"/>
                </a:lnTo>
                <a:lnTo>
                  <a:pt x="1467" y="413"/>
                </a:lnTo>
                <a:lnTo>
                  <a:pt x="1467" y="411"/>
                </a:lnTo>
                <a:lnTo>
                  <a:pt x="1467" y="411"/>
                </a:lnTo>
                <a:lnTo>
                  <a:pt x="1467" y="409"/>
                </a:lnTo>
                <a:lnTo>
                  <a:pt x="1465" y="407"/>
                </a:lnTo>
                <a:lnTo>
                  <a:pt x="1465" y="405"/>
                </a:lnTo>
                <a:lnTo>
                  <a:pt x="1463" y="405"/>
                </a:lnTo>
                <a:lnTo>
                  <a:pt x="1458" y="403"/>
                </a:lnTo>
                <a:lnTo>
                  <a:pt x="1458" y="403"/>
                </a:lnTo>
                <a:lnTo>
                  <a:pt x="1458" y="401"/>
                </a:lnTo>
                <a:lnTo>
                  <a:pt x="1458" y="401"/>
                </a:lnTo>
                <a:lnTo>
                  <a:pt x="1460" y="398"/>
                </a:lnTo>
                <a:lnTo>
                  <a:pt x="1460" y="398"/>
                </a:lnTo>
                <a:lnTo>
                  <a:pt x="1463" y="396"/>
                </a:lnTo>
                <a:lnTo>
                  <a:pt x="1463" y="398"/>
                </a:lnTo>
                <a:lnTo>
                  <a:pt x="1465" y="401"/>
                </a:lnTo>
                <a:lnTo>
                  <a:pt x="1465" y="401"/>
                </a:lnTo>
                <a:lnTo>
                  <a:pt x="1467" y="401"/>
                </a:lnTo>
                <a:lnTo>
                  <a:pt x="1469" y="405"/>
                </a:lnTo>
                <a:lnTo>
                  <a:pt x="1469" y="405"/>
                </a:lnTo>
                <a:lnTo>
                  <a:pt x="1471" y="405"/>
                </a:lnTo>
                <a:lnTo>
                  <a:pt x="1473" y="407"/>
                </a:lnTo>
                <a:lnTo>
                  <a:pt x="1475" y="407"/>
                </a:lnTo>
                <a:lnTo>
                  <a:pt x="1475" y="407"/>
                </a:lnTo>
                <a:lnTo>
                  <a:pt x="1479" y="407"/>
                </a:lnTo>
                <a:lnTo>
                  <a:pt x="1481" y="407"/>
                </a:lnTo>
                <a:lnTo>
                  <a:pt x="1481" y="409"/>
                </a:lnTo>
                <a:lnTo>
                  <a:pt x="1481" y="411"/>
                </a:lnTo>
                <a:lnTo>
                  <a:pt x="1483" y="413"/>
                </a:lnTo>
                <a:lnTo>
                  <a:pt x="1483" y="415"/>
                </a:lnTo>
                <a:lnTo>
                  <a:pt x="1483" y="417"/>
                </a:lnTo>
                <a:lnTo>
                  <a:pt x="1486" y="417"/>
                </a:lnTo>
                <a:lnTo>
                  <a:pt x="1490" y="417"/>
                </a:lnTo>
                <a:lnTo>
                  <a:pt x="1492" y="417"/>
                </a:lnTo>
                <a:lnTo>
                  <a:pt x="1492" y="417"/>
                </a:lnTo>
                <a:lnTo>
                  <a:pt x="1494" y="419"/>
                </a:lnTo>
                <a:lnTo>
                  <a:pt x="1494" y="419"/>
                </a:lnTo>
                <a:lnTo>
                  <a:pt x="1492" y="422"/>
                </a:lnTo>
                <a:lnTo>
                  <a:pt x="1490" y="422"/>
                </a:lnTo>
                <a:lnTo>
                  <a:pt x="1490" y="422"/>
                </a:lnTo>
                <a:lnTo>
                  <a:pt x="1492" y="422"/>
                </a:lnTo>
                <a:lnTo>
                  <a:pt x="1492" y="424"/>
                </a:lnTo>
                <a:lnTo>
                  <a:pt x="1494" y="424"/>
                </a:lnTo>
                <a:lnTo>
                  <a:pt x="1496" y="424"/>
                </a:lnTo>
                <a:lnTo>
                  <a:pt x="1496" y="424"/>
                </a:lnTo>
                <a:lnTo>
                  <a:pt x="1498" y="422"/>
                </a:lnTo>
                <a:lnTo>
                  <a:pt x="1500" y="422"/>
                </a:lnTo>
                <a:lnTo>
                  <a:pt x="1500" y="422"/>
                </a:lnTo>
                <a:lnTo>
                  <a:pt x="1502" y="422"/>
                </a:lnTo>
                <a:lnTo>
                  <a:pt x="1502" y="422"/>
                </a:lnTo>
                <a:lnTo>
                  <a:pt x="1500" y="422"/>
                </a:lnTo>
                <a:lnTo>
                  <a:pt x="1500" y="424"/>
                </a:lnTo>
                <a:lnTo>
                  <a:pt x="1498" y="424"/>
                </a:lnTo>
                <a:lnTo>
                  <a:pt x="1498" y="426"/>
                </a:lnTo>
                <a:lnTo>
                  <a:pt x="1500" y="426"/>
                </a:lnTo>
                <a:lnTo>
                  <a:pt x="1500" y="428"/>
                </a:lnTo>
                <a:lnTo>
                  <a:pt x="1502" y="428"/>
                </a:lnTo>
                <a:lnTo>
                  <a:pt x="1504" y="428"/>
                </a:lnTo>
                <a:lnTo>
                  <a:pt x="1507" y="428"/>
                </a:lnTo>
                <a:lnTo>
                  <a:pt x="1511" y="430"/>
                </a:lnTo>
                <a:lnTo>
                  <a:pt x="1511" y="430"/>
                </a:lnTo>
                <a:lnTo>
                  <a:pt x="1513" y="432"/>
                </a:lnTo>
                <a:lnTo>
                  <a:pt x="1511" y="434"/>
                </a:lnTo>
                <a:lnTo>
                  <a:pt x="1511" y="436"/>
                </a:lnTo>
                <a:lnTo>
                  <a:pt x="1509" y="436"/>
                </a:lnTo>
                <a:lnTo>
                  <a:pt x="1507" y="438"/>
                </a:lnTo>
                <a:lnTo>
                  <a:pt x="1504" y="438"/>
                </a:lnTo>
                <a:lnTo>
                  <a:pt x="1500" y="436"/>
                </a:lnTo>
                <a:lnTo>
                  <a:pt x="1500" y="438"/>
                </a:lnTo>
                <a:lnTo>
                  <a:pt x="1498" y="438"/>
                </a:lnTo>
                <a:lnTo>
                  <a:pt x="1498" y="438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3"/>
                </a:lnTo>
                <a:lnTo>
                  <a:pt x="1498" y="445"/>
                </a:lnTo>
                <a:lnTo>
                  <a:pt x="1498" y="445"/>
                </a:lnTo>
                <a:lnTo>
                  <a:pt x="1498" y="447"/>
                </a:lnTo>
                <a:lnTo>
                  <a:pt x="1500" y="447"/>
                </a:lnTo>
                <a:lnTo>
                  <a:pt x="1502" y="445"/>
                </a:lnTo>
                <a:lnTo>
                  <a:pt x="1509" y="443"/>
                </a:lnTo>
                <a:lnTo>
                  <a:pt x="1513" y="440"/>
                </a:lnTo>
                <a:lnTo>
                  <a:pt x="1513" y="440"/>
                </a:lnTo>
                <a:lnTo>
                  <a:pt x="1515" y="438"/>
                </a:lnTo>
                <a:lnTo>
                  <a:pt x="1515" y="440"/>
                </a:lnTo>
                <a:lnTo>
                  <a:pt x="1519" y="440"/>
                </a:lnTo>
                <a:lnTo>
                  <a:pt x="1519" y="440"/>
                </a:lnTo>
                <a:lnTo>
                  <a:pt x="1521" y="438"/>
                </a:lnTo>
                <a:lnTo>
                  <a:pt x="1523" y="436"/>
                </a:lnTo>
                <a:lnTo>
                  <a:pt x="1523" y="436"/>
                </a:lnTo>
                <a:lnTo>
                  <a:pt x="1525" y="436"/>
                </a:lnTo>
                <a:lnTo>
                  <a:pt x="1525" y="438"/>
                </a:lnTo>
                <a:lnTo>
                  <a:pt x="1523" y="438"/>
                </a:lnTo>
                <a:lnTo>
                  <a:pt x="1521" y="438"/>
                </a:lnTo>
                <a:lnTo>
                  <a:pt x="1523" y="440"/>
                </a:lnTo>
                <a:lnTo>
                  <a:pt x="1523" y="440"/>
                </a:lnTo>
                <a:lnTo>
                  <a:pt x="1525" y="440"/>
                </a:lnTo>
                <a:lnTo>
                  <a:pt x="1525" y="440"/>
                </a:lnTo>
                <a:lnTo>
                  <a:pt x="1523" y="443"/>
                </a:lnTo>
                <a:lnTo>
                  <a:pt x="1523" y="443"/>
                </a:lnTo>
                <a:lnTo>
                  <a:pt x="1523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3"/>
                </a:lnTo>
                <a:lnTo>
                  <a:pt x="1525" y="445"/>
                </a:lnTo>
                <a:lnTo>
                  <a:pt x="1525" y="445"/>
                </a:lnTo>
                <a:lnTo>
                  <a:pt x="1530" y="449"/>
                </a:lnTo>
                <a:lnTo>
                  <a:pt x="1530" y="449"/>
                </a:lnTo>
                <a:lnTo>
                  <a:pt x="1532" y="449"/>
                </a:lnTo>
                <a:lnTo>
                  <a:pt x="1534" y="451"/>
                </a:lnTo>
                <a:lnTo>
                  <a:pt x="1536" y="449"/>
                </a:lnTo>
                <a:lnTo>
                  <a:pt x="1536" y="449"/>
                </a:lnTo>
                <a:lnTo>
                  <a:pt x="1534" y="447"/>
                </a:lnTo>
                <a:lnTo>
                  <a:pt x="1534" y="445"/>
                </a:lnTo>
                <a:lnTo>
                  <a:pt x="1536" y="445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7"/>
                </a:lnTo>
                <a:lnTo>
                  <a:pt x="1538" y="449"/>
                </a:lnTo>
                <a:lnTo>
                  <a:pt x="1538" y="449"/>
                </a:lnTo>
                <a:lnTo>
                  <a:pt x="1538" y="451"/>
                </a:lnTo>
                <a:lnTo>
                  <a:pt x="1538" y="451"/>
                </a:lnTo>
                <a:lnTo>
                  <a:pt x="1538" y="453"/>
                </a:lnTo>
                <a:lnTo>
                  <a:pt x="1538" y="455"/>
                </a:lnTo>
                <a:lnTo>
                  <a:pt x="1540" y="455"/>
                </a:lnTo>
                <a:lnTo>
                  <a:pt x="1540" y="455"/>
                </a:lnTo>
                <a:lnTo>
                  <a:pt x="1542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5"/>
                </a:lnTo>
                <a:lnTo>
                  <a:pt x="1546" y="457"/>
                </a:lnTo>
                <a:lnTo>
                  <a:pt x="1548" y="461"/>
                </a:lnTo>
                <a:lnTo>
                  <a:pt x="1551" y="466"/>
                </a:lnTo>
                <a:lnTo>
                  <a:pt x="1555" y="468"/>
                </a:lnTo>
                <a:lnTo>
                  <a:pt x="1557" y="472"/>
                </a:lnTo>
                <a:lnTo>
                  <a:pt x="1559" y="480"/>
                </a:lnTo>
                <a:lnTo>
                  <a:pt x="1561" y="480"/>
                </a:lnTo>
                <a:lnTo>
                  <a:pt x="1561" y="480"/>
                </a:lnTo>
                <a:lnTo>
                  <a:pt x="1561" y="482"/>
                </a:lnTo>
                <a:lnTo>
                  <a:pt x="1559" y="484"/>
                </a:lnTo>
                <a:lnTo>
                  <a:pt x="1557" y="484"/>
                </a:lnTo>
                <a:lnTo>
                  <a:pt x="1555" y="487"/>
                </a:lnTo>
                <a:lnTo>
                  <a:pt x="1553" y="487"/>
                </a:lnTo>
                <a:lnTo>
                  <a:pt x="1551" y="491"/>
                </a:lnTo>
                <a:lnTo>
                  <a:pt x="1551" y="491"/>
                </a:lnTo>
                <a:lnTo>
                  <a:pt x="1551" y="493"/>
                </a:lnTo>
                <a:lnTo>
                  <a:pt x="1551" y="495"/>
                </a:lnTo>
                <a:lnTo>
                  <a:pt x="1546" y="495"/>
                </a:lnTo>
                <a:lnTo>
                  <a:pt x="1546" y="495"/>
                </a:lnTo>
                <a:lnTo>
                  <a:pt x="1544" y="497"/>
                </a:lnTo>
                <a:lnTo>
                  <a:pt x="1544" y="497"/>
                </a:lnTo>
                <a:lnTo>
                  <a:pt x="1542" y="499"/>
                </a:lnTo>
                <a:lnTo>
                  <a:pt x="1536" y="503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08"/>
                </a:lnTo>
                <a:lnTo>
                  <a:pt x="1530" y="510"/>
                </a:lnTo>
                <a:lnTo>
                  <a:pt x="1532" y="512"/>
                </a:lnTo>
                <a:lnTo>
                  <a:pt x="1536" y="514"/>
                </a:lnTo>
                <a:lnTo>
                  <a:pt x="1538" y="516"/>
                </a:lnTo>
                <a:lnTo>
                  <a:pt x="1540" y="518"/>
                </a:lnTo>
                <a:lnTo>
                  <a:pt x="1540" y="520"/>
                </a:lnTo>
                <a:lnTo>
                  <a:pt x="1542" y="522"/>
                </a:lnTo>
                <a:lnTo>
                  <a:pt x="1542" y="524"/>
                </a:lnTo>
                <a:lnTo>
                  <a:pt x="1540" y="524"/>
                </a:lnTo>
                <a:lnTo>
                  <a:pt x="1538" y="522"/>
                </a:lnTo>
                <a:lnTo>
                  <a:pt x="1536" y="522"/>
                </a:lnTo>
                <a:lnTo>
                  <a:pt x="1534" y="524"/>
                </a:lnTo>
                <a:lnTo>
                  <a:pt x="1532" y="524"/>
                </a:lnTo>
                <a:lnTo>
                  <a:pt x="1530" y="526"/>
                </a:lnTo>
                <a:lnTo>
                  <a:pt x="1527" y="526"/>
                </a:lnTo>
                <a:lnTo>
                  <a:pt x="1527" y="526"/>
                </a:lnTo>
                <a:lnTo>
                  <a:pt x="1525" y="526"/>
                </a:lnTo>
                <a:lnTo>
                  <a:pt x="1523" y="526"/>
                </a:lnTo>
                <a:lnTo>
                  <a:pt x="1521" y="526"/>
                </a:lnTo>
                <a:lnTo>
                  <a:pt x="1521" y="526"/>
                </a:lnTo>
                <a:lnTo>
                  <a:pt x="1519" y="526"/>
                </a:lnTo>
                <a:lnTo>
                  <a:pt x="1519" y="528"/>
                </a:lnTo>
                <a:lnTo>
                  <a:pt x="1517" y="528"/>
                </a:lnTo>
                <a:lnTo>
                  <a:pt x="1511" y="528"/>
                </a:lnTo>
                <a:lnTo>
                  <a:pt x="1509" y="528"/>
                </a:lnTo>
                <a:lnTo>
                  <a:pt x="1511" y="528"/>
                </a:lnTo>
                <a:lnTo>
                  <a:pt x="1513" y="533"/>
                </a:lnTo>
                <a:lnTo>
                  <a:pt x="1515" y="533"/>
                </a:lnTo>
                <a:lnTo>
                  <a:pt x="1515" y="535"/>
                </a:lnTo>
                <a:lnTo>
                  <a:pt x="1517" y="535"/>
                </a:lnTo>
                <a:lnTo>
                  <a:pt x="1515" y="535"/>
                </a:lnTo>
                <a:lnTo>
                  <a:pt x="1515" y="537"/>
                </a:lnTo>
                <a:lnTo>
                  <a:pt x="1515" y="537"/>
                </a:lnTo>
                <a:lnTo>
                  <a:pt x="1515" y="539"/>
                </a:lnTo>
                <a:lnTo>
                  <a:pt x="1515" y="539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3" y="537"/>
                </a:lnTo>
                <a:lnTo>
                  <a:pt x="1515" y="535"/>
                </a:lnTo>
                <a:lnTo>
                  <a:pt x="1513" y="535"/>
                </a:lnTo>
                <a:lnTo>
                  <a:pt x="1513" y="533"/>
                </a:lnTo>
                <a:lnTo>
                  <a:pt x="1509" y="531"/>
                </a:lnTo>
                <a:lnTo>
                  <a:pt x="1507" y="528"/>
                </a:lnTo>
                <a:lnTo>
                  <a:pt x="1500" y="526"/>
                </a:lnTo>
                <a:lnTo>
                  <a:pt x="1496" y="526"/>
                </a:lnTo>
                <a:lnTo>
                  <a:pt x="1492" y="524"/>
                </a:lnTo>
                <a:lnTo>
                  <a:pt x="1492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8" y="524"/>
                </a:lnTo>
                <a:lnTo>
                  <a:pt x="1486" y="526"/>
                </a:lnTo>
                <a:lnTo>
                  <a:pt x="1486" y="526"/>
                </a:lnTo>
                <a:lnTo>
                  <a:pt x="1486" y="526"/>
                </a:lnTo>
                <a:lnTo>
                  <a:pt x="1488" y="531"/>
                </a:lnTo>
                <a:lnTo>
                  <a:pt x="1488" y="531"/>
                </a:lnTo>
                <a:lnTo>
                  <a:pt x="1486" y="531"/>
                </a:lnTo>
                <a:lnTo>
                  <a:pt x="1479" y="533"/>
                </a:lnTo>
                <a:lnTo>
                  <a:pt x="1477" y="535"/>
                </a:lnTo>
                <a:lnTo>
                  <a:pt x="1477" y="535"/>
                </a:lnTo>
                <a:lnTo>
                  <a:pt x="1477" y="537"/>
                </a:lnTo>
                <a:lnTo>
                  <a:pt x="1475" y="539"/>
                </a:lnTo>
                <a:lnTo>
                  <a:pt x="1475" y="541"/>
                </a:lnTo>
                <a:lnTo>
                  <a:pt x="1475" y="541"/>
                </a:lnTo>
                <a:lnTo>
                  <a:pt x="1475" y="543"/>
                </a:lnTo>
                <a:lnTo>
                  <a:pt x="1475" y="543"/>
                </a:lnTo>
                <a:lnTo>
                  <a:pt x="1477" y="547"/>
                </a:lnTo>
                <a:lnTo>
                  <a:pt x="1477" y="547"/>
                </a:lnTo>
                <a:lnTo>
                  <a:pt x="1481" y="549"/>
                </a:lnTo>
                <a:lnTo>
                  <a:pt x="1481" y="549"/>
                </a:lnTo>
                <a:lnTo>
                  <a:pt x="1483" y="549"/>
                </a:lnTo>
                <a:lnTo>
                  <a:pt x="1486" y="549"/>
                </a:lnTo>
                <a:lnTo>
                  <a:pt x="1486" y="552"/>
                </a:lnTo>
                <a:lnTo>
                  <a:pt x="1488" y="552"/>
                </a:lnTo>
                <a:lnTo>
                  <a:pt x="1490" y="552"/>
                </a:lnTo>
                <a:lnTo>
                  <a:pt x="1492" y="552"/>
                </a:lnTo>
                <a:lnTo>
                  <a:pt x="1494" y="554"/>
                </a:lnTo>
                <a:lnTo>
                  <a:pt x="1496" y="554"/>
                </a:lnTo>
                <a:lnTo>
                  <a:pt x="1498" y="552"/>
                </a:lnTo>
                <a:lnTo>
                  <a:pt x="1498" y="552"/>
                </a:lnTo>
                <a:lnTo>
                  <a:pt x="1500" y="552"/>
                </a:lnTo>
                <a:lnTo>
                  <a:pt x="1500" y="552"/>
                </a:lnTo>
                <a:lnTo>
                  <a:pt x="1504" y="549"/>
                </a:lnTo>
                <a:lnTo>
                  <a:pt x="1507" y="549"/>
                </a:lnTo>
                <a:lnTo>
                  <a:pt x="1509" y="549"/>
                </a:lnTo>
                <a:lnTo>
                  <a:pt x="1511" y="549"/>
                </a:lnTo>
                <a:lnTo>
                  <a:pt x="1511" y="545"/>
                </a:lnTo>
                <a:lnTo>
                  <a:pt x="1515" y="545"/>
                </a:lnTo>
                <a:lnTo>
                  <a:pt x="1517" y="547"/>
                </a:lnTo>
                <a:lnTo>
                  <a:pt x="1517" y="547"/>
                </a:lnTo>
                <a:lnTo>
                  <a:pt x="1521" y="547"/>
                </a:lnTo>
                <a:lnTo>
                  <a:pt x="1523" y="547"/>
                </a:lnTo>
                <a:lnTo>
                  <a:pt x="1525" y="547"/>
                </a:lnTo>
                <a:lnTo>
                  <a:pt x="1525" y="545"/>
                </a:lnTo>
                <a:lnTo>
                  <a:pt x="1525" y="543"/>
                </a:lnTo>
                <a:lnTo>
                  <a:pt x="1523" y="541"/>
                </a:lnTo>
                <a:lnTo>
                  <a:pt x="1523" y="541"/>
                </a:lnTo>
                <a:lnTo>
                  <a:pt x="1523" y="539"/>
                </a:lnTo>
                <a:lnTo>
                  <a:pt x="1523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5" y="539"/>
                </a:lnTo>
                <a:lnTo>
                  <a:pt x="1527" y="539"/>
                </a:lnTo>
                <a:lnTo>
                  <a:pt x="1527" y="541"/>
                </a:lnTo>
                <a:lnTo>
                  <a:pt x="1527" y="541"/>
                </a:lnTo>
                <a:lnTo>
                  <a:pt x="1527" y="543"/>
                </a:lnTo>
                <a:lnTo>
                  <a:pt x="1530" y="543"/>
                </a:lnTo>
                <a:lnTo>
                  <a:pt x="1530" y="543"/>
                </a:lnTo>
                <a:lnTo>
                  <a:pt x="1532" y="543"/>
                </a:lnTo>
                <a:lnTo>
                  <a:pt x="1534" y="543"/>
                </a:lnTo>
                <a:lnTo>
                  <a:pt x="1534" y="547"/>
                </a:lnTo>
                <a:lnTo>
                  <a:pt x="1534" y="547"/>
                </a:lnTo>
                <a:lnTo>
                  <a:pt x="1534" y="549"/>
                </a:lnTo>
                <a:lnTo>
                  <a:pt x="1536" y="549"/>
                </a:lnTo>
                <a:lnTo>
                  <a:pt x="1536" y="547"/>
                </a:lnTo>
                <a:lnTo>
                  <a:pt x="1536" y="547"/>
                </a:lnTo>
                <a:lnTo>
                  <a:pt x="1538" y="545"/>
                </a:lnTo>
                <a:lnTo>
                  <a:pt x="1538" y="545"/>
                </a:lnTo>
                <a:lnTo>
                  <a:pt x="1538" y="545"/>
                </a:lnTo>
                <a:lnTo>
                  <a:pt x="1540" y="545"/>
                </a:lnTo>
                <a:lnTo>
                  <a:pt x="1540" y="545"/>
                </a:lnTo>
                <a:lnTo>
                  <a:pt x="1544" y="545"/>
                </a:lnTo>
                <a:lnTo>
                  <a:pt x="1546" y="545"/>
                </a:lnTo>
                <a:lnTo>
                  <a:pt x="1546" y="545"/>
                </a:lnTo>
                <a:lnTo>
                  <a:pt x="1544" y="549"/>
                </a:lnTo>
                <a:lnTo>
                  <a:pt x="1544" y="549"/>
                </a:lnTo>
                <a:lnTo>
                  <a:pt x="1544" y="549"/>
                </a:lnTo>
                <a:lnTo>
                  <a:pt x="1546" y="552"/>
                </a:lnTo>
                <a:lnTo>
                  <a:pt x="1548" y="552"/>
                </a:lnTo>
                <a:lnTo>
                  <a:pt x="1551" y="556"/>
                </a:lnTo>
                <a:lnTo>
                  <a:pt x="1555" y="558"/>
                </a:lnTo>
                <a:lnTo>
                  <a:pt x="1555" y="558"/>
                </a:lnTo>
                <a:lnTo>
                  <a:pt x="1555" y="558"/>
                </a:lnTo>
                <a:lnTo>
                  <a:pt x="1557" y="560"/>
                </a:lnTo>
                <a:lnTo>
                  <a:pt x="1557" y="562"/>
                </a:lnTo>
                <a:lnTo>
                  <a:pt x="1559" y="562"/>
                </a:lnTo>
                <a:lnTo>
                  <a:pt x="1561" y="560"/>
                </a:lnTo>
                <a:lnTo>
                  <a:pt x="1563" y="560"/>
                </a:lnTo>
                <a:lnTo>
                  <a:pt x="1563" y="560"/>
                </a:lnTo>
                <a:lnTo>
                  <a:pt x="1563" y="562"/>
                </a:lnTo>
                <a:lnTo>
                  <a:pt x="1561" y="562"/>
                </a:lnTo>
                <a:lnTo>
                  <a:pt x="1561" y="564"/>
                </a:lnTo>
                <a:lnTo>
                  <a:pt x="1561" y="564"/>
                </a:lnTo>
                <a:lnTo>
                  <a:pt x="1561" y="564"/>
                </a:lnTo>
                <a:lnTo>
                  <a:pt x="1567" y="564"/>
                </a:lnTo>
                <a:lnTo>
                  <a:pt x="1569" y="564"/>
                </a:lnTo>
                <a:lnTo>
                  <a:pt x="1569" y="566"/>
                </a:lnTo>
                <a:lnTo>
                  <a:pt x="1571" y="566"/>
                </a:lnTo>
                <a:lnTo>
                  <a:pt x="1571" y="568"/>
                </a:lnTo>
                <a:lnTo>
                  <a:pt x="1571" y="568"/>
                </a:lnTo>
                <a:lnTo>
                  <a:pt x="1574" y="568"/>
                </a:lnTo>
                <a:lnTo>
                  <a:pt x="1574" y="568"/>
                </a:lnTo>
                <a:lnTo>
                  <a:pt x="1571" y="568"/>
                </a:lnTo>
                <a:lnTo>
                  <a:pt x="1569" y="570"/>
                </a:lnTo>
                <a:lnTo>
                  <a:pt x="1569" y="570"/>
                </a:lnTo>
                <a:lnTo>
                  <a:pt x="1567" y="570"/>
                </a:lnTo>
                <a:lnTo>
                  <a:pt x="1565" y="570"/>
                </a:lnTo>
                <a:lnTo>
                  <a:pt x="1565" y="572"/>
                </a:lnTo>
                <a:lnTo>
                  <a:pt x="1567" y="572"/>
                </a:lnTo>
                <a:lnTo>
                  <a:pt x="1569" y="577"/>
                </a:lnTo>
                <a:lnTo>
                  <a:pt x="1571" y="579"/>
                </a:lnTo>
                <a:lnTo>
                  <a:pt x="1574" y="579"/>
                </a:lnTo>
                <a:lnTo>
                  <a:pt x="1576" y="581"/>
                </a:lnTo>
                <a:lnTo>
                  <a:pt x="1580" y="579"/>
                </a:lnTo>
                <a:lnTo>
                  <a:pt x="1580" y="579"/>
                </a:lnTo>
                <a:lnTo>
                  <a:pt x="1578" y="581"/>
                </a:lnTo>
                <a:lnTo>
                  <a:pt x="1578" y="581"/>
                </a:lnTo>
                <a:lnTo>
                  <a:pt x="1580" y="581"/>
                </a:lnTo>
                <a:lnTo>
                  <a:pt x="1582" y="583"/>
                </a:lnTo>
                <a:lnTo>
                  <a:pt x="1586" y="583"/>
                </a:lnTo>
                <a:lnTo>
                  <a:pt x="1588" y="585"/>
                </a:lnTo>
                <a:lnTo>
                  <a:pt x="1590" y="587"/>
                </a:lnTo>
                <a:lnTo>
                  <a:pt x="1592" y="587"/>
                </a:lnTo>
                <a:lnTo>
                  <a:pt x="1595" y="585"/>
                </a:lnTo>
                <a:lnTo>
                  <a:pt x="1597" y="585"/>
                </a:lnTo>
                <a:lnTo>
                  <a:pt x="1599" y="587"/>
                </a:lnTo>
                <a:lnTo>
                  <a:pt x="1601" y="587"/>
                </a:lnTo>
                <a:lnTo>
                  <a:pt x="1603" y="591"/>
                </a:lnTo>
                <a:lnTo>
                  <a:pt x="1607" y="593"/>
                </a:lnTo>
                <a:lnTo>
                  <a:pt x="1607" y="593"/>
                </a:lnTo>
                <a:lnTo>
                  <a:pt x="1611" y="596"/>
                </a:lnTo>
                <a:lnTo>
                  <a:pt x="1613" y="598"/>
                </a:lnTo>
                <a:lnTo>
                  <a:pt x="1615" y="598"/>
                </a:lnTo>
                <a:lnTo>
                  <a:pt x="1618" y="598"/>
                </a:lnTo>
                <a:lnTo>
                  <a:pt x="1630" y="600"/>
                </a:lnTo>
                <a:lnTo>
                  <a:pt x="1632" y="600"/>
                </a:lnTo>
                <a:lnTo>
                  <a:pt x="1632" y="602"/>
                </a:lnTo>
                <a:lnTo>
                  <a:pt x="1634" y="602"/>
                </a:lnTo>
                <a:lnTo>
                  <a:pt x="1641" y="604"/>
                </a:lnTo>
                <a:lnTo>
                  <a:pt x="1643" y="604"/>
                </a:lnTo>
                <a:lnTo>
                  <a:pt x="1645" y="606"/>
                </a:lnTo>
                <a:lnTo>
                  <a:pt x="1647" y="606"/>
                </a:lnTo>
                <a:lnTo>
                  <a:pt x="1647" y="606"/>
                </a:lnTo>
                <a:lnTo>
                  <a:pt x="1649" y="606"/>
                </a:lnTo>
                <a:lnTo>
                  <a:pt x="1651" y="606"/>
                </a:lnTo>
                <a:lnTo>
                  <a:pt x="1651" y="604"/>
                </a:lnTo>
                <a:lnTo>
                  <a:pt x="1649" y="602"/>
                </a:lnTo>
                <a:lnTo>
                  <a:pt x="1649" y="602"/>
                </a:lnTo>
                <a:lnTo>
                  <a:pt x="1651" y="600"/>
                </a:lnTo>
                <a:lnTo>
                  <a:pt x="1651" y="600"/>
                </a:lnTo>
                <a:lnTo>
                  <a:pt x="1651" y="598"/>
                </a:lnTo>
                <a:lnTo>
                  <a:pt x="1651" y="598"/>
                </a:lnTo>
                <a:lnTo>
                  <a:pt x="1651" y="598"/>
                </a:lnTo>
                <a:lnTo>
                  <a:pt x="1647" y="596"/>
                </a:lnTo>
                <a:lnTo>
                  <a:pt x="1647" y="596"/>
                </a:lnTo>
                <a:lnTo>
                  <a:pt x="1645" y="593"/>
                </a:lnTo>
                <a:lnTo>
                  <a:pt x="1645" y="591"/>
                </a:lnTo>
                <a:lnTo>
                  <a:pt x="1643" y="589"/>
                </a:lnTo>
                <a:lnTo>
                  <a:pt x="1641" y="589"/>
                </a:lnTo>
                <a:lnTo>
                  <a:pt x="1639" y="587"/>
                </a:lnTo>
                <a:lnTo>
                  <a:pt x="1636" y="587"/>
                </a:lnTo>
                <a:lnTo>
                  <a:pt x="1634" y="585"/>
                </a:lnTo>
                <a:lnTo>
                  <a:pt x="1632" y="585"/>
                </a:lnTo>
                <a:lnTo>
                  <a:pt x="1632" y="583"/>
                </a:lnTo>
                <a:lnTo>
                  <a:pt x="1630" y="583"/>
                </a:lnTo>
                <a:lnTo>
                  <a:pt x="1626" y="581"/>
                </a:lnTo>
                <a:lnTo>
                  <a:pt x="1626" y="581"/>
                </a:lnTo>
                <a:lnTo>
                  <a:pt x="1628" y="579"/>
                </a:lnTo>
                <a:lnTo>
                  <a:pt x="1628" y="579"/>
                </a:lnTo>
                <a:lnTo>
                  <a:pt x="1626" y="579"/>
                </a:lnTo>
                <a:lnTo>
                  <a:pt x="1624" y="579"/>
                </a:lnTo>
                <a:lnTo>
                  <a:pt x="1620" y="577"/>
                </a:lnTo>
                <a:lnTo>
                  <a:pt x="1620" y="577"/>
                </a:lnTo>
                <a:lnTo>
                  <a:pt x="1618" y="572"/>
                </a:lnTo>
                <a:lnTo>
                  <a:pt x="1615" y="570"/>
                </a:lnTo>
                <a:lnTo>
                  <a:pt x="1613" y="568"/>
                </a:lnTo>
                <a:lnTo>
                  <a:pt x="1611" y="568"/>
                </a:lnTo>
                <a:lnTo>
                  <a:pt x="1609" y="564"/>
                </a:lnTo>
                <a:lnTo>
                  <a:pt x="1609" y="564"/>
                </a:lnTo>
                <a:lnTo>
                  <a:pt x="1613" y="564"/>
                </a:lnTo>
                <a:lnTo>
                  <a:pt x="1615" y="564"/>
                </a:lnTo>
                <a:lnTo>
                  <a:pt x="1620" y="566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70"/>
                </a:lnTo>
                <a:lnTo>
                  <a:pt x="1626" y="566"/>
                </a:lnTo>
                <a:lnTo>
                  <a:pt x="1624" y="564"/>
                </a:lnTo>
                <a:lnTo>
                  <a:pt x="1624" y="564"/>
                </a:lnTo>
                <a:lnTo>
                  <a:pt x="1626" y="566"/>
                </a:lnTo>
                <a:lnTo>
                  <a:pt x="1630" y="570"/>
                </a:lnTo>
                <a:lnTo>
                  <a:pt x="1632" y="572"/>
                </a:lnTo>
                <a:lnTo>
                  <a:pt x="1634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6" y="575"/>
                </a:lnTo>
                <a:lnTo>
                  <a:pt x="1639" y="577"/>
                </a:lnTo>
                <a:lnTo>
                  <a:pt x="1639" y="577"/>
                </a:lnTo>
                <a:lnTo>
                  <a:pt x="1641" y="577"/>
                </a:lnTo>
                <a:lnTo>
                  <a:pt x="1641" y="579"/>
                </a:lnTo>
                <a:lnTo>
                  <a:pt x="1641" y="579"/>
                </a:lnTo>
                <a:lnTo>
                  <a:pt x="1641" y="579"/>
                </a:lnTo>
                <a:lnTo>
                  <a:pt x="1643" y="579"/>
                </a:lnTo>
                <a:lnTo>
                  <a:pt x="1643" y="579"/>
                </a:lnTo>
                <a:lnTo>
                  <a:pt x="1643" y="575"/>
                </a:lnTo>
                <a:lnTo>
                  <a:pt x="1643" y="575"/>
                </a:lnTo>
                <a:lnTo>
                  <a:pt x="1643" y="577"/>
                </a:lnTo>
                <a:lnTo>
                  <a:pt x="1645" y="579"/>
                </a:lnTo>
                <a:lnTo>
                  <a:pt x="1645" y="581"/>
                </a:lnTo>
                <a:lnTo>
                  <a:pt x="1647" y="581"/>
                </a:lnTo>
                <a:lnTo>
                  <a:pt x="1649" y="581"/>
                </a:lnTo>
                <a:lnTo>
                  <a:pt x="1649" y="581"/>
                </a:lnTo>
                <a:lnTo>
                  <a:pt x="1649" y="579"/>
                </a:lnTo>
                <a:lnTo>
                  <a:pt x="1647" y="579"/>
                </a:lnTo>
                <a:lnTo>
                  <a:pt x="1649" y="579"/>
                </a:lnTo>
                <a:lnTo>
                  <a:pt x="1651" y="581"/>
                </a:lnTo>
                <a:lnTo>
                  <a:pt x="1653" y="581"/>
                </a:lnTo>
                <a:lnTo>
                  <a:pt x="1653" y="583"/>
                </a:lnTo>
                <a:lnTo>
                  <a:pt x="1653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5" y="583"/>
                </a:lnTo>
                <a:lnTo>
                  <a:pt x="1657" y="583"/>
                </a:lnTo>
                <a:lnTo>
                  <a:pt x="1659" y="585"/>
                </a:lnTo>
                <a:lnTo>
                  <a:pt x="1662" y="587"/>
                </a:lnTo>
                <a:lnTo>
                  <a:pt x="1664" y="589"/>
                </a:lnTo>
                <a:lnTo>
                  <a:pt x="1664" y="589"/>
                </a:lnTo>
                <a:lnTo>
                  <a:pt x="1666" y="589"/>
                </a:lnTo>
                <a:lnTo>
                  <a:pt x="1666" y="587"/>
                </a:lnTo>
                <a:lnTo>
                  <a:pt x="1664" y="583"/>
                </a:lnTo>
                <a:lnTo>
                  <a:pt x="1664" y="583"/>
                </a:lnTo>
                <a:lnTo>
                  <a:pt x="1668" y="583"/>
                </a:lnTo>
                <a:lnTo>
                  <a:pt x="1668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3"/>
                </a:lnTo>
                <a:lnTo>
                  <a:pt x="1670" y="581"/>
                </a:lnTo>
                <a:lnTo>
                  <a:pt x="1668" y="579"/>
                </a:lnTo>
                <a:lnTo>
                  <a:pt x="1668" y="579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5"/>
                </a:lnTo>
                <a:lnTo>
                  <a:pt x="1666" y="572"/>
                </a:lnTo>
                <a:lnTo>
                  <a:pt x="1666" y="570"/>
                </a:lnTo>
                <a:lnTo>
                  <a:pt x="1666" y="566"/>
                </a:lnTo>
                <a:lnTo>
                  <a:pt x="1664" y="566"/>
                </a:lnTo>
                <a:lnTo>
                  <a:pt x="1664" y="564"/>
                </a:lnTo>
                <a:lnTo>
                  <a:pt x="1664" y="564"/>
                </a:lnTo>
                <a:lnTo>
                  <a:pt x="1666" y="566"/>
                </a:lnTo>
                <a:lnTo>
                  <a:pt x="1668" y="568"/>
                </a:lnTo>
                <a:lnTo>
                  <a:pt x="1668" y="568"/>
                </a:lnTo>
                <a:lnTo>
                  <a:pt x="1670" y="575"/>
                </a:lnTo>
                <a:lnTo>
                  <a:pt x="1670" y="575"/>
                </a:lnTo>
                <a:lnTo>
                  <a:pt x="1672" y="575"/>
                </a:lnTo>
                <a:lnTo>
                  <a:pt x="1672" y="575"/>
                </a:lnTo>
                <a:lnTo>
                  <a:pt x="1674" y="572"/>
                </a:lnTo>
                <a:lnTo>
                  <a:pt x="1674" y="570"/>
                </a:lnTo>
                <a:lnTo>
                  <a:pt x="1672" y="568"/>
                </a:lnTo>
                <a:lnTo>
                  <a:pt x="1672" y="566"/>
                </a:lnTo>
                <a:lnTo>
                  <a:pt x="1674" y="566"/>
                </a:lnTo>
                <a:lnTo>
                  <a:pt x="1674" y="564"/>
                </a:lnTo>
                <a:lnTo>
                  <a:pt x="1674" y="562"/>
                </a:lnTo>
                <a:lnTo>
                  <a:pt x="1672" y="560"/>
                </a:lnTo>
                <a:lnTo>
                  <a:pt x="1672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60"/>
                </a:lnTo>
                <a:lnTo>
                  <a:pt x="1670" y="558"/>
                </a:lnTo>
                <a:lnTo>
                  <a:pt x="1670" y="558"/>
                </a:lnTo>
                <a:lnTo>
                  <a:pt x="1670" y="558"/>
                </a:lnTo>
                <a:lnTo>
                  <a:pt x="1668" y="558"/>
                </a:lnTo>
                <a:lnTo>
                  <a:pt x="1666" y="558"/>
                </a:lnTo>
                <a:lnTo>
                  <a:pt x="1664" y="558"/>
                </a:lnTo>
                <a:lnTo>
                  <a:pt x="1664" y="558"/>
                </a:lnTo>
                <a:lnTo>
                  <a:pt x="1664" y="556"/>
                </a:lnTo>
                <a:lnTo>
                  <a:pt x="1664" y="556"/>
                </a:lnTo>
                <a:lnTo>
                  <a:pt x="1664" y="556"/>
                </a:lnTo>
                <a:lnTo>
                  <a:pt x="1662" y="554"/>
                </a:lnTo>
                <a:lnTo>
                  <a:pt x="1662" y="554"/>
                </a:lnTo>
                <a:lnTo>
                  <a:pt x="1657" y="552"/>
                </a:lnTo>
                <a:lnTo>
                  <a:pt x="1657" y="552"/>
                </a:lnTo>
                <a:lnTo>
                  <a:pt x="1659" y="552"/>
                </a:lnTo>
                <a:lnTo>
                  <a:pt x="1662" y="552"/>
                </a:lnTo>
                <a:lnTo>
                  <a:pt x="1664" y="552"/>
                </a:lnTo>
                <a:lnTo>
                  <a:pt x="1666" y="547"/>
                </a:lnTo>
                <a:lnTo>
                  <a:pt x="1664" y="547"/>
                </a:lnTo>
                <a:lnTo>
                  <a:pt x="1664" y="547"/>
                </a:lnTo>
                <a:lnTo>
                  <a:pt x="1659" y="547"/>
                </a:lnTo>
                <a:lnTo>
                  <a:pt x="1657" y="547"/>
                </a:lnTo>
                <a:lnTo>
                  <a:pt x="1659" y="545"/>
                </a:lnTo>
                <a:lnTo>
                  <a:pt x="1662" y="545"/>
                </a:lnTo>
                <a:lnTo>
                  <a:pt x="1662" y="543"/>
                </a:lnTo>
                <a:lnTo>
                  <a:pt x="1659" y="541"/>
                </a:lnTo>
                <a:lnTo>
                  <a:pt x="1659" y="541"/>
                </a:lnTo>
                <a:lnTo>
                  <a:pt x="1657" y="541"/>
                </a:lnTo>
                <a:lnTo>
                  <a:pt x="1657" y="541"/>
                </a:lnTo>
                <a:lnTo>
                  <a:pt x="1655" y="539"/>
                </a:lnTo>
                <a:lnTo>
                  <a:pt x="1653" y="537"/>
                </a:lnTo>
                <a:lnTo>
                  <a:pt x="1651" y="539"/>
                </a:lnTo>
                <a:lnTo>
                  <a:pt x="1649" y="539"/>
                </a:lnTo>
                <a:lnTo>
                  <a:pt x="1649" y="541"/>
                </a:lnTo>
                <a:lnTo>
                  <a:pt x="1649" y="541"/>
                </a:lnTo>
                <a:lnTo>
                  <a:pt x="1647" y="541"/>
                </a:lnTo>
                <a:lnTo>
                  <a:pt x="1647" y="541"/>
                </a:lnTo>
                <a:lnTo>
                  <a:pt x="1649" y="539"/>
                </a:lnTo>
                <a:lnTo>
                  <a:pt x="1649" y="539"/>
                </a:lnTo>
                <a:lnTo>
                  <a:pt x="1647" y="537"/>
                </a:lnTo>
                <a:lnTo>
                  <a:pt x="1645" y="535"/>
                </a:lnTo>
                <a:lnTo>
                  <a:pt x="1643" y="535"/>
                </a:lnTo>
                <a:lnTo>
                  <a:pt x="1643" y="535"/>
                </a:lnTo>
                <a:lnTo>
                  <a:pt x="1643" y="539"/>
                </a:lnTo>
                <a:lnTo>
                  <a:pt x="1641" y="539"/>
                </a:lnTo>
                <a:lnTo>
                  <a:pt x="1641" y="539"/>
                </a:lnTo>
                <a:lnTo>
                  <a:pt x="1641" y="535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9" y="533"/>
                </a:lnTo>
                <a:lnTo>
                  <a:pt x="1636" y="533"/>
                </a:lnTo>
                <a:lnTo>
                  <a:pt x="1636" y="533"/>
                </a:lnTo>
                <a:lnTo>
                  <a:pt x="1636" y="531"/>
                </a:lnTo>
                <a:lnTo>
                  <a:pt x="1636" y="528"/>
                </a:lnTo>
                <a:lnTo>
                  <a:pt x="1634" y="528"/>
                </a:lnTo>
                <a:lnTo>
                  <a:pt x="1632" y="526"/>
                </a:lnTo>
                <a:lnTo>
                  <a:pt x="1632" y="526"/>
                </a:lnTo>
                <a:lnTo>
                  <a:pt x="1632" y="526"/>
                </a:lnTo>
                <a:lnTo>
                  <a:pt x="1634" y="524"/>
                </a:lnTo>
                <a:lnTo>
                  <a:pt x="1634" y="524"/>
                </a:lnTo>
                <a:lnTo>
                  <a:pt x="1632" y="524"/>
                </a:lnTo>
                <a:lnTo>
                  <a:pt x="1632" y="522"/>
                </a:lnTo>
                <a:lnTo>
                  <a:pt x="1632" y="522"/>
                </a:lnTo>
                <a:lnTo>
                  <a:pt x="1632" y="522"/>
                </a:lnTo>
                <a:lnTo>
                  <a:pt x="1630" y="520"/>
                </a:lnTo>
                <a:lnTo>
                  <a:pt x="1628" y="520"/>
                </a:lnTo>
                <a:lnTo>
                  <a:pt x="1628" y="520"/>
                </a:lnTo>
                <a:lnTo>
                  <a:pt x="1626" y="520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2"/>
                </a:lnTo>
                <a:lnTo>
                  <a:pt x="1624" y="520"/>
                </a:lnTo>
                <a:lnTo>
                  <a:pt x="1624" y="516"/>
                </a:lnTo>
                <a:lnTo>
                  <a:pt x="1624" y="516"/>
                </a:lnTo>
                <a:lnTo>
                  <a:pt x="1624" y="516"/>
                </a:lnTo>
                <a:lnTo>
                  <a:pt x="1622" y="516"/>
                </a:lnTo>
                <a:lnTo>
                  <a:pt x="1620" y="514"/>
                </a:lnTo>
                <a:lnTo>
                  <a:pt x="1620" y="514"/>
                </a:lnTo>
                <a:lnTo>
                  <a:pt x="1620" y="512"/>
                </a:lnTo>
                <a:lnTo>
                  <a:pt x="1620" y="510"/>
                </a:lnTo>
                <a:lnTo>
                  <a:pt x="1620" y="510"/>
                </a:lnTo>
                <a:lnTo>
                  <a:pt x="1615" y="508"/>
                </a:lnTo>
                <a:lnTo>
                  <a:pt x="1613" y="508"/>
                </a:lnTo>
                <a:lnTo>
                  <a:pt x="1611" y="508"/>
                </a:lnTo>
                <a:lnTo>
                  <a:pt x="1611" y="508"/>
                </a:lnTo>
                <a:lnTo>
                  <a:pt x="1615" y="505"/>
                </a:lnTo>
                <a:lnTo>
                  <a:pt x="1615" y="505"/>
                </a:lnTo>
                <a:lnTo>
                  <a:pt x="1620" y="508"/>
                </a:lnTo>
                <a:lnTo>
                  <a:pt x="1624" y="512"/>
                </a:lnTo>
                <a:lnTo>
                  <a:pt x="1626" y="512"/>
                </a:lnTo>
                <a:lnTo>
                  <a:pt x="1628" y="514"/>
                </a:lnTo>
                <a:lnTo>
                  <a:pt x="1632" y="514"/>
                </a:lnTo>
                <a:lnTo>
                  <a:pt x="1632" y="514"/>
                </a:lnTo>
                <a:lnTo>
                  <a:pt x="1632" y="512"/>
                </a:lnTo>
                <a:lnTo>
                  <a:pt x="1634" y="512"/>
                </a:lnTo>
                <a:lnTo>
                  <a:pt x="1632" y="510"/>
                </a:lnTo>
                <a:lnTo>
                  <a:pt x="1630" y="508"/>
                </a:lnTo>
                <a:lnTo>
                  <a:pt x="1626" y="505"/>
                </a:lnTo>
                <a:lnTo>
                  <a:pt x="1626" y="503"/>
                </a:lnTo>
                <a:lnTo>
                  <a:pt x="1624" y="501"/>
                </a:lnTo>
                <a:lnTo>
                  <a:pt x="1624" y="499"/>
                </a:lnTo>
                <a:lnTo>
                  <a:pt x="1626" y="501"/>
                </a:lnTo>
                <a:lnTo>
                  <a:pt x="1628" y="501"/>
                </a:lnTo>
                <a:lnTo>
                  <a:pt x="1632" y="503"/>
                </a:lnTo>
                <a:lnTo>
                  <a:pt x="1632" y="503"/>
                </a:lnTo>
                <a:lnTo>
                  <a:pt x="1634" y="503"/>
                </a:lnTo>
                <a:lnTo>
                  <a:pt x="1634" y="503"/>
                </a:lnTo>
                <a:lnTo>
                  <a:pt x="1634" y="501"/>
                </a:lnTo>
                <a:lnTo>
                  <a:pt x="1632" y="499"/>
                </a:lnTo>
                <a:lnTo>
                  <a:pt x="1632" y="497"/>
                </a:lnTo>
                <a:lnTo>
                  <a:pt x="1634" y="499"/>
                </a:lnTo>
                <a:lnTo>
                  <a:pt x="1636" y="499"/>
                </a:lnTo>
                <a:lnTo>
                  <a:pt x="1639" y="499"/>
                </a:lnTo>
                <a:lnTo>
                  <a:pt x="1639" y="497"/>
                </a:lnTo>
                <a:lnTo>
                  <a:pt x="1636" y="497"/>
                </a:lnTo>
                <a:lnTo>
                  <a:pt x="1636" y="497"/>
                </a:lnTo>
                <a:lnTo>
                  <a:pt x="1639" y="497"/>
                </a:lnTo>
                <a:lnTo>
                  <a:pt x="1641" y="499"/>
                </a:lnTo>
                <a:lnTo>
                  <a:pt x="1641" y="499"/>
                </a:lnTo>
                <a:lnTo>
                  <a:pt x="1641" y="501"/>
                </a:lnTo>
                <a:lnTo>
                  <a:pt x="1645" y="505"/>
                </a:lnTo>
                <a:lnTo>
                  <a:pt x="1645" y="505"/>
                </a:lnTo>
                <a:lnTo>
                  <a:pt x="1647" y="505"/>
                </a:lnTo>
                <a:lnTo>
                  <a:pt x="1649" y="508"/>
                </a:lnTo>
                <a:lnTo>
                  <a:pt x="1651" y="508"/>
                </a:lnTo>
                <a:lnTo>
                  <a:pt x="1653" y="508"/>
                </a:lnTo>
                <a:lnTo>
                  <a:pt x="1653" y="508"/>
                </a:lnTo>
                <a:lnTo>
                  <a:pt x="1655" y="508"/>
                </a:lnTo>
                <a:lnTo>
                  <a:pt x="1655" y="508"/>
                </a:lnTo>
                <a:lnTo>
                  <a:pt x="1657" y="508"/>
                </a:lnTo>
                <a:lnTo>
                  <a:pt x="1653" y="510"/>
                </a:lnTo>
                <a:lnTo>
                  <a:pt x="1653" y="512"/>
                </a:lnTo>
                <a:lnTo>
                  <a:pt x="1653" y="512"/>
                </a:lnTo>
                <a:lnTo>
                  <a:pt x="1657" y="512"/>
                </a:lnTo>
                <a:lnTo>
                  <a:pt x="1659" y="512"/>
                </a:lnTo>
                <a:lnTo>
                  <a:pt x="1662" y="512"/>
                </a:lnTo>
                <a:lnTo>
                  <a:pt x="1666" y="510"/>
                </a:lnTo>
                <a:lnTo>
                  <a:pt x="1668" y="508"/>
                </a:lnTo>
                <a:lnTo>
                  <a:pt x="1670" y="505"/>
                </a:lnTo>
                <a:lnTo>
                  <a:pt x="1672" y="505"/>
                </a:lnTo>
                <a:lnTo>
                  <a:pt x="1674" y="503"/>
                </a:lnTo>
                <a:lnTo>
                  <a:pt x="1674" y="503"/>
                </a:lnTo>
                <a:lnTo>
                  <a:pt x="1672" y="505"/>
                </a:lnTo>
                <a:lnTo>
                  <a:pt x="1670" y="508"/>
                </a:lnTo>
                <a:lnTo>
                  <a:pt x="1670" y="510"/>
                </a:lnTo>
                <a:lnTo>
                  <a:pt x="1668" y="512"/>
                </a:lnTo>
                <a:lnTo>
                  <a:pt x="1666" y="512"/>
                </a:lnTo>
                <a:lnTo>
                  <a:pt x="1664" y="514"/>
                </a:lnTo>
                <a:lnTo>
                  <a:pt x="1662" y="514"/>
                </a:lnTo>
                <a:lnTo>
                  <a:pt x="1662" y="516"/>
                </a:lnTo>
                <a:lnTo>
                  <a:pt x="1659" y="518"/>
                </a:lnTo>
                <a:lnTo>
                  <a:pt x="1662" y="518"/>
                </a:lnTo>
                <a:lnTo>
                  <a:pt x="1662" y="518"/>
                </a:lnTo>
                <a:lnTo>
                  <a:pt x="1662" y="520"/>
                </a:lnTo>
                <a:lnTo>
                  <a:pt x="1664" y="522"/>
                </a:lnTo>
                <a:lnTo>
                  <a:pt x="1664" y="522"/>
                </a:lnTo>
                <a:lnTo>
                  <a:pt x="1664" y="524"/>
                </a:lnTo>
                <a:lnTo>
                  <a:pt x="1666" y="526"/>
                </a:lnTo>
                <a:lnTo>
                  <a:pt x="1668" y="528"/>
                </a:lnTo>
                <a:lnTo>
                  <a:pt x="1670" y="531"/>
                </a:lnTo>
                <a:lnTo>
                  <a:pt x="1670" y="531"/>
                </a:lnTo>
                <a:lnTo>
                  <a:pt x="1672" y="533"/>
                </a:lnTo>
                <a:lnTo>
                  <a:pt x="1674" y="528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6"/>
                </a:lnTo>
                <a:lnTo>
                  <a:pt x="1676" y="528"/>
                </a:lnTo>
                <a:lnTo>
                  <a:pt x="1676" y="531"/>
                </a:lnTo>
                <a:lnTo>
                  <a:pt x="1676" y="533"/>
                </a:lnTo>
                <a:lnTo>
                  <a:pt x="1678" y="533"/>
                </a:lnTo>
                <a:lnTo>
                  <a:pt x="1680" y="533"/>
                </a:lnTo>
                <a:lnTo>
                  <a:pt x="1680" y="533"/>
                </a:lnTo>
                <a:lnTo>
                  <a:pt x="1683" y="533"/>
                </a:lnTo>
                <a:lnTo>
                  <a:pt x="1683" y="533"/>
                </a:lnTo>
                <a:lnTo>
                  <a:pt x="1683" y="535"/>
                </a:lnTo>
                <a:lnTo>
                  <a:pt x="1685" y="535"/>
                </a:lnTo>
                <a:lnTo>
                  <a:pt x="1687" y="537"/>
                </a:lnTo>
                <a:lnTo>
                  <a:pt x="1689" y="535"/>
                </a:lnTo>
                <a:lnTo>
                  <a:pt x="1689" y="533"/>
                </a:lnTo>
                <a:lnTo>
                  <a:pt x="1689" y="531"/>
                </a:lnTo>
                <a:lnTo>
                  <a:pt x="1689" y="522"/>
                </a:lnTo>
                <a:lnTo>
                  <a:pt x="1691" y="520"/>
                </a:lnTo>
                <a:lnTo>
                  <a:pt x="1687" y="520"/>
                </a:lnTo>
                <a:lnTo>
                  <a:pt x="1685" y="520"/>
                </a:lnTo>
                <a:lnTo>
                  <a:pt x="1685" y="520"/>
                </a:lnTo>
                <a:lnTo>
                  <a:pt x="1689" y="518"/>
                </a:lnTo>
                <a:lnTo>
                  <a:pt x="1689" y="518"/>
                </a:lnTo>
                <a:lnTo>
                  <a:pt x="1689" y="516"/>
                </a:lnTo>
                <a:lnTo>
                  <a:pt x="1689" y="516"/>
                </a:lnTo>
                <a:lnTo>
                  <a:pt x="1691" y="518"/>
                </a:lnTo>
                <a:lnTo>
                  <a:pt x="1693" y="520"/>
                </a:lnTo>
                <a:lnTo>
                  <a:pt x="1695" y="520"/>
                </a:lnTo>
                <a:lnTo>
                  <a:pt x="1697" y="520"/>
                </a:lnTo>
                <a:lnTo>
                  <a:pt x="1699" y="520"/>
                </a:lnTo>
                <a:lnTo>
                  <a:pt x="1699" y="520"/>
                </a:lnTo>
                <a:lnTo>
                  <a:pt x="1701" y="518"/>
                </a:lnTo>
                <a:lnTo>
                  <a:pt x="1703" y="516"/>
                </a:lnTo>
                <a:lnTo>
                  <a:pt x="1703" y="516"/>
                </a:lnTo>
                <a:lnTo>
                  <a:pt x="1703" y="514"/>
                </a:lnTo>
                <a:lnTo>
                  <a:pt x="1703" y="514"/>
                </a:lnTo>
                <a:lnTo>
                  <a:pt x="1703" y="514"/>
                </a:lnTo>
                <a:lnTo>
                  <a:pt x="1701" y="512"/>
                </a:lnTo>
                <a:lnTo>
                  <a:pt x="1701" y="512"/>
                </a:lnTo>
                <a:lnTo>
                  <a:pt x="1701" y="512"/>
                </a:lnTo>
                <a:lnTo>
                  <a:pt x="1703" y="512"/>
                </a:lnTo>
                <a:lnTo>
                  <a:pt x="1706" y="512"/>
                </a:lnTo>
                <a:lnTo>
                  <a:pt x="1708" y="512"/>
                </a:lnTo>
                <a:lnTo>
                  <a:pt x="1710" y="512"/>
                </a:lnTo>
                <a:lnTo>
                  <a:pt x="1710" y="510"/>
                </a:lnTo>
                <a:lnTo>
                  <a:pt x="1706" y="508"/>
                </a:lnTo>
                <a:lnTo>
                  <a:pt x="1701" y="505"/>
                </a:lnTo>
                <a:lnTo>
                  <a:pt x="1701" y="505"/>
                </a:lnTo>
                <a:lnTo>
                  <a:pt x="1703" y="505"/>
                </a:lnTo>
                <a:lnTo>
                  <a:pt x="1703" y="503"/>
                </a:lnTo>
                <a:lnTo>
                  <a:pt x="1701" y="501"/>
                </a:lnTo>
                <a:lnTo>
                  <a:pt x="1701" y="501"/>
                </a:lnTo>
                <a:lnTo>
                  <a:pt x="1703" y="501"/>
                </a:lnTo>
                <a:lnTo>
                  <a:pt x="1706" y="501"/>
                </a:lnTo>
                <a:lnTo>
                  <a:pt x="1708" y="503"/>
                </a:lnTo>
                <a:lnTo>
                  <a:pt x="1710" y="503"/>
                </a:lnTo>
                <a:lnTo>
                  <a:pt x="1712" y="503"/>
                </a:lnTo>
                <a:lnTo>
                  <a:pt x="1716" y="503"/>
                </a:lnTo>
                <a:lnTo>
                  <a:pt x="1716" y="501"/>
                </a:lnTo>
                <a:lnTo>
                  <a:pt x="1714" y="499"/>
                </a:lnTo>
                <a:lnTo>
                  <a:pt x="1708" y="497"/>
                </a:lnTo>
                <a:lnTo>
                  <a:pt x="1708" y="497"/>
                </a:lnTo>
                <a:lnTo>
                  <a:pt x="1710" y="495"/>
                </a:lnTo>
                <a:lnTo>
                  <a:pt x="1712" y="495"/>
                </a:lnTo>
                <a:lnTo>
                  <a:pt x="1714" y="497"/>
                </a:lnTo>
                <a:lnTo>
                  <a:pt x="1716" y="499"/>
                </a:lnTo>
                <a:lnTo>
                  <a:pt x="1718" y="497"/>
                </a:lnTo>
                <a:lnTo>
                  <a:pt x="1720" y="497"/>
                </a:lnTo>
                <a:lnTo>
                  <a:pt x="1720" y="497"/>
                </a:lnTo>
                <a:lnTo>
                  <a:pt x="1718" y="495"/>
                </a:lnTo>
                <a:lnTo>
                  <a:pt x="1716" y="493"/>
                </a:lnTo>
                <a:lnTo>
                  <a:pt x="1712" y="489"/>
                </a:lnTo>
                <a:lnTo>
                  <a:pt x="1710" y="487"/>
                </a:lnTo>
                <a:lnTo>
                  <a:pt x="1708" y="487"/>
                </a:lnTo>
                <a:lnTo>
                  <a:pt x="1703" y="491"/>
                </a:lnTo>
                <a:lnTo>
                  <a:pt x="1701" y="489"/>
                </a:lnTo>
                <a:lnTo>
                  <a:pt x="1699" y="489"/>
                </a:lnTo>
                <a:lnTo>
                  <a:pt x="1699" y="489"/>
                </a:lnTo>
                <a:lnTo>
                  <a:pt x="1697" y="489"/>
                </a:lnTo>
                <a:lnTo>
                  <a:pt x="1695" y="489"/>
                </a:lnTo>
                <a:lnTo>
                  <a:pt x="1693" y="489"/>
                </a:lnTo>
                <a:lnTo>
                  <a:pt x="1689" y="491"/>
                </a:lnTo>
                <a:lnTo>
                  <a:pt x="1687" y="493"/>
                </a:lnTo>
                <a:lnTo>
                  <a:pt x="1685" y="493"/>
                </a:lnTo>
                <a:lnTo>
                  <a:pt x="1691" y="489"/>
                </a:lnTo>
                <a:lnTo>
                  <a:pt x="1691" y="487"/>
                </a:lnTo>
                <a:lnTo>
                  <a:pt x="1691" y="487"/>
                </a:lnTo>
                <a:lnTo>
                  <a:pt x="1693" y="484"/>
                </a:lnTo>
                <a:lnTo>
                  <a:pt x="1693" y="482"/>
                </a:lnTo>
                <a:lnTo>
                  <a:pt x="1695" y="482"/>
                </a:lnTo>
                <a:lnTo>
                  <a:pt x="1691" y="480"/>
                </a:lnTo>
                <a:lnTo>
                  <a:pt x="1687" y="478"/>
                </a:lnTo>
                <a:lnTo>
                  <a:pt x="1687" y="478"/>
                </a:lnTo>
                <a:lnTo>
                  <a:pt x="1685" y="480"/>
                </a:lnTo>
                <a:lnTo>
                  <a:pt x="1683" y="480"/>
                </a:lnTo>
                <a:lnTo>
                  <a:pt x="1683" y="480"/>
                </a:lnTo>
                <a:lnTo>
                  <a:pt x="1680" y="480"/>
                </a:lnTo>
                <a:lnTo>
                  <a:pt x="1678" y="482"/>
                </a:lnTo>
                <a:lnTo>
                  <a:pt x="1676" y="482"/>
                </a:lnTo>
                <a:lnTo>
                  <a:pt x="1674" y="480"/>
                </a:lnTo>
                <a:lnTo>
                  <a:pt x="1672" y="480"/>
                </a:lnTo>
                <a:lnTo>
                  <a:pt x="1670" y="478"/>
                </a:lnTo>
                <a:lnTo>
                  <a:pt x="1672" y="478"/>
                </a:lnTo>
                <a:lnTo>
                  <a:pt x="1674" y="480"/>
                </a:lnTo>
                <a:lnTo>
                  <a:pt x="1676" y="478"/>
                </a:lnTo>
                <a:lnTo>
                  <a:pt x="1680" y="478"/>
                </a:lnTo>
                <a:lnTo>
                  <a:pt x="1680" y="476"/>
                </a:lnTo>
                <a:lnTo>
                  <a:pt x="1683" y="474"/>
                </a:lnTo>
                <a:lnTo>
                  <a:pt x="1680" y="472"/>
                </a:lnTo>
                <a:lnTo>
                  <a:pt x="1678" y="472"/>
                </a:lnTo>
                <a:lnTo>
                  <a:pt x="1674" y="470"/>
                </a:lnTo>
                <a:lnTo>
                  <a:pt x="1672" y="468"/>
                </a:lnTo>
                <a:lnTo>
                  <a:pt x="1672" y="468"/>
                </a:lnTo>
                <a:lnTo>
                  <a:pt x="1668" y="468"/>
                </a:lnTo>
                <a:lnTo>
                  <a:pt x="1666" y="468"/>
                </a:lnTo>
                <a:lnTo>
                  <a:pt x="1666" y="468"/>
                </a:lnTo>
                <a:lnTo>
                  <a:pt x="1666" y="466"/>
                </a:lnTo>
                <a:lnTo>
                  <a:pt x="1666" y="466"/>
                </a:lnTo>
                <a:lnTo>
                  <a:pt x="1668" y="463"/>
                </a:lnTo>
                <a:lnTo>
                  <a:pt x="1668" y="463"/>
                </a:lnTo>
                <a:lnTo>
                  <a:pt x="1668" y="461"/>
                </a:lnTo>
                <a:lnTo>
                  <a:pt x="1666" y="461"/>
                </a:lnTo>
                <a:lnTo>
                  <a:pt x="1666" y="463"/>
                </a:lnTo>
                <a:lnTo>
                  <a:pt x="1662" y="466"/>
                </a:lnTo>
                <a:lnTo>
                  <a:pt x="1659" y="466"/>
                </a:lnTo>
                <a:lnTo>
                  <a:pt x="1659" y="468"/>
                </a:lnTo>
                <a:lnTo>
                  <a:pt x="1659" y="470"/>
                </a:lnTo>
                <a:lnTo>
                  <a:pt x="1659" y="472"/>
                </a:lnTo>
                <a:lnTo>
                  <a:pt x="1659" y="472"/>
                </a:lnTo>
                <a:lnTo>
                  <a:pt x="1657" y="470"/>
                </a:lnTo>
                <a:lnTo>
                  <a:pt x="1657" y="468"/>
                </a:lnTo>
                <a:lnTo>
                  <a:pt x="1659" y="466"/>
                </a:lnTo>
                <a:lnTo>
                  <a:pt x="1659" y="463"/>
                </a:lnTo>
                <a:lnTo>
                  <a:pt x="1657" y="463"/>
                </a:lnTo>
                <a:lnTo>
                  <a:pt x="1655" y="463"/>
                </a:lnTo>
                <a:lnTo>
                  <a:pt x="1655" y="463"/>
                </a:lnTo>
                <a:lnTo>
                  <a:pt x="1653" y="466"/>
                </a:lnTo>
                <a:lnTo>
                  <a:pt x="1651" y="463"/>
                </a:lnTo>
                <a:lnTo>
                  <a:pt x="1653" y="461"/>
                </a:lnTo>
                <a:lnTo>
                  <a:pt x="1653" y="461"/>
                </a:lnTo>
                <a:lnTo>
                  <a:pt x="1651" y="461"/>
                </a:lnTo>
                <a:lnTo>
                  <a:pt x="1649" y="463"/>
                </a:lnTo>
                <a:lnTo>
                  <a:pt x="1647" y="468"/>
                </a:lnTo>
                <a:lnTo>
                  <a:pt x="1647" y="468"/>
                </a:lnTo>
                <a:lnTo>
                  <a:pt x="1645" y="468"/>
                </a:lnTo>
                <a:lnTo>
                  <a:pt x="1645" y="468"/>
                </a:lnTo>
                <a:lnTo>
                  <a:pt x="1645" y="466"/>
                </a:lnTo>
                <a:lnTo>
                  <a:pt x="1645" y="466"/>
                </a:lnTo>
                <a:lnTo>
                  <a:pt x="1647" y="461"/>
                </a:lnTo>
                <a:lnTo>
                  <a:pt x="1647" y="459"/>
                </a:lnTo>
                <a:lnTo>
                  <a:pt x="1649" y="457"/>
                </a:lnTo>
                <a:lnTo>
                  <a:pt x="1645" y="457"/>
                </a:lnTo>
                <a:lnTo>
                  <a:pt x="1643" y="457"/>
                </a:lnTo>
                <a:lnTo>
                  <a:pt x="1643" y="461"/>
                </a:lnTo>
                <a:lnTo>
                  <a:pt x="1643" y="461"/>
                </a:lnTo>
                <a:lnTo>
                  <a:pt x="1641" y="463"/>
                </a:lnTo>
                <a:lnTo>
                  <a:pt x="1641" y="459"/>
                </a:lnTo>
                <a:lnTo>
                  <a:pt x="1641" y="459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61"/>
                </a:lnTo>
                <a:lnTo>
                  <a:pt x="1639" y="459"/>
                </a:lnTo>
                <a:lnTo>
                  <a:pt x="1639" y="457"/>
                </a:lnTo>
                <a:lnTo>
                  <a:pt x="1639" y="457"/>
                </a:lnTo>
                <a:lnTo>
                  <a:pt x="1636" y="455"/>
                </a:lnTo>
                <a:lnTo>
                  <a:pt x="1636" y="453"/>
                </a:lnTo>
                <a:lnTo>
                  <a:pt x="1641" y="453"/>
                </a:lnTo>
                <a:lnTo>
                  <a:pt x="1641" y="453"/>
                </a:lnTo>
                <a:lnTo>
                  <a:pt x="1641" y="451"/>
                </a:lnTo>
                <a:lnTo>
                  <a:pt x="1639" y="451"/>
                </a:lnTo>
                <a:lnTo>
                  <a:pt x="1636" y="451"/>
                </a:lnTo>
                <a:lnTo>
                  <a:pt x="1634" y="451"/>
                </a:lnTo>
                <a:lnTo>
                  <a:pt x="1632" y="451"/>
                </a:lnTo>
                <a:lnTo>
                  <a:pt x="1630" y="451"/>
                </a:lnTo>
                <a:lnTo>
                  <a:pt x="1628" y="451"/>
                </a:lnTo>
                <a:lnTo>
                  <a:pt x="1628" y="449"/>
                </a:lnTo>
                <a:lnTo>
                  <a:pt x="1626" y="449"/>
                </a:lnTo>
                <a:lnTo>
                  <a:pt x="1624" y="451"/>
                </a:lnTo>
                <a:lnTo>
                  <a:pt x="1624" y="451"/>
                </a:lnTo>
                <a:lnTo>
                  <a:pt x="1622" y="449"/>
                </a:lnTo>
                <a:lnTo>
                  <a:pt x="1620" y="449"/>
                </a:lnTo>
                <a:lnTo>
                  <a:pt x="1620" y="447"/>
                </a:lnTo>
                <a:lnTo>
                  <a:pt x="1620" y="447"/>
                </a:lnTo>
                <a:lnTo>
                  <a:pt x="1618" y="445"/>
                </a:lnTo>
                <a:lnTo>
                  <a:pt x="1615" y="445"/>
                </a:lnTo>
                <a:lnTo>
                  <a:pt x="1609" y="445"/>
                </a:lnTo>
                <a:lnTo>
                  <a:pt x="1603" y="443"/>
                </a:lnTo>
                <a:lnTo>
                  <a:pt x="1603" y="443"/>
                </a:lnTo>
                <a:lnTo>
                  <a:pt x="1603" y="440"/>
                </a:lnTo>
                <a:lnTo>
                  <a:pt x="1605" y="443"/>
                </a:lnTo>
                <a:lnTo>
                  <a:pt x="1611" y="443"/>
                </a:lnTo>
                <a:lnTo>
                  <a:pt x="1613" y="443"/>
                </a:lnTo>
                <a:lnTo>
                  <a:pt x="1615" y="443"/>
                </a:lnTo>
                <a:lnTo>
                  <a:pt x="1615" y="443"/>
                </a:lnTo>
                <a:lnTo>
                  <a:pt x="1618" y="443"/>
                </a:lnTo>
                <a:lnTo>
                  <a:pt x="1622" y="443"/>
                </a:lnTo>
                <a:lnTo>
                  <a:pt x="1624" y="445"/>
                </a:lnTo>
                <a:lnTo>
                  <a:pt x="1626" y="443"/>
                </a:lnTo>
                <a:lnTo>
                  <a:pt x="1626" y="440"/>
                </a:lnTo>
                <a:lnTo>
                  <a:pt x="1626" y="438"/>
                </a:lnTo>
                <a:lnTo>
                  <a:pt x="1626" y="436"/>
                </a:lnTo>
                <a:lnTo>
                  <a:pt x="1622" y="434"/>
                </a:lnTo>
                <a:lnTo>
                  <a:pt x="1618" y="434"/>
                </a:lnTo>
                <a:lnTo>
                  <a:pt x="1618" y="434"/>
                </a:lnTo>
                <a:lnTo>
                  <a:pt x="1609" y="436"/>
                </a:lnTo>
                <a:lnTo>
                  <a:pt x="1607" y="436"/>
                </a:lnTo>
                <a:lnTo>
                  <a:pt x="1613" y="432"/>
                </a:lnTo>
                <a:lnTo>
                  <a:pt x="1618" y="432"/>
                </a:lnTo>
                <a:lnTo>
                  <a:pt x="1620" y="434"/>
                </a:lnTo>
                <a:lnTo>
                  <a:pt x="1624" y="432"/>
                </a:lnTo>
                <a:lnTo>
                  <a:pt x="1626" y="434"/>
                </a:lnTo>
                <a:lnTo>
                  <a:pt x="1628" y="434"/>
                </a:lnTo>
                <a:lnTo>
                  <a:pt x="1630" y="434"/>
                </a:lnTo>
                <a:lnTo>
                  <a:pt x="1632" y="434"/>
                </a:lnTo>
                <a:lnTo>
                  <a:pt x="1634" y="434"/>
                </a:lnTo>
                <a:lnTo>
                  <a:pt x="1641" y="434"/>
                </a:lnTo>
                <a:lnTo>
                  <a:pt x="1641" y="434"/>
                </a:lnTo>
                <a:lnTo>
                  <a:pt x="1643" y="434"/>
                </a:lnTo>
                <a:lnTo>
                  <a:pt x="1643" y="432"/>
                </a:lnTo>
                <a:lnTo>
                  <a:pt x="1641" y="432"/>
                </a:lnTo>
                <a:lnTo>
                  <a:pt x="1641" y="430"/>
                </a:lnTo>
                <a:lnTo>
                  <a:pt x="1641" y="430"/>
                </a:lnTo>
                <a:lnTo>
                  <a:pt x="1636" y="428"/>
                </a:lnTo>
                <a:lnTo>
                  <a:pt x="1634" y="426"/>
                </a:lnTo>
                <a:lnTo>
                  <a:pt x="1632" y="426"/>
                </a:lnTo>
                <a:lnTo>
                  <a:pt x="1626" y="426"/>
                </a:lnTo>
                <a:lnTo>
                  <a:pt x="1626" y="426"/>
                </a:lnTo>
                <a:lnTo>
                  <a:pt x="1624" y="426"/>
                </a:lnTo>
                <a:lnTo>
                  <a:pt x="1622" y="426"/>
                </a:lnTo>
                <a:lnTo>
                  <a:pt x="1615" y="424"/>
                </a:lnTo>
                <a:lnTo>
                  <a:pt x="1611" y="424"/>
                </a:lnTo>
                <a:lnTo>
                  <a:pt x="1607" y="426"/>
                </a:lnTo>
                <a:lnTo>
                  <a:pt x="1605" y="426"/>
                </a:lnTo>
                <a:lnTo>
                  <a:pt x="1605" y="424"/>
                </a:lnTo>
                <a:lnTo>
                  <a:pt x="1607" y="424"/>
                </a:lnTo>
                <a:lnTo>
                  <a:pt x="1611" y="422"/>
                </a:lnTo>
                <a:lnTo>
                  <a:pt x="1613" y="422"/>
                </a:lnTo>
                <a:lnTo>
                  <a:pt x="1618" y="422"/>
                </a:lnTo>
                <a:lnTo>
                  <a:pt x="1618" y="422"/>
                </a:lnTo>
                <a:lnTo>
                  <a:pt x="1620" y="422"/>
                </a:lnTo>
                <a:lnTo>
                  <a:pt x="1620" y="419"/>
                </a:lnTo>
                <a:lnTo>
                  <a:pt x="1622" y="419"/>
                </a:lnTo>
                <a:lnTo>
                  <a:pt x="1622" y="419"/>
                </a:lnTo>
                <a:lnTo>
                  <a:pt x="1626" y="419"/>
                </a:lnTo>
                <a:lnTo>
                  <a:pt x="1632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9"/>
                </a:lnTo>
                <a:lnTo>
                  <a:pt x="1634" y="417"/>
                </a:lnTo>
                <a:lnTo>
                  <a:pt x="1634" y="417"/>
                </a:lnTo>
                <a:lnTo>
                  <a:pt x="1632" y="413"/>
                </a:lnTo>
                <a:lnTo>
                  <a:pt x="1632" y="411"/>
                </a:lnTo>
                <a:lnTo>
                  <a:pt x="1626" y="407"/>
                </a:lnTo>
                <a:lnTo>
                  <a:pt x="1624" y="405"/>
                </a:lnTo>
                <a:lnTo>
                  <a:pt x="1622" y="405"/>
                </a:lnTo>
                <a:lnTo>
                  <a:pt x="1622" y="405"/>
                </a:lnTo>
                <a:lnTo>
                  <a:pt x="1620" y="405"/>
                </a:lnTo>
                <a:lnTo>
                  <a:pt x="1618" y="407"/>
                </a:lnTo>
                <a:lnTo>
                  <a:pt x="1618" y="409"/>
                </a:lnTo>
                <a:lnTo>
                  <a:pt x="1618" y="409"/>
                </a:lnTo>
                <a:lnTo>
                  <a:pt x="1620" y="409"/>
                </a:lnTo>
                <a:lnTo>
                  <a:pt x="1620" y="409"/>
                </a:lnTo>
                <a:lnTo>
                  <a:pt x="1618" y="411"/>
                </a:lnTo>
                <a:lnTo>
                  <a:pt x="1618" y="411"/>
                </a:lnTo>
                <a:lnTo>
                  <a:pt x="1615" y="411"/>
                </a:lnTo>
                <a:lnTo>
                  <a:pt x="1613" y="411"/>
                </a:lnTo>
                <a:lnTo>
                  <a:pt x="1613" y="413"/>
                </a:lnTo>
                <a:lnTo>
                  <a:pt x="1611" y="415"/>
                </a:lnTo>
                <a:lnTo>
                  <a:pt x="1609" y="413"/>
                </a:lnTo>
                <a:lnTo>
                  <a:pt x="1607" y="413"/>
                </a:lnTo>
                <a:lnTo>
                  <a:pt x="1611" y="411"/>
                </a:lnTo>
                <a:lnTo>
                  <a:pt x="1611" y="411"/>
                </a:lnTo>
                <a:lnTo>
                  <a:pt x="1611" y="409"/>
                </a:lnTo>
                <a:lnTo>
                  <a:pt x="1611" y="409"/>
                </a:lnTo>
                <a:lnTo>
                  <a:pt x="1611" y="407"/>
                </a:lnTo>
                <a:lnTo>
                  <a:pt x="1611" y="407"/>
                </a:lnTo>
                <a:lnTo>
                  <a:pt x="1609" y="407"/>
                </a:lnTo>
                <a:lnTo>
                  <a:pt x="1605" y="409"/>
                </a:lnTo>
                <a:lnTo>
                  <a:pt x="1601" y="409"/>
                </a:lnTo>
                <a:lnTo>
                  <a:pt x="1599" y="409"/>
                </a:lnTo>
                <a:lnTo>
                  <a:pt x="1597" y="411"/>
                </a:lnTo>
                <a:lnTo>
                  <a:pt x="1595" y="411"/>
                </a:lnTo>
                <a:lnTo>
                  <a:pt x="1592" y="411"/>
                </a:lnTo>
                <a:lnTo>
                  <a:pt x="1592" y="411"/>
                </a:lnTo>
                <a:lnTo>
                  <a:pt x="1599" y="409"/>
                </a:lnTo>
                <a:lnTo>
                  <a:pt x="1601" y="407"/>
                </a:lnTo>
                <a:lnTo>
                  <a:pt x="1603" y="405"/>
                </a:lnTo>
                <a:lnTo>
                  <a:pt x="1607" y="405"/>
                </a:lnTo>
                <a:lnTo>
                  <a:pt x="1611" y="405"/>
                </a:lnTo>
                <a:lnTo>
                  <a:pt x="1611" y="405"/>
                </a:lnTo>
                <a:lnTo>
                  <a:pt x="1613" y="403"/>
                </a:lnTo>
                <a:lnTo>
                  <a:pt x="1615" y="403"/>
                </a:lnTo>
                <a:lnTo>
                  <a:pt x="1615" y="403"/>
                </a:lnTo>
                <a:lnTo>
                  <a:pt x="1618" y="401"/>
                </a:lnTo>
                <a:lnTo>
                  <a:pt x="1618" y="401"/>
                </a:lnTo>
                <a:lnTo>
                  <a:pt x="1618" y="398"/>
                </a:lnTo>
                <a:lnTo>
                  <a:pt x="1618" y="398"/>
                </a:lnTo>
                <a:lnTo>
                  <a:pt x="1615" y="398"/>
                </a:lnTo>
                <a:lnTo>
                  <a:pt x="1615" y="396"/>
                </a:lnTo>
                <a:lnTo>
                  <a:pt x="1609" y="394"/>
                </a:lnTo>
                <a:lnTo>
                  <a:pt x="1607" y="394"/>
                </a:lnTo>
                <a:lnTo>
                  <a:pt x="1605" y="392"/>
                </a:lnTo>
                <a:lnTo>
                  <a:pt x="1603" y="392"/>
                </a:lnTo>
                <a:lnTo>
                  <a:pt x="1603" y="392"/>
                </a:lnTo>
                <a:lnTo>
                  <a:pt x="1601" y="392"/>
                </a:lnTo>
                <a:lnTo>
                  <a:pt x="1599" y="392"/>
                </a:lnTo>
                <a:lnTo>
                  <a:pt x="1597" y="392"/>
                </a:lnTo>
                <a:lnTo>
                  <a:pt x="1595" y="390"/>
                </a:lnTo>
                <a:lnTo>
                  <a:pt x="1592" y="392"/>
                </a:lnTo>
                <a:lnTo>
                  <a:pt x="1588" y="392"/>
                </a:lnTo>
                <a:lnTo>
                  <a:pt x="1586" y="394"/>
                </a:lnTo>
                <a:lnTo>
                  <a:pt x="1582" y="396"/>
                </a:lnTo>
                <a:lnTo>
                  <a:pt x="1580" y="398"/>
                </a:lnTo>
                <a:lnTo>
                  <a:pt x="1578" y="398"/>
                </a:lnTo>
                <a:lnTo>
                  <a:pt x="1574" y="407"/>
                </a:lnTo>
                <a:lnTo>
                  <a:pt x="1574" y="409"/>
                </a:lnTo>
                <a:lnTo>
                  <a:pt x="1574" y="409"/>
                </a:lnTo>
                <a:lnTo>
                  <a:pt x="1576" y="403"/>
                </a:lnTo>
                <a:lnTo>
                  <a:pt x="1576" y="401"/>
                </a:lnTo>
                <a:lnTo>
                  <a:pt x="1574" y="398"/>
                </a:lnTo>
                <a:lnTo>
                  <a:pt x="1574" y="398"/>
                </a:lnTo>
                <a:lnTo>
                  <a:pt x="1574" y="398"/>
                </a:lnTo>
                <a:lnTo>
                  <a:pt x="1571" y="398"/>
                </a:lnTo>
                <a:lnTo>
                  <a:pt x="1571" y="401"/>
                </a:lnTo>
                <a:lnTo>
                  <a:pt x="1569" y="403"/>
                </a:lnTo>
                <a:lnTo>
                  <a:pt x="1569" y="403"/>
                </a:lnTo>
                <a:lnTo>
                  <a:pt x="1567" y="403"/>
                </a:lnTo>
                <a:lnTo>
                  <a:pt x="1565" y="403"/>
                </a:lnTo>
                <a:lnTo>
                  <a:pt x="1567" y="401"/>
                </a:lnTo>
                <a:lnTo>
                  <a:pt x="1569" y="401"/>
                </a:lnTo>
                <a:lnTo>
                  <a:pt x="1569" y="398"/>
                </a:lnTo>
                <a:lnTo>
                  <a:pt x="1571" y="398"/>
                </a:lnTo>
                <a:lnTo>
                  <a:pt x="1574" y="396"/>
                </a:lnTo>
                <a:lnTo>
                  <a:pt x="1576" y="396"/>
                </a:lnTo>
                <a:lnTo>
                  <a:pt x="1578" y="396"/>
                </a:lnTo>
                <a:lnTo>
                  <a:pt x="1582" y="392"/>
                </a:lnTo>
                <a:lnTo>
                  <a:pt x="1584" y="390"/>
                </a:lnTo>
                <a:lnTo>
                  <a:pt x="1584" y="390"/>
                </a:lnTo>
                <a:lnTo>
                  <a:pt x="1584" y="386"/>
                </a:lnTo>
                <a:lnTo>
                  <a:pt x="1584" y="386"/>
                </a:lnTo>
                <a:lnTo>
                  <a:pt x="1582" y="384"/>
                </a:lnTo>
                <a:lnTo>
                  <a:pt x="1582" y="384"/>
                </a:lnTo>
                <a:lnTo>
                  <a:pt x="1580" y="384"/>
                </a:lnTo>
                <a:lnTo>
                  <a:pt x="1578" y="386"/>
                </a:lnTo>
                <a:lnTo>
                  <a:pt x="1576" y="388"/>
                </a:lnTo>
                <a:lnTo>
                  <a:pt x="1574" y="388"/>
                </a:lnTo>
                <a:lnTo>
                  <a:pt x="1569" y="386"/>
                </a:lnTo>
                <a:lnTo>
                  <a:pt x="1565" y="386"/>
                </a:lnTo>
                <a:lnTo>
                  <a:pt x="1563" y="388"/>
                </a:lnTo>
                <a:lnTo>
                  <a:pt x="1561" y="390"/>
                </a:lnTo>
                <a:lnTo>
                  <a:pt x="1561" y="392"/>
                </a:lnTo>
                <a:lnTo>
                  <a:pt x="1555" y="392"/>
                </a:lnTo>
                <a:lnTo>
                  <a:pt x="1557" y="390"/>
                </a:lnTo>
                <a:lnTo>
                  <a:pt x="1559" y="390"/>
                </a:lnTo>
                <a:lnTo>
                  <a:pt x="1561" y="388"/>
                </a:lnTo>
                <a:lnTo>
                  <a:pt x="1565" y="386"/>
                </a:lnTo>
                <a:lnTo>
                  <a:pt x="1565" y="384"/>
                </a:lnTo>
                <a:lnTo>
                  <a:pt x="1567" y="384"/>
                </a:lnTo>
                <a:lnTo>
                  <a:pt x="1571" y="384"/>
                </a:lnTo>
                <a:lnTo>
                  <a:pt x="1571" y="384"/>
                </a:lnTo>
                <a:lnTo>
                  <a:pt x="1574" y="384"/>
                </a:lnTo>
                <a:lnTo>
                  <a:pt x="1576" y="380"/>
                </a:lnTo>
                <a:lnTo>
                  <a:pt x="1576" y="380"/>
                </a:lnTo>
                <a:lnTo>
                  <a:pt x="1576" y="378"/>
                </a:lnTo>
                <a:lnTo>
                  <a:pt x="1576" y="378"/>
                </a:lnTo>
                <a:lnTo>
                  <a:pt x="1574" y="375"/>
                </a:lnTo>
                <a:lnTo>
                  <a:pt x="1571" y="375"/>
                </a:lnTo>
                <a:lnTo>
                  <a:pt x="1569" y="373"/>
                </a:lnTo>
                <a:lnTo>
                  <a:pt x="1567" y="371"/>
                </a:lnTo>
                <a:lnTo>
                  <a:pt x="1563" y="371"/>
                </a:lnTo>
                <a:lnTo>
                  <a:pt x="1559" y="371"/>
                </a:lnTo>
                <a:lnTo>
                  <a:pt x="1557" y="371"/>
                </a:lnTo>
                <a:lnTo>
                  <a:pt x="1557" y="371"/>
                </a:lnTo>
                <a:close/>
                <a:moveTo>
                  <a:pt x="3994" y="218"/>
                </a:moveTo>
                <a:lnTo>
                  <a:pt x="3996" y="218"/>
                </a:lnTo>
                <a:lnTo>
                  <a:pt x="3996" y="218"/>
                </a:lnTo>
                <a:lnTo>
                  <a:pt x="4000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2" y="218"/>
                </a:lnTo>
                <a:lnTo>
                  <a:pt x="4004" y="216"/>
                </a:lnTo>
                <a:lnTo>
                  <a:pt x="4006" y="214"/>
                </a:lnTo>
                <a:lnTo>
                  <a:pt x="4006" y="214"/>
                </a:lnTo>
                <a:lnTo>
                  <a:pt x="4006" y="212"/>
                </a:lnTo>
                <a:lnTo>
                  <a:pt x="3996" y="216"/>
                </a:lnTo>
                <a:lnTo>
                  <a:pt x="3989" y="216"/>
                </a:lnTo>
                <a:lnTo>
                  <a:pt x="3987" y="218"/>
                </a:lnTo>
                <a:lnTo>
                  <a:pt x="3989" y="218"/>
                </a:lnTo>
                <a:lnTo>
                  <a:pt x="3994" y="218"/>
                </a:lnTo>
                <a:close/>
                <a:moveTo>
                  <a:pt x="3964" y="130"/>
                </a:moveTo>
                <a:lnTo>
                  <a:pt x="3966" y="128"/>
                </a:lnTo>
                <a:lnTo>
                  <a:pt x="3962" y="126"/>
                </a:lnTo>
                <a:lnTo>
                  <a:pt x="3950" y="124"/>
                </a:lnTo>
                <a:lnTo>
                  <a:pt x="3943" y="122"/>
                </a:lnTo>
                <a:lnTo>
                  <a:pt x="3937" y="122"/>
                </a:lnTo>
                <a:lnTo>
                  <a:pt x="3933" y="122"/>
                </a:lnTo>
                <a:lnTo>
                  <a:pt x="3929" y="124"/>
                </a:lnTo>
                <a:lnTo>
                  <a:pt x="3927" y="124"/>
                </a:lnTo>
                <a:lnTo>
                  <a:pt x="3929" y="128"/>
                </a:lnTo>
                <a:lnTo>
                  <a:pt x="3931" y="130"/>
                </a:lnTo>
                <a:lnTo>
                  <a:pt x="3935" y="130"/>
                </a:lnTo>
                <a:lnTo>
                  <a:pt x="3943" y="134"/>
                </a:lnTo>
                <a:lnTo>
                  <a:pt x="3948" y="134"/>
                </a:lnTo>
                <a:lnTo>
                  <a:pt x="3950" y="134"/>
                </a:lnTo>
                <a:lnTo>
                  <a:pt x="3954" y="134"/>
                </a:lnTo>
                <a:lnTo>
                  <a:pt x="3958" y="132"/>
                </a:lnTo>
                <a:lnTo>
                  <a:pt x="3960" y="130"/>
                </a:lnTo>
                <a:lnTo>
                  <a:pt x="3964" y="130"/>
                </a:lnTo>
                <a:close/>
                <a:moveTo>
                  <a:pt x="2764" y="134"/>
                </a:moveTo>
                <a:lnTo>
                  <a:pt x="2764" y="136"/>
                </a:lnTo>
                <a:lnTo>
                  <a:pt x="2764" y="139"/>
                </a:lnTo>
                <a:lnTo>
                  <a:pt x="2764" y="139"/>
                </a:lnTo>
                <a:lnTo>
                  <a:pt x="2764" y="141"/>
                </a:lnTo>
                <a:lnTo>
                  <a:pt x="2764" y="141"/>
                </a:lnTo>
                <a:lnTo>
                  <a:pt x="2766" y="143"/>
                </a:lnTo>
                <a:lnTo>
                  <a:pt x="2766" y="145"/>
                </a:lnTo>
                <a:lnTo>
                  <a:pt x="2766" y="147"/>
                </a:lnTo>
                <a:lnTo>
                  <a:pt x="2768" y="149"/>
                </a:lnTo>
                <a:lnTo>
                  <a:pt x="2770" y="153"/>
                </a:lnTo>
                <a:lnTo>
                  <a:pt x="2772" y="153"/>
                </a:lnTo>
                <a:lnTo>
                  <a:pt x="2774" y="151"/>
                </a:lnTo>
                <a:lnTo>
                  <a:pt x="2776" y="149"/>
                </a:lnTo>
                <a:lnTo>
                  <a:pt x="2776" y="147"/>
                </a:lnTo>
                <a:lnTo>
                  <a:pt x="2776" y="147"/>
                </a:lnTo>
                <a:lnTo>
                  <a:pt x="2780" y="147"/>
                </a:lnTo>
                <a:lnTo>
                  <a:pt x="2783" y="147"/>
                </a:lnTo>
                <a:lnTo>
                  <a:pt x="2783" y="149"/>
                </a:lnTo>
                <a:lnTo>
                  <a:pt x="2780" y="151"/>
                </a:lnTo>
                <a:lnTo>
                  <a:pt x="2780" y="153"/>
                </a:lnTo>
                <a:lnTo>
                  <a:pt x="2780" y="153"/>
                </a:lnTo>
                <a:lnTo>
                  <a:pt x="2780" y="155"/>
                </a:lnTo>
                <a:lnTo>
                  <a:pt x="2783" y="157"/>
                </a:lnTo>
                <a:lnTo>
                  <a:pt x="2783" y="157"/>
                </a:lnTo>
                <a:lnTo>
                  <a:pt x="2785" y="157"/>
                </a:lnTo>
                <a:lnTo>
                  <a:pt x="2787" y="157"/>
                </a:lnTo>
                <a:lnTo>
                  <a:pt x="2787" y="157"/>
                </a:lnTo>
                <a:lnTo>
                  <a:pt x="2787" y="159"/>
                </a:lnTo>
                <a:lnTo>
                  <a:pt x="2785" y="159"/>
                </a:lnTo>
                <a:lnTo>
                  <a:pt x="2774" y="157"/>
                </a:lnTo>
                <a:lnTo>
                  <a:pt x="2774" y="157"/>
                </a:lnTo>
                <a:lnTo>
                  <a:pt x="2772" y="157"/>
                </a:lnTo>
                <a:lnTo>
                  <a:pt x="2776" y="159"/>
                </a:lnTo>
                <a:lnTo>
                  <a:pt x="2780" y="162"/>
                </a:lnTo>
                <a:lnTo>
                  <a:pt x="2778" y="162"/>
                </a:lnTo>
                <a:lnTo>
                  <a:pt x="2778" y="164"/>
                </a:lnTo>
                <a:lnTo>
                  <a:pt x="2778" y="166"/>
                </a:lnTo>
                <a:lnTo>
                  <a:pt x="2780" y="166"/>
                </a:lnTo>
                <a:lnTo>
                  <a:pt x="2780" y="168"/>
                </a:lnTo>
                <a:lnTo>
                  <a:pt x="2783" y="168"/>
                </a:lnTo>
                <a:lnTo>
                  <a:pt x="2785" y="170"/>
                </a:lnTo>
                <a:lnTo>
                  <a:pt x="2789" y="172"/>
                </a:lnTo>
                <a:lnTo>
                  <a:pt x="2791" y="176"/>
                </a:lnTo>
                <a:lnTo>
                  <a:pt x="2793" y="176"/>
                </a:lnTo>
                <a:lnTo>
                  <a:pt x="2795" y="178"/>
                </a:lnTo>
                <a:lnTo>
                  <a:pt x="2795" y="178"/>
                </a:lnTo>
                <a:lnTo>
                  <a:pt x="2797" y="180"/>
                </a:lnTo>
                <a:lnTo>
                  <a:pt x="2806" y="180"/>
                </a:lnTo>
                <a:lnTo>
                  <a:pt x="2810" y="180"/>
                </a:lnTo>
                <a:lnTo>
                  <a:pt x="2812" y="178"/>
                </a:lnTo>
                <a:lnTo>
                  <a:pt x="2814" y="178"/>
                </a:lnTo>
                <a:lnTo>
                  <a:pt x="2816" y="176"/>
                </a:lnTo>
                <a:lnTo>
                  <a:pt x="2818" y="176"/>
                </a:lnTo>
                <a:lnTo>
                  <a:pt x="2820" y="174"/>
                </a:lnTo>
                <a:lnTo>
                  <a:pt x="2818" y="174"/>
                </a:lnTo>
                <a:lnTo>
                  <a:pt x="2816" y="172"/>
                </a:lnTo>
                <a:lnTo>
                  <a:pt x="2818" y="170"/>
                </a:lnTo>
                <a:lnTo>
                  <a:pt x="2818" y="170"/>
                </a:lnTo>
                <a:lnTo>
                  <a:pt x="2818" y="168"/>
                </a:lnTo>
                <a:lnTo>
                  <a:pt x="2818" y="166"/>
                </a:lnTo>
                <a:lnTo>
                  <a:pt x="2818" y="166"/>
                </a:lnTo>
                <a:lnTo>
                  <a:pt x="2820" y="166"/>
                </a:lnTo>
                <a:lnTo>
                  <a:pt x="2820" y="166"/>
                </a:lnTo>
                <a:lnTo>
                  <a:pt x="2822" y="166"/>
                </a:lnTo>
                <a:lnTo>
                  <a:pt x="2822" y="168"/>
                </a:lnTo>
                <a:lnTo>
                  <a:pt x="2824" y="168"/>
                </a:lnTo>
                <a:lnTo>
                  <a:pt x="2824" y="168"/>
                </a:lnTo>
                <a:lnTo>
                  <a:pt x="2827" y="168"/>
                </a:lnTo>
                <a:lnTo>
                  <a:pt x="2829" y="166"/>
                </a:lnTo>
                <a:lnTo>
                  <a:pt x="2829" y="164"/>
                </a:lnTo>
                <a:lnTo>
                  <a:pt x="2831" y="164"/>
                </a:lnTo>
                <a:lnTo>
                  <a:pt x="2831" y="166"/>
                </a:lnTo>
                <a:lnTo>
                  <a:pt x="2831" y="168"/>
                </a:lnTo>
                <a:lnTo>
                  <a:pt x="2829" y="168"/>
                </a:lnTo>
                <a:lnTo>
                  <a:pt x="2829" y="170"/>
                </a:lnTo>
                <a:lnTo>
                  <a:pt x="2829" y="170"/>
                </a:lnTo>
                <a:lnTo>
                  <a:pt x="2831" y="172"/>
                </a:lnTo>
                <a:lnTo>
                  <a:pt x="2831" y="172"/>
                </a:lnTo>
                <a:lnTo>
                  <a:pt x="2835" y="174"/>
                </a:lnTo>
                <a:lnTo>
                  <a:pt x="2839" y="172"/>
                </a:lnTo>
                <a:lnTo>
                  <a:pt x="2841" y="172"/>
                </a:lnTo>
                <a:lnTo>
                  <a:pt x="2845" y="168"/>
                </a:lnTo>
                <a:lnTo>
                  <a:pt x="2848" y="168"/>
                </a:lnTo>
                <a:lnTo>
                  <a:pt x="2852" y="168"/>
                </a:lnTo>
                <a:lnTo>
                  <a:pt x="2850" y="168"/>
                </a:lnTo>
                <a:lnTo>
                  <a:pt x="2845" y="172"/>
                </a:lnTo>
                <a:lnTo>
                  <a:pt x="2848" y="174"/>
                </a:lnTo>
                <a:lnTo>
                  <a:pt x="2850" y="174"/>
                </a:lnTo>
                <a:lnTo>
                  <a:pt x="2852" y="176"/>
                </a:lnTo>
                <a:lnTo>
                  <a:pt x="2854" y="176"/>
                </a:lnTo>
                <a:lnTo>
                  <a:pt x="2856" y="174"/>
                </a:lnTo>
                <a:lnTo>
                  <a:pt x="2854" y="176"/>
                </a:lnTo>
                <a:lnTo>
                  <a:pt x="2852" y="176"/>
                </a:lnTo>
                <a:lnTo>
                  <a:pt x="2841" y="176"/>
                </a:lnTo>
                <a:lnTo>
                  <a:pt x="2837" y="176"/>
                </a:lnTo>
                <a:lnTo>
                  <a:pt x="2837" y="178"/>
                </a:lnTo>
                <a:lnTo>
                  <a:pt x="2835" y="178"/>
                </a:lnTo>
                <a:lnTo>
                  <a:pt x="2835" y="180"/>
                </a:lnTo>
                <a:lnTo>
                  <a:pt x="2835" y="180"/>
                </a:lnTo>
                <a:lnTo>
                  <a:pt x="2833" y="180"/>
                </a:lnTo>
                <a:lnTo>
                  <a:pt x="2831" y="180"/>
                </a:lnTo>
                <a:lnTo>
                  <a:pt x="2824" y="183"/>
                </a:lnTo>
                <a:lnTo>
                  <a:pt x="2814" y="185"/>
                </a:lnTo>
                <a:lnTo>
                  <a:pt x="2814" y="187"/>
                </a:lnTo>
                <a:lnTo>
                  <a:pt x="2812" y="187"/>
                </a:lnTo>
                <a:lnTo>
                  <a:pt x="2810" y="185"/>
                </a:lnTo>
                <a:lnTo>
                  <a:pt x="2808" y="185"/>
                </a:lnTo>
                <a:lnTo>
                  <a:pt x="2808" y="185"/>
                </a:lnTo>
                <a:lnTo>
                  <a:pt x="2806" y="187"/>
                </a:lnTo>
                <a:lnTo>
                  <a:pt x="2806" y="187"/>
                </a:lnTo>
                <a:lnTo>
                  <a:pt x="2806" y="191"/>
                </a:lnTo>
                <a:lnTo>
                  <a:pt x="2808" y="191"/>
                </a:lnTo>
                <a:lnTo>
                  <a:pt x="2808" y="193"/>
                </a:lnTo>
                <a:lnTo>
                  <a:pt x="2810" y="195"/>
                </a:lnTo>
                <a:lnTo>
                  <a:pt x="2812" y="195"/>
                </a:lnTo>
                <a:lnTo>
                  <a:pt x="2820" y="195"/>
                </a:lnTo>
                <a:lnTo>
                  <a:pt x="2822" y="195"/>
                </a:lnTo>
                <a:lnTo>
                  <a:pt x="2827" y="193"/>
                </a:lnTo>
                <a:lnTo>
                  <a:pt x="2831" y="193"/>
                </a:lnTo>
                <a:lnTo>
                  <a:pt x="2833" y="191"/>
                </a:lnTo>
                <a:lnTo>
                  <a:pt x="2837" y="193"/>
                </a:lnTo>
                <a:lnTo>
                  <a:pt x="2841" y="193"/>
                </a:lnTo>
                <a:lnTo>
                  <a:pt x="2848" y="191"/>
                </a:lnTo>
                <a:lnTo>
                  <a:pt x="2852" y="191"/>
                </a:lnTo>
                <a:lnTo>
                  <a:pt x="2852" y="191"/>
                </a:lnTo>
                <a:lnTo>
                  <a:pt x="2854" y="193"/>
                </a:lnTo>
                <a:lnTo>
                  <a:pt x="2854" y="193"/>
                </a:lnTo>
                <a:lnTo>
                  <a:pt x="2848" y="193"/>
                </a:lnTo>
                <a:lnTo>
                  <a:pt x="2843" y="195"/>
                </a:lnTo>
                <a:lnTo>
                  <a:pt x="2824" y="197"/>
                </a:lnTo>
                <a:lnTo>
                  <a:pt x="2820" y="201"/>
                </a:lnTo>
                <a:lnTo>
                  <a:pt x="2818" y="201"/>
                </a:lnTo>
                <a:lnTo>
                  <a:pt x="2818" y="201"/>
                </a:lnTo>
                <a:lnTo>
                  <a:pt x="2816" y="201"/>
                </a:lnTo>
                <a:lnTo>
                  <a:pt x="2812" y="201"/>
                </a:lnTo>
                <a:lnTo>
                  <a:pt x="2812" y="201"/>
                </a:lnTo>
                <a:lnTo>
                  <a:pt x="2810" y="204"/>
                </a:lnTo>
                <a:lnTo>
                  <a:pt x="2810" y="206"/>
                </a:lnTo>
                <a:lnTo>
                  <a:pt x="2812" y="206"/>
                </a:lnTo>
                <a:lnTo>
                  <a:pt x="2812" y="208"/>
                </a:lnTo>
                <a:lnTo>
                  <a:pt x="2814" y="210"/>
                </a:lnTo>
                <a:lnTo>
                  <a:pt x="2816" y="212"/>
                </a:lnTo>
                <a:lnTo>
                  <a:pt x="2818" y="212"/>
                </a:lnTo>
                <a:lnTo>
                  <a:pt x="2820" y="214"/>
                </a:lnTo>
                <a:lnTo>
                  <a:pt x="2827" y="216"/>
                </a:lnTo>
                <a:lnTo>
                  <a:pt x="2833" y="222"/>
                </a:lnTo>
                <a:lnTo>
                  <a:pt x="2839" y="227"/>
                </a:lnTo>
                <a:lnTo>
                  <a:pt x="2841" y="227"/>
                </a:lnTo>
                <a:lnTo>
                  <a:pt x="2843" y="227"/>
                </a:lnTo>
                <a:lnTo>
                  <a:pt x="2845" y="229"/>
                </a:lnTo>
                <a:lnTo>
                  <a:pt x="2845" y="231"/>
                </a:lnTo>
                <a:lnTo>
                  <a:pt x="2850" y="231"/>
                </a:lnTo>
                <a:lnTo>
                  <a:pt x="2854" y="231"/>
                </a:lnTo>
                <a:lnTo>
                  <a:pt x="2856" y="229"/>
                </a:lnTo>
                <a:lnTo>
                  <a:pt x="2854" y="227"/>
                </a:lnTo>
                <a:lnTo>
                  <a:pt x="2854" y="224"/>
                </a:lnTo>
                <a:lnTo>
                  <a:pt x="2854" y="224"/>
                </a:lnTo>
                <a:lnTo>
                  <a:pt x="2856" y="222"/>
                </a:lnTo>
                <a:lnTo>
                  <a:pt x="2858" y="220"/>
                </a:lnTo>
                <a:lnTo>
                  <a:pt x="2856" y="218"/>
                </a:lnTo>
                <a:lnTo>
                  <a:pt x="2856" y="216"/>
                </a:lnTo>
                <a:lnTo>
                  <a:pt x="2858" y="214"/>
                </a:lnTo>
                <a:lnTo>
                  <a:pt x="2860" y="212"/>
                </a:lnTo>
                <a:lnTo>
                  <a:pt x="2862" y="206"/>
                </a:lnTo>
                <a:lnTo>
                  <a:pt x="2866" y="204"/>
                </a:lnTo>
                <a:lnTo>
                  <a:pt x="2871" y="204"/>
                </a:lnTo>
                <a:lnTo>
                  <a:pt x="2873" y="204"/>
                </a:lnTo>
                <a:lnTo>
                  <a:pt x="2873" y="201"/>
                </a:lnTo>
                <a:lnTo>
                  <a:pt x="2875" y="197"/>
                </a:lnTo>
                <a:lnTo>
                  <a:pt x="2875" y="195"/>
                </a:lnTo>
                <a:lnTo>
                  <a:pt x="2875" y="189"/>
                </a:lnTo>
                <a:lnTo>
                  <a:pt x="2875" y="189"/>
                </a:lnTo>
                <a:lnTo>
                  <a:pt x="2875" y="187"/>
                </a:lnTo>
                <a:lnTo>
                  <a:pt x="2877" y="187"/>
                </a:lnTo>
                <a:lnTo>
                  <a:pt x="2879" y="187"/>
                </a:lnTo>
                <a:lnTo>
                  <a:pt x="2881" y="187"/>
                </a:lnTo>
                <a:lnTo>
                  <a:pt x="2883" y="185"/>
                </a:lnTo>
                <a:lnTo>
                  <a:pt x="2883" y="185"/>
                </a:lnTo>
                <a:lnTo>
                  <a:pt x="2883" y="183"/>
                </a:lnTo>
                <a:lnTo>
                  <a:pt x="2883" y="180"/>
                </a:lnTo>
                <a:lnTo>
                  <a:pt x="2883" y="178"/>
                </a:lnTo>
                <a:lnTo>
                  <a:pt x="2885" y="176"/>
                </a:lnTo>
                <a:lnTo>
                  <a:pt x="2889" y="172"/>
                </a:lnTo>
                <a:lnTo>
                  <a:pt x="2892" y="170"/>
                </a:lnTo>
                <a:lnTo>
                  <a:pt x="2892" y="170"/>
                </a:lnTo>
                <a:lnTo>
                  <a:pt x="2894" y="168"/>
                </a:lnTo>
                <a:lnTo>
                  <a:pt x="2894" y="168"/>
                </a:lnTo>
                <a:lnTo>
                  <a:pt x="2904" y="168"/>
                </a:lnTo>
                <a:lnTo>
                  <a:pt x="2908" y="166"/>
                </a:lnTo>
                <a:lnTo>
                  <a:pt x="2912" y="166"/>
                </a:lnTo>
                <a:lnTo>
                  <a:pt x="2915" y="166"/>
                </a:lnTo>
                <a:lnTo>
                  <a:pt x="2917" y="164"/>
                </a:lnTo>
                <a:lnTo>
                  <a:pt x="2917" y="164"/>
                </a:lnTo>
                <a:lnTo>
                  <a:pt x="2917" y="164"/>
                </a:lnTo>
                <a:lnTo>
                  <a:pt x="2912" y="162"/>
                </a:lnTo>
                <a:lnTo>
                  <a:pt x="2908" y="159"/>
                </a:lnTo>
                <a:lnTo>
                  <a:pt x="2904" y="157"/>
                </a:lnTo>
                <a:lnTo>
                  <a:pt x="2908" y="155"/>
                </a:lnTo>
                <a:lnTo>
                  <a:pt x="2906" y="153"/>
                </a:lnTo>
                <a:lnTo>
                  <a:pt x="2904" y="153"/>
                </a:lnTo>
                <a:lnTo>
                  <a:pt x="2900" y="151"/>
                </a:lnTo>
                <a:lnTo>
                  <a:pt x="2900" y="153"/>
                </a:lnTo>
                <a:lnTo>
                  <a:pt x="2900" y="153"/>
                </a:lnTo>
                <a:lnTo>
                  <a:pt x="2896" y="155"/>
                </a:lnTo>
                <a:lnTo>
                  <a:pt x="2894" y="151"/>
                </a:lnTo>
                <a:lnTo>
                  <a:pt x="2889" y="151"/>
                </a:lnTo>
                <a:lnTo>
                  <a:pt x="2885" y="151"/>
                </a:lnTo>
                <a:lnTo>
                  <a:pt x="2883" y="151"/>
                </a:lnTo>
                <a:lnTo>
                  <a:pt x="2881" y="149"/>
                </a:lnTo>
                <a:lnTo>
                  <a:pt x="2879" y="149"/>
                </a:lnTo>
                <a:lnTo>
                  <a:pt x="2879" y="149"/>
                </a:lnTo>
                <a:lnTo>
                  <a:pt x="2879" y="147"/>
                </a:lnTo>
                <a:lnTo>
                  <a:pt x="2881" y="147"/>
                </a:lnTo>
                <a:lnTo>
                  <a:pt x="2881" y="145"/>
                </a:lnTo>
                <a:lnTo>
                  <a:pt x="2881" y="145"/>
                </a:lnTo>
                <a:lnTo>
                  <a:pt x="2881" y="143"/>
                </a:lnTo>
                <a:lnTo>
                  <a:pt x="2879" y="141"/>
                </a:lnTo>
                <a:lnTo>
                  <a:pt x="2879" y="141"/>
                </a:lnTo>
                <a:lnTo>
                  <a:pt x="2877" y="139"/>
                </a:lnTo>
                <a:lnTo>
                  <a:pt x="2875" y="136"/>
                </a:lnTo>
                <a:lnTo>
                  <a:pt x="2873" y="136"/>
                </a:lnTo>
                <a:lnTo>
                  <a:pt x="2873" y="136"/>
                </a:lnTo>
                <a:lnTo>
                  <a:pt x="2866" y="143"/>
                </a:lnTo>
                <a:lnTo>
                  <a:pt x="2864" y="145"/>
                </a:lnTo>
                <a:lnTo>
                  <a:pt x="2864" y="143"/>
                </a:lnTo>
                <a:lnTo>
                  <a:pt x="2864" y="141"/>
                </a:lnTo>
                <a:lnTo>
                  <a:pt x="2864" y="139"/>
                </a:lnTo>
                <a:lnTo>
                  <a:pt x="2864" y="139"/>
                </a:lnTo>
                <a:lnTo>
                  <a:pt x="2866" y="136"/>
                </a:lnTo>
                <a:lnTo>
                  <a:pt x="2868" y="134"/>
                </a:lnTo>
                <a:lnTo>
                  <a:pt x="2866" y="130"/>
                </a:lnTo>
                <a:lnTo>
                  <a:pt x="2864" y="128"/>
                </a:lnTo>
                <a:lnTo>
                  <a:pt x="2862" y="128"/>
                </a:lnTo>
                <a:lnTo>
                  <a:pt x="2858" y="126"/>
                </a:lnTo>
                <a:lnTo>
                  <a:pt x="2854" y="126"/>
                </a:lnTo>
                <a:lnTo>
                  <a:pt x="2854" y="126"/>
                </a:lnTo>
                <a:lnTo>
                  <a:pt x="2852" y="126"/>
                </a:lnTo>
                <a:lnTo>
                  <a:pt x="2852" y="128"/>
                </a:lnTo>
                <a:lnTo>
                  <a:pt x="2852" y="128"/>
                </a:lnTo>
                <a:lnTo>
                  <a:pt x="2848" y="124"/>
                </a:lnTo>
                <a:lnTo>
                  <a:pt x="2845" y="122"/>
                </a:lnTo>
                <a:lnTo>
                  <a:pt x="2843" y="122"/>
                </a:lnTo>
                <a:lnTo>
                  <a:pt x="2841" y="124"/>
                </a:lnTo>
                <a:lnTo>
                  <a:pt x="2841" y="126"/>
                </a:lnTo>
                <a:lnTo>
                  <a:pt x="2841" y="128"/>
                </a:lnTo>
                <a:lnTo>
                  <a:pt x="2839" y="130"/>
                </a:lnTo>
                <a:lnTo>
                  <a:pt x="2837" y="132"/>
                </a:lnTo>
                <a:lnTo>
                  <a:pt x="2837" y="134"/>
                </a:lnTo>
                <a:lnTo>
                  <a:pt x="2837" y="134"/>
                </a:lnTo>
                <a:lnTo>
                  <a:pt x="2837" y="139"/>
                </a:lnTo>
                <a:lnTo>
                  <a:pt x="2837" y="141"/>
                </a:lnTo>
                <a:lnTo>
                  <a:pt x="2839" y="145"/>
                </a:lnTo>
                <a:lnTo>
                  <a:pt x="2843" y="153"/>
                </a:lnTo>
                <a:lnTo>
                  <a:pt x="2845" y="157"/>
                </a:lnTo>
                <a:lnTo>
                  <a:pt x="2843" y="157"/>
                </a:lnTo>
                <a:lnTo>
                  <a:pt x="2837" y="151"/>
                </a:lnTo>
                <a:lnTo>
                  <a:pt x="2837" y="151"/>
                </a:lnTo>
                <a:lnTo>
                  <a:pt x="2835" y="149"/>
                </a:lnTo>
                <a:lnTo>
                  <a:pt x="2831" y="143"/>
                </a:lnTo>
                <a:lnTo>
                  <a:pt x="2829" y="139"/>
                </a:lnTo>
                <a:lnTo>
                  <a:pt x="2827" y="134"/>
                </a:lnTo>
                <a:lnTo>
                  <a:pt x="2822" y="132"/>
                </a:lnTo>
                <a:lnTo>
                  <a:pt x="2818" y="130"/>
                </a:lnTo>
                <a:lnTo>
                  <a:pt x="2816" y="132"/>
                </a:lnTo>
                <a:lnTo>
                  <a:pt x="2814" y="136"/>
                </a:lnTo>
                <a:lnTo>
                  <a:pt x="2812" y="139"/>
                </a:lnTo>
                <a:lnTo>
                  <a:pt x="2810" y="139"/>
                </a:lnTo>
                <a:lnTo>
                  <a:pt x="2810" y="141"/>
                </a:lnTo>
                <a:lnTo>
                  <a:pt x="2812" y="143"/>
                </a:lnTo>
                <a:lnTo>
                  <a:pt x="2812" y="145"/>
                </a:lnTo>
                <a:lnTo>
                  <a:pt x="2812" y="145"/>
                </a:lnTo>
                <a:lnTo>
                  <a:pt x="2810" y="145"/>
                </a:lnTo>
                <a:lnTo>
                  <a:pt x="2808" y="145"/>
                </a:lnTo>
                <a:lnTo>
                  <a:pt x="2806" y="143"/>
                </a:lnTo>
                <a:lnTo>
                  <a:pt x="2806" y="143"/>
                </a:lnTo>
                <a:lnTo>
                  <a:pt x="2801" y="141"/>
                </a:lnTo>
                <a:lnTo>
                  <a:pt x="2801" y="141"/>
                </a:lnTo>
                <a:lnTo>
                  <a:pt x="2801" y="139"/>
                </a:lnTo>
                <a:lnTo>
                  <a:pt x="2799" y="139"/>
                </a:lnTo>
                <a:lnTo>
                  <a:pt x="2789" y="139"/>
                </a:lnTo>
                <a:lnTo>
                  <a:pt x="2797" y="134"/>
                </a:lnTo>
                <a:lnTo>
                  <a:pt x="2808" y="134"/>
                </a:lnTo>
                <a:lnTo>
                  <a:pt x="2810" y="132"/>
                </a:lnTo>
                <a:lnTo>
                  <a:pt x="2810" y="132"/>
                </a:lnTo>
                <a:lnTo>
                  <a:pt x="2810" y="130"/>
                </a:lnTo>
                <a:lnTo>
                  <a:pt x="2810" y="130"/>
                </a:lnTo>
                <a:lnTo>
                  <a:pt x="2806" y="128"/>
                </a:lnTo>
                <a:lnTo>
                  <a:pt x="2797" y="130"/>
                </a:lnTo>
                <a:lnTo>
                  <a:pt x="2793" y="132"/>
                </a:lnTo>
                <a:lnTo>
                  <a:pt x="2791" y="132"/>
                </a:lnTo>
                <a:lnTo>
                  <a:pt x="2785" y="130"/>
                </a:lnTo>
                <a:lnTo>
                  <a:pt x="2785" y="130"/>
                </a:lnTo>
                <a:lnTo>
                  <a:pt x="2785" y="132"/>
                </a:lnTo>
                <a:lnTo>
                  <a:pt x="2787" y="134"/>
                </a:lnTo>
                <a:lnTo>
                  <a:pt x="2785" y="134"/>
                </a:lnTo>
                <a:lnTo>
                  <a:pt x="2783" y="132"/>
                </a:lnTo>
                <a:lnTo>
                  <a:pt x="2776" y="130"/>
                </a:lnTo>
                <a:lnTo>
                  <a:pt x="2772" y="130"/>
                </a:lnTo>
                <a:lnTo>
                  <a:pt x="2770" y="130"/>
                </a:lnTo>
                <a:lnTo>
                  <a:pt x="2770" y="132"/>
                </a:lnTo>
                <a:lnTo>
                  <a:pt x="2770" y="134"/>
                </a:lnTo>
                <a:lnTo>
                  <a:pt x="2768" y="132"/>
                </a:lnTo>
                <a:lnTo>
                  <a:pt x="2766" y="130"/>
                </a:lnTo>
                <a:lnTo>
                  <a:pt x="2764" y="130"/>
                </a:lnTo>
                <a:lnTo>
                  <a:pt x="2764" y="130"/>
                </a:lnTo>
                <a:lnTo>
                  <a:pt x="2762" y="132"/>
                </a:lnTo>
                <a:lnTo>
                  <a:pt x="2762" y="132"/>
                </a:lnTo>
                <a:lnTo>
                  <a:pt x="2764" y="134"/>
                </a:lnTo>
                <a:close/>
                <a:moveTo>
                  <a:pt x="3935" y="115"/>
                </a:moveTo>
                <a:lnTo>
                  <a:pt x="3939" y="115"/>
                </a:lnTo>
                <a:lnTo>
                  <a:pt x="3941" y="118"/>
                </a:lnTo>
                <a:lnTo>
                  <a:pt x="3943" y="118"/>
                </a:lnTo>
                <a:lnTo>
                  <a:pt x="3956" y="122"/>
                </a:lnTo>
                <a:lnTo>
                  <a:pt x="3964" y="124"/>
                </a:lnTo>
                <a:lnTo>
                  <a:pt x="3968" y="124"/>
                </a:lnTo>
                <a:lnTo>
                  <a:pt x="3975" y="122"/>
                </a:lnTo>
                <a:lnTo>
                  <a:pt x="3977" y="120"/>
                </a:lnTo>
                <a:lnTo>
                  <a:pt x="3979" y="120"/>
                </a:lnTo>
                <a:lnTo>
                  <a:pt x="3983" y="120"/>
                </a:lnTo>
                <a:lnTo>
                  <a:pt x="3996" y="118"/>
                </a:lnTo>
                <a:lnTo>
                  <a:pt x="4015" y="115"/>
                </a:lnTo>
                <a:lnTo>
                  <a:pt x="4017" y="115"/>
                </a:lnTo>
                <a:lnTo>
                  <a:pt x="4019" y="113"/>
                </a:lnTo>
                <a:lnTo>
                  <a:pt x="4017" y="113"/>
                </a:lnTo>
                <a:lnTo>
                  <a:pt x="4017" y="111"/>
                </a:lnTo>
                <a:lnTo>
                  <a:pt x="4015" y="107"/>
                </a:lnTo>
                <a:lnTo>
                  <a:pt x="4015" y="107"/>
                </a:lnTo>
                <a:lnTo>
                  <a:pt x="4012" y="107"/>
                </a:lnTo>
                <a:lnTo>
                  <a:pt x="4015" y="103"/>
                </a:lnTo>
                <a:lnTo>
                  <a:pt x="4017" y="103"/>
                </a:lnTo>
                <a:lnTo>
                  <a:pt x="4023" y="101"/>
                </a:lnTo>
                <a:lnTo>
                  <a:pt x="4023" y="101"/>
                </a:lnTo>
                <a:lnTo>
                  <a:pt x="4025" y="101"/>
                </a:lnTo>
                <a:lnTo>
                  <a:pt x="4025" y="99"/>
                </a:lnTo>
                <a:lnTo>
                  <a:pt x="4025" y="99"/>
                </a:lnTo>
                <a:lnTo>
                  <a:pt x="4023" y="97"/>
                </a:lnTo>
                <a:lnTo>
                  <a:pt x="4019" y="97"/>
                </a:lnTo>
                <a:lnTo>
                  <a:pt x="4010" y="92"/>
                </a:lnTo>
                <a:lnTo>
                  <a:pt x="4008" y="90"/>
                </a:lnTo>
                <a:lnTo>
                  <a:pt x="4006" y="90"/>
                </a:lnTo>
                <a:lnTo>
                  <a:pt x="4006" y="88"/>
                </a:lnTo>
                <a:lnTo>
                  <a:pt x="4006" y="88"/>
                </a:lnTo>
                <a:lnTo>
                  <a:pt x="4002" y="84"/>
                </a:lnTo>
                <a:lnTo>
                  <a:pt x="4000" y="84"/>
                </a:lnTo>
                <a:lnTo>
                  <a:pt x="3998" y="84"/>
                </a:lnTo>
                <a:lnTo>
                  <a:pt x="3998" y="82"/>
                </a:lnTo>
                <a:lnTo>
                  <a:pt x="3996" y="82"/>
                </a:lnTo>
                <a:lnTo>
                  <a:pt x="3985" y="82"/>
                </a:lnTo>
                <a:lnTo>
                  <a:pt x="3985" y="84"/>
                </a:lnTo>
                <a:lnTo>
                  <a:pt x="3981" y="86"/>
                </a:lnTo>
                <a:lnTo>
                  <a:pt x="3979" y="86"/>
                </a:lnTo>
                <a:lnTo>
                  <a:pt x="3975" y="88"/>
                </a:lnTo>
                <a:lnTo>
                  <a:pt x="3971" y="88"/>
                </a:lnTo>
                <a:lnTo>
                  <a:pt x="3968" y="88"/>
                </a:lnTo>
                <a:lnTo>
                  <a:pt x="3964" y="90"/>
                </a:lnTo>
                <a:lnTo>
                  <a:pt x="3962" y="90"/>
                </a:lnTo>
                <a:lnTo>
                  <a:pt x="3960" y="90"/>
                </a:lnTo>
                <a:lnTo>
                  <a:pt x="3956" y="90"/>
                </a:lnTo>
                <a:lnTo>
                  <a:pt x="3954" y="92"/>
                </a:lnTo>
                <a:lnTo>
                  <a:pt x="3952" y="95"/>
                </a:lnTo>
                <a:lnTo>
                  <a:pt x="3952" y="95"/>
                </a:lnTo>
                <a:lnTo>
                  <a:pt x="3950" y="97"/>
                </a:lnTo>
                <a:lnTo>
                  <a:pt x="3950" y="99"/>
                </a:lnTo>
                <a:lnTo>
                  <a:pt x="3952" y="99"/>
                </a:lnTo>
                <a:lnTo>
                  <a:pt x="3958" y="99"/>
                </a:lnTo>
                <a:lnTo>
                  <a:pt x="3954" y="101"/>
                </a:lnTo>
                <a:lnTo>
                  <a:pt x="3952" y="103"/>
                </a:lnTo>
                <a:lnTo>
                  <a:pt x="3950" y="107"/>
                </a:lnTo>
                <a:lnTo>
                  <a:pt x="3943" y="107"/>
                </a:lnTo>
                <a:lnTo>
                  <a:pt x="3939" y="109"/>
                </a:lnTo>
                <a:lnTo>
                  <a:pt x="3935" y="111"/>
                </a:lnTo>
                <a:lnTo>
                  <a:pt x="3933" y="113"/>
                </a:lnTo>
                <a:lnTo>
                  <a:pt x="3935" y="115"/>
                </a:lnTo>
                <a:close/>
                <a:moveTo>
                  <a:pt x="3901" y="212"/>
                </a:moveTo>
                <a:lnTo>
                  <a:pt x="3904" y="212"/>
                </a:lnTo>
                <a:lnTo>
                  <a:pt x="3908" y="210"/>
                </a:lnTo>
                <a:lnTo>
                  <a:pt x="3908" y="210"/>
                </a:lnTo>
                <a:lnTo>
                  <a:pt x="3906" y="210"/>
                </a:lnTo>
                <a:lnTo>
                  <a:pt x="3901" y="210"/>
                </a:lnTo>
                <a:lnTo>
                  <a:pt x="3899" y="210"/>
                </a:lnTo>
                <a:lnTo>
                  <a:pt x="3899" y="212"/>
                </a:lnTo>
                <a:lnTo>
                  <a:pt x="3899" y="212"/>
                </a:lnTo>
                <a:lnTo>
                  <a:pt x="3901" y="212"/>
                </a:lnTo>
                <a:close/>
                <a:moveTo>
                  <a:pt x="3912" y="86"/>
                </a:moveTo>
                <a:lnTo>
                  <a:pt x="3929" y="88"/>
                </a:lnTo>
                <a:lnTo>
                  <a:pt x="3935" y="86"/>
                </a:lnTo>
                <a:lnTo>
                  <a:pt x="3933" y="84"/>
                </a:lnTo>
                <a:lnTo>
                  <a:pt x="3927" y="84"/>
                </a:lnTo>
                <a:lnTo>
                  <a:pt x="3912" y="84"/>
                </a:lnTo>
                <a:lnTo>
                  <a:pt x="3910" y="86"/>
                </a:lnTo>
                <a:lnTo>
                  <a:pt x="3910" y="86"/>
                </a:lnTo>
                <a:lnTo>
                  <a:pt x="3912" y="86"/>
                </a:lnTo>
                <a:close/>
                <a:moveTo>
                  <a:pt x="4017" y="229"/>
                </a:moveTo>
                <a:lnTo>
                  <a:pt x="4019" y="229"/>
                </a:lnTo>
                <a:lnTo>
                  <a:pt x="4019" y="231"/>
                </a:lnTo>
                <a:lnTo>
                  <a:pt x="4021" y="231"/>
                </a:lnTo>
                <a:lnTo>
                  <a:pt x="4021" y="231"/>
                </a:lnTo>
                <a:lnTo>
                  <a:pt x="4019" y="227"/>
                </a:lnTo>
                <a:lnTo>
                  <a:pt x="4017" y="229"/>
                </a:lnTo>
                <a:close/>
                <a:moveTo>
                  <a:pt x="3864" y="281"/>
                </a:moveTo>
                <a:lnTo>
                  <a:pt x="3868" y="281"/>
                </a:lnTo>
                <a:lnTo>
                  <a:pt x="3868" y="281"/>
                </a:lnTo>
                <a:lnTo>
                  <a:pt x="3870" y="279"/>
                </a:lnTo>
                <a:lnTo>
                  <a:pt x="3868" y="277"/>
                </a:lnTo>
                <a:lnTo>
                  <a:pt x="3868" y="277"/>
                </a:lnTo>
                <a:lnTo>
                  <a:pt x="3864" y="279"/>
                </a:lnTo>
                <a:lnTo>
                  <a:pt x="3864" y="277"/>
                </a:lnTo>
                <a:lnTo>
                  <a:pt x="3862" y="277"/>
                </a:lnTo>
                <a:lnTo>
                  <a:pt x="3862" y="279"/>
                </a:lnTo>
                <a:lnTo>
                  <a:pt x="3857" y="279"/>
                </a:lnTo>
                <a:lnTo>
                  <a:pt x="3857" y="281"/>
                </a:lnTo>
                <a:lnTo>
                  <a:pt x="3860" y="281"/>
                </a:lnTo>
                <a:lnTo>
                  <a:pt x="3864" y="281"/>
                </a:lnTo>
                <a:close/>
                <a:moveTo>
                  <a:pt x="4006" y="241"/>
                </a:moveTo>
                <a:lnTo>
                  <a:pt x="4008" y="241"/>
                </a:lnTo>
                <a:lnTo>
                  <a:pt x="4006" y="239"/>
                </a:lnTo>
                <a:lnTo>
                  <a:pt x="4002" y="239"/>
                </a:lnTo>
                <a:lnTo>
                  <a:pt x="4000" y="239"/>
                </a:lnTo>
                <a:lnTo>
                  <a:pt x="3996" y="239"/>
                </a:lnTo>
                <a:lnTo>
                  <a:pt x="3992" y="241"/>
                </a:lnTo>
                <a:lnTo>
                  <a:pt x="3989" y="239"/>
                </a:lnTo>
                <a:lnTo>
                  <a:pt x="3989" y="241"/>
                </a:lnTo>
                <a:lnTo>
                  <a:pt x="3989" y="241"/>
                </a:lnTo>
                <a:lnTo>
                  <a:pt x="3994" y="243"/>
                </a:lnTo>
                <a:lnTo>
                  <a:pt x="3996" y="243"/>
                </a:lnTo>
                <a:lnTo>
                  <a:pt x="4000" y="243"/>
                </a:lnTo>
                <a:lnTo>
                  <a:pt x="4002" y="245"/>
                </a:lnTo>
                <a:lnTo>
                  <a:pt x="4004" y="243"/>
                </a:lnTo>
                <a:lnTo>
                  <a:pt x="4004" y="241"/>
                </a:lnTo>
                <a:lnTo>
                  <a:pt x="4006" y="241"/>
                </a:lnTo>
                <a:lnTo>
                  <a:pt x="4006" y="241"/>
                </a:lnTo>
                <a:close/>
                <a:moveTo>
                  <a:pt x="4021" y="118"/>
                </a:moveTo>
                <a:lnTo>
                  <a:pt x="4015" y="120"/>
                </a:lnTo>
                <a:lnTo>
                  <a:pt x="4004" y="122"/>
                </a:lnTo>
                <a:lnTo>
                  <a:pt x="4002" y="120"/>
                </a:lnTo>
                <a:lnTo>
                  <a:pt x="4000" y="122"/>
                </a:lnTo>
                <a:lnTo>
                  <a:pt x="3996" y="120"/>
                </a:lnTo>
                <a:lnTo>
                  <a:pt x="3992" y="120"/>
                </a:lnTo>
                <a:lnTo>
                  <a:pt x="3989" y="122"/>
                </a:lnTo>
                <a:lnTo>
                  <a:pt x="3989" y="122"/>
                </a:lnTo>
                <a:lnTo>
                  <a:pt x="3987" y="124"/>
                </a:lnTo>
                <a:lnTo>
                  <a:pt x="3983" y="122"/>
                </a:lnTo>
                <a:lnTo>
                  <a:pt x="3983" y="122"/>
                </a:lnTo>
                <a:lnTo>
                  <a:pt x="3981" y="124"/>
                </a:lnTo>
                <a:lnTo>
                  <a:pt x="3979" y="124"/>
                </a:lnTo>
                <a:lnTo>
                  <a:pt x="3975" y="126"/>
                </a:lnTo>
                <a:lnTo>
                  <a:pt x="3973" y="130"/>
                </a:lnTo>
                <a:lnTo>
                  <a:pt x="3971" y="132"/>
                </a:lnTo>
                <a:lnTo>
                  <a:pt x="3966" y="134"/>
                </a:lnTo>
                <a:lnTo>
                  <a:pt x="3960" y="136"/>
                </a:lnTo>
                <a:lnTo>
                  <a:pt x="3956" y="141"/>
                </a:lnTo>
                <a:lnTo>
                  <a:pt x="3958" y="143"/>
                </a:lnTo>
                <a:lnTo>
                  <a:pt x="3962" y="141"/>
                </a:lnTo>
                <a:lnTo>
                  <a:pt x="3966" y="143"/>
                </a:lnTo>
                <a:lnTo>
                  <a:pt x="3973" y="143"/>
                </a:lnTo>
                <a:lnTo>
                  <a:pt x="3975" y="147"/>
                </a:lnTo>
                <a:lnTo>
                  <a:pt x="3977" y="149"/>
                </a:lnTo>
                <a:lnTo>
                  <a:pt x="3979" y="151"/>
                </a:lnTo>
                <a:lnTo>
                  <a:pt x="3979" y="151"/>
                </a:lnTo>
                <a:lnTo>
                  <a:pt x="3979" y="153"/>
                </a:lnTo>
                <a:lnTo>
                  <a:pt x="3981" y="153"/>
                </a:lnTo>
                <a:lnTo>
                  <a:pt x="3985" y="155"/>
                </a:lnTo>
                <a:lnTo>
                  <a:pt x="3985" y="155"/>
                </a:lnTo>
                <a:lnTo>
                  <a:pt x="3989" y="153"/>
                </a:lnTo>
                <a:lnTo>
                  <a:pt x="3992" y="153"/>
                </a:lnTo>
                <a:lnTo>
                  <a:pt x="3994" y="155"/>
                </a:lnTo>
                <a:lnTo>
                  <a:pt x="3996" y="157"/>
                </a:lnTo>
                <a:lnTo>
                  <a:pt x="4004" y="155"/>
                </a:lnTo>
                <a:lnTo>
                  <a:pt x="4004" y="155"/>
                </a:lnTo>
                <a:lnTo>
                  <a:pt x="4010" y="157"/>
                </a:lnTo>
                <a:lnTo>
                  <a:pt x="4010" y="157"/>
                </a:lnTo>
                <a:lnTo>
                  <a:pt x="4012" y="159"/>
                </a:lnTo>
                <a:lnTo>
                  <a:pt x="4017" y="162"/>
                </a:lnTo>
                <a:lnTo>
                  <a:pt x="4021" y="162"/>
                </a:lnTo>
                <a:lnTo>
                  <a:pt x="4023" y="162"/>
                </a:lnTo>
                <a:lnTo>
                  <a:pt x="4025" y="162"/>
                </a:lnTo>
                <a:lnTo>
                  <a:pt x="4029" y="162"/>
                </a:lnTo>
                <a:lnTo>
                  <a:pt x="4031" y="164"/>
                </a:lnTo>
                <a:lnTo>
                  <a:pt x="4033" y="164"/>
                </a:lnTo>
                <a:lnTo>
                  <a:pt x="4040" y="162"/>
                </a:lnTo>
                <a:lnTo>
                  <a:pt x="4048" y="162"/>
                </a:lnTo>
                <a:lnTo>
                  <a:pt x="4050" y="162"/>
                </a:lnTo>
                <a:lnTo>
                  <a:pt x="4054" y="157"/>
                </a:lnTo>
                <a:lnTo>
                  <a:pt x="4054" y="155"/>
                </a:lnTo>
                <a:lnTo>
                  <a:pt x="4054" y="153"/>
                </a:lnTo>
                <a:lnTo>
                  <a:pt x="4052" y="153"/>
                </a:lnTo>
                <a:lnTo>
                  <a:pt x="4050" y="153"/>
                </a:lnTo>
                <a:lnTo>
                  <a:pt x="4046" y="149"/>
                </a:lnTo>
                <a:lnTo>
                  <a:pt x="4042" y="147"/>
                </a:lnTo>
                <a:lnTo>
                  <a:pt x="4044" y="147"/>
                </a:lnTo>
                <a:lnTo>
                  <a:pt x="4044" y="147"/>
                </a:lnTo>
                <a:lnTo>
                  <a:pt x="4048" y="147"/>
                </a:lnTo>
                <a:lnTo>
                  <a:pt x="4050" y="147"/>
                </a:lnTo>
                <a:lnTo>
                  <a:pt x="4052" y="147"/>
                </a:lnTo>
                <a:lnTo>
                  <a:pt x="4052" y="145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41"/>
                </a:lnTo>
                <a:lnTo>
                  <a:pt x="4052" y="139"/>
                </a:lnTo>
                <a:lnTo>
                  <a:pt x="4052" y="136"/>
                </a:lnTo>
                <a:lnTo>
                  <a:pt x="4054" y="136"/>
                </a:lnTo>
                <a:lnTo>
                  <a:pt x="4054" y="134"/>
                </a:lnTo>
                <a:lnTo>
                  <a:pt x="4054" y="132"/>
                </a:lnTo>
                <a:lnTo>
                  <a:pt x="4056" y="132"/>
                </a:lnTo>
                <a:lnTo>
                  <a:pt x="4056" y="128"/>
                </a:lnTo>
                <a:lnTo>
                  <a:pt x="4054" y="128"/>
                </a:lnTo>
                <a:lnTo>
                  <a:pt x="4052" y="126"/>
                </a:lnTo>
                <a:lnTo>
                  <a:pt x="4050" y="126"/>
                </a:lnTo>
                <a:lnTo>
                  <a:pt x="4048" y="126"/>
                </a:lnTo>
                <a:lnTo>
                  <a:pt x="4048" y="124"/>
                </a:lnTo>
                <a:lnTo>
                  <a:pt x="4046" y="124"/>
                </a:lnTo>
                <a:lnTo>
                  <a:pt x="4040" y="122"/>
                </a:lnTo>
                <a:lnTo>
                  <a:pt x="4036" y="122"/>
                </a:lnTo>
                <a:lnTo>
                  <a:pt x="4036" y="122"/>
                </a:lnTo>
                <a:lnTo>
                  <a:pt x="4033" y="124"/>
                </a:lnTo>
                <a:lnTo>
                  <a:pt x="4036" y="126"/>
                </a:lnTo>
                <a:lnTo>
                  <a:pt x="4033" y="128"/>
                </a:lnTo>
                <a:lnTo>
                  <a:pt x="4031" y="128"/>
                </a:lnTo>
                <a:lnTo>
                  <a:pt x="4029" y="128"/>
                </a:lnTo>
                <a:lnTo>
                  <a:pt x="4025" y="128"/>
                </a:lnTo>
                <a:lnTo>
                  <a:pt x="4023" y="132"/>
                </a:lnTo>
                <a:lnTo>
                  <a:pt x="4023" y="132"/>
                </a:lnTo>
                <a:lnTo>
                  <a:pt x="4021" y="132"/>
                </a:lnTo>
                <a:lnTo>
                  <a:pt x="4023" y="128"/>
                </a:lnTo>
                <a:lnTo>
                  <a:pt x="4023" y="128"/>
                </a:lnTo>
                <a:lnTo>
                  <a:pt x="4025" y="126"/>
                </a:lnTo>
                <a:lnTo>
                  <a:pt x="4025" y="124"/>
                </a:lnTo>
                <a:lnTo>
                  <a:pt x="4027" y="124"/>
                </a:lnTo>
                <a:lnTo>
                  <a:pt x="4025" y="122"/>
                </a:lnTo>
                <a:lnTo>
                  <a:pt x="4023" y="120"/>
                </a:lnTo>
                <a:lnTo>
                  <a:pt x="4021" y="118"/>
                </a:lnTo>
                <a:close/>
                <a:moveTo>
                  <a:pt x="4010" y="237"/>
                </a:moveTo>
                <a:lnTo>
                  <a:pt x="4010" y="237"/>
                </a:lnTo>
                <a:lnTo>
                  <a:pt x="4010" y="239"/>
                </a:lnTo>
                <a:lnTo>
                  <a:pt x="4008" y="241"/>
                </a:lnTo>
                <a:lnTo>
                  <a:pt x="4008" y="241"/>
                </a:lnTo>
                <a:lnTo>
                  <a:pt x="4010" y="243"/>
                </a:lnTo>
                <a:lnTo>
                  <a:pt x="4010" y="243"/>
                </a:lnTo>
                <a:lnTo>
                  <a:pt x="4010" y="243"/>
                </a:lnTo>
                <a:lnTo>
                  <a:pt x="4012" y="241"/>
                </a:lnTo>
                <a:lnTo>
                  <a:pt x="4015" y="239"/>
                </a:lnTo>
                <a:lnTo>
                  <a:pt x="4015" y="239"/>
                </a:lnTo>
                <a:lnTo>
                  <a:pt x="4012" y="237"/>
                </a:lnTo>
                <a:lnTo>
                  <a:pt x="4010" y="237"/>
                </a:lnTo>
                <a:close/>
                <a:moveTo>
                  <a:pt x="3790" y="269"/>
                </a:moveTo>
                <a:lnTo>
                  <a:pt x="3790" y="269"/>
                </a:lnTo>
                <a:lnTo>
                  <a:pt x="3790" y="269"/>
                </a:lnTo>
                <a:lnTo>
                  <a:pt x="3795" y="269"/>
                </a:lnTo>
                <a:lnTo>
                  <a:pt x="3795" y="271"/>
                </a:lnTo>
                <a:lnTo>
                  <a:pt x="3795" y="271"/>
                </a:lnTo>
                <a:lnTo>
                  <a:pt x="3797" y="266"/>
                </a:lnTo>
                <a:lnTo>
                  <a:pt x="3799" y="269"/>
                </a:lnTo>
                <a:lnTo>
                  <a:pt x="3799" y="266"/>
                </a:lnTo>
                <a:lnTo>
                  <a:pt x="3799" y="266"/>
                </a:lnTo>
                <a:lnTo>
                  <a:pt x="3799" y="264"/>
                </a:lnTo>
                <a:lnTo>
                  <a:pt x="3799" y="262"/>
                </a:lnTo>
                <a:lnTo>
                  <a:pt x="3797" y="262"/>
                </a:lnTo>
                <a:lnTo>
                  <a:pt x="3795" y="262"/>
                </a:lnTo>
                <a:lnTo>
                  <a:pt x="3795" y="264"/>
                </a:lnTo>
                <a:lnTo>
                  <a:pt x="3795" y="266"/>
                </a:lnTo>
                <a:lnTo>
                  <a:pt x="3792" y="266"/>
                </a:lnTo>
                <a:lnTo>
                  <a:pt x="3792" y="264"/>
                </a:lnTo>
                <a:lnTo>
                  <a:pt x="3788" y="266"/>
                </a:lnTo>
                <a:lnTo>
                  <a:pt x="3788" y="269"/>
                </a:lnTo>
                <a:lnTo>
                  <a:pt x="3790" y="269"/>
                </a:lnTo>
                <a:close/>
                <a:moveTo>
                  <a:pt x="3751" y="340"/>
                </a:moveTo>
                <a:lnTo>
                  <a:pt x="3759" y="342"/>
                </a:lnTo>
                <a:lnTo>
                  <a:pt x="3759" y="342"/>
                </a:lnTo>
                <a:lnTo>
                  <a:pt x="3759" y="340"/>
                </a:lnTo>
                <a:lnTo>
                  <a:pt x="3761" y="336"/>
                </a:lnTo>
                <a:lnTo>
                  <a:pt x="3759" y="333"/>
                </a:lnTo>
                <a:lnTo>
                  <a:pt x="3757" y="331"/>
                </a:lnTo>
                <a:lnTo>
                  <a:pt x="3755" y="331"/>
                </a:lnTo>
                <a:lnTo>
                  <a:pt x="3746" y="336"/>
                </a:lnTo>
                <a:lnTo>
                  <a:pt x="3746" y="338"/>
                </a:lnTo>
                <a:lnTo>
                  <a:pt x="3748" y="338"/>
                </a:lnTo>
                <a:lnTo>
                  <a:pt x="3751" y="340"/>
                </a:lnTo>
                <a:close/>
                <a:moveTo>
                  <a:pt x="3730" y="346"/>
                </a:moveTo>
                <a:lnTo>
                  <a:pt x="3728" y="348"/>
                </a:lnTo>
                <a:lnTo>
                  <a:pt x="3725" y="348"/>
                </a:lnTo>
                <a:lnTo>
                  <a:pt x="3721" y="350"/>
                </a:lnTo>
                <a:lnTo>
                  <a:pt x="3721" y="352"/>
                </a:lnTo>
                <a:lnTo>
                  <a:pt x="3721" y="352"/>
                </a:lnTo>
                <a:lnTo>
                  <a:pt x="3725" y="352"/>
                </a:lnTo>
                <a:lnTo>
                  <a:pt x="3732" y="352"/>
                </a:lnTo>
                <a:lnTo>
                  <a:pt x="3734" y="352"/>
                </a:lnTo>
                <a:lnTo>
                  <a:pt x="3738" y="350"/>
                </a:lnTo>
                <a:lnTo>
                  <a:pt x="3740" y="348"/>
                </a:lnTo>
                <a:lnTo>
                  <a:pt x="3742" y="348"/>
                </a:lnTo>
                <a:lnTo>
                  <a:pt x="3742" y="346"/>
                </a:lnTo>
                <a:lnTo>
                  <a:pt x="3742" y="346"/>
                </a:lnTo>
                <a:lnTo>
                  <a:pt x="3734" y="344"/>
                </a:lnTo>
                <a:lnTo>
                  <a:pt x="3732" y="344"/>
                </a:lnTo>
                <a:lnTo>
                  <a:pt x="3730" y="346"/>
                </a:lnTo>
                <a:close/>
                <a:moveTo>
                  <a:pt x="593" y="1772"/>
                </a:moveTo>
                <a:lnTo>
                  <a:pt x="591" y="1772"/>
                </a:lnTo>
                <a:lnTo>
                  <a:pt x="593" y="1772"/>
                </a:lnTo>
                <a:lnTo>
                  <a:pt x="593" y="1774"/>
                </a:lnTo>
                <a:lnTo>
                  <a:pt x="593" y="1772"/>
                </a:lnTo>
                <a:lnTo>
                  <a:pt x="595" y="1772"/>
                </a:lnTo>
                <a:lnTo>
                  <a:pt x="597" y="1772"/>
                </a:lnTo>
                <a:lnTo>
                  <a:pt x="595" y="1772"/>
                </a:lnTo>
                <a:lnTo>
                  <a:pt x="593" y="1772"/>
                </a:lnTo>
                <a:close/>
                <a:moveTo>
                  <a:pt x="3711" y="319"/>
                </a:moveTo>
                <a:lnTo>
                  <a:pt x="3711" y="319"/>
                </a:lnTo>
                <a:lnTo>
                  <a:pt x="3713" y="321"/>
                </a:lnTo>
                <a:lnTo>
                  <a:pt x="3719" y="321"/>
                </a:lnTo>
                <a:lnTo>
                  <a:pt x="3719" y="321"/>
                </a:lnTo>
                <a:lnTo>
                  <a:pt x="3713" y="319"/>
                </a:lnTo>
                <a:lnTo>
                  <a:pt x="3711" y="319"/>
                </a:lnTo>
                <a:close/>
                <a:moveTo>
                  <a:pt x="3711" y="139"/>
                </a:moveTo>
                <a:lnTo>
                  <a:pt x="3715" y="139"/>
                </a:lnTo>
                <a:lnTo>
                  <a:pt x="3717" y="139"/>
                </a:lnTo>
                <a:lnTo>
                  <a:pt x="3719" y="141"/>
                </a:lnTo>
                <a:lnTo>
                  <a:pt x="3721" y="141"/>
                </a:lnTo>
                <a:lnTo>
                  <a:pt x="3732" y="141"/>
                </a:lnTo>
                <a:lnTo>
                  <a:pt x="3732" y="141"/>
                </a:lnTo>
                <a:lnTo>
                  <a:pt x="3728" y="139"/>
                </a:lnTo>
                <a:lnTo>
                  <a:pt x="3715" y="136"/>
                </a:lnTo>
                <a:lnTo>
                  <a:pt x="3715" y="136"/>
                </a:lnTo>
                <a:lnTo>
                  <a:pt x="3713" y="136"/>
                </a:lnTo>
                <a:lnTo>
                  <a:pt x="3711" y="134"/>
                </a:lnTo>
                <a:lnTo>
                  <a:pt x="3709" y="136"/>
                </a:lnTo>
                <a:lnTo>
                  <a:pt x="3711" y="136"/>
                </a:lnTo>
                <a:lnTo>
                  <a:pt x="3711" y="139"/>
                </a:lnTo>
                <a:close/>
                <a:moveTo>
                  <a:pt x="3753" y="97"/>
                </a:moveTo>
                <a:lnTo>
                  <a:pt x="3767" y="97"/>
                </a:lnTo>
                <a:lnTo>
                  <a:pt x="3772" y="95"/>
                </a:lnTo>
                <a:lnTo>
                  <a:pt x="3772" y="95"/>
                </a:lnTo>
                <a:lnTo>
                  <a:pt x="3774" y="92"/>
                </a:lnTo>
                <a:lnTo>
                  <a:pt x="3772" y="92"/>
                </a:lnTo>
                <a:lnTo>
                  <a:pt x="3763" y="92"/>
                </a:lnTo>
                <a:lnTo>
                  <a:pt x="3755" y="92"/>
                </a:lnTo>
                <a:lnTo>
                  <a:pt x="3755" y="95"/>
                </a:lnTo>
                <a:lnTo>
                  <a:pt x="3753" y="97"/>
                </a:lnTo>
                <a:lnTo>
                  <a:pt x="3753" y="97"/>
                </a:lnTo>
                <a:lnTo>
                  <a:pt x="3753" y="97"/>
                </a:lnTo>
                <a:close/>
                <a:moveTo>
                  <a:pt x="3816" y="304"/>
                </a:moveTo>
                <a:lnTo>
                  <a:pt x="3818" y="304"/>
                </a:lnTo>
                <a:lnTo>
                  <a:pt x="3818" y="304"/>
                </a:lnTo>
                <a:lnTo>
                  <a:pt x="3818" y="304"/>
                </a:lnTo>
                <a:lnTo>
                  <a:pt x="3820" y="304"/>
                </a:lnTo>
                <a:lnTo>
                  <a:pt x="3818" y="302"/>
                </a:lnTo>
                <a:lnTo>
                  <a:pt x="3811" y="302"/>
                </a:lnTo>
                <a:lnTo>
                  <a:pt x="3809" y="302"/>
                </a:lnTo>
                <a:lnTo>
                  <a:pt x="3807" y="302"/>
                </a:lnTo>
                <a:lnTo>
                  <a:pt x="3813" y="304"/>
                </a:lnTo>
                <a:lnTo>
                  <a:pt x="3816" y="304"/>
                </a:lnTo>
                <a:close/>
                <a:moveTo>
                  <a:pt x="3803" y="304"/>
                </a:moveTo>
                <a:lnTo>
                  <a:pt x="3805" y="304"/>
                </a:lnTo>
                <a:lnTo>
                  <a:pt x="3805" y="302"/>
                </a:lnTo>
                <a:lnTo>
                  <a:pt x="3805" y="302"/>
                </a:lnTo>
                <a:lnTo>
                  <a:pt x="3805" y="302"/>
                </a:lnTo>
                <a:lnTo>
                  <a:pt x="3803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1" y="302"/>
                </a:lnTo>
                <a:lnTo>
                  <a:pt x="3803" y="304"/>
                </a:lnTo>
                <a:close/>
                <a:moveTo>
                  <a:pt x="4056" y="134"/>
                </a:moveTo>
                <a:lnTo>
                  <a:pt x="4054" y="136"/>
                </a:lnTo>
                <a:lnTo>
                  <a:pt x="4059" y="136"/>
                </a:lnTo>
                <a:lnTo>
                  <a:pt x="4061" y="134"/>
                </a:lnTo>
                <a:lnTo>
                  <a:pt x="4059" y="134"/>
                </a:lnTo>
                <a:lnTo>
                  <a:pt x="4056" y="134"/>
                </a:lnTo>
                <a:lnTo>
                  <a:pt x="4056" y="134"/>
                </a:lnTo>
                <a:lnTo>
                  <a:pt x="4056" y="134"/>
                </a:lnTo>
                <a:close/>
                <a:moveTo>
                  <a:pt x="4570" y="300"/>
                </a:moveTo>
                <a:lnTo>
                  <a:pt x="4572" y="302"/>
                </a:lnTo>
                <a:lnTo>
                  <a:pt x="4574" y="304"/>
                </a:lnTo>
                <a:lnTo>
                  <a:pt x="4578" y="308"/>
                </a:lnTo>
                <a:lnTo>
                  <a:pt x="4580" y="308"/>
                </a:lnTo>
                <a:lnTo>
                  <a:pt x="4580" y="308"/>
                </a:lnTo>
                <a:lnTo>
                  <a:pt x="4582" y="306"/>
                </a:lnTo>
                <a:lnTo>
                  <a:pt x="4578" y="302"/>
                </a:lnTo>
                <a:lnTo>
                  <a:pt x="4572" y="300"/>
                </a:lnTo>
                <a:lnTo>
                  <a:pt x="4570" y="298"/>
                </a:lnTo>
                <a:lnTo>
                  <a:pt x="4570" y="300"/>
                </a:lnTo>
                <a:lnTo>
                  <a:pt x="4570" y="300"/>
                </a:lnTo>
                <a:close/>
                <a:moveTo>
                  <a:pt x="4735" y="275"/>
                </a:moveTo>
                <a:lnTo>
                  <a:pt x="4740" y="277"/>
                </a:lnTo>
                <a:lnTo>
                  <a:pt x="4742" y="277"/>
                </a:lnTo>
                <a:lnTo>
                  <a:pt x="4746" y="279"/>
                </a:lnTo>
                <a:lnTo>
                  <a:pt x="4748" y="279"/>
                </a:lnTo>
                <a:lnTo>
                  <a:pt x="4752" y="281"/>
                </a:lnTo>
                <a:lnTo>
                  <a:pt x="4752" y="283"/>
                </a:lnTo>
                <a:lnTo>
                  <a:pt x="4756" y="283"/>
                </a:lnTo>
                <a:lnTo>
                  <a:pt x="4767" y="283"/>
                </a:lnTo>
                <a:lnTo>
                  <a:pt x="4775" y="283"/>
                </a:lnTo>
                <a:lnTo>
                  <a:pt x="4779" y="283"/>
                </a:lnTo>
                <a:lnTo>
                  <a:pt x="4786" y="281"/>
                </a:lnTo>
                <a:lnTo>
                  <a:pt x="4790" y="279"/>
                </a:lnTo>
                <a:lnTo>
                  <a:pt x="4790" y="279"/>
                </a:lnTo>
                <a:lnTo>
                  <a:pt x="4792" y="273"/>
                </a:lnTo>
                <a:lnTo>
                  <a:pt x="4792" y="273"/>
                </a:lnTo>
                <a:lnTo>
                  <a:pt x="4790" y="273"/>
                </a:lnTo>
                <a:lnTo>
                  <a:pt x="4790" y="275"/>
                </a:lnTo>
                <a:lnTo>
                  <a:pt x="4788" y="275"/>
                </a:lnTo>
                <a:lnTo>
                  <a:pt x="4788" y="273"/>
                </a:lnTo>
                <a:lnTo>
                  <a:pt x="4786" y="273"/>
                </a:lnTo>
                <a:lnTo>
                  <a:pt x="4781" y="271"/>
                </a:lnTo>
                <a:lnTo>
                  <a:pt x="4775" y="271"/>
                </a:lnTo>
                <a:lnTo>
                  <a:pt x="4767" y="271"/>
                </a:lnTo>
                <a:lnTo>
                  <a:pt x="4765" y="271"/>
                </a:lnTo>
                <a:lnTo>
                  <a:pt x="4761" y="271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9"/>
                </a:lnTo>
                <a:lnTo>
                  <a:pt x="4758" y="266"/>
                </a:lnTo>
                <a:lnTo>
                  <a:pt x="4758" y="264"/>
                </a:lnTo>
                <a:lnTo>
                  <a:pt x="4744" y="264"/>
                </a:lnTo>
                <a:lnTo>
                  <a:pt x="4744" y="264"/>
                </a:lnTo>
                <a:lnTo>
                  <a:pt x="4737" y="266"/>
                </a:lnTo>
                <a:lnTo>
                  <a:pt x="4735" y="266"/>
                </a:lnTo>
                <a:lnTo>
                  <a:pt x="4733" y="264"/>
                </a:lnTo>
                <a:lnTo>
                  <a:pt x="4733" y="262"/>
                </a:lnTo>
                <a:lnTo>
                  <a:pt x="4731" y="260"/>
                </a:lnTo>
                <a:lnTo>
                  <a:pt x="4729" y="260"/>
                </a:lnTo>
                <a:lnTo>
                  <a:pt x="4727" y="264"/>
                </a:lnTo>
                <a:lnTo>
                  <a:pt x="4727" y="266"/>
                </a:lnTo>
                <a:lnTo>
                  <a:pt x="4725" y="269"/>
                </a:lnTo>
                <a:lnTo>
                  <a:pt x="4725" y="271"/>
                </a:lnTo>
                <a:lnTo>
                  <a:pt x="4733" y="275"/>
                </a:lnTo>
                <a:lnTo>
                  <a:pt x="4735" y="275"/>
                </a:lnTo>
                <a:close/>
                <a:moveTo>
                  <a:pt x="4641" y="308"/>
                </a:moveTo>
                <a:lnTo>
                  <a:pt x="4643" y="308"/>
                </a:lnTo>
                <a:lnTo>
                  <a:pt x="4652" y="306"/>
                </a:lnTo>
                <a:lnTo>
                  <a:pt x="4652" y="304"/>
                </a:lnTo>
                <a:lnTo>
                  <a:pt x="4652" y="300"/>
                </a:lnTo>
                <a:lnTo>
                  <a:pt x="4652" y="300"/>
                </a:lnTo>
                <a:lnTo>
                  <a:pt x="4652" y="298"/>
                </a:lnTo>
                <a:lnTo>
                  <a:pt x="4649" y="298"/>
                </a:lnTo>
                <a:lnTo>
                  <a:pt x="4647" y="298"/>
                </a:lnTo>
                <a:lnTo>
                  <a:pt x="4641" y="298"/>
                </a:lnTo>
                <a:lnTo>
                  <a:pt x="4641" y="298"/>
                </a:lnTo>
                <a:lnTo>
                  <a:pt x="4639" y="300"/>
                </a:lnTo>
                <a:lnTo>
                  <a:pt x="4637" y="300"/>
                </a:lnTo>
                <a:lnTo>
                  <a:pt x="4639" y="306"/>
                </a:lnTo>
                <a:lnTo>
                  <a:pt x="4641" y="308"/>
                </a:lnTo>
                <a:close/>
                <a:moveTo>
                  <a:pt x="4631" y="321"/>
                </a:moveTo>
                <a:lnTo>
                  <a:pt x="4633" y="323"/>
                </a:lnTo>
                <a:lnTo>
                  <a:pt x="4635" y="323"/>
                </a:lnTo>
                <a:lnTo>
                  <a:pt x="4637" y="323"/>
                </a:lnTo>
                <a:lnTo>
                  <a:pt x="4641" y="321"/>
                </a:lnTo>
                <a:lnTo>
                  <a:pt x="4645" y="321"/>
                </a:lnTo>
                <a:lnTo>
                  <a:pt x="4647" y="321"/>
                </a:lnTo>
                <a:lnTo>
                  <a:pt x="4654" y="323"/>
                </a:lnTo>
                <a:lnTo>
                  <a:pt x="4660" y="325"/>
                </a:lnTo>
                <a:lnTo>
                  <a:pt x="4666" y="325"/>
                </a:lnTo>
                <a:lnTo>
                  <a:pt x="4670" y="327"/>
                </a:lnTo>
                <a:lnTo>
                  <a:pt x="4673" y="327"/>
                </a:lnTo>
                <a:lnTo>
                  <a:pt x="4677" y="327"/>
                </a:lnTo>
                <a:lnTo>
                  <a:pt x="4683" y="327"/>
                </a:lnTo>
                <a:lnTo>
                  <a:pt x="4685" y="327"/>
                </a:lnTo>
                <a:lnTo>
                  <a:pt x="4687" y="327"/>
                </a:lnTo>
                <a:lnTo>
                  <a:pt x="4685" y="321"/>
                </a:lnTo>
                <a:lnTo>
                  <a:pt x="4685" y="319"/>
                </a:lnTo>
                <a:lnTo>
                  <a:pt x="4685" y="317"/>
                </a:lnTo>
                <a:lnTo>
                  <a:pt x="4675" y="310"/>
                </a:lnTo>
                <a:lnTo>
                  <a:pt x="4670" y="310"/>
                </a:lnTo>
                <a:lnTo>
                  <a:pt x="4668" y="308"/>
                </a:lnTo>
                <a:lnTo>
                  <a:pt x="4664" y="308"/>
                </a:lnTo>
                <a:lnTo>
                  <a:pt x="4660" y="308"/>
                </a:lnTo>
                <a:lnTo>
                  <a:pt x="4656" y="308"/>
                </a:lnTo>
                <a:lnTo>
                  <a:pt x="4654" y="308"/>
                </a:lnTo>
                <a:lnTo>
                  <a:pt x="4652" y="308"/>
                </a:lnTo>
                <a:lnTo>
                  <a:pt x="4649" y="310"/>
                </a:lnTo>
                <a:lnTo>
                  <a:pt x="4649" y="313"/>
                </a:lnTo>
                <a:lnTo>
                  <a:pt x="4645" y="317"/>
                </a:lnTo>
                <a:lnTo>
                  <a:pt x="4645" y="317"/>
                </a:lnTo>
                <a:lnTo>
                  <a:pt x="4641" y="321"/>
                </a:lnTo>
                <a:lnTo>
                  <a:pt x="4639" y="321"/>
                </a:lnTo>
                <a:lnTo>
                  <a:pt x="4635" y="321"/>
                </a:lnTo>
                <a:lnTo>
                  <a:pt x="4631" y="321"/>
                </a:lnTo>
                <a:close/>
                <a:moveTo>
                  <a:pt x="4593" y="271"/>
                </a:moveTo>
                <a:lnTo>
                  <a:pt x="4595" y="273"/>
                </a:lnTo>
                <a:lnTo>
                  <a:pt x="4599" y="275"/>
                </a:lnTo>
                <a:lnTo>
                  <a:pt x="4601" y="277"/>
                </a:lnTo>
                <a:lnTo>
                  <a:pt x="4603" y="277"/>
                </a:lnTo>
                <a:lnTo>
                  <a:pt x="4605" y="281"/>
                </a:lnTo>
                <a:lnTo>
                  <a:pt x="4608" y="283"/>
                </a:lnTo>
                <a:lnTo>
                  <a:pt x="4608" y="283"/>
                </a:lnTo>
                <a:lnTo>
                  <a:pt x="4620" y="285"/>
                </a:lnTo>
                <a:lnTo>
                  <a:pt x="4620" y="287"/>
                </a:lnTo>
                <a:lnTo>
                  <a:pt x="4622" y="287"/>
                </a:lnTo>
                <a:lnTo>
                  <a:pt x="4624" y="287"/>
                </a:lnTo>
                <a:lnTo>
                  <a:pt x="4626" y="285"/>
                </a:lnTo>
                <a:lnTo>
                  <a:pt x="4629" y="285"/>
                </a:lnTo>
                <a:lnTo>
                  <a:pt x="4629" y="281"/>
                </a:lnTo>
                <a:lnTo>
                  <a:pt x="4629" y="279"/>
                </a:lnTo>
                <a:lnTo>
                  <a:pt x="4631" y="279"/>
                </a:lnTo>
                <a:lnTo>
                  <a:pt x="4631" y="279"/>
                </a:lnTo>
                <a:lnTo>
                  <a:pt x="4633" y="279"/>
                </a:lnTo>
                <a:lnTo>
                  <a:pt x="4637" y="281"/>
                </a:lnTo>
                <a:lnTo>
                  <a:pt x="4639" y="281"/>
                </a:lnTo>
                <a:lnTo>
                  <a:pt x="4643" y="281"/>
                </a:lnTo>
                <a:lnTo>
                  <a:pt x="4645" y="281"/>
                </a:lnTo>
                <a:lnTo>
                  <a:pt x="4656" y="279"/>
                </a:lnTo>
                <a:lnTo>
                  <a:pt x="4658" y="279"/>
                </a:lnTo>
                <a:lnTo>
                  <a:pt x="4662" y="277"/>
                </a:lnTo>
                <a:lnTo>
                  <a:pt x="4664" y="277"/>
                </a:lnTo>
                <a:lnTo>
                  <a:pt x="4666" y="279"/>
                </a:lnTo>
                <a:lnTo>
                  <a:pt x="4668" y="281"/>
                </a:lnTo>
                <a:lnTo>
                  <a:pt x="4668" y="281"/>
                </a:lnTo>
                <a:lnTo>
                  <a:pt x="4670" y="283"/>
                </a:lnTo>
                <a:lnTo>
                  <a:pt x="4673" y="283"/>
                </a:lnTo>
                <a:lnTo>
                  <a:pt x="4675" y="281"/>
                </a:lnTo>
                <a:lnTo>
                  <a:pt x="4677" y="281"/>
                </a:lnTo>
                <a:lnTo>
                  <a:pt x="4681" y="279"/>
                </a:lnTo>
                <a:lnTo>
                  <a:pt x="4679" y="275"/>
                </a:lnTo>
                <a:lnTo>
                  <a:pt x="4675" y="275"/>
                </a:lnTo>
                <a:lnTo>
                  <a:pt x="4675" y="273"/>
                </a:lnTo>
                <a:lnTo>
                  <a:pt x="4668" y="266"/>
                </a:lnTo>
                <a:lnTo>
                  <a:pt x="4668" y="266"/>
                </a:lnTo>
                <a:lnTo>
                  <a:pt x="4666" y="264"/>
                </a:lnTo>
                <a:lnTo>
                  <a:pt x="4666" y="258"/>
                </a:lnTo>
                <a:lnTo>
                  <a:pt x="4668" y="258"/>
                </a:lnTo>
                <a:lnTo>
                  <a:pt x="4673" y="256"/>
                </a:lnTo>
                <a:lnTo>
                  <a:pt x="4679" y="256"/>
                </a:lnTo>
                <a:lnTo>
                  <a:pt x="4679" y="258"/>
                </a:lnTo>
                <a:lnTo>
                  <a:pt x="4679" y="258"/>
                </a:lnTo>
                <a:lnTo>
                  <a:pt x="4677" y="260"/>
                </a:lnTo>
                <a:lnTo>
                  <a:pt x="4675" y="262"/>
                </a:lnTo>
                <a:lnTo>
                  <a:pt x="4675" y="264"/>
                </a:lnTo>
                <a:lnTo>
                  <a:pt x="4675" y="269"/>
                </a:lnTo>
                <a:lnTo>
                  <a:pt x="4677" y="269"/>
                </a:lnTo>
                <a:lnTo>
                  <a:pt x="4679" y="271"/>
                </a:lnTo>
                <a:lnTo>
                  <a:pt x="4681" y="275"/>
                </a:lnTo>
                <a:lnTo>
                  <a:pt x="4685" y="275"/>
                </a:lnTo>
                <a:lnTo>
                  <a:pt x="4689" y="275"/>
                </a:lnTo>
                <a:lnTo>
                  <a:pt x="4693" y="277"/>
                </a:lnTo>
                <a:lnTo>
                  <a:pt x="4698" y="275"/>
                </a:lnTo>
                <a:lnTo>
                  <a:pt x="4700" y="275"/>
                </a:lnTo>
                <a:lnTo>
                  <a:pt x="4706" y="269"/>
                </a:lnTo>
                <a:lnTo>
                  <a:pt x="4706" y="269"/>
                </a:lnTo>
                <a:lnTo>
                  <a:pt x="4704" y="266"/>
                </a:lnTo>
                <a:lnTo>
                  <a:pt x="4706" y="264"/>
                </a:lnTo>
                <a:lnTo>
                  <a:pt x="4708" y="262"/>
                </a:lnTo>
                <a:lnTo>
                  <a:pt x="4714" y="262"/>
                </a:lnTo>
                <a:lnTo>
                  <a:pt x="4712" y="260"/>
                </a:lnTo>
                <a:lnTo>
                  <a:pt x="4712" y="260"/>
                </a:lnTo>
                <a:lnTo>
                  <a:pt x="4689" y="252"/>
                </a:lnTo>
                <a:lnTo>
                  <a:pt x="4687" y="252"/>
                </a:lnTo>
                <a:lnTo>
                  <a:pt x="4683" y="254"/>
                </a:lnTo>
                <a:lnTo>
                  <a:pt x="4683" y="254"/>
                </a:lnTo>
                <a:lnTo>
                  <a:pt x="4679" y="254"/>
                </a:lnTo>
                <a:lnTo>
                  <a:pt x="4675" y="252"/>
                </a:lnTo>
                <a:lnTo>
                  <a:pt x="4673" y="252"/>
                </a:lnTo>
                <a:lnTo>
                  <a:pt x="4664" y="248"/>
                </a:lnTo>
                <a:lnTo>
                  <a:pt x="4662" y="245"/>
                </a:lnTo>
                <a:lnTo>
                  <a:pt x="4658" y="243"/>
                </a:lnTo>
                <a:lnTo>
                  <a:pt x="4656" y="245"/>
                </a:lnTo>
                <a:lnTo>
                  <a:pt x="4652" y="248"/>
                </a:lnTo>
                <a:lnTo>
                  <a:pt x="4649" y="250"/>
                </a:lnTo>
                <a:lnTo>
                  <a:pt x="4649" y="250"/>
                </a:lnTo>
                <a:lnTo>
                  <a:pt x="4649" y="252"/>
                </a:lnTo>
                <a:lnTo>
                  <a:pt x="4649" y="254"/>
                </a:lnTo>
                <a:lnTo>
                  <a:pt x="4649" y="256"/>
                </a:lnTo>
                <a:lnTo>
                  <a:pt x="4649" y="256"/>
                </a:lnTo>
                <a:lnTo>
                  <a:pt x="4649" y="258"/>
                </a:lnTo>
                <a:lnTo>
                  <a:pt x="4647" y="258"/>
                </a:lnTo>
                <a:lnTo>
                  <a:pt x="4645" y="258"/>
                </a:lnTo>
                <a:lnTo>
                  <a:pt x="4645" y="258"/>
                </a:lnTo>
                <a:lnTo>
                  <a:pt x="4643" y="258"/>
                </a:lnTo>
                <a:lnTo>
                  <a:pt x="4643" y="258"/>
                </a:lnTo>
                <a:lnTo>
                  <a:pt x="4641" y="254"/>
                </a:lnTo>
                <a:lnTo>
                  <a:pt x="4639" y="254"/>
                </a:lnTo>
                <a:lnTo>
                  <a:pt x="4639" y="254"/>
                </a:lnTo>
                <a:lnTo>
                  <a:pt x="4637" y="254"/>
                </a:lnTo>
                <a:lnTo>
                  <a:pt x="4633" y="250"/>
                </a:lnTo>
                <a:lnTo>
                  <a:pt x="4629" y="248"/>
                </a:lnTo>
                <a:lnTo>
                  <a:pt x="4624" y="245"/>
                </a:lnTo>
                <a:lnTo>
                  <a:pt x="4622" y="245"/>
                </a:lnTo>
                <a:lnTo>
                  <a:pt x="4622" y="243"/>
                </a:lnTo>
                <a:lnTo>
                  <a:pt x="4620" y="243"/>
                </a:lnTo>
                <a:lnTo>
                  <a:pt x="4618" y="243"/>
                </a:lnTo>
                <a:lnTo>
                  <a:pt x="4614" y="243"/>
                </a:lnTo>
                <a:lnTo>
                  <a:pt x="4610" y="245"/>
                </a:lnTo>
                <a:lnTo>
                  <a:pt x="4608" y="245"/>
                </a:lnTo>
                <a:lnTo>
                  <a:pt x="4608" y="248"/>
                </a:lnTo>
                <a:lnTo>
                  <a:pt x="4608" y="248"/>
                </a:lnTo>
                <a:lnTo>
                  <a:pt x="4603" y="248"/>
                </a:lnTo>
                <a:lnTo>
                  <a:pt x="4601" y="248"/>
                </a:lnTo>
                <a:lnTo>
                  <a:pt x="4601" y="250"/>
                </a:lnTo>
                <a:lnTo>
                  <a:pt x="4599" y="252"/>
                </a:lnTo>
                <a:lnTo>
                  <a:pt x="4601" y="254"/>
                </a:lnTo>
                <a:lnTo>
                  <a:pt x="4603" y="256"/>
                </a:lnTo>
                <a:lnTo>
                  <a:pt x="4597" y="254"/>
                </a:lnTo>
                <a:lnTo>
                  <a:pt x="4597" y="256"/>
                </a:lnTo>
                <a:lnTo>
                  <a:pt x="4595" y="262"/>
                </a:lnTo>
                <a:lnTo>
                  <a:pt x="4597" y="266"/>
                </a:lnTo>
                <a:lnTo>
                  <a:pt x="4595" y="266"/>
                </a:lnTo>
                <a:lnTo>
                  <a:pt x="4593" y="266"/>
                </a:lnTo>
                <a:lnTo>
                  <a:pt x="4591" y="269"/>
                </a:lnTo>
                <a:lnTo>
                  <a:pt x="4593" y="269"/>
                </a:lnTo>
                <a:lnTo>
                  <a:pt x="4593" y="271"/>
                </a:lnTo>
                <a:close/>
                <a:moveTo>
                  <a:pt x="4823" y="245"/>
                </a:moveTo>
                <a:lnTo>
                  <a:pt x="4821" y="243"/>
                </a:lnTo>
                <a:lnTo>
                  <a:pt x="4821" y="243"/>
                </a:lnTo>
                <a:lnTo>
                  <a:pt x="4821" y="243"/>
                </a:lnTo>
                <a:lnTo>
                  <a:pt x="4819" y="243"/>
                </a:lnTo>
                <a:lnTo>
                  <a:pt x="4817" y="243"/>
                </a:lnTo>
                <a:lnTo>
                  <a:pt x="4821" y="245"/>
                </a:lnTo>
                <a:lnTo>
                  <a:pt x="4823" y="245"/>
                </a:lnTo>
                <a:close/>
                <a:moveTo>
                  <a:pt x="4769" y="229"/>
                </a:moveTo>
                <a:lnTo>
                  <a:pt x="4771" y="227"/>
                </a:lnTo>
                <a:lnTo>
                  <a:pt x="4773" y="224"/>
                </a:lnTo>
                <a:lnTo>
                  <a:pt x="4763" y="227"/>
                </a:lnTo>
                <a:lnTo>
                  <a:pt x="4758" y="229"/>
                </a:lnTo>
                <a:lnTo>
                  <a:pt x="4758" y="229"/>
                </a:lnTo>
                <a:lnTo>
                  <a:pt x="4769" y="229"/>
                </a:lnTo>
                <a:lnTo>
                  <a:pt x="4769" y="229"/>
                </a:lnTo>
                <a:close/>
                <a:moveTo>
                  <a:pt x="4934" y="392"/>
                </a:moveTo>
                <a:lnTo>
                  <a:pt x="4937" y="392"/>
                </a:lnTo>
                <a:lnTo>
                  <a:pt x="4934" y="390"/>
                </a:lnTo>
                <a:lnTo>
                  <a:pt x="4934" y="388"/>
                </a:lnTo>
                <a:lnTo>
                  <a:pt x="4932" y="388"/>
                </a:lnTo>
                <a:lnTo>
                  <a:pt x="4932" y="388"/>
                </a:lnTo>
                <a:lnTo>
                  <a:pt x="4932" y="390"/>
                </a:lnTo>
                <a:lnTo>
                  <a:pt x="4932" y="392"/>
                </a:lnTo>
                <a:lnTo>
                  <a:pt x="4934" y="392"/>
                </a:lnTo>
                <a:close/>
                <a:moveTo>
                  <a:pt x="5041" y="419"/>
                </a:moveTo>
                <a:lnTo>
                  <a:pt x="5043" y="419"/>
                </a:lnTo>
                <a:lnTo>
                  <a:pt x="5048" y="422"/>
                </a:lnTo>
                <a:lnTo>
                  <a:pt x="5054" y="424"/>
                </a:lnTo>
                <a:lnTo>
                  <a:pt x="5058" y="424"/>
                </a:lnTo>
                <a:lnTo>
                  <a:pt x="5060" y="424"/>
                </a:lnTo>
                <a:lnTo>
                  <a:pt x="5060" y="422"/>
                </a:lnTo>
                <a:lnTo>
                  <a:pt x="5060" y="419"/>
                </a:lnTo>
                <a:lnTo>
                  <a:pt x="5060" y="419"/>
                </a:lnTo>
                <a:lnTo>
                  <a:pt x="5062" y="419"/>
                </a:lnTo>
                <a:lnTo>
                  <a:pt x="5062" y="417"/>
                </a:lnTo>
                <a:lnTo>
                  <a:pt x="5062" y="417"/>
                </a:lnTo>
                <a:lnTo>
                  <a:pt x="5062" y="415"/>
                </a:lnTo>
                <a:lnTo>
                  <a:pt x="5048" y="413"/>
                </a:lnTo>
                <a:lnTo>
                  <a:pt x="5043" y="413"/>
                </a:lnTo>
                <a:lnTo>
                  <a:pt x="5043" y="413"/>
                </a:lnTo>
                <a:lnTo>
                  <a:pt x="5039" y="415"/>
                </a:lnTo>
                <a:lnTo>
                  <a:pt x="5039" y="415"/>
                </a:lnTo>
                <a:lnTo>
                  <a:pt x="5039" y="417"/>
                </a:lnTo>
                <a:lnTo>
                  <a:pt x="5039" y="417"/>
                </a:lnTo>
                <a:lnTo>
                  <a:pt x="5041" y="419"/>
                </a:lnTo>
                <a:close/>
                <a:moveTo>
                  <a:pt x="5198" y="392"/>
                </a:moveTo>
                <a:lnTo>
                  <a:pt x="5198" y="392"/>
                </a:lnTo>
                <a:lnTo>
                  <a:pt x="5203" y="390"/>
                </a:lnTo>
                <a:lnTo>
                  <a:pt x="5211" y="390"/>
                </a:lnTo>
                <a:lnTo>
                  <a:pt x="5213" y="388"/>
                </a:lnTo>
                <a:lnTo>
                  <a:pt x="5215" y="388"/>
                </a:lnTo>
                <a:lnTo>
                  <a:pt x="5215" y="388"/>
                </a:lnTo>
                <a:lnTo>
                  <a:pt x="5219" y="388"/>
                </a:lnTo>
                <a:lnTo>
                  <a:pt x="5221" y="390"/>
                </a:lnTo>
                <a:lnTo>
                  <a:pt x="5224" y="390"/>
                </a:lnTo>
                <a:lnTo>
                  <a:pt x="5228" y="388"/>
                </a:lnTo>
                <a:lnTo>
                  <a:pt x="5236" y="386"/>
                </a:lnTo>
                <a:lnTo>
                  <a:pt x="5242" y="386"/>
                </a:lnTo>
                <a:lnTo>
                  <a:pt x="5247" y="386"/>
                </a:lnTo>
                <a:lnTo>
                  <a:pt x="5251" y="384"/>
                </a:lnTo>
                <a:lnTo>
                  <a:pt x="5251" y="382"/>
                </a:lnTo>
                <a:lnTo>
                  <a:pt x="5251" y="380"/>
                </a:lnTo>
                <a:lnTo>
                  <a:pt x="5251" y="380"/>
                </a:lnTo>
                <a:lnTo>
                  <a:pt x="5247" y="378"/>
                </a:lnTo>
                <a:lnTo>
                  <a:pt x="5245" y="378"/>
                </a:lnTo>
                <a:lnTo>
                  <a:pt x="5242" y="375"/>
                </a:lnTo>
                <a:lnTo>
                  <a:pt x="5242" y="375"/>
                </a:lnTo>
                <a:lnTo>
                  <a:pt x="5240" y="375"/>
                </a:lnTo>
                <a:lnTo>
                  <a:pt x="5238" y="373"/>
                </a:lnTo>
                <a:lnTo>
                  <a:pt x="5238" y="373"/>
                </a:lnTo>
                <a:lnTo>
                  <a:pt x="5232" y="371"/>
                </a:lnTo>
                <a:lnTo>
                  <a:pt x="5230" y="371"/>
                </a:lnTo>
                <a:lnTo>
                  <a:pt x="5228" y="371"/>
                </a:lnTo>
                <a:lnTo>
                  <a:pt x="5226" y="371"/>
                </a:lnTo>
                <a:lnTo>
                  <a:pt x="5224" y="371"/>
                </a:lnTo>
                <a:lnTo>
                  <a:pt x="5221" y="371"/>
                </a:lnTo>
                <a:lnTo>
                  <a:pt x="5219" y="371"/>
                </a:lnTo>
                <a:lnTo>
                  <a:pt x="5217" y="373"/>
                </a:lnTo>
                <a:lnTo>
                  <a:pt x="5215" y="373"/>
                </a:lnTo>
                <a:lnTo>
                  <a:pt x="5215" y="373"/>
                </a:lnTo>
                <a:lnTo>
                  <a:pt x="5213" y="373"/>
                </a:lnTo>
                <a:lnTo>
                  <a:pt x="5211" y="375"/>
                </a:lnTo>
                <a:lnTo>
                  <a:pt x="5209" y="375"/>
                </a:lnTo>
                <a:lnTo>
                  <a:pt x="5205" y="378"/>
                </a:lnTo>
                <a:lnTo>
                  <a:pt x="5198" y="382"/>
                </a:lnTo>
                <a:lnTo>
                  <a:pt x="5198" y="382"/>
                </a:lnTo>
                <a:lnTo>
                  <a:pt x="5196" y="384"/>
                </a:lnTo>
                <a:lnTo>
                  <a:pt x="5196" y="386"/>
                </a:lnTo>
                <a:lnTo>
                  <a:pt x="5196" y="386"/>
                </a:lnTo>
                <a:lnTo>
                  <a:pt x="5198" y="392"/>
                </a:lnTo>
                <a:close/>
                <a:moveTo>
                  <a:pt x="4061" y="168"/>
                </a:moveTo>
                <a:lnTo>
                  <a:pt x="4061" y="170"/>
                </a:lnTo>
                <a:lnTo>
                  <a:pt x="4059" y="172"/>
                </a:lnTo>
                <a:lnTo>
                  <a:pt x="4059" y="172"/>
                </a:lnTo>
                <a:lnTo>
                  <a:pt x="4059" y="174"/>
                </a:lnTo>
                <a:lnTo>
                  <a:pt x="4056" y="176"/>
                </a:lnTo>
                <a:lnTo>
                  <a:pt x="4056" y="176"/>
                </a:lnTo>
                <a:lnTo>
                  <a:pt x="4052" y="180"/>
                </a:lnTo>
                <a:lnTo>
                  <a:pt x="4050" y="183"/>
                </a:lnTo>
                <a:lnTo>
                  <a:pt x="4048" y="185"/>
                </a:lnTo>
                <a:lnTo>
                  <a:pt x="4046" y="187"/>
                </a:lnTo>
                <a:lnTo>
                  <a:pt x="4048" y="189"/>
                </a:lnTo>
                <a:lnTo>
                  <a:pt x="4050" y="189"/>
                </a:lnTo>
                <a:lnTo>
                  <a:pt x="4054" y="189"/>
                </a:lnTo>
                <a:lnTo>
                  <a:pt x="4059" y="189"/>
                </a:lnTo>
                <a:lnTo>
                  <a:pt x="4065" y="187"/>
                </a:lnTo>
                <a:lnTo>
                  <a:pt x="4071" y="183"/>
                </a:lnTo>
                <a:lnTo>
                  <a:pt x="4073" y="183"/>
                </a:lnTo>
                <a:lnTo>
                  <a:pt x="4082" y="183"/>
                </a:lnTo>
                <a:lnTo>
                  <a:pt x="4088" y="180"/>
                </a:lnTo>
                <a:lnTo>
                  <a:pt x="4094" y="180"/>
                </a:lnTo>
                <a:lnTo>
                  <a:pt x="4094" y="183"/>
                </a:lnTo>
                <a:lnTo>
                  <a:pt x="4096" y="183"/>
                </a:lnTo>
                <a:lnTo>
                  <a:pt x="4096" y="183"/>
                </a:lnTo>
                <a:lnTo>
                  <a:pt x="4100" y="180"/>
                </a:lnTo>
                <a:lnTo>
                  <a:pt x="4111" y="180"/>
                </a:lnTo>
                <a:lnTo>
                  <a:pt x="4119" y="178"/>
                </a:lnTo>
                <a:lnTo>
                  <a:pt x="4121" y="176"/>
                </a:lnTo>
                <a:lnTo>
                  <a:pt x="4126" y="176"/>
                </a:lnTo>
                <a:lnTo>
                  <a:pt x="4126" y="176"/>
                </a:lnTo>
                <a:lnTo>
                  <a:pt x="4134" y="172"/>
                </a:lnTo>
                <a:lnTo>
                  <a:pt x="4134" y="170"/>
                </a:lnTo>
                <a:lnTo>
                  <a:pt x="4134" y="168"/>
                </a:lnTo>
                <a:lnTo>
                  <a:pt x="4132" y="166"/>
                </a:lnTo>
                <a:lnTo>
                  <a:pt x="4132" y="164"/>
                </a:lnTo>
                <a:lnTo>
                  <a:pt x="4132" y="162"/>
                </a:lnTo>
                <a:lnTo>
                  <a:pt x="4130" y="162"/>
                </a:lnTo>
                <a:lnTo>
                  <a:pt x="4128" y="162"/>
                </a:lnTo>
                <a:lnTo>
                  <a:pt x="4124" y="162"/>
                </a:lnTo>
                <a:lnTo>
                  <a:pt x="4121" y="159"/>
                </a:lnTo>
                <a:lnTo>
                  <a:pt x="4121" y="159"/>
                </a:lnTo>
                <a:lnTo>
                  <a:pt x="4121" y="157"/>
                </a:lnTo>
                <a:lnTo>
                  <a:pt x="4119" y="157"/>
                </a:lnTo>
                <a:lnTo>
                  <a:pt x="4115" y="155"/>
                </a:lnTo>
                <a:lnTo>
                  <a:pt x="4115" y="155"/>
                </a:lnTo>
                <a:lnTo>
                  <a:pt x="4113" y="153"/>
                </a:lnTo>
                <a:lnTo>
                  <a:pt x="4111" y="151"/>
                </a:lnTo>
                <a:lnTo>
                  <a:pt x="4109" y="151"/>
                </a:lnTo>
                <a:lnTo>
                  <a:pt x="4107" y="153"/>
                </a:lnTo>
                <a:lnTo>
                  <a:pt x="4103" y="153"/>
                </a:lnTo>
                <a:lnTo>
                  <a:pt x="4100" y="155"/>
                </a:lnTo>
                <a:lnTo>
                  <a:pt x="4098" y="155"/>
                </a:lnTo>
                <a:lnTo>
                  <a:pt x="4098" y="155"/>
                </a:lnTo>
                <a:lnTo>
                  <a:pt x="4096" y="157"/>
                </a:lnTo>
                <a:lnTo>
                  <a:pt x="4094" y="159"/>
                </a:lnTo>
                <a:lnTo>
                  <a:pt x="4092" y="162"/>
                </a:lnTo>
                <a:lnTo>
                  <a:pt x="4092" y="159"/>
                </a:lnTo>
                <a:lnTo>
                  <a:pt x="4096" y="153"/>
                </a:lnTo>
                <a:lnTo>
                  <a:pt x="4096" y="151"/>
                </a:lnTo>
                <a:lnTo>
                  <a:pt x="4098" y="149"/>
                </a:lnTo>
                <a:lnTo>
                  <a:pt x="4098" y="147"/>
                </a:lnTo>
                <a:lnTo>
                  <a:pt x="4100" y="147"/>
                </a:lnTo>
                <a:lnTo>
                  <a:pt x="4100" y="147"/>
                </a:lnTo>
                <a:lnTo>
                  <a:pt x="4100" y="145"/>
                </a:lnTo>
                <a:lnTo>
                  <a:pt x="4096" y="145"/>
                </a:lnTo>
                <a:lnTo>
                  <a:pt x="4092" y="143"/>
                </a:lnTo>
                <a:lnTo>
                  <a:pt x="4090" y="143"/>
                </a:lnTo>
                <a:lnTo>
                  <a:pt x="4088" y="143"/>
                </a:lnTo>
                <a:lnTo>
                  <a:pt x="4088" y="145"/>
                </a:lnTo>
                <a:lnTo>
                  <a:pt x="4088" y="147"/>
                </a:lnTo>
                <a:lnTo>
                  <a:pt x="4090" y="149"/>
                </a:lnTo>
                <a:lnTo>
                  <a:pt x="4088" y="149"/>
                </a:lnTo>
                <a:lnTo>
                  <a:pt x="4086" y="149"/>
                </a:lnTo>
                <a:lnTo>
                  <a:pt x="4084" y="147"/>
                </a:lnTo>
                <a:lnTo>
                  <a:pt x="4084" y="145"/>
                </a:lnTo>
                <a:lnTo>
                  <a:pt x="4082" y="145"/>
                </a:lnTo>
                <a:lnTo>
                  <a:pt x="4080" y="145"/>
                </a:lnTo>
                <a:lnTo>
                  <a:pt x="4080" y="145"/>
                </a:lnTo>
                <a:lnTo>
                  <a:pt x="4080" y="147"/>
                </a:lnTo>
                <a:lnTo>
                  <a:pt x="4080" y="149"/>
                </a:lnTo>
                <a:lnTo>
                  <a:pt x="4075" y="149"/>
                </a:lnTo>
                <a:lnTo>
                  <a:pt x="4073" y="149"/>
                </a:lnTo>
                <a:lnTo>
                  <a:pt x="4073" y="151"/>
                </a:lnTo>
                <a:lnTo>
                  <a:pt x="4071" y="153"/>
                </a:lnTo>
                <a:lnTo>
                  <a:pt x="4071" y="153"/>
                </a:lnTo>
                <a:lnTo>
                  <a:pt x="4071" y="155"/>
                </a:lnTo>
                <a:lnTo>
                  <a:pt x="4071" y="155"/>
                </a:lnTo>
                <a:lnTo>
                  <a:pt x="4069" y="157"/>
                </a:lnTo>
                <a:lnTo>
                  <a:pt x="4069" y="159"/>
                </a:lnTo>
                <a:lnTo>
                  <a:pt x="4069" y="159"/>
                </a:lnTo>
                <a:lnTo>
                  <a:pt x="4069" y="162"/>
                </a:lnTo>
                <a:lnTo>
                  <a:pt x="4071" y="164"/>
                </a:lnTo>
                <a:lnTo>
                  <a:pt x="4069" y="164"/>
                </a:lnTo>
                <a:lnTo>
                  <a:pt x="4065" y="164"/>
                </a:lnTo>
                <a:lnTo>
                  <a:pt x="4065" y="164"/>
                </a:lnTo>
                <a:lnTo>
                  <a:pt x="4063" y="164"/>
                </a:lnTo>
                <a:lnTo>
                  <a:pt x="4061" y="166"/>
                </a:lnTo>
                <a:lnTo>
                  <a:pt x="4061" y="168"/>
                </a:lnTo>
                <a:close/>
                <a:moveTo>
                  <a:pt x="4943" y="434"/>
                </a:moveTo>
                <a:lnTo>
                  <a:pt x="4943" y="436"/>
                </a:lnTo>
                <a:lnTo>
                  <a:pt x="4943" y="436"/>
                </a:lnTo>
                <a:lnTo>
                  <a:pt x="4945" y="436"/>
                </a:lnTo>
                <a:lnTo>
                  <a:pt x="4947" y="438"/>
                </a:lnTo>
                <a:lnTo>
                  <a:pt x="4947" y="438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40"/>
                </a:lnTo>
                <a:lnTo>
                  <a:pt x="4947" y="438"/>
                </a:lnTo>
                <a:lnTo>
                  <a:pt x="4947" y="438"/>
                </a:lnTo>
                <a:lnTo>
                  <a:pt x="4945" y="436"/>
                </a:lnTo>
                <a:lnTo>
                  <a:pt x="4945" y="434"/>
                </a:lnTo>
                <a:lnTo>
                  <a:pt x="4945" y="430"/>
                </a:lnTo>
                <a:lnTo>
                  <a:pt x="4945" y="430"/>
                </a:lnTo>
                <a:lnTo>
                  <a:pt x="4945" y="428"/>
                </a:lnTo>
                <a:lnTo>
                  <a:pt x="4947" y="428"/>
                </a:lnTo>
                <a:lnTo>
                  <a:pt x="4949" y="426"/>
                </a:lnTo>
                <a:lnTo>
                  <a:pt x="4949" y="424"/>
                </a:lnTo>
                <a:lnTo>
                  <a:pt x="4947" y="422"/>
                </a:lnTo>
                <a:lnTo>
                  <a:pt x="4947" y="422"/>
                </a:lnTo>
                <a:lnTo>
                  <a:pt x="4947" y="424"/>
                </a:lnTo>
                <a:lnTo>
                  <a:pt x="4945" y="424"/>
                </a:lnTo>
                <a:lnTo>
                  <a:pt x="4941" y="426"/>
                </a:lnTo>
                <a:lnTo>
                  <a:pt x="4941" y="428"/>
                </a:lnTo>
                <a:lnTo>
                  <a:pt x="4943" y="430"/>
                </a:lnTo>
                <a:lnTo>
                  <a:pt x="4943" y="434"/>
                </a:lnTo>
                <a:close/>
                <a:moveTo>
                  <a:pt x="4603" y="371"/>
                </a:moveTo>
                <a:lnTo>
                  <a:pt x="4597" y="371"/>
                </a:lnTo>
                <a:lnTo>
                  <a:pt x="4595" y="371"/>
                </a:lnTo>
                <a:lnTo>
                  <a:pt x="4595" y="371"/>
                </a:lnTo>
                <a:lnTo>
                  <a:pt x="4593" y="373"/>
                </a:lnTo>
                <a:lnTo>
                  <a:pt x="4593" y="373"/>
                </a:lnTo>
                <a:lnTo>
                  <a:pt x="4593" y="373"/>
                </a:lnTo>
                <a:lnTo>
                  <a:pt x="4597" y="375"/>
                </a:lnTo>
                <a:lnTo>
                  <a:pt x="4597" y="375"/>
                </a:lnTo>
                <a:lnTo>
                  <a:pt x="4599" y="373"/>
                </a:lnTo>
                <a:lnTo>
                  <a:pt x="4599" y="373"/>
                </a:lnTo>
                <a:lnTo>
                  <a:pt x="4599" y="375"/>
                </a:lnTo>
                <a:lnTo>
                  <a:pt x="4601" y="375"/>
                </a:lnTo>
                <a:lnTo>
                  <a:pt x="4603" y="375"/>
                </a:lnTo>
                <a:lnTo>
                  <a:pt x="4605" y="373"/>
                </a:lnTo>
                <a:lnTo>
                  <a:pt x="4605" y="373"/>
                </a:lnTo>
                <a:lnTo>
                  <a:pt x="4605" y="371"/>
                </a:lnTo>
                <a:lnTo>
                  <a:pt x="4603" y="371"/>
                </a:lnTo>
                <a:close/>
                <a:moveTo>
                  <a:pt x="4165" y="208"/>
                </a:moveTo>
                <a:lnTo>
                  <a:pt x="4165" y="208"/>
                </a:lnTo>
                <a:lnTo>
                  <a:pt x="4163" y="208"/>
                </a:lnTo>
                <a:lnTo>
                  <a:pt x="4161" y="210"/>
                </a:lnTo>
                <a:lnTo>
                  <a:pt x="4161" y="212"/>
                </a:lnTo>
                <a:lnTo>
                  <a:pt x="4163" y="212"/>
                </a:lnTo>
                <a:lnTo>
                  <a:pt x="4168" y="210"/>
                </a:lnTo>
                <a:lnTo>
                  <a:pt x="4168" y="210"/>
                </a:lnTo>
                <a:lnTo>
                  <a:pt x="4168" y="208"/>
                </a:lnTo>
                <a:lnTo>
                  <a:pt x="4165" y="208"/>
                </a:lnTo>
                <a:close/>
                <a:moveTo>
                  <a:pt x="4233" y="233"/>
                </a:moveTo>
                <a:lnTo>
                  <a:pt x="4235" y="233"/>
                </a:lnTo>
                <a:lnTo>
                  <a:pt x="4237" y="233"/>
                </a:lnTo>
                <a:lnTo>
                  <a:pt x="4239" y="235"/>
                </a:lnTo>
                <a:lnTo>
                  <a:pt x="4239" y="235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3"/>
                </a:lnTo>
                <a:lnTo>
                  <a:pt x="4239" y="231"/>
                </a:lnTo>
                <a:lnTo>
                  <a:pt x="4237" y="231"/>
                </a:lnTo>
                <a:lnTo>
                  <a:pt x="4237" y="229"/>
                </a:lnTo>
                <a:lnTo>
                  <a:pt x="4235" y="231"/>
                </a:lnTo>
                <a:lnTo>
                  <a:pt x="4230" y="229"/>
                </a:lnTo>
                <a:lnTo>
                  <a:pt x="4230" y="229"/>
                </a:lnTo>
                <a:lnTo>
                  <a:pt x="4230" y="231"/>
                </a:lnTo>
                <a:lnTo>
                  <a:pt x="4233" y="233"/>
                </a:lnTo>
                <a:close/>
                <a:moveTo>
                  <a:pt x="4147" y="180"/>
                </a:moveTo>
                <a:lnTo>
                  <a:pt x="4151" y="180"/>
                </a:lnTo>
                <a:lnTo>
                  <a:pt x="4151" y="180"/>
                </a:lnTo>
                <a:lnTo>
                  <a:pt x="4153" y="180"/>
                </a:lnTo>
                <a:lnTo>
                  <a:pt x="4153" y="180"/>
                </a:lnTo>
                <a:lnTo>
                  <a:pt x="4153" y="178"/>
                </a:lnTo>
                <a:lnTo>
                  <a:pt x="4153" y="178"/>
                </a:lnTo>
                <a:lnTo>
                  <a:pt x="4153" y="178"/>
                </a:lnTo>
                <a:lnTo>
                  <a:pt x="4151" y="176"/>
                </a:lnTo>
                <a:lnTo>
                  <a:pt x="4149" y="178"/>
                </a:lnTo>
                <a:lnTo>
                  <a:pt x="4144" y="180"/>
                </a:lnTo>
                <a:lnTo>
                  <a:pt x="4144" y="180"/>
                </a:lnTo>
                <a:lnTo>
                  <a:pt x="4144" y="183"/>
                </a:lnTo>
                <a:lnTo>
                  <a:pt x="4147" y="180"/>
                </a:lnTo>
                <a:close/>
                <a:moveTo>
                  <a:pt x="4149" y="183"/>
                </a:moveTo>
                <a:lnTo>
                  <a:pt x="4157" y="185"/>
                </a:lnTo>
                <a:lnTo>
                  <a:pt x="4163" y="185"/>
                </a:lnTo>
                <a:lnTo>
                  <a:pt x="4165" y="187"/>
                </a:lnTo>
                <a:lnTo>
                  <a:pt x="4168" y="185"/>
                </a:lnTo>
                <a:lnTo>
                  <a:pt x="4168" y="185"/>
                </a:lnTo>
                <a:lnTo>
                  <a:pt x="4165" y="183"/>
                </a:lnTo>
                <a:lnTo>
                  <a:pt x="4165" y="183"/>
                </a:lnTo>
                <a:lnTo>
                  <a:pt x="4151" y="183"/>
                </a:lnTo>
                <a:lnTo>
                  <a:pt x="4149" y="183"/>
                </a:lnTo>
                <a:close/>
                <a:moveTo>
                  <a:pt x="3707" y="321"/>
                </a:moveTo>
                <a:lnTo>
                  <a:pt x="3707" y="321"/>
                </a:lnTo>
                <a:lnTo>
                  <a:pt x="3709" y="319"/>
                </a:lnTo>
                <a:lnTo>
                  <a:pt x="3709" y="319"/>
                </a:lnTo>
                <a:lnTo>
                  <a:pt x="3709" y="317"/>
                </a:lnTo>
                <a:lnTo>
                  <a:pt x="3702" y="319"/>
                </a:lnTo>
                <a:lnTo>
                  <a:pt x="3700" y="321"/>
                </a:lnTo>
                <a:lnTo>
                  <a:pt x="3698" y="321"/>
                </a:lnTo>
                <a:lnTo>
                  <a:pt x="3702" y="321"/>
                </a:lnTo>
                <a:lnTo>
                  <a:pt x="3707" y="321"/>
                </a:lnTo>
                <a:close/>
                <a:moveTo>
                  <a:pt x="4578" y="266"/>
                </a:moveTo>
                <a:lnTo>
                  <a:pt x="4578" y="264"/>
                </a:lnTo>
                <a:lnTo>
                  <a:pt x="4578" y="262"/>
                </a:lnTo>
                <a:lnTo>
                  <a:pt x="4578" y="262"/>
                </a:lnTo>
                <a:lnTo>
                  <a:pt x="4580" y="260"/>
                </a:lnTo>
                <a:lnTo>
                  <a:pt x="4580" y="260"/>
                </a:lnTo>
                <a:lnTo>
                  <a:pt x="4576" y="258"/>
                </a:lnTo>
                <a:lnTo>
                  <a:pt x="4576" y="256"/>
                </a:lnTo>
                <a:lnTo>
                  <a:pt x="4574" y="254"/>
                </a:lnTo>
                <a:lnTo>
                  <a:pt x="4574" y="252"/>
                </a:lnTo>
                <a:lnTo>
                  <a:pt x="4572" y="256"/>
                </a:lnTo>
                <a:lnTo>
                  <a:pt x="4572" y="256"/>
                </a:lnTo>
                <a:lnTo>
                  <a:pt x="4572" y="258"/>
                </a:lnTo>
                <a:lnTo>
                  <a:pt x="4572" y="260"/>
                </a:lnTo>
                <a:lnTo>
                  <a:pt x="4572" y="262"/>
                </a:lnTo>
                <a:lnTo>
                  <a:pt x="4570" y="264"/>
                </a:lnTo>
                <a:lnTo>
                  <a:pt x="4570" y="266"/>
                </a:lnTo>
                <a:lnTo>
                  <a:pt x="4574" y="266"/>
                </a:lnTo>
                <a:lnTo>
                  <a:pt x="4578" y="266"/>
                </a:lnTo>
                <a:close/>
                <a:moveTo>
                  <a:pt x="4411" y="310"/>
                </a:moveTo>
                <a:lnTo>
                  <a:pt x="4413" y="310"/>
                </a:lnTo>
                <a:lnTo>
                  <a:pt x="4413" y="308"/>
                </a:lnTo>
                <a:lnTo>
                  <a:pt x="4413" y="308"/>
                </a:lnTo>
                <a:lnTo>
                  <a:pt x="4413" y="308"/>
                </a:lnTo>
                <a:lnTo>
                  <a:pt x="4411" y="306"/>
                </a:lnTo>
                <a:lnTo>
                  <a:pt x="4409" y="308"/>
                </a:lnTo>
                <a:lnTo>
                  <a:pt x="4409" y="308"/>
                </a:lnTo>
                <a:lnTo>
                  <a:pt x="4409" y="308"/>
                </a:lnTo>
                <a:lnTo>
                  <a:pt x="4411" y="310"/>
                </a:lnTo>
                <a:close/>
                <a:moveTo>
                  <a:pt x="4346" y="331"/>
                </a:moveTo>
                <a:lnTo>
                  <a:pt x="4350" y="331"/>
                </a:lnTo>
                <a:lnTo>
                  <a:pt x="4350" y="331"/>
                </a:lnTo>
                <a:lnTo>
                  <a:pt x="4348" y="329"/>
                </a:lnTo>
                <a:lnTo>
                  <a:pt x="4346" y="329"/>
                </a:lnTo>
                <a:lnTo>
                  <a:pt x="4344" y="329"/>
                </a:lnTo>
                <a:lnTo>
                  <a:pt x="4341" y="329"/>
                </a:lnTo>
                <a:lnTo>
                  <a:pt x="4344" y="331"/>
                </a:lnTo>
                <a:lnTo>
                  <a:pt x="4346" y="331"/>
                </a:lnTo>
                <a:close/>
                <a:moveTo>
                  <a:pt x="1456" y="717"/>
                </a:moveTo>
                <a:lnTo>
                  <a:pt x="1456" y="717"/>
                </a:lnTo>
                <a:lnTo>
                  <a:pt x="1456" y="717"/>
                </a:lnTo>
                <a:lnTo>
                  <a:pt x="1456" y="717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5"/>
                </a:lnTo>
                <a:lnTo>
                  <a:pt x="1456" y="713"/>
                </a:lnTo>
                <a:lnTo>
                  <a:pt x="1454" y="713"/>
                </a:lnTo>
                <a:lnTo>
                  <a:pt x="1454" y="715"/>
                </a:lnTo>
                <a:lnTo>
                  <a:pt x="1454" y="715"/>
                </a:lnTo>
                <a:lnTo>
                  <a:pt x="1456" y="715"/>
                </a:lnTo>
                <a:lnTo>
                  <a:pt x="1454" y="717"/>
                </a:lnTo>
                <a:lnTo>
                  <a:pt x="1456" y="717"/>
                </a:lnTo>
                <a:close/>
                <a:moveTo>
                  <a:pt x="3264" y="105"/>
                </a:moveTo>
                <a:lnTo>
                  <a:pt x="3269" y="107"/>
                </a:lnTo>
                <a:lnTo>
                  <a:pt x="3273" y="105"/>
                </a:lnTo>
                <a:lnTo>
                  <a:pt x="3275" y="107"/>
                </a:lnTo>
                <a:lnTo>
                  <a:pt x="3275" y="109"/>
                </a:lnTo>
                <a:lnTo>
                  <a:pt x="3277" y="109"/>
                </a:lnTo>
                <a:lnTo>
                  <a:pt x="3279" y="109"/>
                </a:lnTo>
                <a:lnTo>
                  <a:pt x="3281" y="109"/>
                </a:lnTo>
                <a:lnTo>
                  <a:pt x="3283" y="107"/>
                </a:lnTo>
                <a:lnTo>
                  <a:pt x="3283" y="105"/>
                </a:lnTo>
                <a:lnTo>
                  <a:pt x="3290" y="105"/>
                </a:lnTo>
                <a:lnTo>
                  <a:pt x="3292" y="105"/>
                </a:lnTo>
                <a:lnTo>
                  <a:pt x="3292" y="103"/>
                </a:lnTo>
                <a:lnTo>
                  <a:pt x="3294" y="105"/>
                </a:lnTo>
                <a:lnTo>
                  <a:pt x="3294" y="101"/>
                </a:lnTo>
                <a:lnTo>
                  <a:pt x="3296" y="101"/>
                </a:lnTo>
                <a:lnTo>
                  <a:pt x="3298" y="99"/>
                </a:lnTo>
                <a:lnTo>
                  <a:pt x="3298" y="99"/>
                </a:lnTo>
                <a:lnTo>
                  <a:pt x="3300" y="99"/>
                </a:lnTo>
                <a:lnTo>
                  <a:pt x="3304" y="103"/>
                </a:lnTo>
                <a:lnTo>
                  <a:pt x="3313" y="103"/>
                </a:lnTo>
                <a:lnTo>
                  <a:pt x="3313" y="103"/>
                </a:lnTo>
                <a:lnTo>
                  <a:pt x="3313" y="101"/>
                </a:lnTo>
                <a:lnTo>
                  <a:pt x="3311" y="99"/>
                </a:lnTo>
                <a:lnTo>
                  <a:pt x="3311" y="97"/>
                </a:lnTo>
                <a:lnTo>
                  <a:pt x="3308" y="97"/>
                </a:lnTo>
                <a:lnTo>
                  <a:pt x="3306" y="97"/>
                </a:lnTo>
                <a:lnTo>
                  <a:pt x="3302" y="97"/>
                </a:lnTo>
                <a:lnTo>
                  <a:pt x="3296" y="97"/>
                </a:lnTo>
                <a:lnTo>
                  <a:pt x="3294" y="97"/>
                </a:lnTo>
                <a:lnTo>
                  <a:pt x="3290" y="97"/>
                </a:lnTo>
                <a:lnTo>
                  <a:pt x="3285" y="99"/>
                </a:lnTo>
                <a:lnTo>
                  <a:pt x="3279" y="101"/>
                </a:lnTo>
                <a:lnTo>
                  <a:pt x="3262" y="103"/>
                </a:lnTo>
                <a:lnTo>
                  <a:pt x="3258" y="105"/>
                </a:lnTo>
                <a:lnTo>
                  <a:pt x="3262" y="105"/>
                </a:lnTo>
                <a:lnTo>
                  <a:pt x="3264" y="105"/>
                </a:lnTo>
                <a:close/>
                <a:moveTo>
                  <a:pt x="3319" y="107"/>
                </a:moveTo>
                <a:lnTo>
                  <a:pt x="3313" y="107"/>
                </a:lnTo>
                <a:lnTo>
                  <a:pt x="3311" y="105"/>
                </a:lnTo>
                <a:lnTo>
                  <a:pt x="3308" y="105"/>
                </a:lnTo>
                <a:lnTo>
                  <a:pt x="3308" y="105"/>
                </a:lnTo>
                <a:lnTo>
                  <a:pt x="3306" y="107"/>
                </a:lnTo>
                <a:lnTo>
                  <a:pt x="3302" y="107"/>
                </a:lnTo>
                <a:lnTo>
                  <a:pt x="3298" y="107"/>
                </a:lnTo>
                <a:lnTo>
                  <a:pt x="3294" y="109"/>
                </a:lnTo>
                <a:lnTo>
                  <a:pt x="3283" y="113"/>
                </a:lnTo>
                <a:lnTo>
                  <a:pt x="3285" y="115"/>
                </a:lnTo>
                <a:lnTo>
                  <a:pt x="3285" y="115"/>
                </a:lnTo>
                <a:lnTo>
                  <a:pt x="3288" y="118"/>
                </a:lnTo>
                <a:lnTo>
                  <a:pt x="3292" y="118"/>
                </a:lnTo>
                <a:lnTo>
                  <a:pt x="3294" y="118"/>
                </a:lnTo>
                <a:lnTo>
                  <a:pt x="3296" y="118"/>
                </a:lnTo>
                <a:lnTo>
                  <a:pt x="3298" y="115"/>
                </a:lnTo>
                <a:lnTo>
                  <a:pt x="3302" y="115"/>
                </a:lnTo>
                <a:lnTo>
                  <a:pt x="3302" y="118"/>
                </a:lnTo>
                <a:lnTo>
                  <a:pt x="3300" y="120"/>
                </a:lnTo>
                <a:lnTo>
                  <a:pt x="3298" y="120"/>
                </a:lnTo>
                <a:lnTo>
                  <a:pt x="3300" y="122"/>
                </a:lnTo>
                <a:lnTo>
                  <a:pt x="3302" y="122"/>
                </a:lnTo>
                <a:lnTo>
                  <a:pt x="3304" y="122"/>
                </a:lnTo>
                <a:lnTo>
                  <a:pt x="3304" y="120"/>
                </a:lnTo>
                <a:lnTo>
                  <a:pt x="3306" y="120"/>
                </a:lnTo>
                <a:lnTo>
                  <a:pt x="3308" y="122"/>
                </a:lnTo>
                <a:lnTo>
                  <a:pt x="3311" y="120"/>
                </a:lnTo>
                <a:lnTo>
                  <a:pt x="3311" y="120"/>
                </a:lnTo>
                <a:lnTo>
                  <a:pt x="3311" y="118"/>
                </a:lnTo>
                <a:lnTo>
                  <a:pt x="3311" y="118"/>
                </a:lnTo>
                <a:lnTo>
                  <a:pt x="3315" y="120"/>
                </a:lnTo>
                <a:lnTo>
                  <a:pt x="3317" y="120"/>
                </a:lnTo>
                <a:lnTo>
                  <a:pt x="3317" y="120"/>
                </a:lnTo>
                <a:lnTo>
                  <a:pt x="3317" y="118"/>
                </a:lnTo>
                <a:lnTo>
                  <a:pt x="3317" y="115"/>
                </a:lnTo>
                <a:lnTo>
                  <a:pt x="3317" y="115"/>
                </a:lnTo>
                <a:lnTo>
                  <a:pt x="3317" y="115"/>
                </a:lnTo>
                <a:lnTo>
                  <a:pt x="3313" y="115"/>
                </a:lnTo>
                <a:lnTo>
                  <a:pt x="3313" y="113"/>
                </a:lnTo>
                <a:lnTo>
                  <a:pt x="3315" y="113"/>
                </a:lnTo>
                <a:lnTo>
                  <a:pt x="3317" y="111"/>
                </a:lnTo>
                <a:lnTo>
                  <a:pt x="3325" y="111"/>
                </a:lnTo>
                <a:lnTo>
                  <a:pt x="3329" y="109"/>
                </a:lnTo>
                <a:lnTo>
                  <a:pt x="3329" y="109"/>
                </a:lnTo>
                <a:lnTo>
                  <a:pt x="3329" y="107"/>
                </a:lnTo>
                <a:lnTo>
                  <a:pt x="3336" y="107"/>
                </a:lnTo>
                <a:lnTo>
                  <a:pt x="3346" y="107"/>
                </a:lnTo>
                <a:lnTo>
                  <a:pt x="3348" y="105"/>
                </a:lnTo>
                <a:lnTo>
                  <a:pt x="3357" y="101"/>
                </a:lnTo>
                <a:lnTo>
                  <a:pt x="3355" y="99"/>
                </a:lnTo>
                <a:lnTo>
                  <a:pt x="3352" y="99"/>
                </a:lnTo>
                <a:lnTo>
                  <a:pt x="3346" y="95"/>
                </a:lnTo>
                <a:lnTo>
                  <a:pt x="3344" y="95"/>
                </a:lnTo>
                <a:lnTo>
                  <a:pt x="3338" y="95"/>
                </a:lnTo>
                <a:lnTo>
                  <a:pt x="3336" y="92"/>
                </a:lnTo>
                <a:lnTo>
                  <a:pt x="3334" y="95"/>
                </a:lnTo>
                <a:lnTo>
                  <a:pt x="3325" y="95"/>
                </a:lnTo>
                <a:lnTo>
                  <a:pt x="3321" y="97"/>
                </a:lnTo>
                <a:lnTo>
                  <a:pt x="3319" y="101"/>
                </a:lnTo>
                <a:lnTo>
                  <a:pt x="3321" y="103"/>
                </a:lnTo>
                <a:lnTo>
                  <a:pt x="3321" y="105"/>
                </a:lnTo>
                <a:lnTo>
                  <a:pt x="3319" y="107"/>
                </a:lnTo>
                <a:close/>
                <a:moveTo>
                  <a:pt x="3227" y="495"/>
                </a:moveTo>
                <a:lnTo>
                  <a:pt x="3227" y="495"/>
                </a:lnTo>
                <a:lnTo>
                  <a:pt x="3227" y="495"/>
                </a:lnTo>
                <a:lnTo>
                  <a:pt x="3225" y="493"/>
                </a:lnTo>
                <a:lnTo>
                  <a:pt x="3225" y="493"/>
                </a:lnTo>
                <a:lnTo>
                  <a:pt x="3223" y="493"/>
                </a:lnTo>
                <a:lnTo>
                  <a:pt x="3223" y="493"/>
                </a:lnTo>
                <a:lnTo>
                  <a:pt x="3223" y="495"/>
                </a:lnTo>
                <a:lnTo>
                  <a:pt x="3227" y="495"/>
                </a:lnTo>
                <a:close/>
                <a:moveTo>
                  <a:pt x="3078" y="120"/>
                </a:moveTo>
                <a:lnTo>
                  <a:pt x="3095" y="118"/>
                </a:lnTo>
                <a:lnTo>
                  <a:pt x="3095" y="118"/>
                </a:lnTo>
                <a:lnTo>
                  <a:pt x="3091" y="115"/>
                </a:lnTo>
                <a:lnTo>
                  <a:pt x="3086" y="118"/>
                </a:lnTo>
                <a:lnTo>
                  <a:pt x="3086" y="118"/>
                </a:lnTo>
                <a:lnTo>
                  <a:pt x="3063" y="120"/>
                </a:lnTo>
                <a:lnTo>
                  <a:pt x="3065" y="122"/>
                </a:lnTo>
                <a:lnTo>
                  <a:pt x="3078" y="120"/>
                </a:lnTo>
                <a:close/>
                <a:moveTo>
                  <a:pt x="3378" y="380"/>
                </a:moveTo>
                <a:lnTo>
                  <a:pt x="3378" y="380"/>
                </a:lnTo>
                <a:lnTo>
                  <a:pt x="3378" y="380"/>
                </a:lnTo>
                <a:lnTo>
                  <a:pt x="3378" y="380"/>
                </a:lnTo>
                <a:close/>
                <a:moveTo>
                  <a:pt x="3317" y="426"/>
                </a:moveTo>
                <a:lnTo>
                  <a:pt x="3315" y="426"/>
                </a:lnTo>
                <a:lnTo>
                  <a:pt x="3313" y="428"/>
                </a:lnTo>
                <a:lnTo>
                  <a:pt x="3308" y="430"/>
                </a:lnTo>
                <a:lnTo>
                  <a:pt x="3308" y="432"/>
                </a:lnTo>
                <a:lnTo>
                  <a:pt x="3306" y="434"/>
                </a:lnTo>
                <a:lnTo>
                  <a:pt x="3306" y="436"/>
                </a:lnTo>
                <a:lnTo>
                  <a:pt x="3306" y="436"/>
                </a:lnTo>
                <a:lnTo>
                  <a:pt x="3306" y="438"/>
                </a:lnTo>
                <a:lnTo>
                  <a:pt x="3308" y="440"/>
                </a:lnTo>
                <a:lnTo>
                  <a:pt x="3308" y="443"/>
                </a:lnTo>
                <a:lnTo>
                  <a:pt x="3313" y="445"/>
                </a:lnTo>
                <a:lnTo>
                  <a:pt x="3317" y="445"/>
                </a:lnTo>
                <a:lnTo>
                  <a:pt x="3321" y="445"/>
                </a:lnTo>
                <a:lnTo>
                  <a:pt x="3327" y="443"/>
                </a:lnTo>
                <a:lnTo>
                  <a:pt x="3329" y="438"/>
                </a:lnTo>
                <a:lnTo>
                  <a:pt x="3332" y="436"/>
                </a:lnTo>
                <a:lnTo>
                  <a:pt x="3334" y="434"/>
                </a:lnTo>
                <a:lnTo>
                  <a:pt x="3334" y="436"/>
                </a:lnTo>
                <a:lnTo>
                  <a:pt x="3334" y="438"/>
                </a:lnTo>
                <a:lnTo>
                  <a:pt x="3336" y="436"/>
                </a:lnTo>
                <a:lnTo>
                  <a:pt x="3336" y="436"/>
                </a:lnTo>
                <a:lnTo>
                  <a:pt x="3336" y="434"/>
                </a:lnTo>
                <a:lnTo>
                  <a:pt x="3334" y="432"/>
                </a:lnTo>
                <a:lnTo>
                  <a:pt x="3332" y="430"/>
                </a:lnTo>
                <a:lnTo>
                  <a:pt x="3321" y="426"/>
                </a:lnTo>
                <a:lnTo>
                  <a:pt x="3317" y="426"/>
                </a:lnTo>
                <a:close/>
                <a:moveTo>
                  <a:pt x="3021" y="159"/>
                </a:moveTo>
                <a:lnTo>
                  <a:pt x="3026" y="159"/>
                </a:lnTo>
                <a:lnTo>
                  <a:pt x="3032" y="162"/>
                </a:lnTo>
                <a:lnTo>
                  <a:pt x="3038" y="159"/>
                </a:lnTo>
                <a:lnTo>
                  <a:pt x="3038" y="159"/>
                </a:lnTo>
                <a:lnTo>
                  <a:pt x="3032" y="159"/>
                </a:lnTo>
                <a:lnTo>
                  <a:pt x="3028" y="159"/>
                </a:lnTo>
                <a:lnTo>
                  <a:pt x="3026" y="157"/>
                </a:lnTo>
                <a:lnTo>
                  <a:pt x="3021" y="157"/>
                </a:lnTo>
                <a:lnTo>
                  <a:pt x="3019" y="157"/>
                </a:lnTo>
                <a:lnTo>
                  <a:pt x="3019" y="159"/>
                </a:lnTo>
                <a:lnTo>
                  <a:pt x="3015" y="159"/>
                </a:lnTo>
                <a:lnTo>
                  <a:pt x="3011" y="162"/>
                </a:lnTo>
                <a:lnTo>
                  <a:pt x="3013" y="162"/>
                </a:lnTo>
                <a:lnTo>
                  <a:pt x="3021" y="159"/>
                </a:lnTo>
                <a:close/>
                <a:moveTo>
                  <a:pt x="3378" y="382"/>
                </a:moveTo>
                <a:lnTo>
                  <a:pt x="3378" y="382"/>
                </a:lnTo>
                <a:lnTo>
                  <a:pt x="3378" y="380"/>
                </a:lnTo>
                <a:lnTo>
                  <a:pt x="3378" y="380"/>
                </a:lnTo>
                <a:lnTo>
                  <a:pt x="3376" y="380"/>
                </a:lnTo>
                <a:lnTo>
                  <a:pt x="3373" y="378"/>
                </a:lnTo>
                <a:lnTo>
                  <a:pt x="3371" y="375"/>
                </a:lnTo>
                <a:lnTo>
                  <a:pt x="3371" y="375"/>
                </a:lnTo>
                <a:lnTo>
                  <a:pt x="3371" y="378"/>
                </a:lnTo>
                <a:lnTo>
                  <a:pt x="3371" y="378"/>
                </a:lnTo>
                <a:lnTo>
                  <a:pt x="3369" y="378"/>
                </a:lnTo>
                <a:lnTo>
                  <a:pt x="3369" y="378"/>
                </a:lnTo>
                <a:lnTo>
                  <a:pt x="3365" y="378"/>
                </a:lnTo>
                <a:lnTo>
                  <a:pt x="3365" y="378"/>
                </a:lnTo>
                <a:lnTo>
                  <a:pt x="3365" y="380"/>
                </a:lnTo>
                <a:lnTo>
                  <a:pt x="3365" y="380"/>
                </a:lnTo>
                <a:lnTo>
                  <a:pt x="3367" y="380"/>
                </a:lnTo>
                <a:lnTo>
                  <a:pt x="3369" y="380"/>
                </a:lnTo>
                <a:lnTo>
                  <a:pt x="3371" y="382"/>
                </a:lnTo>
                <a:lnTo>
                  <a:pt x="3373" y="384"/>
                </a:lnTo>
                <a:lnTo>
                  <a:pt x="3373" y="384"/>
                </a:lnTo>
                <a:lnTo>
                  <a:pt x="3376" y="386"/>
                </a:lnTo>
                <a:lnTo>
                  <a:pt x="3376" y="386"/>
                </a:lnTo>
                <a:lnTo>
                  <a:pt x="3376" y="388"/>
                </a:lnTo>
                <a:lnTo>
                  <a:pt x="3378" y="388"/>
                </a:lnTo>
                <a:lnTo>
                  <a:pt x="3378" y="386"/>
                </a:lnTo>
                <a:lnTo>
                  <a:pt x="3376" y="386"/>
                </a:lnTo>
                <a:lnTo>
                  <a:pt x="3376" y="386"/>
                </a:lnTo>
                <a:lnTo>
                  <a:pt x="3378" y="382"/>
                </a:lnTo>
                <a:close/>
                <a:moveTo>
                  <a:pt x="3334" y="122"/>
                </a:moveTo>
                <a:lnTo>
                  <a:pt x="3334" y="120"/>
                </a:lnTo>
                <a:lnTo>
                  <a:pt x="3336" y="118"/>
                </a:lnTo>
                <a:lnTo>
                  <a:pt x="3336" y="118"/>
                </a:lnTo>
                <a:lnTo>
                  <a:pt x="3336" y="118"/>
                </a:lnTo>
                <a:lnTo>
                  <a:pt x="3329" y="118"/>
                </a:lnTo>
                <a:lnTo>
                  <a:pt x="3325" y="120"/>
                </a:lnTo>
                <a:lnTo>
                  <a:pt x="3325" y="120"/>
                </a:lnTo>
                <a:lnTo>
                  <a:pt x="3332" y="122"/>
                </a:lnTo>
                <a:lnTo>
                  <a:pt x="3334" y="122"/>
                </a:lnTo>
                <a:close/>
                <a:moveTo>
                  <a:pt x="3348" y="126"/>
                </a:moveTo>
                <a:lnTo>
                  <a:pt x="3352" y="126"/>
                </a:lnTo>
                <a:lnTo>
                  <a:pt x="3352" y="126"/>
                </a:lnTo>
                <a:lnTo>
                  <a:pt x="3352" y="126"/>
                </a:lnTo>
                <a:lnTo>
                  <a:pt x="3350" y="126"/>
                </a:lnTo>
                <a:lnTo>
                  <a:pt x="3350" y="124"/>
                </a:lnTo>
                <a:lnTo>
                  <a:pt x="3350" y="124"/>
                </a:lnTo>
                <a:lnTo>
                  <a:pt x="3350" y="122"/>
                </a:lnTo>
                <a:lnTo>
                  <a:pt x="3346" y="122"/>
                </a:lnTo>
                <a:lnTo>
                  <a:pt x="3342" y="122"/>
                </a:lnTo>
                <a:lnTo>
                  <a:pt x="3340" y="124"/>
                </a:lnTo>
                <a:lnTo>
                  <a:pt x="3334" y="124"/>
                </a:lnTo>
                <a:lnTo>
                  <a:pt x="3338" y="126"/>
                </a:lnTo>
                <a:lnTo>
                  <a:pt x="3348" y="126"/>
                </a:lnTo>
                <a:close/>
                <a:moveTo>
                  <a:pt x="3338" y="88"/>
                </a:moveTo>
                <a:lnTo>
                  <a:pt x="3340" y="90"/>
                </a:lnTo>
                <a:lnTo>
                  <a:pt x="3342" y="90"/>
                </a:lnTo>
                <a:lnTo>
                  <a:pt x="3342" y="90"/>
                </a:lnTo>
                <a:lnTo>
                  <a:pt x="3344" y="88"/>
                </a:lnTo>
                <a:lnTo>
                  <a:pt x="3346" y="88"/>
                </a:lnTo>
                <a:lnTo>
                  <a:pt x="3344" y="86"/>
                </a:lnTo>
                <a:lnTo>
                  <a:pt x="3342" y="86"/>
                </a:lnTo>
                <a:lnTo>
                  <a:pt x="3340" y="86"/>
                </a:lnTo>
                <a:lnTo>
                  <a:pt x="3340" y="86"/>
                </a:lnTo>
                <a:lnTo>
                  <a:pt x="3340" y="86"/>
                </a:lnTo>
                <a:lnTo>
                  <a:pt x="3338" y="86"/>
                </a:lnTo>
                <a:lnTo>
                  <a:pt x="3338" y="86"/>
                </a:lnTo>
                <a:lnTo>
                  <a:pt x="3338" y="88"/>
                </a:lnTo>
                <a:lnTo>
                  <a:pt x="3338" y="88"/>
                </a:lnTo>
                <a:close/>
                <a:moveTo>
                  <a:pt x="2879" y="113"/>
                </a:moveTo>
                <a:lnTo>
                  <a:pt x="2877" y="113"/>
                </a:lnTo>
                <a:lnTo>
                  <a:pt x="2873" y="113"/>
                </a:lnTo>
                <a:lnTo>
                  <a:pt x="2871" y="113"/>
                </a:lnTo>
                <a:lnTo>
                  <a:pt x="2871" y="115"/>
                </a:lnTo>
                <a:lnTo>
                  <a:pt x="2877" y="115"/>
                </a:lnTo>
                <a:lnTo>
                  <a:pt x="2879" y="113"/>
                </a:lnTo>
                <a:close/>
                <a:moveTo>
                  <a:pt x="2942" y="398"/>
                </a:moveTo>
                <a:lnTo>
                  <a:pt x="2946" y="394"/>
                </a:lnTo>
                <a:lnTo>
                  <a:pt x="2946" y="394"/>
                </a:lnTo>
                <a:lnTo>
                  <a:pt x="2946" y="392"/>
                </a:lnTo>
                <a:lnTo>
                  <a:pt x="2948" y="392"/>
                </a:lnTo>
                <a:lnTo>
                  <a:pt x="2946" y="390"/>
                </a:lnTo>
                <a:lnTo>
                  <a:pt x="2946" y="392"/>
                </a:lnTo>
                <a:lnTo>
                  <a:pt x="2944" y="392"/>
                </a:lnTo>
                <a:lnTo>
                  <a:pt x="2940" y="394"/>
                </a:lnTo>
                <a:lnTo>
                  <a:pt x="2940" y="394"/>
                </a:lnTo>
                <a:lnTo>
                  <a:pt x="2936" y="394"/>
                </a:lnTo>
                <a:lnTo>
                  <a:pt x="2933" y="394"/>
                </a:lnTo>
                <a:lnTo>
                  <a:pt x="2931" y="396"/>
                </a:lnTo>
                <a:lnTo>
                  <a:pt x="2929" y="396"/>
                </a:lnTo>
                <a:lnTo>
                  <a:pt x="2929" y="396"/>
                </a:lnTo>
                <a:lnTo>
                  <a:pt x="2927" y="396"/>
                </a:lnTo>
                <a:lnTo>
                  <a:pt x="2927" y="396"/>
                </a:lnTo>
                <a:lnTo>
                  <a:pt x="2929" y="398"/>
                </a:lnTo>
                <a:lnTo>
                  <a:pt x="2931" y="401"/>
                </a:lnTo>
                <a:lnTo>
                  <a:pt x="2933" y="401"/>
                </a:lnTo>
                <a:lnTo>
                  <a:pt x="2936" y="401"/>
                </a:lnTo>
                <a:lnTo>
                  <a:pt x="2936" y="398"/>
                </a:lnTo>
                <a:lnTo>
                  <a:pt x="2936" y="398"/>
                </a:lnTo>
                <a:lnTo>
                  <a:pt x="2938" y="398"/>
                </a:lnTo>
                <a:lnTo>
                  <a:pt x="2940" y="398"/>
                </a:lnTo>
                <a:lnTo>
                  <a:pt x="2940" y="398"/>
                </a:lnTo>
                <a:lnTo>
                  <a:pt x="2942" y="398"/>
                </a:lnTo>
                <a:close/>
                <a:moveTo>
                  <a:pt x="2950" y="401"/>
                </a:moveTo>
                <a:lnTo>
                  <a:pt x="2950" y="401"/>
                </a:lnTo>
                <a:lnTo>
                  <a:pt x="2950" y="398"/>
                </a:lnTo>
                <a:lnTo>
                  <a:pt x="2950" y="398"/>
                </a:lnTo>
                <a:lnTo>
                  <a:pt x="2948" y="396"/>
                </a:lnTo>
                <a:lnTo>
                  <a:pt x="2944" y="401"/>
                </a:lnTo>
                <a:lnTo>
                  <a:pt x="2944" y="401"/>
                </a:lnTo>
                <a:lnTo>
                  <a:pt x="2942" y="401"/>
                </a:lnTo>
                <a:lnTo>
                  <a:pt x="2940" y="401"/>
                </a:lnTo>
                <a:lnTo>
                  <a:pt x="2940" y="403"/>
                </a:lnTo>
                <a:lnTo>
                  <a:pt x="2940" y="403"/>
                </a:lnTo>
                <a:lnTo>
                  <a:pt x="2942" y="405"/>
                </a:lnTo>
                <a:lnTo>
                  <a:pt x="2942" y="403"/>
                </a:lnTo>
                <a:lnTo>
                  <a:pt x="2942" y="403"/>
                </a:lnTo>
                <a:lnTo>
                  <a:pt x="2942" y="405"/>
                </a:lnTo>
                <a:lnTo>
                  <a:pt x="2944" y="405"/>
                </a:lnTo>
                <a:lnTo>
                  <a:pt x="2944" y="405"/>
                </a:lnTo>
                <a:lnTo>
                  <a:pt x="2946" y="405"/>
                </a:lnTo>
                <a:lnTo>
                  <a:pt x="2946" y="405"/>
                </a:lnTo>
                <a:lnTo>
                  <a:pt x="2948" y="403"/>
                </a:lnTo>
                <a:lnTo>
                  <a:pt x="2950" y="401"/>
                </a:lnTo>
                <a:close/>
                <a:moveTo>
                  <a:pt x="2906" y="407"/>
                </a:moveTo>
                <a:lnTo>
                  <a:pt x="2904" y="407"/>
                </a:lnTo>
                <a:lnTo>
                  <a:pt x="2904" y="409"/>
                </a:lnTo>
                <a:lnTo>
                  <a:pt x="2904" y="409"/>
                </a:lnTo>
                <a:lnTo>
                  <a:pt x="2904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6" y="411"/>
                </a:lnTo>
                <a:lnTo>
                  <a:pt x="2908" y="411"/>
                </a:lnTo>
                <a:lnTo>
                  <a:pt x="2908" y="411"/>
                </a:lnTo>
                <a:lnTo>
                  <a:pt x="2908" y="407"/>
                </a:lnTo>
                <a:lnTo>
                  <a:pt x="2908" y="407"/>
                </a:lnTo>
                <a:lnTo>
                  <a:pt x="2906" y="407"/>
                </a:lnTo>
                <a:close/>
                <a:moveTo>
                  <a:pt x="2952" y="394"/>
                </a:moveTo>
                <a:lnTo>
                  <a:pt x="2952" y="394"/>
                </a:lnTo>
                <a:lnTo>
                  <a:pt x="2952" y="394"/>
                </a:lnTo>
                <a:lnTo>
                  <a:pt x="2950" y="394"/>
                </a:lnTo>
                <a:lnTo>
                  <a:pt x="2950" y="396"/>
                </a:lnTo>
                <a:lnTo>
                  <a:pt x="2950" y="396"/>
                </a:lnTo>
                <a:lnTo>
                  <a:pt x="2952" y="398"/>
                </a:lnTo>
                <a:lnTo>
                  <a:pt x="2952" y="398"/>
                </a:lnTo>
                <a:lnTo>
                  <a:pt x="2956" y="398"/>
                </a:lnTo>
                <a:lnTo>
                  <a:pt x="2956" y="396"/>
                </a:lnTo>
                <a:lnTo>
                  <a:pt x="2954" y="394"/>
                </a:lnTo>
                <a:lnTo>
                  <a:pt x="2952" y="394"/>
                </a:lnTo>
                <a:close/>
                <a:moveTo>
                  <a:pt x="2990" y="162"/>
                </a:moveTo>
                <a:lnTo>
                  <a:pt x="2990" y="164"/>
                </a:lnTo>
                <a:lnTo>
                  <a:pt x="2990" y="166"/>
                </a:lnTo>
                <a:lnTo>
                  <a:pt x="2994" y="168"/>
                </a:lnTo>
                <a:lnTo>
                  <a:pt x="2996" y="168"/>
                </a:lnTo>
                <a:lnTo>
                  <a:pt x="2998" y="166"/>
                </a:lnTo>
                <a:lnTo>
                  <a:pt x="2996" y="166"/>
                </a:lnTo>
                <a:lnTo>
                  <a:pt x="2992" y="162"/>
                </a:lnTo>
                <a:lnTo>
                  <a:pt x="2990" y="162"/>
                </a:lnTo>
                <a:close/>
                <a:moveTo>
                  <a:pt x="2873" y="122"/>
                </a:moveTo>
                <a:lnTo>
                  <a:pt x="2881" y="124"/>
                </a:lnTo>
                <a:lnTo>
                  <a:pt x="2879" y="124"/>
                </a:lnTo>
                <a:lnTo>
                  <a:pt x="2877" y="126"/>
                </a:lnTo>
                <a:lnTo>
                  <a:pt x="2873" y="126"/>
                </a:lnTo>
                <a:lnTo>
                  <a:pt x="2873" y="128"/>
                </a:lnTo>
                <a:lnTo>
                  <a:pt x="2873" y="128"/>
                </a:lnTo>
                <a:lnTo>
                  <a:pt x="2875" y="130"/>
                </a:lnTo>
                <a:lnTo>
                  <a:pt x="2879" y="132"/>
                </a:lnTo>
                <a:lnTo>
                  <a:pt x="2883" y="132"/>
                </a:lnTo>
                <a:lnTo>
                  <a:pt x="2889" y="132"/>
                </a:lnTo>
                <a:lnTo>
                  <a:pt x="2892" y="132"/>
                </a:lnTo>
                <a:lnTo>
                  <a:pt x="2896" y="132"/>
                </a:lnTo>
                <a:lnTo>
                  <a:pt x="2900" y="132"/>
                </a:lnTo>
                <a:lnTo>
                  <a:pt x="2904" y="132"/>
                </a:lnTo>
                <a:lnTo>
                  <a:pt x="2908" y="132"/>
                </a:lnTo>
                <a:lnTo>
                  <a:pt x="2908" y="134"/>
                </a:lnTo>
                <a:lnTo>
                  <a:pt x="2906" y="134"/>
                </a:lnTo>
                <a:lnTo>
                  <a:pt x="2904" y="136"/>
                </a:lnTo>
                <a:lnTo>
                  <a:pt x="2900" y="136"/>
                </a:lnTo>
                <a:lnTo>
                  <a:pt x="2898" y="136"/>
                </a:lnTo>
                <a:lnTo>
                  <a:pt x="2896" y="136"/>
                </a:lnTo>
                <a:lnTo>
                  <a:pt x="2894" y="136"/>
                </a:lnTo>
                <a:lnTo>
                  <a:pt x="2894" y="136"/>
                </a:lnTo>
                <a:lnTo>
                  <a:pt x="2896" y="139"/>
                </a:lnTo>
                <a:lnTo>
                  <a:pt x="2900" y="141"/>
                </a:lnTo>
                <a:lnTo>
                  <a:pt x="2904" y="141"/>
                </a:lnTo>
                <a:lnTo>
                  <a:pt x="2908" y="143"/>
                </a:lnTo>
                <a:lnTo>
                  <a:pt x="2908" y="143"/>
                </a:lnTo>
                <a:lnTo>
                  <a:pt x="2910" y="143"/>
                </a:lnTo>
                <a:lnTo>
                  <a:pt x="2925" y="145"/>
                </a:lnTo>
                <a:lnTo>
                  <a:pt x="2940" y="143"/>
                </a:lnTo>
                <a:lnTo>
                  <a:pt x="2936" y="147"/>
                </a:lnTo>
                <a:lnTo>
                  <a:pt x="2938" y="149"/>
                </a:lnTo>
                <a:lnTo>
                  <a:pt x="2940" y="149"/>
                </a:lnTo>
                <a:lnTo>
                  <a:pt x="2952" y="149"/>
                </a:lnTo>
                <a:lnTo>
                  <a:pt x="2954" y="151"/>
                </a:lnTo>
                <a:lnTo>
                  <a:pt x="2956" y="149"/>
                </a:lnTo>
                <a:lnTo>
                  <a:pt x="2959" y="149"/>
                </a:lnTo>
                <a:lnTo>
                  <a:pt x="2961" y="147"/>
                </a:lnTo>
                <a:lnTo>
                  <a:pt x="2967" y="145"/>
                </a:lnTo>
                <a:lnTo>
                  <a:pt x="2967" y="145"/>
                </a:lnTo>
                <a:lnTo>
                  <a:pt x="2971" y="145"/>
                </a:lnTo>
                <a:lnTo>
                  <a:pt x="2973" y="145"/>
                </a:lnTo>
                <a:lnTo>
                  <a:pt x="2980" y="143"/>
                </a:lnTo>
                <a:lnTo>
                  <a:pt x="2980" y="143"/>
                </a:lnTo>
                <a:lnTo>
                  <a:pt x="2984" y="139"/>
                </a:lnTo>
                <a:lnTo>
                  <a:pt x="2984" y="136"/>
                </a:lnTo>
                <a:lnTo>
                  <a:pt x="2988" y="134"/>
                </a:lnTo>
                <a:lnTo>
                  <a:pt x="3000" y="128"/>
                </a:lnTo>
                <a:lnTo>
                  <a:pt x="3003" y="128"/>
                </a:lnTo>
                <a:lnTo>
                  <a:pt x="3000" y="122"/>
                </a:lnTo>
                <a:lnTo>
                  <a:pt x="2998" y="120"/>
                </a:lnTo>
                <a:lnTo>
                  <a:pt x="2996" y="120"/>
                </a:lnTo>
                <a:lnTo>
                  <a:pt x="2990" y="118"/>
                </a:lnTo>
                <a:lnTo>
                  <a:pt x="2982" y="118"/>
                </a:lnTo>
                <a:lnTo>
                  <a:pt x="2982" y="118"/>
                </a:lnTo>
                <a:lnTo>
                  <a:pt x="2980" y="118"/>
                </a:lnTo>
                <a:lnTo>
                  <a:pt x="2977" y="115"/>
                </a:lnTo>
                <a:lnTo>
                  <a:pt x="2969" y="115"/>
                </a:lnTo>
                <a:lnTo>
                  <a:pt x="2967" y="113"/>
                </a:lnTo>
                <a:lnTo>
                  <a:pt x="2967" y="113"/>
                </a:lnTo>
                <a:lnTo>
                  <a:pt x="2965" y="115"/>
                </a:lnTo>
                <a:lnTo>
                  <a:pt x="2963" y="115"/>
                </a:lnTo>
                <a:lnTo>
                  <a:pt x="2961" y="113"/>
                </a:lnTo>
                <a:lnTo>
                  <a:pt x="2961" y="111"/>
                </a:lnTo>
                <a:lnTo>
                  <a:pt x="2959" y="113"/>
                </a:lnTo>
                <a:lnTo>
                  <a:pt x="2959" y="113"/>
                </a:lnTo>
                <a:lnTo>
                  <a:pt x="2956" y="115"/>
                </a:lnTo>
                <a:lnTo>
                  <a:pt x="2954" y="113"/>
                </a:lnTo>
                <a:lnTo>
                  <a:pt x="2952" y="115"/>
                </a:lnTo>
                <a:lnTo>
                  <a:pt x="2950" y="118"/>
                </a:lnTo>
                <a:lnTo>
                  <a:pt x="2946" y="118"/>
                </a:lnTo>
                <a:lnTo>
                  <a:pt x="2942" y="118"/>
                </a:lnTo>
                <a:lnTo>
                  <a:pt x="2944" y="113"/>
                </a:lnTo>
                <a:lnTo>
                  <a:pt x="2944" y="111"/>
                </a:lnTo>
                <a:lnTo>
                  <a:pt x="2946" y="109"/>
                </a:lnTo>
                <a:lnTo>
                  <a:pt x="2944" y="109"/>
                </a:lnTo>
                <a:lnTo>
                  <a:pt x="2942" y="109"/>
                </a:lnTo>
                <a:lnTo>
                  <a:pt x="2940" y="109"/>
                </a:lnTo>
                <a:lnTo>
                  <a:pt x="2938" y="109"/>
                </a:lnTo>
                <a:lnTo>
                  <a:pt x="2936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1"/>
                </a:lnTo>
                <a:lnTo>
                  <a:pt x="2933" y="113"/>
                </a:lnTo>
                <a:lnTo>
                  <a:pt x="2933" y="118"/>
                </a:lnTo>
                <a:lnTo>
                  <a:pt x="2931" y="122"/>
                </a:lnTo>
                <a:lnTo>
                  <a:pt x="2931" y="122"/>
                </a:lnTo>
                <a:lnTo>
                  <a:pt x="2929" y="122"/>
                </a:lnTo>
                <a:lnTo>
                  <a:pt x="2925" y="120"/>
                </a:lnTo>
                <a:lnTo>
                  <a:pt x="2923" y="120"/>
                </a:lnTo>
                <a:lnTo>
                  <a:pt x="2923" y="120"/>
                </a:lnTo>
                <a:lnTo>
                  <a:pt x="2921" y="118"/>
                </a:lnTo>
                <a:lnTo>
                  <a:pt x="2921" y="115"/>
                </a:lnTo>
                <a:lnTo>
                  <a:pt x="2912" y="115"/>
                </a:lnTo>
                <a:lnTo>
                  <a:pt x="2910" y="115"/>
                </a:lnTo>
                <a:lnTo>
                  <a:pt x="2908" y="113"/>
                </a:lnTo>
                <a:lnTo>
                  <a:pt x="2904" y="111"/>
                </a:lnTo>
                <a:lnTo>
                  <a:pt x="2902" y="111"/>
                </a:lnTo>
                <a:lnTo>
                  <a:pt x="2900" y="109"/>
                </a:lnTo>
                <a:lnTo>
                  <a:pt x="2896" y="109"/>
                </a:lnTo>
                <a:lnTo>
                  <a:pt x="2894" y="109"/>
                </a:lnTo>
                <a:lnTo>
                  <a:pt x="2892" y="109"/>
                </a:lnTo>
                <a:lnTo>
                  <a:pt x="2894" y="111"/>
                </a:lnTo>
                <a:lnTo>
                  <a:pt x="2894" y="113"/>
                </a:lnTo>
                <a:lnTo>
                  <a:pt x="2896" y="113"/>
                </a:lnTo>
                <a:lnTo>
                  <a:pt x="2894" y="115"/>
                </a:lnTo>
                <a:lnTo>
                  <a:pt x="2894" y="118"/>
                </a:lnTo>
                <a:lnTo>
                  <a:pt x="2892" y="115"/>
                </a:lnTo>
                <a:lnTo>
                  <a:pt x="2887" y="113"/>
                </a:lnTo>
                <a:lnTo>
                  <a:pt x="2887" y="113"/>
                </a:lnTo>
                <a:lnTo>
                  <a:pt x="2885" y="113"/>
                </a:lnTo>
                <a:lnTo>
                  <a:pt x="2885" y="113"/>
                </a:lnTo>
                <a:lnTo>
                  <a:pt x="2885" y="115"/>
                </a:lnTo>
                <a:lnTo>
                  <a:pt x="2887" y="118"/>
                </a:lnTo>
                <a:lnTo>
                  <a:pt x="2892" y="120"/>
                </a:lnTo>
                <a:lnTo>
                  <a:pt x="2887" y="120"/>
                </a:lnTo>
                <a:lnTo>
                  <a:pt x="2885" y="120"/>
                </a:lnTo>
                <a:lnTo>
                  <a:pt x="2883" y="118"/>
                </a:lnTo>
                <a:lnTo>
                  <a:pt x="2879" y="118"/>
                </a:lnTo>
                <a:lnTo>
                  <a:pt x="2871" y="118"/>
                </a:lnTo>
                <a:lnTo>
                  <a:pt x="2866" y="120"/>
                </a:lnTo>
                <a:lnTo>
                  <a:pt x="2871" y="122"/>
                </a:lnTo>
                <a:lnTo>
                  <a:pt x="2873" y="122"/>
                </a:lnTo>
                <a:close/>
                <a:moveTo>
                  <a:pt x="2969" y="195"/>
                </a:moveTo>
                <a:lnTo>
                  <a:pt x="2963" y="193"/>
                </a:lnTo>
                <a:lnTo>
                  <a:pt x="2959" y="191"/>
                </a:lnTo>
                <a:lnTo>
                  <a:pt x="2954" y="193"/>
                </a:lnTo>
                <a:lnTo>
                  <a:pt x="2950" y="191"/>
                </a:lnTo>
                <a:lnTo>
                  <a:pt x="2946" y="189"/>
                </a:lnTo>
                <a:lnTo>
                  <a:pt x="2942" y="189"/>
                </a:lnTo>
                <a:lnTo>
                  <a:pt x="2944" y="185"/>
                </a:lnTo>
                <a:lnTo>
                  <a:pt x="2946" y="185"/>
                </a:lnTo>
                <a:lnTo>
                  <a:pt x="2948" y="183"/>
                </a:lnTo>
                <a:lnTo>
                  <a:pt x="2946" y="183"/>
                </a:lnTo>
                <a:lnTo>
                  <a:pt x="2942" y="180"/>
                </a:lnTo>
                <a:lnTo>
                  <a:pt x="2940" y="180"/>
                </a:lnTo>
                <a:lnTo>
                  <a:pt x="2938" y="180"/>
                </a:lnTo>
                <a:lnTo>
                  <a:pt x="2933" y="180"/>
                </a:lnTo>
                <a:lnTo>
                  <a:pt x="2931" y="180"/>
                </a:lnTo>
                <a:lnTo>
                  <a:pt x="2929" y="174"/>
                </a:lnTo>
                <a:lnTo>
                  <a:pt x="2927" y="170"/>
                </a:lnTo>
                <a:lnTo>
                  <a:pt x="2923" y="170"/>
                </a:lnTo>
                <a:lnTo>
                  <a:pt x="2921" y="170"/>
                </a:lnTo>
                <a:lnTo>
                  <a:pt x="2919" y="170"/>
                </a:lnTo>
                <a:lnTo>
                  <a:pt x="2912" y="170"/>
                </a:lnTo>
                <a:lnTo>
                  <a:pt x="2902" y="172"/>
                </a:lnTo>
                <a:lnTo>
                  <a:pt x="2900" y="172"/>
                </a:lnTo>
                <a:lnTo>
                  <a:pt x="2902" y="174"/>
                </a:lnTo>
                <a:lnTo>
                  <a:pt x="2906" y="174"/>
                </a:lnTo>
                <a:lnTo>
                  <a:pt x="2904" y="178"/>
                </a:lnTo>
                <a:lnTo>
                  <a:pt x="2908" y="180"/>
                </a:lnTo>
                <a:lnTo>
                  <a:pt x="2910" y="183"/>
                </a:lnTo>
                <a:lnTo>
                  <a:pt x="2912" y="187"/>
                </a:lnTo>
                <a:lnTo>
                  <a:pt x="2915" y="187"/>
                </a:lnTo>
                <a:lnTo>
                  <a:pt x="2921" y="191"/>
                </a:lnTo>
                <a:lnTo>
                  <a:pt x="2921" y="191"/>
                </a:lnTo>
                <a:lnTo>
                  <a:pt x="2919" y="193"/>
                </a:lnTo>
                <a:lnTo>
                  <a:pt x="2917" y="195"/>
                </a:lnTo>
                <a:lnTo>
                  <a:pt x="2915" y="197"/>
                </a:lnTo>
                <a:lnTo>
                  <a:pt x="2915" y="199"/>
                </a:lnTo>
                <a:lnTo>
                  <a:pt x="2910" y="201"/>
                </a:lnTo>
                <a:lnTo>
                  <a:pt x="2910" y="204"/>
                </a:lnTo>
                <a:lnTo>
                  <a:pt x="2912" y="206"/>
                </a:lnTo>
                <a:lnTo>
                  <a:pt x="2925" y="204"/>
                </a:lnTo>
                <a:lnTo>
                  <a:pt x="2927" y="204"/>
                </a:lnTo>
                <a:lnTo>
                  <a:pt x="2929" y="201"/>
                </a:lnTo>
                <a:lnTo>
                  <a:pt x="2931" y="201"/>
                </a:lnTo>
                <a:lnTo>
                  <a:pt x="2933" y="201"/>
                </a:lnTo>
                <a:lnTo>
                  <a:pt x="2936" y="201"/>
                </a:lnTo>
                <a:lnTo>
                  <a:pt x="2936" y="201"/>
                </a:lnTo>
                <a:lnTo>
                  <a:pt x="2938" y="201"/>
                </a:lnTo>
                <a:lnTo>
                  <a:pt x="2936" y="204"/>
                </a:lnTo>
                <a:lnTo>
                  <a:pt x="2933" y="206"/>
                </a:lnTo>
                <a:lnTo>
                  <a:pt x="2933" y="208"/>
                </a:lnTo>
                <a:lnTo>
                  <a:pt x="2933" y="208"/>
                </a:lnTo>
                <a:lnTo>
                  <a:pt x="2933" y="210"/>
                </a:lnTo>
                <a:lnTo>
                  <a:pt x="2933" y="210"/>
                </a:lnTo>
                <a:lnTo>
                  <a:pt x="2938" y="210"/>
                </a:lnTo>
                <a:lnTo>
                  <a:pt x="2940" y="210"/>
                </a:lnTo>
                <a:lnTo>
                  <a:pt x="2942" y="208"/>
                </a:lnTo>
                <a:lnTo>
                  <a:pt x="2942" y="208"/>
                </a:lnTo>
                <a:lnTo>
                  <a:pt x="2946" y="208"/>
                </a:lnTo>
                <a:lnTo>
                  <a:pt x="2948" y="206"/>
                </a:lnTo>
                <a:lnTo>
                  <a:pt x="2952" y="204"/>
                </a:lnTo>
                <a:lnTo>
                  <a:pt x="2952" y="204"/>
                </a:lnTo>
                <a:lnTo>
                  <a:pt x="2954" y="201"/>
                </a:lnTo>
                <a:lnTo>
                  <a:pt x="2956" y="199"/>
                </a:lnTo>
                <a:lnTo>
                  <a:pt x="2956" y="199"/>
                </a:lnTo>
                <a:lnTo>
                  <a:pt x="2969" y="195"/>
                </a:lnTo>
                <a:close/>
                <a:moveTo>
                  <a:pt x="2982" y="384"/>
                </a:moveTo>
                <a:lnTo>
                  <a:pt x="2977" y="384"/>
                </a:lnTo>
                <a:lnTo>
                  <a:pt x="2975" y="384"/>
                </a:lnTo>
                <a:lnTo>
                  <a:pt x="2975" y="386"/>
                </a:lnTo>
                <a:lnTo>
                  <a:pt x="2975" y="386"/>
                </a:lnTo>
                <a:lnTo>
                  <a:pt x="2977" y="386"/>
                </a:lnTo>
                <a:lnTo>
                  <a:pt x="2977" y="388"/>
                </a:lnTo>
                <a:lnTo>
                  <a:pt x="2982" y="388"/>
                </a:lnTo>
                <a:lnTo>
                  <a:pt x="2982" y="388"/>
                </a:lnTo>
                <a:lnTo>
                  <a:pt x="2984" y="388"/>
                </a:lnTo>
                <a:lnTo>
                  <a:pt x="2986" y="388"/>
                </a:lnTo>
                <a:lnTo>
                  <a:pt x="2986" y="386"/>
                </a:lnTo>
                <a:lnTo>
                  <a:pt x="2986" y="386"/>
                </a:lnTo>
                <a:lnTo>
                  <a:pt x="2984" y="384"/>
                </a:lnTo>
                <a:lnTo>
                  <a:pt x="2982" y="384"/>
                </a:lnTo>
                <a:close/>
                <a:moveTo>
                  <a:pt x="3396" y="109"/>
                </a:moveTo>
                <a:lnTo>
                  <a:pt x="3396" y="107"/>
                </a:lnTo>
                <a:lnTo>
                  <a:pt x="3396" y="107"/>
                </a:lnTo>
                <a:lnTo>
                  <a:pt x="3392" y="105"/>
                </a:lnTo>
                <a:lnTo>
                  <a:pt x="3392" y="105"/>
                </a:lnTo>
                <a:lnTo>
                  <a:pt x="3388" y="105"/>
                </a:lnTo>
                <a:lnTo>
                  <a:pt x="3388" y="105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7"/>
                </a:lnTo>
                <a:lnTo>
                  <a:pt x="3388" y="109"/>
                </a:lnTo>
                <a:lnTo>
                  <a:pt x="3394" y="111"/>
                </a:lnTo>
                <a:lnTo>
                  <a:pt x="3396" y="109"/>
                </a:lnTo>
                <a:close/>
                <a:moveTo>
                  <a:pt x="3415" y="120"/>
                </a:moveTo>
                <a:lnTo>
                  <a:pt x="3415" y="122"/>
                </a:lnTo>
                <a:lnTo>
                  <a:pt x="3422" y="122"/>
                </a:lnTo>
                <a:lnTo>
                  <a:pt x="3434" y="122"/>
                </a:lnTo>
                <a:lnTo>
                  <a:pt x="3434" y="122"/>
                </a:lnTo>
                <a:lnTo>
                  <a:pt x="3434" y="120"/>
                </a:lnTo>
                <a:lnTo>
                  <a:pt x="3434" y="118"/>
                </a:lnTo>
                <a:lnTo>
                  <a:pt x="3434" y="113"/>
                </a:lnTo>
                <a:lnTo>
                  <a:pt x="3434" y="113"/>
                </a:lnTo>
                <a:lnTo>
                  <a:pt x="3432" y="111"/>
                </a:lnTo>
                <a:lnTo>
                  <a:pt x="3430" y="111"/>
                </a:lnTo>
                <a:lnTo>
                  <a:pt x="3428" y="113"/>
                </a:lnTo>
                <a:lnTo>
                  <a:pt x="3420" y="113"/>
                </a:lnTo>
                <a:lnTo>
                  <a:pt x="3420" y="113"/>
                </a:lnTo>
                <a:lnTo>
                  <a:pt x="3420" y="118"/>
                </a:lnTo>
                <a:lnTo>
                  <a:pt x="3417" y="120"/>
                </a:lnTo>
                <a:lnTo>
                  <a:pt x="3415" y="120"/>
                </a:lnTo>
                <a:close/>
                <a:moveTo>
                  <a:pt x="3451" y="88"/>
                </a:moveTo>
                <a:lnTo>
                  <a:pt x="3449" y="86"/>
                </a:lnTo>
                <a:lnTo>
                  <a:pt x="3449" y="86"/>
                </a:lnTo>
                <a:lnTo>
                  <a:pt x="3443" y="90"/>
                </a:lnTo>
                <a:lnTo>
                  <a:pt x="3438" y="90"/>
                </a:lnTo>
                <a:lnTo>
                  <a:pt x="3436" y="90"/>
                </a:lnTo>
                <a:lnTo>
                  <a:pt x="3438" y="95"/>
                </a:lnTo>
                <a:lnTo>
                  <a:pt x="3445" y="95"/>
                </a:lnTo>
                <a:lnTo>
                  <a:pt x="3447" y="99"/>
                </a:lnTo>
                <a:lnTo>
                  <a:pt x="3453" y="99"/>
                </a:lnTo>
                <a:lnTo>
                  <a:pt x="3457" y="99"/>
                </a:lnTo>
                <a:lnTo>
                  <a:pt x="3461" y="99"/>
                </a:lnTo>
                <a:lnTo>
                  <a:pt x="3461" y="97"/>
                </a:lnTo>
                <a:lnTo>
                  <a:pt x="3461" y="95"/>
                </a:lnTo>
                <a:lnTo>
                  <a:pt x="3459" y="92"/>
                </a:lnTo>
                <a:lnTo>
                  <a:pt x="3459" y="90"/>
                </a:lnTo>
                <a:lnTo>
                  <a:pt x="3457" y="90"/>
                </a:lnTo>
                <a:lnTo>
                  <a:pt x="3455" y="88"/>
                </a:lnTo>
                <a:lnTo>
                  <a:pt x="3451" y="88"/>
                </a:lnTo>
                <a:close/>
                <a:moveTo>
                  <a:pt x="3464" y="82"/>
                </a:moveTo>
                <a:lnTo>
                  <a:pt x="3468" y="80"/>
                </a:lnTo>
                <a:lnTo>
                  <a:pt x="3468" y="80"/>
                </a:lnTo>
                <a:lnTo>
                  <a:pt x="3466" y="78"/>
                </a:lnTo>
                <a:lnTo>
                  <a:pt x="3464" y="78"/>
                </a:lnTo>
                <a:lnTo>
                  <a:pt x="3461" y="78"/>
                </a:lnTo>
                <a:lnTo>
                  <a:pt x="3457" y="78"/>
                </a:lnTo>
                <a:lnTo>
                  <a:pt x="3457" y="80"/>
                </a:lnTo>
                <a:lnTo>
                  <a:pt x="3459" y="80"/>
                </a:lnTo>
                <a:lnTo>
                  <a:pt x="3464" y="82"/>
                </a:lnTo>
                <a:close/>
                <a:moveTo>
                  <a:pt x="3407" y="118"/>
                </a:moveTo>
                <a:lnTo>
                  <a:pt x="3411" y="115"/>
                </a:lnTo>
                <a:lnTo>
                  <a:pt x="3411" y="113"/>
                </a:lnTo>
                <a:lnTo>
                  <a:pt x="3409" y="113"/>
                </a:lnTo>
                <a:lnTo>
                  <a:pt x="3407" y="113"/>
                </a:lnTo>
                <a:lnTo>
                  <a:pt x="3405" y="113"/>
                </a:lnTo>
                <a:lnTo>
                  <a:pt x="3405" y="115"/>
                </a:lnTo>
                <a:lnTo>
                  <a:pt x="3405" y="118"/>
                </a:lnTo>
                <a:lnTo>
                  <a:pt x="3407" y="118"/>
                </a:lnTo>
                <a:close/>
                <a:moveTo>
                  <a:pt x="3434" y="107"/>
                </a:moveTo>
                <a:lnTo>
                  <a:pt x="3434" y="109"/>
                </a:lnTo>
                <a:lnTo>
                  <a:pt x="3434" y="109"/>
                </a:lnTo>
                <a:lnTo>
                  <a:pt x="3436" y="111"/>
                </a:lnTo>
                <a:lnTo>
                  <a:pt x="3436" y="111"/>
                </a:lnTo>
                <a:lnTo>
                  <a:pt x="3436" y="113"/>
                </a:lnTo>
                <a:lnTo>
                  <a:pt x="3438" y="118"/>
                </a:lnTo>
                <a:lnTo>
                  <a:pt x="3438" y="120"/>
                </a:lnTo>
                <a:lnTo>
                  <a:pt x="3438" y="120"/>
                </a:lnTo>
                <a:lnTo>
                  <a:pt x="3445" y="122"/>
                </a:lnTo>
                <a:lnTo>
                  <a:pt x="3447" y="120"/>
                </a:lnTo>
                <a:lnTo>
                  <a:pt x="3451" y="118"/>
                </a:lnTo>
                <a:lnTo>
                  <a:pt x="3451" y="118"/>
                </a:lnTo>
                <a:lnTo>
                  <a:pt x="3453" y="115"/>
                </a:lnTo>
                <a:lnTo>
                  <a:pt x="3453" y="113"/>
                </a:lnTo>
                <a:lnTo>
                  <a:pt x="3453" y="113"/>
                </a:lnTo>
                <a:lnTo>
                  <a:pt x="3466" y="113"/>
                </a:lnTo>
                <a:lnTo>
                  <a:pt x="3464" y="111"/>
                </a:lnTo>
                <a:lnTo>
                  <a:pt x="3461" y="111"/>
                </a:lnTo>
                <a:lnTo>
                  <a:pt x="3455" y="109"/>
                </a:lnTo>
                <a:lnTo>
                  <a:pt x="3440" y="109"/>
                </a:lnTo>
                <a:lnTo>
                  <a:pt x="3434" y="107"/>
                </a:lnTo>
                <a:close/>
                <a:moveTo>
                  <a:pt x="3472" y="419"/>
                </a:moveTo>
                <a:lnTo>
                  <a:pt x="3472" y="419"/>
                </a:lnTo>
                <a:lnTo>
                  <a:pt x="3474" y="422"/>
                </a:lnTo>
                <a:lnTo>
                  <a:pt x="3476" y="422"/>
                </a:lnTo>
                <a:lnTo>
                  <a:pt x="3478" y="419"/>
                </a:lnTo>
                <a:lnTo>
                  <a:pt x="3480" y="422"/>
                </a:lnTo>
                <a:lnTo>
                  <a:pt x="3482" y="419"/>
                </a:lnTo>
                <a:lnTo>
                  <a:pt x="3482" y="419"/>
                </a:lnTo>
                <a:lnTo>
                  <a:pt x="3484" y="417"/>
                </a:lnTo>
                <a:lnTo>
                  <a:pt x="3484" y="415"/>
                </a:lnTo>
                <a:lnTo>
                  <a:pt x="3484" y="415"/>
                </a:lnTo>
                <a:lnTo>
                  <a:pt x="3482" y="413"/>
                </a:lnTo>
                <a:lnTo>
                  <a:pt x="3480" y="413"/>
                </a:lnTo>
                <a:lnTo>
                  <a:pt x="3476" y="411"/>
                </a:lnTo>
                <a:lnTo>
                  <a:pt x="3472" y="407"/>
                </a:lnTo>
                <a:lnTo>
                  <a:pt x="3470" y="407"/>
                </a:lnTo>
                <a:lnTo>
                  <a:pt x="3468" y="405"/>
                </a:lnTo>
                <a:lnTo>
                  <a:pt x="3468" y="403"/>
                </a:lnTo>
                <a:lnTo>
                  <a:pt x="3464" y="401"/>
                </a:lnTo>
                <a:lnTo>
                  <a:pt x="3464" y="401"/>
                </a:lnTo>
                <a:lnTo>
                  <a:pt x="3464" y="401"/>
                </a:lnTo>
                <a:lnTo>
                  <a:pt x="3459" y="403"/>
                </a:lnTo>
                <a:lnTo>
                  <a:pt x="3457" y="403"/>
                </a:lnTo>
                <a:lnTo>
                  <a:pt x="3457" y="405"/>
                </a:lnTo>
                <a:lnTo>
                  <a:pt x="3455" y="405"/>
                </a:lnTo>
                <a:lnTo>
                  <a:pt x="3455" y="407"/>
                </a:lnTo>
                <a:lnTo>
                  <a:pt x="3455" y="409"/>
                </a:lnTo>
                <a:lnTo>
                  <a:pt x="3457" y="409"/>
                </a:lnTo>
                <a:lnTo>
                  <a:pt x="3457" y="411"/>
                </a:lnTo>
                <a:lnTo>
                  <a:pt x="3457" y="411"/>
                </a:lnTo>
                <a:lnTo>
                  <a:pt x="3461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4" y="415"/>
                </a:lnTo>
                <a:lnTo>
                  <a:pt x="3466" y="415"/>
                </a:lnTo>
                <a:lnTo>
                  <a:pt x="3468" y="415"/>
                </a:lnTo>
                <a:lnTo>
                  <a:pt x="3470" y="415"/>
                </a:lnTo>
                <a:lnTo>
                  <a:pt x="3470" y="417"/>
                </a:lnTo>
                <a:lnTo>
                  <a:pt x="3470" y="419"/>
                </a:lnTo>
                <a:lnTo>
                  <a:pt x="3472" y="419"/>
                </a:lnTo>
                <a:close/>
                <a:moveTo>
                  <a:pt x="3623" y="331"/>
                </a:moveTo>
                <a:lnTo>
                  <a:pt x="3627" y="331"/>
                </a:lnTo>
                <a:lnTo>
                  <a:pt x="3627" y="331"/>
                </a:lnTo>
                <a:lnTo>
                  <a:pt x="3631" y="331"/>
                </a:lnTo>
                <a:lnTo>
                  <a:pt x="3635" y="329"/>
                </a:lnTo>
                <a:lnTo>
                  <a:pt x="3642" y="329"/>
                </a:lnTo>
                <a:lnTo>
                  <a:pt x="3646" y="329"/>
                </a:lnTo>
                <a:lnTo>
                  <a:pt x="3646" y="327"/>
                </a:lnTo>
                <a:lnTo>
                  <a:pt x="3646" y="325"/>
                </a:lnTo>
                <a:lnTo>
                  <a:pt x="3644" y="323"/>
                </a:lnTo>
                <a:lnTo>
                  <a:pt x="3642" y="323"/>
                </a:lnTo>
                <a:lnTo>
                  <a:pt x="3640" y="321"/>
                </a:lnTo>
                <a:lnTo>
                  <a:pt x="3637" y="321"/>
                </a:lnTo>
                <a:lnTo>
                  <a:pt x="3637" y="319"/>
                </a:lnTo>
                <a:lnTo>
                  <a:pt x="3635" y="319"/>
                </a:lnTo>
                <a:lnTo>
                  <a:pt x="3627" y="321"/>
                </a:lnTo>
                <a:lnTo>
                  <a:pt x="3625" y="321"/>
                </a:lnTo>
                <a:lnTo>
                  <a:pt x="3623" y="323"/>
                </a:lnTo>
                <a:lnTo>
                  <a:pt x="3623" y="327"/>
                </a:lnTo>
                <a:lnTo>
                  <a:pt x="3621" y="329"/>
                </a:lnTo>
                <a:lnTo>
                  <a:pt x="3621" y="329"/>
                </a:lnTo>
                <a:lnTo>
                  <a:pt x="3621" y="331"/>
                </a:lnTo>
                <a:lnTo>
                  <a:pt x="3623" y="331"/>
                </a:lnTo>
                <a:lnTo>
                  <a:pt x="3623" y="331"/>
                </a:lnTo>
                <a:close/>
                <a:moveTo>
                  <a:pt x="3552" y="233"/>
                </a:moveTo>
                <a:lnTo>
                  <a:pt x="3549" y="233"/>
                </a:lnTo>
                <a:lnTo>
                  <a:pt x="3549" y="233"/>
                </a:lnTo>
                <a:lnTo>
                  <a:pt x="3545" y="235"/>
                </a:lnTo>
                <a:lnTo>
                  <a:pt x="3541" y="237"/>
                </a:lnTo>
                <a:lnTo>
                  <a:pt x="3528" y="239"/>
                </a:lnTo>
                <a:lnTo>
                  <a:pt x="3520" y="241"/>
                </a:lnTo>
                <a:lnTo>
                  <a:pt x="3518" y="241"/>
                </a:lnTo>
                <a:lnTo>
                  <a:pt x="3512" y="241"/>
                </a:lnTo>
                <a:lnTo>
                  <a:pt x="3510" y="241"/>
                </a:lnTo>
                <a:lnTo>
                  <a:pt x="3503" y="239"/>
                </a:lnTo>
                <a:lnTo>
                  <a:pt x="3499" y="239"/>
                </a:lnTo>
                <a:lnTo>
                  <a:pt x="3495" y="239"/>
                </a:lnTo>
                <a:lnTo>
                  <a:pt x="3493" y="239"/>
                </a:lnTo>
                <a:lnTo>
                  <a:pt x="3493" y="241"/>
                </a:lnTo>
                <a:lnTo>
                  <a:pt x="3493" y="243"/>
                </a:lnTo>
                <a:lnTo>
                  <a:pt x="3493" y="245"/>
                </a:lnTo>
                <a:lnTo>
                  <a:pt x="3491" y="245"/>
                </a:lnTo>
                <a:lnTo>
                  <a:pt x="3491" y="245"/>
                </a:lnTo>
                <a:lnTo>
                  <a:pt x="3489" y="245"/>
                </a:lnTo>
                <a:lnTo>
                  <a:pt x="3487" y="245"/>
                </a:lnTo>
                <a:lnTo>
                  <a:pt x="3487" y="245"/>
                </a:lnTo>
                <a:lnTo>
                  <a:pt x="3480" y="245"/>
                </a:lnTo>
                <a:lnTo>
                  <a:pt x="3478" y="245"/>
                </a:lnTo>
                <a:lnTo>
                  <a:pt x="3478" y="250"/>
                </a:lnTo>
                <a:lnTo>
                  <a:pt x="3474" y="250"/>
                </a:lnTo>
                <a:lnTo>
                  <a:pt x="3468" y="252"/>
                </a:lnTo>
                <a:lnTo>
                  <a:pt x="3464" y="252"/>
                </a:lnTo>
                <a:lnTo>
                  <a:pt x="3461" y="252"/>
                </a:lnTo>
                <a:lnTo>
                  <a:pt x="3461" y="252"/>
                </a:lnTo>
                <a:lnTo>
                  <a:pt x="3457" y="254"/>
                </a:lnTo>
                <a:lnTo>
                  <a:pt x="3453" y="256"/>
                </a:lnTo>
                <a:lnTo>
                  <a:pt x="3449" y="258"/>
                </a:lnTo>
                <a:lnTo>
                  <a:pt x="3449" y="260"/>
                </a:lnTo>
                <a:lnTo>
                  <a:pt x="3449" y="260"/>
                </a:lnTo>
                <a:lnTo>
                  <a:pt x="3445" y="262"/>
                </a:lnTo>
                <a:lnTo>
                  <a:pt x="3445" y="264"/>
                </a:lnTo>
                <a:lnTo>
                  <a:pt x="3443" y="266"/>
                </a:lnTo>
                <a:lnTo>
                  <a:pt x="3443" y="266"/>
                </a:lnTo>
                <a:lnTo>
                  <a:pt x="3438" y="266"/>
                </a:lnTo>
                <a:lnTo>
                  <a:pt x="3434" y="266"/>
                </a:lnTo>
                <a:lnTo>
                  <a:pt x="3434" y="266"/>
                </a:lnTo>
                <a:lnTo>
                  <a:pt x="3432" y="266"/>
                </a:lnTo>
                <a:lnTo>
                  <a:pt x="3430" y="269"/>
                </a:lnTo>
                <a:lnTo>
                  <a:pt x="3430" y="269"/>
                </a:lnTo>
                <a:lnTo>
                  <a:pt x="3432" y="271"/>
                </a:lnTo>
                <a:lnTo>
                  <a:pt x="3428" y="275"/>
                </a:lnTo>
                <a:lnTo>
                  <a:pt x="3426" y="275"/>
                </a:lnTo>
                <a:lnTo>
                  <a:pt x="3424" y="273"/>
                </a:lnTo>
                <a:lnTo>
                  <a:pt x="3424" y="273"/>
                </a:lnTo>
                <a:lnTo>
                  <a:pt x="3422" y="273"/>
                </a:lnTo>
                <a:lnTo>
                  <a:pt x="3420" y="273"/>
                </a:lnTo>
                <a:lnTo>
                  <a:pt x="3417" y="273"/>
                </a:lnTo>
                <a:lnTo>
                  <a:pt x="3415" y="273"/>
                </a:lnTo>
                <a:lnTo>
                  <a:pt x="3417" y="275"/>
                </a:lnTo>
                <a:lnTo>
                  <a:pt x="3417" y="275"/>
                </a:lnTo>
                <a:lnTo>
                  <a:pt x="3420" y="277"/>
                </a:lnTo>
                <a:lnTo>
                  <a:pt x="3424" y="277"/>
                </a:lnTo>
                <a:lnTo>
                  <a:pt x="3426" y="279"/>
                </a:lnTo>
                <a:lnTo>
                  <a:pt x="3426" y="279"/>
                </a:lnTo>
                <a:lnTo>
                  <a:pt x="3422" y="281"/>
                </a:lnTo>
                <a:lnTo>
                  <a:pt x="3417" y="283"/>
                </a:lnTo>
                <a:lnTo>
                  <a:pt x="3413" y="287"/>
                </a:lnTo>
                <a:lnTo>
                  <a:pt x="3413" y="287"/>
                </a:lnTo>
                <a:lnTo>
                  <a:pt x="3413" y="289"/>
                </a:lnTo>
                <a:lnTo>
                  <a:pt x="3413" y="289"/>
                </a:lnTo>
                <a:lnTo>
                  <a:pt x="3415" y="289"/>
                </a:lnTo>
                <a:lnTo>
                  <a:pt x="3417" y="289"/>
                </a:lnTo>
                <a:lnTo>
                  <a:pt x="3422" y="292"/>
                </a:lnTo>
                <a:lnTo>
                  <a:pt x="3420" y="292"/>
                </a:lnTo>
                <a:lnTo>
                  <a:pt x="3411" y="294"/>
                </a:lnTo>
                <a:lnTo>
                  <a:pt x="3409" y="294"/>
                </a:lnTo>
                <a:lnTo>
                  <a:pt x="3405" y="300"/>
                </a:lnTo>
                <a:lnTo>
                  <a:pt x="3403" y="302"/>
                </a:lnTo>
                <a:lnTo>
                  <a:pt x="3403" y="302"/>
                </a:lnTo>
                <a:lnTo>
                  <a:pt x="3401" y="304"/>
                </a:lnTo>
                <a:lnTo>
                  <a:pt x="3399" y="306"/>
                </a:lnTo>
                <a:lnTo>
                  <a:pt x="3399" y="306"/>
                </a:lnTo>
                <a:lnTo>
                  <a:pt x="3396" y="308"/>
                </a:lnTo>
                <a:lnTo>
                  <a:pt x="3392" y="308"/>
                </a:lnTo>
                <a:lnTo>
                  <a:pt x="3390" y="310"/>
                </a:lnTo>
                <a:lnTo>
                  <a:pt x="3388" y="310"/>
                </a:lnTo>
                <a:lnTo>
                  <a:pt x="3386" y="313"/>
                </a:lnTo>
                <a:lnTo>
                  <a:pt x="3388" y="315"/>
                </a:lnTo>
                <a:lnTo>
                  <a:pt x="3392" y="319"/>
                </a:lnTo>
                <a:lnTo>
                  <a:pt x="3392" y="321"/>
                </a:lnTo>
                <a:lnTo>
                  <a:pt x="3394" y="323"/>
                </a:lnTo>
                <a:lnTo>
                  <a:pt x="3399" y="321"/>
                </a:lnTo>
                <a:lnTo>
                  <a:pt x="3401" y="321"/>
                </a:lnTo>
                <a:lnTo>
                  <a:pt x="3405" y="321"/>
                </a:lnTo>
                <a:lnTo>
                  <a:pt x="3409" y="323"/>
                </a:lnTo>
                <a:lnTo>
                  <a:pt x="3413" y="323"/>
                </a:lnTo>
                <a:lnTo>
                  <a:pt x="3420" y="323"/>
                </a:lnTo>
                <a:lnTo>
                  <a:pt x="3422" y="325"/>
                </a:lnTo>
                <a:lnTo>
                  <a:pt x="3426" y="325"/>
                </a:lnTo>
                <a:lnTo>
                  <a:pt x="3428" y="325"/>
                </a:lnTo>
                <a:lnTo>
                  <a:pt x="3432" y="323"/>
                </a:lnTo>
                <a:lnTo>
                  <a:pt x="3436" y="319"/>
                </a:lnTo>
                <a:lnTo>
                  <a:pt x="3440" y="317"/>
                </a:lnTo>
                <a:lnTo>
                  <a:pt x="3440" y="315"/>
                </a:lnTo>
                <a:lnTo>
                  <a:pt x="3440" y="313"/>
                </a:lnTo>
                <a:lnTo>
                  <a:pt x="3438" y="310"/>
                </a:lnTo>
                <a:lnTo>
                  <a:pt x="3438" y="310"/>
                </a:lnTo>
                <a:lnTo>
                  <a:pt x="3440" y="310"/>
                </a:lnTo>
                <a:lnTo>
                  <a:pt x="3443" y="313"/>
                </a:lnTo>
                <a:lnTo>
                  <a:pt x="3443" y="313"/>
                </a:lnTo>
                <a:lnTo>
                  <a:pt x="3445" y="313"/>
                </a:lnTo>
                <a:lnTo>
                  <a:pt x="3445" y="310"/>
                </a:lnTo>
                <a:lnTo>
                  <a:pt x="3447" y="310"/>
                </a:lnTo>
                <a:lnTo>
                  <a:pt x="3447" y="308"/>
                </a:lnTo>
                <a:lnTo>
                  <a:pt x="3445" y="306"/>
                </a:lnTo>
                <a:lnTo>
                  <a:pt x="3445" y="306"/>
                </a:lnTo>
                <a:lnTo>
                  <a:pt x="3455" y="302"/>
                </a:lnTo>
                <a:lnTo>
                  <a:pt x="3457" y="300"/>
                </a:lnTo>
                <a:lnTo>
                  <a:pt x="3457" y="298"/>
                </a:lnTo>
                <a:lnTo>
                  <a:pt x="3457" y="296"/>
                </a:lnTo>
                <a:lnTo>
                  <a:pt x="3455" y="294"/>
                </a:lnTo>
                <a:lnTo>
                  <a:pt x="3455" y="292"/>
                </a:lnTo>
                <a:lnTo>
                  <a:pt x="3455" y="292"/>
                </a:lnTo>
                <a:lnTo>
                  <a:pt x="3461" y="292"/>
                </a:lnTo>
                <a:lnTo>
                  <a:pt x="3464" y="292"/>
                </a:lnTo>
                <a:lnTo>
                  <a:pt x="3464" y="292"/>
                </a:lnTo>
                <a:lnTo>
                  <a:pt x="3464" y="289"/>
                </a:lnTo>
                <a:lnTo>
                  <a:pt x="3466" y="287"/>
                </a:lnTo>
                <a:lnTo>
                  <a:pt x="3466" y="287"/>
                </a:lnTo>
                <a:lnTo>
                  <a:pt x="3466" y="285"/>
                </a:lnTo>
                <a:lnTo>
                  <a:pt x="3472" y="287"/>
                </a:lnTo>
                <a:lnTo>
                  <a:pt x="3472" y="287"/>
                </a:lnTo>
                <a:lnTo>
                  <a:pt x="3474" y="287"/>
                </a:lnTo>
                <a:lnTo>
                  <a:pt x="3474" y="287"/>
                </a:lnTo>
                <a:lnTo>
                  <a:pt x="3474" y="285"/>
                </a:lnTo>
                <a:lnTo>
                  <a:pt x="3474" y="285"/>
                </a:lnTo>
                <a:lnTo>
                  <a:pt x="3476" y="285"/>
                </a:lnTo>
                <a:lnTo>
                  <a:pt x="3478" y="285"/>
                </a:lnTo>
                <a:lnTo>
                  <a:pt x="3480" y="283"/>
                </a:lnTo>
                <a:lnTo>
                  <a:pt x="3480" y="281"/>
                </a:lnTo>
                <a:lnTo>
                  <a:pt x="3482" y="281"/>
                </a:lnTo>
                <a:lnTo>
                  <a:pt x="3484" y="279"/>
                </a:lnTo>
                <a:lnTo>
                  <a:pt x="3484" y="279"/>
                </a:lnTo>
                <a:lnTo>
                  <a:pt x="3480" y="279"/>
                </a:lnTo>
                <a:lnTo>
                  <a:pt x="3480" y="277"/>
                </a:lnTo>
                <a:lnTo>
                  <a:pt x="3484" y="275"/>
                </a:lnTo>
                <a:lnTo>
                  <a:pt x="3484" y="275"/>
                </a:lnTo>
                <a:lnTo>
                  <a:pt x="3487" y="275"/>
                </a:lnTo>
                <a:lnTo>
                  <a:pt x="3487" y="275"/>
                </a:lnTo>
                <a:lnTo>
                  <a:pt x="3489" y="275"/>
                </a:lnTo>
                <a:lnTo>
                  <a:pt x="3491" y="273"/>
                </a:lnTo>
                <a:lnTo>
                  <a:pt x="3493" y="271"/>
                </a:lnTo>
                <a:lnTo>
                  <a:pt x="3495" y="269"/>
                </a:lnTo>
                <a:lnTo>
                  <a:pt x="3497" y="269"/>
                </a:lnTo>
                <a:lnTo>
                  <a:pt x="3499" y="269"/>
                </a:lnTo>
                <a:lnTo>
                  <a:pt x="3501" y="269"/>
                </a:lnTo>
                <a:lnTo>
                  <a:pt x="3508" y="264"/>
                </a:lnTo>
                <a:lnTo>
                  <a:pt x="3520" y="260"/>
                </a:lnTo>
                <a:lnTo>
                  <a:pt x="3524" y="260"/>
                </a:lnTo>
                <a:lnTo>
                  <a:pt x="3531" y="258"/>
                </a:lnTo>
                <a:lnTo>
                  <a:pt x="3533" y="258"/>
                </a:lnTo>
                <a:lnTo>
                  <a:pt x="3539" y="256"/>
                </a:lnTo>
                <a:lnTo>
                  <a:pt x="3545" y="254"/>
                </a:lnTo>
                <a:lnTo>
                  <a:pt x="3552" y="254"/>
                </a:lnTo>
                <a:lnTo>
                  <a:pt x="3558" y="252"/>
                </a:lnTo>
                <a:lnTo>
                  <a:pt x="3568" y="250"/>
                </a:lnTo>
                <a:lnTo>
                  <a:pt x="3572" y="248"/>
                </a:lnTo>
                <a:lnTo>
                  <a:pt x="3577" y="245"/>
                </a:lnTo>
                <a:lnTo>
                  <a:pt x="3581" y="245"/>
                </a:lnTo>
                <a:lnTo>
                  <a:pt x="3583" y="243"/>
                </a:lnTo>
                <a:lnTo>
                  <a:pt x="3589" y="241"/>
                </a:lnTo>
                <a:lnTo>
                  <a:pt x="3596" y="239"/>
                </a:lnTo>
                <a:lnTo>
                  <a:pt x="3596" y="239"/>
                </a:lnTo>
                <a:lnTo>
                  <a:pt x="3602" y="235"/>
                </a:lnTo>
                <a:lnTo>
                  <a:pt x="3606" y="231"/>
                </a:lnTo>
                <a:lnTo>
                  <a:pt x="3606" y="231"/>
                </a:lnTo>
                <a:lnTo>
                  <a:pt x="3606" y="229"/>
                </a:lnTo>
                <a:lnTo>
                  <a:pt x="3606" y="227"/>
                </a:lnTo>
                <a:lnTo>
                  <a:pt x="3606" y="227"/>
                </a:lnTo>
                <a:lnTo>
                  <a:pt x="3606" y="224"/>
                </a:lnTo>
                <a:lnTo>
                  <a:pt x="3604" y="222"/>
                </a:lnTo>
                <a:lnTo>
                  <a:pt x="3600" y="220"/>
                </a:lnTo>
                <a:lnTo>
                  <a:pt x="3593" y="218"/>
                </a:lnTo>
                <a:lnTo>
                  <a:pt x="3587" y="218"/>
                </a:lnTo>
                <a:lnTo>
                  <a:pt x="3585" y="218"/>
                </a:lnTo>
                <a:lnTo>
                  <a:pt x="3583" y="220"/>
                </a:lnTo>
                <a:lnTo>
                  <a:pt x="3577" y="220"/>
                </a:lnTo>
                <a:lnTo>
                  <a:pt x="3568" y="224"/>
                </a:lnTo>
                <a:lnTo>
                  <a:pt x="3564" y="227"/>
                </a:lnTo>
                <a:lnTo>
                  <a:pt x="3564" y="229"/>
                </a:lnTo>
                <a:lnTo>
                  <a:pt x="3562" y="231"/>
                </a:lnTo>
                <a:lnTo>
                  <a:pt x="3560" y="231"/>
                </a:lnTo>
                <a:lnTo>
                  <a:pt x="3558" y="231"/>
                </a:lnTo>
                <a:lnTo>
                  <a:pt x="3558" y="231"/>
                </a:lnTo>
                <a:lnTo>
                  <a:pt x="3554" y="233"/>
                </a:lnTo>
                <a:lnTo>
                  <a:pt x="3552" y="233"/>
                </a:lnTo>
                <a:close/>
                <a:moveTo>
                  <a:pt x="3355" y="359"/>
                </a:moveTo>
                <a:lnTo>
                  <a:pt x="3355" y="361"/>
                </a:lnTo>
                <a:lnTo>
                  <a:pt x="3352" y="363"/>
                </a:lnTo>
                <a:lnTo>
                  <a:pt x="3352" y="365"/>
                </a:lnTo>
                <a:lnTo>
                  <a:pt x="3352" y="367"/>
                </a:lnTo>
                <a:lnTo>
                  <a:pt x="3355" y="369"/>
                </a:lnTo>
                <a:lnTo>
                  <a:pt x="3355" y="371"/>
                </a:lnTo>
                <a:lnTo>
                  <a:pt x="3357" y="373"/>
                </a:lnTo>
                <a:lnTo>
                  <a:pt x="3359" y="373"/>
                </a:lnTo>
                <a:lnTo>
                  <a:pt x="3361" y="375"/>
                </a:lnTo>
                <a:lnTo>
                  <a:pt x="3363" y="373"/>
                </a:lnTo>
                <a:lnTo>
                  <a:pt x="3367" y="373"/>
                </a:lnTo>
                <a:lnTo>
                  <a:pt x="3371" y="373"/>
                </a:lnTo>
                <a:lnTo>
                  <a:pt x="3373" y="373"/>
                </a:lnTo>
                <a:lnTo>
                  <a:pt x="3382" y="373"/>
                </a:lnTo>
                <a:lnTo>
                  <a:pt x="3382" y="373"/>
                </a:lnTo>
                <a:lnTo>
                  <a:pt x="3380" y="373"/>
                </a:lnTo>
                <a:lnTo>
                  <a:pt x="3380" y="375"/>
                </a:lnTo>
                <a:lnTo>
                  <a:pt x="3382" y="378"/>
                </a:lnTo>
                <a:lnTo>
                  <a:pt x="3384" y="378"/>
                </a:lnTo>
                <a:lnTo>
                  <a:pt x="3384" y="378"/>
                </a:lnTo>
                <a:lnTo>
                  <a:pt x="3384" y="380"/>
                </a:lnTo>
                <a:lnTo>
                  <a:pt x="3388" y="382"/>
                </a:lnTo>
                <a:lnTo>
                  <a:pt x="3392" y="384"/>
                </a:lnTo>
                <a:lnTo>
                  <a:pt x="3392" y="384"/>
                </a:lnTo>
                <a:lnTo>
                  <a:pt x="3388" y="384"/>
                </a:lnTo>
                <a:lnTo>
                  <a:pt x="3388" y="384"/>
                </a:lnTo>
                <a:lnTo>
                  <a:pt x="3388" y="386"/>
                </a:lnTo>
                <a:lnTo>
                  <a:pt x="3386" y="384"/>
                </a:lnTo>
                <a:lnTo>
                  <a:pt x="3384" y="386"/>
                </a:lnTo>
                <a:lnTo>
                  <a:pt x="3384" y="386"/>
                </a:lnTo>
                <a:lnTo>
                  <a:pt x="3384" y="388"/>
                </a:lnTo>
                <a:lnTo>
                  <a:pt x="3384" y="390"/>
                </a:lnTo>
                <a:lnTo>
                  <a:pt x="3382" y="390"/>
                </a:lnTo>
                <a:lnTo>
                  <a:pt x="3382" y="390"/>
                </a:lnTo>
                <a:lnTo>
                  <a:pt x="3386" y="392"/>
                </a:lnTo>
                <a:lnTo>
                  <a:pt x="3392" y="392"/>
                </a:lnTo>
                <a:lnTo>
                  <a:pt x="3394" y="394"/>
                </a:lnTo>
                <a:lnTo>
                  <a:pt x="3396" y="394"/>
                </a:lnTo>
                <a:lnTo>
                  <a:pt x="3399" y="394"/>
                </a:lnTo>
                <a:lnTo>
                  <a:pt x="3399" y="394"/>
                </a:lnTo>
                <a:lnTo>
                  <a:pt x="3399" y="394"/>
                </a:lnTo>
                <a:lnTo>
                  <a:pt x="3403" y="394"/>
                </a:lnTo>
                <a:lnTo>
                  <a:pt x="3405" y="396"/>
                </a:lnTo>
                <a:lnTo>
                  <a:pt x="3407" y="396"/>
                </a:lnTo>
                <a:lnTo>
                  <a:pt x="3415" y="394"/>
                </a:lnTo>
                <a:lnTo>
                  <a:pt x="3415" y="396"/>
                </a:lnTo>
                <a:lnTo>
                  <a:pt x="3415" y="396"/>
                </a:lnTo>
                <a:lnTo>
                  <a:pt x="3415" y="396"/>
                </a:lnTo>
                <a:lnTo>
                  <a:pt x="3417" y="396"/>
                </a:lnTo>
                <a:lnTo>
                  <a:pt x="3417" y="396"/>
                </a:lnTo>
                <a:lnTo>
                  <a:pt x="3420" y="396"/>
                </a:lnTo>
                <a:lnTo>
                  <a:pt x="3422" y="396"/>
                </a:lnTo>
                <a:lnTo>
                  <a:pt x="3422" y="396"/>
                </a:lnTo>
                <a:lnTo>
                  <a:pt x="3426" y="398"/>
                </a:lnTo>
                <a:lnTo>
                  <a:pt x="3426" y="398"/>
                </a:lnTo>
                <a:lnTo>
                  <a:pt x="3428" y="398"/>
                </a:lnTo>
                <a:lnTo>
                  <a:pt x="3426" y="396"/>
                </a:lnTo>
                <a:lnTo>
                  <a:pt x="3424" y="396"/>
                </a:lnTo>
                <a:lnTo>
                  <a:pt x="3424" y="394"/>
                </a:lnTo>
                <a:lnTo>
                  <a:pt x="3424" y="394"/>
                </a:lnTo>
                <a:lnTo>
                  <a:pt x="3426" y="394"/>
                </a:lnTo>
                <a:lnTo>
                  <a:pt x="3428" y="394"/>
                </a:lnTo>
                <a:lnTo>
                  <a:pt x="3428" y="396"/>
                </a:lnTo>
                <a:lnTo>
                  <a:pt x="3428" y="396"/>
                </a:lnTo>
                <a:lnTo>
                  <a:pt x="3436" y="398"/>
                </a:lnTo>
                <a:lnTo>
                  <a:pt x="3436" y="396"/>
                </a:lnTo>
                <a:lnTo>
                  <a:pt x="3436" y="396"/>
                </a:lnTo>
                <a:lnTo>
                  <a:pt x="3440" y="396"/>
                </a:lnTo>
                <a:lnTo>
                  <a:pt x="3443" y="394"/>
                </a:lnTo>
                <a:lnTo>
                  <a:pt x="3440" y="392"/>
                </a:lnTo>
                <a:lnTo>
                  <a:pt x="3440" y="392"/>
                </a:lnTo>
                <a:lnTo>
                  <a:pt x="3434" y="390"/>
                </a:lnTo>
                <a:lnTo>
                  <a:pt x="3432" y="388"/>
                </a:lnTo>
                <a:lnTo>
                  <a:pt x="3426" y="384"/>
                </a:lnTo>
                <a:lnTo>
                  <a:pt x="3420" y="378"/>
                </a:lnTo>
                <a:lnTo>
                  <a:pt x="3415" y="373"/>
                </a:lnTo>
                <a:lnTo>
                  <a:pt x="3413" y="369"/>
                </a:lnTo>
                <a:lnTo>
                  <a:pt x="3413" y="367"/>
                </a:lnTo>
                <a:lnTo>
                  <a:pt x="3411" y="365"/>
                </a:lnTo>
                <a:lnTo>
                  <a:pt x="3409" y="363"/>
                </a:lnTo>
                <a:lnTo>
                  <a:pt x="3409" y="361"/>
                </a:lnTo>
                <a:lnTo>
                  <a:pt x="3411" y="357"/>
                </a:lnTo>
                <a:lnTo>
                  <a:pt x="3411" y="357"/>
                </a:lnTo>
                <a:lnTo>
                  <a:pt x="3411" y="354"/>
                </a:lnTo>
                <a:lnTo>
                  <a:pt x="3411" y="352"/>
                </a:lnTo>
                <a:lnTo>
                  <a:pt x="3411" y="350"/>
                </a:lnTo>
                <a:lnTo>
                  <a:pt x="3409" y="350"/>
                </a:lnTo>
                <a:lnTo>
                  <a:pt x="3409" y="348"/>
                </a:lnTo>
                <a:lnTo>
                  <a:pt x="3411" y="346"/>
                </a:lnTo>
                <a:lnTo>
                  <a:pt x="3411" y="346"/>
                </a:lnTo>
                <a:lnTo>
                  <a:pt x="3411" y="344"/>
                </a:lnTo>
                <a:lnTo>
                  <a:pt x="3413" y="344"/>
                </a:lnTo>
                <a:lnTo>
                  <a:pt x="3415" y="342"/>
                </a:lnTo>
                <a:lnTo>
                  <a:pt x="3415" y="342"/>
                </a:lnTo>
                <a:lnTo>
                  <a:pt x="3415" y="340"/>
                </a:lnTo>
                <a:lnTo>
                  <a:pt x="3415" y="340"/>
                </a:lnTo>
                <a:lnTo>
                  <a:pt x="3420" y="340"/>
                </a:lnTo>
                <a:lnTo>
                  <a:pt x="3422" y="338"/>
                </a:lnTo>
                <a:lnTo>
                  <a:pt x="3422" y="338"/>
                </a:lnTo>
                <a:lnTo>
                  <a:pt x="3422" y="336"/>
                </a:lnTo>
                <a:lnTo>
                  <a:pt x="3422" y="333"/>
                </a:lnTo>
                <a:lnTo>
                  <a:pt x="3422" y="331"/>
                </a:lnTo>
                <a:lnTo>
                  <a:pt x="3424" y="329"/>
                </a:lnTo>
                <a:lnTo>
                  <a:pt x="3424" y="329"/>
                </a:lnTo>
                <a:lnTo>
                  <a:pt x="3426" y="327"/>
                </a:lnTo>
                <a:lnTo>
                  <a:pt x="3424" y="327"/>
                </a:lnTo>
                <a:lnTo>
                  <a:pt x="3422" y="327"/>
                </a:lnTo>
                <a:lnTo>
                  <a:pt x="3415" y="325"/>
                </a:lnTo>
                <a:lnTo>
                  <a:pt x="3409" y="325"/>
                </a:lnTo>
                <a:lnTo>
                  <a:pt x="3407" y="323"/>
                </a:lnTo>
                <a:lnTo>
                  <a:pt x="3403" y="323"/>
                </a:lnTo>
                <a:lnTo>
                  <a:pt x="3401" y="323"/>
                </a:lnTo>
                <a:lnTo>
                  <a:pt x="3401" y="323"/>
                </a:lnTo>
                <a:lnTo>
                  <a:pt x="3394" y="325"/>
                </a:lnTo>
                <a:lnTo>
                  <a:pt x="3392" y="325"/>
                </a:lnTo>
                <a:lnTo>
                  <a:pt x="3392" y="325"/>
                </a:lnTo>
                <a:lnTo>
                  <a:pt x="3388" y="325"/>
                </a:lnTo>
                <a:lnTo>
                  <a:pt x="3386" y="325"/>
                </a:lnTo>
                <a:lnTo>
                  <a:pt x="3384" y="327"/>
                </a:lnTo>
                <a:lnTo>
                  <a:pt x="3384" y="327"/>
                </a:lnTo>
                <a:lnTo>
                  <a:pt x="3380" y="327"/>
                </a:lnTo>
                <a:lnTo>
                  <a:pt x="3380" y="329"/>
                </a:lnTo>
                <a:lnTo>
                  <a:pt x="3378" y="329"/>
                </a:lnTo>
                <a:lnTo>
                  <a:pt x="3378" y="331"/>
                </a:lnTo>
                <a:lnTo>
                  <a:pt x="3380" y="333"/>
                </a:lnTo>
                <a:lnTo>
                  <a:pt x="3380" y="333"/>
                </a:lnTo>
                <a:lnTo>
                  <a:pt x="3382" y="336"/>
                </a:lnTo>
                <a:lnTo>
                  <a:pt x="3380" y="336"/>
                </a:lnTo>
                <a:lnTo>
                  <a:pt x="3378" y="336"/>
                </a:lnTo>
                <a:lnTo>
                  <a:pt x="3376" y="336"/>
                </a:lnTo>
                <a:lnTo>
                  <a:pt x="3373" y="336"/>
                </a:lnTo>
                <a:lnTo>
                  <a:pt x="3373" y="338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0"/>
                </a:lnTo>
                <a:lnTo>
                  <a:pt x="3369" y="342"/>
                </a:lnTo>
                <a:lnTo>
                  <a:pt x="3371" y="342"/>
                </a:lnTo>
                <a:lnTo>
                  <a:pt x="3373" y="342"/>
                </a:lnTo>
                <a:lnTo>
                  <a:pt x="3373" y="344"/>
                </a:lnTo>
                <a:lnTo>
                  <a:pt x="3373" y="344"/>
                </a:lnTo>
                <a:lnTo>
                  <a:pt x="3373" y="346"/>
                </a:lnTo>
                <a:lnTo>
                  <a:pt x="3371" y="348"/>
                </a:lnTo>
                <a:lnTo>
                  <a:pt x="3371" y="348"/>
                </a:lnTo>
                <a:lnTo>
                  <a:pt x="3371" y="350"/>
                </a:lnTo>
                <a:lnTo>
                  <a:pt x="3371" y="352"/>
                </a:lnTo>
                <a:lnTo>
                  <a:pt x="3369" y="352"/>
                </a:lnTo>
                <a:lnTo>
                  <a:pt x="3369" y="352"/>
                </a:lnTo>
                <a:lnTo>
                  <a:pt x="3367" y="354"/>
                </a:lnTo>
                <a:lnTo>
                  <a:pt x="3367" y="354"/>
                </a:lnTo>
                <a:lnTo>
                  <a:pt x="3365" y="357"/>
                </a:lnTo>
                <a:lnTo>
                  <a:pt x="3365" y="357"/>
                </a:lnTo>
                <a:lnTo>
                  <a:pt x="3363" y="357"/>
                </a:lnTo>
                <a:lnTo>
                  <a:pt x="3359" y="357"/>
                </a:lnTo>
                <a:lnTo>
                  <a:pt x="3359" y="357"/>
                </a:lnTo>
                <a:lnTo>
                  <a:pt x="3357" y="359"/>
                </a:lnTo>
                <a:lnTo>
                  <a:pt x="3355" y="359"/>
                </a:lnTo>
                <a:close/>
                <a:moveTo>
                  <a:pt x="3461" y="124"/>
                </a:moveTo>
                <a:lnTo>
                  <a:pt x="3464" y="126"/>
                </a:lnTo>
                <a:lnTo>
                  <a:pt x="3466" y="126"/>
                </a:lnTo>
                <a:lnTo>
                  <a:pt x="3466" y="126"/>
                </a:lnTo>
                <a:lnTo>
                  <a:pt x="3468" y="126"/>
                </a:lnTo>
                <a:lnTo>
                  <a:pt x="3472" y="126"/>
                </a:lnTo>
                <a:lnTo>
                  <a:pt x="3476" y="124"/>
                </a:lnTo>
                <a:lnTo>
                  <a:pt x="3474" y="122"/>
                </a:lnTo>
                <a:lnTo>
                  <a:pt x="3470" y="120"/>
                </a:lnTo>
                <a:lnTo>
                  <a:pt x="3461" y="122"/>
                </a:lnTo>
                <a:lnTo>
                  <a:pt x="3461" y="122"/>
                </a:lnTo>
                <a:lnTo>
                  <a:pt x="3461" y="124"/>
                </a:lnTo>
                <a:close/>
                <a:moveTo>
                  <a:pt x="3570" y="392"/>
                </a:moveTo>
                <a:lnTo>
                  <a:pt x="3570" y="394"/>
                </a:lnTo>
                <a:lnTo>
                  <a:pt x="3570" y="394"/>
                </a:lnTo>
                <a:lnTo>
                  <a:pt x="3570" y="396"/>
                </a:lnTo>
                <a:lnTo>
                  <a:pt x="3570" y="398"/>
                </a:lnTo>
                <a:lnTo>
                  <a:pt x="3570" y="401"/>
                </a:lnTo>
                <a:lnTo>
                  <a:pt x="3572" y="401"/>
                </a:lnTo>
                <a:lnTo>
                  <a:pt x="3572" y="398"/>
                </a:lnTo>
                <a:lnTo>
                  <a:pt x="3570" y="394"/>
                </a:lnTo>
                <a:lnTo>
                  <a:pt x="3570" y="392"/>
                </a:lnTo>
                <a:lnTo>
                  <a:pt x="3570" y="392"/>
                </a:lnTo>
                <a:close/>
                <a:moveTo>
                  <a:pt x="3396" y="99"/>
                </a:moveTo>
                <a:lnTo>
                  <a:pt x="3399" y="99"/>
                </a:lnTo>
                <a:lnTo>
                  <a:pt x="3399" y="99"/>
                </a:lnTo>
                <a:lnTo>
                  <a:pt x="3401" y="99"/>
                </a:lnTo>
                <a:lnTo>
                  <a:pt x="3407" y="99"/>
                </a:lnTo>
                <a:lnTo>
                  <a:pt x="3413" y="101"/>
                </a:lnTo>
                <a:lnTo>
                  <a:pt x="3415" y="103"/>
                </a:lnTo>
                <a:lnTo>
                  <a:pt x="3417" y="103"/>
                </a:lnTo>
                <a:lnTo>
                  <a:pt x="3424" y="103"/>
                </a:lnTo>
                <a:lnTo>
                  <a:pt x="3430" y="103"/>
                </a:lnTo>
                <a:lnTo>
                  <a:pt x="3443" y="99"/>
                </a:lnTo>
                <a:lnTo>
                  <a:pt x="3443" y="99"/>
                </a:lnTo>
                <a:lnTo>
                  <a:pt x="3443" y="97"/>
                </a:lnTo>
                <a:lnTo>
                  <a:pt x="3432" y="95"/>
                </a:lnTo>
                <a:lnTo>
                  <a:pt x="3426" y="90"/>
                </a:lnTo>
                <a:lnTo>
                  <a:pt x="3422" y="90"/>
                </a:lnTo>
                <a:lnTo>
                  <a:pt x="3411" y="90"/>
                </a:lnTo>
                <a:lnTo>
                  <a:pt x="3401" y="86"/>
                </a:lnTo>
                <a:lnTo>
                  <a:pt x="3399" y="86"/>
                </a:lnTo>
                <a:lnTo>
                  <a:pt x="3396" y="92"/>
                </a:lnTo>
                <a:lnTo>
                  <a:pt x="3394" y="95"/>
                </a:lnTo>
                <a:lnTo>
                  <a:pt x="3394" y="95"/>
                </a:lnTo>
                <a:lnTo>
                  <a:pt x="3390" y="95"/>
                </a:lnTo>
                <a:lnTo>
                  <a:pt x="3390" y="97"/>
                </a:lnTo>
                <a:lnTo>
                  <a:pt x="3396" y="99"/>
                </a:lnTo>
                <a:close/>
                <a:moveTo>
                  <a:pt x="3686" y="336"/>
                </a:moveTo>
                <a:lnTo>
                  <a:pt x="3688" y="336"/>
                </a:lnTo>
                <a:lnTo>
                  <a:pt x="3690" y="338"/>
                </a:lnTo>
                <a:lnTo>
                  <a:pt x="3690" y="338"/>
                </a:lnTo>
                <a:lnTo>
                  <a:pt x="3690" y="336"/>
                </a:lnTo>
                <a:lnTo>
                  <a:pt x="3690" y="336"/>
                </a:lnTo>
                <a:lnTo>
                  <a:pt x="3690" y="333"/>
                </a:lnTo>
                <a:lnTo>
                  <a:pt x="3690" y="331"/>
                </a:lnTo>
                <a:lnTo>
                  <a:pt x="3694" y="331"/>
                </a:lnTo>
                <a:lnTo>
                  <a:pt x="3690" y="331"/>
                </a:lnTo>
                <a:lnTo>
                  <a:pt x="3688" y="329"/>
                </a:lnTo>
                <a:lnTo>
                  <a:pt x="3686" y="329"/>
                </a:lnTo>
                <a:lnTo>
                  <a:pt x="3684" y="329"/>
                </a:lnTo>
                <a:lnTo>
                  <a:pt x="3681" y="331"/>
                </a:lnTo>
                <a:lnTo>
                  <a:pt x="3681" y="333"/>
                </a:lnTo>
                <a:lnTo>
                  <a:pt x="3681" y="333"/>
                </a:lnTo>
                <a:lnTo>
                  <a:pt x="3686" y="336"/>
                </a:lnTo>
                <a:close/>
                <a:moveTo>
                  <a:pt x="3522" y="92"/>
                </a:moveTo>
                <a:lnTo>
                  <a:pt x="3518" y="95"/>
                </a:lnTo>
                <a:lnTo>
                  <a:pt x="3514" y="97"/>
                </a:lnTo>
                <a:lnTo>
                  <a:pt x="3514" y="97"/>
                </a:lnTo>
                <a:lnTo>
                  <a:pt x="3516" y="99"/>
                </a:lnTo>
                <a:lnTo>
                  <a:pt x="3520" y="101"/>
                </a:lnTo>
                <a:lnTo>
                  <a:pt x="3522" y="101"/>
                </a:lnTo>
                <a:lnTo>
                  <a:pt x="3526" y="101"/>
                </a:lnTo>
                <a:lnTo>
                  <a:pt x="3543" y="99"/>
                </a:lnTo>
                <a:lnTo>
                  <a:pt x="3549" y="97"/>
                </a:lnTo>
                <a:lnTo>
                  <a:pt x="3556" y="92"/>
                </a:lnTo>
                <a:lnTo>
                  <a:pt x="3556" y="92"/>
                </a:lnTo>
                <a:lnTo>
                  <a:pt x="3554" y="90"/>
                </a:lnTo>
                <a:lnTo>
                  <a:pt x="3556" y="88"/>
                </a:lnTo>
                <a:lnTo>
                  <a:pt x="3554" y="88"/>
                </a:lnTo>
                <a:lnTo>
                  <a:pt x="3552" y="86"/>
                </a:lnTo>
                <a:lnTo>
                  <a:pt x="3549" y="86"/>
                </a:lnTo>
                <a:lnTo>
                  <a:pt x="3547" y="84"/>
                </a:lnTo>
                <a:lnTo>
                  <a:pt x="3543" y="84"/>
                </a:lnTo>
                <a:lnTo>
                  <a:pt x="3539" y="84"/>
                </a:lnTo>
                <a:lnTo>
                  <a:pt x="3539" y="86"/>
                </a:lnTo>
                <a:lnTo>
                  <a:pt x="3539" y="88"/>
                </a:lnTo>
                <a:lnTo>
                  <a:pt x="3537" y="90"/>
                </a:lnTo>
                <a:lnTo>
                  <a:pt x="3537" y="90"/>
                </a:lnTo>
                <a:lnTo>
                  <a:pt x="3533" y="92"/>
                </a:lnTo>
                <a:lnTo>
                  <a:pt x="3528" y="92"/>
                </a:lnTo>
                <a:lnTo>
                  <a:pt x="3522" y="92"/>
                </a:lnTo>
                <a:close/>
                <a:moveTo>
                  <a:pt x="3415" y="84"/>
                </a:moveTo>
                <a:lnTo>
                  <a:pt x="3422" y="84"/>
                </a:lnTo>
                <a:lnTo>
                  <a:pt x="3424" y="84"/>
                </a:lnTo>
                <a:lnTo>
                  <a:pt x="3426" y="84"/>
                </a:lnTo>
                <a:lnTo>
                  <a:pt x="3428" y="84"/>
                </a:lnTo>
                <a:lnTo>
                  <a:pt x="3430" y="82"/>
                </a:lnTo>
                <a:lnTo>
                  <a:pt x="3436" y="84"/>
                </a:lnTo>
                <a:lnTo>
                  <a:pt x="3440" y="86"/>
                </a:lnTo>
                <a:lnTo>
                  <a:pt x="3445" y="86"/>
                </a:lnTo>
                <a:lnTo>
                  <a:pt x="3447" y="84"/>
                </a:lnTo>
                <a:lnTo>
                  <a:pt x="3449" y="82"/>
                </a:lnTo>
                <a:lnTo>
                  <a:pt x="3447" y="80"/>
                </a:lnTo>
                <a:lnTo>
                  <a:pt x="3447" y="78"/>
                </a:lnTo>
                <a:lnTo>
                  <a:pt x="3453" y="78"/>
                </a:lnTo>
                <a:lnTo>
                  <a:pt x="3455" y="78"/>
                </a:lnTo>
                <a:lnTo>
                  <a:pt x="3455" y="76"/>
                </a:lnTo>
                <a:lnTo>
                  <a:pt x="3449" y="74"/>
                </a:lnTo>
                <a:lnTo>
                  <a:pt x="3447" y="74"/>
                </a:lnTo>
                <a:lnTo>
                  <a:pt x="3445" y="71"/>
                </a:lnTo>
                <a:lnTo>
                  <a:pt x="3445" y="71"/>
                </a:lnTo>
                <a:lnTo>
                  <a:pt x="3440" y="71"/>
                </a:lnTo>
                <a:lnTo>
                  <a:pt x="3438" y="74"/>
                </a:lnTo>
                <a:lnTo>
                  <a:pt x="3434" y="74"/>
                </a:lnTo>
                <a:lnTo>
                  <a:pt x="3432" y="74"/>
                </a:lnTo>
                <a:lnTo>
                  <a:pt x="3430" y="76"/>
                </a:lnTo>
                <a:lnTo>
                  <a:pt x="3426" y="78"/>
                </a:lnTo>
                <a:lnTo>
                  <a:pt x="3422" y="80"/>
                </a:lnTo>
                <a:lnTo>
                  <a:pt x="3415" y="80"/>
                </a:lnTo>
                <a:lnTo>
                  <a:pt x="3411" y="80"/>
                </a:lnTo>
                <a:lnTo>
                  <a:pt x="3413" y="84"/>
                </a:lnTo>
                <a:lnTo>
                  <a:pt x="3415" y="84"/>
                </a:lnTo>
                <a:close/>
                <a:moveTo>
                  <a:pt x="3369" y="118"/>
                </a:moveTo>
                <a:lnTo>
                  <a:pt x="3369" y="118"/>
                </a:lnTo>
                <a:lnTo>
                  <a:pt x="3369" y="118"/>
                </a:lnTo>
                <a:lnTo>
                  <a:pt x="3373" y="118"/>
                </a:lnTo>
                <a:lnTo>
                  <a:pt x="3384" y="118"/>
                </a:lnTo>
                <a:lnTo>
                  <a:pt x="3386" y="118"/>
                </a:lnTo>
                <a:lnTo>
                  <a:pt x="3386" y="118"/>
                </a:lnTo>
                <a:lnTo>
                  <a:pt x="3388" y="115"/>
                </a:lnTo>
                <a:lnTo>
                  <a:pt x="3382" y="113"/>
                </a:lnTo>
                <a:lnTo>
                  <a:pt x="3380" y="111"/>
                </a:lnTo>
                <a:lnTo>
                  <a:pt x="3380" y="111"/>
                </a:lnTo>
                <a:lnTo>
                  <a:pt x="3378" y="111"/>
                </a:lnTo>
                <a:lnTo>
                  <a:pt x="3373" y="111"/>
                </a:lnTo>
                <a:lnTo>
                  <a:pt x="3371" y="113"/>
                </a:lnTo>
                <a:lnTo>
                  <a:pt x="3371" y="113"/>
                </a:lnTo>
                <a:lnTo>
                  <a:pt x="3369" y="113"/>
                </a:lnTo>
                <a:lnTo>
                  <a:pt x="3365" y="115"/>
                </a:lnTo>
                <a:lnTo>
                  <a:pt x="3365" y="115"/>
                </a:lnTo>
                <a:lnTo>
                  <a:pt x="3365" y="118"/>
                </a:lnTo>
                <a:lnTo>
                  <a:pt x="3369" y="118"/>
                </a:lnTo>
                <a:close/>
                <a:moveTo>
                  <a:pt x="3447" y="67"/>
                </a:moveTo>
                <a:lnTo>
                  <a:pt x="3453" y="67"/>
                </a:lnTo>
                <a:lnTo>
                  <a:pt x="3468" y="65"/>
                </a:lnTo>
                <a:lnTo>
                  <a:pt x="3468" y="65"/>
                </a:lnTo>
                <a:lnTo>
                  <a:pt x="3468" y="63"/>
                </a:lnTo>
                <a:lnTo>
                  <a:pt x="3466" y="61"/>
                </a:lnTo>
                <a:lnTo>
                  <a:pt x="3449" y="63"/>
                </a:lnTo>
                <a:lnTo>
                  <a:pt x="3447" y="63"/>
                </a:lnTo>
                <a:lnTo>
                  <a:pt x="3447" y="65"/>
                </a:lnTo>
                <a:lnTo>
                  <a:pt x="3447" y="67"/>
                </a:lnTo>
                <a:lnTo>
                  <a:pt x="3447" y="67"/>
                </a:lnTo>
                <a:lnTo>
                  <a:pt x="3447" y="67"/>
                </a:lnTo>
                <a:close/>
                <a:moveTo>
                  <a:pt x="3514" y="69"/>
                </a:moveTo>
                <a:lnTo>
                  <a:pt x="3514" y="69"/>
                </a:lnTo>
                <a:lnTo>
                  <a:pt x="3518" y="69"/>
                </a:lnTo>
                <a:lnTo>
                  <a:pt x="3528" y="71"/>
                </a:lnTo>
                <a:lnTo>
                  <a:pt x="3531" y="69"/>
                </a:lnTo>
                <a:lnTo>
                  <a:pt x="3533" y="69"/>
                </a:lnTo>
                <a:lnTo>
                  <a:pt x="3531" y="67"/>
                </a:lnTo>
                <a:lnTo>
                  <a:pt x="3531" y="67"/>
                </a:lnTo>
                <a:lnTo>
                  <a:pt x="3518" y="67"/>
                </a:lnTo>
                <a:lnTo>
                  <a:pt x="3510" y="67"/>
                </a:lnTo>
                <a:lnTo>
                  <a:pt x="3508" y="67"/>
                </a:lnTo>
                <a:lnTo>
                  <a:pt x="3514" y="69"/>
                </a:lnTo>
                <a:lnTo>
                  <a:pt x="3514" y="69"/>
                </a:lnTo>
                <a:close/>
                <a:moveTo>
                  <a:pt x="3489" y="92"/>
                </a:moveTo>
                <a:lnTo>
                  <a:pt x="3493" y="92"/>
                </a:lnTo>
                <a:lnTo>
                  <a:pt x="3499" y="90"/>
                </a:lnTo>
                <a:lnTo>
                  <a:pt x="3499" y="88"/>
                </a:lnTo>
                <a:lnTo>
                  <a:pt x="3497" y="88"/>
                </a:lnTo>
                <a:lnTo>
                  <a:pt x="3484" y="88"/>
                </a:lnTo>
                <a:lnTo>
                  <a:pt x="3478" y="90"/>
                </a:lnTo>
                <a:lnTo>
                  <a:pt x="3478" y="90"/>
                </a:lnTo>
                <a:lnTo>
                  <a:pt x="3478" y="92"/>
                </a:lnTo>
                <a:lnTo>
                  <a:pt x="3482" y="92"/>
                </a:lnTo>
                <a:lnTo>
                  <a:pt x="3489" y="92"/>
                </a:lnTo>
                <a:close/>
                <a:moveTo>
                  <a:pt x="3468" y="103"/>
                </a:moveTo>
                <a:lnTo>
                  <a:pt x="3466" y="105"/>
                </a:lnTo>
                <a:lnTo>
                  <a:pt x="3468" y="107"/>
                </a:lnTo>
                <a:lnTo>
                  <a:pt x="3468" y="107"/>
                </a:lnTo>
                <a:lnTo>
                  <a:pt x="3472" y="109"/>
                </a:lnTo>
                <a:lnTo>
                  <a:pt x="3476" y="109"/>
                </a:lnTo>
                <a:lnTo>
                  <a:pt x="3480" y="107"/>
                </a:lnTo>
                <a:lnTo>
                  <a:pt x="3487" y="109"/>
                </a:lnTo>
                <a:lnTo>
                  <a:pt x="3493" y="111"/>
                </a:lnTo>
                <a:lnTo>
                  <a:pt x="3495" y="107"/>
                </a:lnTo>
                <a:lnTo>
                  <a:pt x="3499" y="107"/>
                </a:lnTo>
                <a:lnTo>
                  <a:pt x="3501" y="105"/>
                </a:lnTo>
                <a:lnTo>
                  <a:pt x="3503" y="105"/>
                </a:lnTo>
                <a:lnTo>
                  <a:pt x="3508" y="103"/>
                </a:lnTo>
                <a:lnTo>
                  <a:pt x="3508" y="101"/>
                </a:lnTo>
                <a:lnTo>
                  <a:pt x="3510" y="101"/>
                </a:lnTo>
                <a:lnTo>
                  <a:pt x="3510" y="99"/>
                </a:lnTo>
                <a:lnTo>
                  <a:pt x="3508" y="97"/>
                </a:lnTo>
                <a:lnTo>
                  <a:pt x="3508" y="95"/>
                </a:lnTo>
                <a:lnTo>
                  <a:pt x="3503" y="95"/>
                </a:lnTo>
                <a:lnTo>
                  <a:pt x="3499" y="95"/>
                </a:lnTo>
                <a:lnTo>
                  <a:pt x="3495" y="95"/>
                </a:lnTo>
                <a:lnTo>
                  <a:pt x="3489" y="97"/>
                </a:lnTo>
                <a:lnTo>
                  <a:pt x="3484" y="97"/>
                </a:lnTo>
                <a:lnTo>
                  <a:pt x="3480" y="97"/>
                </a:lnTo>
                <a:lnTo>
                  <a:pt x="3480" y="97"/>
                </a:lnTo>
                <a:lnTo>
                  <a:pt x="3478" y="97"/>
                </a:lnTo>
                <a:lnTo>
                  <a:pt x="3472" y="97"/>
                </a:lnTo>
                <a:lnTo>
                  <a:pt x="3472" y="97"/>
                </a:lnTo>
                <a:lnTo>
                  <a:pt x="3470" y="99"/>
                </a:lnTo>
                <a:lnTo>
                  <a:pt x="3470" y="99"/>
                </a:lnTo>
                <a:lnTo>
                  <a:pt x="3468" y="101"/>
                </a:lnTo>
                <a:lnTo>
                  <a:pt x="3468" y="103"/>
                </a:lnTo>
                <a:close/>
                <a:moveTo>
                  <a:pt x="3834" y="294"/>
                </a:moveTo>
                <a:lnTo>
                  <a:pt x="3836" y="294"/>
                </a:lnTo>
                <a:lnTo>
                  <a:pt x="3836" y="292"/>
                </a:lnTo>
                <a:lnTo>
                  <a:pt x="3834" y="292"/>
                </a:lnTo>
                <a:lnTo>
                  <a:pt x="3832" y="292"/>
                </a:lnTo>
                <a:lnTo>
                  <a:pt x="3830" y="294"/>
                </a:lnTo>
                <a:lnTo>
                  <a:pt x="3830" y="294"/>
                </a:lnTo>
                <a:lnTo>
                  <a:pt x="3834" y="294"/>
                </a:lnTo>
                <a:close/>
                <a:moveTo>
                  <a:pt x="201" y="774"/>
                </a:moveTo>
                <a:lnTo>
                  <a:pt x="199" y="774"/>
                </a:lnTo>
                <a:lnTo>
                  <a:pt x="199" y="774"/>
                </a:lnTo>
                <a:lnTo>
                  <a:pt x="199" y="774"/>
                </a:lnTo>
                <a:lnTo>
                  <a:pt x="199" y="776"/>
                </a:lnTo>
                <a:lnTo>
                  <a:pt x="199" y="776"/>
                </a:lnTo>
                <a:lnTo>
                  <a:pt x="199" y="776"/>
                </a:lnTo>
                <a:lnTo>
                  <a:pt x="201" y="776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lnTo>
                  <a:pt x="201" y="774"/>
                </a:lnTo>
                <a:close/>
                <a:moveTo>
                  <a:pt x="300" y="1575"/>
                </a:moveTo>
                <a:lnTo>
                  <a:pt x="298" y="1575"/>
                </a:lnTo>
                <a:lnTo>
                  <a:pt x="298" y="1575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5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7"/>
                </a:lnTo>
                <a:lnTo>
                  <a:pt x="300" y="1575"/>
                </a:lnTo>
                <a:lnTo>
                  <a:pt x="300" y="1575"/>
                </a:lnTo>
                <a:close/>
                <a:moveTo>
                  <a:pt x="245" y="755"/>
                </a:moveTo>
                <a:lnTo>
                  <a:pt x="243" y="755"/>
                </a:lnTo>
                <a:lnTo>
                  <a:pt x="243" y="755"/>
                </a:lnTo>
                <a:lnTo>
                  <a:pt x="241" y="755"/>
                </a:lnTo>
                <a:lnTo>
                  <a:pt x="241" y="755"/>
                </a:lnTo>
                <a:lnTo>
                  <a:pt x="239" y="751"/>
                </a:lnTo>
                <a:lnTo>
                  <a:pt x="239" y="751"/>
                </a:lnTo>
                <a:lnTo>
                  <a:pt x="239" y="749"/>
                </a:lnTo>
                <a:lnTo>
                  <a:pt x="237" y="749"/>
                </a:lnTo>
                <a:lnTo>
                  <a:pt x="235" y="749"/>
                </a:lnTo>
                <a:lnTo>
                  <a:pt x="235" y="749"/>
                </a:lnTo>
                <a:lnTo>
                  <a:pt x="230" y="751"/>
                </a:lnTo>
                <a:lnTo>
                  <a:pt x="228" y="753"/>
                </a:lnTo>
                <a:lnTo>
                  <a:pt x="226" y="753"/>
                </a:lnTo>
                <a:lnTo>
                  <a:pt x="224" y="753"/>
                </a:lnTo>
                <a:lnTo>
                  <a:pt x="224" y="753"/>
                </a:lnTo>
                <a:lnTo>
                  <a:pt x="222" y="757"/>
                </a:lnTo>
                <a:lnTo>
                  <a:pt x="220" y="757"/>
                </a:lnTo>
                <a:lnTo>
                  <a:pt x="218" y="757"/>
                </a:lnTo>
                <a:lnTo>
                  <a:pt x="218" y="759"/>
                </a:lnTo>
                <a:lnTo>
                  <a:pt x="218" y="759"/>
                </a:lnTo>
                <a:lnTo>
                  <a:pt x="220" y="761"/>
                </a:lnTo>
                <a:lnTo>
                  <a:pt x="220" y="761"/>
                </a:lnTo>
                <a:lnTo>
                  <a:pt x="220" y="761"/>
                </a:lnTo>
                <a:lnTo>
                  <a:pt x="224" y="761"/>
                </a:lnTo>
                <a:lnTo>
                  <a:pt x="224" y="761"/>
                </a:lnTo>
                <a:lnTo>
                  <a:pt x="226" y="761"/>
                </a:lnTo>
                <a:lnTo>
                  <a:pt x="226" y="761"/>
                </a:lnTo>
                <a:lnTo>
                  <a:pt x="228" y="759"/>
                </a:lnTo>
                <a:lnTo>
                  <a:pt x="228" y="759"/>
                </a:lnTo>
                <a:lnTo>
                  <a:pt x="230" y="757"/>
                </a:lnTo>
                <a:lnTo>
                  <a:pt x="239" y="757"/>
                </a:lnTo>
                <a:lnTo>
                  <a:pt x="239" y="757"/>
                </a:lnTo>
                <a:lnTo>
                  <a:pt x="241" y="755"/>
                </a:lnTo>
                <a:lnTo>
                  <a:pt x="245" y="757"/>
                </a:lnTo>
                <a:lnTo>
                  <a:pt x="245" y="757"/>
                </a:lnTo>
                <a:lnTo>
                  <a:pt x="245" y="755"/>
                </a:lnTo>
                <a:close/>
                <a:moveTo>
                  <a:pt x="210" y="765"/>
                </a:moveTo>
                <a:lnTo>
                  <a:pt x="210" y="765"/>
                </a:lnTo>
                <a:lnTo>
                  <a:pt x="210" y="765"/>
                </a:lnTo>
                <a:lnTo>
                  <a:pt x="210" y="765"/>
                </a:lnTo>
                <a:lnTo>
                  <a:pt x="207" y="765"/>
                </a:lnTo>
                <a:lnTo>
                  <a:pt x="207" y="765"/>
                </a:lnTo>
                <a:lnTo>
                  <a:pt x="207" y="767"/>
                </a:lnTo>
                <a:lnTo>
                  <a:pt x="210" y="767"/>
                </a:lnTo>
                <a:lnTo>
                  <a:pt x="210" y="767"/>
                </a:lnTo>
                <a:lnTo>
                  <a:pt x="210" y="767"/>
                </a:lnTo>
                <a:lnTo>
                  <a:pt x="212" y="765"/>
                </a:lnTo>
                <a:lnTo>
                  <a:pt x="212" y="765"/>
                </a:lnTo>
                <a:lnTo>
                  <a:pt x="210" y="765"/>
                </a:lnTo>
                <a:close/>
                <a:moveTo>
                  <a:pt x="207" y="642"/>
                </a:moveTo>
                <a:lnTo>
                  <a:pt x="207" y="640"/>
                </a:lnTo>
                <a:lnTo>
                  <a:pt x="205" y="640"/>
                </a:lnTo>
                <a:lnTo>
                  <a:pt x="205" y="640"/>
                </a:lnTo>
                <a:lnTo>
                  <a:pt x="203" y="640"/>
                </a:lnTo>
                <a:lnTo>
                  <a:pt x="201" y="640"/>
                </a:lnTo>
                <a:lnTo>
                  <a:pt x="201" y="640"/>
                </a:lnTo>
                <a:lnTo>
                  <a:pt x="201" y="637"/>
                </a:lnTo>
                <a:lnTo>
                  <a:pt x="199" y="637"/>
                </a:lnTo>
                <a:lnTo>
                  <a:pt x="197" y="640"/>
                </a:lnTo>
                <a:lnTo>
                  <a:pt x="197" y="640"/>
                </a:lnTo>
                <a:lnTo>
                  <a:pt x="197" y="640"/>
                </a:lnTo>
                <a:lnTo>
                  <a:pt x="195" y="640"/>
                </a:lnTo>
                <a:lnTo>
                  <a:pt x="193" y="640"/>
                </a:lnTo>
                <a:lnTo>
                  <a:pt x="191" y="640"/>
                </a:lnTo>
                <a:lnTo>
                  <a:pt x="191" y="642"/>
                </a:lnTo>
                <a:lnTo>
                  <a:pt x="184" y="642"/>
                </a:lnTo>
                <a:lnTo>
                  <a:pt x="184" y="642"/>
                </a:lnTo>
                <a:lnTo>
                  <a:pt x="182" y="642"/>
                </a:lnTo>
                <a:lnTo>
                  <a:pt x="184" y="644"/>
                </a:lnTo>
                <a:lnTo>
                  <a:pt x="186" y="646"/>
                </a:lnTo>
                <a:lnTo>
                  <a:pt x="189" y="648"/>
                </a:lnTo>
                <a:lnTo>
                  <a:pt x="193" y="650"/>
                </a:lnTo>
                <a:lnTo>
                  <a:pt x="197" y="650"/>
                </a:lnTo>
                <a:lnTo>
                  <a:pt x="199" y="650"/>
                </a:lnTo>
                <a:lnTo>
                  <a:pt x="201" y="652"/>
                </a:lnTo>
                <a:lnTo>
                  <a:pt x="201" y="652"/>
                </a:lnTo>
                <a:lnTo>
                  <a:pt x="201" y="652"/>
                </a:lnTo>
                <a:lnTo>
                  <a:pt x="201" y="650"/>
                </a:lnTo>
                <a:lnTo>
                  <a:pt x="201" y="650"/>
                </a:lnTo>
                <a:lnTo>
                  <a:pt x="203" y="650"/>
                </a:lnTo>
                <a:lnTo>
                  <a:pt x="205" y="650"/>
                </a:lnTo>
                <a:lnTo>
                  <a:pt x="210" y="648"/>
                </a:lnTo>
                <a:lnTo>
                  <a:pt x="210" y="648"/>
                </a:lnTo>
                <a:lnTo>
                  <a:pt x="207" y="646"/>
                </a:lnTo>
                <a:lnTo>
                  <a:pt x="207" y="646"/>
                </a:lnTo>
                <a:lnTo>
                  <a:pt x="207" y="644"/>
                </a:lnTo>
                <a:lnTo>
                  <a:pt x="207" y="644"/>
                </a:lnTo>
                <a:lnTo>
                  <a:pt x="207" y="642"/>
                </a:lnTo>
                <a:lnTo>
                  <a:pt x="207" y="642"/>
                </a:lnTo>
                <a:close/>
                <a:moveTo>
                  <a:pt x="54" y="811"/>
                </a:moveTo>
                <a:lnTo>
                  <a:pt x="54" y="811"/>
                </a:lnTo>
                <a:lnTo>
                  <a:pt x="57" y="814"/>
                </a:lnTo>
                <a:lnTo>
                  <a:pt x="59" y="811"/>
                </a:lnTo>
                <a:lnTo>
                  <a:pt x="57" y="811"/>
                </a:lnTo>
                <a:lnTo>
                  <a:pt x="54" y="811"/>
                </a:lnTo>
                <a:close/>
                <a:moveTo>
                  <a:pt x="151" y="717"/>
                </a:moveTo>
                <a:lnTo>
                  <a:pt x="151" y="717"/>
                </a:lnTo>
                <a:lnTo>
                  <a:pt x="149" y="717"/>
                </a:lnTo>
                <a:lnTo>
                  <a:pt x="149" y="717"/>
                </a:lnTo>
                <a:lnTo>
                  <a:pt x="151" y="719"/>
                </a:lnTo>
                <a:lnTo>
                  <a:pt x="151" y="719"/>
                </a:lnTo>
                <a:lnTo>
                  <a:pt x="153" y="717"/>
                </a:lnTo>
                <a:lnTo>
                  <a:pt x="153" y="717"/>
                </a:lnTo>
                <a:lnTo>
                  <a:pt x="151" y="717"/>
                </a:lnTo>
                <a:close/>
                <a:moveTo>
                  <a:pt x="163" y="577"/>
                </a:moveTo>
                <a:lnTo>
                  <a:pt x="163" y="575"/>
                </a:lnTo>
                <a:lnTo>
                  <a:pt x="159" y="572"/>
                </a:lnTo>
                <a:lnTo>
                  <a:pt x="157" y="572"/>
                </a:lnTo>
                <a:lnTo>
                  <a:pt x="155" y="572"/>
                </a:lnTo>
                <a:lnTo>
                  <a:pt x="153" y="572"/>
                </a:lnTo>
                <a:lnTo>
                  <a:pt x="151" y="572"/>
                </a:lnTo>
                <a:lnTo>
                  <a:pt x="151" y="572"/>
                </a:lnTo>
                <a:lnTo>
                  <a:pt x="151" y="570"/>
                </a:lnTo>
                <a:lnTo>
                  <a:pt x="149" y="570"/>
                </a:lnTo>
                <a:lnTo>
                  <a:pt x="145" y="570"/>
                </a:lnTo>
                <a:lnTo>
                  <a:pt x="145" y="568"/>
                </a:lnTo>
                <a:lnTo>
                  <a:pt x="145" y="568"/>
                </a:lnTo>
                <a:lnTo>
                  <a:pt x="142" y="566"/>
                </a:lnTo>
                <a:lnTo>
                  <a:pt x="142" y="566"/>
                </a:lnTo>
                <a:lnTo>
                  <a:pt x="140" y="566"/>
                </a:lnTo>
                <a:lnTo>
                  <a:pt x="138" y="564"/>
                </a:lnTo>
                <a:lnTo>
                  <a:pt x="136" y="566"/>
                </a:lnTo>
                <a:lnTo>
                  <a:pt x="134" y="566"/>
                </a:lnTo>
                <a:lnTo>
                  <a:pt x="132" y="568"/>
                </a:lnTo>
                <a:lnTo>
                  <a:pt x="130" y="568"/>
                </a:lnTo>
                <a:lnTo>
                  <a:pt x="128" y="566"/>
                </a:lnTo>
                <a:lnTo>
                  <a:pt x="126" y="566"/>
                </a:lnTo>
                <a:lnTo>
                  <a:pt x="124" y="566"/>
                </a:lnTo>
                <a:lnTo>
                  <a:pt x="124" y="566"/>
                </a:lnTo>
                <a:lnTo>
                  <a:pt x="122" y="564"/>
                </a:lnTo>
                <a:lnTo>
                  <a:pt x="119" y="564"/>
                </a:lnTo>
                <a:lnTo>
                  <a:pt x="119" y="568"/>
                </a:lnTo>
                <a:lnTo>
                  <a:pt x="119" y="568"/>
                </a:lnTo>
                <a:lnTo>
                  <a:pt x="119" y="570"/>
                </a:lnTo>
                <a:lnTo>
                  <a:pt x="119" y="570"/>
                </a:lnTo>
                <a:lnTo>
                  <a:pt x="119" y="572"/>
                </a:lnTo>
                <a:lnTo>
                  <a:pt x="122" y="572"/>
                </a:lnTo>
                <a:lnTo>
                  <a:pt x="124" y="572"/>
                </a:lnTo>
                <a:lnTo>
                  <a:pt x="124" y="572"/>
                </a:lnTo>
                <a:lnTo>
                  <a:pt x="126" y="572"/>
                </a:lnTo>
                <a:lnTo>
                  <a:pt x="128" y="572"/>
                </a:lnTo>
                <a:lnTo>
                  <a:pt x="130" y="570"/>
                </a:lnTo>
                <a:lnTo>
                  <a:pt x="132" y="570"/>
                </a:lnTo>
                <a:lnTo>
                  <a:pt x="132" y="570"/>
                </a:lnTo>
                <a:lnTo>
                  <a:pt x="136" y="572"/>
                </a:lnTo>
                <a:lnTo>
                  <a:pt x="138" y="572"/>
                </a:lnTo>
                <a:lnTo>
                  <a:pt x="140" y="575"/>
                </a:lnTo>
                <a:lnTo>
                  <a:pt x="140" y="575"/>
                </a:lnTo>
                <a:lnTo>
                  <a:pt x="140" y="577"/>
                </a:lnTo>
                <a:lnTo>
                  <a:pt x="142" y="577"/>
                </a:lnTo>
                <a:lnTo>
                  <a:pt x="142" y="577"/>
                </a:lnTo>
                <a:lnTo>
                  <a:pt x="145" y="577"/>
                </a:lnTo>
                <a:lnTo>
                  <a:pt x="147" y="579"/>
                </a:lnTo>
                <a:lnTo>
                  <a:pt x="147" y="579"/>
                </a:lnTo>
                <a:lnTo>
                  <a:pt x="149" y="579"/>
                </a:lnTo>
                <a:lnTo>
                  <a:pt x="149" y="581"/>
                </a:lnTo>
                <a:lnTo>
                  <a:pt x="149" y="581"/>
                </a:lnTo>
                <a:lnTo>
                  <a:pt x="151" y="581"/>
                </a:lnTo>
                <a:lnTo>
                  <a:pt x="151" y="581"/>
                </a:lnTo>
                <a:lnTo>
                  <a:pt x="151" y="579"/>
                </a:lnTo>
                <a:lnTo>
                  <a:pt x="153" y="579"/>
                </a:lnTo>
                <a:lnTo>
                  <a:pt x="155" y="577"/>
                </a:lnTo>
                <a:lnTo>
                  <a:pt x="157" y="577"/>
                </a:lnTo>
                <a:lnTo>
                  <a:pt x="161" y="577"/>
                </a:lnTo>
                <a:lnTo>
                  <a:pt x="163" y="577"/>
                </a:lnTo>
                <a:close/>
                <a:moveTo>
                  <a:pt x="176" y="780"/>
                </a:moveTo>
                <a:lnTo>
                  <a:pt x="174" y="778"/>
                </a:lnTo>
                <a:lnTo>
                  <a:pt x="172" y="778"/>
                </a:lnTo>
                <a:lnTo>
                  <a:pt x="172" y="780"/>
                </a:lnTo>
                <a:lnTo>
                  <a:pt x="170" y="780"/>
                </a:lnTo>
                <a:lnTo>
                  <a:pt x="170" y="780"/>
                </a:lnTo>
                <a:lnTo>
                  <a:pt x="168" y="782"/>
                </a:lnTo>
                <a:lnTo>
                  <a:pt x="168" y="782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8" y="784"/>
                </a:lnTo>
                <a:lnTo>
                  <a:pt x="166" y="784"/>
                </a:lnTo>
                <a:lnTo>
                  <a:pt x="166" y="784"/>
                </a:lnTo>
                <a:lnTo>
                  <a:pt x="163" y="784"/>
                </a:lnTo>
                <a:lnTo>
                  <a:pt x="163" y="786"/>
                </a:lnTo>
                <a:lnTo>
                  <a:pt x="163" y="786"/>
                </a:lnTo>
                <a:lnTo>
                  <a:pt x="163" y="788"/>
                </a:lnTo>
                <a:lnTo>
                  <a:pt x="161" y="788"/>
                </a:lnTo>
                <a:lnTo>
                  <a:pt x="161" y="788"/>
                </a:lnTo>
                <a:lnTo>
                  <a:pt x="161" y="791"/>
                </a:lnTo>
                <a:lnTo>
                  <a:pt x="159" y="791"/>
                </a:lnTo>
                <a:lnTo>
                  <a:pt x="159" y="793"/>
                </a:lnTo>
                <a:lnTo>
                  <a:pt x="157" y="793"/>
                </a:lnTo>
                <a:lnTo>
                  <a:pt x="159" y="793"/>
                </a:lnTo>
                <a:lnTo>
                  <a:pt x="163" y="791"/>
                </a:lnTo>
                <a:lnTo>
                  <a:pt x="163" y="791"/>
                </a:lnTo>
                <a:lnTo>
                  <a:pt x="166" y="788"/>
                </a:lnTo>
                <a:lnTo>
                  <a:pt x="166" y="788"/>
                </a:lnTo>
                <a:lnTo>
                  <a:pt x="166" y="788"/>
                </a:lnTo>
                <a:lnTo>
                  <a:pt x="168" y="788"/>
                </a:lnTo>
                <a:lnTo>
                  <a:pt x="168" y="786"/>
                </a:lnTo>
                <a:lnTo>
                  <a:pt x="170" y="784"/>
                </a:lnTo>
                <a:lnTo>
                  <a:pt x="174" y="782"/>
                </a:lnTo>
                <a:lnTo>
                  <a:pt x="176" y="782"/>
                </a:lnTo>
                <a:lnTo>
                  <a:pt x="176" y="782"/>
                </a:lnTo>
                <a:lnTo>
                  <a:pt x="176" y="780"/>
                </a:lnTo>
                <a:lnTo>
                  <a:pt x="176" y="780"/>
                </a:lnTo>
                <a:close/>
                <a:moveTo>
                  <a:pt x="197" y="776"/>
                </a:moveTo>
                <a:lnTo>
                  <a:pt x="195" y="776"/>
                </a:lnTo>
                <a:lnTo>
                  <a:pt x="195" y="776"/>
                </a:lnTo>
                <a:lnTo>
                  <a:pt x="195" y="774"/>
                </a:lnTo>
                <a:lnTo>
                  <a:pt x="199" y="772"/>
                </a:lnTo>
                <a:lnTo>
                  <a:pt x="199" y="772"/>
                </a:lnTo>
                <a:lnTo>
                  <a:pt x="197" y="770"/>
                </a:lnTo>
                <a:lnTo>
                  <a:pt x="197" y="770"/>
                </a:lnTo>
                <a:lnTo>
                  <a:pt x="197" y="770"/>
                </a:lnTo>
                <a:lnTo>
                  <a:pt x="197" y="772"/>
                </a:lnTo>
                <a:lnTo>
                  <a:pt x="195" y="772"/>
                </a:lnTo>
                <a:lnTo>
                  <a:pt x="195" y="774"/>
                </a:lnTo>
                <a:lnTo>
                  <a:pt x="195" y="772"/>
                </a:lnTo>
                <a:lnTo>
                  <a:pt x="193" y="770"/>
                </a:lnTo>
                <a:lnTo>
                  <a:pt x="193" y="770"/>
                </a:lnTo>
                <a:lnTo>
                  <a:pt x="193" y="770"/>
                </a:lnTo>
                <a:lnTo>
                  <a:pt x="191" y="770"/>
                </a:lnTo>
                <a:lnTo>
                  <a:pt x="189" y="772"/>
                </a:lnTo>
                <a:lnTo>
                  <a:pt x="189" y="772"/>
                </a:lnTo>
                <a:lnTo>
                  <a:pt x="186" y="772"/>
                </a:lnTo>
                <a:lnTo>
                  <a:pt x="186" y="772"/>
                </a:lnTo>
                <a:lnTo>
                  <a:pt x="186" y="774"/>
                </a:lnTo>
                <a:lnTo>
                  <a:pt x="186" y="774"/>
                </a:lnTo>
                <a:lnTo>
                  <a:pt x="186" y="774"/>
                </a:lnTo>
                <a:lnTo>
                  <a:pt x="189" y="774"/>
                </a:lnTo>
                <a:lnTo>
                  <a:pt x="189" y="774"/>
                </a:lnTo>
                <a:lnTo>
                  <a:pt x="191" y="774"/>
                </a:lnTo>
                <a:lnTo>
                  <a:pt x="191" y="776"/>
                </a:lnTo>
                <a:lnTo>
                  <a:pt x="193" y="776"/>
                </a:lnTo>
                <a:lnTo>
                  <a:pt x="191" y="776"/>
                </a:lnTo>
                <a:lnTo>
                  <a:pt x="191" y="778"/>
                </a:lnTo>
                <a:lnTo>
                  <a:pt x="191" y="778"/>
                </a:lnTo>
                <a:lnTo>
                  <a:pt x="191" y="778"/>
                </a:lnTo>
                <a:lnTo>
                  <a:pt x="191" y="776"/>
                </a:lnTo>
                <a:lnTo>
                  <a:pt x="189" y="776"/>
                </a:lnTo>
                <a:lnTo>
                  <a:pt x="189" y="776"/>
                </a:lnTo>
                <a:lnTo>
                  <a:pt x="186" y="778"/>
                </a:lnTo>
                <a:lnTo>
                  <a:pt x="186" y="780"/>
                </a:lnTo>
                <a:lnTo>
                  <a:pt x="184" y="780"/>
                </a:lnTo>
                <a:lnTo>
                  <a:pt x="182" y="780"/>
                </a:lnTo>
                <a:lnTo>
                  <a:pt x="180" y="782"/>
                </a:lnTo>
                <a:lnTo>
                  <a:pt x="178" y="782"/>
                </a:lnTo>
                <a:lnTo>
                  <a:pt x="178" y="782"/>
                </a:lnTo>
                <a:lnTo>
                  <a:pt x="176" y="784"/>
                </a:lnTo>
                <a:lnTo>
                  <a:pt x="176" y="784"/>
                </a:lnTo>
                <a:lnTo>
                  <a:pt x="178" y="784"/>
                </a:lnTo>
                <a:lnTo>
                  <a:pt x="180" y="784"/>
                </a:lnTo>
                <a:lnTo>
                  <a:pt x="180" y="784"/>
                </a:lnTo>
                <a:lnTo>
                  <a:pt x="180" y="784"/>
                </a:lnTo>
                <a:lnTo>
                  <a:pt x="182" y="784"/>
                </a:lnTo>
                <a:lnTo>
                  <a:pt x="182" y="784"/>
                </a:lnTo>
                <a:lnTo>
                  <a:pt x="182" y="782"/>
                </a:lnTo>
                <a:lnTo>
                  <a:pt x="184" y="782"/>
                </a:lnTo>
                <a:lnTo>
                  <a:pt x="184" y="782"/>
                </a:lnTo>
                <a:lnTo>
                  <a:pt x="184" y="782"/>
                </a:lnTo>
                <a:lnTo>
                  <a:pt x="186" y="782"/>
                </a:lnTo>
                <a:lnTo>
                  <a:pt x="189" y="780"/>
                </a:lnTo>
                <a:lnTo>
                  <a:pt x="191" y="780"/>
                </a:lnTo>
                <a:lnTo>
                  <a:pt x="191" y="780"/>
                </a:lnTo>
                <a:lnTo>
                  <a:pt x="193" y="780"/>
                </a:lnTo>
                <a:lnTo>
                  <a:pt x="195" y="778"/>
                </a:lnTo>
                <a:lnTo>
                  <a:pt x="197" y="776"/>
                </a:lnTo>
                <a:lnTo>
                  <a:pt x="197" y="776"/>
                </a:lnTo>
                <a:lnTo>
                  <a:pt x="199" y="776"/>
                </a:lnTo>
                <a:lnTo>
                  <a:pt x="197" y="776"/>
                </a:lnTo>
                <a:lnTo>
                  <a:pt x="197" y="776"/>
                </a:lnTo>
                <a:close/>
                <a:moveTo>
                  <a:pt x="149" y="793"/>
                </a:moveTo>
                <a:lnTo>
                  <a:pt x="147" y="793"/>
                </a:lnTo>
                <a:lnTo>
                  <a:pt x="145" y="793"/>
                </a:lnTo>
                <a:lnTo>
                  <a:pt x="145" y="793"/>
                </a:lnTo>
                <a:lnTo>
                  <a:pt x="145" y="793"/>
                </a:lnTo>
                <a:lnTo>
                  <a:pt x="147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lnTo>
                  <a:pt x="149" y="793"/>
                </a:lnTo>
                <a:close/>
                <a:moveTo>
                  <a:pt x="300" y="1310"/>
                </a:moveTo>
                <a:lnTo>
                  <a:pt x="300" y="1310"/>
                </a:lnTo>
                <a:lnTo>
                  <a:pt x="300" y="1308"/>
                </a:lnTo>
                <a:lnTo>
                  <a:pt x="300" y="1308"/>
                </a:lnTo>
                <a:lnTo>
                  <a:pt x="300" y="1306"/>
                </a:lnTo>
                <a:lnTo>
                  <a:pt x="295" y="1306"/>
                </a:lnTo>
                <a:lnTo>
                  <a:pt x="293" y="1308"/>
                </a:lnTo>
                <a:lnTo>
                  <a:pt x="293" y="1310"/>
                </a:lnTo>
                <a:lnTo>
                  <a:pt x="293" y="1310"/>
                </a:lnTo>
                <a:lnTo>
                  <a:pt x="295" y="1310"/>
                </a:lnTo>
                <a:lnTo>
                  <a:pt x="295" y="1313"/>
                </a:lnTo>
                <a:lnTo>
                  <a:pt x="298" y="1313"/>
                </a:lnTo>
                <a:lnTo>
                  <a:pt x="298" y="1313"/>
                </a:lnTo>
                <a:lnTo>
                  <a:pt x="300" y="1310"/>
                </a:lnTo>
                <a:lnTo>
                  <a:pt x="300" y="1310"/>
                </a:lnTo>
                <a:close/>
                <a:moveTo>
                  <a:pt x="295" y="749"/>
                </a:moveTo>
                <a:lnTo>
                  <a:pt x="295" y="749"/>
                </a:lnTo>
                <a:lnTo>
                  <a:pt x="295" y="749"/>
                </a:lnTo>
                <a:lnTo>
                  <a:pt x="298" y="749"/>
                </a:lnTo>
                <a:lnTo>
                  <a:pt x="298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7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lnTo>
                  <a:pt x="295" y="749"/>
                </a:lnTo>
                <a:close/>
                <a:moveTo>
                  <a:pt x="258" y="751"/>
                </a:moveTo>
                <a:lnTo>
                  <a:pt x="256" y="751"/>
                </a:lnTo>
                <a:lnTo>
                  <a:pt x="254" y="751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6" y="753"/>
                </a:lnTo>
                <a:lnTo>
                  <a:pt x="258" y="753"/>
                </a:lnTo>
                <a:lnTo>
                  <a:pt x="258" y="751"/>
                </a:lnTo>
                <a:lnTo>
                  <a:pt x="258" y="751"/>
                </a:lnTo>
                <a:lnTo>
                  <a:pt x="258" y="751"/>
                </a:lnTo>
                <a:close/>
                <a:moveTo>
                  <a:pt x="293" y="1939"/>
                </a:moveTo>
                <a:lnTo>
                  <a:pt x="293" y="1939"/>
                </a:lnTo>
                <a:lnTo>
                  <a:pt x="291" y="1939"/>
                </a:lnTo>
                <a:lnTo>
                  <a:pt x="291" y="1939"/>
                </a:lnTo>
                <a:lnTo>
                  <a:pt x="291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41"/>
                </a:lnTo>
                <a:lnTo>
                  <a:pt x="293" y="1939"/>
                </a:lnTo>
                <a:lnTo>
                  <a:pt x="293" y="1939"/>
                </a:lnTo>
                <a:close/>
                <a:moveTo>
                  <a:pt x="298" y="751"/>
                </a:moveTo>
                <a:lnTo>
                  <a:pt x="300" y="751"/>
                </a:lnTo>
                <a:lnTo>
                  <a:pt x="300" y="751"/>
                </a:lnTo>
                <a:lnTo>
                  <a:pt x="300" y="749"/>
                </a:lnTo>
                <a:lnTo>
                  <a:pt x="298" y="749"/>
                </a:lnTo>
                <a:lnTo>
                  <a:pt x="298" y="749"/>
                </a:lnTo>
                <a:lnTo>
                  <a:pt x="298" y="751"/>
                </a:lnTo>
                <a:lnTo>
                  <a:pt x="298" y="751"/>
                </a:lnTo>
                <a:close/>
                <a:moveTo>
                  <a:pt x="281" y="744"/>
                </a:moveTo>
                <a:lnTo>
                  <a:pt x="281" y="742"/>
                </a:lnTo>
                <a:lnTo>
                  <a:pt x="281" y="742"/>
                </a:lnTo>
                <a:lnTo>
                  <a:pt x="281" y="742"/>
                </a:lnTo>
                <a:lnTo>
                  <a:pt x="281" y="744"/>
                </a:lnTo>
                <a:lnTo>
                  <a:pt x="281" y="744"/>
                </a:lnTo>
                <a:lnTo>
                  <a:pt x="281" y="744"/>
                </a:lnTo>
                <a:lnTo>
                  <a:pt x="281" y="742"/>
                </a:lnTo>
                <a:lnTo>
                  <a:pt x="281" y="742"/>
                </a:lnTo>
                <a:lnTo>
                  <a:pt x="279" y="742"/>
                </a:lnTo>
                <a:lnTo>
                  <a:pt x="279" y="742"/>
                </a:lnTo>
                <a:lnTo>
                  <a:pt x="279" y="742"/>
                </a:lnTo>
                <a:lnTo>
                  <a:pt x="277" y="744"/>
                </a:lnTo>
                <a:lnTo>
                  <a:pt x="277" y="744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79" y="747"/>
                </a:lnTo>
                <a:lnTo>
                  <a:pt x="281" y="747"/>
                </a:lnTo>
                <a:lnTo>
                  <a:pt x="283" y="747"/>
                </a:lnTo>
                <a:lnTo>
                  <a:pt x="283" y="747"/>
                </a:lnTo>
                <a:lnTo>
                  <a:pt x="283" y="747"/>
                </a:lnTo>
                <a:lnTo>
                  <a:pt x="281" y="744"/>
                </a:lnTo>
                <a:close/>
                <a:moveTo>
                  <a:pt x="283" y="742"/>
                </a:moveTo>
                <a:lnTo>
                  <a:pt x="283" y="744"/>
                </a:lnTo>
                <a:lnTo>
                  <a:pt x="283" y="744"/>
                </a:lnTo>
                <a:lnTo>
                  <a:pt x="285" y="744"/>
                </a:lnTo>
                <a:lnTo>
                  <a:pt x="285" y="744"/>
                </a:lnTo>
                <a:lnTo>
                  <a:pt x="285" y="742"/>
                </a:lnTo>
                <a:lnTo>
                  <a:pt x="283" y="742"/>
                </a:lnTo>
                <a:close/>
                <a:moveTo>
                  <a:pt x="291" y="747"/>
                </a:moveTo>
                <a:lnTo>
                  <a:pt x="291" y="744"/>
                </a:lnTo>
                <a:lnTo>
                  <a:pt x="291" y="744"/>
                </a:lnTo>
                <a:lnTo>
                  <a:pt x="291" y="744"/>
                </a:lnTo>
                <a:lnTo>
                  <a:pt x="289" y="747"/>
                </a:lnTo>
                <a:lnTo>
                  <a:pt x="289" y="747"/>
                </a:lnTo>
                <a:lnTo>
                  <a:pt x="289" y="747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49"/>
                </a:lnTo>
                <a:lnTo>
                  <a:pt x="287" y="751"/>
                </a:lnTo>
                <a:lnTo>
                  <a:pt x="287" y="753"/>
                </a:lnTo>
                <a:lnTo>
                  <a:pt x="287" y="751"/>
                </a:lnTo>
                <a:lnTo>
                  <a:pt x="289" y="749"/>
                </a:lnTo>
                <a:lnTo>
                  <a:pt x="289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9"/>
                </a:lnTo>
                <a:lnTo>
                  <a:pt x="291" y="747"/>
                </a:lnTo>
                <a:lnTo>
                  <a:pt x="291" y="747"/>
                </a:lnTo>
                <a:lnTo>
                  <a:pt x="291" y="747"/>
                </a:lnTo>
                <a:close/>
                <a:moveTo>
                  <a:pt x="287" y="1310"/>
                </a:move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7" y="1313"/>
                </a:lnTo>
                <a:lnTo>
                  <a:pt x="289" y="1313"/>
                </a:lnTo>
                <a:lnTo>
                  <a:pt x="289" y="1310"/>
                </a:lnTo>
                <a:lnTo>
                  <a:pt x="289" y="1310"/>
                </a:lnTo>
                <a:lnTo>
                  <a:pt x="289" y="1310"/>
                </a:lnTo>
                <a:lnTo>
                  <a:pt x="287" y="1310"/>
                </a:lnTo>
                <a:close/>
                <a:moveTo>
                  <a:pt x="205" y="767"/>
                </a:moveTo>
                <a:lnTo>
                  <a:pt x="205" y="765"/>
                </a:lnTo>
                <a:lnTo>
                  <a:pt x="203" y="765"/>
                </a:lnTo>
                <a:lnTo>
                  <a:pt x="203" y="765"/>
                </a:lnTo>
                <a:lnTo>
                  <a:pt x="201" y="767"/>
                </a:lnTo>
                <a:lnTo>
                  <a:pt x="201" y="767"/>
                </a:lnTo>
                <a:lnTo>
                  <a:pt x="201" y="767"/>
                </a:lnTo>
                <a:lnTo>
                  <a:pt x="201" y="770"/>
                </a:lnTo>
                <a:lnTo>
                  <a:pt x="203" y="770"/>
                </a:lnTo>
                <a:lnTo>
                  <a:pt x="203" y="770"/>
                </a:lnTo>
                <a:lnTo>
                  <a:pt x="203" y="770"/>
                </a:lnTo>
                <a:lnTo>
                  <a:pt x="205" y="770"/>
                </a:lnTo>
                <a:lnTo>
                  <a:pt x="205" y="770"/>
                </a:lnTo>
                <a:lnTo>
                  <a:pt x="207" y="767"/>
                </a:lnTo>
                <a:lnTo>
                  <a:pt x="207" y="767"/>
                </a:lnTo>
                <a:lnTo>
                  <a:pt x="207" y="767"/>
                </a:lnTo>
                <a:lnTo>
                  <a:pt x="205" y="767"/>
                </a:lnTo>
                <a:close/>
                <a:moveTo>
                  <a:pt x="84" y="805"/>
                </a:moveTo>
                <a:lnTo>
                  <a:pt x="86" y="805"/>
                </a:lnTo>
                <a:lnTo>
                  <a:pt x="86" y="803"/>
                </a:lnTo>
                <a:lnTo>
                  <a:pt x="86" y="803"/>
                </a:lnTo>
                <a:lnTo>
                  <a:pt x="86" y="801"/>
                </a:lnTo>
                <a:lnTo>
                  <a:pt x="84" y="801"/>
                </a:lnTo>
                <a:lnTo>
                  <a:pt x="82" y="801"/>
                </a:lnTo>
                <a:lnTo>
                  <a:pt x="82" y="803"/>
                </a:lnTo>
                <a:lnTo>
                  <a:pt x="80" y="803"/>
                </a:lnTo>
                <a:lnTo>
                  <a:pt x="82" y="803"/>
                </a:lnTo>
                <a:lnTo>
                  <a:pt x="84" y="803"/>
                </a:lnTo>
                <a:lnTo>
                  <a:pt x="82" y="805"/>
                </a:lnTo>
                <a:lnTo>
                  <a:pt x="80" y="805"/>
                </a:lnTo>
                <a:lnTo>
                  <a:pt x="78" y="807"/>
                </a:lnTo>
                <a:lnTo>
                  <a:pt x="73" y="807"/>
                </a:lnTo>
                <a:lnTo>
                  <a:pt x="71" y="807"/>
                </a:lnTo>
                <a:lnTo>
                  <a:pt x="69" y="807"/>
                </a:lnTo>
                <a:lnTo>
                  <a:pt x="69" y="809"/>
                </a:lnTo>
                <a:lnTo>
                  <a:pt x="69" y="809"/>
                </a:lnTo>
                <a:lnTo>
                  <a:pt x="78" y="807"/>
                </a:lnTo>
                <a:lnTo>
                  <a:pt x="82" y="807"/>
                </a:lnTo>
                <a:lnTo>
                  <a:pt x="86" y="807"/>
                </a:lnTo>
                <a:lnTo>
                  <a:pt x="84" y="805"/>
                </a:lnTo>
                <a:lnTo>
                  <a:pt x="84" y="805"/>
                </a:lnTo>
                <a:close/>
                <a:moveTo>
                  <a:pt x="101" y="807"/>
                </a:moveTo>
                <a:lnTo>
                  <a:pt x="96" y="807"/>
                </a:lnTo>
                <a:lnTo>
                  <a:pt x="94" y="807"/>
                </a:lnTo>
                <a:lnTo>
                  <a:pt x="92" y="805"/>
                </a:lnTo>
                <a:lnTo>
                  <a:pt x="90" y="807"/>
                </a:lnTo>
                <a:lnTo>
                  <a:pt x="90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88" y="807"/>
                </a:lnTo>
                <a:lnTo>
                  <a:pt x="90" y="807"/>
                </a:lnTo>
                <a:lnTo>
                  <a:pt x="92" y="807"/>
                </a:lnTo>
                <a:lnTo>
                  <a:pt x="94" y="807"/>
                </a:lnTo>
                <a:lnTo>
                  <a:pt x="96" y="807"/>
                </a:lnTo>
                <a:lnTo>
                  <a:pt x="98" y="807"/>
                </a:lnTo>
                <a:lnTo>
                  <a:pt x="98" y="807"/>
                </a:lnTo>
                <a:lnTo>
                  <a:pt x="101" y="807"/>
                </a:lnTo>
                <a:lnTo>
                  <a:pt x="101" y="807"/>
                </a:lnTo>
                <a:lnTo>
                  <a:pt x="101" y="807"/>
                </a:lnTo>
                <a:close/>
                <a:moveTo>
                  <a:pt x="86" y="1902"/>
                </a:moveTo>
                <a:lnTo>
                  <a:pt x="86" y="1902"/>
                </a:lnTo>
                <a:lnTo>
                  <a:pt x="86" y="1902"/>
                </a:lnTo>
                <a:lnTo>
                  <a:pt x="86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8" y="1902"/>
                </a:lnTo>
                <a:lnTo>
                  <a:pt x="86" y="1902"/>
                </a:lnTo>
                <a:close/>
                <a:moveTo>
                  <a:pt x="111" y="803"/>
                </a:moveTo>
                <a:lnTo>
                  <a:pt x="111" y="801"/>
                </a:lnTo>
                <a:lnTo>
                  <a:pt x="109" y="801"/>
                </a:lnTo>
                <a:lnTo>
                  <a:pt x="109" y="803"/>
                </a:lnTo>
                <a:lnTo>
                  <a:pt x="107" y="803"/>
                </a:lnTo>
                <a:lnTo>
                  <a:pt x="107" y="803"/>
                </a:lnTo>
                <a:lnTo>
                  <a:pt x="109" y="803"/>
                </a:lnTo>
                <a:lnTo>
                  <a:pt x="109" y="803"/>
                </a:lnTo>
                <a:lnTo>
                  <a:pt x="111" y="803"/>
                </a:lnTo>
                <a:close/>
                <a:moveTo>
                  <a:pt x="111" y="640"/>
                </a:moveTo>
                <a:lnTo>
                  <a:pt x="113" y="640"/>
                </a:lnTo>
                <a:lnTo>
                  <a:pt x="111" y="640"/>
                </a:lnTo>
                <a:lnTo>
                  <a:pt x="111" y="637"/>
                </a:lnTo>
                <a:lnTo>
                  <a:pt x="109" y="637"/>
                </a:lnTo>
                <a:lnTo>
                  <a:pt x="105" y="637"/>
                </a:lnTo>
                <a:lnTo>
                  <a:pt x="103" y="635"/>
                </a:lnTo>
                <a:lnTo>
                  <a:pt x="103" y="633"/>
                </a:lnTo>
                <a:lnTo>
                  <a:pt x="101" y="635"/>
                </a:lnTo>
                <a:lnTo>
                  <a:pt x="101" y="635"/>
                </a:lnTo>
                <a:lnTo>
                  <a:pt x="103" y="637"/>
                </a:lnTo>
                <a:lnTo>
                  <a:pt x="107" y="640"/>
                </a:lnTo>
                <a:lnTo>
                  <a:pt x="111" y="640"/>
                </a:lnTo>
                <a:close/>
                <a:moveTo>
                  <a:pt x="80" y="1698"/>
                </a:move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lnTo>
                  <a:pt x="80" y="1698"/>
                </a:lnTo>
                <a:close/>
                <a:moveTo>
                  <a:pt x="71" y="1939"/>
                </a:move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9" y="1939"/>
                </a:lnTo>
                <a:lnTo>
                  <a:pt x="67" y="1939"/>
                </a:lnTo>
                <a:lnTo>
                  <a:pt x="67" y="1939"/>
                </a:lnTo>
                <a:lnTo>
                  <a:pt x="67" y="1937"/>
                </a:lnTo>
                <a:lnTo>
                  <a:pt x="67" y="1939"/>
                </a:lnTo>
                <a:lnTo>
                  <a:pt x="67" y="1939"/>
                </a:lnTo>
                <a:lnTo>
                  <a:pt x="69" y="1939"/>
                </a:lnTo>
                <a:lnTo>
                  <a:pt x="69" y="1941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lnTo>
                  <a:pt x="71" y="1939"/>
                </a:lnTo>
                <a:close/>
                <a:moveTo>
                  <a:pt x="57" y="807"/>
                </a:moveTo>
                <a:lnTo>
                  <a:pt x="57" y="807"/>
                </a:lnTo>
                <a:lnTo>
                  <a:pt x="57" y="807"/>
                </a:lnTo>
                <a:lnTo>
                  <a:pt x="54" y="807"/>
                </a:lnTo>
                <a:lnTo>
                  <a:pt x="54" y="807"/>
                </a:lnTo>
                <a:lnTo>
                  <a:pt x="57" y="809"/>
                </a:lnTo>
                <a:lnTo>
                  <a:pt x="57" y="809"/>
                </a:lnTo>
                <a:lnTo>
                  <a:pt x="59" y="809"/>
                </a:lnTo>
                <a:lnTo>
                  <a:pt x="59" y="809"/>
                </a:lnTo>
                <a:lnTo>
                  <a:pt x="59" y="807"/>
                </a:lnTo>
                <a:lnTo>
                  <a:pt x="57" y="807"/>
                </a:lnTo>
                <a:close/>
                <a:moveTo>
                  <a:pt x="1452" y="700"/>
                </a:move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6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698"/>
                </a:lnTo>
                <a:lnTo>
                  <a:pt x="1452" y="700"/>
                </a:lnTo>
                <a:lnTo>
                  <a:pt x="1452" y="700"/>
                </a:lnTo>
                <a:lnTo>
                  <a:pt x="1452" y="700"/>
                </a:lnTo>
                <a:close/>
                <a:moveTo>
                  <a:pt x="147" y="1906"/>
                </a:moveTo>
                <a:lnTo>
                  <a:pt x="147" y="1908"/>
                </a:lnTo>
                <a:lnTo>
                  <a:pt x="147" y="1908"/>
                </a:lnTo>
                <a:lnTo>
                  <a:pt x="147" y="1910"/>
                </a:lnTo>
                <a:lnTo>
                  <a:pt x="149" y="1908"/>
                </a:lnTo>
                <a:lnTo>
                  <a:pt x="149" y="1908"/>
                </a:lnTo>
                <a:lnTo>
                  <a:pt x="147" y="1906"/>
                </a:lnTo>
                <a:lnTo>
                  <a:pt x="147" y="1906"/>
                </a:lnTo>
                <a:close/>
                <a:moveTo>
                  <a:pt x="73" y="1941"/>
                </a:moveTo>
                <a:lnTo>
                  <a:pt x="73" y="1944"/>
                </a:lnTo>
                <a:lnTo>
                  <a:pt x="73" y="1944"/>
                </a:lnTo>
                <a:lnTo>
                  <a:pt x="73" y="1941"/>
                </a:lnTo>
                <a:lnTo>
                  <a:pt x="73" y="1941"/>
                </a:lnTo>
                <a:lnTo>
                  <a:pt x="73" y="1941"/>
                </a:lnTo>
                <a:close/>
                <a:moveTo>
                  <a:pt x="134" y="1837"/>
                </a:moveTo>
                <a:lnTo>
                  <a:pt x="132" y="1839"/>
                </a:lnTo>
                <a:lnTo>
                  <a:pt x="134" y="1839"/>
                </a:lnTo>
                <a:lnTo>
                  <a:pt x="134" y="1839"/>
                </a:lnTo>
                <a:lnTo>
                  <a:pt x="136" y="1837"/>
                </a:lnTo>
                <a:lnTo>
                  <a:pt x="136" y="1837"/>
                </a:lnTo>
                <a:lnTo>
                  <a:pt x="134" y="1837"/>
                </a:lnTo>
                <a:lnTo>
                  <a:pt x="134" y="1837"/>
                </a:lnTo>
                <a:close/>
                <a:moveTo>
                  <a:pt x="130" y="1675"/>
                </a:move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lnTo>
                  <a:pt x="130" y="1675"/>
                </a:lnTo>
                <a:close/>
                <a:moveTo>
                  <a:pt x="134" y="799"/>
                </a:moveTo>
                <a:lnTo>
                  <a:pt x="134" y="797"/>
                </a:lnTo>
                <a:lnTo>
                  <a:pt x="134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7"/>
                </a:lnTo>
                <a:lnTo>
                  <a:pt x="136" y="795"/>
                </a:lnTo>
                <a:lnTo>
                  <a:pt x="134" y="795"/>
                </a:lnTo>
                <a:lnTo>
                  <a:pt x="134" y="797"/>
                </a:lnTo>
                <a:lnTo>
                  <a:pt x="132" y="797"/>
                </a:lnTo>
                <a:lnTo>
                  <a:pt x="134" y="799"/>
                </a:lnTo>
                <a:lnTo>
                  <a:pt x="134" y="799"/>
                </a:lnTo>
                <a:close/>
                <a:moveTo>
                  <a:pt x="138" y="707"/>
                </a:moveTo>
                <a:lnTo>
                  <a:pt x="140" y="707"/>
                </a:lnTo>
                <a:lnTo>
                  <a:pt x="140" y="707"/>
                </a:lnTo>
                <a:lnTo>
                  <a:pt x="142" y="707"/>
                </a:lnTo>
                <a:lnTo>
                  <a:pt x="142" y="705"/>
                </a:lnTo>
                <a:lnTo>
                  <a:pt x="138" y="705"/>
                </a:lnTo>
                <a:lnTo>
                  <a:pt x="138" y="707"/>
                </a:lnTo>
                <a:close/>
                <a:moveTo>
                  <a:pt x="128" y="1765"/>
                </a:move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lnTo>
                  <a:pt x="128" y="1765"/>
                </a:lnTo>
                <a:close/>
                <a:moveTo>
                  <a:pt x="122" y="1671"/>
                </a:move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3"/>
                </a:lnTo>
                <a:lnTo>
                  <a:pt x="122" y="1673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19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lnTo>
                  <a:pt x="122" y="1671"/>
                </a:lnTo>
                <a:close/>
                <a:moveTo>
                  <a:pt x="111" y="1826"/>
                </a:moveTo>
                <a:lnTo>
                  <a:pt x="109" y="1826"/>
                </a:lnTo>
                <a:lnTo>
                  <a:pt x="107" y="1826"/>
                </a:lnTo>
                <a:lnTo>
                  <a:pt x="105" y="1826"/>
                </a:lnTo>
                <a:lnTo>
                  <a:pt x="105" y="1826"/>
                </a:lnTo>
                <a:lnTo>
                  <a:pt x="107" y="1828"/>
                </a:lnTo>
                <a:lnTo>
                  <a:pt x="109" y="1830"/>
                </a:lnTo>
                <a:lnTo>
                  <a:pt x="109" y="1830"/>
                </a:lnTo>
                <a:lnTo>
                  <a:pt x="111" y="1830"/>
                </a:lnTo>
                <a:lnTo>
                  <a:pt x="113" y="1830"/>
                </a:lnTo>
                <a:lnTo>
                  <a:pt x="113" y="1828"/>
                </a:lnTo>
                <a:lnTo>
                  <a:pt x="113" y="1826"/>
                </a:lnTo>
                <a:lnTo>
                  <a:pt x="111" y="1826"/>
                </a:lnTo>
                <a:close/>
                <a:moveTo>
                  <a:pt x="124" y="1832"/>
                </a:moveTo>
                <a:lnTo>
                  <a:pt x="122" y="1832"/>
                </a:lnTo>
                <a:lnTo>
                  <a:pt x="122" y="1832"/>
                </a:lnTo>
                <a:lnTo>
                  <a:pt x="117" y="1830"/>
                </a:lnTo>
                <a:lnTo>
                  <a:pt x="115" y="1830"/>
                </a:lnTo>
                <a:lnTo>
                  <a:pt x="115" y="1830"/>
                </a:lnTo>
                <a:lnTo>
                  <a:pt x="115" y="1832"/>
                </a:lnTo>
                <a:lnTo>
                  <a:pt x="117" y="1832"/>
                </a:lnTo>
                <a:lnTo>
                  <a:pt x="117" y="1832"/>
                </a:lnTo>
                <a:lnTo>
                  <a:pt x="119" y="1835"/>
                </a:lnTo>
                <a:lnTo>
                  <a:pt x="124" y="1835"/>
                </a:lnTo>
                <a:lnTo>
                  <a:pt x="124" y="1835"/>
                </a:lnTo>
                <a:lnTo>
                  <a:pt x="124" y="1832"/>
                </a:lnTo>
                <a:lnTo>
                  <a:pt x="124" y="1832"/>
                </a:lnTo>
                <a:close/>
                <a:moveTo>
                  <a:pt x="126" y="1694"/>
                </a:moveTo>
                <a:lnTo>
                  <a:pt x="126" y="1694"/>
                </a:lnTo>
                <a:lnTo>
                  <a:pt x="126" y="1696"/>
                </a:lnTo>
                <a:lnTo>
                  <a:pt x="126" y="1696"/>
                </a:lnTo>
                <a:lnTo>
                  <a:pt x="128" y="1696"/>
                </a:lnTo>
                <a:lnTo>
                  <a:pt x="128" y="1696"/>
                </a:lnTo>
                <a:lnTo>
                  <a:pt x="128" y="1694"/>
                </a:lnTo>
                <a:lnTo>
                  <a:pt x="128" y="1694"/>
                </a:lnTo>
                <a:lnTo>
                  <a:pt x="126" y="1694"/>
                </a:lnTo>
                <a:close/>
                <a:moveTo>
                  <a:pt x="251" y="761"/>
                </a:moveTo>
                <a:lnTo>
                  <a:pt x="249" y="761"/>
                </a:lnTo>
                <a:lnTo>
                  <a:pt x="249" y="761"/>
                </a:lnTo>
                <a:lnTo>
                  <a:pt x="249" y="761"/>
                </a:lnTo>
                <a:lnTo>
                  <a:pt x="251" y="763"/>
                </a:lnTo>
                <a:lnTo>
                  <a:pt x="254" y="761"/>
                </a:lnTo>
                <a:lnTo>
                  <a:pt x="251" y="761"/>
                </a:lnTo>
                <a:lnTo>
                  <a:pt x="251" y="761"/>
                </a:lnTo>
                <a:close/>
                <a:moveTo>
                  <a:pt x="499" y="1866"/>
                </a:moveTo>
                <a:lnTo>
                  <a:pt x="499" y="1866"/>
                </a:lnTo>
                <a:lnTo>
                  <a:pt x="499" y="1866"/>
                </a:lnTo>
                <a:lnTo>
                  <a:pt x="499" y="1864"/>
                </a:lnTo>
                <a:lnTo>
                  <a:pt x="499" y="1864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6"/>
                </a:lnTo>
                <a:lnTo>
                  <a:pt x="499" y="1868"/>
                </a:lnTo>
                <a:lnTo>
                  <a:pt x="501" y="1868"/>
                </a:lnTo>
                <a:lnTo>
                  <a:pt x="501" y="1868"/>
                </a:lnTo>
                <a:lnTo>
                  <a:pt x="501" y="1868"/>
                </a:lnTo>
                <a:lnTo>
                  <a:pt x="499" y="1866"/>
                </a:lnTo>
                <a:close/>
                <a:moveTo>
                  <a:pt x="505" y="640"/>
                </a:moveTo>
                <a:lnTo>
                  <a:pt x="505" y="637"/>
                </a:lnTo>
                <a:lnTo>
                  <a:pt x="505" y="637"/>
                </a:lnTo>
                <a:lnTo>
                  <a:pt x="503" y="640"/>
                </a:lnTo>
                <a:lnTo>
                  <a:pt x="503" y="640"/>
                </a:lnTo>
                <a:lnTo>
                  <a:pt x="505" y="640"/>
                </a:lnTo>
                <a:lnTo>
                  <a:pt x="505" y="640"/>
                </a:lnTo>
                <a:close/>
                <a:moveTo>
                  <a:pt x="490" y="637"/>
                </a:moveTo>
                <a:lnTo>
                  <a:pt x="488" y="637"/>
                </a:lnTo>
                <a:lnTo>
                  <a:pt x="486" y="637"/>
                </a:lnTo>
                <a:lnTo>
                  <a:pt x="484" y="637"/>
                </a:lnTo>
                <a:lnTo>
                  <a:pt x="484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37"/>
                </a:lnTo>
                <a:lnTo>
                  <a:pt x="482" y="640"/>
                </a:lnTo>
                <a:lnTo>
                  <a:pt x="484" y="640"/>
                </a:lnTo>
                <a:lnTo>
                  <a:pt x="484" y="642"/>
                </a:lnTo>
                <a:lnTo>
                  <a:pt x="484" y="642"/>
                </a:lnTo>
                <a:lnTo>
                  <a:pt x="486" y="640"/>
                </a:lnTo>
                <a:lnTo>
                  <a:pt x="490" y="640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lnTo>
                  <a:pt x="490" y="637"/>
                </a:lnTo>
                <a:close/>
                <a:moveTo>
                  <a:pt x="515" y="648"/>
                </a:moveTo>
                <a:lnTo>
                  <a:pt x="513" y="650"/>
                </a:lnTo>
                <a:lnTo>
                  <a:pt x="513" y="650"/>
                </a:lnTo>
                <a:lnTo>
                  <a:pt x="513" y="650"/>
                </a:lnTo>
                <a:lnTo>
                  <a:pt x="515" y="648"/>
                </a:lnTo>
                <a:lnTo>
                  <a:pt x="518" y="648"/>
                </a:lnTo>
                <a:lnTo>
                  <a:pt x="518" y="646"/>
                </a:lnTo>
                <a:lnTo>
                  <a:pt x="515" y="646"/>
                </a:lnTo>
                <a:lnTo>
                  <a:pt x="515" y="648"/>
                </a:lnTo>
                <a:close/>
                <a:moveTo>
                  <a:pt x="505" y="1860"/>
                </a:moveTo>
                <a:lnTo>
                  <a:pt x="505" y="1860"/>
                </a:lnTo>
                <a:lnTo>
                  <a:pt x="505" y="1860"/>
                </a:lnTo>
                <a:lnTo>
                  <a:pt x="507" y="1862"/>
                </a:lnTo>
                <a:lnTo>
                  <a:pt x="507" y="1860"/>
                </a:lnTo>
                <a:lnTo>
                  <a:pt x="505" y="1860"/>
                </a:lnTo>
                <a:lnTo>
                  <a:pt x="505" y="1860"/>
                </a:lnTo>
                <a:close/>
                <a:moveTo>
                  <a:pt x="526" y="1872"/>
                </a:moveTo>
                <a:lnTo>
                  <a:pt x="526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8" y="1872"/>
                </a:lnTo>
                <a:lnTo>
                  <a:pt x="526" y="1872"/>
                </a:lnTo>
                <a:close/>
                <a:moveTo>
                  <a:pt x="461" y="644"/>
                </a:moveTo>
                <a:lnTo>
                  <a:pt x="459" y="646"/>
                </a:lnTo>
                <a:lnTo>
                  <a:pt x="463" y="646"/>
                </a:lnTo>
                <a:lnTo>
                  <a:pt x="463" y="646"/>
                </a:lnTo>
                <a:lnTo>
                  <a:pt x="465" y="646"/>
                </a:lnTo>
                <a:lnTo>
                  <a:pt x="463" y="644"/>
                </a:lnTo>
                <a:lnTo>
                  <a:pt x="461" y="644"/>
                </a:lnTo>
                <a:close/>
                <a:moveTo>
                  <a:pt x="461" y="629"/>
                </a:moveTo>
                <a:lnTo>
                  <a:pt x="463" y="629"/>
                </a:lnTo>
                <a:lnTo>
                  <a:pt x="465" y="629"/>
                </a:lnTo>
                <a:lnTo>
                  <a:pt x="465" y="627"/>
                </a:lnTo>
                <a:lnTo>
                  <a:pt x="465" y="627"/>
                </a:lnTo>
                <a:lnTo>
                  <a:pt x="463" y="627"/>
                </a:lnTo>
                <a:lnTo>
                  <a:pt x="463" y="627"/>
                </a:lnTo>
                <a:lnTo>
                  <a:pt x="463" y="627"/>
                </a:lnTo>
                <a:lnTo>
                  <a:pt x="461" y="629"/>
                </a:lnTo>
                <a:lnTo>
                  <a:pt x="461" y="629"/>
                </a:lnTo>
                <a:close/>
                <a:moveTo>
                  <a:pt x="444" y="1887"/>
                </a:moveTo>
                <a:lnTo>
                  <a:pt x="444" y="1887"/>
                </a:lnTo>
                <a:lnTo>
                  <a:pt x="444" y="1885"/>
                </a:lnTo>
                <a:lnTo>
                  <a:pt x="442" y="1885"/>
                </a:lnTo>
                <a:lnTo>
                  <a:pt x="440" y="1885"/>
                </a:lnTo>
                <a:lnTo>
                  <a:pt x="440" y="1885"/>
                </a:lnTo>
                <a:lnTo>
                  <a:pt x="440" y="1887"/>
                </a:lnTo>
                <a:lnTo>
                  <a:pt x="440" y="1889"/>
                </a:lnTo>
                <a:lnTo>
                  <a:pt x="442" y="1889"/>
                </a:lnTo>
                <a:lnTo>
                  <a:pt x="444" y="1889"/>
                </a:lnTo>
                <a:lnTo>
                  <a:pt x="444" y="1889"/>
                </a:lnTo>
                <a:lnTo>
                  <a:pt x="446" y="1889"/>
                </a:lnTo>
                <a:lnTo>
                  <a:pt x="446" y="1891"/>
                </a:lnTo>
                <a:lnTo>
                  <a:pt x="446" y="1889"/>
                </a:lnTo>
                <a:lnTo>
                  <a:pt x="446" y="1889"/>
                </a:lnTo>
                <a:lnTo>
                  <a:pt x="444" y="1887"/>
                </a:lnTo>
                <a:close/>
                <a:moveTo>
                  <a:pt x="469" y="637"/>
                </a:moveTo>
                <a:lnTo>
                  <a:pt x="467" y="635"/>
                </a:lnTo>
                <a:lnTo>
                  <a:pt x="467" y="635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7" y="637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0"/>
                </a:lnTo>
                <a:lnTo>
                  <a:pt x="465" y="642"/>
                </a:lnTo>
                <a:lnTo>
                  <a:pt x="467" y="642"/>
                </a:lnTo>
                <a:lnTo>
                  <a:pt x="465" y="642"/>
                </a:lnTo>
                <a:lnTo>
                  <a:pt x="467" y="644"/>
                </a:lnTo>
                <a:lnTo>
                  <a:pt x="467" y="644"/>
                </a:lnTo>
                <a:lnTo>
                  <a:pt x="467" y="644"/>
                </a:lnTo>
                <a:lnTo>
                  <a:pt x="467" y="642"/>
                </a:lnTo>
                <a:lnTo>
                  <a:pt x="467" y="642"/>
                </a:lnTo>
                <a:lnTo>
                  <a:pt x="469" y="640"/>
                </a:lnTo>
                <a:lnTo>
                  <a:pt x="467" y="637"/>
                </a:lnTo>
                <a:lnTo>
                  <a:pt x="469" y="637"/>
                </a:lnTo>
                <a:lnTo>
                  <a:pt x="469" y="637"/>
                </a:lnTo>
                <a:close/>
                <a:moveTo>
                  <a:pt x="476" y="640"/>
                </a:moveTo>
                <a:lnTo>
                  <a:pt x="476" y="640"/>
                </a:lnTo>
                <a:lnTo>
                  <a:pt x="476" y="640"/>
                </a:lnTo>
                <a:lnTo>
                  <a:pt x="474" y="644"/>
                </a:lnTo>
                <a:lnTo>
                  <a:pt x="471" y="644"/>
                </a:lnTo>
                <a:lnTo>
                  <a:pt x="469" y="646"/>
                </a:lnTo>
                <a:lnTo>
                  <a:pt x="467" y="648"/>
                </a:lnTo>
                <a:lnTo>
                  <a:pt x="467" y="648"/>
                </a:lnTo>
                <a:lnTo>
                  <a:pt x="467" y="648"/>
                </a:lnTo>
                <a:lnTo>
                  <a:pt x="465" y="650"/>
                </a:lnTo>
                <a:lnTo>
                  <a:pt x="465" y="652"/>
                </a:lnTo>
                <a:lnTo>
                  <a:pt x="467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69" y="650"/>
                </a:lnTo>
                <a:lnTo>
                  <a:pt x="471" y="650"/>
                </a:lnTo>
                <a:lnTo>
                  <a:pt x="471" y="648"/>
                </a:lnTo>
                <a:lnTo>
                  <a:pt x="471" y="648"/>
                </a:lnTo>
                <a:lnTo>
                  <a:pt x="471" y="648"/>
                </a:lnTo>
                <a:lnTo>
                  <a:pt x="474" y="648"/>
                </a:lnTo>
                <a:lnTo>
                  <a:pt x="474" y="646"/>
                </a:lnTo>
                <a:lnTo>
                  <a:pt x="474" y="646"/>
                </a:lnTo>
                <a:lnTo>
                  <a:pt x="478" y="642"/>
                </a:lnTo>
                <a:lnTo>
                  <a:pt x="478" y="640"/>
                </a:lnTo>
                <a:lnTo>
                  <a:pt x="478" y="640"/>
                </a:lnTo>
                <a:lnTo>
                  <a:pt x="476" y="640"/>
                </a:lnTo>
                <a:close/>
                <a:moveTo>
                  <a:pt x="585" y="1759"/>
                </a:moveTo>
                <a:lnTo>
                  <a:pt x="585" y="1759"/>
                </a:lnTo>
                <a:lnTo>
                  <a:pt x="585" y="1759"/>
                </a:lnTo>
                <a:lnTo>
                  <a:pt x="585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7" y="1759"/>
                </a:lnTo>
                <a:lnTo>
                  <a:pt x="585" y="1759"/>
                </a:lnTo>
                <a:close/>
                <a:moveTo>
                  <a:pt x="578" y="1759"/>
                </a:moveTo>
                <a:lnTo>
                  <a:pt x="578" y="1759"/>
                </a:lnTo>
                <a:lnTo>
                  <a:pt x="578" y="1757"/>
                </a:lnTo>
                <a:lnTo>
                  <a:pt x="576" y="1757"/>
                </a:lnTo>
                <a:lnTo>
                  <a:pt x="576" y="1757"/>
                </a:lnTo>
                <a:lnTo>
                  <a:pt x="576" y="1759"/>
                </a:lnTo>
                <a:lnTo>
                  <a:pt x="576" y="1759"/>
                </a:lnTo>
                <a:lnTo>
                  <a:pt x="576" y="1759"/>
                </a:lnTo>
                <a:lnTo>
                  <a:pt x="578" y="1759"/>
                </a:lnTo>
                <a:lnTo>
                  <a:pt x="578" y="1759"/>
                </a:lnTo>
                <a:close/>
                <a:moveTo>
                  <a:pt x="578" y="1765"/>
                </a:moveTo>
                <a:lnTo>
                  <a:pt x="578" y="1765"/>
                </a:lnTo>
                <a:lnTo>
                  <a:pt x="578" y="1767"/>
                </a:lnTo>
                <a:lnTo>
                  <a:pt x="578" y="1767"/>
                </a:lnTo>
                <a:lnTo>
                  <a:pt x="578" y="1765"/>
                </a:lnTo>
                <a:lnTo>
                  <a:pt x="578" y="1765"/>
                </a:lnTo>
                <a:lnTo>
                  <a:pt x="578" y="1765"/>
                </a:lnTo>
                <a:close/>
                <a:moveTo>
                  <a:pt x="593" y="1774"/>
                </a:moveTo>
                <a:lnTo>
                  <a:pt x="593" y="1774"/>
                </a:lnTo>
                <a:lnTo>
                  <a:pt x="593" y="1776"/>
                </a:lnTo>
                <a:lnTo>
                  <a:pt x="593" y="1774"/>
                </a:lnTo>
                <a:lnTo>
                  <a:pt x="593" y="1774"/>
                </a:lnTo>
                <a:lnTo>
                  <a:pt x="593" y="1774"/>
                </a:lnTo>
                <a:close/>
                <a:moveTo>
                  <a:pt x="530" y="1872"/>
                </a:moveTo>
                <a:lnTo>
                  <a:pt x="528" y="1872"/>
                </a:lnTo>
                <a:lnTo>
                  <a:pt x="528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lnTo>
                  <a:pt x="530" y="1872"/>
                </a:lnTo>
                <a:close/>
                <a:moveTo>
                  <a:pt x="570" y="1887"/>
                </a:move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91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68" y="1889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lnTo>
                  <a:pt x="570" y="1887"/>
                </a:lnTo>
                <a:close/>
                <a:moveTo>
                  <a:pt x="323" y="1319"/>
                </a:moveTo>
                <a:lnTo>
                  <a:pt x="323" y="1319"/>
                </a:lnTo>
                <a:lnTo>
                  <a:pt x="323" y="1319"/>
                </a:lnTo>
                <a:lnTo>
                  <a:pt x="321" y="1319"/>
                </a:lnTo>
                <a:lnTo>
                  <a:pt x="321" y="1319"/>
                </a:lnTo>
                <a:lnTo>
                  <a:pt x="321" y="1317"/>
                </a:lnTo>
                <a:lnTo>
                  <a:pt x="321" y="1317"/>
                </a:lnTo>
                <a:lnTo>
                  <a:pt x="318" y="1315"/>
                </a:lnTo>
                <a:lnTo>
                  <a:pt x="318" y="1315"/>
                </a:lnTo>
                <a:lnTo>
                  <a:pt x="316" y="1317"/>
                </a:lnTo>
                <a:lnTo>
                  <a:pt x="314" y="1317"/>
                </a:lnTo>
                <a:lnTo>
                  <a:pt x="314" y="1317"/>
                </a:lnTo>
                <a:lnTo>
                  <a:pt x="314" y="1319"/>
                </a:lnTo>
                <a:lnTo>
                  <a:pt x="316" y="1319"/>
                </a:lnTo>
                <a:lnTo>
                  <a:pt x="316" y="1321"/>
                </a:lnTo>
                <a:lnTo>
                  <a:pt x="318" y="1321"/>
                </a:lnTo>
                <a:lnTo>
                  <a:pt x="318" y="1321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19"/>
                </a:lnTo>
                <a:lnTo>
                  <a:pt x="318" y="1321"/>
                </a:lnTo>
                <a:lnTo>
                  <a:pt x="321" y="1321"/>
                </a:lnTo>
                <a:lnTo>
                  <a:pt x="321" y="1321"/>
                </a:lnTo>
                <a:lnTo>
                  <a:pt x="323" y="1321"/>
                </a:lnTo>
                <a:lnTo>
                  <a:pt x="323" y="1321"/>
                </a:lnTo>
                <a:lnTo>
                  <a:pt x="325" y="1321"/>
                </a:lnTo>
                <a:lnTo>
                  <a:pt x="325" y="1321"/>
                </a:lnTo>
                <a:lnTo>
                  <a:pt x="323" y="1319"/>
                </a:lnTo>
                <a:close/>
                <a:moveTo>
                  <a:pt x="566" y="1893"/>
                </a:moveTo>
                <a:lnTo>
                  <a:pt x="566" y="1893"/>
                </a:lnTo>
                <a:lnTo>
                  <a:pt x="566" y="1893"/>
                </a:lnTo>
                <a:lnTo>
                  <a:pt x="566" y="1893"/>
                </a:lnTo>
                <a:lnTo>
                  <a:pt x="566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8" y="1895"/>
                </a:lnTo>
                <a:lnTo>
                  <a:pt x="566" y="1893"/>
                </a:lnTo>
                <a:close/>
                <a:moveTo>
                  <a:pt x="568" y="1897"/>
                </a:moveTo>
                <a:lnTo>
                  <a:pt x="568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70" y="1897"/>
                </a:lnTo>
                <a:lnTo>
                  <a:pt x="568" y="1897"/>
                </a:lnTo>
                <a:close/>
                <a:moveTo>
                  <a:pt x="543" y="1864"/>
                </a:move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lnTo>
                  <a:pt x="543" y="1864"/>
                </a:lnTo>
                <a:close/>
                <a:moveTo>
                  <a:pt x="362" y="1346"/>
                </a:moveTo>
                <a:lnTo>
                  <a:pt x="362" y="1344"/>
                </a:lnTo>
                <a:lnTo>
                  <a:pt x="360" y="1344"/>
                </a:lnTo>
                <a:lnTo>
                  <a:pt x="360" y="1342"/>
                </a:lnTo>
                <a:lnTo>
                  <a:pt x="358" y="1340"/>
                </a:lnTo>
                <a:lnTo>
                  <a:pt x="354" y="1338"/>
                </a:lnTo>
                <a:lnTo>
                  <a:pt x="350" y="1336"/>
                </a:lnTo>
                <a:lnTo>
                  <a:pt x="350" y="1336"/>
                </a:lnTo>
                <a:lnTo>
                  <a:pt x="350" y="1338"/>
                </a:lnTo>
                <a:lnTo>
                  <a:pt x="350" y="1340"/>
                </a:lnTo>
                <a:lnTo>
                  <a:pt x="350" y="1342"/>
                </a:lnTo>
                <a:lnTo>
                  <a:pt x="348" y="1342"/>
                </a:lnTo>
                <a:lnTo>
                  <a:pt x="348" y="1344"/>
                </a:lnTo>
                <a:lnTo>
                  <a:pt x="348" y="1346"/>
                </a:lnTo>
                <a:lnTo>
                  <a:pt x="350" y="1350"/>
                </a:lnTo>
                <a:lnTo>
                  <a:pt x="350" y="1352"/>
                </a:lnTo>
                <a:lnTo>
                  <a:pt x="350" y="1354"/>
                </a:lnTo>
                <a:lnTo>
                  <a:pt x="352" y="1357"/>
                </a:lnTo>
                <a:lnTo>
                  <a:pt x="354" y="1357"/>
                </a:lnTo>
                <a:lnTo>
                  <a:pt x="354" y="1354"/>
                </a:lnTo>
                <a:lnTo>
                  <a:pt x="354" y="1354"/>
                </a:lnTo>
                <a:lnTo>
                  <a:pt x="358" y="1350"/>
                </a:lnTo>
                <a:lnTo>
                  <a:pt x="360" y="1350"/>
                </a:lnTo>
                <a:lnTo>
                  <a:pt x="365" y="1348"/>
                </a:lnTo>
                <a:lnTo>
                  <a:pt x="365" y="1348"/>
                </a:lnTo>
                <a:lnTo>
                  <a:pt x="365" y="1346"/>
                </a:lnTo>
                <a:lnTo>
                  <a:pt x="362" y="1346"/>
                </a:lnTo>
                <a:close/>
                <a:moveTo>
                  <a:pt x="362" y="1690"/>
                </a:move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lnTo>
                  <a:pt x="362" y="1690"/>
                </a:lnTo>
                <a:close/>
                <a:moveTo>
                  <a:pt x="354" y="734"/>
                </a:moveTo>
                <a:lnTo>
                  <a:pt x="354" y="734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4" y="732"/>
                </a:lnTo>
                <a:lnTo>
                  <a:pt x="352" y="734"/>
                </a:lnTo>
                <a:lnTo>
                  <a:pt x="352" y="734"/>
                </a:lnTo>
                <a:lnTo>
                  <a:pt x="352" y="734"/>
                </a:lnTo>
                <a:lnTo>
                  <a:pt x="354" y="734"/>
                </a:lnTo>
                <a:close/>
                <a:moveTo>
                  <a:pt x="369" y="717"/>
                </a:moveTo>
                <a:lnTo>
                  <a:pt x="367" y="719"/>
                </a:lnTo>
                <a:lnTo>
                  <a:pt x="367" y="719"/>
                </a:lnTo>
                <a:lnTo>
                  <a:pt x="367" y="721"/>
                </a:lnTo>
                <a:lnTo>
                  <a:pt x="365" y="721"/>
                </a:lnTo>
                <a:lnTo>
                  <a:pt x="365" y="721"/>
                </a:lnTo>
                <a:lnTo>
                  <a:pt x="367" y="721"/>
                </a:lnTo>
                <a:lnTo>
                  <a:pt x="367" y="721"/>
                </a:lnTo>
                <a:lnTo>
                  <a:pt x="369" y="719"/>
                </a:lnTo>
                <a:lnTo>
                  <a:pt x="371" y="719"/>
                </a:lnTo>
                <a:lnTo>
                  <a:pt x="371" y="717"/>
                </a:lnTo>
                <a:lnTo>
                  <a:pt x="369" y="717"/>
                </a:lnTo>
                <a:close/>
                <a:moveTo>
                  <a:pt x="436" y="1885"/>
                </a:move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6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8" y="1885"/>
                </a:lnTo>
                <a:lnTo>
                  <a:pt x="436" y="1885"/>
                </a:lnTo>
                <a:close/>
                <a:moveTo>
                  <a:pt x="348" y="1329"/>
                </a:moveTo>
                <a:lnTo>
                  <a:pt x="348" y="1329"/>
                </a:lnTo>
                <a:lnTo>
                  <a:pt x="346" y="1327"/>
                </a:lnTo>
                <a:lnTo>
                  <a:pt x="346" y="1327"/>
                </a:lnTo>
                <a:lnTo>
                  <a:pt x="344" y="1325"/>
                </a:lnTo>
                <a:lnTo>
                  <a:pt x="342" y="1325"/>
                </a:lnTo>
                <a:lnTo>
                  <a:pt x="342" y="1327"/>
                </a:lnTo>
                <a:lnTo>
                  <a:pt x="342" y="1327"/>
                </a:lnTo>
                <a:lnTo>
                  <a:pt x="339" y="1325"/>
                </a:lnTo>
                <a:lnTo>
                  <a:pt x="339" y="1325"/>
                </a:lnTo>
                <a:lnTo>
                  <a:pt x="337" y="1325"/>
                </a:lnTo>
                <a:lnTo>
                  <a:pt x="337" y="1325"/>
                </a:lnTo>
                <a:lnTo>
                  <a:pt x="337" y="1327"/>
                </a:lnTo>
                <a:lnTo>
                  <a:pt x="339" y="1327"/>
                </a:lnTo>
                <a:lnTo>
                  <a:pt x="339" y="1329"/>
                </a:lnTo>
                <a:lnTo>
                  <a:pt x="342" y="1327"/>
                </a:lnTo>
                <a:lnTo>
                  <a:pt x="342" y="1329"/>
                </a:lnTo>
                <a:lnTo>
                  <a:pt x="342" y="1331"/>
                </a:lnTo>
                <a:lnTo>
                  <a:pt x="342" y="1331"/>
                </a:lnTo>
                <a:lnTo>
                  <a:pt x="344" y="1331"/>
                </a:lnTo>
                <a:lnTo>
                  <a:pt x="344" y="1331"/>
                </a:lnTo>
                <a:lnTo>
                  <a:pt x="346" y="1331"/>
                </a:lnTo>
                <a:lnTo>
                  <a:pt x="348" y="1329"/>
                </a:lnTo>
                <a:lnTo>
                  <a:pt x="348" y="1329"/>
                </a:lnTo>
                <a:close/>
                <a:moveTo>
                  <a:pt x="335" y="1327"/>
                </a:moveTo>
                <a:lnTo>
                  <a:pt x="333" y="1327"/>
                </a:lnTo>
                <a:lnTo>
                  <a:pt x="333" y="1327"/>
                </a:lnTo>
                <a:lnTo>
                  <a:pt x="333" y="1327"/>
                </a:lnTo>
                <a:lnTo>
                  <a:pt x="333" y="1329"/>
                </a:lnTo>
                <a:lnTo>
                  <a:pt x="335" y="1329"/>
                </a:lnTo>
                <a:lnTo>
                  <a:pt x="335" y="1329"/>
                </a:lnTo>
                <a:lnTo>
                  <a:pt x="335" y="1327"/>
                </a:lnTo>
                <a:lnTo>
                  <a:pt x="335" y="1327"/>
                </a:lnTo>
                <a:lnTo>
                  <a:pt x="335" y="1327"/>
                </a:lnTo>
                <a:close/>
                <a:moveTo>
                  <a:pt x="329" y="1602"/>
                </a:moveTo>
                <a:lnTo>
                  <a:pt x="327" y="1602"/>
                </a:lnTo>
                <a:lnTo>
                  <a:pt x="327" y="1602"/>
                </a:lnTo>
                <a:lnTo>
                  <a:pt x="329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7" y="1604"/>
                </a:lnTo>
                <a:lnTo>
                  <a:pt x="325" y="1604"/>
                </a:lnTo>
                <a:lnTo>
                  <a:pt x="325" y="1604"/>
                </a:lnTo>
                <a:lnTo>
                  <a:pt x="327" y="1606"/>
                </a:lnTo>
                <a:lnTo>
                  <a:pt x="329" y="1606"/>
                </a:lnTo>
                <a:lnTo>
                  <a:pt x="331" y="1606"/>
                </a:lnTo>
                <a:lnTo>
                  <a:pt x="329" y="1604"/>
                </a:lnTo>
                <a:lnTo>
                  <a:pt x="329" y="1602"/>
                </a:lnTo>
                <a:close/>
                <a:moveTo>
                  <a:pt x="373" y="717"/>
                </a:moveTo>
                <a:lnTo>
                  <a:pt x="373" y="719"/>
                </a:lnTo>
                <a:lnTo>
                  <a:pt x="371" y="719"/>
                </a:lnTo>
                <a:lnTo>
                  <a:pt x="373" y="719"/>
                </a:lnTo>
                <a:lnTo>
                  <a:pt x="373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9"/>
                </a:lnTo>
                <a:lnTo>
                  <a:pt x="375" y="717"/>
                </a:lnTo>
                <a:lnTo>
                  <a:pt x="373" y="717"/>
                </a:lnTo>
                <a:close/>
                <a:moveTo>
                  <a:pt x="335" y="1323"/>
                </a:moveTo>
                <a:lnTo>
                  <a:pt x="333" y="1323"/>
                </a:lnTo>
                <a:lnTo>
                  <a:pt x="333" y="1323"/>
                </a:lnTo>
                <a:lnTo>
                  <a:pt x="331" y="1323"/>
                </a:lnTo>
                <a:lnTo>
                  <a:pt x="329" y="1321"/>
                </a:lnTo>
                <a:lnTo>
                  <a:pt x="329" y="1323"/>
                </a:lnTo>
                <a:lnTo>
                  <a:pt x="329" y="1323"/>
                </a:lnTo>
                <a:lnTo>
                  <a:pt x="329" y="1323"/>
                </a:lnTo>
                <a:lnTo>
                  <a:pt x="333" y="1323"/>
                </a:lnTo>
                <a:lnTo>
                  <a:pt x="335" y="1325"/>
                </a:lnTo>
                <a:lnTo>
                  <a:pt x="337" y="1323"/>
                </a:lnTo>
                <a:lnTo>
                  <a:pt x="337" y="1323"/>
                </a:lnTo>
                <a:lnTo>
                  <a:pt x="337" y="1323"/>
                </a:lnTo>
                <a:lnTo>
                  <a:pt x="335" y="1323"/>
                </a:lnTo>
                <a:close/>
                <a:moveTo>
                  <a:pt x="350" y="1711"/>
                </a:moveTo>
                <a:lnTo>
                  <a:pt x="348" y="1711"/>
                </a:lnTo>
                <a:lnTo>
                  <a:pt x="348" y="1711"/>
                </a:lnTo>
                <a:lnTo>
                  <a:pt x="348" y="1711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3"/>
                </a:lnTo>
                <a:lnTo>
                  <a:pt x="350" y="1711"/>
                </a:lnTo>
                <a:lnTo>
                  <a:pt x="350" y="1711"/>
                </a:lnTo>
                <a:lnTo>
                  <a:pt x="350" y="1711"/>
                </a:lnTo>
                <a:close/>
                <a:moveTo>
                  <a:pt x="407" y="640"/>
                </a:moveTo>
                <a:lnTo>
                  <a:pt x="407" y="637"/>
                </a:lnTo>
                <a:lnTo>
                  <a:pt x="407" y="635"/>
                </a:lnTo>
                <a:lnTo>
                  <a:pt x="407" y="635"/>
                </a:lnTo>
                <a:lnTo>
                  <a:pt x="407" y="637"/>
                </a:lnTo>
                <a:lnTo>
                  <a:pt x="404" y="640"/>
                </a:lnTo>
                <a:lnTo>
                  <a:pt x="404" y="640"/>
                </a:lnTo>
                <a:lnTo>
                  <a:pt x="407" y="640"/>
                </a:lnTo>
                <a:close/>
                <a:moveTo>
                  <a:pt x="409" y="1795"/>
                </a:moveTo>
                <a:lnTo>
                  <a:pt x="409" y="1795"/>
                </a:lnTo>
                <a:lnTo>
                  <a:pt x="409" y="1795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7"/>
                </a:lnTo>
                <a:lnTo>
                  <a:pt x="409" y="1795"/>
                </a:lnTo>
                <a:lnTo>
                  <a:pt x="409" y="1795"/>
                </a:lnTo>
                <a:close/>
                <a:moveTo>
                  <a:pt x="413" y="1872"/>
                </a:moveTo>
                <a:lnTo>
                  <a:pt x="413" y="1872"/>
                </a:lnTo>
                <a:lnTo>
                  <a:pt x="413" y="1872"/>
                </a:lnTo>
                <a:lnTo>
                  <a:pt x="413" y="1870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lnTo>
                  <a:pt x="413" y="1872"/>
                </a:lnTo>
                <a:close/>
                <a:moveTo>
                  <a:pt x="413" y="1874"/>
                </a:moveTo>
                <a:lnTo>
                  <a:pt x="413" y="1874"/>
                </a:lnTo>
                <a:lnTo>
                  <a:pt x="413" y="1877"/>
                </a:lnTo>
                <a:lnTo>
                  <a:pt x="413" y="1877"/>
                </a:lnTo>
                <a:lnTo>
                  <a:pt x="415" y="1877"/>
                </a:lnTo>
                <a:lnTo>
                  <a:pt x="415" y="1877"/>
                </a:lnTo>
                <a:lnTo>
                  <a:pt x="415" y="1874"/>
                </a:lnTo>
                <a:lnTo>
                  <a:pt x="413" y="1874"/>
                </a:lnTo>
                <a:close/>
                <a:moveTo>
                  <a:pt x="386" y="692"/>
                </a:move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6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0"/>
                </a:lnTo>
                <a:lnTo>
                  <a:pt x="383" y="692"/>
                </a:lnTo>
                <a:lnTo>
                  <a:pt x="386" y="692"/>
                </a:lnTo>
                <a:close/>
                <a:moveTo>
                  <a:pt x="392" y="707"/>
                </a:moveTo>
                <a:lnTo>
                  <a:pt x="388" y="707"/>
                </a:lnTo>
                <a:lnTo>
                  <a:pt x="386" y="707"/>
                </a:lnTo>
                <a:lnTo>
                  <a:pt x="386" y="709"/>
                </a:lnTo>
                <a:lnTo>
                  <a:pt x="388" y="709"/>
                </a:lnTo>
                <a:lnTo>
                  <a:pt x="388" y="709"/>
                </a:lnTo>
                <a:lnTo>
                  <a:pt x="390" y="709"/>
                </a:lnTo>
                <a:lnTo>
                  <a:pt x="390" y="709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lnTo>
                  <a:pt x="392" y="707"/>
                </a:lnTo>
                <a:close/>
                <a:moveTo>
                  <a:pt x="400" y="696"/>
                </a:moveTo>
                <a:lnTo>
                  <a:pt x="398" y="696"/>
                </a:lnTo>
                <a:lnTo>
                  <a:pt x="398" y="694"/>
                </a:lnTo>
                <a:lnTo>
                  <a:pt x="400" y="694"/>
                </a:lnTo>
                <a:lnTo>
                  <a:pt x="400" y="694"/>
                </a:lnTo>
                <a:lnTo>
                  <a:pt x="400" y="692"/>
                </a:lnTo>
                <a:lnTo>
                  <a:pt x="398" y="692"/>
                </a:lnTo>
                <a:lnTo>
                  <a:pt x="396" y="692"/>
                </a:lnTo>
                <a:lnTo>
                  <a:pt x="396" y="692"/>
                </a:lnTo>
                <a:lnTo>
                  <a:pt x="394" y="694"/>
                </a:lnTo>
                <a:lnTo>
                  <a:pt x="392" y="694"/>
                </a:lnTo>
                <a:lnTo>
                  <a:pt x="392" y="692"/>
                </a:lnTo>
                <a:lnTo>
                  <a:pt x="394" y="692"/>
                </a:lnTo>
                <a:lnTo>
                  <a:pt x="392" y="690"/>
                </a:lnTo>
                <a:lnTo>
                  <a:pt x="390" y="690"/>
                </a:lnTo>
                <a:lnTo>
                  <a:pt x="388" y="690"/>
                </a:lnTo>
                <a:lnTo>
                  <a:pt x="390" y="690"/>
                </a:lnTo>
                <a:lnTo>
                  <a:pt x="388" y="692"/>
                </a:lnTo>
                <a:lnTo>
                  <a:pt x="388" y="692"/>
                </a:lnTo>
                <a:lnTo>
                  <a:pt x="388" y="692"/>
                </a:lnTo>
                <a:lnTo>
                  <a:pt x="388" y="694"/>
                </a:lnTo>
                <a:lnTo>
                  <a:pt x="388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6" y="694"/>
                </a:lnTo>
                <a:lnTo>
                  <a:pt x="383" y="694"/>
                </a:lnTo>
                <a:lnTo>
                  <a:pt x="383" y="694"/>
                </a:lnTo>
                <a:lnTo>
                  <a:pt x="383" y="694"/>
                </a:lnTo>
                <a:lnTo>
                  <a:pt x="381" y="692"/>
                </a:lnTo>
                <a:lnTo>
                  <a:pt x="381" y="692"/>
                </a:lnTo>
                <a:lnTo>
                  <a:pt x="379" y="692"/>
                </a:lnTo>
                <a:lnTo>
                  <a:pt x="379" y="692"/>
                </a:lnTo>
                <a:lnTo>
                  <a:pt x="379" y="692"/>
                </a:lnTo>
                <a:lnTo>
                  <a:pt x="377" y="692"/>
                </a:lnTo>
                <a:lnTo>
                  <a:pt x="377" y="694"/>
                </a:lnTo>
                <a:lnTo>
                  <a:pt x="379" y="694"/>
                </a:lnTo>
                <a:lnTo>
                  <a:pt x="379" y="694"/>
                </a:lnTo>
                <a:lnTo>
                  <a:pt x="381" y="696"/>
                </a:lnTo>
                <a:lnTo>
                  <a:pt x="381" y="696"/>
                </a:lnTo>
                <a:lnTo>
                  <a:pt x="379" y="696"/>
                </a:lnTo>
                <a:lnTo>
                  <a:pt x="379" y="696"/>
                </a:lnTo>
                <a:lnTo>
                  <a:pt x="379" y="698"/>
                </a:lnTo>
                <a:lnTo>
                  <a:pt x="379" y="700"/>
                </a:lnTo>
                <a:lnTo>
                  <a:pt x="379" y="702"/>
                </a:lnTo>
                <a:lnTo>
                  <a:pt x="381" y="702"/>
                </a:lnTo>
                <a:lnTo>
                  <a:pt x="379" y="702"/>
                </a:lnTo>
                <a:lnTo>
                  <a:pt x="379" y="702"/>
                </a:lnTo>
                <a:lnTo>
                  <a:pt x="379" y="700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8"/>
                </a:lnTo>
                <a:lnTo>
                  <a:pt x="377" y="696"/>
                </a:lnTo>
                <a:lnTo>
                  <a:pt x="375" y="696"/>
                </a:lnTo>
                <a:lnTo>
                  <a:pt x="375" y="696"/>
                </a:lnTo>
                <a:lnTo>
                  <a:pt x="373" y="696"/>
                </a:lnTo>
                <a:lnTo>
                  <a:pt x="371" y="698"/>
                </a:lnTo>
                <a:lnTo>
                  <a:pt x="369" y="698"/>
                </a:lnTo>
                <a:lnTo>
                  <a:pt x="367" y="700"/>
                </a:lnTo>
                <a:lnTo>
                  <a:pt x="367" y="702"/>
                </a:lnTo>
                <a:lnTo>
                  <a:pt x="367" y="702"/>
                </a:lnTo>
                <a:lnTo>
                  <a:pt x="369" y="705"/>
                </a:lnTo>
                <a:lnTo>
                  <a:pt x="369" y="709"/>
                </a:lnTo>
                <a:lnTo>
                  <a:pt x="371" y="711"/>
                </a:lnTo>
                <a:lnTo>
                  <a:pt x="373" y="711"/>
                </a:lnTo>
                <a:lnTo>
                  <a:pt x="373" y="711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9"/>
                </a:lnTo>
                <a:lnTo>
                  <a:pt x="373" y="707"/>
                </a:lnTo>
                <a:lnTo>
                  <a:pt x="371" y="709"/>
                </a:lnTo>
                <a:lnTo>
                  <a:pt x="371" y="707"/>
                </a:lnTo>
                <a:lnTo>
                  <a:pt x="373" y="707"/>
                </a:lnTo>
                <a:lnTo>
                  <a:pt x="373" y="707"/>
                </a:lnTo>
                <a:lnTo>
                  <a:pt x="375" y="707"/>
                </a:lnTo>
                <a:lnTo>
                  <a:pt x="375" y="707"/>
                </a:lnTo>
                <a:lnTo>
                  <a:pt x="377" y="707"/>
                </a:lnTo>
                <a:lnTo>
                  <a:pt x="377" y="707"/>
                </a:lnTo>
                <a:lnTo>
                  <a:pt x="375" y="709"/>
                </a:lnTo>
                <a:lnTo>
                  <a:pt x="375" y="709"/>
                </a:lnTo>
                <a:lnTo>
                  <a:pt x="375" y="709"/>
                </a:lnTo>
                <a:lnTo>
                  <a:pt x="377" y="709"/>
                </a:lnTo>
                <a:lnTo>
                  <a:pt x="379" y="709"/>
                </a:lnTo>
                <a:lnTo>
                  <a:pt x="379" y="709"/>
                </a:lnTo>
                <a:lnTo>
                  <a:pt x="379" y="711"/>
                </a:lnTo>
                <a:lnTo>
                  <a:pt x="375" y="713"/>
                </a:lnTo>
                <a:lnTo>
                  <a:pt x="375" y="713"/>
                </a:lnTo>
                <a:lnTo>
                  <a:pt x="375" y="715"/>
                </a:lnTo>
                <a:lnTo>
                  <a:pt x="377" y="715"/>
                </a:lnTo>
                <a:lnTo>
                  <a:pt x="377" y="715"/>
                </a:lnTo>
                <a:lnTo>
                  <a:pt x="379" y="713"/>
                </a:lnTo>
                <a:lnTo>
                  <a:pt x="381" y="711"/>
                </a:lnTo>
                <a:lnTo>
                  <a:pt x="381" y="711"/>
                </a:lnTo>
                <a:lnTo>
                  <a:pt x="381" y="709"/>
                </a:lnTo>
                <a:lnTo>
                  <a:pt x="381" y="709"/>
                </a:lnTo>
                <a:lnTo>
                  <a:pt x="381" y="709"/>
                </a:lnTo>
                <a:lnTo>
                  <a:pt x="383" y="709"/>
                </a:lnTo>
                <a:lnTo>
                  <a:pt x="383" y="707"/>
                </a:lnTo>
                <a:lnTo>
                  <a:pt x="383" y="707"/>
                </a:lnTo>
                <a:lnTo>
                  <a:pt x="386" y="707"/>
                </a:lnTo>
                <a:lnTo>
                  <a:pt x="388" y="705"/>
                </a:lnTo>
                <a:lnTo>
                  <a:pt x="390" y="705"/>
                </a:lnTo>
                <a:lnTo>
                  <a:pt x="392" y="705"/>
                </a:lnTo>
                <a:lnTo>
                  <a:pt x="394" y="702"/>
                </a:lnTo>
                <a:lnTo>
                  <a:pt x="394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2"/>
                </a:lnTo>
                <a:lnTo>
                  <a:pt x="396" y="700"/>
                </a:lnTo>
                <a:lnTo>
                  <a:pt x="394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700"/>
                </a:lnTo>
                <a:lnTo>
                  <a:pt x="392" y="698"/>
                </a:lnTo>
                <a:lnTo>
                  <a:pt x="394" y="700"/>
                </a:lnTo>
                <a:lnTo>
                  <a:pt x="396" y="700"/>
                </a:lnTo>
                <a:lnTo>
                  <a:pt x="400" y="700"/>
                </a:lnTo>
                <a:lnTo>
                  <a:pt x="400" y="700"/>
                </a:lnTo>
                <a:lnTo>
                  <a:pt x="400" y="700"/>
                </a:lnTo>
                <a:lnTo>
                  <a:pt x="402" y="698"/>
                </a:lnTo>
                <a:lnTo>
                  <a:pt x="402" y="698"/>
                </a:lnTo>
                <a:lnTo>
                  <a:pt x="402" y="696"/>
                </a:lnTo>
                <a:lnTo>
                  <a:pt x="400" y="696"/>
                </a:lnTo>
                <a:close/>
                <a:moveTo>
                  <a:pt x="404" y="684"/>
                </a:moveTo>
                <a:lnTo>
                  <a:pt x="404" y="684"/>
                </a:lnTo>
                <a:lnTo>
                  <a:pt x="404" y="682"/>
                </a:lnTo>
                <a:lnTo>
                  <a:pt x="402" y="682"/>
                </a:lnTo>
                <a:lnTo>
                  <a:pt x="400" y="679"/>
                </a:lnTo>
                <a:lnTo>
                  <a:pt x="400" y="682"/>
                </a:lnTo>
                <a:lnTo>
                  <a:pt x="400" y="682"/>
                </a:lnTo>
                <a:lnTo>
                  <a:pt x="400" y="682"/>
                </a:lnTo>
                <a:lnTo>
                  <a:pt x="398" y="682"/>
                </a:lnTo>
                <a:lnTo>
                  <a:pt x="398" y="679"/>
                </a:lnTo>
                <a:lnTo>
                  <a:pt x="396" y="679"/>
                </a:lnTo>
                <a:lnTo>
                  <a:pt x="396" y="679"/>
                </a:lnTo>
                <a:lnTo>
                  <a:pt x="394" y="679"/>
                </a:lnTo>
                <a:lnTo>
                  <a:pt x="394" y="682"/>
                </a:lnTo>
                <a:lnTo>
                  <a:pt x="394" y="682"/>
                </a:lnTo>
                <a:lnTo>
                  <a:pt x="394" y="684"/>
                </a:lnTo>
                <a:lnTo>
                  <a:pt x="394" y="684"/>
                </a:lnTo>
                <a:lnTo>
                  <a:pt x="392" y="684"/>
                </a:lnTo>
                <a:lnTo>
                  <a:pt x="392" y="684"/>
                </a:lnTo>
                <a:lnTo>
                  <a:pt x="390" y="684"/>
                </a:lnTo>
                <a:lnTo>
                  <a:pt x="386" y="688"/>
                </a:lnTo>
                <a:lnTo>
                  <a:pt x="388" y="688"/>
                </a:lnTo>
                <a:lnTo>
                  <a:pt x="392" y="690"/>
                </a:lnTo>
                <a:lnTo>
                  <a:pt x="392" y="690"/>
                </a:lnTo>
                <a:lnTo>
                  <a:pt x="394" y="688"/>
                </a:lnTo>
                <a:lnTo>
                  <a:pt x="394" y="688"/>
                </a:lnTo>
                <a:lnTo>
                  <a:pt x="394" y="688"/>
                </a:lnTo>
                <a:lnTo>
                  <a:pt x="396" y="688"/>
                </a:lnTo>
                <a:lnTo>
                  <a:pt x="396" y="688"/>
                </a:lnTo>
                <a:lnTo>
                  <a:pt x="396" y="686"/>
                </a:lnTo>
                <a:lnTo>
                  <a:pt x="398" y="686"/>
                </a:lnTo>
                <a:lnTo>
                  <a:pt x="398" y="686"/>
                </a:lnTo>
                <a:lnTo>
                  <a:pt x="398" y="688"/>
                </a:lnTo>
                <a:lnTo>
                  <a:pt x="398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0" y="686"/>
                </a:lnTo>
                <a:lnTo>
                  <a:pt x="402" y="684"/>
                </a:lnTo>
                <a:lnTo>
                  <a:pt x="402" y="684"/>
                </a:lnTo>
                <a:lnTo>
                  <a:pt x="402" y="684"/>
                </a:lnTo>
                <a:lnTo>
                  <a:pt x="402" y="686"/>
                </a:lnTo>
                <a:lnTo>
                  <a:pt x="402" y="686"/>
                </a:lnTo>
                <a:lnTo>
                  <a:pt x="404" y="686"/>
                </a:lnTo>
                <a:lnTo>
                  <a:pt x="404" y="686"/>
                </a:lnTo>
                <a:lnTo>
                  <a:pt x="407" y="684"/>
                </a:lnTo>
                <a:lnTo>
                  <a:pt x="407" y="684"/>
                </a:lnTo>
                <a:lnTo>
                  <a:pt x="407" y="682"/>
                </a:lnTo>
                <a:lnTo>
                  <a:pt x="404" y="684"/>
                </a:lnTo>
                <a:close/>
                <a:moveTo>
                  <a:pt x="398" y="679"/>
                </a:moveTo>
                <a:lnTo>
                  <a:pt x="398" y="679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7"/>
                </a:lnTo>
                <a:lnTo>
                  <a:pt x="400" y="675"/>
                </a:lnTo>
                <a:lnTo>
                  <a:pt x="398" y="675"/>
                </a:lnTo>
                <a:lnTo>
                  <a:pt x="396" y="677"/>
                </a:lnTo>
                <a:lnTo>
                  <a:pt x="396" y="677"/>
                </a:lnTo>
                <a:lnTo>
                  <a:pt x="398" y="679"/>
                </a:lnTo>
                <a:lnTo>
                  <a:pt x="398" y="679"/>
                </a:lnTo>
                <a:close/>
                <a:moveTo>
                  <a:pt x="109" y="1755"/>
                </a:move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lnTo>
                  <a:pt x="109" y="1755"/>
                </a:lnTo>
                <a:close/>
                <a:moveTo>
                  <a:pt x="1144" y="195"/>
                </a:moveTo>
                <a:lnTo>
                  <a:pt x="1142" y="193"/>
                </a:lnTo>
                <a:lnTo>
                  <a:pt x="1142" y="193"/>
                </a:lnTo>
                <a:lnTo>
                  <a:pt x="1140" y="193"/>
                </a:lnTo>
                <a:lnTo>
                  <a:pt x="1136" y="191"/>
                </a:lnTo>
                <a:lnTo>
                  <a:pt x="1131" y="191"/>
                </a:lnTo>
                <a:lnTo>
                  <a:pt x="1125" y="191"/>
                </a:lnTo>
                <a:lnTo>
                  <a:pt x="1123" y="191"/>
                </a:lnTo>
                <a:lnTo>
                  <a:pt x="1123" y="191"/>
                </a:lnTo>
                <a:lnTo>
                  <a:pt x="1123" y="193"/>
                </a:lnTo>
                <a:lnTo>
                  <a:pt x="1123" y="195"/>
                </a:lnTo>
                <a:lnTo>
                  <a:pt x="1125" y="197"/>
                </a:lnTo>
                <a:lnTo>
                  <a:pt x="1129" y="197"/>
                </a:lnTo>
                <a:lnTo>
                  <a:pt x="1131" y="197"/>
                </a:lnTo>
                <a:lnTo>
                  <a:pt x="1134" y="197"/>
                </a:lnTo>
                <a:lnTo>
                  <a:pt x="1136" y="197"/>
                </a:lnTo>
                <a:lnTo>
                  <a:pt x="1138" y="197"/>
                </a:lnTo>
                <a:lnTo>
                  <a:pt x="1144" y="195"/>
                </a:lnTo>
                <a:lnTo>
                  <a:pt x="1144" y="195"/>
                </a:lnTo>
                <a:lnTo>
                  <a:pt x="1144" y="195"/>
                </a:lnTo>
                <a:close/>
                <a:moveTo>
                  <a:pt x="1092" y="449"/>
                </a:moveTo>
                <a:lnTo>
                  <a:pt x="1092" y="449"/>
                </a:lnTo>
                <a:lnTo>
                  <a:pt x="1087" y="449"/>
                </a:lnTo>
                <a:lnTo>
                  <a:pt x="1087" y="449"/>
                </a:lnTo>
                <a:lnTo>
                  <a:pt x="1085" y="449"/>
                </a:lnTo>
                <a:lnTo>
                  <a:pt x="1085" y="451"/>
                </a:lnTo>
                <a:lnTo>
                  <a:pt x="1087" y="451"/>
                </a:lnTo>
                <a:lnTo>
                  <a:pt x="1090" y="451"/>
                </a:lnTo>
                <a:lnTo>
                  <a:pt x="1092" y="453"/>
                </a:lnTo>
                <a:lnTo>
                  <a:pt x="1092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3"/>
                </a:lnTo>
                <a:lnTo>
                  <a:pt x="1094" y="451"/>
                </a:lnTo>
                <a:lnTo>
                  <a:pt x="1094" y="451"/>
                </a:lnTo>
                <a:lnTo>
                  <a:pt x="1092" y="449"/>
                </a:lnTo>
                <a:close/>
                <a:moveTo>
                  <a:pt x="1029" y="463"/>
                </a:moveTo>
                <a:lnTo>
                  <a:pt x="1027" y="463"/>
                </a:lnTo>
                <a:lnTo>
                  <a:pt x="1027" y="463"/>
                </a:lnTo>
                <a:lnTo>
                  <a:pt x="1027" y="463"/>
                </a:lnTo>
                <a:lnTo>
                  <a:pt x="1027" y="466"/>
                </a:lnTo>
                <a:lnTo>
                  <a:pt x="1029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31" y="466"/>
                </a:lnTo>
                <a:lnTo>
                  <a:pt x="1029" y="463"/>
                </a:lnTo>
                <a:lnTo>
                  <a:pt x="1029" y="463"/>
                </a:lnTo>
                <a:close/>
                <a:moveTo>
                  <a:pt x="1023" y="461"/>
                </a:moveTo>
                <a:lnTo>
                  <a:pt x="1020" y="461"/>
                </a:lnTo>
                <a:lnTo>
                  <a:pt x="1023" y="463"/>
                </a:lnTo>
                <a:lnTo>
                  <a:pt x="1025" y="463"/>
                </a:lnTo>
                <a:lnTo>
                  <a:pt x="1025" y="463"/>
                </a:lnTo>
                <a:lnTo>
                  <a:pt x="1025" y="461"/>
                </a:lnTo>
                <a:lnTo>
                  <a:pt x="1023" y="461"/>
                </a:lnTo>
                <a:close/>
                <a:moveTo>
                  <a:pt x="1102" y="229"/>
                </a:moveTo>
                <a:lnTo>
                  <a:pt x="1102" y="229"/>
                </a:lnTo>
                <a:lnTo>
                  <a:pt x="1100" y="229"/>
                </a:lnTo>
                <a:lnTo>
                  <a:pt x="1098" y="229"/>
                </a:lnTo>
                <a:lnTo>
                  <a:pt x="1094" y="229"/>
                </a:lnTo>
                <a:lnTo>
                  <a:pt x="1092" y="231"/>
                </a:lnTo>
                <a:lnTo>
                  <a:pt x="1092" y="231"/>
                </a:lnTo>
                <a:lnTo>
                  <a:pt x="1092" y="233"/>
                </a:lnTo>
                <a:lnTo>
                  <a:pt x="1094" y="235"/>
                </a:lnTo>
                <a:lnTo>
                  <a:pt x="1096" y="237"/>
                </a:lnTo>
                <a:lnTo>
                  <a:pt x="1096" y="239"/>
                </a:lnTo>
                <a:lnTo>
                  <a:pt x="1098" y="239"/>
                </a:lnTo>
                <a:lnTo>
                  <a:pt x="1108" y="239"/>
                </a:lnTo>
                <a:lnTo>
                  <a:pt x="1111" y="237"/>
                </a:lnTo>
                <a:lnTo>
                  <a:pt x="1113" y="237"/>
                </a:lnTo>
                <a:lnTo>
                  <a:pt x="1115" y="237"/>
                </a:lnTo>
                <a:lnTo>
                  <a:pt x="1115" y="235"/>
                </a:lnTo>
                <a:lnTo>
                  <a:pt x="1115" y="235"/>
                </a:lnTo>
                <a:lnTo>
                  <a:pt x="1113" y="235"/>
                </a:lnTo>
                <a:lnTo>
                  <a:pt x="1106" y="233"/>
                </a:lnTo>
                <a:lnTo>
                  <a:pt x="1106" y="231"/>
                </a:lnTo>
                <a:lnTo>
                  <a:pt x="1104" y="231"/>
                </a:lnTo>
                <a:lnTo>
                  <a:pt x="1104" y="231"/>
                </a:lnTo>
                <a:lnTo>
                  <a:pt x="1102" y="231"/>
                </a:lnTo>
                <a:lnTo>
                  <a:pt x="1100" y="231"/>
                </a:lnTo>
                <a:lnTo>
                  <a:pt x="1102" y="231"/>
                </a:lnTo>
                <a:lnTo>
                  <a:pt x="1102" y="229"/>
                </a:lnTo>
                <a:close/>
                <a:moveTo>
                  <a:pt x="1131" y="443"/>
                </a:moveTo>
                <a:lnTo>
                  <a:pt x="1129" y="443"/>
                </a:lnTo>
                <a:lnTo>
                  <a:pt x="1129" y="445"/>
                </a:lnTo>
                <a:lnTo>
                  <a:pt x="1127" y="445"/>
                </a:lnTo>
                <a:lnTo>
                  <a:pt x="1125" y="445"/>
                </a:lnTo>
                <a:lnTo>
                  <a:pt x="1125" y="447"/>
                </a:lnTo>
                <a:lnTo>
                  <a:pt x="1125" y="447"/>
                </a:lnTo>
                <a:lnTo>
                  <a:pt x="1131" y="449"/>
                </a:lnTo>
                <a:lnTo>
                  <a:pt x="1131" y="449"/>
                </a:lnTo>
                <a:lnTo>
                  <a:pt x="1131" y="449"/>
                </a:lnTo>
                <a:lnTo>
                  <a:pt x="1134" y="447"/>
                </a:lnTo>
                <a:lnTo>
                  <a:pt x="1134" y="447"/>
                </a:lnTo>
                <a:lnTo>
                  <a:pt x="1134" y="445"/>
                </a:lnTo>
                <a:lnTo>
                  <a:pt x="1134" y="445"/>
                </a:lnTo>
                <a:lnTo>
                  <a:pt x="1134" y="445"/>
                </a:lnTo>
                <a:lnTo>
                  <a:pt x="1131" y="443"/>
                </a:lnTo>
                <a:close/>
                <a:moveTo>
                  <a:pt x="2384" y="1216"/>
                </a:moveTo>
                <a:lnTo>
                  <a:pt x="2384" y="1216"/>
                </a:lnTo>
                <a:lnTo>
                  <a:pt x="2384" y="1216"/>
                </a:lnTo>
                <a:lnTo>
                  <a:pt x="2380" y="1216"/>
                </a:lnTo>
                <a:lnTo>
                  <a:pt x="2380" y="1218"/>
                </a:lnTo>
                <a:lnTo>
                  <a:pt x="2378" y="1218"/>
                </a:lnTo>
                <a:lnTo>
                  <a:pt x="2378" y="1220"/>
                </a:lnTo>
                <a:lnTo>
                  <a:pt x="2380" y="1222"/>
                </a:lnTo>
                <a:lnTo>
                  <a:pt x="2380" y="1222"/>
                </a:lnTo>
                <a:lnTo>
                  <a:pt x="2382" y="1222"/>
                </a:lnTo>
                <a:lnTo>
                  <a:pt x="2384" y="1222"/>
                </a:lnTo>
                <a:lnTo>
                  <a:pt x="2384" y="1220"/>
                </a:lnTo>
                <a:lnTo>
                  <a:pt x="2384" y="1218"/>
                </a:lnTo>
                <a:lnTo>
                  <a:pt x="2384" y="1218"/>
                </a:lnTo>
                <a:lnTo>
                  <a:pt x="2384" y="1216"/>
                </a:lnTo>
                <a:lnTo>
                  <a:pt x="2384" y="1216"/>
                </a:lnTo>
                <a:close/>
                <a:moveTo>
                  <a:pt x="1155" y="398"/>
                </a:moveTo>
                <a:lnTo>
                  <a:pt x="1152" y="396"/>
                </a:lnTo>
                <a:lnTo>
                  <a:pt x="1150" y="396"/>
                </a:lnTo>
                <a:lnTo>
                  <a:pt x="1150" y="396"/>
                </a:lnTo>
                <a:lnTo>
                  <a:pt x="1148" y="396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0" y="398"/>
                </a:lnTo>
                <a:lnTo>
                  <a:pt x="1155" y="401"/>
                </a:lnTo>
                <a:lnTo>
                  <a:pt x="1155" y="401"/>
                </a:lnTo>
                <a:lnTo>
                  <a:pt x="1155" y="401"/>
                </a:lnTo>
                <a:lnTo>
                  <a:pt x="1155" y="398"/>
                </a:lnTo>
                <a:lnTo>
                  <a:pt x="1155" y="398"/>
                </a:lnTo>
                <a:lnTo>
                  <a:pt x="1155" y="398"/>
                </a:lnTo>
                <a:close/>
                <a:moveTo>
                  <a:pt x="1146" y="419"/>
                </a:moveTo>
                <a:lnTo>
                  <a:pt x="1146" y="417"/>
                </a:lnTo>
                <a:lnTo>
                  <a:pt x="1146" y="415"/>
                </a:lnTo>
                <a:lnTo>
                  <a:pt x="1144" y="411"/>
                </a:lnTo>
                <a:lnTo>
                  <a:pt x="1144" y="409"/>
                </a:lnTo>
                <a:lnTo>
                  <a:pt x="1144" y="409"/>
                </a:lnTo>
                <a:lnTo>
                  <a:pt x="1142" y="409"/>
                </a:lnTo>
                <a:lnTo>
                  <a:pt x="1142" y="409"/>
                </a:lnTo>
                <a:lnTo>
                  <a:pt x="1136" y="409"/>
                </a:lnTo>
                <a:lnTo>
                  <a:pt x="1136" y="409"/>
                </a:lnTo>
                <a:lnTo>
                  <a:pt x="1136" y="407"/>
                </a:lnTo>
                <a:lnTo>
                  <a:pt x="1136" y="407"/>
                </a:lnTo>
                <a:lnTo>
                  <a:pt x="1136" y="405"/>
                </a:lnTo>
                <a:lnTo>
                  <a:pt x="1134" y="405"/>
                </a:lnTo>
                <a:lnTo>
                  <a:pt x="1131" y="405"/>
                </a:lnTo>
                <a:lnTo>
                  <a:pt x="1129" y="405"/>
                </a:lnTo>
                <a:lnTo>
                  <a:pt x="1125" y="403"/>
                </a:lnTo>
                <a:lnTo>
                  <a:pt x="1121" y="401"/>
                </a:lnTo>
                <a:lnTo>
                  <a:pt x="1119" y="398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6"/>
                </a:lnTo>
                <a:lnTo>
                  <a:pt x="1115" y="398"/>
                </a:lnTo>
                <a:lnTo>
                  <a:pt x="1115" y="398"/>
                </a:lnTo>
                <a:lnTo>
                  <a:pt x="1115" y="401"/>
                </a:lnTo>
                <a:lnTo>
                  <a:pt x="1115" y="401"/>
                </a:lnTo>
                <a:lnTo>
                  <a:pt x="1115" y="401"/>
                </a:lnTo>
                <a:lnTo>
                  <a:pt x="1113" y="398"/>
                </a:lnTo>
                <a:lnTo>
                  <a:pt x="1111" y="398"/>
                </a:lnTo>
                <a:lnTo>
                  <a:pt x="1106" y="396"/>
                </a:lnTo>
                <a:lnTo>
                  <a:pt x="1102" y="394"/>
                </a:lnTo>
                <a:lnTo>
                  <a:pt x="1102" y="392"/>
                </a:lnTo>
                <a:lnTo>
                  <a:pt x="1098" y="388"/>
                </a:lnTo>
                <a:lnTo>
                  <a:pt x="1094" y="386"/>
                </a:lnTo>
                <a:lnTo>
                  <a:pt x="1094" y="384"/>
                </a:lnTo>
                <a:lnTo>
                  <a:pt x="1094" y="384"/>
                </a:lnTo>
                <a:lnTo>
                  <a:pt x="1094" y="380"/>
                </a:lnTo>
                <a:lnTo>
                  <a:pt x="1094" y="380"/>
                </a:lnTo>
                <a:lnTo>
                  <a:pt x="1096" y="378"/>
                </a:lnTo>
                <a:lnTo>
                  <a:pt x="1096" y="378"/>
                </a:lnTo>
                <a:lnTo>
                  <a:pt x="1096" y="375"/>
                </a:lnTo>
                <a:lnTo>
                  <a:pt x="1096" y="375"/>
                </a:lnTo>
                <a:lnTo>
                  <a:pt x="1096" y="373"/>
                </a:lnTo>
                <a:lnTo>
                  <a:pt x="1096" y="371"/>
                </a:lnTo>
                <a:lnTo>
                  <a:pt x="1094" y="369"/>
                </a:lnTo>
                <a:lnTo>
                  <a:pt x="1090" y="365"/>
                </a:lnTo>
                <a:lnTo>
                  <a:pt x="1090" y="363"/>
                </a:lnTo>
                <a:lnTo>
                  <a:pt x="1087" y="361"/>
                </a:lnTo>
                <a:lnTo>
                  <a:pt x="1083" y="350"/>
                </a:lnTo>
                <a:lnTo>
                  <a:pt x="1083" y="348"/>
                </a:lnTo>
                <a:lnTo>
                  <a:pt x="1083" y="346"/>
                </a:lnTo>
                <a:lnTo>
                  <a:pt x="1081" y="344"/>
                </a:lnTo>
                <a:lnTo>
                  <a:pt x="1081" y="342"/>
                </a:lnTo>
                <a:lnTo>
                  <a:pt x="1081" y="342"/>
                </a:lnTo>
                <a:lnTo>
                  <a:pt x="1081" y="340"/>
                </a:lnTo>
                <a:lnTo>
                  <a:pt x="1081" y="340"/>
                </a:lnTo>
                <a:lnTo>
                  <a:pt x="1081" y="340"/>
                </a:lnTo>
                <a:lnTo>
                  <a:pt x="1079" y="338"/>
                </a:lnTo>
                <a:lnTo>
                  <a:pt x="1077" y="336"/>
                </a:lnTo>
                <a:lnTo>
                  <a:pt x="1075" y="333"/>
                </a:lnTo>
                <a:lnTo>
                  <a:pt x="1071" y="331"/>
                </a:lnTo>
                <a:lnTo>
                  <a:pt x="1064" y="327"/>
                </a:lnTo>
                <a:lnTo>
                  <a:pt x="1060" y="325"/>
                </a:lnTo>
                <a:lnTo>
                  <a:pt x="1058" y="325"/>
                </a:lnTo>
                <a:lnTo>
                  <a:pt x="1058" y="327"/>
                </a:lnTo>
                <a:lnTo>
                  <a:pt x="1056" y="327"/>
                </a:lnTo>
                <a:lnTo>
                  <a:pt x="1056" y="327"/>
                </a:lnTo>
                <a:lnTo>
                  <a:pt x="1050" y="325"/>
                </a:lnTo>
                <a:lnTo>
                  <a:pt x="1048" y="325"/>
                </a:lnTo>
                <a:lnTo>
                  <a:pt x="1043" y="323"/>
                </a:lnTo>
                <a:lnTo>
                  <a:pt x="1041" y="325"/>
                </a:lnTo>
                <a:lnTo>
                  <a:pt x="1041" y="325"/>
                </a:lnTo>
                <a:lnTo>
                  <a:pt x="1043" y="327"/>
                </a:lnTo>
                <a:lnTo>
                  <a:pt x="1043" y="327"/>
                </a:lnTo>
                <a:lnTo>
                  <a:pt x="1043" y="327"/>
                </a:lnTo>
                <a:lnTo>
                  <a:pt x="1041" y="327"/>
                </a:lnTo>
                <a:lnTo>
                  <a:pt x="1039" y="329"/>
                </a:lnTo>
                <a:lnTo>
                  <a:pt x="1039" y="329"/>
                </a:lnTo>
                <a:lnTo>
                  <a:pt x="1039" y="331"/>
                </a:lnTo>
                <a:lnTo>
                  <a:pt x="1043" y="342"/>
                </a:lnTo>
                <a:lnTo>
                  <a:pt x="1043" y="344"/>
                </a:lnTo>
                <a:lnTo>
                  <a:pt x="1043" y="346"/>
                </a:lnTo>
                <a:lnTo>
                  <a:pt x="1043" y="346"/>
                </a:lnTo>
                <a:lnTo>
                  <a:pt x="1043" y="348"/>
                </a:lnTo>
                <a:lnTo>
                  <a:pt x="1046" y="348"/>
                </a:lnTo>
                <a:lnTo>
                  <a:pt x="1046" y="348"/>
                </a:lnTo>
                <a:lnTo>
                  <a:pt x="1046" y="350"/>
                </a:lnTo>
                <a:lnTo>
                  <a:pt x="1046" y="352"/>
                </a:lnTo>
                <a:lnTo>
                  <a:pt x="1048" y="357"/>
                </a:lnTo>
                <a:lnTo>
                  <a:pt x="1050" y="361"/>
                </a:lnTo>
                <a:lnTo>
                  <a:pt x="1054" y="363"/>
                </a:lnTo>
                <a:lnTo>
                  <a:pt x="1052" y="363"/>
                </a:lnTo>
                <a:lnTo>
                  <a:pt x="1052" y="363"/>
                </a:lnTo>
                <a:lnTo>
                  <a:pt x="1052" y="365"/>
                </a:lnTo>
                <a:lnTo>
                  <a:pt x="1052" y="365"/>
                </a:lnTo>
                <a:lnTo>
                  <a:pt x="1052" y="365"/>
                </a:lnTo>
                <a:lnTo>
                  <a:pt x="1048" y="367"/>
                </a:lnTo>
                <a:lnTo>
                  <a:pt x="1046" y="369"/>
                </a:lnTo>
                <a:lnTo>
                  <a:pt x="1046" y="371"/>
                </a:lnTo>
                <a:lnTo>
                  <a:pt x="1046" y="371"/>
                </a:lnTo>
                <a:lnTo>
                  <a:pt x="1043" y="369"/>
                </a:lnTo>
                <a:lnTo>
                  <a:pt x="1043" y="369"/>
                </a:lnTo>
                <a:lnTo>
                  <a:pt x="1041" y="369"/>
                </a:lnTo>
                <a:lnTo>
                  <a:pt x="1041" y="367"/>
                </a:lnTo>
                <a:lnTo>
                  <a:pt x="1039" y="367"/>
                </a:lnTo>
                <a:lnTo>
                  <a:pt x="1039" y="363"/>
                </a:lnTo>
                <a:lnTo>
                  <a:pt x="1037" y="357"/>
                </a:lnTo>
                <a:lnTo>
                  <a:pt x="1035" y="352"/>
                </a:lnTo>
                <a:lnTo>
                  <a:pt x="1033" y="350"/>
                </a:lnTo>
                <a:lnTo>
                  <a:pt x="1033" y="346"/>
                </a:lnTo>
                <a:lnTo>
                  <a:pt x="1033" y="346"/>
                </a:lnTo>
                <a:lnTo>
                  <a:pt x="1031" y="346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4"/>
                </a:lnTo>
                <a:lnTo>
                  <a:pt x="1029" y="342"/>
                </a:lnTo>
                <a:lnTo>
                  <a:pt x="1029" y="342"/>
                </a:lnTo>
                <a:lnTo>
                  <a:pt x="1029" y="342"/>
                </a:lnTo>
                <a:lnTo>
                  <a:pt x="1027" y="340"/>
                </a:lnTo>
                <a:lnTo>
                  <a:pt x="1023" y="340"/>
                </a:lnTo>
                <a:lnTo>
                  <a:pt x="1023" y="338"/>
                </a:lnTo>
                <a:lnTo>
                  <a:pt x="1020" y="338"/>
                </a:lnTo>
                <a:lnTo>
                  <a:pt x="1014" y="333"/>
                </a:lnTo>
                <a:lnTo>
                  <a:pt x="1012" y="333"/>
                </a:lnTo>
                <a:lnTo>
                  <a:pt x="1006" y="333"/>
                </a:lnTo>
                <a:lnTo>
                  <a:pt x="1004" y="333"/>
                </a:lnTo>
                <a:lnTo>
                  <a:pt x="1004" y="336"/>
                </a:lnTo>
                <a:lnTo>
                  <a:pt x="1006" y="338"/>
                </a:lnTo>
                <a:lnTo>
                  <a:pt x="1010" y="340"/>
                </a:lnTo>
                <a:lnTo>
                  <a:pt x="1012" y="340"/>
                </a:lnTo>
                <a:lnTo>
                  <a:pt x="1012" y="342"/>
                </a:lnTo>
                <a:lnTo>
                  <a:pt x="1012" y="342"/>
                </a:lnTo>
                <a:lnTo>
                  <a:pt x="1008" y="344"/>
                </a:lnTo>
                <a:lnTo>
                  <a:pt x="1006" y="344"/>
                </a:lnTo>
                <a:lnTo>
                  <a:pt x="1004" y="346"/>
                </a:lnTo>
                <a:lnTo>
                  <a:pt x="999" y="348"/>
                </a:lnTo>
                <a:lnTo>
                  <a:pt x="997" y="350"/>
                </a:lnTo>
                <a:lnTo>
                  <a:pt x="997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50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5" y="348"/>
                </a:lnTo>
                <a:lnTo>
                  <a:pt x="993" y="350"/>
                </a:lnTo>
                <a:lnTo>
                  <a:pt x="991" y="350"/>
                </a:lnTo>
                <a:lnTo>
                  <a:pt x="989" y="352"/>
                </a:lnTo>
                <a:lnTo>
                  <a:pt x="989" y="352"/>
                </a:lnTo>
                <a:lnTo>
                  <a:pt x="987" y="350"/>
                </a:lnTo>
                <a:lnTo>
                  <a:pt x="987" y="350"/>
                </a:lnTo>
                <a:lnTo>
                  <a:pt x="991" y="348"/>
                </a:lnTo>
                <a:lnTo>
                  <a:pt x="995" y="344"/>
                </a:lnTo>
                <a:lnTo>
                  <a:pt x="995" y="342"/>
                </a:lnTo>
                <a:lnTo>
                  <a:pt x="995" y="342"/>
                </a:lnTo>
                <a:lnTo>
                  <a:pt x="993" y="340"/>
                </a:lnTo>
                <a:lnTo>
                  <a:pt x="985" y="336"/>
                </a:lnTo>
                <a:lnTo>
                  <a:pt x="979" y="336"/>
                </a:lnTo>
                <a:lnTo>
                  <a:pt x="974" y="333"/>
                </a:lnTo>
                <a:lnTo>
                  <a:pt x="970" y="333"/>
                </a:lnTo>
                <a:lnTo>
                  <a:pt x="968" y="333"/>
                </a:lnTo>
                <a:lnTo>
                  <a:pt x="966" y="336"/>
                </a:lnTo>
                <a:lnTo>
                  <a:pt x="964" y="338"/>
                </a:lnTo>
                <a:lnTo>
                  <a:pt x="964" y="338"/>
                </a:lnTo>
                <a:lnTo>
                  <a:pt x="964" y="340"/>
                </a:lnTo>
                <a:lnTo>
                  <a:pt x="964" y="342"/>
                </a:lnTo>
                <a:lnTo>
                  <a:pt x="964" y="342"/>
                </a:lnTo>
                <a:lnTo>
                  <a:pt x="962" y="342"/>
                </a:lnTo>
                <a:lnTo>
                  <a:pt x="962" y="344"/>
                </a:lnTo>
                <a:lnTo>
                  <a:pt x="960" y="342"/>
                </a:lnTo>
                <a:lnTo>
                  <a:pt x="958" y="342"/>
                </a:lnTo>
                <a:lnTo>
                  <a:pt x="953" y="344"/>
                </a:lnTo>
                <a:lnTo>
                  <a:pt x="951" y="344"/>
                </a:lnTo>
                <a:lnTo>
                  <a:pt x="949" y="344"/>
                </a:lnTo>
                <a:lnTo>
                  <a:pt x="949" y="344"/>
                </a:lnTo>
                <a:lnTo>
                  <a:pt x="949" y="344"/>
                </a:lnTo>
                <a:lnTo>
                  <a:pt x="951" y="340"/>
                </a:lnTo>
                <a:lnTo>
                  <a:pt x="953" y="338"/>
                </a:lnTo>
                <a:lnTo>
                  <a:pt x="955" y="338"/>
                </a:lnTo>
                <a:lnTo>
                  <a:pt x="955" y="336"/>
                </a:lnTo>
                <a:lnTo>
                  <a:pt x="955" y="333"/>
                </a:lnTo>
                <a:lnTo>
                  <a:pt x="955" y="333"/>
                </a:lnTo>
                <a:lnTo>
                  <a:pt x="955" y="331"/>
                </a:lnTo>
                <a:lnTo>
                  <a:pt x="955" y="329"/>
                </a:lnTo>
                <a:lnTo>
                  <a:pt x="953" y="327"/>
                </a:lnTo>
                <a:lnTo>
                  <a:pt x="953" y="325"/>
                </a:lnTo>
                <a:lnTo>
                  <a:pt x="953" y="325"/>
                </a:lnTo>
                <a:lnTo>
                  <a:pt x="951" y="325"/>
                </a:lnTo>
                <a:lnTo>
                  <a:pt x="947" y="323"/>
                </a:lnTo>
                <a:lnTo>
                  <a:pt x="935" y="327"/>
                </a:lnTo>
                <a:lnTo>
                  <a:pt x="920" y="331"/>
                </a:lnTo>
                <a:lnTo>
                  <a:pt x="914" y="333"/>
                </a:lnTo>
                <a:lnTo>
                  <a:pt x="909" y="336"/>
                </a:lnTo>
                <a:lnTo>
                  <a:pt x="905" y="338"/>
                </a:lnTo>
                <a:lnTo>
                  <a:pt x="897" y="344"/>
                </a:lnTo>
                <a:lnTo>
                  <a:pt x="893" y="346"/>
                </a:lnTo>
                <a:lnTo>
                  <a:pt x="893" y="348"/>
                </a:lnTo>
                <a:lnTo>
                  <a:pt x="891" y="348"/>
                </a:lnTo>
                <a:lnTo>
                  <a:pt x="893" y="350"/>
                </a:lnTo>
                <a:lnTo>
                  <a:pt x="893" y="350"/>
                </a:lnTo>
                <a:lnTo>
                  <a:pt x="895" y="352"/>
                </a:lnTo>
                <a:lnTo>
                  <a:pt x="895" y="352"/>
                </a:lnTo>
                <a:lnTo>
                  <a:pt x="895" y="352"/>
                </a:lnTo>
                <a:lnTo>
                  <a:pt x="893" y="354"/>
                </a:lnTo>
                <a:lnTo>
                  <a:pt x="891" y="357"/>
                </a:lnTo>
                <a:lnTo>
                  <a:pt x="884" y="361"/>
                </a:lnTo>
                <a:lnTo>
                  <a:pt x="884" y="361"/>
                </a:lnTo>
                <a:lnTo>
                  <a:pt x="884" y="363"/>
                </a:lnTo>
                <a:lnTo>
                  <a:pt x="884" y="365"/>
                </a:lnTo>
                <a:lnTo>
                  <a:pt x="884" y="367"/>
                </a:lnTo>
                <a:lnTo>
                  <a:pt x="884" y="367"/>
                </a:lnTo>
                <a:lnTo>
                  <a:pt x="886" y="369"/>
                </a:lnTo>
                <a:lnTo>
                  <a:pt x="891" y="369"/>
                </a:lnTo>
                <a:lnTo>
                  <a:pt x="893" y="369"/>
                </a:lnTo>
                <a:lnTo>
                  <a:pt x="899" y="369"/>
                </a:lnTo>
                <a:lnTo>
                  <a:pt x="901" y="369"/>
                </a:lnTo>
                <a:lnTo>
                  <a:pt x="901" y="371"/>
                </a:lnTo>
                <a:lnTo>
                  <a:pt x="897" y="373"/>
                </a:lnTo>
                <a:lnTo>
                  <a:pt x="895" y="375"/>
                </a:lnTo>
                <a:lnTo>
                  <a:pt x="895" y="375"/>
                </a:lnTo>
                <a:lnTo>
                  <a:pt x="895" y="375"/>
                </a:lnTo>
                <a:lnTo>
                  <a:pt x="899" y="378"/>
                </a:lnTo>
                <a:lnTo>
                  <a:pt x="903" y="378"/>
                </a:lnTo>
                <a:lnTo>
                  <a:pt x="907" y="375"/>
                </a:lnTo>
                <a:lnTo>
                  <a:pt x="916" y="375"/>
                </a:lnTo>
                <a:lnTo>
                  <a:pt x="932" y="373"/>
                </a:lnTo>
                <a:lnTo>
                  <a:pt x="937" y="373"/>
                </a:lnTo>
                <a:lnTo>
                  <a:pt x="937" y="373"/>
                </a:lnTo>
                <a:lnTo>
                  <a:pt x="937" y="375"/>
                </a:lnTo>
                <a:lnTo>
                  <a:pt x="935" y="375"/>
                </a:lnTo>
                <a:lnTo>
                  <a:pt x="930" y="373"/>
                </a:lnTo>
                <a:lnTo>
                  <a:pt x="928" y="375"/>
                </a:lnTo>
                <a:lnTo>
                  <a:pt x="926" y="375"/>
                </a:lnTo>
                <a:lnTo>
                  <a:pt x="926" y="375"/>
                </a:lnTo>
                <a:lnTo>
                  <a:pt x="928" y="375"/>
                </a:lnTo>
                <a:lnTo>
                  <a:pt x="928" y="378"/>
                </a:lnTo>
                <a:lnTo>
                  <a:pt x="926" y="378"/>
                </a:lnTo>
                <a:lnTo>
                  <a:pt x="924" y="378"/>
                </a:lnTo>
                <a:lnTo>
                  <a:pt x="922" y="378"/>
                </a:lnTo>
                <a:lnTo>
                  <a:pt x="916" y="380"/>
                </a:lnTo>
                <a:lnTo>
                  <a:pt x="907" y="382"/>
                </a:lnTo>
                <a:lnTo>
                  <a:pt x="901" y="382"/>
                </a:lnTo>
                <a:lnTo>
                  <a:pt x="899" y="384"/>
                </a:lnTo>
                <a:lnTo>
                  <a:pt x="895" y="386"/>
                </a:lnTo>
                <a:lnTo>
                  <a:pt x="893" y="386"/>
                </a:lnTo>
                <a:lnTo>
                  <a:pt x="893" y="388"/>
                </a:lnTo>
                <a:lnTo>
                  <a:pt x="895" y="390"/>
                </a:lnTo>
                <a:lnTo>
                  <a:pt x="905" y="396"/>
                </a:lnTo>
                <a:lnTo>
                  <a:pt x="914" y="396"/>
                </a:lnTo>
                <a:lnTo>
                  <a:pt x="922" y="396"/>
                </a:lnTo>
                <a:lnTo>
                  <a:pt x="924" y="396"/>
                </a:lnTo>
                <a:lnTo>
                  <a:pt x="926" y="398"/>
                </a:lnTo>
                <a:lnTo>
                  <a:pt x="928" y="398"/>
                </a:lnTo>
                <a:lnTo>
                  <a:pt x="937" y="396"/>
                </a:lnTo>
                <a:lnTo>
                  <a:pt x="945" y="396"/>
                </a:lnTo>
                <a:lnTo>
                  <a:pt x="947" y="396"/>
                </a:lnTo>
                <a:lnTo>
                  <a:pt x="951" y="396"/>
                </a:lnTo>
                <a:lnTo>
                  <a:pt x="953" y="396"/>
                </a:lnTo>
                <a:lnTo>
                  <a:pt x="958" y="394"/>
                </a:lnTo>
                <a:lnTo>
                  <a:pt x="960" y="394"/>
                </a:lnTo>
                <a:lnTo>
                  <a:pt x="966" y="396"/>
                </a:lnTo>
                <a:lnTo>
                  <a:pt x="968" y="396"/>
                </a:lnTo>
                <a:lnTo>
                  <a:pt x="983" y="401"/>
                </a:lnTo>
                <a:lnTo>
                  <a:pt x="989" y="405"/>
                </a:lnTo>
                <a:lnTo>
                  <a:pt x="991" y="405"/>
                </a:lnTo>
                <a:lnTo>
                  <a:pt x="989" y="405"/>
                </a:lnTo>
                <a:lnTo>
                  <a:pt x="989" y="407"/>
                </a:lnTo>
                <a:lnTo>
                  <a:pt x="983" y="405"/>
                </a:lnTo>
                <a:lnTo>
                  <a:pt x="981" y="407"/>
                </a:lnTo>
                <a:lnTo>
                  <a:pt x="979" y="407"/>
                </a:lnTo>
                <a:lnTo>
                  <a:pt x="976" y="407"/>
                </a:lnTo>
                <a:lnTo>
                  <a:pt x="968" y="407"/>
                </a:lnTo>
                <a:lnTo>
                  <a:pt x="962" y="407"/>
                </a:lnTo>
                <a:lnTo>
                  <a:pt x="958" y="405"/>
                </a:lnTo>
                <a:lnTo>
                  <a:pt x="953" y="405"/>
                </a:lnTo>
                <a:lnTo>
                  <a:pt x="947" y="405"/>
                </a:lnTo>
                <a:lnTo>
                  <a:pt x="935" y="407"/>
                </a:lnTo>
                <a:lnTo>
                  <a:pt x="920" y="409"/>
                </a:lnTo>
                <a:lnTo>
                  <a:pt x="911" y="411"/>
                </a:lnTo>
                <a:lnTo>
                  <a:pt x="909" y="411"/>
                </a:lnTo>
                <a:lnTo>
                  <a:pt x="909" y="411"/>
                </a:lnTo>
                <a:lnTo>
                  <a:pt x="909" y="413"/>
                </a:lnTo>
                <a:lnTo>
                  <a:pt x="911" y="415"/>
                </a:lnTo>
                <a:lnTo>
                  <a:pt x="911" y="417"/>
                </a:lnTo>
                <a:lnTo>
                  <a:pt x="911" y="417"/>
                </a:lnTo>
                <a:lnTo>
                  <a:pt x="914" y="419"/>
                </a:lnTo>
                <a:lnTo>
                  <a:pt x="918" y="424"/>
                </a:lnTo>
                <a:lnTo>
                  <a:pt x="918" y="426"/>
                </a:lnTo>
                <a:lnTo>
                  <a:pt x="920" y="426"/>
                </a:lnTo>
                <a:lnTo>
                  <a:pt x="920" y="428"/>
                </a:lnTo>
                <a:lnTo>
                  <a:pt x="920" y="428"/>
                </a:lnTo>
                <a:lnTo>
                  <a:pt x="926" y="430"/>
                </a:lnTo>
                <a:lnTo>
                  <a:pt x="928" y="430"/>
                </a:lnTo>
                <a:lnTo>
                  <a:pt x="932" y="432"/>
                </a:lnTo>
                <a:lnTo>
                  <a:pt x="939" y="432"/>
                </a:lnTo>
                <a:lnTo>
                  <a:pt x="947" y="432"/>
                </a:lnTo>
                <a:lnTo>
                  <a:pt x="951" y="432"/>
                </a:lnTo>
                <a:lnTo>
                  <a:pt x="955" y="432"/>
                </a:lnTo>
                <a:lnTo>
                  <a:pt x="960" y="434"/>
                </a:lnTo>
                <a:lnTo>
                  <a:pt x="962" y="434"/>
                </a:lnTo>
                <a:lnTo>
                  <a:pt x="962" y="438"/>
                </a:lnTo>
                <a:lnTo>
                  <a:pt x="962" y="438"/>
                </a:lnTo>
                <a:lnTo>
                  <a:pt x="962" y="443"/>
                </a:lnTo>
                <a:lnTo>
                  <a:pt x="962" y="445"/>
                </a:lnTo>
                <a:lnTo>
                  <a:pt x="966" y="449"/>
                </a:lnTo>
                <a:lnTo>
                  <a:pt x="968" y="451"/>
                </a:lnTo>
                <a:lnTo>
                  <a:pt x="968" y="451"/>
                </a:lnTo>
                <a:lnTo>
                  <a:pt x="970" y="451"/>
                </a:lnTo>
                <a:lnTo>
                  <a:pt x="972" y="451"/>
                </a:lnTo>
                <a:lnTo>
                  <a:pt x="976" y="451"/>
                </a:lnTo>
                <a:lnTo>
                  <a:pt x="981" y="451"/>
                </a:lnTo>
                <a:lnTo>
                  <a:pt x="991" y="451"/>
                </a:lnTo>
                <a:lnTo>
                  <a:pt x="995" y="449"/>
                </a:lnTo>
                <a:lnTo>
                  <a:pt x="997" y="449"/>
                </a:lnTo>
                <a:lnTo>
                  <a:pt x="999" y="449"/>
                </a:lnTo>
                <a:lnTo>
                  <a:pt x="1002" y="449"/>
                </a:lnTo>
                <a:lnTo>
                  <a:pt x="1008" y="449"/>
                </a:lnTo>
                <a:lnTo>
                  <a:pt x="1014" y="447"/>
                </a:lnTo>
                <a:lnTo>
                  <a:pt x="1023" y="447"/>
                </a:lnTo>
                <a:lnTo>
                  <a:pt x="1029" y="445"/>
                </a:lnTo>
                <a:lnTo>
                  <a:pt x="1033" y="443"/>
                </a:lnTo>
                <a:lnTo>
                  <a:pt x="1035" y="440"/>
                </a:lnTo>
                <a:lnTo>
                  <a:pt x="1037" y="440"/>
                </a:lnTo>
                <a:lnTo>
                  <a:pt x="1046" y="440"/>
                </a:lnTo>
                <a:lnTo>
                  <a:pt x="1052" y="438"/>
                </a:lnTo>
                <a:lnTo>
                  <a:pt x="1052" y="438"/>
                </a:lnTo>
                <a:lnTo>
                  <a:pt x="1056" y="434"/>
                </a:lnTo>
                <a:lnTo>
                  <a:pt x="1056" y="434"/>
                </a:lnTo>
                <a:lnTo>
                  <a:pt x="1060" y="430"/>
                </a:lnTo>
                <a:lnTo>
                  <a:pt x="1060" y="428"/>
                </a:lnTo>
                <a:lnTo>
                  <a:pt x="1062" y="428"/>
                </a:lnTo>
                <a:lnTo>
                  <a:pt x="1064" y="428"/>
                </a:lnTo>
                <a:lnTo>
                  <a:pt x="1067" y="428"/>
                </a:lnTo>
                <a:lnTo>
                  <a:pt x="1067" y="428"/>
                </a:lnTo>
                <a:lnTo>
                  <a:pt x="1067" y="430"/>
                </a:lnTo>
                <a:lnTo>
                  <a:pt x="1067" y="432"/>
                </a:lnTo>
                <a:lnTo>
                  <a:pt x="1067" y="432"/>
                </a:lnTo>
                <a:lnTo>
                  <a:pt x="1067" y="432"/>
                </a:lnTo>
                <a:lnTo>
                  <a:pt x="1069" y="434"/>
                </a:lnTo>
                <a:lnTo>
                  <a:pt x="1071" y="434"/>
                </a:lnTo>
                <a:lnTo>
                  <a:pt x="1073" y="434"/>
                </a:lnTo>
                <a:lnTo>
                  <a:pt x="1075" y="434"/>
                </a:lnTo>
                <a:lnTo>
                  <a:pt x="1079" y="434"/>
                </a:lnTo>
                <a:lnTo>
                  <a:pt x="1083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6"/>
                </a:lnTo>
                <a:lnTo>
                  <a:pt x="1085" y="438"/>
                </a:lnTo>
                <a:lnTo>
                  <a:pt x="1083" y="440"/>
                </a:lnTo>
                <a:lnTo>
                  <a:pt x="1085" y="440"/>
                </a:lnTo>
                <a:lnTo>
                  <a:pt x="1094" y="443"/>
                </a:lnTo>
                <a:lnTo>
                  <a:pt x="1094" y="440"/>
                </a:lnTo>
                <a:lnTo>
                  <a:pt x="1096" y="440"/>
                </a:lnTo>
                <a:lnTo>
                  <a:pt x="1100" y="443"/>
                </a:lnTo>
                <a:lnTo>
                  <a:pt x="1104" y="443"/>
                </a:lnTo>
                <a:lnTo>
                  <a:pt x="1108" y="443"/>
                </a:lnTo>
                <a:lnTo>
                  <a:pt x="1113" y="443"/>
                </a:lnTo>
                <a:lnTo>
                  <a:pt x="1117" y="443"/>
                </a:lnTo>
                <a:lnTo>
                  <a:pt x="1119" y="443"/>
                </a:lnTo>
                <a:lnTo>
                  <a:pt x="1119" y="443"/>
                </a:lnTo>
                <a:lnTo>
                  <a:pt x="1123" y="440"/>
                </a:lnTo>
                <a:lnTo>
                  <a:pt x="1125" y="440"/>
                </a:lnTo>
                <a:lnTo>
                  <a:pt x="1129" y="438"/>
                </a:lnTo>
                <a:lnTo>
                  <a:pt x="1131" y="438"/>
                </a:lnTo>
                <a:lnTo>
                  <a:pt x="1134" y="434"/>
                </a:lnTo>
                <a:lnTo>
                  <a:pt x="1134" y="434"/>
                </a:lnTo>
                <a:lnTo>
                  <a:pt x="1134" y="432"/>
                </a:lnTo>
                <a:lnTo>
                  <a:pt x="1131" y="432"/>
                </a:lnTo>
                <a:lnTo>
                  <a:pt x="1131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2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30"/>
                </a:lnTo>
                <a:lnTo>
                  <a:pt x="1129" y="428"/>
                </a:lnTo>
                <a:lnTo>
                  <a:pt x="1129" y="428"/>
                </a:lnTo>
                <a:lnTo>
                  <a:pt x="1129" y="426"/>
                </a:lnTo>
                <a:lnTo>
                  <a:pt x="1127" y="426"/>
                </a:lnTo>
                <a:lnTo>
                  <a:pt x="1123" y="426"/>
                </a:lnTo>
                <a:lnTo>
                  <a:pt x="1123" y="428"/>
                </a:lnTo>
                <a:lnTo>
                  <a:pt x="1119" y="428"/>
                </a:lnTo>
                <a:lnTo>
                  <a:pt x="1117" y="430"/>
                </a:lnTo>
                <a:lnTo>
                  <a:pt x="1115" y="432"/>
                </a:lnTo>
                <a:lnTo>
                  <a:pt x="1115" y="434"/>
                </a:lnTo>
                <a:lnTo>
                  <a:pt x="1115" y="432"/>
                </a:lnTo>
                <a:lnTo>
                  <a:pt x="1115" y="430"/>
                </a:lnTo>
                <a:lnTo>
                  <a:pt x="1115" y="428"/>
                </a:lnTo>
                <a:lnTo>
                  <a:pt x="1115" y="426"/>
                </a:lnTo>
                <a:lnTo>
                  <a:pt x="1115" y="426"/>
                </a:lnTo>
                <a:lnTo>
                  <a:pt x="1115" y="426"/>
                </a:lnTo>
                <a:lnTo>
                  <a:pt x="1113" y="426"/>
                </a:lnTo>
                <a:lnTo>
                  <a:pt x="1111" y="424"/>
                </a:lnTo>
                <a:lnTo>
                  <a:pt x="1111" y="424"/>
                </a:lnTo>
                <a:lnTo>
                  <a:pt x="1108" y="422"/>
                </a:lnTo>
                <a:lnTo>
                  <a:pt x="1108" y="422"/>
                </a:lnTo>
                <a:lnTo>
                  <a:pt x="1111" y="422"/>
                </a:lnTo>
                <a:lnTo>
                  <a:pt x="1111" y="422"/>
                </a:lnTo>
                <a:lnTo>
                  <a:pt x="1115" y="424"/>
                </a:lnTo>
                <a:lnTo>
                  <a:pt x="1117" y="424"/>
                </a:lnTo>
                <a:lnTo>
                  <a:pt x="1119" y="424"/>
                </a:lnTo>
                <a:lnTo>
                  <a:pt x="1121" y="424"/>
                </a:lnTo>
                <a:lnTo>
                  <a:pt x="1121" y="424"/>
                </a:lnTo>
                <a:lnTo>
                  <a:pt x="1123" y="424"/>
                </a:lnTo>
                <a:lnTo>
                  <a:pt x="1123" y="422"/>
                </a:lnTo>
                <a:lnTo>
                  <a:pt x="1123" y="422"/>
                </a:lnTo>
                <a:lnTo>
                  <a:pt x="1121" y="422"/>
                </a:lnTo>
                <a:lnTo>
                  <a:pt x="1121" y="419"/>
                </a:lnTo>
                <a:lnTo>
                  <a:pt x="1123" y="419"/>
                </a:lnTo>
                <a:lnTo>
                  <a:pt x="1125" y="417"/>
                </a:lnTo>
                <a:lnTo>
                  <a:pt x="1127" y="417"/>
                </a:lnTo>
                <a:lnTo>
                  <a:pt x="1127" y="417"/>
                </a:lnTo>
                <a:lnTo>
                  <a:pt x="1129" y="417"/>
                </a:lnTo>
                <a:lnTo>
                  <a:pt x="1131" y="419"/>
                </a:lnTo>
                <a:lnTo>
                  <a:pt x="1134" y="419"/>
                </a:lnTo>
                <a:lnTo>
                  <a:pt x="1136" y="422"/>
                </a:lnTo>
                <a:lnTo>
                  <a:pt x="1136" y="419"/>
                </a:lnTo>
                <a:lnTo>
                  <a:pt x="1136" y="419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7"/>
                </a:lnTo>
                <a:lnTo>
                  <a:pt x="1138" y="419"/>
                </a:lnTo>
                <a:lnTo>
                  <a:pt x="1140" y="419"/>
                </a:lnTo>
                <a:lnTo>
                  <a:pt x="1142" y="422"/>
                </a:lnTo>
                <a:lnTo>
                  <a:pt x="1144" y="422"/>
                </a:lnTo>
                <a:lnTo>
                  <a:pt x="1144" y="422"/>
                </a:lnTo>
                <a:lnTo>
                  <a:pt x="1146" y="419"/>
                </a:lnTo>
                <a:close/>
                <a:moveTo>
                  <a:pt x="1140" y="428"/>
                </a:moveTo>
                <a:lnTo>
                  <a:pt x="1142" y="428"/>
                </a:lnTo>
                <a:lnTo>
                  <a:pt x="1142" y="428"/>
                </a:lnTo>
                <a:lnTo>
                  <a:pt x="1144" y="428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6"/>
                </a:lnTo>
                <a:lnTo>
                  <a:pt x="1144" y="424"/>
                </a:lnTo>
                <a:lnTo>
                  <a:pt x="1142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4"/>
                </a:lnTo>
                <a:lnTo>
                  <a:pt x="1140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2" y="426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lnTo>
                  <a:pt x="1140" y="428"/>
                </a:lnTo>
                <a:close/>
                <a:moveTo>
                  <a:pt x="1150" y="445"/>
                </a:moveTo>
                <a:lnTo>
                  <a:pt x="1150" y="445"/>
                </a:lnTo>
                <a:lnTo>
                  <a:pt x="1152" y="443"/>
                </a:lnTo>
                <a:lnTo>
                  <a:pt x="1152" y="443"/>
                </a:lnTo>
                <a:lnTo>
                  <a:pt x="1152" y="445"/>
                </a:lnTo>
                <a:lnTo>
                  <a:pt x="1152" y="445"/>
                </a:lnTo>
                <a:lnTo>
                  <a:pt x="1152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5" y="445"/>
                </a:lnTo>
                <a:lnTo>
                  <a:pt x="1157" y="443"/>
                </a:lnTo>
                <a:lnTo>
                  <a:pt x="1157" y="440"/>
                </a:lnTo>
                <a:lnTo>
                  <a:pt x="1157" y="440"/>
                </a:lnTo>
                <a:lnTo>
                  <a:pt x="1155" y="438"/>
                </a:lnTo>
                <a:lnTo>
                  <a:pt x="1155" y="438"/>
                </a:lnTo>
                <a:lnTo>
                  <a:pt x="1152" y="438"/>
                </a:lnTo>
                <a:lnTo>
                  <a:pt x="1152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38"/>
                </a:lnTo>
                <a:lnTo>
                  <a:pt x="1150" y="440"/>
                </a:lnTo>
                <a:lnTo>
                  <a:pt x="1150" y="443"/>
                </a:lnTo>
                <a:lnTo>
                  <a:pt x="1150" y="443"/>
                </a:lnTo>
                <a:lnTo>
                  <a:pt x="1150" y="445"/>
                </a:lnTo>
                <a:lnTo>
                  <a:pt x="1150" y="445"/>
                </a:lnTo>
                <a:close/>
                <a:moveTo>
                  <a:pt x="1211" y="262"/>
                </a:moveTo>
                <a:lnTo>
                  <a:pt x="1213" y="264"/>
                </a:lnTo>
                <a:lnTo>
                  <a:pt x="1215" y="264"/>
                </a:lnTo>
                <a:lnTo>
                  <a:pt x="1215" y="262"/>
                </a:lnTo>
                <a:lnTo>
                  <a:pt x="1217" y="262"/>
                </a:lnTo>
                <a:lnTo>
                  <a:pt x="1217" y="262"/>
                </a:lnTo>
                <a:lnTo>
                  <a:pt x="1217" y="260"/>
                </a:lnTo>
                <a:lnTo>
                  <a:pt x="1215" y="260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58"/>
                </a:lnTo>
                <a:lnTo>
                  <a:pt x="1211" y="260"/>
                </a:lnTo>
                <a:lnTo>
                  <a:pt x="1209" y="260"/>
                </a:lnTo>
                <a:lnTo>
                  <a:pt x="1205" y="262"/>
                </a:lnTo>
                <a:lnTo>
                  <a:pt x="1203" y="262"/>
                </a:lnTo>
                <a:lnTo>
                  <a:pt x="1203" y="264"/>
                </a:lnTo>
                <a:lnTo>
                  <a:pt x="1203" y="264"/>
                </a:lnTo>
                <a:lnTo>
                  <a:pt x="1203" y="266"/>
                </a:lnTo>
                <a:lnTo>
                  <a:pt x="1205" y="266"/>
                </a:lnTo>
                <a:lnTo>
                  <a:pt x="1207" y="266"/>
                </a:lnTo>
                <a:lnTo>
                  <a:pt x="1207" y="266"/>
                </a:lnTo>
                <a:lnTo>
                  <a:pt x="1207" y="264"/>
                </a:lnTo>
                <a:lnTo>
                  <a:pt x="1211" y="262"/>
                </a:lnTo>
                <a:lnTo>
                  <a:pt x="1211" y="262"/>
                </a:lnTo>
                <a:close/>
                <a:moveTo>
                  <a:pt x="1205" y="329"/>
                </a:moveTo>
                <a:lnTo>
                  <a:pt x="1205" y="329"/>
                </a:lnTo>
                <a:lnTo>
                  <a:pt x="1205" y="327"/>
                </a:lnTo>
                <a:lnTo>
                  <a:pt x="1203" y="329"/>
                </a:lnTo>
                <a:lnTo>
                  <a:pt x="1201" y="329"/>
                </a:lnTo>
                <a:lnTo>
                  <a:pt x="1201" y="331"/>
                </a:lnTo>
                <a:lnTo>
                  <a:pt x="1201" y="331"/>
                </a:lnTo>
                <a:lnTo>
                  <a:pt x="1201" y="333"/>
                </a:lnTo>
                <a:lnTo>
                  <a:pt x="1203" y="336"/>
                </a:lnTo>
                <a:lnTo>
                  <a:pt x="1205" y="336"/>
                </a:lnTo>
                <a:lnTo>
                  <a:pt x="1207" y="336"/>
                </a:lnTo>
                <a:lnTo>
                  <a:pt x="1207" y="333"/>
                </a:lnTo>
                <a:lnTo>
                  <a:pt x="1207" y="333"/>
                </a:lnTo>
                <a:lnTo>
                  <a:pt x="1209" y="331"/>
                </a:lnTo>
                <a:lnTo>
                  <a:pt x="1209" y="331"/>
                </a:lnTo>
                <a:lnTo>
                  <a:pt x="1207" y="331"/>
                </a:lnTo>
                <a:lnTo>
                  <a:pt x="1207" y="329"/>
                </a:lnTo>
                <a:lnTo>
                  <a:pt x="1205" y="329"/>
                </a:lnTo>
                <a:close/>
                <a:moveTo>
                  <a:pt x="1234" y="252"/>
                </a:moveTo>
                <a:lnTo>
                  <a:pt x="1234" y="254"/>
                </a:lnTo>
                <a:lnTo>
                  <a:pt x="1234" y="254"/>
                </a:lnTo>
                <a:lnTo>
                  <a:pt x="1234" y="256"/>
                </a:lnTo>
                <a:lnTo>
                  <a:pt x="1236" y="256"/>
                </a:lnTo>
                <a:lnTo>
                  <a:pt x="1238" y="256"/>
                </a:lnTo>
                <a:lnTo>
                  <a:pt x="1240" y="256"/>
                </a:lnTo>
                <a:lnTo>
                  <a:pt x="1243" y="254"/>
                </a:lnTo>
                <a:lnTo>
                  <a:pt x="1243" y="254"/>
                </a:lnTo>
                <a:lnTo>
                  <a:pt x="1240" y="254"/>
                </a:lnTo>
                <a:lnTo>
                  <a:pt x="1240" y="252"/>
                </a:lnTo>
                <a:lnTo>
                  <a:pt x="1240" y="250"/>
                </a:lnTo>
                <a:lnTo>
                  <a:pt x="1238" y="250"/>
                </a:lnTo>
                <a:lnTo>
                  <a:pt x="1238" y="248"/>
                </a:lnTo>
                <a:lnTo>
                  <a:pt x="1238" y="248"/>
                </a:lnTo>
                <a:lnTo>
                  <a:pt x="1234" y="250"/>
                </a:lnTo>
                <a:lnTo>
                  <a:pt x="1234" y="250"/>
                </a:lnTo>
                <a:lnTo>
                  <a:pt x="1234" y="250"/>
                </a:lnTo>
                <a:lnTo>
                  <a:pt x="1232" y="250"/>
                </a:lnTo>
                <a:lnTo>
                  <a:pt x="1232" y="252"/>
                </a:lnTo>
                <a:lnTo>
                  <a:pt x="1234" y="252"/>
                </a:lnTo>
                <a:lnTo>
                  <a:pt x="1234" y="252"/>
                </a:lnTo>
                <a:close/>
                <a:moveTo>
                  <a:pt x="1136" y="231"/>
                </a:moveTo>
                <a:lnTo>
                  <a:pt x="1136" y="231"/>
                </a:lnTo>
                <a:lnTo>
                  <a:pt x="1138" y="231"/>
                </a:lnTo>
                <a:lnTo>
                  <a:pt x="1142" y="231"/>
                </a:lnTo>
                <a:lnTo>
                  <a:pt x="1148" y="229"/>
                </a:lnTo>
                <a:lnTo>
                  <a:pt x="1155" y="227"/>
                </a:lnTo>
                <a:lnTo>
                  <a:pt x="1152" y="227"/>
                </a:lnTo>
                <a:lnTo>
                  <a:pt x="1150" y="227"/>
                </a:lnTo>
                <a:lnTo>
                  <a:pt x="1146" y="227"/>
                </a:lnTo>
                <a:lnTo>
                  <a:pt x="1144" y="227"/>
                </a:lnTo>
                <a:lnTo>
                  <a:pt x="1142" y="229"/>
                </a:lnTo>
                <a:lnTo>
                  <a:pt x="1138" y="229"/>
                </a:lnTo>
                <a:lnTo>
                  <a:pt x="1136" y="231"/>
                </a:lnTo>
                <a:close/>
                <a:moveTo>
                  <a:pt x="1188" y="302"/>
                </a:moveTo>
                <a:lnTo>
                  <a:pt x="1180" y="304"/>
                </a:lnTo>
                <a:lnTo>
                  <a:pt x="1175" y="304"/>
                </a:lnTo>
                <a:lnTo>
                  <a:pt x="1175" y="306"/>
                </a:lnTo>
                <a:lnTo>
                  <a:pt x="1173" y="306"/>
                </a:lnTo>
                <a:lnTo>
                  <a:pt x="1173" y="306"/>
                </a:lnTo>
                <a:lnTo>
                  <a:pt x="1171" y="306"/>
                </a:lnTo>
                <a:lnTo>
                  <a:pt x="1169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7" y="308"/>
                </a:lnTo>
                <a:lnTo>
                  <a:pt x="1169" y="310"/>
                </a:lnTo>
                <a:lnTo>
                  <a:pt x="1173" y="310"/>
                </a:lnTo>
                <a:lnTo>
                  <a:pt x="1175" y="310"/>
                </a:lnTo>
                <a:lnTo>
                  <a:pt x="1178" y="310"/>
                </a:lnTo>
                <a:lnTo>
                  <a:pt x="1178" y="310"/>
                </a:lnTo>
                <a:lnTo>
                  <a:pt x="1180" y="310"/>
                </a:lnTo>
                <a:lnTo>
                  <a:pt x="1184" y="308"/>
                </a:lnTo>
                <a:lnTo>
                  <a:pt x="1186" y="308"/>
                </a:lnTo>
                <a:lnTo>
                  <a:pt x="1190" y="306"/>
                </a:lnTo>
                <a:lnTo>
                  <a:pt x="1192" y="306"/>
                </a:lnTo>
                <a:lnTo>
                  <a:pt x="1192" y="304"/>
                </a:lnTo>
                <a:lnTo>
                  <a:pt x="1192" y="304"/>
                </a:lnTo>
                <a:lnTo>
                  <a:pt x="1192" y="302"/>
                </a:lnTo>
                <a:lnTo>
                  <a:pt x="1192" y="302"/>
                </a:lnTo>
                <a:lnTo>
                  <a:pt x="1190" y="302"/>
                </a:lnTo>
                <a:lnTo>
                  <a:pt x="1188" y="302"/>
                </a:lnTo>
                <a:close/>
                <a:moveTo>
                  <a:pt x="1117" y="178"/>
                </a:moveTo>
                <a:lnTo>
                  <a:pt x="1117" y="180"/>
                </a:lnTo>
                <a:lnTo>
                  <a:pt x="1115" y="180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3" y="183"/>
                </a:lnTo>
                <a:lnTo>
                  <a:pt x="1115" y="185"/>
                </a:lnTo>
                <a:lnTo>
                  <a:pt x="1115" y="183"/>
                </a:lnTo>
                <a:lnTo>
                  <a:pt x="1119" y="180"/>
                </a:lnTo>
                <a:lnTo>
                  <a:pt x="1119" y="180"/>
                </a:lnTo>
                <a:lnTo>
                  <a:pt x="1117" y="178"/>
                </a:lnTo>
                <a:close/>
                <a:moveTo>
                  <a:pt x="1123" y="243"/>
                </a:moveTo>
                <a:lnTo>
                  <a:pt x="1121" y="239"/>
                </a:lnTo>
                <a:lnTo>
                  <a:pt x="1119" y="239"/>
                </a:lnTo>
                <a:lnTo>
                  <a:pt x="1115" y="239"/>
                </a:lnTo>
                <a:lnTo>
                  <a:pt x="1106" y="241"/>
                </a:lnTo>
                <a:lnTo>
                  <a:pt x="1100" y="241"/>
                </a:lnTo>
                <a:lnTo>
                  <a:pt x="1096" y="243"/>
                </a:lnTo>
                <a:lnTo>
                  <a:pt x="1096" y="245"/>
                </a:lnTo>
                <a:lnTo>
                  <a:pt x="1098" y="248"/>
                </a:lnTo>
                <a:lnTo>
                  <a:pt x="1102" y="248"/>
                </a:lnTo>
                <a:lnTo>
                  <a:pt x="1104" y="248"/>
                </a:lnTo>
                <a:lnTo>
                  <a:pt x="1102" y="250"/>
                </a:lnTo>
                <a:lnTo>
                  <a:pt x="1104" y="252"/>
                </a:lnTo>
                <a:lnTo>
                  <a:pt x="1113" y="250"/>
                </a:lnTo>
                <a:lnTo>
                  <a:pt x="1115" y="250"/>
                </a:lnTo>
                <a:lnTo>
                  <a:pt x="1113" y="254"/>
                </a:lnTo>
                <a:lnTo>
                  <a:pt x="1111" y="256"/>
                </a:lnTo>
                <a:lnTo>
                  <a:pt x="1117" y="256"/>
                </a:lnTo>
                <a:lnTo>
                  <a:pt x="1121" y="254"/>
                </a:lnTo>
                <a:lnTo>
                  <a:pt x="1123" y="254"/>
                </a:lnTo>
                <a:lnTo>
                  <a:pt x="1123" y="252"/>
                </a:lnTo>
                <a:lnTo>
                  <a:pt x="1125" y="252"/>
                </a:lnTo>
                <a:lnTo>
                  <a:pt x="1129" y="250"/>
                </a:lnTo>
                <a:lnTo>
                  <a:pt x="1129" y="250"/>
                </a:lnTo>
                <a:lnTo>
                  <a:pt x="1129" y="250"/>
                </a:lnTo>
                <a:lnTo>
                  <a:pt x="1127" y="248"/>
                </a:lnTo>
                <a:lnTo>
                  <a:pt x="1123" y="245"/>
                </a:lnTo>
                <a:lnTo>
                  <a:pt x="1123" y="245"/>
                </a:lnTo>
                <a:lnTo>
                  <a:pt x="1123" y="243"/>
                </a:lnTo>
                <a:close/>
                <a:moveTo>
                  <a:pt x="1081" y="313"/>
                </a:moveTo>
                <a:lnTo>
                  <a:pt x="1079" y="313"/>
                </a:lnTo>
                <a:lnTo>
                  <a:pt x="1067" y="313"/>
                </a:lnTo>
                <a:lnTo>
                  <a:pt x="1062" y="315"/>
                </a:lnTo>
                <a:lnTo>
                  <a:pt x="1062" y="315"/>
                </a:lnTo>
                <a:lnTo>
                  <a:pt x="1060" y="317"/>
                </a:lnTo>
                <a:lnTo>
                  <a:pt x="1058" y="319"/>
                </a:lnTo>
                <a:lnTo>
                  <a:pt x="1058" y="321"/>
                </a:lnTo>
                <a:lnTo>
                  <a:pt x="1060" y="321"/>
                </a:lnTo>
                <a:lnTo>
                  <a:pt x="1064" y="321"/>
                </a:lnTo>
                <a:lnTo>
                  <a:pt x="1069" y="325"/>
                </a:lnTo>
                <a:lnTo>
                  <a:pt x="1071" y="327"/>
                </a:lnTo>
                <a:lnTo>
                  <a:pt x="1071" y="327"/>
                </a:lnTo>
                <a:lnTo>
                  <a:pt x="1075" y="331"/>
                </a:lnTo>
                <a:lnTo>
                  <a:pt x="1079" y="333"/>
                </a:lnTo>
                <a:lnTo>
                  <a:pt x="1081" y="336"/>
                </a:lnTo>
                <a:lnTo>
                  <a:pt x="1081" y="336"/>
                </a:lnTo>
                <a:lnTo>
                  <a:pt x="1083" y="336"/>
                </a:lnTo>
                <a:lnTo>
                  <a:pt x="1083" y="336"/>
                </a:lnTo>
                <a:lnTo>
                  <a:pt x="1085" y="333"/>
                </a:lnTo>
                <a:lnTo>
                  <a:pt x="1087" y="331"/>
                </a:lnTo>
                <a:lnTo>
                  <a:pt x="1087" y="331"/>
                </a:lnTo>
                <a:lnTo>
                  <a:pt x="1090" y="329"/>
                </a:lnTo>
                <a:lnTo>
                  <a:pt x="1092" y="325"/>
                </a:lnTo>
                <a:lnTo>
                  <a:pt x="1092" y="323"/>
                </a:lnTo>
                <a:lnTo>
                  <a:pt x="1094" y="321"/>
                </a:lnTo>
                <a:lnTo>
                  <a:pt x="1094" y="319"/>
                </a:lnTo>
                <a:lnTo>
                  <a:pt x="1092" y="317"/>
                </a:lnTo>
                <a:lnTo>
                  <a:pt x="1092" y="317"/>
                </a:lnTo>
                <a:lnTo>
                  <a:pt x="1092" y="317"/>
                </a:lnTo>
                <a:lnTo>
                  <a:pt x="1090" y="315"/>
                </a:lnTo>
                <a:lnTo>
                  <a:pt x="1085" y="313"/>
                </a:lnTo>
                <a:lnTo>
                  <a:pt x="1081" y="313"/>
                </a:lnTo>
                <a:close/>
                <a:moveTo>
                  <a:pt x="1092" y="269"/>
                </a:moveTo>
                <a:lnTo>
                  <a:pt x="1090" y="271"/>
                </a:lnTo>
                <a:lnTo>
                  <a:pt x="1090" y="273"/>
                </a:lnTo>
                <a:lnTo>
                  <a:pt x="1087" y="273"/>
                </a:lnTo>
                <a:lnTo>
                  <a:pt x="1087" y="273"/>
                </a:lnTo>
                <a:lnTo>
                  <a:pt x="1090" y="275"/>
                </a:lnTo>
                <a:lnTo>
                  <a:pt x="1092" y="275"/>
                </a:lnTo>
                <a:lnTo>
                  <a:pt x="1096" y="277"/>
                </a:lnTo>
                <a:lnTo>
                  <a:pt x="1100" y="277"/>
                </a:lnTo>
                <a:lnTo>
                  <a:pt x="1104" y="275"/>
                </a:lnTo>
                <a:lnTo>
                  <a:pt x="1104" y="275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3"/>
                </a:lnTo>
                <a:lnTo>
                  <a:pt x="1106" y="271"/>
                </a:lnTo>
                <a:lnTo>
                  <a:pt x="1104" y="271"/>
                </a:lnTo>
                <a:lnTo>
                  <a:pt x="1104" y="269"/>
                </a:lnTo>
                <a:lnTo>
                  <a:pt x="1104" y="266"/>
                </a:lnTo>
                <a:lnTo>
                  <a:pt x="1104" y="266"/>
                </a:lnTo>
                <a:lnTo>
                  <a:pt x="1102" y="266"/>
                </a:lnTo>
                <a:lnTo>
                  <a:pt x="1100" y="264"/>
                </a:lnTo>
                <a:lnTo>
                  <a:pt x="1096" y="264"/>
                </a:lnTo>
                <a:lnTo>
                  <a:pt x="1094" y="264"/>
                </a:lnTo>
                <a:lnTo>
                  <a:pt x="1092" y="266"/>
                </a:lnTo>
                <a:lnTo>
                  <a:pt x="1092" y="269"/>
                </a:lnTo>
                <a:close/>
                <a:moveTo>
                  <a:pt x="1211" y="277"/>
                </a:moveTo>
                <a:lnTo>
                  <a:pt x="1213" y="279"/>
                </a:lnTo>
                <a:lnTo>
                  <a:pt x="1213" y="279"/>
                </a:lnTo>
                <a:lnTo>
                  <a:pt x="1213" y="279"/>
                </a:lnTo>
                <a:lnTo>
                  <a:pt x="1215" y="279"/>
                </a:lnTo>
                <a:lnTo>
                  <a:pt x="1215" y="279"/>
                </a:lnTo>
                <a:lnTo>
                  <a:pt x="1219" y="281"/>
                </a:lnTo>
                <a:lnTo>
                  <a:pt x="1226" y="283"/>
                </a:lnTo>
                <a:lnTo>
                  <a:pt x="1228" y="283"/>
                </a:lnTo>
                <a:lnTo>
                  <a:pt x="1232" y="285"/>
                </a:lnTo>
                <a:lnTo>
                  <a:pt x="1234" y="287"/>
                </a:lnTo>
                <a:lnTo>
                  <a:pt x="1236" y="287"/>
                </a:lnTo>
                <a:lnTo>
                  <a:pt x="1238" y="287"/>
                </a:lnTo>
                <a:lnTo>
                  <a:pt x="1243" y="287"/>
                </a:lnTo>
                <a:lnTo>
                  <a:pt x="1247" y="287"/>
                </a:lnTo>
                <a:lnTo>
                  <a:pt x="1251" y="287"/>
                </a:lnTo>
                <a:lnTo>
                  <a:pt x="1253" y="287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5"/>
                </a:lnTo>
                <a:lnTo>
                  <a:pt x="1253" y="283"/>
                </a:lnTo>
                <a:lnTo>
                  <a:pt x="1253" y="283"/>
                </a:lnTo>
                <a:lnTo>
                  <a:pt x="1253" y="281"/>
                </a:lnTo>
                <a:lnTo>
                  <a:pt x="1253" y="279"/>
                </a:lnTo>
                <a:lnTo>
                  <a:pt x="1253" y="279"/>
                </a:lnTo>
                <a:lnTo>
                  <a:pt x="1253" y="277"/>
                </a:lnTo>
                <a:lnTo>
                  <a:pt x="1253" y="275"/>
                </a:lnTo>
                <a:lnTo>
                  <a:pt x="1253" y="275"/>
                </a:lnTo>
                <a:lnTo>
                  <a:pt x="1253" y="273"/>
                </a:lnTo>
                <a:lnTo>
                  <a:pt x="1251" y="271"/>
                </a:lnTo>
                <a:lnTo>
                  <a:pt x="1251" y="269"/>
                </a:lnTo>
                <a:lnTo>
                  <a:pt x="1249" y="266"/>
                </a:lnTo>
                <a:lnTo>
                  <a:pt x="1247" y="264"/>
                </a:lnTo>
                <a:lnTo>
                  <a:pt x="1243" y="262"/>
                </a:lnTo>
                <a:lnTo>
                  <a:pt x="1240" y="260"/>
                </a:lnTo>
                <a:lnTo>
                  <a:pt x="1236" y="260"/>
                </a:lnTo>
                <a:lnTo>
                  <a:pt x="1234" y="258"/>
                </a:lnTo>
                <a:lnTo>
                  <a:pt x="1230" y="260"/>
                </a:lnTo>
                <a:lnTo>
                  <a:pt x="1222" y="262"/>
                </a:lnTo>
                <a:lnTo>
                  <a:pt x="1219" y="264"/>
                </a:lnTo>
                <a:lnTo>
                  <a:pt x="1217" y="264"/>
                </a:lnTo>
                <a:lnTo>
                  <a:pt x="1215" y="266"/>
                </a:lnTo>
                <a:lnTo>
                  <a:pt x="1215" y="269"/>
                </a:lnTo>
                <a:lnTo>
                  <a:pt x="1215" y="271"/>
                </a:lnTo>
                <a:lnTo>
                  <a:pt x="1213" y="271"/>
                </a:lnTo>
                <a:lnTo>
                  <a:pt x="1211" y="271"/>
                </a:lnTo>
                <a:lnTo>
                  <a:pt x="1209" y="275"/>
                </a:lnTo>
                <a:lnTo>
                  <a:pt x="1209" y="275"/>
                </a:lnTo>
                <a:lnTo>
                  <a:pt x="1209" y="277"/>
                </a:lnTo>
                <a:lnTo>
                  <a:pt x="1209" y="277"/>
                </a:lnTo>
                <a:lnTo>
                  <a:pt x="1209" y="277"/>
                </a:lnTo>
                <a:lnTo>
                  <a:pt x="1211" y="277"/>
                </a:lnTo>
                <a:lnTo>
                  <a:pt x="1211" y="277"/>
                </a:lnTo>
                <a:close/>
                <a:moveTo>
                  <a:pt x="1473" y="631"/>
                </a:moveTo>
                <a:lnTo>
                  <a:pt x="1473" y="629"/>
                </a:lnTo>
                <a:lnTo>
                  <a:pt x="1475" y="629"/>
                </a:lnTo>
                <a:lnTo>
                  <a:pt x="1471" y="629"/>
                </a:lnTo>
                <a:lnTo>
                  <a:pt x="1469" y="631"/>
                </a:lnTo>
                <a:lnTo>
                  <a:pt x="1469" y="631"/>
                </a:lnTo>
                <a:lnTo>
                  <a:pt x="1469" y="631"/>
                </a:lnTo>
                <a:lnTo>
                  <a:pt x="1471" y="631"/>
                </a:lnTo>
                <a:lnTo>
                  <a:pt x="1473" y="631"/>
                </a:lnTo>
                <a:close/>
                <a:moveTo>
                  <a:pt x="1479" y="579"/>
                </a:moveTo>
                <a:lnTo>
                  <a:pt x="1481" y="579"/>
                </a:lnTo>
                <a:lnTo>
                  <a:pt x="1483" y="577"/>
                </a:lnTo>
                <a:lnTo>
                  <a:pt x="1483" y="577"/>
                </a:lnTo>
                <a:lnTo>
                  <a:pt x="1483" y="575"/>
                </a:lnTo>
                <a:lnTo>
                  <a:pt x="1486" y="575"/>
                </a:lnTo>
                <a:lnTo>
                  <a:pt x="1483" y="575"/>
                </a:lnTo>
                <a:lnTo>
                  <a:pt x="1483" y="572"/>
                </a:lnTo>
                <a:lnTo>
                  <a:pt x="1481" y="570"/>
                </a:lnTo>
                <a:lnTo>
                  <a:pt x="1481" y="570"/>
                </a:lnTo>
                <a:lnTo>
                  <a:pt x="1479" y="570"/>
                </a:lnTo>
                <a:lnTo>
                  <a:pt x="1479" y="570"/>
                </a:lnTo>
                <a:lnTo>
                  <a:pt x="1475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0"/>
                </a:lnTo>
                <a:lnTo>
                  <a:pt x="1471" y="572"/>
                </a:lnTo>
                <a:lnTo>
                  <a:pt x="1473" y="575"/>
                </a:lnTo>
                <a:lnTo>
                  <a:pt x="1477" y="579"/>
                </a:lnTo>
                <a:lnTo>
                  <a:pt x="1479" y="579"/>
                </a:lnTo>
                <a:close/>
                <a:moveTo>
                  <a:pt x="1523" y="451"/>
                </a:moveTo>
                <a:lnTo>
                  <a:pt x="1523" y="449"/>
                </a:lnTo>
                <a:lnTo>
                  <a:pt x="1521" y="447"/>
                </a:lnTo>
                <a:lnTo>
                  <a:pt x="1519" y="447"/>
                </a:lnTo>
                <a:lnTo>
                  <a:pt x="1519" y="447"/>
                </a:lnTo>
                <a:lnTo>
                  <a:pt x="1517" y="447"/>
                </a:lnTo>
                <a:lnTo>
                  <a:pt x="1515" y="447"/>
                </a:lnTo>
                <a:lnTo>
                  <a:pt x="1515" y="449"/>
                </a:lnTo>
                <a:lnTo>
                  <a:pt x="1515" y="449"/>
                </a:lnTo>
                <a:lnTo>
                  <a:pt x="1515" y="451"/>
                </a:lnTo>
                <a:lnTo>
                  <a:pt x="1517" y="451"/>
                </a:lnTo>
                <a:lnTo>
                  <a:pt x="1519" y="453"/>
                </a:lnTo>
                <a:lnTo>
                  <a:pt x="1521" y="455"/>
                </a:lnTo>
                <a:lnTo>
                  <a:pt x="1523" y="455"/>
                </a:lnTo>
                <a:lnTo>
                  <a:pt x="1523" y="455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3"/>
                </a:lnTo>
                <a:lnTo>
                  <a:pt x="1523" y="451"/>
                </a:lnTo>
                <a:lnTo>
                  <a:pt x="1523" y="451"/>
                </a:lnTo>
                <a:close/>
                <a:moveTo>
                  <a:pt x="1467" y="728"/>
                </a:moveTo>
                <a:lnTo>
                  <a:pt x="1467" y="728"/>
                </a:lnTo>
                <a:lnTo>
                  <a:pt x="1467" y="726"/>
                </a:lnTo>
                <a:lnTo>
                  <a:pt x="1469" y="726"/>
                </a:lnTo>
                <a:lnTo>
                  <a:pt x="1469" y="723"/>
                </a:lnTo>
                <a:lnTo>
                  <a:pt x="1469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1"/>
                </a:lnTo>
                <a:lnTo>
                  <a:pt x="1467" y="723"/>
                </a:lnTo>
                <a:lnTo>
                  <a:pt x="1467" y="723"/>
                </a:lnTo>
                <a:lnTo>
                  <a:pt x="1465" y="726"/>
                </a:lnTo>
                <a:lnTo>
                  <a:pt x="1465" y="728"/>
                </a:lnTo>
                <a:lnTo>
                  <a:pt x="1465" y="728"/>
                </a:lnTo>
                <a:lnTo>
                  <a:pt x="1465" y="728"/>
                </a:lnTo>
                <a:lnTo>
                  <a:pt x="1467" y="728"/>
                </a:lnTo>
                <a:close/>
                <a:moveTo>
                  <a:pt x="1481" y="560"/>
                </a:move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3" y="558"/>
                </a:lnTo>
                <a:lnTo>
                  <a:pt x="1481" y="558"/>
                </a:lnTo>
                <a:lnTo>
                  <a:pt x="1479" y="558"/>
                </a:lnTo>
                <a:lnTo>
                  <a:pt x="1477" y="558"/>
                </a:lnTo>
                <a:lnTo>
                  <a:pt x="1479" y="558"/>
                </a:lnTo>
                <a:lnTo>
                  <a:pt x="1479" y="560"/>
                </a:lnTo>
                <a:lnTo>
                  <a:pt x="1481" y="560"/>
                </a:lnTo>
                <a:close/>
                <a:moveTo>
                  <a:pt x="1509" y="455"/>
                </a:moveTo>
                <a:lnTo>
                  <a:pt x="1507" y="455"/>
                </a:lnTo>
                <a:lnTo>
                  <a:pt x="1504" y="455"/>
                </a:lnTo>
                <a:lnTo>
                  <a:pt x="1504" y="455"/>
                </a:lnTo>
                <a:lnTo>
                  <a:pt x="1502" y="455"/>
                </a:lnTo>
                <a:lnTo>
                  <a:pt x="1498" y="457"/>
                </a:lnTo>
                <a:lnTo>
                  <a:pt x="1496" y="457"/>
                </a:lnTo>
                <a:lnTo>
                  <a:pt x="1496" y="457"/>
                </a:lnTo>
                <a:lnTo>
                  <a:pt x="1494" y="461"/>
                </a:lnTo>
                <a:lnTo>
                  <a:pt x="1490" y="463"/>
                </a:lnTo>
                <a:lnTo>
                  <a:pt x="1490" y="468"/>
                </a:lnTo>
                <a:lnTo>
                  <a:pt x="1488" y="470"/>
                </a:lnTo>
                <a:lnTo>
                  <a:pt x="1488" y="472"/>
                </a:lnTo>
                <a:lnTo>
                  <a:pt x="1490" y="476"/>
                </a:lnTo>
                <a:lnTo>
                  <a:pt x="1490" y="478"/>
                </a:lnTo>
                <a:lnTo>
                  <a:pt x="1492" y="480"/>
                </a:lnTo>
                <a:lnTo>
                  <a:pt x="1492" y="480"/>
                </a:lnTo>
                <a:lnTo>
                  <a:pt x="1494" y="482"/>
                </a:lnTo>
                <a:lnTo>
                  <a:pt x="1494" y="482"/>
                </a:lnTo>
                <a:lnTo>
                  <a:pt x="1496" y="482"/>
                </a:lnTo>
                <a:lnTo>
                  <a:pt x="1502" y="482"/>
                </a:lnTo>
                <a:lnTo>
                  <a:pt x="1507" y="480"/>
                </a:lnTo>
                <a:lnTo>
                  <a:pt x="1511" y="480"/>
                </a:lnTo>
                <a:lnTo>
                  <a:pt x="1515" y="478"/>
                </a:lnTo>
                <a:lnTo>
                  <a:pt x="1517" y="478"/>
                </a:lnTo>
                <a:lnTo>
                  <a:pt x="1519" y="476"/>
                </a:lnTo>
                <a:lnTo>
                  <a:pt x="1519" y="474"/>
                </a:lnTo>
                <a:lnTo>
                  <a:pt x="1519" y="472"/>
                </a:lnTo>
                <a:lnTo>
                  <a:pt x="1519" y="470"/>
                </a:lnTo>
                <a:lnTo>
                  <a:pt x="1519" y="463"/>
                </a:lnTo>
                <a:lnTo>
                  <a:pt x="1519" y="463"/>
                </a:lnTo>
                <a:lnTo>
                  <a:pt x="1519" y="461"/>
                </a:lnTo>
                <a:lnTo>
                  <a:pt x="1521" y="461"/>
                </a:lnTo>
                <a:lnTo>
                  <a:pt x="1521" y="459"/>
                </a:lnTo>
                <a:lnTo>
                  <a:pt x="1519" y="459"/>
                </a:lnTo>
                <a:lnTo>
                  <a:pt x="1519" y="457"/>
                </a:lnTo>
                <a:lnTo>
                  <a:pt x="1519" y="457"/>
                </a:lnTo>
                <a:lnTo>
                  <a:pt x="1511" y="455"/>
                </a:lnTo>
                <a:lnTo>
                  <a:pt x="1509" y="455"/>
                </a:lnTo>
                <a:close/>
                <a:moveTo>
                  <a:pt x="1450" y="650"/>
                </a:moveTo>
                <a:lnTo>
                  <a:pt x="1450" y="650"/>
                </a:lnTo>
                <a:lnTo>
                  <a:pt x="1450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8" y="650"/>
                </a:lnTo>
                <a:lnTo>
                  <a:pt x="1446" y="652"/>
                </a:lnTo>
                <a:lnTo>
                  <a:pt x="1448" y="652"/>
                </a:lnTo>
                <a:lnTo>
                  <a:pt x="1450" y="650"/>
                </a:lnTo>
                <a:close/>
                <a:moveTo>
                  <a:pt x="1448" y="784"/>
                </a:moveTo>
                <a:lnTo>
                  <a:pt x="1448" y="784"/>
                </a:lnTo>
                <a:lnTo>
                  <a:pt x="1450" y="784"/>
                </a:lnTo>
                <a:lnTo>
                  <a:pt x="1450" y="784"/>
                </a:lnTo>
                <a:lnTo>
                  <a:pt x="1450" y="782"/>
                </a:lnTo>
                <a:lnTo>
                  <a:pt x="1448" y="782"/>
                </a:lnTo>
                <a:lnTo>
                  <a:pt x="1448" y="782"/>
                </a:lnTo>
                <a:lnTo>
                  <a:pt x="1448" y="784"/>
                </a:lnTo>
                <a:lnTo>
                  <a:pt x="1448" y="784"/>
                </a:lnTo>
                <a:close/>
                <a:moveTo>
                  <a:pt x="1450" y="713"/>
                </a:moveTo>
                <a:lnTo>
                  <a:pt x="1450" y="713"/>
                </a:lnTo>
                <a:lnTo>
                  <a:pt x="1450" y="715"/>
                </a:lnTo>
                <a:lnTo>
                  <a:pt x="1450" y="715"/>
                </a:lnTo>
                <a:lnTo>
                  <a:pt x="1450" y="715"/>
                </a:lnTo>
                <a:lnTo>
                  <a:pt x="1452" y="713"/>
                </a:lnTo>
                <a:lnTo>
                  <a:pt x="1452" y="713"/>
                </a:lnTo>
                <a:lnTo>
                  <a:pt x="1450" y="713"/>
                </a:lnTo>
                <a:lnTo>
                  <a:pt x="1450" y="713"/>
                </a:lnTo>
                <a:close/>
                <a:moveTo>
                  <a:pt x="1450" y="726"/>
                </a:moveTo>
                <a:lnTo>
                  <a:pt x="1454" y="723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4" y="721"/>
                </a:lnTo>
                <a:lnTo>
                  <a:pt x="1452" y="723"/>
                </a:lnTo>
                <a:lnTo>
                  <a:pt x="1452" y="723"/>
                </a:lnTo>
                <a:lnTo>
                  <a:pt x="1450" y="723"/>
                </a:lnTo>
                <a:lnTo>
                  <a:pt x="1450" y="723"/>
                </a:lnTo>
                <a:lnTo>
                  <a:pt x="1448" y="723"/>
                </a:lnTo>
                <a:lnTo>
                  <a:pt x="1448" y="723"/>
                </a:lnTo>
                <a:lnTo>
                  <a:pt x="1448" y="726"/>
                </a:lnTo>
                <a:lnTo>
                  <a:pt x="1448" y="726"/>
                </a:lnTo>
                <a:lnTo>
                  <a:pt x="1450" y="726"/>
                </a:lnTo>
                <a:close/>
                <a:moveTo>
                  <a:pt x="1222" y="428"/>
                </a:moveTo>
                <a:lnTo>
                  <a:pt x="1222" y="430"/>
                </a:lnTo>
                <a:lnTo>
                  <a:pt x="1222" y="430"/>
                </a:lnTo>
                <a:lnTo>
                  <a:pt x="1224" y="430"/>
                </a:lnTo>
                <a:lnTo>
                  <a:pt x="1224" y="430"/>
                </a:lnTo>
                <a:lnTo>
                  <a:pt x="1226" y="428"/>
                </a:lnTo>
                <a:lnTo>
                  <a:pt x="1226" y="428"/>
                </a:lnTo>
                <a:lnTo>
                  <a:pt x="1226" y="426"/>
                </a:lnTo>
                <a:lnTo>
                  <a:pt x="1226" y="426"/>
                </a:lnTo>
                <a:lnTo>
                  <a:pt x="1224" y="424"/>
                </a:lnTo>
                <a:lnTo>
                  <a:pt x="1224" y="424"/>
                </a:lnTo>
                <a:lnTo>
                  <a:pt x="1222" y="422"/>
                </a:lnTo>
                <a:lnTo>
                  <a:pt x="1219" y="422"/>
                </a:lnTo>
                <a:lnTo>
                  <a:pt x="1219" y="424"/>
                </a:lnTo>
                <a:lnTo>
                  <a:pt x="1217" y="424"/>
                </a:lnTo>
                <a:lnTo>
                  <a:pt x="1217" y="426"/>
                </a:lnTo>
                <a:lnTo>
                  <a:pt x="1217" y="426"/>
                </a:lnTo>
                <a:lnTo>
                  <a:pt x="1217" y="428"/>
                </a:lnTo>
                <a:lnTo>
                  <a:pt x="1217" y="428"/>
                </a:lnTo>
                <a:lnTo>
                  <a:pt x="1217" y="430"/>
                </a:lnTo>
                <a:lnTo>
                  <a:pt x="1219" y="430"/>
                </a:lnTo>
                <a:lnTo>
                  <a:pt x="1219" y="428"/>
                </a:lnTo>
                <a:lnTo>
                  <a:pt x="1219" y="428"/>
                </a:lnTo>
                <a:lnTo>
                  <a:pt x="1219" y="426"/>
                </a:lnTo>
                <a:lnTo>
                  <a:pt x="1219" y="424"/>
                </a:lnTo>
                <a:lnTo>
                  <a:pt x="1219" y="424"/>
                </a:lnTo>
                <a:lnTo>
                  <a:pt x="1219" y="424"/>
                </a:lnTo>
                <a:lnTo>
                  <a:pt x="1222" y="424"/>
                </a:lnTo>
                <a:lnTo>
                  <a:pt x="1222" y="426"/>
                </a:lnTo>
                <a:lnTo>
                  <a:pt x="1222" y="428"/>
                </a:lnTo>
                <a:lnTo>
                  <a:pt x="1222" y="428"/>
                </a:lnTo>
                <a:lnTo>
                  <a:pt x="1222" y="428"/>
                </a:lnTo>
                <a:close/>
                <a:moveTo>
                  <a:pt x="1207" y="350"/>
                </a:moveTo>
                <a:lnTo>
                  <a:pt x="1209" y="350"/>
                </a:lnTo>
                <a:lnTo>
                  <a:pt x="1211" y="348"/>
                </a:lnTo>
                <a:lnTo>
                  <a:pt x="1211" y="348"/>
                </a:lnTo>
                <a:lnTo>
                  <a:pt x="1211" y="346"/>
                </a:lnTo>
                <a:lnTo>
                  <a:pt x="1209" y="344"/>
                </a:lnTo>
                <a:lnTo>
                  <a:pt x="1209" y="342"/>
                </a:lnTo>
                <a:lnTo>
                  <a:pt x="1209" y="342"/>
                </a:lnTo>
                <a:lnTo>
                  <a:pt x="1207" y="342"/>
                </a:lnTo>
                <a:lnTo>
                  <a:pt x="1205" y="342"/>
                </a:lnTo>
                <a:lnTo>
                  <a:pt x="1203" y="344"/>
                </a:lnTo>
                <a:lnTo>
                  <a:pt x="1201" y="344"/>
                </a:lnTo>
                <a:lnTo>
                  <a:pt x="1201" y="344"/>
                </a:lnTo>
                <a:lnTo>
                  <a:pt x="1201" y="342"/>
                </a:lnTo>
                <a:lnTo>
                  <a:pt x="1201" y="342"/>
                </a:lnTo>
                <a:lnTo>
                  <a:pt x="1201" y="340"/>
                </a:lnTo>
                <a:lnTo>
                  <a:pt x="1199" y="338"/>
                </a:lnTo>
                <a:lnTo>
                  <a:pt x="1196" y="338"/>
                </a:lnTo>
                <a:lnTo>
                  <a:pt x="1196" y="338"/>
                </a:lnTo>
                <a:lnTo>
                  <a:pt x="1199" y="336"/>
                </a:lnTo>
                <a:lnTo>
                  <a:pt x="1199" y="336"/>
                </a:lnTo>
                <a:lnTo>
                  <a:pt x="1199" y="336"/>
                </a:lnTo>
                <a:lnTo>
                  <a:pt x="1196" y="333"/>
                </a:lnTo>
                <a:lnTo>
                  <a:pt x="1192" y="333"/>
                </a:lnTo>
                <a:lnTo>
                  <a:pt x="1192" y="331"/>
                </a:lnTo>
                <a:lnTo>
                  <a:pt x="1188" y="331"/>
                </a:lnTo>
                <a:lnTo>
                  <a:pt x="1188" y="333"/>
                </a:lnTo>
                <a:lnTo>
                  <a:pt x="1186" y="333"/>
                </a:lnTo>
                <a:lnTo>
                  <a:pt x="1182" y="336"/>
                </a:lnTo>
                <a:lnTo>
                  <a:pt x="1182" y="336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3"/>
                </a:lnTo>
                <a:lnTo>
                  <a:pt x="1182" y="331"/>
                </a:lnTo>
                <a:lnTo>
                  <a:pt x="1186" y="329"/>
                </a:lnTo>
                <a:lnTo>
                  <a:pt x="1190" y="325"/>
                </a:lnTo>
                <a:lnTo>
                  <a:pt x="1196" y="323"/>
                </a:lnTo>
                <a:lnTo>
                  <a:pt x="1199" y="323"/>
                </a:lnTo>
                <a:lnTo>
                  <a:pt x="1199" y="321"/>
                </a:lnTo>
                <a:lnTo>
                  <a:pt x="1199" y="321"/>
                </a:lnTo>
                <a:lnTo>
                  <a:pt x="1196" y="321"/>
                </a:lnTo>
                <a:lnTo>
                  <a:pt x="1196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21"/>
                </a:lnTo>
                <a:lnTo>
                  <a:pt x="1194" y="319"/>
                </a:lnTo>
                <a:lnTo>
                  <a:pt x="1194" y="319"/>
                </a:lnTo>
                <a:lnTo>
                  <a:pt x="1194" y="319"/>
                </a:lnTo>
                <a:lnTo>
                  <a:pt x="1196" y="319"/>
                </a:lnTo>
                <a:lnTo>
                  <a:pt x="1199" y="317"/>
                </a:lnTo>
                <a:lnTo>
                  <a:pt x="1201" y="317"/>
                </a:lnTo>
                <a:lnTo>
                  <a:pt x="1201" y="317"/>
                </a:lnTo>
                <a:lnTo>
                  <a:pt x="1203" y="315"/>
                </a:lnTo>
                <a:lnTo>
                  <a:pt x="1203" y="315"/>
                </a:lnTo>
                <a:lnTo>
                  <a:pt x="1203" y="315"/>
                </a:lnTo>
                <a:lnTo>
                  <a:pt x="1201" y="310"/>
                </a:lnTo>
                <a:lnTo>
                  <a:pt x="1201" y="310"/>
                </a:lnTo>
                <a:lnTo>
                  <a:pt x="1199" y="310"/>
                </a:lnTo>
                <a:lnTo>
                  <a:pt x="1199" y="310"/>
                </a:lnTo>
                <a:lnTo>
                  <a:pt x="1194" y="308"/>
                </a:lnTo>
                <a:lnTo>
                  <a:pt x="1192" y="308"/>
                </a:lnTo>
                <a:lnTo>
                  <a:pt x="1190" y="308"/>
                </a:lnTo>
                <a:lnTo>
                  <a:pt x="1188" y="308"/>
                </a:lnTo>
                <a:lnTo>
                  <a:pt x="1186" y="310"/>
                </a:lnTo>
                <a:lnTo>
                  <a:pt x="1180" y="310"/>
                </a:lnTo>
                <a:lnTo>
                  <a:pt x="1178" y="313"/>
                </a:lnTo>
                <a:lnTo>
                  <a:pt x="1173" y="313"/>
                </a:lnTo>
                <a:lnTo>
                  <a:pt x="1171" y="313"/>
                </a:lnTo>
                <a:lnTo>
                  <a:pt x="1159" y="306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08"/>
                </a:lnTo>
                <a:lnTo>
                  <a:pt x="1157" y="310"/>
                </a:lnTo>
                <a:lnTo>
                  <a:pt x="1159" y="310"/>
                </a:lnTo>
                <a:lnTo>
                  <a:pt x="1161" y="310"/>
                </a:lnTo>
                <a:lnTo>
                  <a:pt x="1161" y="310"/>
                </a:lnTo>
                <a:lnTo>
                  <a:pt x="1159" y="310"/>
                </a:lnTo>
                <a:lnTo>
                  <a:pt x="1157" y="310"/>
                </a:lnTo>
                <a:lnTo>
                  <a:pt x="1152" y="310"/>
                </a:lnTo>
                <a:lnTo>
                  <a:pt x="1146" y="310"/>
                </a:lnTo>
                <a:lnTo>
                  <a:pt x="1144" y="310"/>
                </a:lnTo>
                <a:lnTo>
                  <a:pt x="1144" y="313"/>
                </a:lnTo>
                <a:lnTo>
                  <a:pt x="1144" y="313"/>
                </a:lnTo>
                <a:lnTo>
                  <a:pt x="1146" y="315"/>
                </a:lnTo>
                <a:lnTo>
                  <a:pt x="1146" y="315"/>
                </a:lnTo>
                <a:lnTo>
                  <a:pt x="1148" y="317"/>
                </a:lnTo>
                <a:lnTo>
                  <a:pt x="1150" y="317"/>
                </a:lnTo>
                <a:lnTo>
                  <a:pt x="1150" y="317"/>
                </a:lnTo>
                <a:lnTo>
                  <a:pt x="1150" y="319"/>
                </a:lnTo>
                <a:lnTo>
                  <a:pt x="1152" y="321"/>
                </a:lnTo>
                <a:lnTo>
                  <a:pt x="1152" y="321"/>
                </a:lnTo>
                <a:lnTo>
                  <a:pt x="1148" y="319"/>
                </a:lnTo>
                <a:lnTo>
                  <a:pt x="1146" y="317"/>
                </a:lnTo>
                <a:lnTo>
                  <a:pt x="1144" y="317"/>
                </a:lnTo>
                <a:lnTo>
                  <a:pt x="1142" y="317"/>
                </a:lnTo>
                <a:lnTo>
                  <a:pt x="1140" y="317"/>
                </a:lnTo>
                <a:lnTo>
                  <a:pt x="1138" y="319"/>
                </a:lnTo>
                <a:lnTo>
                  <a:pt x="1138" y="319"/>
                </a:lnTo>
                <a:lnTo>
                  <a:pt x="1138" y="321"/>
                </a:lnTo>
                <a:lnTo>
                  <a:pt x="1138" y="321"/>
                </a:lnTo>
                <a:lnTo>
                  <a:pt x="1138" y="321"/>
                </a:lnTo>
                <a:lnTo>
                  <a:pt x="1146" y="325"/>
                </a:lnTo>
                <a:lnTo>
                  <a:pt x="1148" y="325"/>
                </a:lnTo>
                <a:lnTo>
                  <a:pt x="1150" y="325"/>
                </a:lnTo>
                <a:lnTo>
                  <a:pt x="1152" y="325"/>
                </a:lnTo>
                <a:lnTo>
                  <a:pt x="1155" y="323"/>
                </a:lnTo>
                <a:lnTo>
                  <a:pt x="1155" y="323"/>
                </a:lnTo>
                <a:lnTo>
                  <a:pt x="1159" y="327"/>
                </a:lnTo>
                <a:lnTo>
                  <a:pt x="1161" y="327"/>
                </a:lnTo>
                <a:lnTo>
                  <a:pt x="1159" y="327"/>
                </a:lnTo>
                <a:lnTo>
                  <a:pt x="1159" y="327"/>
                </a:lnTo>
                <a:lnTo>
                  <a:pt x="1157" y="327"/>
                </a:lnTo>
                <a:lnTo>
                  <a:pt x="1155" y="325"/>
                </a:lnTo>
                <a:lnTo>
                  <a:pt x="1152" y="327"/>
                </a:lnTo>
                <a:lnTo>
                  <a:pt x="1152" y="327"/>
                </a:lnTo>
                <a:lnTo>
                  <a:pt x="1150" y="327"/>
                </a:lnTo>
                <a:lnTo>
                  <a:pt x="1150" y="329"/>
                </a:lnTo>
                <a:lnTo>
                  <a:pt x="1150" y="329"/>
                </a:lnTo>
                <a:lnTo>
                  <a:pt x="1152" y="329"/>
                </a:lnTo>
                <a:lnTo>
                  <a:pt x="1155" y="329"/>
                </a:lnTo>
                <a:lnTo>
                  <a:pt x="1155" y="329"/>
                </a:lnTo>
                <a:lnTo>
                  <a:pt x="1157" y="331"/>
                </a:lnTo>
                <a:lnTo>
                  <a:pt x="1157" y="331"/>
                </a:lnTo>
                <a:lnTo>
                  <a:pt x="1157" y="333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7" y="336"/>
                </a:lnTo>
                <a:lnTo>
                  <a:pt x="1155" y="333"/>
                </a:lnTo>
                <a:lnTo>
                  <a:pt x="1152" y="333"/>
                </a:lnTo>
                <a:lnTo>
                  <a:pt x="1152" y="338"/>
                </a:lnTo>
                <a:lnTo>
                  <a:pt x="1152" y="340"/>
                </a:lnTo>
                <a:lnTo>
                  <a:pt x="1152" y="340"/>
                </a:lnTo>
                <a:lnTo>
                  <a:pt x="1146" y="340"/>
                </a:lnTo>
                <a:lnTo>
                  <a:pt x="1144" y="342"/>
                </a:lnTo>
                <a:lnTo>
                  <a:pt x="1140" y="342"/>
                </a:lnTo>
                <a:lnTo>
                  <a:pt x="1140" y="340"/>
                </a:lnTo>
                <a:lnTo>
                  <a:pt x="1138" y="338"/>
                </a:lnTo>
                <a:lnTo>
                  <a:pt x="1136" y="336"/>
                </a:lnTo>
                <a:lnTo>
                  <a:pt x="1136" y="336"/>
                </a:lnTo>
                <a:lnTo>
                  <a:pt x="1134" y="336"/>
                </a:lnTo>
                <a:lnTo>
                  <a:pt x="1134" y="333"/>
                </a:lnTo>
                <a:lnTo>
                  <a:pt x="1131" y="333"/>
                </a:lnTo>
                <a:lnTo>
                  <a:pt x="1131" y="331"/>
                </a:lnTo>
                <a:lnTo>
                  <a:pt x="1129" y="331"/>
                </a:lnTo>
                <a:lnTo>
                  <a:pt x="1127" y="331"/>
                </a:lnTo>
                <a:lnTo>
                  <a:pt x="1125" y="331"/>
                </a:lnTo>
                <a:lnTo>
                  <a:pt x="1123" y="333"/>
                </a:lnTo>
                <a:lnTo>
                  <a:pt x="1121" y="333"/>
                </a:lnTo>
                <a:lnTo>
                  <a:pt x="1121" y="336"/>
                </a:lnTo>
                <a:lnTo>
                  <a:pt x="1121" y="338"/>
                </a:lnTo>
                <a:lnTo>
                  <a:pt x="1119" y="340"/>
                </a:lnTo>
                <a:lnTo>
                  <a:pt x="1119" y="340"/>
                </a:lnTo>
                <a:lnTo>
                  <a:pt x="1121" y="342"/>
                </a:lnTo>
                <a:lnTo>
                  <a:pt x="1125" y="344"/>
                </a:lnTo>
                <a:lnTo>
                  <a:pt x="1129" y="348"/>
                </a:lnTo>
                <a:lnTo>
                  <a:pt x="1131" y="348"/>
                </a:lnTo>
                <a:lnTo>
                  <a:pt x="1131" y="350"/>
                </a:lnTo>
                <a:lnTo>
                  <a:pt x="1134" y="350"/>
                </a:lnTo>
                <a:lnTo>
                  <a:pt x="1134" y="350"/>
                </a:lnTo>
                <a:lnTo>
                  <a:pt x="1134" y="352"/>
                </a:lnTo>
                <a:lnTo>
                  <a:pt x="1138" y="352"/>
                </a:lnTo>
                <a:lnTo>
                  <a:pt x="1140" y="352"/>
                </a:lnTo>
                <a:lnTo>
                  <a:pt x="1140" y="352"/>
                </a:lnTo>
                <a:lnTo>
                  <a:pt x="1142" y="352"/>
                </a:lnTo>
                <a:lnTo>
                  <a:pt x="1144" y="352"/>
                </a:lnTo>
                <a:lnTo>
                  <a:pt x="1144" y="354"/>
                </a:lnTo>
                <a:lnTo>
                  <a:pt x="1144" y="354"/>
                </a:lnTo>
                <a:lnTo>
                  <a:pt x="1148" y="354"/>
                </a:lnTo>
                <a:lnTo>
                  <a:pt x="1148" y="354"/>
                </a:lnTo>
                <a:lnTo>
                  <a:pt x="1150" y="357"/>
                </a:lnTo>
                <a:lnTo>
                  <a:pt x="1155" y="361"/>
                </a:lnTo>
                <a:lnTo>
                  <a:pt x="1157" y="363"/>
                </a:lnTo>
                <a:lnTo>
                  <a:pt x="1163" y="367"/>
                </a:lnTo>
                <a:lnTo>
                  <a:pt x="1165" y="369"/>
                </a:lnTo>
                <a:lnTo>
                  <a:pt x="1167" y="371"/>
                </a:lnTo>
                <a:lnTo>
                  <a:pt x="1169" y="375"/>
                </a:lnTo>
                <a:lnTo>
                  <a:pt x="1169" y="378"/>
                </a:lnTo>
                <a:lnTo>
                  <a:pt x="1171" y="378"/>
                </a:lnTo>
                <a:lnTo>
                  <a:pt x="1173" y="378"/>
                </a:lnTo>
                <a:lnTo>
                  <a:pt x="1175" y="378"/>
                </a:lnTo>
                <a:lnTo>
                  <a:pt x="1178" y="380"/>
                </a:lnTo>
                <a:lnTo>
                  <a:pt x="1178" y="380"/>
                </a:lnTo>
                <a:lnTo>
                  <a:pt x="1180" y="378"/>
                </a:lnTo>
                <a:lnTo>
                  <a:pt x="1182" y="378"/>
                </a:lnTo>
                <a:lnTo>
                  <a:pt x="1186" y="375"/>
                </a:lnTo>
                <a:lnTo>
                  <a:pt x="1186" y="375"/>
                </a:lnTo>
                <a:lnTo>
                  <a:pt x="1186" y="373"/>
                </a:lnTo>
                <a:lnTo>
                  <a:pt x="1184" y="371"/>
                </a:lnTo>
                <a:lnTo>
                  <a:pt x="1182" y="367"/>
                </a:lnTo>
                <a:lnTo>
                  <a:pt x="1182" y="367"/>
                </a:lnTo>
                <a:lnTo>
                  <a:pt x="1182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5"/>
                </a:lnTo>
                <a:lnTo>
                  <a:pt x="1184" y="367"/>
                </a:lnTo>
                <a:lnTo>
                  <a:pt x="1184" y="367"/>
                </a:lnTo>
                <a:lnTo>
                  <a:pt x="1184" y="369"/>
                </a:lnTo>
                <a:lnTo>
                  <a:pt x="1186" y="369"/>
                </a:lnTo>
                <a:lnTo>
                  <a:pt x="1194" y="371"/>
                </a:lnTo>
                <a:lnTo>
                  <a:pt x="1196" y="369"/>
                </a:lnTo>
                <a:lnTo>
                  <a:pt x="1199" y="369"/>
                </a:lnTo>
                <a:lnTo>
                  <a:pt x="1201" y="369"/>
                </a:lnTo>
                <a:lnTo>
                  <a:pt x="1203" y="367"/>
                </a:lnTo>
                <a:lnTo>
                  <a:pt x="1203" y="365"/>
                </a:lnTo>
                <a:lnTo>
                  <a:pt x="1209" y="365"/>
                </a:lnTo>
                <a:lnTo>
                  <a:pt x="1207" y="361"/>
                </a:lnTo>
                <a:lnTo>
                  <a:pt x="1207" y="361"/>
                </a:lnTo>
                <a:lnTo>
                  <a:pt x="1207" y="359"/>
                </a:lnTo>
                <a:lnTo>
                  <a:pt x="1205" y="359"/>
                </a:lnTo>
                <a:lnTo>
                  <a:pt x="1209" y="357"/>
                </a:lnTo>
                <a:lnTo>
                  <a:pt x="1209" y="357"/>
                </a:lnTo>
                <a:lnTo>
                  <a:pt x="1209" y="354"/>
                </a:lnTo>
                <a:lnTo>
                  <a:pt x="1209" y="354"/>
                </a:lnTo>
                <a:lnTo>
                  <a:pt x="1207" y="352"/>
                </a:lnTo>
                <a:lnTo>
                  <a:pt x="1205" y="352"/>
                </a:lnTo>
                <a:lnTo>
                  <a:pt x="1205" y="352"/>
                </a:lnTo>
                <a:lnTo>
                  <a:pt x="1207" y="352"/>
                </a:lnTo>
                <a:lnTo>
                  <a:pt x="1207" y="350"/>
                </a:lnTo>
                <a:close/>
                <a:moveTo>
                  <a:pt x="54" y="2310"/>
                </a:moveTo>
                <a:lnTo>
                  <a:pt x="54" y="2310"/>
                </a:lnTo>
                <a:lnTo>
                  <a:pt x="54" y="2313"/>
                </a:lnTo>
                <a:lnTo>
                  <a:pt x="54" y="2313"/>
                </a:lnTo>
                <a:lnTo>
                  <a:pt x="57" y="2310"/>
                </a:lnTo>
                <a:lnTo>
                  <a:pt x="57" y="2310"/>
                </a:lnTo>
                <a:lnTo>
                  <a:pt x="54" y="2310"/>
                </a:lnTo>
                <a:close/>
                <a:moveTo>
                  <a:pt x="1297" y="430"/>
                </a:moveTo>
                <a:lnTo>
                  <a:pt x="1295" y="430"/>
                </a:lnTo>
                <a:lnTo>
                  <a:pt x="1295" y="428"/>
                </a:lnTo>
                <a:lnTo>
                  <a:pt x="1293" y="430"/>
                </a:lnTo>
                <a:lnTo>
                  <a:pt x="1293" y="430"/>
                </a:lnTo>
                <a:lnTo>
                  <a:pt x="1293" y="430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5" y="432"/>
                </a:lnTo>
                <a:lnTo>
                  <a:pt x="1297" y="432"/>
                </a:lnTo>
                <a:lnTo>
                  <a:pt x="1297" y="432"/>
                </a:lnTo>
                <a:lnTo>
                  <a:pt x="1297" y="430"/>
                </a:lnTo>
                <a:lnTo>
                  <a:pt x="1297" y="430"/>
                </a:lnTo>
                <a:close/>
                <a:moveTo>
                  <a:pt x="1215" y="432"/>
                </a:moveTo>
                <a:lnTo>
                  <a:pt x="1213" y="430"/>
                </a:lnTo>
                <a:lnTo>
                  <a:pt x="1207" y="426"/>
                </a:lnTo>
                <a:lnTo>
                  <a:pt x="1205" y="426"/>
                </a:lnTo>
                <a:lnTo>
                  <a:pt x="1203" y="424"/>
                </a:lnTo>
                <a:lnTo>
                  <a:pt x="1201" y="424"/>
                </a:lnTo>
                <a:lnTo>
                  <a:pt x="1199" y="422"/>
                </a:lnTo>
                <a:lnTo>
                  <a:pt x="1199" y="422"/>
                </a:lnTo>
                <a:lnTo>
                  <a:pt x="1199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22"/>
                </a:lnTo>
                <a:lnTo>
                  <a:pt x="1196" y="419"/>
                </a:lnTo>
                <a:lnTo>
                  <a:pt x="1196" y="419"/>
                </a:lnTo>
                <a:lnTo>
                  <a:pt x="1194" y="417"/>
                </a:lnTo>
                <a:lnTo>
                  <a:pt x="1192" y="417"/>
                </a:lnTo>
                <a:lnTo>
                  <a:pt x="1190" y="417"/>
                </a:lnTo>
                <a:lnTo>
                  <a:pt x="1190" y="417"/>
                </a:lnTo>
                <a:lnTo>
                  <a:pt x="1186" y="417"/>
                </a:lnTo>
                <a:lnTo>
                  <a:pt x="1186" y="417"/>
                </a:lnTo>
                <a:lnTo>
                  <a:pt x="1184" y="419"/>
                </a:lnTo>
                <a:lnTo>
                  <a:pt x="1184" y="419"/>
                </a:lnTo>
                <a:lnTo>
                  <a:pt x="1184" y="422"/>
                </a:lnTo>
                <a:lnTo>
                  <a:pt x="1184" y="422"/>
                </a:lnTo>
                <a:lnTo>
                  <a:pt x="1184" y="422"/>
                </a:lnTo>
                <a:lnTo>
                  <a:pt x="1186" y="426"/>
                </a:lnTo>
                <a:lnTo>
                  <a:pt x="1188" y="426"/>
                </a:lnTo>
                <a:lnTo>
                  <a:pt x="1186" y="426"/>
                </a:lnTo>
                <a:lnTo>
                  <a:pt x="1184" y="426"/>
                </a:lnTo>
                <a:lnTo>
                  <a:pt x="1182" y="424"/>
                </a:lnTo>
                <a:lnTo>
                  <a:pt x="1182" y="424"/>
                </a:lnTo>
                <a:lnTo>
                  <a:pt x="1180" y="424"/>
                </a:lnTo>
                <a:lnTo>
                  <a:pt x="1180" y="424"/>
                </a:lnTo>
                <a:lnTo>
                  <a:pt x="1180" y="426"/>
                </a:lnTo>
                <a:lnTo>
                  <a:pt x="1182" y="426"/>
                </a:lnTo>
                <a:lnTo>
                  <a:pt x="1182" y="426"/>
                </a:lnTo>
                <a:lnTo>
                  <a:pt x="1180" y="426"/>
                </a:lnTo>
                <a:lnTo>
                  <a:pt x="1180" y="426"/>
                </a:lnTo>
                <a:lnTo>
                  <a:pt x="1180" y="428"/>
                </a:lnTo>
                <a:lnTo>
                  <a:pt x="1182" y="428"/>
                </a:lnTo>
                <a:lnTo>
                  <a:pt x="1182" y="430"/>
                </a:lnTo>
                <a:lnTo>
                  <a:pt x="1182" y="430"/>
                </a:lnTo>
                <a:lnTo>
                  <a:pt x="1180" y="430"/>
                </a:lnTo>
                <a:lnTo>
                  <a:pt x="1178" y="432"/>
                </a:lnTo>
                <a:lnTo>
                  <a:pt x="1175" y="434"/>
                </a:lnTo>
                <a:lnTo>
                  <a:pt x="1171" y="434"/>
                </a:lnTo>
                <a:lnTo>
                  <a:pt x="1167" y="434"/>
                </a:lnTo>
                <a:lnTo>
                  <a:pt x="1165" y="436"/>
                </a:lnTo>
                <a:lnTo>
                  <a:pt x="1165" y="436"/>
                </a:lnTo>
                <a:lnTo>
                  <a:pt x="1165" y="438"/>
                </a:lnTo>
                <a:lnTo>
                  <a:pt x="1167" y="438"/>
                </a:lnTo>
                <a:lnTo>
                  <a:pt x="1167" y="440"/>
                </a:lnTo>
                <a:lnTo>
                  <a:pt x="1169" y="440"/>
                </a:lnTo>
                <a:lnTo>
                  <a:pt x="1169" y="443"/>
                </a:lnTo>
                <a:lnTo>
                  <a:pt x="1171" y="443"/>
                </a:lnTo>
                <a:lnTo>
                  <a:pt x="1173" y="440"/>
                </a:lnTo>
                <a:lnTo>
                  <a:pt x="1171" y="440"/>
                </a:lnTo>
                <a:lnTo>
                  <a:pt x="1173" y="440"/>
                </a:lnTo>
                <a:lnTo>
                  <a:pt x="1173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0"/>
                </a:lnTo>
                <a:lnTo>
                  <a:pt x="1175" y="443"/>
                </a:lnTo>
                <a:lnTo>
                  <a:pt x="1175" y="443"/>
                </a:lnTo>
                <a:lnTo>
                  <a:pt x="1178" y="443"/>
                </a:lnTo>
                <a:lnTo>
                  <a:pt x="1178" y="443"/>
                </a:lnTo>
                <a:lnTo>
                  <a:pt x="1180" y="443"/>
                </a:lnTo>
                <a:lnTo>
                  <a:pt x="1182" y="443"/>
                </a:lnTo>
                <a:lnTo>
                  <a:pt x="1182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3"/>
                </a:lnTo>
                <a:lnTo>
                  <a:pt x="1184" y="445"/>
                </a:lnTo>
                <a:lnTo>
                  <a:pt x="1184" y="445"/>
                </a:lnTo>
                <a:lnTo>
                  <a:pt x="1184" y="445"/>
                </a:lnTo>
                <a:lnTo>
                  <a:pt x="1190" y="447"/>
                </a:lnTo>
                <a:lnTo>
                  <a:pt x="1192" y="447"/>
                </a:lnTo>
                <a:lnTo>
                  <a:pt x="1196" y="449"/>
                </a:lnTo>
                <a:lnTo>
                  <a:pt x="1199" y="451"/>
                </a:lnTo>
                <a:lnTo>
                  <a:pt x="1203" y="449"/>
                </a:lnTo>
                <a:lnTo>
                  <a:pt x="1209" y="451"/>
                </a:lnTo>
                <a:lnTo>
                  <a:pt x="1211" y="451"/>
                </a:lnTo>
                <a:lnTo>
                  <a:pt x="1213" y="451"/>
                </a:lnTo>
                <a:lnTo>
                  <a:pt x="1217" y="449"/>
                </a:lnTo>
                <a:lnTo>
                  <a:pt x="1219" y="447"/>
                </a:lnTo>
                <a:lnTo>
                  <a:pt x="1219" y="447"/>
                </a:lnTo>
                <a:lnTo>
                  <a:pt x="1222" y="445"/>
                </a:lnTo>
                <a:lnTo>
                  <a:pt x="1222" y="445"/>
                </a:lnTo>
                <a:lnTo>
                  <a:pt x="1224" y="445"/>
                </a:lnTo>
                <a:lnTo>
                  <a:pt x="1226" y="445"/>
                </a:lnTo>
                <a:lnTo>
                  <a:pt x="1228" y="443"/>
                </a:lnTo>
                <a:lnTo>
                  <a:pt x="1228" y="443"/>
                </a:lnTo>
                <a:lnTo>
                  <a:pt x="1226" y="440"/>
                </a:lnTo>
                <a:lnTo>
                  <a:pt x="1226" y="440"/>
                </a:lnTo>
                <a:lnTo>
                  <a:pt x="1226" y="440"/>
                </a:lnTo>
                <a:lnTo>
                  <a:pt x="1224" y="443"/>
                </a:lnTo>
                <a:lnTo>
                  <a:pt x="1222" y="440"/>
                </a:lnTo>
                <a:lnTo>
                  <a:pt x="1219" y="440"/>
                </a:lnTo>
                <a:lnTo>
                  <a:pt x="1217" y="438"/>
                </a:lnTo>
                <a:lnTo>
                  <a:pt x="1215" y="434"/>
                </a:lnTo>
                <a:lnTo>
                  <a:pt x="1215" y="432"/>
                </a:lnTo>
                <a:close/>
                <a:moveTo>
                  <a:pt x="1299" y="432"/>
                </a:moveTo>
                <a:lnTo>
                  <a:pt x="1299" y="432"/>
                </a:lnTo>
                <a:lnTo>
                  <a:pt x="1299" y="432"/>
                </a:lnTo>
                <a:lnTo>
                  <a:pt x="1299" y="432"/>
                </a:lnTo>
                <a:lnTo>
                  <a:pt x="1301" y="430"/>
                </a:lnTo>
                <a:lnTo>
                  <a:pt x="1301" y="428"/>
                </a:lnTo>
                <a:lnTo>
                  <a:pt x="1301" y="428"/>
                </a:lnTo>
                <a:lnTo>
                  <a:pt x="1301" y="428"/>
                </a:lnTo>
                <a:lnTo>
                  <a:pt x="1299" y="428"/>
                </a:lnTo>
                <a:lnTo>
                  <a:pt x="1299" y="428"/>
                </a:lnTo>
                <a:lnTo>
                  <a:pt x="1297" y="428"/>
                </a:lnTo>
                <a:lnTo>
                  <a:pt x="1297" y="430"/>
                </a:lnTo>
                <a:lnTo>
                  <a:pt x="1297" y="430"/>
                </a:lnTo>
                <a:lnTo>
                  <a:pt x="1299" y="432"/>
                </a:lnTo>
                <a:close/>
                <a:moveTo>
                  <a:pt x="1527" y="468"/>
                </a:moveTo>
                <a:lnTo>
                  <a:pt x="1530" y="468"/>
                </a:lnTo>
                <a:lnTo>
                  <a:pt x="1530" y="468"/>
                </a:lnTo>
                <a:lnTo>
                  <a:pt x="1534" y="468"/>
                </a:lnTo>
                <a:lnTo>
                  <a:pt x="1542" y="468"/>
                </a:lnTo>
                <a:lnTo>
                  <a:pt x="1544" y="468"/>
                </a:lnTo>
                <a:lnTo>
                  <a:pt x="1544" y="468"/>
                </a:lnTo>
                <a:lnTo>
                  <a:pt x="1544" y="466"/>
                </a:lnTo>
                <a:lnTo>
                  <a:pt x="1544" y="463"/>
                </a:lnTo>
                <a:lnTo>
                  <a:pt x="1544" y="463"/>
                </a:lnTo>
                <a:lnTo>
                  <a:pt x="1542" y="463"/>
                </a:lnTo>
                <a:lnTo>
                  <a:pt x="1542" y="463"/>
                </a:lnTo>
                <a:lnTo>
                  <a:pt x="1538" y="463"/>
                </a:lnTo>
                <a:lnTo>
                  <a:pt x="1534" y="461"/>
                </a:lnTo>
                <a:lnTo>
                  <a:pt x="1530" y="461"/>
                </a:lnTo>
                <a:lnTo>
                  <a:pt x="1525" y="461"/>
                </a:lnTo>
                <a:lnTo>
                  <a:pt x="1525" y="461"/>
                </a:lnTo>
                <a:lnTo>
                  <a:pt x="1525" y="463"/>
                </a:lnTo>
                <a:lnTo>
                  <a:pt x="1525" y="463"/>
                </a:lnTo>
                <a:lnTo>
                  <a:pt x="1525" y="466"/>
                </a:lnTo>
                <a:lnTo>
                  <a:pt x="1527" y="468"/>
                </a:lnTo>
                <a:close/>
                <a:moveTo>
                  <a:pt x="1349" y="466"/>
                </a:moveTo>
                <a:lnTo>
                  <a:pt x="1349" y="466"/>
                </a:lnTo>
                <a:lnTo>
                  <a:pt x="1349" y="468"/>
                </a:lnTo>
                <a:lnTo>
                  <a:pt x="1349" y="468"/>
                </a:lnTo>
                <a:lnTo>
                  <a:pt x="1351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4" y="470"/>
                </a:lnTo>
                <a:lnTo>
                  <a:pt x="1356" y="468"/>
                </a:lnTo>
                <a:lnTo>
                  <a:pt x="1356" y="468"/>
                </a:lnTo>
                <a:lnTo>
                  <a:pt x="1356" y="466"/>
                </a:lnTo>
                <a:lnTo>
                  <a:pt x="1356" y="466"/>
                </a:lnTo>
                <a:lnTo>
                  <a:pt x="1356" y="463"/>
                </a:lnTo>
                <a:lnTo>
                  <a:pt x="1356" y="461"/>
                </a:lnTo>
                <a:lnTo>
                  <a:pt x="1356" y="459"/>
                </a:lnTo>
                <a:lnTo>
                  <a:pt x="1356" y="459"/>
                </a:lnTo>
                <a:lnTo>
                  <a:pt x="1356" y="457"/>
                </a:lnTo>
                <a:lnTo>
                  <a:pt x="1354" y="455"/>
                </a:lnTo>
                <a:lnTo>
                  <a:pt x="1351" y="455"/>
                </a:lnTo>
                <a:lnTo>
                  <a:pt x="1349" y="457"/>
                </a:lnTo>
                <a:lnTo>
                  <a:pt x="1349" y="459"/>
                </a:lnTo>
                <a:lnTo>
                  <a:pt x="1349" y="459"/>
                </a:lnTo>
                <a:lnTo>
                  <a:pt x="1347" y="459"/>
                </a:lnTo>
                <a:lnTo>
                  <a:pt x="1347" y="461"/>
                </a:lnTo>
                <a:lnTo>
                  <a:pt x="1347" y="461"/>
                </a:lnTo>
                <a:lnTo>
                  <a:pt x="1349" y="463"/>
                </a:lnTo>
                <a:lnTo>
                  <a:pt x="1349" y="466"/>
                </a:lnTo>
                <a:lnTo>
                  <a:pt x="1349" y="466"/>
                </a:lnTo>
                <a:close/>
                <a:moveTo>
                  <a:pt x="1496" y="428"/>
                </a:moveTo>
                <a:lnTo>
                  <a:pt x="1492" y="428"/>
                </a:lnTo>
                <a:lnTo>
                  <a:pt x="1490" y="428"/>
                </a:lnTo>
                <a:lnTo>
                  <a:pt x="1490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28"/>
                </a:lnTo>
                <a:lnTo>
                  <a:pt x="1488" y="430"/>
                </a:lnTo>
                <a:lnTo>
                  <a:pt x="1488" y="432"/>
                </a:lnTo>
                <a:lnTo>
                  <a:pt x="1488" y="434"/>
                </a:lnTo>
                <a:lnTo>
                  <a:pt x="1488" y="434"/>
                </a:lnTo>
                <a:lnTo>
                  <a:pt x="1490" y="434"/>
                </a:lnTo>
                <a:lnTo>
                  <a:pt x="1490" y="434"/>
                </a:lnTo>
                <a:lnTo>
                  <a:pt x="1492" y="434"/>
                </a:lnTo>
                <a:lnTo>
                  <a:pt x="1494" y="434"/>
                </a:lnTo>
                <a:lnTo>
                  <a:pt x="1494" y="432"/>
                </a:lnTo>
                <a:lnTo>
                  <a:pt x="1494" y="432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30"/>
                </a:lnTo>
                <a:lnTo>
                  <a:pt x="1496" y="428"/>
                </a:lnTo>
                <a:lnTo>
                  <a:pt x="1496" y="428"/>
                </a:lnTo>
                <a:close/>
                <a:moveTo>
                  <a:pt x="1351" y="413"/>
                </a:moveTo>
                <a:lnTo>
                  <a:pt x="1354" y="413"/>
                </a:lnTo>
                <a:lnTo>
                  <a:pt x="1354" y="413"/>
                </a:lnTo>
                <a:lnTo>
                  <a:pt x="1354" y="411"/>
                </a:lnTo>
                <a:lnTo>
                  <a:pt x="1354" y="411"/>
                </a:lnTo>
                <a:lnTo>
                  <a:pt x="1354" y="411"/>
                </a:lnTo>
                <a:lnTo>
                  <a:pt x="1351" y="409"/>
                </a:lnTo>
                <a:lnTo>
                  <a:pt x="1349" y="411"/>
                </a:lnTo>
                <a:lnTo>
                  <a:pt x="1349" y="409"/>
                </a:lnTo>
                <a:lnTo>
                  <a:pt x="1345" y="409"/>
                </a:lnTo>
                <a:lnTo>
                  <a:pt x="1345" y="409"/>
                </a:lnTo>
                <a:lnTo>
                  <a:pt x="1343" y="411"/>
                </a:lnTo>
                <a:lnTo>
                  <a:pt x="1343" y="411"/>
                </a:lnTo>
                <a:lnTo>
                  <a:pt x="1343" y="411"/>
                </a:lnTo>
                <a:lnTo>
                  <a:pt x="1345" y="413"/>
                </a:lnTo>
                <a:lnTo>
                  <a:pt x="1347" y="413"/>
                </a:lnTo>
                <a:lnTo>
                  <a:pt x="1347" y="413"/>
                </a:lnTo>
                <a:lnTo>
                  <a:pt x="1349" y="413"/>
                </a:lnTo>
                <a:lnTo>
                  <a:pt x="1351" y="413"/>
                </a:lnTo>
                <a:close/>
                <a:moveTo>
                  <a:pt x="1287" y="325"/>
                </a:moveTo>
                <a:lnTo>
                  <a:pt x="1289" y="321"/>
                </a:lnTo>
                <a:lnTo>
                  <a:pt x="1289" y="321"/>
                </a:lnTo>
                <a:lnTo>
                  <a:pt x="1291" y="319"/>
                </a:lnTo>
                <a:lnTo>
                  <a:pt x="1291" y="319"/>
                </a:lnTo>
                <a:lnTo>
                  <a:pt x="1293" y="317"/>
                </a:lnTo>
                <a:lnTo>
                  <a:pt x="1295" y="315"/>
                </a:lnTo>
                <a:lnTo>
                  <a:pt x="1297" y="313"/>
                </a:lnTo>
                <a:lnTo>
                  <a:pt x="1299" y="310"/>
                </a:lnTo>
                <a:lnTo>
                  <a:pt x="1299" y="308"/>
                </a:lnTo>
                <a:lnTo>
                  <a:pt x="1297" y="308"/>
                </a:lnTo>
                <a:lnTo>
                  <a:pt x="1295" y="306"/>
                </a:lnTo>
                <a:lnTo>
                  <a:pt x="1289" y="306"/>
                </a:lnTo>
                <a:lnTo>
                  <a:pt x="1280" y="304"/>
                </a:lnTo>
                <a:lnTo>
                  <a:pt x="1276" y="306"/>
                </a:lnTo>
                <a:lnTo>
                  <a:pt x="1272" y="306"/>
                </a:lnTo>
                <a:lnTo>
                  <a:pt x="1270" y="306"/>
                </a:lnTo>
                <a:lnTo>
                  <a:pt x="1268" y="304"/>
                </a:lnTo>
                <a:lnTo>
                  <a:pt x="1266" y="304"/>
                </a:lnTo>
                <a:lnTo>
                  <a:pt x="1263" y="302"/>
                </a:lnTo>
                <a:lnTo>
                  <a:pt x="1257" y="302"/>
                </a:lnTo>
                <a:lnTo>
                  <a:pt x="1255" y="300"/>
                </a:lnTo>
                <a:lnTo>
                  <a:pt x="1253" y="300"/>
                </a:lnTo>
                <a:lnTo>
                  <a:pt x="1249" y="302"/>
                </a:lnTo>
                <a:lnTo>
                  <a:pt x="1247" y="302"/>
                </a:lnTo>
                <a:lnTo>
                  <a:pt x="1238" y="302"/>
                </a:lnTo>
                <a:lnTo>
                  <a:pt x="1236" y="304"/>
                </a:lnTo>
                <a:lnTo>
                  <a:pt x="1232" y="304"/>
                </a:lnTo>
                <a:lnTo>
                  <a:pt x="1230" y="304"/>
                </a:lnTo>
                <a:lnTo>
                  <a:pt x="1230" y="306"/>
                </a:lnTo>
                <a:lnTo>
                  <a:pt x="1230" y="306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08"/>
                </a:lnTo>
                <a:lnTo>
                  <a:pt x="1230" y="310"/>
                </a:lnTo>
                <a:lnTo>
                  <a:pt x="1232" y="313"/>
                </a:lnTo>
                <a:lnTo>
                  <a:pt x="1234" y="315"/>
                </a:lnTo>
                <a:lnTo>
                  <a:pt x="1236" y="315"/>
                </a:lnTo>
                <a:lnTo>
                  <a:pt x="1236" y="315"/>
                </a:lnTo>
                <a:lnTo>
                  <a:pt x="1234" y="315"/>
                </a:lnTo>
                <a:lnTo>
                  <a:pt x="1232" y="315"/>
                </a:lnTo>
                <a:lnTo>
                  <a:pt x="1226" y="313"/>
                </a:lnTo>
                <a:lnTo>
                  <a:pt x="1226" y="313"/>
                </a:lnTo>
                <a:lnTo>
                  <a:pt x="1224" y="313"/>
                </a:lnTo>
                <a:lnTo>
                  <a:pt x="1222" y="315"/>
                </a:lnTo>
                <a:lnTo>
                  <a:pt x="1222" y="315"/>
                </a:lnTo>
                <a:lnTo>
                  <a:pt x="1222" y="317"/>
                </a:lnTo>
                <a:lnTo>
                  <a:pt x="1222" y="319"/>
                </a:lnTo>
                <a:lnTo>
                  <a:pt x="1224" y="325"/>
                </a:lnTo>
                <a:lnTo>
                  <a:pt x="1224" y="329"/>
                </a:lnTo>
                <a:lnTo>
                  <a:pt x="1224" y="329"/>
                </a:lnTo>
                <a:lnTo>
                  <a:pt x="1222" y="333"/>
                </a:lnTo>
                <a:lnTo>
                  <a:pt x="1222" y="336"/>
                </a:lnTo>
                <a:lnTo>
                  <a:pt x="1224" y="336"/>
                </a:lnTo>
                <a:lnTo>
                  <a:pt x="1224" y="338"/>
                </a:lnTo>
                <a:lnTo>
                  <a:pt x="1224" y="340"/>
                </a:lnTo>
                <a:lnTo>
                  <a:pt x="1228" y="346"/>
                </a:lnTo>
                <a:lnTo>
                  <a:pt x="1228" y="350"/>
                </a:lnTo>
                <a:lnTo>
                  <a:pt x="1230" y="357"/>
                </a:lnTo>
                <a:lnTo>
                  <a:pt x="1228" y="359"/>
                </a:lnTo>
                <a:lnTo>
                  <a:pt x="1232" y="361"/>
                </a:lnTo>
                <a:lnTo>
                  <a:pt x="1236" y="359"/>
                </a:lnTo>
                <a:lnTo>
                  <a:pt x="1238" y="359"/>
                </a:lnTo>
                <a:lnTo>
                  <a:pt x="1245" y="361"/>
                </a:lnTo>
                <a:lnTo>
                  <a:pt x="1245" y="359"/>
                </a:lnTo>
                <a:lnTo>
                  <a:pt x="1247" y="357"/>
                </a:lnTo>
                <a:lnTo>
                  <a:pt x="1249" y="354"/>
                </a:lnTo>
                <a:lnTo>
                  <a:pt x="1253" y="348"/>
                </a:lnTo>
                <a:lnTo>
                  <a:pt x="1253" y="348"/>
                </a:lnTo>
                <a:lnTo>
                  <a:pt x="1253" y="346"/>
                </a:lnTo>
                <a:lnTo>
                  <a:pt x="1253" y="346"/>
                </a:lnTo>
                <a:lnTo>
                  <a:pt x="1253" y="346"/>
                </a:lnTo>
                <a:lnTo>
                  <a:pt x="1249" y="342"/>
                </a:lnTo>
                <a:lnTo>
                  <a:pt x="1247" y="342"/>
                </a:lnTo>
                <a:lnTo>
                  <a:pt x="1245" y="340"/>
                </a:lnTo>
                <a:lnTo>
                  <a:pt x="1243" y="340"/>
                </a:lnTo>
                <a:lnTo>
                  <a:pt x="1253" y="340"/>
                </a:lnTo>
                <a:lnTo>
                  <a:pt x="1255" y="340"/>
                </a:lnTo>
                <a:lnTo>
                  <a:pt x="1270" y="342"/>
                </a:lnTo>
                <a:lnTo>
                  <a:pt x="1272" y="340"/>
                </a:lnTo>
                <a:lnTo>
                  <a:pt x="1274" y="340"/>
                </a:lnTo>
                <a:lnTo>
                  <a:pt x="1276" y="338"/>
                </a:lnTo>
                <a:lnTo>
                  <a:pt x="1278" y="336"/>
                </a:lnTo>
                <a:lnTo>
                  <a:pt x="1280" y="333"/>
                </a:lnTo>
                <a:lnTo>
                  <a:pt x="1282" y="329"/>
                </a:lnTo>
                <a:lnTo>
                  <a:pt x="1282" y="327"/>
                </a:lnTo>
                <a:lnTo>
                  <a:pt x="1282" y="327"/>
                </a:lnTo>
                <a:lnTo>
                  <a:pt x="1282" y="327"/>
                </a:lnTo>
                <a:lnTo>
                  <a:pt x="1284" y="325"/>
                </a:lnTo>
                <a:lnTo>
                  <a:pt x="1287" y="325"/>
                </a:lnTo>
                <a:close/>
                <a:moveTo>
                  <a:pt x="17" y="1895"/>
                </a:moveTo>
                <a:lnTo>
                  <a:pt x="17" y="1895"/>
                </a:lnTo>
                <a:lnTo>
                  <a:pt x="17" y="1895"/>
                </a:lnTo>
                <a:lnTo>
                  <a:pt x="17" y="1895"/>
                </a:lnTo>
                <a:lnTo>
                  <a:pt x="19" y="1895"/>
                </a:lnTo>
                <a:lnTo>
                  <a:pt x="19" y="1895"/>
                </a:lnTo>
                <a:lnTo>
                  <a:pt x="17" y="1895"/>
                </a:lnTo>
                <a:close/>
                <a:moveTo>
                  <a:pt x="2" y="1870"/>
                </a:moveTo>
                <a:lnTo>
                  <a:pt x="2" y="1868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0" y="1870"/>
                </a:lnTo>
                <a:lnTo>
                  <a:pt x="2" y="1870"/>
                </a:lnTo>
                <a:close/>
                <a:moveTo>
                  <a:pt x="2" y="1906"/>
                </a:move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8"/>
                </a:lnTo>
                <a:lnTo>
                  <a:pt x="2" y="1908"/>
                </a:lnTo>
                <a:lnTo>
                  <a:pt x="2" y="1908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lnTo>
                  <a:pt x="2" y="1906"/>
                </a:lnTo>
                <a:close/>
                <a:moveTo>
                  <a:pt x="15" y="1881"/>
                </a:move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1"/>
                </a:lnTo>
                <a:lnTo>
                  <a:pt x="15" y="1883"/>
                </a:lnTo>
                <a:lnTo>
                  <a:pt x="15" y="1883"/>
                </a:lnTo>
                <a:lnTo>
                  <a:pt x="15" y="1881"/>
                </a:lnTo>
                <a:lnTo>
                  <a:pt x="15" y="1881"/>
                </a:lnTo>
                <a:lnTo>
                  <a:pt x="17" y="1881"/>
                </a:lnTo>
                <a:lnTo>
                  <a:pt x="15" y="1881"/>
                </a:lnTo>
                <a:lnTo>
                  <a:pt x="15" y="1881"/>
                </a:lnTo>
                <a:close/>
                <a:moveTo>
                  <a:pt x="15" y="1891"/>
                </a:moveTo>
                <a:lnTo>
                  <a:pt x="13" y="1891"/>
                </a:lnTo>
                <a:lnTo>
                  <a:pt x="13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lnTo>
                  <a:pt x="15" y="1891"/>
                </a:lnTo>
                <a:close/>
                <a:moveTo>
                  <a:pt x="2" y="1872"/>
                </a:moveTo>
                <a:lnTo>
                  <a:pt x="2" y="1872"/>
                </a:lnTo>
                <a:lnTo>
                  <a:pt x="0" y="1874"/>
                </a:lnTo>
                <a:lnTo>
                  <a:pt x="0" y="1877"/>
                </a:lnTo>
                <a:lnTo>
                  <a:pt x="0" y="1877"/>
                </a:lnTo>
                <a:lnTo>
                  <a:pt x="2" y="1874"/>
                </a:lnTo>
                <a:lnTo>
                  <a:pt x="2" y="1874"/>
                </a:lnTo>
                <a:lnTo>
                  <a:pt x="2" y="1872"/>
                </a:lnTo>
                <a:close/>
                <a:moveTo>
                  <a:pt x="593" y="424"/>
                </a:moveTo>
                <a:lnTo>
                  <a:pt x="593" y="424"/>
                </a:lnTo>
                <a:lnTo>
                  <a:pt x="595" y="424"/>
                </a:lnTo>
                <a:lnTo>
                  <a:pt x="595" y="424"/>
                </a:lnTo>
                <a:lnTo>
                  <a:pt x="593" y="422"/>
                </a:lnTo>
                <a:lnTo>
                  <a:pt x="593" y="422"/>
                </a:lnTo>
                <a:lnTo>
                  <a:pt x="589" y="424"/>
                </a:lnTo>
                <a:lnTo>
                  <a:pt x="591" y="424"/>
                </a:lnTo>
                <a:lnTo>
                  <a:pt x="593" y="424"/>
                </a:lnTo>
                <a:close/>
                <a:moveTo>
                  <a:pt x="113" y="1696"/>
                </a:move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lnTo>
                  <a:pt x="113" y="1696"/>
                </a:lnTo>
                <a:close/>
                <a:moveTo>
                  <a:pt x="0" y="1864"/>
                </a:moveTo>
                <a:lnTo>
                  <a:pt x="0" y="1864"/>
                </a:lnTo>
                <a:lnTo>
                  <a:pt x="0" y="1866"/>
                </a:lnTo>
                <a:lnTo>
                  <a:pt x="0" y="1866"/>
                </a:lnTo>
                <a:lnTo>
                  <a:pt x="0" y="1864"/>
                </a:lnTo>
                <a:lnTo>
                  <a:pt x="0" y="1864"/>
                </a:lnTo>
                <a:close/>
                <a:moveTo>
                  <a:pt x="52" y="814"/>
                </a:moveTo>
                <a:lnTo>
                  <a:pt x="54" y="814"/>
                </a:lnTo>
                <a:lnTo>
                  <a:pt x="54" y="814"/>
                </a:lnTo>
                <a:lnTo>
                  <a:pt x="52" y="811"/>
                </a:lnTo>
                <a:lnTo>
                  <a:pt x="52" y="811"/>
                </a:lnTo>
                <a:lnTo>
                  <a:pt x="52" y="814"/>
                </a:lnTo>
                <a:lnTo>
                  <a:pt x="52" y="814"/>
                </a:lnTo>
                <a:close/>
                <a:moveTo>
                  <a:pt x="19" y="1931"/>
                </a:move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lnTo>
                  <a:pt x="19" y="1931"/>
                </a:lnTo>
                <a:close/>
                <a:moveTo>
                  <a:pt x="46" y="816"/>
                </a:moveTo>
                <a:lnTo>
                  <a:pt x="50" y="814"/>
                </a:lnTo>
                <a:lnTo>
                  <a:pt x="50" y="814"/>
                </a:lnTo>
                <a:lnTo>
                  <a:pt x="50" y="814"/>
                </a:lnTo>
                <a:lnTo>
                  <a:pt x="52" y="814"/>
                </a:lnTo>
                <a:lnTo>
                  <a:pt x="52" y="814"/>
                </a:lnTo>
                <a:lnTo>
                  <a:pt x="52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11"/>
                </a:lnTo>
                <a:lnTo>
                  <a:pt x="50" y="809"/>
                </a:lnTo>
                <a:lnTo>
                  <a:pt x="50" y="809"/>
                </a:lnTo>
                <a:lnTo>
                  <a:pt x="48" y="809"/>
                </a:lnTo>
                <a:lnTo>
                  <a:pt x="48" y="811"/>
                </a:lnTo>
                <a:lnTo>
                  <a:pt x="48" y="811"/>
                </a:lnTo>
                <a:lnTo>
                  <a:pt x="46" y="811"/>
                </a:lnTo>
                <a:lnTo>
                  <a:pt x="46" y="814"/>
                </a:lnTo>
                <a:lnTo>
                  <a:pt x="44" y="816"/>
                </a:lnTo>
                <a:lnTo>
                  <a:pt x="46" y="816"/>
                </a:lnTo>
                <a:lnTo>
                  <a:pt x="46" y="816"/>
                </a:lnTo>
                <a:close/>
                <a:moveTo>
                  <a:pt x="54" y="2302"/>
                </a:moveTo>
                <a:lnTo>
                  <a:pt x="54" y="2302"/>
                </a:lnTo>
                <a:lnTo>
                  <a:pt x="54" y="2302"/>
                </a:lnTo>
                <a:lnTo>
                  <a:pt x="50" y="2302"/>
                </a:lnTo>
                <a:lnTo>
                  <a:pt x="48" y="2302"/>
                </a:lnTo>
                <a:lnTo>
                  <a:pt x="46" y="2302"/>
                </a:lnTo>
                <a:lnTo>
                  <a:pt x="46" y="2304"/>
                </a:lnTo>
                <a:lnTo>
                  <a:pt x="46" y="2304"/>
                </a:lnTo>
                <a:lnTo>
                  <a:pt x="48" y="2304"/>
                </a:lnTo>
                <a:lnTo>
                  <a:pt x="50" y="2304"/>
                </a:lnTo>
                <a:lnTo>
                  <a:pt x="50" y="2304"/>
                </a:lnTo>
                <a:lnTo>
                  <a:pt x="50" y="2306"/>
                </a:lnTo>
                <a:lnTo>
                  <a:pt x="48" y="2306"/>
                </a:lnTo>
                <a:lnTo>
                  <a:pt x="48" y="2306"/>
                </a:lnTo>
                <a:lnTo>
                  <a:pt x="50" y="2308"/>
                </a:lnTo>
                <a:lnTo>
                  <a:pt x="50" y="2308"/>
                </a:lnTo>
                <a:lnTo>
                  <a:pt x="50" y="2308"/>
                </a:lnTo>
                <a:lnTo>
                  <a:pt x="52" y="2308"/>
                </a:lnTo>
                <a:lnTo>
                  <a:pt x="52" y="2308"/>
                </a:lnTo>
                <a:lnTo>
                  <a:pt x="52" y="2306"/>
                </a:lnTo>
                <a:lnTo>
                  <a:pt x="52" y="2306"/>
                </a:lnTo>
                <a:lnTo>
                  <a:pt x="52" y="2306"/>
                </a:lnTo>
                <a:lnTo>
                  <a:pt x="50" y="2304"/>
                </a:lnTo>
                <a:lnTo>
                  <a:pt x="52" y="2304"/>
                </a:lnTo>
                <a:lnTo>
                  <a:pt x="52" y="2304"/>
                </a:lnTo>
                <a:lnTo>
                  <a:pt x="50" y="2302"/>
                </a:lnTo>
                <a:lnTo>
                  <a:pt x="50" y="2302"/>
                </a:lnTo>
                <a:lnTo>
                  <a:pt x="52" y="2302"/>
                </a:lnTo>
                <a:lnTo>
                  <a:pt x="52" y="2302"/>
                </a:lnTo>
                <a:lnTo>
                  <a:pt x="52" y="2304"/>
                </a:lnTo>
                <a:lnTo>
                  <a:pt x="54" y="2302"/>
                </a:lnTo>
                <a:close/>
                <a:moveTo>
                  <a:pt x="42" y="809"/>
                </a:moveTo>
                <a:lnTo>
                  <a:pt x="42" y="811"/>
                </a:lnTo>
                <a:lnTo>
                  <a:pt x="40" y="811"/>
                </a:lnTo>
                <a:lnTo>
                  <a:pt x="40" y="814"/>
                </a:lnTo>
                <a:lnTo>
                  <a:pt x="38" y="814"/>
                </a:lnTo>
                <a:lnTo>
                  <a:pt x="34" y="814"/>
                </a:lnTo>
                <a:lnTo>
                  <a:pt x="34" y="814"/>
                </a:lnTo>
                <a:lnTo>
                  <a:pt x="34" y="816"/>
                </a:lnTo>
                <a:lnTo>
                  <a:pt x="36" y="816"/>
                </a:lnTo>
                <a:lnTo>
                  <a:pt x="36" y="814"/>
                </a:lnTo>
                <a:lnTo>
                  <a:pt x="38" y="814"/>
                </a:lnTo>
                <a:lnTo>
                  <a:pt x="40" y="816"/>
                </a:lnTo>
                <a:lnTo>
                  <a:pt x="42" y="814"/>
                </a:lnTo>
                <a:lnTo>
                  <a:pt x="42" y="814"/>
                </a:lnTo>
                <a:lnTo>
                  <a:pt x="42" y="814"/>
                </a:lnTo>
                <a:lnTo>
                  <a:pt x="42" y="811"/>
                </a:lnTo>
                <a:lnTo>
                  <a:pt x="42" y="811"/>
                </a:lnTo>
                <a:lnTo>
                  <a:pt x="42" y="811"/>
                </a:lnTo>
                <a:lnTo>
                  <a:pt x="42" y="809"/>
                </a:lnTo>
                <a:lnTo>
                  <a:pt x="42" y="809"/>
                </a:lnTo>
                <a:close/>
                <a:moveTo>
                  <a:pt x="57" y="1824"/>
                </a:moveTo>
                <a:lnTo>
                  <a:pt x="57" y="1822"/>
                </a:lnTo>
                <a:lnTo>
                  <a:pt x="57" y="1822"/>
                </a:lnTo>
                <a:lnTo>
                  <a:pt x="54" y="1822"/>
                </a:lnTo>
                <a:lnTo>
                  <a:pt x="54" y="1824"/>
                </a:lnTo>
                <a:lnTo>
                  <a:pt x="54" y="1824"/>
                </a:lnTo>
                <a:lnTo>
                  <a:pt x="57" y="1824"/>
                </a:lnTo>
                <a:close/>
                <a:moveTo>
                  <a:pt x="25" y="1891"/>
                </a:moveTo>
                <a:lnTo>
                  <a:pt x="25" y="1891"/>
                </a:lnTo>
                <a:lnTo>
                  <a:pt x="23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lnTo>
                  <a:pt x="25" y="1891"/>
                </a:lnTo>
                <a:close/>
                <a:moveTo>
                  <a:pt x="31" y="811"/>
                </a:moveTo>
                <a:lnTo>
                  <a:pt x="31" y="811"/>
                </a:lnTo>
                <a:lnTo>
                  <a:pt x="29" y="811"/>
                </a:lnTo>
                <a:lnTo>
                  <a:pt x="27" y="811"/>
                </a:lnTo>
                <a:lnTo>
                  <a:pt x="27" y="811"/>
                </a:lnTo>
                <a:lnTo>
                  <a:pt x="25" y="811"/>
                </a:lnTo>
                <a:lnTo>
                  <a:pt x="27" y="811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9" y="814"/>
                </a:lnTo>
                <a:lnTo>
                  <a:pt x="27" y="816"/>
                </a:lnTo>
                <a:lnTo>
                  <a:pt x="27" y="816"/>
                </a:lnTo>
                <a:lnTo>
                  <a:pt x="29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6"/>
                </a:lnTo>
                <a:lnTo>
                  <a:pt x="31" y="814"/>
                </a:lnTo>
                <a:lnTo>
                  <a:pt x="34" y="814"/>
                </a:lnTo>
                <a:lnTo>
                  <a:pt x="34" y="811"/>
                </a:lnTo>
                <a:lnTo>
                  <a:pt x="31" y="811"/>
                </a:lnTo>
                <a:close/>
                <a:moveTo>
                  <a:pt x="786" y="361"/>
                </a:moveTo>
                <a:lnTo>
                  <a:pt x="792" y="361"/>
                </a:lnTo>
                <a:lnTo>
                  <a:pt x="794" y="361"/>
                </a:lnTo>
                <a:lnTo>
                  <a:pt x="794" y="363"/>
                </a:lnTo>
                <a:lnTo>
                  <a:pt x="800" y="365"/>
                </a:lnTo>
                <a:lnTo>
                  <a:pt x="811" y="369"/>
                </a:lnTo>
                <a:lnTo>
                  <a:pt x="813" y="369"/>
                </a:lnTo>
                <a:lnTo>
                  <a:pt x="815" y="373"/>
                </a:lnTo>
                <a:lnTo>
                  <a:pt x="815" y="373"/>
                </a:lnTo>
                <a:lnTo>
                  <a:pt x="817" y="375"/>
                </a:lnTo>
                <a:lnTo>
                  <a:pt x="819" y="382"/>
                </a:lnTo>
                <a:lnTo>
                  <a:pt x="821" y="382"/>
                </a:lnTo>
                <a:lnTo>
                  <a:pt x="823" y="384"/>
                </a:lnTo>
                <a:lnTo>
                  <a:pt x="823" y="384"/>
                </a:lnTo>
                <a:lnTo>
                  <a:pt x="828" y="384"/>
                </a:lnTo>
                <a:lnTo>
                  <a:pt x="828" y="384"/>
                </a:lnTo>
                <a:lnTo>
                  <a:pt x="830" y="384"/>
                </a:lnTo>
                <a:lnTo>
                  <a:pt x="832" y="382"/>
                </a:lnTo>
                <a:lnTo>
                  <a:pt x="838" y="380"/>
                </a:lnTo>
                <a:lnTo>
                  <a:pt x="844" y="375"/>
                </a:lnTo>
                <a:lnTo>
                  <a:pt x="844" y="375"/>
                </a:lnTo>
                <a:lnTo>
                  <a:pt x="847" y="375"/>
                </a:lnTo>
                <a:lnTo>
                  <a:pt x="847" y="375"/>
                </a:lnTo>
                <a:lnTo>
                  <a:pt x="849" y="378"/>
                </a:lnTo>
                <a:lnTo>
                  <a:pt x="853" y="375"/>
                </a:lnTo>
                <a:lnTo>
                  <a:pt x="855" y="375"/>
                </a:lnTo>
                <a:lnTo>
                  <a:pt x="861" y="373"/>
                </a:lnTo>
                <a:lnTo>
                  <a:pt x="861" y="371"/>
                </a:lnTo>
                <a:lnTo>
                  <a:pt x="863" y="371"/>
                </a:lnTo>
                <a:lnTo>
                  <a:pt x="863" y="371"/>
                </a:lnTo>
                <a:lnTo>
                  <a:pt x="863" y="363"/>
                </a:lnTo>
                <a:lnTo>
                  <a:pt x="865" y="361"/>
                </a:lnTo>
                <a:lnTo>
                  <a:pt x="867" y="357"/>
                </a:lnTo>
                <a:lnTo>
                  <a:pt x="867" y="354"/>
                </a:lnTo>
                <a:lnTo>
                  <a:pt x="867" y="354"/>
                </a:lnTo>
                <a:lnTo>
                  <a:pt x="872" y="354"/>
                </a:lnTo>
                <a:lnTo>
                  <a:pt x="876" y="352"/>
                </a:lnTo>
                <a:lnTo>
                  <a:pt x="878" y="350"/>
                </a:lnTo>
                <a:lnTo>
                  <a:pt x="882" y="344"/>
                </a:lnTo>
                <a:lnTo>
                  <a:pt x="882" y="344"/>
                </a:lnTo>
                <a:lnTo>
                  <a:pt x="884" y="342"/>
                </a:lnTo>
                <a:lnTo>
                  <a:pt x="899" y="336"/>
                </a:lnTo>
                <a:lnTo>
                  <a:pt x="905" y="331"/>
                </a:lnTo>
                <a:lnTo>
                  <a:pt x="911" y="331"/>
                </a:lnTo>
                <a:lnTo>
                  <a:pt x="920" y="327"/>
                </a:lnTo>
                <a:lnTo>
                  <a:pt x="924" y="325"/>
                </a:lnTo>
                <a:lnTo>
                  <a:pt x="928" y="325"/>
                </a:lnTo>
                <a:lnTo>
                  <a:pt x="935" y="321"/>
                </a:lnTo>
                <a:lnTo>
                  <a:pt x="935" y="321"/>
                </a:lnTo>
                <a:lnTo>
                  <a:pt x="937" y="321"/>
                </a:lnTo>
                <a:lnTo>
                  <a:pt x="937" y="319"/>
                </a:lnTo>
                <a:lnTo>
                  <a:pt x="937" y="319"/>
                </a:lnTo>
                <a:lnTo>
                  <a:pt x="935" y="317"/>
                </a:lnTo>
                <a:lnTo>
                  <a:pt x="935" y="317"/>
                </a:lnTo>
                <a:lnTo>
                  <a:pt x="932" y="315"/>
                </a:lnTo>
                <a:lnTo>
                  <a:pt x="928" y="313"/>
                </a:lnTo>
                <a:lnTo>
                  <a:pt x="918" y="304"/>
                </a:lnTo>
                <a:lnTo>
                  <a:pt x="914" y="302"/>
                </a:lnTo>
                <a:lnTo>
                  <a:pt x="909" y="300"/>
                </a:lnTo>
                <a:lnTo>
                  <a:pt x="905" y="300"/>
                </a:lnTo>
                <a:lnTo>
                  <a:pt x="903" y="298"/>
                </a:lnTo>
                <a:lnTo>
                  <a:pt x="899" y="298"/>
                </a:lnTo>
                <a:lnTo>
                  <a:pt x="895" y="298"/>
                </a:lnTo>
                <a:lnTo>
                  <a:pt x="891" y="298"/>
                </a:lnTo>
                <a:lnTo>
                  <a:pt x="888" y="300"/>
                </a:lnTo>
                <a:lnTo>
                  <a:pt x="888" y="300"/>
                </a:lnTo>
                <a:lnTo>
                  <a:pt x="884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4"/>
                </a:lnTo>
                <a:lnTo>
                  <a:pt x="882" y="302"/>
                </a:lnTo>
                <a:lnTo>
                  <a:pt x="882" y="300"/>
                </a:lnTo>
                <a:lnTo>
                  <a:pt x="882" y="300"/>
                </a:lnTo>
                <a:lnTo>
                  <a:pt x="880" y="300"/>
                </a:lnTo>
                <a:lnTo>
                  <a:pt x="880" y="300"/>
                </a:lnTo>
                <a:lnTo>
                  <a:pt x="878" y="300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4" y="302"/>
                </a:lnTo>
                <a:lnTo>
                  <a:pt x="876" y="300"/>
                </a:lnTo>
                <a:lnTo>
                  <a:pt x="870" y="298"/>
                </a:lnTo>
                <a:lnTo>
                  <a:pt x="861" y="296"/>
                </a:lnTo>
                <a:lnTo>
                  <a:pt x="857" y="294"/>
                </a:lnTo>
                <a:lnTo>
                  <a:pt x="853" y="292"/>
                </a:lnTo>
                <a:lnTo>
                  <a:pt x="851" y="292"/>
                </a:lnTo>
                <a:lnTo>
                  <a:pt x="847" y="289"/>
                </a:lnTo>
                <a:lnTo>
                  <a:pt x="844" y="289"/>
                </a:lnTo>
                <a:lnTo>
                  <a:pt x="832" y="292"/>
                </a:lnTo>
                <a:lnTo>
                  <a:pt x="819" y="294"/>
                </a:lnTo>
                <a:lnTo>
                  <a:pt x="800" y="296"/>
                </a:lnTo>
                <a:lnTo>
                  <a:pt x="800" y="296"/>
                </a:lnTo>
                <a:lnTo>
                  <a:pt x="803" y="298"/>
                </a:lnTo>
                <a:lnTo>
                  <a:pt x="803" y="298"/>
                </a:lnTo>
                <a:lnTo>
                  <a:pt x="803" y="298"/>
                </a:lnTo>
                <a:lnTo>
                  <a:pt x="807" y="306"/>
                </a:lnTo>
                <a:lnTo>
                  <a:pt x="809" y="308"/>
                </a:lnTo>
                <a:lnTo>
                  <a:pt x="811" y="310"/>
                </a:lnTo>
                <a:lnTo>
                  <a:pt x="813" y="310"/>
                </a:lnTo>
                <a:lnTo>
                  <a:pt x="815" y="313"/>
                </a:lnTo>
                <a:lnTo>
                  <a:pt x="815" y="313"/>
                </a:lnTo>
                <a:lnTo>
                  <a:pt x="811" y="315"/>
                </a:lnTo>
                <a:lnTo>
                  <a:pt x="809" y="319"/>
                </a:lnTo>
                <a:lnTo>
                  <a:pt x="805" y="321"/>
                </a:lnTo>
                <a:lnTo>
                  <a:pt x="803" y="327"/>
                </a:lnTo>
                <a:lnTo>
                  <a:pt x="803" y="327"/>
                </a:lnTo>
                <a:lnTo>
                  <a:pt x="800" y="329"/>
                </a:lnTo>
                <a:lnTo>
                  <a:pt x="798" y="331"/>
                </a:lnTo>
                <a:lnTo>
                  <a:pt x="800" y="331"/>
                </a:lnTo>
                <a:lnTo>
                  <a:pt x="800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3"/>
                </a:lnTo>
                <a:lnTo>
                  <a:pt x="803" y="336"/>
                </a:lnTo>
                <a:lnTo>
                  <a:pt x="803" y="336"/>
                </a:lnTo>
                <a:lnTo>
                  <a:pt x="798" y="338"/>
                </a:lnTo>
                <a:lnTo>
                  <a:pt x="796" y="338"/>
                </a:lnTo>
                <a:lnTo>
                  <a:pt x="796" y="338"/>
                </a:lnTo>
                <a:lnTo>
                  <a:pt x="796" y="340"/>
                </a:lnTo>
                <a:lnTo>
                  <a:pt x="796" y="340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4"/>
                </a:lnTo>
                <a:lnTo>
                  <a:pt x="796" y="346"/>
                </a:lnTo>
                <a:lnTo>
                  <a:pt x="794" y="346"/>
                </a:lnTo>
                <a:lnTo>
                  <a:pt x="792" y="348"/>
                </a:lnTo>
                <a:lnTo>
                  <a:pt x="792" y="348"/>
                </a:lnTo>
                <a:lnTo>
                  <a:pt x="790" y="350"/>
                </a:lnTo>
                <a:lnTo>
                  <a:pt x="790" y="352"/>
                </a:lnTo>
                <a:lnTo>
                  <a:pt x="788" y="352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8" y="354"/>
                </a:lnTo>
                <a:lnTo>
                  <a:pt x="786" y="357"/>
                </a:lnTo>
                <a:lnTo>
                  <a:pt x="786" y="357"/>
                </a:lnTo>
                <a:lnTo>
                  <a:pt x="786" y="359"/>
                </a:lnTo>
                <a:lnTo>
                  <a:pt x="786" y="359"/>
                </a:lnTo>
                <a:lnTo>
                  <a:pt x="786" y="361"/>
                </a:lnTo>
                <a:lnTo>
                  <a:pt x="784" y="361"/>
                </a:lnTo>
                <a:lnTo>
                  <a:pt x="786" y="361"/>
                </a:lnTo>
                <a:lnTo>
                  <a:pt x="786" y="361"/>
                </a:lnTo>
                <a:close/>
                <a:moveTo>
                  <a:pt x="21" y="1910"/>
                </a:moveTo>
                <a:lnTo>
                  <a:pt x="21" y="1910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08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lnTo>
                  <a:pt x="21" y="1910"/>
                </a:lnTo>
                <a:close/>
                <a:moveTo>
                  <a:pt x="27" y="1837"/>
                </a:moveTo>
                <a:lnTo>
                  <a:pt x="27" y="1837"/>
                </a:lnTo>
                <a:lnTo>
                  <a:pt x="25" y="1837"/>
                </a:lnTo>
                <a:lnTo>
                  <a:pt x="27" y="1839"/>
                </a:lnTo>
                <a:lnTo>
                  <a:pt x="27" y="1839"/>
                </a:lnTo>
                <a:lnTo>
                  <a:pt x="29" y="1839"/>
                </a:lnTo>
                <a:lnTo>
                  <a:pt x="29" y="1839"/>
                </a:lnTo>
                <a:lnTo>
                  <a:pt x="27" y="1837"/>
                </a:lnTo>
                <a:lnTo>
                  <a:pt x="27" y="1837"/>
                </a:lnTo>
                <a:close/>
                <a:moveTo>
                  <a:pt x="1012" y="191"/>
                </a:moveTo>
                <a:lnTo>
                  <a:pt x="1018" y="189"/>
                </a:lnTo>
                <a:lnTo>
                  <a:pt x="1018" y="189"/>
                </a:lnTo>
                <a:lnTo>
                  <a:pt x="1020" y="187"/>
                </a:lnTo>
                <a:lnTo>
                  <a:pt x="1020" y="185"/>
                </a:lnTo>
                <a:lnTo>
                  <a:pt x="1018" y="185"/>
                </a:lnTo>
                <a:lnTo>
                  <a:pt x="1008" y="185"/>
                </a:lnTo>
                <a:lnTo>
                  <a:pt x="1004" y="185"/>
                </a:lnTo>
                <a:lnTo>
                  <a:pt x="1002" y="185"/>
                </a:lnTo>
                <a:lnTo>
                  <a:pt x="997" y="185"/>
                </a:lnTo>
                <a:lnTo>
                  <a:pt x="981" y="187"/>
                </a:lnTo>
                <a:lnTo>
                  <a:pt x="974" y="189"/>
                </a:lnTo>
                <a:lnTo>
                  <a:pt x="970" y="191"/>
                </a:lnTo>
                <a:lnTo>
                  <a:pt x="968" y="191"/>
                </a:lnTo>
                <a:lnTo>
                  <a:pt x="968" y="191"/>
                </a:lnTo>
                <a:lnTo>
                  <a:pt x="966" y="193"/>
                </a:lnTo>
                <a:lnTo>
                  <a:pt x="966" y="193"/>
                </a:lnTo>
                <a:lnTo>
                  <a:pt x="966" y="193"/>
                </a:lnTo>
                <a:lnTo>
                  <a:pt x="966" y="195"/>
                </a:lnTo>
                <a:lnTo>
                  <a:pt x="968" y="197"/>
                </a:lnTo>
                <a:lnTo>
                  <a:pt x="968" y="197"/>
                </a:lnTo>
                <a:lnTo>
                  <a:pt x="968" y="199"/>
                </a:lnTo>
                <a:lnTo>
                  <a:pt x="968" y="199"/>
                </a:lnTo>
                <a:lnTo>
                  <a:pt x="968" y="199"/>
                </a:lnTo>
                <a:lnTo>
                  <a:pt x="968" y="201"/>
                </a:lnTo>
                <a:lnTo>
                  <a:pt x="968" y="201"/>
                </a:lnTo>
                <a:lnTo>
                  <a:pt x="968" y="201"/>
                </a:lnTo>
                <a:lnTo>
                  <a:pt x="970" y="204"/>
                </a:lnTo>
                <a:lnTo>
                  <a:pt x="972" y="204"/>
                </a:lnTo>
                <a:lnTo>
                  <a:pt x="976" y="206"/>
                </a:lnTo>
                <a:lnTo>
                  <a:pt x="981" y="208"/>
                </a:lnTo>
                <a:lnTo>
                  <a:pt x="983" y="208"/>
                </a:lnTo>
                <a:lnTo>
                  <a:pt x="985" y="208"/>
                </a:lnTo>
                <a:lnTo>
                  <a:pt x="997" y="206"/>
                </a:lnTo>
                <a:lnTo>
                  <a:pt x="999" y="206"/>
                </a:lnTo>
                <a:lnTo>
                  <a:pt x="1002" y="206"/>
                </a:lnTo>
                <a:lnTo>
                  <a:pt x="1004" y="206"/>
                </a:lnTo>
                <a:lnTo>
                  <a:pt x="1008" y="204"/>
                </a:lnTo>
                <a:lnTo>
                  <a:pt x="1012" y="201"/>
                </a:lnTo>
                <a:lnTo>
                  <a:pt x="1012" y="201"/>
                </a:lnTo>
                <a:lnTo>
                  <a:pt x="1012" y="199"/>
                </a:lnTo>
                <a:lnTo>
                  <a:pt x="1012" y="197"/>
                </a:lnTo>
                <a:lnTo>
                  <a:pt x="1012" y="195"/>
                </a:lnTo>
                <a:lnTo>
                  <a:pt x="1012" y="195"/>
                </a:lnTo>
                <a:lnTo>
                  <a:pt x="1012" y="195"/>
                </a:lnTo>
                <a:lnTo>
                  <a:pt x="1010" y="195"/>
                </a:lnTo>
                <a:lnTo>
                  <a:pt x="1004" y="195"/>
                </a:lnTo>
                <a:lnTo>
                  <a:pt x="1002" y="193"/>
                </a:lnTo>
                <a:lnTo>
                  <a:pt x="1002" y="193"/>
                </a:lnTo>
                <a:lnTo>
                  <a:pt x="1002" y="193"/>
                </a:lnTo>
                <a:lnTo>
                  <a:pt x="1004" y="193"/>
                </a:lnTo>
                <a:lnTo>
                  <a:pt x="1012" y="191"/>
                </a:lnTo>
                <a:close/>
                <a:moveTo>
                  <a:pt x="1463" y="243"/>
                </a:moveTo>
                <a:lnTo>
                  <a:pt x="1460" y="245"/>
                </a:lnTo>
                <a:lnTo>
                  <a:pt x="1458" y="248"/>
                </a:lnTo>
                <a:lnTo>
                  <a:pt x="1456" y="250"/>
                </a:lnTo>
                <a:lnTo>
                  <a:pt x="1452" y="252"/>
                </a:lnTo>
                <a:lnTo>
                  <a:pt x="1454" y="254"/>
                </a:lnTo>
                <a:lnTo>
                  <a:pt x="1456" y="254"/>
                </a:lnTo>
                <a:lnTo>
                  <a:pt x="1458" y="254"/>
                </a:lnTo>
                <a:lnTo>
                  <a:pt x="1460" y="252"/>
                </a:lnTo>
                <a:lnTo>
                  <a:pt x="1463" y="252"/>
                </a:lnTo>
                <a:lnTo>
                  <a:pt x="1463" y="250"/>
                </a:lnTo>
                <a:lnTo>
                  <a:pt x="1463" y="250"/>
                </a:lnTo>
                <a:lnTo>
                  <a:pt x="1465" y="248"/>
                </a:lnTo>
                <a:lnTo>
                  <a:pt x="1465" y="245"/>
                </a:lnTo>
                <a:lnTo>
                  <a:pt x="1465" y="243"/>
                </a:lnTo>
                <a:lnTo>
                  <a:pt x="1463" y="243"/>
                </a:lnTo>
                <a:close/>
                <a:moveTo>
                  <a:pt x="1236" y="122"/>
                </a:moveTo>
                <a:lnTo>
                  <a:pt x="1226" y="122"/>
                </a:lnTo>
                <a:lnTo>
                  <a:pt x="1219" y="122"/>
                </a:lnTo>
                <a:lnTo>
                  <a:pt x="1205" y="120"/>
                </a:lnTo>
                <a:lnTo>
                  <a:pt x="1207" y="124"/>
                </a:lnTo>
                <a:lnTo>
                  <a:pt x="1209" y="124"/>
                </a:lnTo>
                <a:lnTo>
                  <a:pt x="1209" y="126"/>
                </a:lnTo>
                <a:lnTo>
                  <a:pt x="1211" y="130"/>
                </a:lnTo>
                <a:lnTo>
                  <a:pt x="1217" y="134"/>
                </a:lnTo>
                <a:lnTo>
                  <a:pt x="1219" y="134"/>
                </a:lnTo>
                <a:lnTo>
                  <a:pt x="1222" y="134"/>
                </a:lnTo>
                <a:lnTo>
                  <a:pt x="1224" y="136"/>
                </a:lnTo>
                <a:lnTo>
                  <a:pt x="1228" y="136"/>
                </a:lnTo>
                <a:lnTo>
                  <a:pt x="1232" y="134"/>
                </a:lnTo>
                <a:lnTo>
                  <a:pt x="1238" y="132"/>
                </a:lnTo>
                <a:lnTo>
                  <a:pt x="1240" y="132"/>
                </a:lnTo>
                <a:lnTo>
                  <a:pt x="1238" y="134"/>
                </a:lnTo>
                <a:lnTo>
                  <a:pt x="1238" y="134"/>
                </a:lnTo>
                <a:lnTo>
                  <a:pt x="1228" y="139"/>
                </a:lnTo>
                <a:lnTo>
                  <a:pt x="1224" y="139"/>
                </a:lnTo>
                <a:lnTo>
                  <a:pt x="1222" y="139"/>
                </a:lnTo>
                <a:lnTo>
                  <a:pt x="1222" y="143"/>
                </a:lnTo>
                <a:lnTo>
                  <a:pt x="1222" y="145"/>
                </a:lnTo>
                <a:lnTo>
                  <a:pt x="1228" y="145"/>
                </a:lnTo>
                <a:lnTo>
                  <a:pt x="1230" y="147"/>
                </a:lnTo>
                <a:lnTo>
                  <a:pt x="1230" y="147"/>
                </a:lnTo>
                <a:lnTo>
                  <a:pt x="1234" y="145"/>
                </a:lnTo>
                <a:lnTo>
                  <a:pt x="1240" y="145"/>
                </a:lnTo>
                <a:lnTo>
                  <a:pt x="1243" y="143"/>
                </a:lnTo>
                <a:lnTo>
                  <a:pt x="1245" y="143"/>
                </a:lnTo>
                <a:lnTo>
                  <a:pt x="1247" y="143"/>
                </a:lnTo>
                <a:lnTo>
                  <a:pt x="1247" y="145"/>
                </a:lnTo>
                <a:lnTo>
                  <a:pt x="1245" y="145"/>
                </a:lnTo>
                <a:lnTo>
                  <a:pt x="1245" y="147"/>
                </a:lnTo>
                <a:lnTo>
                  <a:pt x="1245" y="147"/>
                </a:lnTo>
                <a:lnTo>
                  <a:pt x="1245" y="147"/>
                </a:lnTo>
                <a:lnTo>
                  <a:pt x="1247" y="147"/>
                </a:lnTo>
                <a:lnTo>
                  <a:pt x="1253" y="145"/>
                </a:lnTo>
                <a:lnTo>
                  <a:pt x="1255" y="145"/>
                </a:lnTo>
                <a:lnTo>
                  <a:pt x="1259" y="143"/>
                </a:lnTo>
                <a:lnTo>
                  <a:pt x="1263" y="143"/>
                </a:lnTo>
                <a:lnTo>
                  <a:pt x="1266" y="143"/>
                </a:lnTo>
                <a:lnTo>
                  <a:pt x="1268" y="143"/>
                </a:lnTo>
                <a:lnTo>
                  <a:pt x="1272" y="145"/>
                </a:lnTo>
                <a:lnTo>
                  <a:pt x="1280" y="145"/>
                </a:lnTo>
                <a:lnTo>
                  <a:pt x="1284" y="145"/>
                </a:lnTo>
                <a:lnTo>
                  <a:pt x="1284" y="145"/>
                </a:lnTo>
                <a:lnTo>
                  <a:pt x="1276" y="147"/>
                </a:lnTo>
                <a:lnTo>
                  <a:pt x="1268" y="147"/>
                </a:lnTo>
                <a:lnTo>
                  <a:pt x="1266" y="151"/>
                </a:lnTo>
                <a:lnTo>
                  <a:pt x="1263" y="151"/>
                </a:lnTo>
                <a:lnTo>
                  <a:pt x="1259" y="151"/>
                </a:lnTo>
                <a:lnTo>
                  <a:pt x="1257" y="151"/>
                </a:lnTo>
                <a:lnTo>
                  <a:pt x="1247" y="155"/>
                </a:lnTo>
                <a:lnTo>
                  <a:pt x="1243" y="157"/>
                </a:lnTo>
                <a:lnTo>
                  <a:pt x="1243" y="157"/>
                </a:lnTo>
                <a:lnTo>
                  <a:pt x="1245" y="157"/>
                </a:lnTo>
                <a:lnTo>
                  <a:pt x="1245" y="159"/>
                </a:lnTo>
                <a:lnTo>
                  <a:pt x="1247" y="159"/>
                </a:lnTo>
                <a:lnTo>
                  <a:pt x="1255" y="162"/>
                </a:lnTo>
                <a:lnTo>
                  <a:pt x="1257" y="164"/>
                </a:lnTo>
                <a:lnTo>
                  <a:pt x="1257" y="164"/>
                </a:lnTo>
                <a:lnTo>
                  <a:pt x="1253" y="164"/>
                </a:lnTo>
                <a:lnTo>
                  <a:pt x="1251" y="164"/>
                </a:lnTo>
                <a:lnTo>
                  <a:pt x="1251" y="164"/>
                </a:lnTo>
                <a:lnTo>
                  <a:pt x="1253" y="166"/>
                </a:lnTo>
                <a:lnTo>
                  <a:pt x="1255" y="168"/>
                </a:lnTo>
                <a:lnTo>
                  <a:pt x="1257" y="168"/>
                </a:lnTo>
                <a:lnTo>
                  <a:pt x="1259" y="170"/>
                </a:lnTo>
                <a:lnTo>
                  <a:pt x="1261" y="168"/>
                </a:lnTo>
                <a:lnTo>
                  <a:pt x="1263" y="168"/>
                </a:lnTo>
                <a:lnTo>
                  <a:pt x="1276" y="170"/>
                </a:lnTo>
                <a:lnTo>
                  <a:pt x="1276" y="170"/>
                </a:lnTo>
                <a:lnTo>
                  <a:pt x="1270" y="172"/>
                </a:lnTo>
                <a:lnTo>
                  <a:pt x="1263" y="172"/>
                </a:lnTo>
                <a:lnTo>
                  <a:pt x="1263" y="174"/>
                </a:lnTo>
                <a:lnTo>
                  <a:pt x="1263" y="174"/>
                </a:lnTo>
                <a:lnTo>
                  <a:pt x="1266" y="176"/>
                </a:lnTo>
                <a:lnTo>
                  <a:pt x="1270" y="178"/>
                </a:lnTo>
                <a:lnTo>
                  <a:pt x="1276" y="180"/>
                </a:lnTo>
                <a:lnTo>
                  <a:pt x="1284" y="183"/>
                </a:lnTo>
                <a:lnTo>
                  <a:pt x="1291" y="183"/>
                </a:lnTo>
                <a:lnTo>
                  <a:pt x="1295" y="183"/>
                </a:lnTo>
                <a:lnTo>
                  <a:pt x="1299" y="183"/>
                </a:lnTo>
                <a:lnTo>
                  <a:pt x="1299" y="183"/>
                </a:lnTo>
                <a:lnTo>
                  <a:pt x="1299" y="180"/>
                </a:lnTo>
                <a:lnTo>
                  <a:pt x="1297" y="180"/>
                </a:lnTo>
                <a:lnTo>
                  <a:pt x="1297" y="180"/>
                </a:lnTo>
                <a:lnTo>
                  <a:pt x="1295" y="178"/>
                </a:lnTo>
                <a:lnTo>
                  <a:pt x="1295" y="178"/>
                </a:lnTo>
                <a:lnTo>
                  <a:pt x="1297" y="178"/>
                </a:lnTo>
                <a:lnTo>
                  <a:pt x="1299" y="178"/>
                </a:lnTo>
                <a:lnTo>
                  <a:pt x="1301" y="178"/>
                </a:lnTo>
                <a:lnTo>
                  <a:pt x="1303" y="178"/>
                </a:lnTo>
                <a:lnTo>
                  <a:pt x="1305" y="180"/>
                </a:lnTo>
                <a:lnTo>
                  <a:pt x="1305" y="180"/>
                </a:lnTo>
                <a:lnTo>
                  <a:pt x="1310" y="183"/>
                </a:lnTo>
                <a:lnTo>
                  <a:pt x="1310" y="183"/>
                </a:lnTo>
                <a:lnTo>
                  <a:pt x="1312" y="183"/>
                </a:lnTo>
                <a:lnTo>
                  <a:pt x="1312" y="183"/>
                </a:lnTo>
                <a:lnTo>
                  <a:pt x="1312" y="180"/>
                </a:lnTo>
                <a:lnTo>
                  <a:pt x="1310" y="178"/>
                </a:lnTo>
                <a:lnTo>
                  <a:pt x="1307" y="176"/>
                </a:lnTo>
                <a:lnTo>
                  <a:pt x="1303" y="172"/>
                </a:lnTo>
                <a:lnTo>
                  <a:pt x="1303" y="170"/>
                </a:lnTo>
                <a:lnTo>
                  <a:pt x="1303" y="168"/>
                </a:lnTo>
                <a:lnTo>
                  <a:pt x="1303" y="170"/>
                </a:lnTo>
                <a:lnTo>
                  <a:pt x="1305" y="170"/>
                </a:lnTo>
                <a:lnTo>
                  <a:pt x="1310" y="174"/>
                </a:lnTo>
                <a:lnTo>
                  <a:pt x="1312" y="176"/>
                </a:lnTo>
                <a:lnTo>
                  <a:pt x="1318" y="180"/>
                </a:lnTo>
                <a:lnTo>
                  <a:pt x="1318" y="183"/>
                </a:lnTo>
                <a:lnTo>
                  <a:pt x="1320" y="183"/>
                </a:lnTo>
                <a:lnTo>
                  <a:pt x="1322" y="183"/>
                </a:lnTo>
                <a:lnTo>
                  <a:pt x="1322" y="180"/>
                </a:lnTo>
                <a:lnTo>
                  <a:pt x="1324" y="178"/>
                </a:lnTo>
                <a:lnTo>
                  <a:pt x="1324" y="176"/>
                </a:lnTo>
                <a:lnTo>
                  <a:pt x="1324" y="174"/>
                </a:lnTo>
                <a:lnTo>
                  <a:pt x="1322" y="170"/>
                </a:lnTo>
                <a:lnTo>
                  <a:pt x="1322" y="170"/>
                </a:lnTo>
                <a:lnTo>
                  <a:pt x="1322" y="170"/>
                </a:lnTo>
                <a:lnTo>
                  <a:pt x="1324" y="170"/>
                </a:lnTo>
                <a:lnTo>
                  <a:pt x="1328" y="172"/>
                </a:lnTo>
                <a:lnTo>
                  <a:pt x="1331" y="172"/>
                </a:lnTo>
                <a:lnTo>
                  <a:pt x="1333" y="172"/>
                </a:lnTo>
                <a:lnTo>
                  <a:pt x="1333" y="172"/>
                </a:lnTo>
                <a:lnTo>
                  <a:pt x="1333" y="170"/>
                </a:lnTo>
                <a:lnTo>
                  <a:pt x="1333" y="170"/>
                </a:lnTo>
                <a:lnTo>
                  <a:pt x="1333" y="168"/>
                </a:lnTo>
                <a:lnTo>
                  <a:pt x="1333" y="168"/>
                </a:lnTo>
                <a:lnTo>
                  <a:pt x="1331" y="168"/>
                </a:lnTo>
                <a:lnTo>
                  <a:pt x="1328" y="166"/>
                </a:lnTo>
                <a:lnTo>
                  <a:pt x="1331" y="166"/>
                </a:lnTo>
                <a:lnTo>
                  <a:pt x="1331" y="164"/>
                </a:lnTo>
                <a:lnTo>
                  <a:pt x="1331" y="162"/>
                </a:lnTo>
                <a:lnTo>
                  <a:pt x="1331" y="159"/>
                </a:lnTo>
                <a:lnTo>
                  <a:pt x="1331" y="157"/>
                </a:lnTo>
                <a:lnTo>
                  <a:pt x="1333" y="157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5"/>
                </a:lnTo>
                <a:lnTo>
                  <a:pt x="1335" y="157"/>
                </a:lnTo>
                <a:lnTo>
                  <a:pt x="1333" y="159"/>
                </a:lnTo>
                <a:lnTo>
                  <a:pt x="1333" y="159"/>
                </a:lnTo>
                <a:lnTo>
                  <a:pt x="1333" y="162"/>
                </a:lnTo>
                <a:lnTo>
                  <a:pt x="1335" y="164"/>
                </a:lnTo>
                <a:lnTo>
                  <a:pt x="1335" y="166"/>
                </a:lnTo>
                <a:lnTo>
                  <a:pt x="1339" y="166"/>
                </a:lnTo>
                <a:lnTo>
                  <a:pt x="1341" y="166"/>
                </a:lnTo>
                <a:lnTo>
                  <a:pt x="1343" y="162"/>
                </a:lnTo>
                <a:lnTo>
                  <a:pt x="1345" y="162"/>
                </a:lnTo>
                <a:lnTo>
                  <a:pt x="1347" y="159"/>
                </a:lnTo>
                <a:lnTo>
                  <a:pt x="1347" y="157"/>
                </a:lnTo>
                <a:lnTo>
                  <a:pt x="1349" y="157"/>
                </a:lnTo>
                <a:lnTo>
                  <a:pt x="1351" y="157"/>
                </a:lnTo>
                <a:lnTo>
                  <a:pt x="1354" y="157"/>
                </a:lnTo>
                <a:lnTo>
                  <a:pt x="1356" y="155"/>
                </a:lnTo>
                <a:lnTo>
                  <a:pt x="1360" y="153"/>
                </a:lnTo>
                <a:lnTo>
                  <a:pt x="1372" y="149"/>
                </a:lnTo>
                <a:lnTo>
                  <a:pt x="1375" y="149"/>
                </a:lnTo>
                <a:lnTo>
                  <a:pt x="1377" y="147"/>
                </a:lnTo>
                <a:lnTo>
                  <a:pt x="1375" y="147"/>
                </a:lnTo>
                <a:lnTo>
                  <a:pt x="1375" y="145"/>
                </a:lnTo>
                <a:lnTo>
                  <a:pt x="1368" y="139"/>
                </a:lnTo>
                <a:lnTo>
                  <a:pt x="1366" y="136"/>
                </a:lnTo>
                <a:lnTo>
                  <a:pt x="1366" y="136"/>
                </a:lnTo>
                <a:lnTo>
                  <a:pt x="1366" y="136"/>
                </a:lnTo>
                <a:lnTo>
                  <a:pt x="1364" y="139"/>
                </a:lnTo>
                <a:lnTo>
                  <a:pt x="1362" y="141"/>
                </a:lnTo>
                <a:lnTo>
                  <a:pt x="1362" y="141"/>
                </a:lnTo>
                <a:lnTo>
                  <a:pt x="1360" y="139"/>
                </a:lnTo>
                <a:lnTo>
                  <a:pt x="1360" y="136"/>
                </a:lnTo>
                <a:lnTo>
                  <a:pt x="1358" y="136"/>
                </a:lnTo>
                <a:lnTo>
                  <a:pt x="1358" y="136"/>
                </a:lnTo>
                <a:lnTo>
                  <a:pt x="1351" y="136"/>
                </a:lnTo>
                <a:lnTo>
                  <a:pt x="1349" y="136"/>
                </a:lnTo>
                <a:lnTo>
                  <a:pt x="1349" y="136"/>
                </a:lnTo>
                <a:lnTo>
                  <a:pt x="1343" y="139"/>
                </a:lnTo>
                <a:lnTo>
                  <a:pt x="1343" y="139"/>
                </a:lnTo>
                <a:lnTo>
                  <a:pt x="1343" y="136"/>
                </a:lnTo>
                <a:lnTo>
                  <a:pt x="1345" y="134"/>
                </a:lnTo>
                <a:lnTo>
                  <a:pt x="1347" y="130"/>
                </a:lnTo>
                <a:lnTo>
                  <a:pt x="1347" y="128"/>
                </a:lnTo>
                <a:lnTo>
                  <a:pt x="1345" y="126"/>
                </a:lnTo>
                <a:lnTo>
                  <a:pt x="1345" y="122"/>
                </a:lnTo>
                <a:lnTo>
                  <a:pt x="1343" y="122"/>
                </a:lnTo>
                <a:lnTo>
                  <a:pt x="1339" y="122"/>
                </a:lnTo>
                <a:lnTo>
                  <a:pt x="1335" y="122"/>
                </a:lnTo>
                <a:lnTo>
                  <a:pt x="1335" y="122"/>
                </a:lnTo>
                <a:lnTo>
                  <a:pt x="1335" y="120"/>
                </a:lnTo>
                <a:lnTo>
                  <a:pt x="1339" y="118"/>
                </a:lnTo>
                <a:lnTo>
                  <a:pt x="1339" y="118"/>
                </a:lnTo>
                <a:lnTo>
                  <a:pt x="1339" y="113"/>
                </a:lnTo>
                <a:lnTo>
                  <a:pt x="1339" y="113"/>
                </a:lnTo>
                <a:lnTo>
                  <a:pt x="1337" y="111"/>
                </a:lnTo>
                <a:lnTo>
                  <a:pt x="1333" y="111"/>
                </a:lnTo>
                <a:lnTo>
                  <a:pt x="1331" y="109"/>
                </a:lnTo>
                <a:lnTo>
                  <a:pt x="1326" y="109"/>
                </a:lnTo>
                <a:lnTo>
                  <a:pt x="1324" y="111"/>
                </a:lnTo>
                <a:lnTo>
                  <a:pt x="1324" y="111"/>
                </a:lnTo>
                <a:lnTo>
                  <a:pt x="1324" y="113"/>
                </a:lnTo>
                <a:lnTo>
                  <a:pt x="1324" y="115"/>
                </a:lnTo>
                <a:lnTo>
                  <a:pt x="1324" y="115"/>
                </a:lnTo>
                <a:lnTo>
                  <a:pt x="1326" y="118"/>
                </a:lnTo>
                <a:lnTo>
                  <a:pt x="1328" y="120"/>
                </a:lnTo>
                <a:lnTo>
                  <a:pt x="1331" y="120"/>
                </a:lnTo>
                <a:lnTo>
                  <a:pt x="1331" y="120"/>
                </a:lnTo>
                <a:lnTo>
                  <a:pt x="1328" y="120"/>
                </a:lnTo>
                <a:lnTo>
                  <a:pt x="1324" y="120"/>
                </a:lnTo>
                <a:lnTo>
                  <a:pt x="1320" y="120"/>
                </a:lnTo>
                <a:lnTo>
                  <a:pt x="1318" y="118"/>
                </a:lnTo>
                <a:lnTo>
                  <a:pt x="1316" y="115"/>
                </a:lnTo>
                <a:lnTo>
                  <a:pt x="1316" y="115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11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9"/>
                </a:lnTo>
                <a:lnTo>
                  <a:pt x="1316" y="107"/>
                </a:lnTo>
                <a:lnTo>
                  <a:pt x="1314" y="107"/>
                </a:lnTo>
                <a:lnTo>
                  <a:pt x="1312" y="107"/>
                </a:lnTo>
                <a:lnTo>
                  <a:pt x="1310" y="107"/>
                </a:lnTo>
                <a:lnTo>
                  <a:pt x="1307" y="107"/>
                </a:lnTo>
                <a:lnTo>
                  <a:pt x="1305" y="107"/>
                </a:lnTo>
                <a:lnTo>
                  <a:pt x="1301" y="107"/>
                </a:lnTo>
                <a:lnTo>
                  <a:pt x="1297" y="105"/>
                </a:lnTo>
                <a:lnTo>
                  <a:pt x="1295" y="105"/>
                </a:lnTo>
                <a:lnTo>
                  <a:pt x="1295" y="103"/>
                </a:lnTo>
                <a:lnTo>
                  <a:pt x="1295" y="103"/>
                </a:lnTo>
                <a:lnTo>
                  <a:pt x="1295" y="101"/>
                </a:lnTo>
                <a:lnTo>
                  <a:pt x="1289" y="99"/>
                </a:lnTo>
                <a:lnTo>
                  <a:pt x="1284" y="97"/>
                </a:lnTo>
                <a:lnTo>
                  <a:pt x="1278" y="88"/>
                </a:lnTo>
                <a:lnTo>
                  <a:pt x="1276" y="86"/>
                </a:lnTo>
                <a:lnTo>
                  <a:pt x="1274" y="84"/>
                </a:lnTo>
                <a:lnTo>
                  <a:pt x="1272" y="82"/>
                </a:lnTo>
                <a:lnTo>
                  <a:pt x="1270" y="82"/>
                </a:lnTo>
                <a:lnTo>
                  <a:pt x="1259" y="80"/>
                </a:lnTo>
                <a:lnTo>
                  <a:pt x="1255" y="78"/>
                </a:lnTo>
                <a:lnTo>
                  <a:pt x="1251" y="80"/>
                </a:lnTo>
                <a:lnTo>
                  <a:pt x="1245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0"/>
                </a:lnTo>
                <a:lnTo>
                  <a:pt x="1243" y="82"/>
                </a:lnTo>
                <a:lnTo>
                  <a:pt x="1243" y="82"/>
                </a:lnTo>
                <a:lnTo>
                  <a:pt x="1243" y="82"/>
                </a:lnTo>
                <a:lnTo>
                  <a:pt x="1245" y="84"/>
                </a:lnTo>
                <a:lnTo>
                  <a:pt x="1247" y="84"/>
                </a:lnTo>
                <a:lnTo>
                  <a:pt x="1255" y="84"/>
                </a:lnTo>
                <a:lnTo>
                  <a:pt x="1257" y="84"/>
                </a:lnTo>
                <a:lnTo>
                  <a:pt x="1257" y="86"/>
                </a:lnTo>
                <a:lnTo>
                  <a:pt x="1257" y="86"/>
                </a:lnTo>
                <a:lnTo>
                  <a:pt x="1257" y="88"/>
                </a:lnTo>
                <a:lnTo>
                  <a:pt x="1255" y="88"/>
                </a:lnTo>
                <a:lnTo>
                  <a:pt x="1253" y="88"/>
                </a:lnTo>
                <a:lnTo>
                  <a:pt x="1249" y="88"/>
                </a:lnTo>
                <a:lnTo>
                  <a:pt x="1243" y="88"/>
                </a:lnTo>
                <a:lnTo>
                  <a:pt x="1238" y="90"/>
                </a:lnTo>
                <a:lnTo>
                  <a:pt x="1232" y="88"/>
                </a:lnTo>
                <a:lnTo>
                  <a:pt x="1228" y="90"/>
                </a:lnTo>
                <a:lnTo>
                  <a:pt x="1224" y="95"/>
                </a:lnTo>
                <a:lnTo>
                  <a:pt x="1224" y="97"/>
                </a:lnTo>
                <a:lnTo>
                  <a:pt x="1228" y="97"/>
                </a:lnTo>
                <a:lnTo>
                  <a:pt x="1234" y="99"/>
                </a:lnTo>
                <a:lnTo>
                  <a:pt x="1236" y="103"/>
                </a:lnTo>
                <a:lnTo>
                  <a:pt x="1243" y="105"/>
                </a:lnTo>
                <a:lnTo>
                  <a:pt x="1245" y="105"/>
                </a:lnTo>
                <a:lnTo>
                  <a:pt x="1247" y="105"/>
                </a:lnTo>
                <a:lnTo>
                  <a:pt x="1238" y="105"/>
                </a:lnTo>
                <a:lnTo>
                  <a:pt x="1236" y="105"/>
                </a:lnTo>
                <a:lnTo>
                  <a:pt x="1232" y="105"/>
                </a:lnTo>
                <a:lnTo>
                  <a:pt x="1232" y="103"/>
                </a:lnTo>
                <a:lnTo>
                  <a:pt x="1228" y="101"/>
                </a:lnTo>
                <a:lnTo>
                  <a:pt x="1224" y="101"/>
                </a:lnTo>
                <a:lnTo>
                  <a:pt x="1222" y="101"/>
                </a:lnTo>
                <a:lnTo>
                  <a:pt x="1217" y="101"/>
                </a:lnTo>
                <a:lnTo>
                  <a:pt x="1215" y="101"/>
                </a:lnTo>
                <a:lnTo>
                  <a:pt x="1215" y="105"/>
                </a:lnTo>
                <a:lnTo>
                  <a:pt x="1217" y="109"/>
                </a:lnTo>
                <a:lnTo>
                  <a:pt x="1222" y="111"/>
                </a:lnTo>
                <a:lnTo>
                  <a:pt x="1224" y="111"/>
                </a:lnTo>
                <a:lnTo>
                  <a:pt x="1222" y="111"/>
                </a:lnTo>
                <a:lnTo>
                  <a:pt x="1217" y="111"/>
                </a:lnTo>
                <a:lnTo>
                  <a:pt x="1215" y="111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3"/>
                </a:lnTo>
                <a:lnTo>
                  <a:pt x="1211" y="115"/>
                </a:lnTo>
                <a:lnTo>
                  <a:pt x="1213" y="115"/>
                </a:lnTo>
                <a:lnTo>
                  <a:pt x="1213" y="115"/>
                </a:lnTo>
                <a:lnTo>
                  <a:pt x="1217" y="118"/>
                </a:lnTo>
                <a:lnTo>
                  <a:pt x="1217" y="118"/>
                </a:lnTo>
                <a:lnTo>
                  <a:pt x="1222" y="118"/>
                </a:lnTo>
                <a:lnTo>
                  <a:pt x="1226" y="120"/>
                </a:lnTo>
                <a:lnTo>
                  <a:pt x="1228" y="120"/>
                </a:lnTo>
                <a:lnTo>
                  <a:pt x="1238" y="118"/>
                </a:lnTo>
                <a:lnTo>
                  <a:pt x="1243" y="118"/>
                </a:lnTo>
                <a:lnTo>
                  <a:pt x="1243" y="118"/>
                </a:lnTo>
                <a:lnTo>
                  <a:pt x="1238" y="120"/>
                </a:lnTo>
                <a:lnTo>
                  <a:pt x="1236" y="120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lnTo>
                  <a:pt x="1236" y="122"/>
                </a:lnTo>
                <a:close/>
                <a:moveTo>
                  <a:pt x="1159" y="128"/>
                </a:moveTo>
                <a:lnTo>
                  <a:pt x="1159" y="128"/>
                </a:lnTo>
                <a:lnTo>
                  <a:pt x="1161" y="128"/>
                </a:lnTo>
                <a:lnTo>
                  <a:pt x="1165" y="128"/>
                </a:lnTo>
                <a:lnTo>
                  <a:pt x="1169" y="130"/>
                </a:lnTo>
                <a:lnTo>
                  <a:pt x="1169" y="130"/>
                </a:lnTo>
                <a:lnTo>
                  <a:pt x="1169" y="130"/>
                </a:lnTo>
                <a:lnTo>
                  <a:pt x="1171" y="132"/>
                </a:lnTo>
                <a:lnTo>
                  <a:pt x="1173" y="132"/>
                </a:lnTo>
                <a:lnTo>
                  <a:pt x="1175" y="132"/>
                </a:lnTo>
                <a:lnTo>
                  <a:pt x="1175" y="132"/>
                </a:lnTo>
                <a:lnTo>
                  <a:pt x="1178" y="130"/>
                </a:lnTo>
                <a:lnTo>
                  <a:pt x="1178" y="128"/>
                </a:lnTo>
                <a:lnTo>
                  <a:pt x="1175" y="124"/>
                </a:lnTo>
                <a:lnTo>
                  <a:pt x="1175" y="124"/>
                </a:lnTo>
                <a:lnTo>
                  <a:pt x="1175" y="122"/>
                </a:lnTo>
                <a:lnTo>
                  <a:pt x="1173" y="120"/>
                </a:lnTo>
                <a:lnTo>
                  <a:pt x="1171" y="120"/>
                </a:lnTo>
                <a:lnTo>
                  <a:pt x="1167" y="120"/>
                </a:lnTo>
                <a:lnTo>
                  <a:pt x="1163" y="120"/>
                </a:lnTo>
                <a:lnTo>
                  <a:pt x="1161" y="120"/>
                </a:lnTo>
                <a:lnTo>
                  <a:pt x="1159" y="122"/>
                </a:lnTo>
                <a:lnTo>
                  <a:pt x="1159" y="122"/>
                </a:lnTo>
                <a:lnTo>
                  <a:pt x="1157" y="124"/>
                </a:lnTo>
                <a:lnTo>
                  <a:pt x="1157" y="124"/>
                </a:lnTo>
                <a:lnTo>
                  <a:pt x="1157" y="126"/>
                </a:lnTo>
                <a:lnTo>
                  <a:pt x="1159" y="128"/>
                </a:lnTo>
                <a:close/>
                <a:moveTo>
                  <a:pt x="1186" y="170"/>
                </a:moveTo>
                <a:lnTo>
                  <a:pt x="1188" y="170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2"/>
                </a:lnTo>
                <a:lnTo>
                  <a:pt x="1184" y="174"/>
                </a:lnTo>
                <a:lnTo>
                  <a:pt x="1184" y="174"/>
                </a:lnTo>
                <a:lnTo>
                  <a:pt x="1186" y="176"/>
                </a:lnTo>
                <a:lnTo>
                  <a:pt x="1186" y="176"/>
                </a:lnTo>
                <a:lnTo>
                  <a:pt x="1188" y="178"/>
                </a:lnTo>
                <a:lnTo>
                  <a:pt x="1190" y="180"/>
                </a:lnTo>
                <a:lnTo>
                  <a:pt x="1190" y="180"/>
                </a:lnTo>
                <a:lnTo>
                  <a:pt x="1199" y="180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3"/>
                </a:lnTo>
                <a:lnTo>
                  <a:pt x="1203" y="185"/>
                </a:lnTo>
                <a:lnTo>
                  <a:pt x="1199" y="185"/>
                </a:lnTo>
                <a:lnTo>
                  <a:pt x="1192" y="185"/>
                </a:lnTo>
                <a:lnTo>
                  <a:pt x="1192" y="185"/>
                </a:lnTo>
                <a:lnTo>
                  <a:pt x="1194" y="187"/>
                </a:lnTo>
                <a:lnTo>
                  <a:pt x="1196" y="189"/>
                </a:lnTo>
                <a:lnTo>
                  <a:pt x="1201" y="189"/>
                </a:lnTo>
                <a:lnTo>
                  <a:pt x="1203" y="191"/>
                </a:lnTo>
                <a:lnTo>
                  <a:pt x="1203" y="191"/>
                </a:lnTo>
                <a:lnTo>
                  <a:pt x="1201" y="193"/>
                </a:lnTo>
                <a:lnTo>
                  <a:pt x="1203" y="193"/>
                </a:lnTo>
                <a:lnTo>
                  <a:pt x="1203" y="193"/>
                </a:lnTo>
                <a:lnTo>
                  <a:pt x="1205" y="193"/>
                </a:lnTo>
                <a:lnTo>
                  <a:pt x="1209" y="193"/>
                </a:lnTo>
                <a:lnTo>
                  <a:pt x="1209" y="191"/>
                </a:lnTo>
                <a:lnTo>
                  <a:pt x="1217" y="191"/>
                </a:lnTo>
                <a:lnTo>
                  <a:pt x="1222" y="191"/>
                </a:lnTo>
                <a:lnTo>
                  <a:pt x="1226" y="189"/>
                </a:lnTo>
                <a:lnTo>
                  <a:pt x="1226" y="189"/>
                </a:lnTo>
                <a:lnTo>
                  <a:pt x="1228" y="189"/>
                </a:lnTo>
                <a:lnTo>
                  <a:pt x="1230" y="189"/>
                </a:lnTo>
                <a:lnTo>
                  <a:pt x="1232" y="185"/>
                </a:lnTo>
                <a:lnTo>
                  <a:pt x="1232" y="185"/>
                </a:lnTo>
                <a:lnTo>
                  <a:pt x="1232" y="183"/>
                </a:lnTo>
                <a:lnTo>
                  <a:pt x="1230" y="183"/>
                </a:lnTo>
                <a:lnTo>
                  <a:pt x="1226" y="180"/>
                </a:lnTo>
                <a:lnTo>
                  <a:pt x="1228" y="180"/>
                </a:lnTo>
                <a:lnTo>
                  <a:pt x="1232" y="178"/>
                </a:lnTo>
                <a:lnTo>
                  <a:pt x="1232" y="176"/>
                </a:lnTo>
                <a:lnTo>
                  <a:pt x="1232" y="176"/>
                </a:lnTo>
                <a:lnTo>
                  <a:pt x="1232" y="176"/>
                </a:lnTo>
                <a:lnTo>
                  <a:pt x="1230" y="174"/>
                </a:lnTo>
                <a:lnTo>
                  <a:pt x="1226" y="172"/>
                </a:lnTo>
                <a:lnTo>
                  <a:pt x="1224" y="172"/>
                </a:lnTo>
                <a:lnTo>
                  <a:pt x="1217" y="172"/>
                </a:lnTo>
                <a:lnTo>
                  <a:pt x="1213" y="172"/>
                </a:lnTo>
                <a:lnTo>
                  <a:pt x="1213" y="170"/>
                </a:lnTo>
                <a:lnTo>
                  <a:pt x="1213" y="170"/>
                </a:lnTo>
                <a:lnTo>
                  <a:pt x="1213" y="170"/>
                </a:lnTo>
                <a:lnTo>
                  <a:pt x="1211" y="168"/>
                </a:lnTo>
                <a:lnTo>
                  <a:pt x="1209" y="166"/>
                </a:lnTo>
                <a:lnTo>
                  <a:pt x="1203" y="166"/>
                </a:lnTo>
                <a:lnTo>
                  <a:pt x="1201" y="164"/>
                </a:lnTo>
                <a:lnTo>
                  <a:pt x="1196" y="164"/>
                </a:lnTo>
                <a:lnTo>
                  <a:pt x="1194" y="164"/>
                </a:lnTo>
                <a:lnTo>
                  <a:pt x="1188" y="162"/>
                </a:lnTo>
                <a:lnTo>
                  <a:pt x="1184" y="162"/>
                </a:lnTo>
                <a:lnTo>
                  <a:pt x="1184" y="164"/>
                </a:lnTo>
                <a:lnTo>
                  <a:pt x="1184" y="164"/>
                </a:lnTo>
                <a:lnTo>
                  <a:pt x="1184" y="166"/>
                </a:lnTo>
                <a:lnTo>
                  <a:pt x="1186" y="170"/>
                </a:lnTo>
                <a:close/>
                <a:moveTo>
                  <a:pt x="1173" y="231"/>
                </a:moveTo>
                <a:lnTo>
                  <a:pt x="1173" y="233"/>
                </a:lnTo>
                <a:lnTo>
                  <a:pt x="1175" y="235"/>
                </a:lnTo>
                <a:lnTo>
                  <a:pt x="1171" y="235"/>
                </a:lnTo>
                <a:lnTo>
                  <a:pt x="1169" y="233"/>
                </a:lnTo>
                <a:lnTo>
                  <a:pt x="1163" y="229"/>
                </a:lnTo>
                <a:lnTo>
                  <a:pt x="1161" y="229"/>
                </a:lnTo>
                <a:lnTo>
                  <a:pt x="1159" y="229"/>
                </a:lnTo>
                <a:lnTo>
                  <a:pt x="1152" y="231"/>
                </a:lnTo>
                <a:lnTo>
                  <a:pt x="1150" y="231"/>
                </a:lnTo>
                <a:lnTo>
                  <a:pt x="1146" y="233"/>
                </a:lnTo>
                <a:lnTo>
                  <a:pt x="1146" y="235"/>
                </a:lnTo>
                <a:lnTo>
                  <a:pt x="1146" y="235"/>
                </a:lnTo>
                <a:lnTo>
                  <a:pt x="1146" y="235"/>
                </a:lnTo>
                <a:lnTo>
                  <a:pt x="1150" y="237"/>
                </a:lnTo>
                <a:lnTo>
                  <a:pt x="1157" y="237"/>
                </a:lnTo>
                <a:lnTo>
                  <a:pt x="1159" y="237"/>
                </a:lnTo>
                <a:lnTo>
                  <a:pt x="1159" y="239"/>
                </a:lnTo>
                <a:lnTo>
                  <a:pt x="1159" y="239"/>
                </a:lnTo>
                <a:lnTo>
                  <a:pt x="1159" y="239"/>
                </a:lnTo>
                <a:lnTo>
                  <a:pt x="1155" y="239"/>
                </a:lnTo>
                <a:lnTo>
                  <a:pt x="1152" y="241"/>
                </a:lnTo>
                <a:lnTo>
                  <a:pt x="1152" y="241"/>
                </a:lnTo>
                <a:lnTo>
                  <a:pt x="1157" y="243"/>
                </a:lnTo>
                <a:lnTo>
                  <a:pt x="1159" y="243"/>
                </a:lnTo>
                <a:lnTo>
                  <a:pt x="1161" y="243"/>
                </a:lnTo>
                <a:lnTo>
                  <a:pt x="1165" y="243"/>
                </a:lnTo>
                <a:lnTo>
                  <a:pt x="1163" y="243"/>
                </a:lnTo>
                <a:lnTo>
                  <a:pt x="1159" y="243"/>
                </a:lnTo>
                <a:lnTo>
                  <a:pt x="1159" y="243"/>
                </a:lnTo>
                <a:lnTo>
                  <a:pt x="1157" y="245"/>
                </a:lnTo>
                <a:lnTo>
                  <a:pt x="1159" y="245"/>
                </a:lnTo>
                <a:lnTo>
                  <a:pt x="1159" y="248"/>
                </a:lnTo>
                <a:lnTo>
                  <a:pt x="1163" y="250"/>
                </a:lnTo>
                <a:lnTo>
                  <a:pt x="1163" y="250"/>
                </a:lnTo>
                <a:lnTo>
                  <a:pt x="1163" y="250"/>
                </a:lnTo>
                <a:lnTo>
                  <a:pt x="1161" y="250"/>
                </a:lnTo>
                <a:lnTo>
                  <a:pt x="1159" y="250"/>
                </a:lnTo>
                <a:lnTo>
                  <a:pt x="1157" y="250"/>
                </a:lnTo>
                <a:lnTo>
                  <a:pt x="1157" y="248"/>
                </a:lnTo>
                <a:lnTo>
                  <a:pt x="1146" y="241"/>
                </a:lnTo>
                <a:lnTo>
                  <a:pt x="1144" y="241"/>
                </a:lnTo>
                <a:lnTo>
                  <a:pt x="1144" y="239"/>
                </a:lnTo>
                <a:lnTo>
                  <a:pt x="1144" y="239"/>
                </a:lnTo>
                <a:lnTo>
                  <a:pt x="1142" y="237"/>
                </a:lnTo>
                <a:lnTo>
                  <a:pt x="1140" y="237"/>
                </a:lnTo>
                <a:lnTo>
                  <a:pt x="1138" y="235"/>
                </a:lnTo>
                <a:lnTo>
                  <a:pt x="1136" y="235"/>
                </a:lnTo>
                <a:lnTo>
                  <a:pt x="1134" y="235"/>
                </a:lnTo>
                <a:lnTo>
                  <a:pt x="1131" y="235"/>
                </a:lnTo>
                <a:lnTo>
                  <a:pt x="1131" y="237"/>
                </a:lnTo>
                <a:lnTo>
                  <a:pt x="1129" y="239"/>
                </a:lnTo>
                <a:lnTo>
                  <a:pt x="1127" y="239"/>
                </a:lnTo>
                <a:lnTo>
                  <a:pt x="1129" y="241"/>
                </a:lnTo>
                <a:lnTo>
                  <a:pt x="1131" y="241"/>
                </a:lnTo>
                <a:lnTo>
                  <a:pt x="1136" y="241"/>
                </a:lnTo>
                <a:lnTo>
                  <a:pt x="1138" y="241"/>
                </a:lnTo>
                <a:lnTo>
                  <a:pt x="1134" y="243"/>
                </a:lnTo>
                <a:lnTo>
                  <a:pt x="1131" y="245"/>
                </a:lnTo>
                <a:lnTo>
                  <a:pt x="1131" y="245"/>
                </a:lnTo>
                <a:lnTo>
                  <a:pt x="1134" y="248"/>
                </a:lnTo>
                <a:lnTo>
                  <a:pt x="1134" y="248"/>
                </a:lnTo>
                <a:lnTo>
                  <a:pt x="1138" y="248"/>
                </a:lnTo>
                <a:lnTo>
                  <a:pt x="1138" y="250"/>
                </a:lnTo>
                <a:lnTo>
                  <a:pt x="1138" y="250"/>
                </a:lnTo>
                <a:lnTo>
                  <a:pt x="1138" y="252"/>
                </a:lnTo>
                <a:lnTo>
                  <a:pt x="1138" y="252"/>
                </a:lnTo>
                <a:lnTo>
                  <a:pt x="1140" y="254"/>
                </a:lnTo>
                <a:lnTo>
                  <a:pt x="1140" y="254"/>
                </a:lnTo>
                <a:lnTo>
                  <a:pt x="1144" y="254"/>
                </a:lnTo>
                <a:lnTo>
                  <a:pt x="1144" y="254"/>
                </a:lnTo>
                <a:lnTo>
                  <a:pt x="1142" y="256"/>
                </a:lnTo>
                <a:lnTo>
                  <a:pt x="1140" y="256"/>
                </a:lnTo>
                <a:lnTo>
                  <a:pt x="1138" y="254"/>
                </a:lnTo>
                <a:lnTo>
                  <a:pt x="1136" y="254"/>
                </a:lnTo>
                <a:lnTo>
                  <a:pt x="1131" y="252"/>
                </a:lnTo>
                <a:lnTo>
                  <a:pt x="1127" y="252"/>
                </a:lnTo>
                <a:lnTo>
                  <a:pt x="1125" y="254"/>
                </a:lnTo>
                <a:lnTo>
                  <a:pt x="1127" y="254"/>
                </a:lnTo>
                <a:lnTo>
                  <a:pt x="1123" y="256"/>
                </a:lnTo>
                <a:lnTo>
                  <a:pt x="1119" y="258"/>
                </a:lnTo>
                <a:lnTo>
                  <a:pt x="1119" y="260"/>
                </a:lnTo>
                <a:lnTo>
                  <a:pt x="1119" y="262"/>
                </a:lnTo>
                <a:lnTo>
                  <a:pt x="1121" y="262"/>
                </a:lnTo>
                <a:lnTo>
                  <a:pt x="1123" y="262"/>
                </a:lnTo>
                <a:lnTo>
                  <a:pt x="1138" y="260"/>
                </a:lnTo>
                <a:lnTo>
                  <a:pt x="1142" y="260"/>
                </a:lnTo>
                <a:lnTo>
                  <a:pt x="1146" y="260"/>
                </a:lnTo>
                <a:lnTo>
                  <a:pt x="1161" y="258"/>
                </a:lnTo>
                <a:lnTo>
                  <a:pt x="1171" y="258"/>
                </a:lnTo>
                <a:lnTo>
                  <a:pt x="1171" y="258"/>
                </a:lnTo>
                <a:lnTo>
                  <a:pt x="1165" y="258"/>
                </a:lnTo>
                <a:lnTo>
                  <a:pt x="1163" y="258"/>
                </a:lnTo>
                <a:lnTo>
                  <a:pt x="1163" y="260"/>
                </a:lnTo>
                <a:lnTo>
                  <a:pt x="1159" y="260"/>
                </a:lnTo>
                <a:lnTo>
                  <a:pt x="1155" y="264"/>
                </a:lnTo>
                <a:lnTo>
                  <a:pt x="1148" y="266"/>
                </a:lnTo>
                <a:lnTo>
                  <a:pt x="1148" y="266"/>
                </a:lnTo>
                <a:lnTo>
                  <a:pt x="1148" y="266"/>
                </a:lnTo>
                <a:lnTo>
                  <a:pt x="1150" y="269"/>
                </a:lnTo>
                <a:lnTo>
                  <a:pt x="1155" y="269"/>
                </a:lnTo>
                <a:lnTo>
                  <a:pt x="1157" y="271"/>
                </a:lnTo>
                <a:lnTo>
                  <a:pt x="1157" y="271"/>
                </a:lnTo>
                <a:lnTo>
                  <a:pt x="1152" y="271"/>
                </a:lnTo>
                <a:lnTo>
                  <a:pt x="1152" y="273"/>
                </a:lnTo>
                <a:lnTo>
                  <a:pt x="1155" y="275"/>
                </a:lnTo>
                <a:lnTo>
                  <a:pt x="1155" y="277"/>
                </a:lnTo>
                <a:lnTo>
                  <a:pt x="1157" y="277"/>
                </a:lnTo>
                <a:lnTo>
                  <a:pt x="1161" y="277"/>
                </a:lnTo>
                <a:lnTo>
                  <a:pt x="1165" y="277"/>
                </a:lnTo>
                <a:lnTo>
                  <a:pt x="1167" y="277"/>
                </a:lnTo>
                <a:lnTo>
                  <a:pt x="1169" y="275"/>
                </a:lnTo>
                <a:lnTo>
                  <a:pt x="1169" y="277"/>
                </a:lnTo>
                <a:lnTo>
                  <a:pt x="1171" y="277"/>
                </a:lnTo>
                <a:lnTo>
                  <a:pt x="1173" y="277"/>
                </a:lnTo>
                <a:lnTo>
                  <a:pt x="1175" y="277"/>
                </a:lnTo>
                <a:lnTo>
                  <a:pt x="1178" y="277"/>
                </a:lnTo>
                <a:lnTo>
                  <a:pt x="1180" y="277"/>
                </a:lnTo>
                <a:lnTo>
                  <a:pt x="1184" y="277"/>
                </a:lnTo>
                <a:lnTo>
                  <a:pt x="1186" y="277"/>
                </a:lnTo>
                <a:lnTo>
                  <a:pt x="1188" y="277"/>
                </a:lnTo>
                <a:lnTo>
                  <a:pt x="1188" y="275"/>
                </a:lnTo>
                <a:lnTo>
                  <a:pt x="1188" y="275"/>
                </a:lnTo>
                <a:lnTo>
                  <a:pt x="1186" y="273"/>
                </a:lnTo>
                <a:lnTo>
                  <a:pt x="1186" y="273"/>
                </a:lnTo>
                <a:lnTo>
                  <a:pt x="1186" y="271"/>
                </a:lnTo>
                <a:lnTo>
                  <a:pt x="1188" y="271"/>
                </a:lnTo>
                <a:lnTo>
                  <a:pt x="1188" y="273"/>
                </a:lnTo>
                <a:lnTo>
                  <a:pt x="1190" y="275"/>
                </a:lnTo>
                <a:lnTo>
                  <a:pt x="1190" y="275"/>
                </a:lnTo>
                <a:lnTo>
                  <a:pt x="1192" y="273"/>
                </a:lnTo>
                <a:lnTo>
                  <a:pt x="1192" y="273"/>
                </a:lnTo>
                <a:lnTo>
                  <a:pt x="1192" y="273"/>
                </a:lnTo>
                <a:lnTo>
                  <a:pt x="1190" y="271"/>
                </a:lnTo>
                <a:lnTo>
                  <a:pt x="1190" y="264"/>
                </a:lnTo>
                <a:lnTo>
                  <a:pt x="1192" y="262"/>
                </a:lnTo>
                <a:lnTo>
                  <a:pt x="1196" y="264"/>
                </a:lnTo>
                <a:lnTo>
                  <a:pt x="1196" y="264"/>
                </a:lnTo>
                <a:lnTo>
                  <a:pt x="1199" y="264"/>
                </a:lnTo>
                <a:lnTo>
                  <a:pt x="1196" y="262"/>
                </a:lnTo>
                <a:lnTo>
                  <a:pt x="1196" y="258"/>
                </a:lnTo>
                <a:lnTo>
                  <a:pt x="1196" y="258"/>
                </a:lnTo>
                <a:lnTo>
                  <a:pt x="1190" y="256"/>
                </a:lnTo>
                <a:lnTo>
                  <a:pt x="1190" y="256"/>
                </a:lnTo>
                <a:lnTo>
                  <a:pt x="1192" y="254"/>
                </a:lnTo>
                <a:lnTo>
                  <a:pt x="1194" y="252"/>
                </a:lnTo>
                <a:lnTo>
                  <a:pt x="1194" y="252"/>
                </a:lnTo>
                <a:lnTo>
                  <a:pt x="1192" y="250"/>
                </a:lnTo>
                <a:lnTo>
                  <a:pt x="1192" y="250"/>
                </a:lnTo>
                <a:lnTo>
                  <a:pt x="1194" y="248"/>
                </a:lnTo>
                <a:lnTo>
                  <a:pt x="1194" y="245"/>
                </a:lnTo>
                <a:lnTo>
                  <a:pt x="1194" y="243"/>
                </a:lnTo>
                <a:lnTo>
                  <a:pt x="1194" y="243"/>
                </a:lnTo>
                <a:lnTo>
                  <a:pt x="1194" y="241"/>
                </a:lnTo>
                <a:lnTo>
                  <a:pt x="1192" y="239"/>
                </a:lnTo>
                <a:lnTo>
                  <a:pt x="1192" y="239"/>
                </a:lnTo>
                <a:lnTo>
                  <a:pt x="1192" y="237"/>
                </a:lnTo>
                <a:lnTo>
                  <a:pt x="1192" y="237"/>
                </a:lnTo>
                <a:lnTo>
                  <a:pt x="1192" y="235"/>
                </a:lnTo>
                <a:lnTo>
                  <a:pt x="1192" y="235"/>
                </a:lnTo>
                <a:lnTo>
                  <a:pt x="1192" y="233"/>
                </a:lnTo>
                <a:lnTo>
                  <a:pt x="1190" y="233"/>
                </a:lnTo>
                <a:lnTo>
                  <a:pt x="1188" y="233"/>
                </a:lnTo>
                <a:lnTo>
                  <a:pt x="1184" y="231"/>
                </a:lnTo>
                <a:lnTo>
                  <a:pt x="1184" y="231"/>
                </a:lnTo>
                <a:lnTo>
                  <a:pt x="1180" y="229"/>
                </a:lnTo>
                <a:lnTo>
                  <a:pt x="1178" y="227"/>
                </a:lnTo>
                <a:lnTo>
                  <a:pt x="1173" y="229"/>
                </a:lnTo>
                <a:lnTo>
                  <a:pt x="1173" y="231"/>
                </a:lnTo>
                <a:close/>
                <a:moveTo>
                  <a:pt x="1502" y="331"/>
                </a:moveTo>
                <a:lnTo>
                  <a:pt x="1500" y="329"/>
                </a:lnTo>
                <a:lnTo>
                  <a:pt x="1498" y="329"/>
                </a:lnTo>
                <a:lnTo>
                  <a:pt x="1498" y="327"/>
                </a:lnTo>
                <a:lnTo>
                  <a:pt x="1498" y="327"/>
                </a:lnTo>
                <a:lnTo>
                  <a:pt x="1496" y="325"/>
                </a:lnTo>
                <a:lnTo>
                  <a:pt x="1492" y="323"/>
                </a:lnTo>
                <a:lnTo>
                  <a:pt x="1492" y="323"/>
                </a:lnTo>
                <a:lnTo>
                  <a:pt x="1490" y="321"/>
                </a:lnTo>
                <a:lnTo>
                  <a:pt x="1490" y="319"/>
                </a:lnTo>
                <a:lnTo>
                  <a:pt x="1488" y="319"/>
                </a:lnTo>
                <a:lnTo>
                  <a:pt x="1477" y="315"/>
                </a:lnTo>
                <a:lnTo>
                  <a:pt x="1473" y="315"/>
                </a:lnTo>
                <a:lnTo>
                  <a:pt x="1458" y="315"/>
                </a:lnTo>
                <a:lnTo>
                  <a:pt x="1456" y="315"/>
                </a:lnTo>
                <a:lnTo>
                  <a:pt x="1450" y="315"/>
                </a:lnTo>
                <a:lnTo>
                  <a:pt x="1448" y="315"/>
                </a:lnTo>
                <a:lnTo>
                  <a:pt x="1444" y="313"/>
                </a:lnTo>
                <a:lnTo>
                  <a:pt x="1439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7" y="313"/>
                </a:lnTo>
                <a:lnTo>
                  <a:pt x="1435" y="315"/>
                </a:lnTo>
                <a:lnTo>
                  <a:pt x="1435" y="317"/>
                </a:lnTo>
                <a:lnTo>
                  <a:pt x="1437" y="319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1"/>
                </a:lnTo>
                <a:lnTo>
                  <a:pt x="1437" y="323"/>
                </a:lnTo>
                <a:lnTo>
                  <a:pt x="1437" y="325"/>
                </a:lnTo>
                <a:lnTo>
                  <a:pt x="1437" y="325"/>
                </a:lnTo>
                <a:lnTo>
                  <a:pt x="1439" y="325"/>
                </a:lnTo>
                <a:lnTo>
                  <a:pt x="1444" y="327"/>
                </a:lnTo>
                <a:lnTo>
                  <a:pt x="1446" y="327"/>
                </a:lnTo>
                <a:lnTo>
                  <a:pt x="1446" y="329"/>
                </a:lnTo>
                <a:lnTo>
                  <a:pt x="1448" y="331"/>
                </a:lnTo>
                <a:lnTo>
                  <a:pt x="1448" y="333"/>
                </a:lnTo>
                <a:lnTo>
                  <a:pt x="1450" y="336"/>
                </a:lnTo>
                <a:lnTo>
                  <a:pt x="1450" y="338"/>
                </a:lnTo>
                <a:lnTo>
                  <a:pt x="1452" y="338"/>
                </a:lnTo>
                <a:lnTo>
                  <a:pt x="1456" y="340"/>
                </a:lnTo>
                <a:lnTo>
                  <a:pt x="1458" y="340"/>
                </a:lnTo>
                <a:lnTo>
                  <a:pt x="1460" y="340"/>
                </a:lnTo>
                <a:lnTo>
                  <a:pt x="1469" y="338"/>
                </a:lnTo>
                <a:lnTo>
                  <a:pt x="1473" y="336"/>
                </a:lnTo>
                <a:lnTo>
                  <a:pt x="1479" y="336"/>
                </a:lnTo>
                <a:lnTo>
                  <a:pt x="1492" y="338"/>
                </a:lnTo>
                <a:lnTo>
                  <a:pt x="1500" y="338"/>
                </a:lnTo>
                <a:lnTo>
                  <a:pt x="1504" y="338"/>
                </a:lnTo>
                <a:lnTo>
                  <a:pt x="1504" y="336"/>
                </a:lnTo>
                <a:lnTo>
                  <a:pt x="1504" y="336"/>
                </a:lnTo>
                <a:lnTo>
                  <a:pt x="1502" y="333"/>
                </a:lnTo>
                <a:lnTo>
                  <a:pt x="1502" y="333"/>
                </a:lnTo>
                <a:lnTo>
                  <a:pt x="1502" y="331"/>
                </a:lnTo>
                <a:lnTo>
                  <a:pt x="1502" y="331"/>
                </a:lnTo>
                <a:close/>
                <a:moveTo>
                  <a:pt x="1217" y="204"/>
                </a:moveTo>
                <a:lnTo>
                  <a:pt x="1240" y="204"/>
                </a:lnTo>
                <a:lnTo>
                  <a:pt x="1249" y="206"/>
                </a:lnTo>
                <a:lnTo>
                  <a:pt x="1249" y="204"/>
                </a:lnTo>
                <a:lnTo>
                  <a:pt x="1253" y="204"/>
                </a:lnTo>
                <a:lnTo>
                  <a:pt x="1253" y="204"/>
                </a:lnTo>
                <a:lnTo>
                  <a:pt x="1255" y="199"/>
                </a:lnTo>
                <a:lnTo>
                  <a:pt x="1259" y="199"/>
                </a:lnTo>
                <a:lnTo>
                  <a:pt x="1257" y="197"/>
                </a:lnTo>
                <a:lnTo>
                  <a:pt x="1255" y="195"/>
                </a:lnTo>
                <a:lnTo>
                  <a:pt x="1253" y="195"/>
                </a:lnTo>
                <a:lnTo>
                  <a:pt x="1253" y="195"/>
                </a:lnTo>
                <a:lnTo>
                  <a:pt x="1247" y="195"/>
                </a:lnTo>
                <a:lnTo>
                  <a:pt x="1236" y="195"/>
                </a:lnTo>
                <a:lnTo>
                  <a:pt x="1232" y="195"/>
                </a:lnTo>
                <a:lnTo>
                  <a:pt x="1228" y="195"/>
                </a:lnTo>
                <a:lnTo>
                  <a:pt x="1224" y="195"/>
                </a:lnTo>
                <a:lnTo>
                  <a:pt x="1222" y="195"/>
                </a:lnTo>
                <a:lnTo>
                  <a:pt x="1215" y="197"/>
                </a:lnTo>
                <a:lnTo>
                  <a:pt x="1213" y="197"/>
                </a:lnTo>
                <a:lnTo>
                  <a:pt x="1213" y="197"/>
                </a:lnTo>
                <a:lnTo>
                  <a:pt x="1213" y="199"/>
                </a:lnTo>
                <a:lnTo>
                  <a:pt x="1213" y="199"/>
                </a:lnTo>
                <a:lnTo>
                  <a:pt x="1215" y="204"/>
                </a:lnTo>
                <a:lnTo>
                  <a:pt x="1217" y="204"/>
                </a:lnTo>
                <a:close/>
                <a:moveTo>
                  <a:pt x="1305" y="289"/>
                </a:moveTo>
                <a:lnTo>
                  <a:pt x="1310" y="289"/>
                </a:lnTo>
                <a:lnTo>
                  <a:pt x="1312" y="289"/>
                </a:lnTo>
                <a:lnTo>
                  <a:pt x="1314" y="287"/>
                </a:lnTo>
                <a:lnTo>
                  <a:pt x="1316" y="287"/>
                </a:lnTo>
                <a:lnTo>
                  <a:pt x="1316" y="287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6" y="285"/>
                </a:lnTo>
                <a:lnTo>
                  <a:pt x="1318" y="285"/>
                </a:lnTo>
                <a:lnTo>
                  <a:pt x="1318" y="283"/>
                </a:lnTo>
                <a:lnTo>
                  <a:pt x="1318" y="283"/>
                </a:lnTo>
                <a:lnTo>
                  <a:pt x="1320" y="283"/>
                </a:lnTo>
                <a:lnTo>
                  <a:pt x="1320" y="283"/>
                </a:lnTo>
                <a:lnTo>
                  <a:pt x="1320" y="285"/>
                </a:lnTo>
                <a:lnTo>
                  <a:pt x="1320" y="285"/>
                </a:lnTo>
                <a:lnTo>
                  <a:pt x="1322" y="285"/>
                </a:lnTo>
                <a:lnTo>
                  <a:pt x="1322" y="283"/>
                </a:lnTo>
                <a:lnTo>
                  <a:pt x="1324" y="281"/>
                </a:lnTo>
                <a:lnTo>
                  <a:pt x="1326" y="283"/>
                </a:lnTo>
                <a:lnTo>
                  <a:pt x="1326" y="283"/>
                </a:lnTo>
                <a:lnTo>
                  <a:pt x="1328" y="283"/>
                </a:lnTo>
                <a:lnTo>
                  <a:pt x="1328" y="285"/>
                </a:lnTo>
                <a:lnTo>
                  <a:pt x="1326" y="287"/>
                </a:lnTo>
                <a:lnTo>
                  <a:pt x="1324" y="289"/>
                </a:lnTo>
                <a:lnTo>
                  <a:pt x="1324" y="289"/>
                </a:lnTo>
                <a:lnTo>
                  <a:pt x="1324" y="289"/>
                </a:lnTo>
                <a:lnTo>
                  <a:pt x="1326" y="292"/>
                </a:lnTo>
                <a:lnTo>
                  <a:pt x="1326" y="292"/>
                </a:lnTo>
                <a:lnTo>
                  <a:pt x="1333" y="292"/>
                </a:lnTo>
                <a:lnTo>
                  <a:pt x="1339" y="292"/>
                </a:lnTo>
                <a:lnTo>
                  <a:pt x="1343" y="292"/>
                </a:lnTo>
                <a:lnTo>
                  <a:pt x="1347" y="292"/>
                </a:lnTo>
                <a:lnTo>
                  <a:pt x="1351" y="292"/>
                </a:lnTo>
                <a:lnTo>
                  <a:pt x="1351" y="292"/>
                </a:lnTo>
                <a:lnTo>
                  <a:pt x="1351" y="289"/>
                </a:lnTo>
                <a:lnTo>
                  <a:pt x="1351" y="289"/>
                </a:lnTo>
                <a:lnTo>
                  <a:pt x="1358" y="292"/>
                </a:lnTo>
                <a:lnTo>
                  <a:pt x="1358" y="289"/>
                </a:lnTo>
                <a:lnTo>
                  <a:pt x="1360" y="289"/>
                </a:lnTo>
                <a:lnTo>
                  <a:pt x="1362" y="292"/>
                </a:lnTo>
                <a:lnTo>
                  <a:pt x="1364" y="292"/>
                </a:lnTo>
                <a:lnTo>
                  <a:pt x="1368" y="292"/>
                </a:lnTo>
                <a:lnTo>
                  <a:pt x="1368" y="289"/>
                </a:lnTo>
                <a:lnTo>
                  <a:pt x="1368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0" y="289"/>
                </a:lnTo>
                <a:lnTo>
                  <a:pt x="1372" y="292"/>
                </a:lnTo>
                <a:lnTo>
                  <a:pt x="1375" y="292"/>
                </a:lnTo>
                <a:lnTo>
                  <a:pt x="1375" y="292"/>
                </a:lnTo>
                <a:lnTo>
                  <a:pt x="1375" y="289"/>
                </a:lnTo>
                <a:lnTo>
                  <a:pt x="1377" y="289"/>
                </a:lnTo>
                <a:lnTo>
                  <a:pt x="1377" y="289"/>
                </a:lnTo>
                <a:lnTo>
                  <a:pt x="1379" y="289"/>
                </a:lnTo>
                <a:lnTo>
                  <a:pt x="1381" y="292"/>
                </a:lnTo>
                <a:lnTo>
                  <a:pt x="1385" y="292"/>
                </a:lnTo>
                <a:lnTo>
                  <a:pt x="1387" y="292"/>
                </a:lnTo>
                <a:lnTo>
                  <a:pt x="1393" y="289"/>
                </a:lnTo>
                <a:lnTo>
                  <a:pt x="1395" y="289"/>
                </a:lnTo>
                <a:lnTo>
                  <a:pt x="1398" y="289"/>
                </a:lnTo>
                <a:lnTo>
                  <a:pt x="1400" y="287"/>
                </a:lnTo>
                <a:lnTo>
                  <a:pt x="1400" y="287"/>
                </a:lnTo>
                <a:lnTo>
                  <a:pt x="1400" y="283"/>
                </a:lnTo>
                <a:lnTo>
                  <a:pt x="1400" y="283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398" y="281"/>
                </a:lnTo>
                <a:lnTo>
                  <a:pt x="1400" y="281"/>
                </a:lnTo>
                <a:lnTo>
                  <a:pt x="1402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3"/>
                </a:lnTo>
                <a:lnTo>
                  <a:pt x="1404" y="285"/>
                </a:lnTo>
                <a:lnTo>
                  <a:pt x="1404" y="285"/>
                </a:lnTo>
                <a:lnTo>
                  <a:pt x="1404" y="287"/>
                </a:lnTo>
                <a:lnTo>
                  <a:pt x="1406" y="289"/>
                </a:lnTo>
                <a:lnTo>
                  <a:pt x="1406" y="289"/>
                </a:lnTo>
                <a:lnTo>
                  <a:pt x="1410" y="292"/>
                </a:lnTo>
                <a:lnTo>
                  <a:pt x="1410" y="292"/>
                </a:lnTo>
                <a:lnTo>
                  <a:pt x="1414" y="292"/>
                </a:lnTo>
                <a:lnTo>
                  <a:pt x="1419" y="292"/>
                </a:lnTo>
                <a:lnTo>
                  <a:pt x="1421" y="292"/>
                </a:lnTo>
                <a:lnTo>
                  <a:pt x="1423" y="292"/>
                </a:lnTo>
                <a:lnTo>
                  <a:pt x="1425" y="292"/>
                </a:lnTo>
                <a:lnTo>
                  <a:pt x="1429" y="289"/>
                </a:lnTo>
                <a:lnTo>
                  <a:pt x="1431" y="289"/>
                </a:lnTo>
                <a:lnTo>
                  <a:pt x="1444" y="289"/>
                </a:lnTo>
                <a:lnTo>
                  <a:pt x="1446" y="289"/>
                </a:lnTo>
                <a:lnTo>
                  <a:pt x="1446" y="287"/>
                </a:lnTo>
                <a:lnTo>
                  <a:pt x="1446" y="285"/>
                </a:lnTo>
                <a:lnTo>
                  <a:pt x="1446" y="285"/>
                </a:lnTo>
                <a:lnTo>
                  <a:pt x="1446" y="283"/>
                </a:lnTo>
                <a:lnTo>
                  <a:pt x="1446" y="283"/>
                </a:lnTo>
                <a:lnTo>
                  <a:pt x="1446" y="283"/>
                </a:lnTo>
                <a:lnTo>
                  <a:pt x="1444" y="281"/>
                </a:lnTo>
                <a:lnTo>
                  <a:pt x="1444" y="279"/>
                </a:lnTo>
                <a:lnTo>
                  <a:pt x="1444" y="279"/>
                </a:lnTo>
                <a:lnTo>
                  <a:pt x="1446" y="281"/>
                </a:lnTo>
                <a:lnTo>
                  <a:pt x="1450" y="281"/>
                </a:lnTo>
                <a:lnTo>
                  <a:pt x="1456" y="281"/>
                </a:lnTo>
                <a:lnTo>
                  <a:pt x="1458" y="279"/>
                </a:lnTo>
                <a:lnTo>
                  <a:pt x="1456" y="279"/>
                </a:lnTo>
                <a:lnTo>
                  <a:pt x="1456" y="277"/>
                </a:lnTo>
                <a:lnTo>
                  <a:pt x="1454" y="277"/>
                </a:lnTo>
                <a:lnTo>
                  <a:pt x="1452" y="277"/>
                </a:lnTo>
                <a:lnTo>
                  <a:pt x="1448" y="277"/>
                </a:lnTo>
                <a:lnTo>
                  <a:pt x="1446" y="277"/>
                </a:lnTo>
                <a:lnTo>
                  <a:pt x="1446" y="277"/>
                </a:lnTo>
                <a:lnTo>
                  <a:pt x="1444" y="277"/>
                </a:lnTo>
                <a:lnTo>
                  <a:pt x="1444" y="275"/>
                </a:lnTo>
                <a:lnTo>
                  <a:pt x="1450" y="275"/>
                </a:lnTo>
                <a:lnTo>
                  <a:pt x="1454" y="271"/>
                </a:lnTo>
                <a:lnTo>
                  <a:pt x="1456" y="271"/>
                </a:lnTo>
                <a:lnTo>
                  <a:pt x="1456" y="269"/>
                </a:lnTo>
                <a:lnTo>
                  <a:pt x="1454" y="266"/>
                </a:lnTo>
                <a:lnTo>
                  <a:pt x="1454" y="264"/>
                </a:lnTo>
                <a:lnTo>
                  <a:pt x="1452" y="264"/>
                </a:lnTo>
                <a:lnTo>
                  <a:pt x="1448" y="264"/>
                </a:lnTo>
                <a:lnTo>
                  <a:pt x="1446" y="264"/>
                </a:lnTo>
                <a:lnTo>
                  <a:pt x="1444" y="262"/>
                </a:lnTo>
                <a:lnTo>
                  <a:pt x="1448" y="262"/>
                </a:lnTo>
                <a:lnTo>
                  <a:pt x="1448" y="260"/>
                </a:lnTo>
                <a:lnTo>
                  <a:pt x="1446" y="260"/>
                </a:lnTo>
                <a:lnTo>
                  <a:pt x="1444" y="258"/>
                </a:lnTo>
                <a:lnTo>
                  <a:pt x="1442" y="258"/>
                </a:lnTo>
                <a:lnTo>
                  <a:pt x="1433" y="258"/>
                </a:lnTo>
                <a:lnTo>
                  <a:pt x="1433" y="258"/>
                </a:lnTo>
                <a:lnTo>
                  <a:pt x="1431" y="258"/>
                </a:lnTo>
                <a:lnTo>
                  <a:pt x="1431" y="258"/>
                </a:lnTo>
                <a:lnTo>
                  <a:pt x="1431" y="256"/>
                </a:lnTo>
                <a:lnTo>
                  <a:pt x="1431" y="256"/>
                </a:lnTo>
                <a:lnTo>
                  <a:pt x="1425" y="254"/>
                </a:lnTo>
                <a:lnTo>
                  <a:pt x="1419" y="254"/>
                </a:lnTo>
                <a:lnTo>
                  <a:pt x="1414" y="254"/>
                </a:lnTo>
                <a:lnTo>
                  <a:pt x="1412" y="254"/>
                </a:lnTo>
                <a:lnTo>
                  <a:pt x="1404" y="256"/>
                </a:lnTo>
                <a:lnTo>
                  <a:pt x="1402" y="256"/>
                </a:lnTo>
                <a:lnTo>
                  <a:pt x="1395" y="254"/>
                </a:lnTo>
                <a:lnTo>
                  <a:pt x="1391" y="254"/>
                </a:lnTo>
                <a:lnTo>
                  <a:pt x="1391" y="254"/>
                </a:lnTo>
                <a:lnTo>
                  <a:pt x="1389" y="256"/>
                </a:lnTo>
                <a:lnTo>
                  <a:pt x="1383" y="258"/>
                </a:lnTo>
                <a:lnTo>
                  <a:pt x="1381" y="258"/>
                </a:lnTo>
                <a:lnTo>
                  <a:pt x="1377" y="258"/>
                </a:lnTo>
                <a:lnTo>
                  <a:pt x="1370" y="260"/>
                </a:lnTo>
                <a:lnTo>
                  <a:pt x="1368" y="260"/>
                </a:lnTo>
                <a:lnTo>
                  <a:pt x="1362" y="262"/>
                </a:lnTo>
                <a:lnTo>
                  <a:pt x="1360" y="262"/>
                </a:lnTo>
                <a:lnTo>
                  <a:pt x="1364" y="264"/>
                </a:lnTo>
                <a:lnTo>
                  <a:pt x="1362" y="266"/>
                </a:lnTo>
                <a:lnTo>
                  <a:pt x="1358" y="266"/>
                </a:lnTo>
                <a:lnTo>
                  <a:pt x="1356" y="264"/>
                </a:lnTo>
                <a:lnTo>
                  <a:pt x="1354" y="264"/>
                </a:lnTo>
                <a:lnTo>
                  <a:pt x="1349" y="262"/>
                </a:lnTo>
                <a:lnTo>
                  <a:pt x="1343" y="260"/>
                </a:lnTo>
                <a:lnTo>
                  <a:pt x="1341" y="260"/>
                </a:lnTo>
                <a:lnTo>
                  <a:pt x="1339" y="262"/>
                </a:lnTo>
                <a:lnTo>
                  <a:pt x="1339" y="262"/>
                </a:lnTo>
                <a:lnTo>
                  <a:pt x="1339" y="262"/>
                </a:lnTo>
                <a:lnTo>
                  <a:pt x="1337" y="260"/>
                </a:lnTo>
                <a:lnTo>
                  <a:pt x="1331" y="262"/>
                </a:lnTo>
                <a:lnTo>
                  <a:pt x="1324" y="258"/>
                </a:lnTo>
                <a:lnTo>
                  <a:pt x="1324" y="258"/>
                </a:lnTo>
                <a:lnTo>
                  <a:pt x="1322" y="258"/>
                </a:lnTo>
                <a:lnTo>
                  <a:pt x="1322" y="258"/>
                </a:lnTo>
                <a:lnTo>
                  <a:pt x="1320" y="260"/>
                </a:lnTo>
                <a:lnTo>
                  <a:pt x="1320" y="260"/>
                </a:lnTo>
                <a:lnTo>
                  <a:pt x="1320" y="262"/>
                </a:lnTo>
                <a:lnTo>
                  <a:pt x="1322" y="262"/>
                </a:lnTo>
                <a:lnTo>
                  <a:pt x="1320" y="264"/>
                </a:lnTo>
                <a:lnTo>
                  <a:pt x="1320" y="264"/>
                </a:lnTo>
                <a:lnTo>
                  <a:pt x="1320" y="264"/>
                </a:lnTo>
                <a:lnTo>
                  <a:pt x="1314" y="260"/>
                </a:lnTo>
                <a:lnTo>
                  <a:pt x="1314" y="260"/>
                </a:lnTo>
                <a:lnTo>
                  <a:pt x="1310" y="260"/>
                </a:lnTo>
                <a:lnTo>
                  <a:pt x="1310" y="260"/>
                </a:lnTo>
                <a:lnTo>
                  <a:pt x="1314" y="258"/>
                </a:lnTo>
                <a:lnTo>
                  <a:pt x="1314" y="258"/>
                </a:lnTo>
                <a:lnTo>
                  <a:pt x="1316" y="256"/>
                </a:lnTo>
                <a:lnTo>
                  <a:pt x="1316" y="256"/>
                </a:lnTo>
                <a:lnTo>
                  <a:pt x="1314" y="254"/>
                </a:lnTo>
                <a:lnTo>
                  <a:pt x="1312" y="252"/>
                </a:lnTo>
                <a:lnTo>
                  <a:pt x="1310" y="252"/>
                </a:lnTo>
                <a:lnTo>
                  <a:pt x="1307" y="252"/>
                </a:lnTo>
                <a:lnTo>
                  <a:pt x="1307" y="250"/>
                </a:lnTo>
                <a:lnTo>
                  <a:pt x="1305" y="250"/>
                </a:lnTo>
                <a:lnTo>
                  <a:pt x="1303" y="250"/>
                </a:lnTo>
                <a:lnTo>
                  <a:pt x="1301" y="248"/>
                </a:lnTo>
                <a:lnTo>
                  <a:pt x="1301" y="248"/>
                </a:lnTo>
                <a:lnTo>
                  <a:pt x="1293" y="245"/>
                </a:lnTo>
                <a:lnTo>
                  <a:pt x="1293" y="245"/>
                </a:lnTo>
                <a:lnTo>
                  <a:pt x="1289" y="243"/>
                </a:lnTo>
                <a:lnTo>
                  <a:pt x="1284" y="243"/>
                </a:lnTo>
                <a:lnTo>
                  <a:pt x="1284" y="241"/>
                </a:lnTo>
                <a:lnTo>
                  <a:pt x="1287" y="241"/>
                </a:lnTo>
                <a:lnTo>
                  <a:pt x="1293" y="243"/>
                </a:lnTo>
                <a:lnTo>
                  <a:pt x="1299" y="243"/>
                </a:lnTo>
                <a:lnTo>
                  <a:pt x="1312" y="243"/>
                </a:lnTo>
                <a:lnTo>
                  <a:pt x="1314" y="241"/>
                </a:lnTo>
                <a:lnTo>
                  <a:pt x="1316" y="241"/>
                </a:lnTo>
                <a:lnTo>
                  <a:pt x="1316" y="241"/>
                </a:lnTo>
                <a:lnTo>
                  <a:pt x="1314" y="239"/>
                </a:lnTo>
                <a:lnTo>
                  <a:pt x="1291" y="235"/>
                </a:lnTo>
                <a:lnTo>
                  <a:pt x="1284" y="235"/>
                </a:lnTo>
                <a:lnTo>
                  <a:pt x="1282" y="235"/>
                </a:lnTo>
                <a:lnTo>
                  <a:pt x="1282" y="233"/>
                </a:lnTo>
                <a:lnTo>
                  <a:pt x="1284" y="233"/>
                </a:lnTo>
                <a:lnTo>
                  <a:pt x="1284" y="233"/>
                </a:lnTo>
                <a:lnTo>
                  <a:pt x="1287" y="233"/>
                </a:lnTo>
                <a:lnTo>
                  <a:pt x="1291" y="233"/>
                </a:lnTo>
                <a:lnTo>
                  <a:pt x="1295" y="235"/>
                </a:lnTo>
                <a:lnTo>
                  <a:pt x="1297" y="233"/>
                </a:lnTo>
                <a:lnTo>
                  <a:pt x="1295" y="233"/>
                </a:lnTo>
                <a:lnTo>
                  <a:pt x="1295" y="233"/>
                </a:lnTo>
                <a:lnTo>
                  <a:pt x="1293" y="231"/>
                </a:lnTo>
                <a:lnTo>
                  <a:pt x="1289" y="229"/>
                </a:lnTo>
                <a:lnTo>
                  <a:pt x="1284" y="229"/>
                </a:lnTo>
                <a:lnTo>
                  <a:pt x="1282" y="229"/>
                </a:lnTo>
                <a:lnTo>
                  <a:pt x="1278" y="229"/>
                </a:lnTo>
                <a:lnTo>
                  <a:pt x="1270" y="231"/>
                </a:lnTo>
                <a:lnTo>
                  <a:pt x="1263" y="231"/>
                </a:lnTo>
                <a:lnTo>
                  <a:pt x="1261" y="231"/>
                </a:lnTo>
                <a:lnTo>
                  <a:pt x="1255" y="235"/>
                </a:lnTo>
                <a:lnTo>
                  <a:pt x="1253" y="235"/>
                </a:lnTo>
                <a:lnTo>
                  <a:pt x="1253" y="233"/>
                </a:lnTo>
                <a:lnTo>
                  <a:pt x="1255" y="233"/>
                </a:lnTo>
                <a:lnTo>
                  <a:pt x="1255" y="231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9"/>
                </a:lnTo>
                <a:lnTo>
                  <a:pt x="1257" y="227"/>
                </a:lnTo>
                <a:lnTo>
                  <a:pt x="1257" y="227"/>
                </a:lnTo>
                <a:lnTo>
                  <a:pt x="1257" y="224"/>
                </a:lnTo>
                <a:lnTo>
                  <a:pt x="1257" y="224"/>
                </a:lnTo>
                <a:lnTo>
                  <a:pt x="1255" y="224"/>
                </a:lnTo>
                <a:lnTo>
                  <a:pt x="1251" y="222"/>
                </a:lnTo>
                <a:lnTo>
                  <a:pt x="1249" y="220"/>
                </a:lnTo>
                <a:lnTo>
                  <a:pt x="1247" y="220"/>
                </a:lnTo>
                <a:lnTo>
                  <a:pt x="1245" y="220"/>
                </a:lnTo>
                <a:lnTo>
                  <a:pt x="1243" y="220"/>
                </a:lnTo>
                <a:lnTo>
                  <a:pt x="1236" y="220"/>
                </a:lnTo>
                <a:lnTo>
                  <a:pt x="1230" y="218"/>
                </a:lnTo>
                <a:lnTo>
                  <a:pt x="1222" y="216"/>
                </a:lnTo>
                <a:lnTo>
                  <a:pt x="1219" y="216"/>
                </a:lnTo>
                <a:lnTo>
                  <a:pt x="1215" y="216"/>
                </a:lnTo>
                <a:lnTo>
                  <a:pt x="1211" y="218"/>
                </a:lnTo>
                <a:lnTo>
                  <a:pt x="1209" y="218"/>
                </a:lnTo>
                <a:lnTo>
                  <a:pt x="1207" y="218"/>
                </a:lnTo>
                <a:lnTo>
                  <a:pt x="1207" y="220"/>
                </a:lnTo>
                <a:lnTo>
                  <a:pt x="1205" y="220"/>
                </a:lnTo>
                <a:lnTo>
                  <a:pt x="1205" y="220"/>
                </a:lnTo>
                <a:lnTo>
                  <a:pt x="1205" y="222"/>
                </a:lnTo>
                <a:lnTo>
                  <a:pt x="1207" y="222"/>
                </a:lnTo>
                <a:lnTo>
                  <a:pt x="1211" y="224"/>
                </a:lnTo>
                <a:lnTo>
                  <a:pt x="1211" y="224"/>
                </a:lnTo>
                <a:lnTo>
                  <a:pt x="1211" y="224"/>
                </a:lnTo>
                <a:lnTo>
                  <a:pt x="1209" y="227"/>
                </a:lnTo>
                <a:lnTo>
                  <a:pt x="1207" y="224"/>
                </a:lnTo>
                <a:lnTo>
                  <a:pt x="1205" y="224"/>
                </a:lnTo>
                <a:lnTo>
                  <a:pt x="1205" y="224"/>
                </a:lnTo>
                <a:lnTo>
                  <a:pt x="1205" y="227"/>
                </a:lnTo>
                <a:lnTo>
                  <a:pt x="1205" y="227"/>
                </a:lnTo>
                <a:lnTo>
                  <a:pt x="1205" y="227"/>
                </a:lnTo>
                <a:lnTo>
                  <a:pt x="1207" y="227"/>
                </a:lnTo>
                <a:lnTo>
                  <a:pt x="1217" y="231"/>
                </a:lnTo>
                <a:lnTo>
                  <a:pt x="1219" y="231"/>
                </a:lnTo>
                <a:lnTo>
                  <a:pt x="1222" y="231"/>
                </a:lnTo>
                <a:lnTo>
                  <a:pt x="1222" y="231"/>
                </a:lnTo>
                <a:lnTo>
                  <a:pt x="1219" y="233"/>
                </a:lnTo>
                <a:lnTo>
                  <a:pt x="1217" y="233"/>
                </a:lnTo>
                <a:lnTo>
                  <a:pt x="1217" y="233"/>
                </a:lnTo>
                <a:lnTo>
                  <a:pt x="1217" y="235"/>
                </a:lnTo>
                <a:lnTo>
                  <a:pt x="1219" y="235"/>
                </a:lnTo>
                <a:lnTo>
                  <a:pt x="1226" y="237"/>
                </a:lnTo>
                <a:lnTo>
                  <a:pt x="1228" y="241"/>
                </a:lnTo>
                <a:lnTo>
                  <a:pt x="1232" y="241"/>
                </a:lnTo>
                <a:lnTo>
                  <a:pt x="1236" y="239"/>
                </a:lnTo>
                <a:lnTo>
                  <a:pt x="1238" y="239"/>
                </a:lnTo>
                <a:lnTo>
                  <a:pt x="1240" y="239"/>
                </a:lnTo>
                <a:lnTo>
                  <a:pt x="1249" y="241"/>
                </a:lnTo>
                <a:lnTo>
                  <a:pt x="1251" y="239"/>
                </a:lnTo>
                <a:lnTo>
                  <a:pt x="1251" y="239"/>
                </a:lnTo>
                <a:lnTo>
                  <a:pt x="1253" y="239"/>
                </a:lnTo>
                <a:lnTo>
                  <a:pt x="1255" y="237"/>
                </a:lnTo>
                <a:lnTo>
                  <a:pt x="1257" y="237"/>
                </a:lnTo>
                <a:lnTo>
                  <a:pt x="1259" y="237"/>
                </a:lnTo>
                <a:lnTo>
                  <a:pt x="1261" y="241"/>
                </a:lnTo>
                <a:lnTo>
                  <a:pt x="1266" y="245"/>
                </a:lnTo>
                <a:lnTo>
                  <a:pt x="1268" y="250"/>
                </a:lnTo>
                <a:lnTo>
                  <a:pt x="1270" y="252"/>
                </a:lnTo>
                <a:lnTo>
                  <a:pt x="1272" y="252"/>
                </a:lnTo>
                <a:lnTo>
                  <a:pt x="1272" y="254"/>
                </a:lnTo>
                <a:lnTo>
                  <a:pt x="1274" y="256"/>
                </a:lnTo>
                <a:lnTo>
                  <a:pt x="1274" y="258"/>
                </a:lnTo>
                <a:lnTo>
                  <a:pt x="1274" y="258"/>
                </a:lnTo>
                <a:lnTo>
                  <a:pt x="1274" y="260"/>
                </a:lnTo>
                <a:lnTo>
                  <a:pt x="1270" y="264"/>
                </a:lnTo>
                <a:lnTo>
                  <a:pt x="1270" y="266"/>
                </a:lnTo>
                <a:lnTo>
                  <a:pt x="1268" y="266"/>
                </a:lnTo>
                <a:lnTo>
                  <a:pt x="1268" y="266"/>
                </a:lnTo>
                <a:lnTo>
                  <a:pt x="1270" y="269"/>
                </a:lnTo>
                <a:lnTo>
                  <a:pt x="1270" y="271"/>
                </a:lnTo>
                <a:lnTo>
                  <a:pt x="1270" y="271"/>
                </a:lnTo>
                <a:lnTo>
                  <a:pt x="1272" y="273"/>
                </a:lnTo>
                <a:lnTo>
                  <a:pt x="1274" y="273"/>
                </a:lnTo>
                <a:lnTo>
                  <a:pt x="1274" y="275"/>
                </a:lnTo>
                <a:lnTo>
                  <a:pt x="1272" y="275"/>
                </a:lnTo>
                <a:lnTo>
                  <a:pt x="1272" y="275"/>
                </a:lnTo>
                <a:lnTo>
                  <a:pt x="1274" y="279"/>
                </a:lnTo>
                <a:lnTo>
                  <a:pt x="1276" y="283"/>
                </a:lnTo>
                <a:lnTo>
                  <a:pt x="1276" y="285"/>
                </a:lnTo>
                <a:lnTo>
                  <a:pt x="1280" y="285"/>
                </a:lnTo>
                <a:lnTo>
                  <a:pt x="1282" y="287"/>
                </a:lnTo>
                <a:lnTo>
                  <a:pt x="1282" y="287"/>
                </a:lnTo>
                <a:lnTo>
                  <a:pt x="1284" y="287"/>
                </a:lnTo>
                <a:lnTo>
                  <a:pt x="1287" y="287"/>
                </a:lnTo>
                <a:lnTo>
                  <a:pt x="1287" y="287"/>
                </a:lnTo>
                <a:lnTo>
                  <a:pt x="1287" y="285"/>
                </a:lnTo>
                <a:lnTo>
                  <a:pt x="1287" y="285"/>
                </a:lnTo>
                <a:lnTo>
                  <a:pt x="1291" y="283"/>
                </a:lnTo>
                <a:lnTo>
                  <a:pt x="1291" y="283"/>
                </a:lnTo>
                <a:lnTo>
                  <a:pt x="1291" y="285"/>
                </a:lnTo>
                <a:lnTo>
                  <a:pt x="1291" y="285"/>
                </a:lnTo>
                <a:lnTo>
                  <a:pt x="1293" y="285"/>
                </a:lnTo>
                <a:lnTo>
                  <a:pt x="1295" y="287"/>
                </a:lnTo>
                <a:lnTo>
                  <a:pt x="1299" y="287"/>
                </a:lnTo>
                <a:lnTo>
                  <a:pt x="1303" y="289"/>
                </a:lnTo>
                <a:lnTo>
                  <a:pt x="1305" y="289"/>
                </a:lnTo>
                <a:close/>
                <a:moveTo>
                  <a:pt x="1307" y="208"/>
                </a:moveTo>
                <a:lnTo>
                  <a:pt x="1307" y="206"/>
                </a:lnTo>
                <a:lnTo>
                  <a:pt x="1305" y="204"/>
                </a:lnTo>
                <a:lnTo>
                  <a:pt x="1301" y="199"/>
                </a:lnTo>
                <a:lnTo>
                  <a:pt x="1297" y="199"/>
                </a:lnTo>
                <a:lnTo>
                  <a:pt x="1295" y="199"/>
                </a:lnTo>
                <a:lnTo>
                  <a:pt x="1291" y="199"/>
                </a:lnTo>
                <a:lnTo>
                  <a:pt x="1289" y="199"/>
                </a:lnTo>
                <a:lnTo>
                  <a:pt x="1289" y="199"/>
                </a:lnTo>
                <a:lnTo>
                  <a:pt x="1287" y="199"/>
                </a:lnTo>
                <a:lnTo>
                  <a:pt x="1287" y="201"/>
                </a:lnTo>
                <a:lnTo>
                  <a:pt x="1287" y="204"/>
                </a:lnTo>
                <a:lnTo>
                  <a:pt x="1287" y="206"/>
                </a:lnTo>
                <a:lnTo>
                  <a:pt x="1287" y="206"/>
                </a:lnTo>
                <a:lnTo>
                  <a:pt x="1289" y="208"/>
                </a:lnTo>
                <a:lnTo>
                  <a:pt x="1301" y="212"/>
                </a:lnTo>
                <a:lnTo>
                  <a:pt x="1303" y="212"/>
                </a:lnTo>
                <a:lnTo>
                  <a:pt x="1305" y="210"/>
                </a:lnTo>
                <a:lnTo>
                  <a:pt x="1307" y="210"/>
                </a:lnTo>
                <a:lnTo>
                  <a:pt x="1307" y="210"/>
                </a:lnTo>
                <a:lnTo>
                  <a:pt x="1307" y="208"/>
                </a:lnTo>
                <a:lnTo>
                  <a:pt x="1307" y="208"/>
                </a:lnTo>
                <a:close/>
                <a:moveTo>
                  <a:pt x="1307" y="227"/>
                </a:moveTo>
                <a:lnTo>
                  <a:pt x="1307" y="227"/>
                </a:lnTo>
                <a:lnTo>
                  <a:pt x="1307" y="227"/>
                </a:lnTo>
                <a:lnTo>
                  <a:pt x="1307" y="224"/>
                </a:lnTo>
                <a:lnTo>
                  <a:pt x="1307" y="224"/>
                </a:lnTo>
                <a:lnTo>
                  <a:pt x="1305" y="222"/>
                </a:lnTo>
                <a:lnTo>
                  <a:pt x="1301" y="222"/>
                </a:lnTo>
                <a:lnTo>
                  <a:pt x="1297" y="224"/>
                </a:lnTo>
                <a:lnTo>
                  <a:pt x="1297" y="224"/>
                </a:lnTo>
                <a:lnTo>
                  <a:pt x="1295" y="227"/>
                </a:lnTo>
                <a:lnTo>
                  <a:pt x="1295" y="227"/>
                </a:lnTo>
                <a:lnTo>
                  <a:pt x="1297" y="229"/>
                </a:lnTo>
                <a:lnTo>
                  <a:pt x="1299" y="231"/>
                </a:lnTo>
                <a:lnTo>
                  <a:pt x="1301" y="233"/>
                </a:lnTo>
                <a:lnTo>
                  <a:pt x="1303" y="233"/>
                </a:lnTo>
                <a:lnTo>
                  <a:pt x="1303" y="233"/>
                </a:lnTo>
                <a:lnTo>
                  <a:pt x="1305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3"/>
                </a:lnTo>
                <a:lnTo>
                  <a:pt x="1307" y="231"/>
                </a:lnTo>
                <a:lnTo>
                  <a:pt x="1307" y="231"/>
                </a:lnTo>
                <a:lnTo>
                  <a:pt x="1307" y="229"/>
                </a:lnTo>
                <a:lnTo>
                  <a:pt x="1307" y="229"/>
                </a:lnTo>
                <a:lnTo>
                  <a:pt x="1307" y="227"/>
                </a:lnTo>
                <a:close/>
                <a:moveTo>
                  <a:pt x="832" y="243"/>
                </a:moveTo>
                <a:lnTo>
                  <a:pt x="832" y="243"/>
                </a:lnTo>
                <a:lnTo>
                  <a:pt x="832" y="243"/>
                </a:lnTo>
                <a:lnTo>
                  <a:pt x="832" y="243"/>
                </a:lnTo>
                <a:lnTo>
                  <a:pt x="832" y="245"/>
                </a:lnTo>
                <a:lnTo>
                  <a:pt x="832" y="245"/>
                </a:lnTo>
                <a:lnTo>
                  <a:pt x="832" y="245"/>
                </a:lnTo>
                <a:lnTo>
                  <a:pt x="832" y="248"/>
                </a:lnTo>
                <a:lnTo>
                  <a:pt x="832" y="248"/>
                </a:lnTo>
                <a:lnTo>
                  <a:pt x="832" y="248"/>
                </a:lnTo>
                <a:lnTo>
                  <a:pt x="832" y="250"/>
                </a:lnTo>
                <a:lnTo>
                  <a:pt x="832" y="250"/>
                </a:lnTo>
                <a:lnTo>
                  <a:pt x="834" y="250"/>
                </a:lnTo>
                <a:lnTo>
                  <a:pt x="836" y="250"/>
                </a:lnTo>
                <a:lnTo>
                  <a:pt x="840" y="248"/>
                </a:lnTo>
                <a:lnTo>
                  <a:pt x="842" y="248"/>
                </a:lnTo>
                <a:lnTo>
                  <a:pt x="844" y="248"/>
                </a:lnTo>
                <a:lnTo>
                  <a:pt x="849" y="250"/>
                </a:lnTo>
                <a:lnTo>
                  <a:pt x="851" y="250"/>
                </a:lnTo>
                <a:lnTo>
                  <a:pt x="851" y="250"/>
                </a:lnTo>
                <a:lnTo>
                  <a:pt x="855" y="248"/>
                </a:lnTo>
                <a:lnTo>
                  <a:pt x="857" y="243"/>
                </a:lnTo>
                <a:lnTo>
                  <a:pt x="857" y="243"/>
                </a:lnTo>
                <a:lnTo>
                  <a:pt x="857" y="243"/>
                </a:lnTo>
                <a:lnTo>
                  <a:pt x="859" y="243"/>
                </a:lnTo>
                <a:lnTo>
                  <a:pt x="859" y="243"/>
                </a:lnTo>
                <a:lnTo>
                  <a:pt x="859" y="248"/>
                </a:lnTo>
                <a:lnTo>
                  <a:pt x="861" y="248"/>
                </a:lnTo>
                <a:lnTo>
                  <a:pt x="861" y="250"/>
                </a:lnTo>
                <a:lnTo>
                  <a:pt x="863" y="252"/>
                </a:lnTo>
                <a:lnTo>
                  <a:pt x="863" y="254"/>
                </a:lnTo>
                <a:lnTo>
                  <a:pt x="863" y="254"/>
                </a:lnTo>
                <a:lnTo>
                  <a:pt x="867" y="252"/>
                </a:lnTo>
                <a:lnTo>
                  <a:pt x="870" y="252"/>
                </a:lnTo>
                <a:lnTo>
                  <a:pt x="874" y="250"/>
                </a:lnTo>
                <a:lnTo>
                  <a:pt x="874" y="250"/>
                </a:lnTo>
                <a:lnTo>
                  <a:pt x="876" y="250"/>
                </a:lnTo>
                <a:lnTo>
                  <a:pt x="876" y="250"/>
                </a:lnTo>
                <a:lnTo>
                  <a:pt x="876" y="248"/>
                </a:lnTo>
                <a:lnTo>
                  <a:pt x="876" y="248"/>
                </a:lnTo>
                <a:lnTo>
                  <a:pt x="876" y="248"/>
                </a:lnTo>
                <a:lnTo>
                  <a:pt x="874" y="245"/>
                </a:lnTo>
                <a:lnTo>
                  <a:pt x="874" y="245"/>
                </a:lnTo>
                <a:lnTo>
                  <a:pt x="874" y="243"/>
                </a:lnTo>
                <a:lnTo>
                  <a:pt x="874" y="243"/>
                </a:lnTo>
                <a:lnTo>
                  <a:pt x="874" y="241"/>
                </a:lnTo>
                <a:lnTo>
                  <a:pt x="874" y="239"/>
                </a:lnTo>
                <a:lnTo>
                  <a:pt x="876" y="239"/>
                </a:lnTo>
                <a:lnTo>
                  <a:pt x="876" y="239"/>
                </a:lnTo>
                <a:lnTo>
                  <a:pt x="876" y="239"/>
                </a:lnTo>
                <a:lnTo>
                  <a:pt x="878" y="239"/>
                </a:lnTo>
                <a:lnTo>
                  <a:pt x="878" y="241"/>
                </a:lnTo>
                <a:lnTo>
                  <a:pt x="880" y="243"/>
                </a:lnTo>
                <a:lnTo>
                  <a:pt x="882" y="245"/>
                </a:lnTo>
                <a:lnTo>
                  <a:pt x="882" y="245"/>
                </a:lnTo>
                <a:lnTo>
                  <a:pt x="884" y="243"/>
                </a:lnTo>
                <a:lnTo>
                  <a:pt x="884" y="243"/>
                </a:lnTo>
                <a:lnTo>
                  <a:pt x="886" y="241"/>
                </a:lnTo>
                <a:lnTo>
                  <a:pt x="886" y="239"/>
                </a:lnTo>
                <a:lnTo>
                  <a:pt x="888" y="239"/>
                </a:lnTo>
                <a:lnTo>
                  <a:pt x="888" y="237"/>
                </a:lnTo>
                <a:lnTo>
                  <a:pt x="888" y="235"/>
                </a:lnTo>
                <a:lnTo>
                  <a:pt x="886" y="235"/>
                </a:lnTo>
                <a:lnTo>
                  <a:pt x="886" y="233"/>
                </a:lnTo>
                <a:lnTo>
                  <a:pt x="886" y="233"/>
                </a:lnTo>
                <a:lnTo>
                  <a:pt x="888" y="233"/>
                </a:lnTo>
                <a:lnTo>
                  <a:pt x="891" y="233"/>
                </a:lnTo>
                <a:lnTo>
                  <a:pt x="891" y="233"/>
                </a:lnTo>
                <a:lnTo>
                  <a:pt x="893" y="231"/>
                </a:lnTo>
                <a:lnTo>
                  <a:pt x="893" y="229"/>
                </a:lnTo>
                <a:lnTo>
                  <a:pt x="893" y="227"/>
                </a:lnTo>
                <a:lnTo>
                  <a:pt x="895" y="227"/>
                </a:lnTo>
                <a:lnTo>
                  <a:pt x="895" y="227"/>
                </a:lnTo>
                <a:lnTo>
                  <a:pt x="897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4"/>
                </a:lnTo>
                <a:lnTo>
                  <a:pt x="901" y="227"/>
                </a:lnTo>
                <a:lnTo>
                  <a:pt x="899" y="229"/>
                </a:lnTo>
                <a:lnTo>
                  <a:pt x="899" y="231"/>
                </a:lnTo>
                <a:lnTo>
                  <a:pt x="899" y="233"/>
                </a:lnTo>
                <a:lnTo>
                  <a:pt x="899" y="235"/>
                </a:lnTo>
                <a:lnTo>
                  <a:pt x="899" y="237"/>
                </a:lnTo>
                <a:lnTo>
                  <a:pt x="901" y="237"/>
                </a:lnTo>
                <a:lnTo>
                  <a:pt x="903" y="239"/>
                </a:lnTo>
                <a:lnTo>
                  <a:pt x="905" y="239"/>
                </a:lnTo>
                <a:lnTo>
                  <a:pt x="907" y="239"/>
                </a:lnTo>
                <a:lnTo>
                  <a:pt x="909" y="239"/>
                </a:lnTo>
                <a:lnTo>
                  <a:pt x="911" y="239"/>
                </a:lnTo>
                <a:lnTo>
                  <a:pt x="911" y="239"/>
                </a:lnTo>
                <a:lnTo>
                  <a:pt x="911" y="237"/>
                </a:lnTo>
                <a:lnTo>
                  <a:pt x="911" y="237"/>
                </a:lnTo>
                <a:lnTo>
                  <a:pt x="914" y="235"/>
                </a:lnTo>
                <a:lnTo>
                  <a:pt x="911" y="233"/>
                </a:lnTo>
                <a:lnTo>
                  <a:pt x="914" y="233"/>
                </a:lnTo>
                <a:lnTo>
                  <a:pt x="920" y="231"/>
                </a:lnTo>
                <a:lnTo>
                  <a:pt x="924" y="231"/>
                </a:lnTo>
                <a:lnTo>
                  <a:pt x="926" y="229"/>
                </a:lnTo>
                <a:lnTo>
                  <a:pt x="928" y="229"/>
                </a:lnTo>
                <a:lnTo>
                  <a:pt x="928" y="227"/>
                </a:lnTo>
                <a:lnTo>
                  <a:pt x="928" y="227"/>
                </a:lnTo>
                <a:lnTo>
                  <a:pt x="926" y="224"/>
                </a:lnTo>
                <a:lnTo>
                  <a:pt x="924" y="222"/>
                </a:lnTo>
                <a:lnTo>
                  <a:pt x="924" y="222"/>
                </a:lnTo>
                <a:lnTo>
                  <a:pt x="924" y="220"/>
                </a:lnTo>
                <a:lnTo>
                  <a:pt x="926" y="220"/>
                </a:lnTo>
                <a:lnTo>
                  <a:pt x="928" y="220"/>
                </a:lnTo>
                <a:lnTo>
                  <a:pt x="930" y="220"/>
                </a:lnTo>
                <a:lnTo>
                  <a:pt x="928" y="220"/>
                </a:lnTo>
                <a:lnTo>
                  <a:pt x="926" y="218"/>
                </a:lnTo>
                <a:lnTo>
                  <a:pt x="924" y="216"/>
                </a:lnTo>
                <a:lnTo>
                  <a:pt x="922" y="214"/>
                </a:lnTo>
                <a:lnTo>
                  <a:pt x="924" y="214"/>
                </a:lnTo>
                <a:lnTo>
                  <a:pt x="932" y="210"/>
                </a:lnTo>
                <a:lnTo>
                  <a:pt x="935" y="210"/>
                </a:lnTo>
                <a:lnTo>
                  <a:pt x="935" y="210"/>
                </a:lnTo>
                <a:lnTo>
                  <a:pt x="935" y="208"/>
                </a:lnTo>
                <a:lnTo>
                  <a:pt x="935" y="208"/>
                </a:lnTo>
                <a:lnTo>
                  <a:pt x="926" y="204"/>
                </a:lnTo>
                <a:lnTo>
                  <a:pt x="924" y="204"/>
                </a:lnTo>
                <a:lnTo>
                  <a:pt x="922" y="201"/>
                </a:lnTo>
                <a:lnTo>
                  <a:pt x="920" y="201"/>
                </a:lnTo>
                <a:lnTo>
                  <a:pt x="916" y="201"/>
                </a:lnTo>
                <a:lnTo>
                  <a:pt x="914" y="204"/>
                </a:lnTo>
                <a:lnTo>
                  <a:pt x="911" y="204"/>
                </a:lnTo>
                <a:lnTo>
                  <a:pt x="911" y="206"/>
                </a:lnTo>
                <a:lnTo>
                  <a:pt x="911" y="206"/>
                </a:lnTo>
                <a:lnTo>
                  <a:pt x="916" y="206"/>
                </a:lnTo>
                <a:lnTo>
                  <a:pt x="918" y="208"/>
                </a:lnTo>
                <a:lnTo>
                  <a:pt x="916" y="208"/>
                </a:lnTo>
                <a:lnTo>
                  <a:pt x="916" y="208"/>
                </a:lnTo>
                <a:lnTo>
                  <a:pt x="911" y="208"/>
                </a:lnTo>
                <a:lnTo>
                  <a:pt x="911" y="208"/>
                </a:lnTo>
                <a:lnTo>
                  <a:pt x="909" y="208"/>
                </a:lnTo>
                <a:lnTo>
                  <a:pt x="909" y="210"/>
                </a:lnTo>
                <a:lnTo>
                  <a:pt x="907" y="210"/>
                </a:lnTo>
                <a:lnTo>
                  <a:pt x="899" y="208"/>
                </a:lnTo>
                <a:lnTo>
                  <a:pt x="886" y="208"/>
                </a:lnTo>
                <a:lnTo>
                  <a:pt x="882" y="210"/>
                </a:lnTo>
                <a:lnTo>
                  <a:pt x="880" y="212"/>
                </a:lnTo>
                <a:lnTo>
                  <a:pt x="876" y="214"/>
                </a:lnTo>
                <a:lnTo>
                  <a:pt x="872" y="216"/>
                </a:lnTo>
                <a:lnTo>
                  <a:pt x="865" y="220"/>
                </a:lnTo>
                <a:lnTo>
                  <a:pt x="865" y="220"/>
                </a:lnTo>
                <a:lnTo>
                  <a:pt x="863" y="222"/>
                </a:lnTo>
                <a:lnTo>
                  <a:pt x="863" y="224"/>
                </a:lnTo>
                <a:lnTo>
                  <a:pt x="861" y="224"/>
                </a:lnTo>
                <a:lnTo>
                  <a:pt x="855" y="229"/>
                </a:lnTo>
                <a:lnTo>
                  <a:pt x="853" y="229"/>
                </a:lnTo>
                <a:lnTo>
                  <a:pt x="853" y="231"/>
                </a:lnTo>
                <a:lnTo>
                  <a:pt x="847" y="235"/>
                </a:lnTo>
                <a:lnTo>
                  <a:pt x="847" y="235"/>
                </a:lnTo>
                <a:lnTo>
                  <a:pt x="834" y="237"/>
                </a:lnTo>
                <a:lnTo>
                  <a:pt x="834" y="237"/>
                </a:lnTo>
                <a:lnTo>
                  <a:pt x="832" y="237"/>
                </a:lnTo>
                <a:lnTo>
                  <a:pt x="830" y="241"/>
                </a:lnTo>
                <a:lnTo>
                  <a:pt x="828" y="243"/>
                </a:lnTo>
                <a:lnTo>
                  <a:pt x="828" y="243"/>
                </a:lnTo>
                <a:lnTo>
                  <a:pt x="830" y="243"/>
                </a:lnTo>
                <a:lnTo>
                  <a:pt x="832" y="243"/>
                </a:lnTo>
                <a:close/>
                <a:moveTo>
                  <a:pt x="947" y="195"/>
                </a:moveTo>
                <a:lnTo>
                  <a:pt x="951" y="197"/>
                </a:lnTo>
                <a:lnTo>
                  <a:pt x="955" y="197"/>
                </a:lnTo>
                <a:lnTo>
                  <a:pt x="958" y="195"/>
                </a:lnTo>
                <a:lnTo>
                  <a:pt x="960" y="195"/>
                </a:lnTo>
                <a:lnTo>
                  <a:pt x="962" y="193"/>
                </a:lnTo>
                <a:lnTo>
                  <a:pt x="962" y="193"/>
                </a:lnTo>
                <a:lnTo>
                  <a:pt x="960" y="191"/>
                </a:lnTo>
                <a:lnTo>
                  <a:pt x="960" y="191"/>
                </a:lnTo>
                <a:lnTo>
                  <a:pt x="960" y="191"/>
                </a:lnTo>
                <a:lnTo>
                  <a:pt x="958" y="191"/>
                </a:lnTo>
                <a:lnTo>
                  <a:pt x="955" y="189"/>
                </a:lnTo>
                <a:lnTo>
                  <a:pt x="953" y="189"/>
                </a:lnTo>
                <a:lnTo>
                  <a:pt x="951" y="187"/>
                </a:lnTo>
                <a:lnTo>
                  <a:pt x="951" y="187"/>
                </a:lnTo>
                <a:lnTo>
                  <a:pt x="951" y="187"/>
                </a:lnTo>
                <a:lnTo>
                  <a:pt x="951" y="185"/>
                </a:lnTo>
                <a:lnTo>
                  <a:pt x="947" y="187"/>
                </a:lnTo>
                <a:lnTo>
                  <a:pt x="945" y="187"/>
                </a:lnTo>
                <a:lnTo>
                  <a:pt x="945" y="189"/>
                </a:lnTo>
                <a:lnTo>
                  <a:pt x="943" y="189"/>
                </a:lnTo>
                <a:lnTo>
                  <a:pt x="941" y="189"/>
                </a:lnTo>
                <a:lnTo>
                  <a:pt x="943" y="191"/>
                </a:lnTo>
                <a:lnTo>
                  <a:pt x="947" y="195"/>
                </a:lnTo>
                <a:close/>
                <a:moveTo>
                  <a:pt x="958" y="222"/>
                </a:moveTo>
                <a:lnTo>
                  <a:pt x="949" y="222"/>
                </a:lnTo>
                <a:lnTo>
                  <a:pt x="947" y="222"/>
                </a:lnTo>
                <a:lnTo>
                  <a:pt x="945" y="224"/>
                </a:lnTo>
                <a:lnTo>
                  <a:pt x="945" y="224"/>
                </a:lnTo>
                <a:lnTo>
                  <a:pt x="945" y="227"/>
                </a:lnTo>
                <a:lnTo>
                  <a:pt x="960" y="227"/>
                </a:lnTo>
                <a:lnTo>
                  <a:pt x="962" y="227"/>
                </a:lnTo>
                <a:lnTo>
                  <a:pt x="964" y="224"/>
                </a:lnTo>
                <a:lnTo>
                  <a:pt x="964" y="224"/>
                </a:lnTo>
                <a:lnTo>
                  <a:pt x="962" y="222"/>
                </a:lnTo>
                <a:lnTo>
                  <a:pt x="960" y="222"/>
                </a:lnTo>
                <a:lnTo>
                  <a:pt x="958" y="222"/>
                </a:lnTo>
                <a:close/>
                <a:moveTo>
                  <a:pt x="851" y="254"/>
                </a:moveTo>
                <a:lnTo>
                  <a:pt x="851" y="256"/>
                </a:lnTo>
                <a:lnTo>
                  <a:pt x="853" y="256"/>
                </a:lnTo>
                <a:lnTo>
                  <a:pt x="853" y="256"/>
                </a:lnTo>
                <a:lnTo>
                  <a:pt x="855" y="256"/>
                </a:lnTo>
                <a:lnTo>
                  <a:pt x="855" y="254"/>
                </a:lnTo>
                <a:lnTo>
                  <a:pt x="855" y="254"/>
                </a:lnTo>
                <a:lnTo>
                  <a:pt x="857" y="252"/>
                </a:lnTo>
                <a:lnTo>
                  <a:pt x="857" y="252"/>
                </a:lnTo>
                <a:lnTo>
                  <a:pt x="857" y="250"/>
                </a:lnTo>
                <a:lnTo>
                  <a:pt x="857" y="250"/>
                </a:lnTo>
                <a:lnTo>
                  <a:pt x="855" y="250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5" y="252"/>
                </a:lnTo>
                <a:lnTo>
                  <a:pt x="851" y="254"/>
                </a:lnTo>
                <a:close/>
                <a:moveTo>
                  <a:pt x="905" y="245"/>
                </a:moveTo>
                <a:lnTo>
                  <a:pt x="903" y="245"/>
                </a:lnTo>
                <a:lnTo>
                  <a:pt x="901" y="245"/>
                </a:lnTo>
                <a:lnTo>
                  <a:pt x="899" y="245"/>
                </a:lnTo>
                <a:lnTo>
                  <a:pt x="897" y="248"/>
                </a:lnTo>
                <a:lnTo>
                  <a:pt x="893" y="250"/>
                </a:lnTo>
                <a:lnTo>
                  <a:pt x="888" y="252"/>
                </a:lnTo>
                <a:lnTo>
                  <a:pt x="884" y="256"/>
                </a:lnTo>
                <a:lnTo>
                  <a:pt x="880" y="258"/>
                </a:lnTo>
                <a:lnTo>
                  <a:pt x="880" y="258"/>
                </a:lnTo>
                <a:lnTo>
                  <a:pt x="878" y="260"/>
                </a:lnTo>
                <a:lnTo>
                  <a:pt x="878" y="260"/>
                </a:lnTo>
                <a:lnTo>
                  <a:pt x="880" y="260"/>
                </a:lnTo>
                <a:lnTo>
                  <a:pt x="882" y="260"/>
                </a:lnTo>
                <a:lnTo>
                  <a:pt x="886" y="262"/>
                </a:lnTo>
                <a:lnTo>
                  <a:pt x="888" y="262"/>
                </a:lnTo>
                <a:lnTo>
                  <a:pt x="893" y="260"/>
                </a:lnTo>
                <a:lnTo>
                  <a:pt x="895" y="260"/>
                </a:lnTo>
                <a:lnTo>
                  <a:pt x="899" y="254"/>
                </a:lnTo>
                <a:lnTo>
                  <a:pt x="903" y="250"/>
                </a:lnTo>
                <a:lnTo>
                  <a:pt x="903" y="250"/>
                </a:lnTo>
                <a:lnTo>
                  <a:pt x="905" y="245"/>
                </a:lnTo>
                <a:lnTo>
                  <a:pt x="905" y="245"/>
                </a:lnTo>
                <a:close/>
                <a:moveTo>
                  <a:pt x="1219" y="289"/>
                </a:moveTo>
                <a:lnTo>
                  <a:pt x="1226" y="292"/>
                </a:lnTo>
                <a:lnTo>
                  <a:pt x="1226" y="292"/>
                </a:lnTo>
                <a:lnTo>
                  <a:pt x="1228" y="292"/>
                </a:lnTo>
                <a:lnTo>
                  <a:pt x="1228" y="292"/>
                </a:lnTo>
                <a:lnTo>
                  <a:pt x="1228" y="289"/>
                </a:lnTo>
                <a:lnTo>
                  <a:pt x="1226" y="289"/>
                </a:lnTo>
                <a:lnTo>
                  <a:pt x="1224" y="287"/>
                </a:lnTo>
                <a:lnTo>
                  <a:pt x="1222" y="287"/>
                </a:lnTo>
                <a:lnTo>
                  <a:pt x="1222" y="287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lnTo>
                  <a:pt x="1219" y="289"/>
                </a:lnTo>
                <a:close/>
                <a:moveTo>
                  <a:pt x="958" y="241"/>
                </a:moveTo>
                <a:lnTo>
                  <a:pt x="955" y="239"/>
                </a:lnTo>
                <a:lnTo>
                  <a:pt x="955" y="239"/>
                </a:lnTo>
                <a:lnTo>
                  <a:pt x="955" y="237"/>
                </a:lnTo>
                <a:lnTo>
                  <a:pt x="955" y="237"/>
                </a:lnTo>
                <a:lnTo>
                  <a:pt x="953" y="235"/>
                </a:lnTo>
                <a:lnTo>
                  <a:pt x="953" y="235"/>
                </a:lnTo>
                <a:lnTo>
                  <a:pt x="951" y="235"/>
                </a:lnTo>
                <a:lnTo>
                  <a:pt x="949" y="233"/>
                </a:lnTo>
                <a:lnTo>
                  <a:pt x="945" y="233"/>
                </a:lnTo>
                <a:lnTo>
                  <a:pt x="941" y="233"/>
                </a:lnTo>
                <a:lnTo>
                  <a:pt x="932" y="235"/>
                </a:lnTo>
                <a:lnTo>
                  <a:pt x="930" y="237"/>
                </a:lnTo>
                <a:lnTo>
                  <a:pt x="930" y="239"/>
                </a:lnTo>
                <a:lnTo>
                  <a:pt x="930" y="239"/>
                </a:lnTo>
                <a:lnTo>
                  <a:pt x="930" y="241"/>
                </a:lnTo>
                <a:lnTo>
                  <a:pt x="930" y="241"/>
                </a:lnTo>
                <a:lnTo>
                  <a:pt x="932" y="241"/>
                </a:lnTo>
                <a:lnTo>
                  <a:pt x="941" y="241"/>
                </a:lnTo>
                <a:lnTo>
                  <a:pt x="943" y="243"/>
                </a:lnTo>
                <a:lnTo>
                  <a:pt x="945" y="243"/>
                </a:lnTo>
                <a:lnTo>
                  <a:pt x="943" y="243"/>
                </a:lnTo>
                <a:lnTo>
                  <a:pt x="930" y="243"/>
                </a:lnTo>
                <a:lnTo>
                  <a:pt x="926" y="241"/>
                </a:lnTo>
                <a:lnTo>
                  <a:pt x="924" y="243"/>
                </a:lnTo>
                <a:lnTo>
                  <a:pt x="920" y="243"/>
                </a:lnTo>
                <a:lnTo>
                  <a:pt x="918" y="245"/>
                </a:lnTo>
                <a:lnTo>
                  <a:pt x="918" y="245"/>
                </a:lnTo>
                <a:lnTo>
                  <a:pt x="920" y="248"/>
                </a:lnTo>
                <a:lnTo>
                  <a:pt x="918" y="248"/>
                </a:lnTo>
                <a:lnTo>
                  <a:pt x="918" y="250"/>
                </a:lnTo>
                <a:lnTo>
                  <a:pt x="918" y="250"/>
                </a:lnTo>
                <a:lnTo>
                  <a:pt x="920" y="252"/>
                </a:lnTo>
                <a:lnTo>
                  <a:pt x="922" y="252"/>
                </a:lnTo>
                <a:lnTo>
                  <a:pt x="932" y="252"/>
                </a:lnTo>
                <a:lnTo>
                  <a:pt x="941" y="252"/>
                </a:lnTo>
                <a:lnTo>
                  <a:pt x="939" y="252"/>
                </a:lnTo>
                <a:lnTo>
                  <a:pt x="935" y="254"/>
                </a:lnTo>
                <a:lnTo>
                  <a:pt x="930" y="254"/>
                </a:lnTo>
                <a:lnTo>
                  <a:pt x="922" y="254"/>
                </a:lnTo>
                <a:lnTo>
                  <a:pt x="916" y="256"/>
                </a:lnTo>
                <a:lnTo>
                  <a:pt x="914" y="256"/>
                </a:lnTo>
                <a:lnTo>
                  <a:pt x="911" y="256"/>
                </a:lnTo>
                <a:lnTo>
                  <a:pt x="909" y="258"/>
                </a:lnTo>
                <a:lnTo>
                  <a:pt x="911" y="260"/>
                </a:lnTo>
                <a:lnTo>
                  <a:pt x="911" y="260"/>
                </a:lnTo>
                <a:lnTo>
                  <a:pt x="922" y="260"/>
                </a:lnTo>
                <a:lnTo>
                  <a:pt x="926" y="260"/>
                </a:lnTo>
                <a:lnTo>
                  <a:pt x="941" y="256"/>
                </a:lnTo>
                <a:lnTo>
                  <a:pt x="941" y="258"/>
                </a:lnTo>
                <a:lnTo>
                  <a:pt x="939" y="258"/>
                </a:lnTo>
                <a:lnTo>
                  <a:pt x="939" y="258"/>
                </a:lnTo>
                <a:lnTo>
                  <a:pt x="937" y="260"/>
                </a:lnTo>
                <a:lnTo>
                  <a:pt x="926" y="262"/>
                </a:lnTo>
                <a:lnTo>
                  <a:pt x="924" y="264"/>
                </a:lnTo>
                <a:lnTo>
                  <a:pt x="914" y="264"/>
                </a:lnTo>
                <a:lnTo>
                  <a:pt x="911" y="264"/>
                </a:lnTo>
                <a:lnTo>
                  <a:pt x="909" y="264"/>
                </a:lnTo>
                <a:lnTo>
                  <a:pt x="907" y="264"/>
                </a:lnTo>
                <a:lnTo>
                  <a:pt x="907" y="264"/>
                </a:lnTo>
                <a:lnTo>
                  <a:pt x="905" y="266"/>
                </a:lnTo>
                <a:lnTo>
                  <a:pt x="905" y="269"/>
                </a:lnTo>
                <a:lnTo>
                  <a:pt x="903" y="269"/>
                </a:lnTo>
                <a:lnTo>
                  <a:pt x="903" y="269"/>
                </a:lnTo>
                <a:lnTo>
                  <a:pt x="905" y="271"/>
                </a:lnTo>
                <a:lnTo>
                  <a:pt x="905" y="271"/>
                </a:lnTo>
                <a:lnTo>
                  <a:pt x="914" y="273"/>
                </a:lnTo>
                <a:lnTo>
                  <a:pt x="916" y="273"/>
                </a:lnTo>
                <a:lnTo>
                  <a:pt x="920" y="273"/>
                </a:lnTo>
                <a:lnTo>
                  <a:pt x="926" y="277"/>
                </a:lnTo>
                <a:lnTo>
                  <a:pt x="930" y="279"/>
                </a:lnTo>
                <a:lnTo>
                  <a:pt x="932" y="279"/>
                </a:lnTo>
                <a:lnTo>
                  <a:pt x="932" y="277"/>
                </a:lnTo>
                <a:lnTo>
                  <a:pt x="932" y="275"/>
                </a:lnTo>
                <a:lnTo>
                  <a:pt x="935" y="275"/>
                </a:lnTo>
                <a:lnTo>
                  <a:pt x="935" y="275"/>
                </a:lnTo>
                <a:lnTo>
                  <a:pt x="937" y="275"/>
                </a:lnTo>
                <a:lnTo>
                  <a:pt x="937" y="275"/>
                </a:lnTo>
                <a:lnTo>
                  <a:pt x="937" y="275"/>
                </a:lnTo>
                <a:lnTo>
                  <a:pt x="939" y="277"/>
                </a:lnTo>
                <a:lnTo>
                  <a:pt x="941" y="277"/>
                </a:lnTo>
                <a:lnTo>
                  <a:pt x="941" y="277"/>
                </a:lnTo>
                <a:lnTo>
                  <a:pt x="941" y="277"/>
                </a:lnTo>
                <a:lnTo>
                  <a:pt x="943" y="277"/>
                </a:lnTo>
                <a:lnTo>
                  <a:pt x="949" y="275"/>
                </a:lnTo>
                <a:lnTo>
                  <a:pt x="951" y="273"/>
                </a:lnTo>
                <a:lnTo>
                  <a:pt x="951" y="273"/>
                </a:lnTo>
                <a:lnTo>
                  <a:pt x="949" y="271"/>
                </a:lnTo>
                <a:lnTo>
                  <a:pt x="949" y="269"/>
                </a:lnTo>
                <a:lnTo>
                  <a:pt x="949" y="269"/>
                </a:lnTo>
                <a:lnTo>
                  <a:pt x="949" y="269"/>
                </a:lnTo>
                <a:lnTo>
                  <a:pt x="951" y="271"/>
                </a:lnTo>
                <a:lnTo>
                  <a:pt x="953" y="271"/>
                </a:lnTo>
                <a:lnTo>
                  <a:pt x="953" y="269"/>
                </a:lnTo>
                <a:lnTo>
                  <a:pt x="955" y="266"/>
                </a:lnTo>
                <a:lnTo>
                  <a:pt x="955" y="264"/>
                </a:lnTo>
                <a:lnTo>
                  <a:pt x="955" y="264"/>
                </a:lnTo>
                <a:lnTo>
                  <a:pt x="955" y="264"/>
                </a:lnTo>
                <a:lnTo>
                  <a:pt x="958" y="266"/>
                </a:lnTo>
                <a:lnTo>
                  <a:pt x="958" y="266"/>
                </a:lnTo>
                <a:lnTo>
                  <a:pt x="962" y="266"/>
                </a:lnTo>
                <a:lnTo>
                  <a:pt x="964" y="264"/>
                </a:lnTo>
                <a:lnTo>
                  <a:pt x="964" y="266"/>
                </a:lnTo>
                <a:lnTo>
                  <a:pt x="960" y="269"/>
                </a:lnTo>
                <a:lnTo>
                  <a:pt x="960" y="269"/>
                </a:lnTo>
                <a:lnTo>
                  <a:pt x="958" y="271"/>
                </a:lnTo>
                <a:lnTo>
                  <a:pt x="958" y="271"/>
                </a:lnTo>
                <a:lnTo>
                  <a:pt x="958" y="273"/>
                </a:lnTo>
                <a:lnTo>
                  <a:pt x="958" y="273"/>
                </a:lnTo>
                <a:lnTo>
                  <a:pt x="958" y="275"/>
                </a:lnTo>
                <a:lnTo>
                  <a:pt x="960" y="275"/>
                </a:lnTo>
                <a:lnTo>
                  <a:pt x="960" y="275"/>
                </a:lnTo>
                <a:lnTo>
                  <a:pt x="966" y="275"/>
                </a:lnTo>
                <a:lnTo>
                  <a:pt x="972" y="275"/>
                </a:lnTo>
                <a:lnTo>
                  <a:pt x="972" y="275"/>
                </a:lnTo>
                <a:lnTo>
                  <a:pt x="974" y="273"/>
                </a:lnTo>
                <a:lnTo>
                  <a:pt x="974" y="273"/>
                </a:lnTo>
                <a:lnTo>
                  <a:pt x="976" y="271"/>
                </a:lnTo>
                <a:lnTo>
                  <a:pt x="976" y="271"/>
                </a:lnTo>
                <a:lnTo>
                  <a:pt x="979" y="271"/>
                </a:lnTo>
                <a:lnTo>
                  <a:pt x="981" y="273"/>
                </a:lnTo>
                <a:lnTo>
                  <a:pt x="983" y="273"/>
                </a:lnTo>
                <a:lnTo>
                  <a:pt x="985" y="273"/>
                </a:lnTo>
                <a:lnTo>
                  <a:pt x="989" y="273"/>
                </a:lnTo>
                <a:lnTo>
                  <a:pt x="991" y="273"/>
                </a:lnTo>
                <a:lnTo>
                  <a:pt x="993" y="273"/>
                </a:lnTo>
                <a:lnTo>
                  <a:pt x="997" y="271"/>
                </a:lnTo>
                <a:lnTo>
                  <a:pt x="997" y="271"/>
                </a:lnTo>
                <a:lnTo>
                  <a:pt x="999" y="271"/>
                </a:lnTo>
                <a:lnTo>
                  <a:pt x="999" y="271"/>
                </a:lnTo>
                <a:lnTo>
                  <a:pt x="995" y="273"/>
                </a:lnTo>
                <a:lnTo>
                  <a:pt x="993" y="275"/>
                </a:lnTo>
                <a:lnTo>
                  <a:pt x="989" y="277"/>
                </a:lnTo>
                <a:lnTo>
                  <a:pt x="989" y="277"/>
                </a:lnTo>
                <a:lnTo>
                  <a:pt x="985" y="277"/>
                </a:lnTo>
                <a:lnTo>
                  <a:pt x="983" y="277"/>
                </a:lnTo>
                <a:lnTo>
                  <a:pt x="976" y="277"/>
                </a:lnTo>
                <a:lnTo>
                  <a:pt x="972" y="279"/>
                </a:lnTo>
                <a:lnTo>
                  <a:pt x="966" y="281"/>
                </a:lnTo>
                <a:lnTo>
                  <a:pt x="958" y="283"/>
                </a:lnTo>
                <a:lnTo>
                  <a:pt x="953" y="283"/>
                </a:lnTo>
                <a:lnTo>
                  <a:pt x="951" y="285"/>
                </a:lnTo>
                <a:lnTo>
                  <a:pt x="951" y="287"/>
                </a:lnTo>
                <a:lnTo>
                  <a:pt x="951" y="289"/>
                </a:lnTo>
                <a:lnTo>
                  <a:pt x="953" y="289"/>
                </a:lnTo>
                <a:lnTo>
                  <a:pt x="958" y="292"/>
                </a:lnTo>
                <a:lnTo>
                  <a:pt x="962" y="294"/>
                </a:lnTo>
                <a:lnTo>
                  <a:pt x="964" y="294"/>
                </a:lnTo>
                <a:lnTo>
                  <a:pt x="970" y="294"/>
                </a:lnTo>
                <a:lnTo>
                  <a:pt x="979" y="294"/>
                </a:lnTo>
                <a:lnTo>
                  <a:pt x="989" y="292"/>
                </a:lnTo>
                <a:lnTo>
                  <a:pt x="995" y="289"/>
                </a:lnTo>
                <a:lnTo>
                  <a:pt x="999" y="287"/>
                </a:lnTo>
                <a:lnTo>
                  <a:pt x="1004" y="285"/>
                </a:lnTo>
                <a:lnTo>
                  <a:pt x="1006" y="285"/>
                </a:lnTo>
                <a:lnTo>
                  <a:pt x="1006" y="283"/>
                </a:lnTo>
                <a:lnTo>
                  <a:pt x="1008" y="283"/>
                </a:lnTo>
                <a:lnTo>
                  <a:pt x="1012" y="281"/>
                </a:lnTo>
                <a:lnTo>
                  <a:pt x="1020" y="281"/>
                </a:lnTo>
                <a:lnTo>
                  <a:pt x="1029" y="277"/>
                </a:lnTo>
                <a:lnTo>
                  <a:pt x="1031" y="275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3" y="277"/>
                </a:lnTo>
                <a:lnTo>
                  <a:pt x="1035" y="279"/>
                </a:lnTo>
                <a:lnTo>
                  <a:pt x="1037" y="279"/>
                </a:lnTo>
                <a:lnTo>
                  <a:pt x="1037" y="279"/>
                </a:lnTo>
                <a:lnTo>
                  <a:pt x="1039" y="279"/>
                </a:lnTo>
                <a:lnTo>
                  <a:pt x="1043" y="277"/>
                </a:lnTo>
                <a:lnTo>
                  <a:pt x="1046" y="277"/>
                </a:lnTo>
                <a:lnTo>
                  <a:pt x="1052" y="279"/>
                </a:lnTo>
                <a:lnTo>
                  <a:pt x="1056" y="279"/>
                </a:lnTo>
                <a:lnTo>
                  <a:pt x="1056" y="279"/>
                </a:lnTo>
                <a:lnTo>
                  <a:pt x="1058" y="279"/>
                </a:lnTo>
                <a:lnTo>
                  <a:pt x="1064" y="277"/>
                </a:lnTo>
                <a:lnTo>
                  <a:pt x="1071" y="275"/>
                </a:lnTo>
                <a:lnTo>
                  <a:pt x="1073" y="273"/>
                </a:lnTo>
                <a:lnTo>
                  <a:pt x="1075" y="273"/>
                </a:lnTo>
                <a:lnTo>
                  <a:pt x="1077" y="264"/>
                </a:lnTo>
                <a:lnTo>
                  <a:pt x="1077" y="262"/>
                </a:lnTo>
                <a:lnTo>
                  <a:pt x="1079" y="258"/>
                </a:lnTo>
                <a:lnTo>
                  <a:pt x="1079" y="256"/>
                </a:lnTo>
                <a:lnTo>
                  <a:pt x="1079" y="256"/>
                </a:lnTo>
                <a:lnTo>
                  <a:pt x="1079" y="252"/>
                </a:lnTo>
                <a:lnTo>
                  <a:pt x="1077" y="250"/>
                </a:lnTo>
                <a:lnTo>
                  <a:pt x="1077" y="250"/>
                </a:lnTo>
                <a:lnTo>
                  <a:pt x="1077" y="250"/>
                </a:lnTo>
                <a:lnTo>
                  <a:pt x="1073" y="248"/>
                </a:lnTo>
                <a:lnTo>
                  <a:pt x="1067" y="245"/>
                </a:lnTo>
                <a:lnTo>
                  <a:pt x="1064" y="248"/>
                </a:lnTo>
                <a:lnTo>
                  <a:pt x="1062" y="248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0"/>
                </a:lnTo>
                <a:lnTo>
                  <a:pt x="1060" y="252"/>
                </a:lnTo>
                <a:lnTo>
                  <a:pt x="1060" y="254"/>
                </a:lnTo>
                <a:lnTo>
                  <a:pt x="1062" y="254"/>
                </a:lnTo>
                <a:lnTo>
                  <a:pt x="1062" y="254"/>
                </a:lnTo>
                <a:lnTo>
                  <a:pt x="1058" y="254"/>
                </a:lnTo>
                <a:lnTo>
                  <a:pt x="1058" y="256"/>
                </a:lnTo>
                <a:lnTo>
                  <a:pt x="1058" y="258"/>
                </a:lnTo>
                <a:lnTo>
                  <a:pt x="1058" y="258"/>
                </a:lnTo>
                <a:lnTo>
                  <a:pt x="1058" y="254"/>
                </a:lnTo>
                <a:lnTo>
                  <a:pt x="1056" y="252"/>
                </a:lnTo>
                <a:lnTo>
                  <a:pt x="1056" y="252"/>
                </a:lnTo>
                <a:lnTo>
                  <a:pt x="1056" y="252"/>
                </a:lnTo>
                <a:lnTo>
                  <a:pt x="1054" y="252"/>
                </a:lnTo>
                <a:lnTo>
                  <a:pt x="1052" y="252"/>
                </a:lnTo>
                <a:lnTo>
                  <a:pt x="1050" y="252"/>
                </a:lnTo>
                <a:lnTo>
                  <a:pt x="1048" y="252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3" y="254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50"/>
                </a:lnTo>
                <a:lnTo>
                  <a:pt x="1048" y="248"/>
                </a:lnTo>
                <a:lnTo>
                  <a:pt x="1046" y="248"/>
                </a:lnTo>
                <a:lnTo>
                  <a:pt x="1046" y="248"/>
                </a:lnTo>
                <a:lnTo>
                  <a:pt x="1043" y="245"/>
                </a:lnTo>
                <a:lnTo>
                  <a:pt x="1041" y="248"/>
                </a:lnTo>
                <a:lnTo>
                  <a:pt x="1039" y="248"/>
                </a:lnTo>
                <a:lnTo>
                  <a:pt x="1037" y="245"/>
                </a:lnTo>
                <a:lnTo>
                  <a:pt x="1037" y="245"/>
                </a:lnTo>
                <a:lnTo>
                  <a:pt x="1037" y="245"/>
                </a:lnTo>
                <a:lnTo>
                  <a:pt x="1039" y="243"/>
                </a:lnTo>
                <a:lnTo>
                  <a:pt x="1041" y="241"/>
                </a:lnTo>
                <a:lnTo>
                  <a:pt x="1041" y="241"/>
                </a:lnTo>
                <a:lnTo>
                  <a:pt x="1039" y="239"/>
                </a:lnTo>
                <a:lnTo>
                  <a:pt x="1037" y="237"/>
                </a:lnTo>
                <a:lnTo>
                  <a:pt x="1035" y="235"/>
                </a:lnTo>
                <a:lnTo>
                  <a:pt x="1035" y="235"/>
                </a:lnTo>
                <a:lnTo>
                  <a:pt x="1035" y="233"/>
                </a:lnTo>
                <a:lnTo>
                  <a:pt x="1035" y="233"/>
                </a:lnTo>
                <a:lnTo>
                  <a:pt x="1033" y="231"/>
                </a:lnTo>
                <a:lnTo>
                  <a:pt x="1033" y="231"/>
                </a:lnTo>
                <a:lnTo>
                  <a:pt x="1035" y="229"/>
                </a:lnTo>
                <a:lnTo>
                  <a:pt x="1035" y="229"/>
                </a:lnTo>
                <a:lnTo>
                  <a:pt x="1037" y="227"/>
                </a:lnTo>
                <a:lnTo>
                  <a:pt x="1037" y="227"/>
                </a:lnTo>
                <a:lnTo>
                  <a:pt x="1035" y="227"/>
                </a:lnTo>
                <a:lnTo>
                  <a:pt x="1035" y="227"/>
                </a:lnTo>
                <a:lnTo>
                  <a:pt x="1031" y="224"/>
                </a:lnTo>
                <a:lnTo>
                  <a:pt x="1027" y="224"/>
                </a:lnTo>
                <a:lnTo>
                  <a:pt x="1025" y="224"/>
                </a:lnTo>
                <a:lnTo>
                  <a:pt x="1025" y="227"/>
                </a:lnTo>
                <a:lnTo>
                  <a:pt x="1020" y="229"/>
                </a:lnTo>
                <a:lnTo>
                  <a:pt x="1016" y="233"/>
                </a:lnTo>
                <a:lnTo>
                  <a:pt x="1014" y="233"/>
                </a:lnTo>
                <a:lnTo>
                  <a:pt x="1010" y="235"/>
                </a:lnTo>
                <a:lnTo>
                  <a:pt x="1010" y="237"/>
                </a:lnTo>
                <a:lnTo>
                  <a:pt x="1010" y="237"/>
                </a:lnTo>
                <a:lnTo>
                  <a:pt x="1010" y="239"/>
                </a:lnTo>
                <a:lnTo>
                  <a:pt x="1010" y="239"/>
                </a:lnTo>
                <a:lnTo>
                  <a:pt x="1012" y="239"/>
                </a:lnTo>
                <a:lnTo>
                  <a:pt x="1016" y="241"/>
                </a:lnTo>
                <a:lnTo>
                  <a:pt x="1018" y="241"/>
                </a:lnTo>
                <a:lnTo>
                  <a:pt x="1023" y="243"/>
                </a:lnTo>
                <a:lnTo>
                  <a:pt x="1023" y="245"/>
                </a:lnTo>
                <a:lnTo>
                  <a:pt x="1023" y="245"/>
                </a:lnTo>
                <a:lnTo>
                  <a:pt x="1023" y="248"/>
                </a:lnTo>
                <a:lnTo>
                  <a:pt x="1023" y="248"/>
                </a:lnTo>
                <a:lnTo>
                  <a:pt x="1016" y="250"/>
                </a:lnTo>
                <a:lnTo>
                  <a:pt x="1016" y="252"/>
                </a:lnTo>
                <a:lnTo>
                  <a:pt x="1029" y="258"/>
                </a:lnTo>
                <a:lnTo>
                  <a:pt x="1029" y="258"/>
                </a:lnTo>
                <a:lnTo>
                  <a:pt x="1031" y="260"/>
                </a:lnTo>
                <a:lnTo>
                  <a:pt x="1031" y="260"/>
                </a:lnTo>
                <a:lnTo>
                  <a:pt x="1029" y="262"/>
                </a:lnTo>
                <a:lnTo>
                  <a:pt x="1029" y="262"/>
                </a:lnTo>
                <a:lnTo>
                  <a:pt x="1027" y="262"/>
                </a:lnTo>
                <a:lnTo>
                  <a:pt x="1008" y="262"/>
                </a:lnTo>
                <a:lnTo>
                  <a:pt x="1004" y="260"/>
                </a:lnTo>
                <a:lnTo>
                  <a:pt x="1002" y="262"/>
                </a:lnTo>
                <a:lnTo>
                  <a:pt x="999" y="262"/>
                </a:lnTo>
                <a:lnTo>
                  <a:pt x="997" y="260"/>
                </a:lnTo>
                <a:lnTo>
                  <a:pt x="995" y="260"/>
                </a:lnTo>
                <a:lnTo>
                  <a:pt x="993" y="258"/>
                </a:lnTo>
                <a:lnTo>
                  <a:pt x="993" y="256"/>
                </a:lnTo>
                <a:lnTo>
                  <a:pt x="993" y="254"/>
                </a:lnTo>
                <a:lnTo>
                  <a:pt x="991" y="254"/>
                </a:lnTo>
                <a:lnTo>
                  <a:pt x="989" y="254"/>
                </a:lnTo>
                <a:lnTo>
                  <a:pt x="987" y="254"/>
                </a:lnTo>
                <a:lnTo>
                  <a:pt x="985" y="254"/>
                </a:lnTo>
                <a:lnTo>
                  <a:pt x="985" y="252"/>
                </a:lnTo>
                <a:lnTo>
                  <a:pt x="985" y="252"/>
                </a:lnTo>
                <a:lnTo>
                  <a:pt x="987" y="252"/>
                </a:lnTo>
                <a:lnTo>
                  <a:pt x="987" y="250"/>
                </a:lnTo>
                <a:lnTo>
                  <a:pt x="981" y="245"/>
                </a:lnTo>
                <a:lnTo>
                  <a:pt x="974" y="241"/>
                </a:lnTo>
                <a:lnTo>
                  <a:pt x="970" y="241"/>
                </a:lnTo>
                <a:lnTo>
                  <a:pt x="968" y="241"/>
                </a:lnTo>
                <a:lnTo>
                  <a:pt x="966" y="241"/>
                </a:lnTo>
                <a:lnTo>
                  <a:pt x="960" y="241"/>
                </a:lnTo>
                <a:lnTo>
                  <a:pt x="958" y="241"/>
                </a:lnTo>
                <a:close/>
                <a:moveTo>
                  <a:pt x="1075" y="201"/>
                </a:moveTo>
                <a:lnTo>
                  <a:pt x="1075" y="201"/>
                </a:lnTo>
                <a:lnTo>
                  <a:pt x="1077" y="204"/>
                </a:lnTo>
                <a:lnTo>
                  <a:pt x="1079" y="208"/>
                </a:lnTo>
                <a:lnTo>
                  <a:pt x="1081" y="210"/>
                </a:lnTo>
                <a:lnTo>
                  <a:pt x="1083" y="212"/>
                </a:lnTo>
                <a:lnTo>
                  <a:pt x="1085" y="214"/>
                </a:lnTo>
                <a:lnTo>
                  <a:pt x="1092" y="214"/>
                </a:lnTo>
                <a:lnTo>
                  <a:pt x="1094" y="214"/>
                </a:lnTo>
                <a:lnTo>
                  <a:pt x="1094" y="214"/>
                </a:lnTo>
                <a:lnTo>
                  <a:pt x="1094" y="212"/>
                </a:lnTo>
                <a:lnTo>
                  <a:pt x="1094" y="210"/>
                </a:lnTo>
                <a:lnTo>
                  <a:pt x="1094" y="210"/>
                </a:lnTo>
                <a:lnTo>
                  <a:pt x="1094" y="208"/>
                </a:lnTo>
                <a:lnTo>
                  <a:pt x="1090" y="206"/>
                </a:lnTo>
                <a:lnTo>
                  <a:pt x="1087" y="206"/>
                </a:lnTo>
                <a:lnTo>
                  <a:pt x="1087" y="206"/>
                </a:lnTo>
                <a:lnTo>
                  <a:pt x="1087" y="204"/>
                </a:lnTo>
                <a:lnTo>
                  <a:pt x="1085" y="201"/>
                </a:lnTo>
                <a:lnTo>
                  <a:pt x="1083" y="199"/>
                </a:lnTo>
                <a:lnTo>
                  <a:pt x="1079" y="197"/>
                </a:lnTo>
                <a:lnTo>
                  <a:pt x="1077" y="195"/>
                </a:lnTo>
                <a:lnTo>
                  <a:pt x="1075" y="195"/>
                </a:lnTo>
                <a:lnTo>
                  <a:pt x="1071" y="195"/>
                </a:lnTo>
                <a:lnTo>
                  <a:pt x="1071" y="197"/>
                </a:lnTo>
                <a:lnTo>
                  <a:pt x="1073" y="199"/>
                </a:lnTo>
                <a:lnTo>
                  <a:pt x="1075" y="201"/>
                </a:lnTo>
                <a:close/>
                <a:moveTo>
                  <a:pt x="968" y="178"/>
                </a:moveTo>
                <a:lnTo>
                  <a:pt x="970" y="178"/>
                </a:lnTo>
                <a:lnTo>
                  <a:pt x="976" y="176"/>
                </a:lnTo>
                <a:lnTo>
                  <a:pt x="983" y="176"/>
                </a:lnTo>
                <a:lnTo>
                  <a:pt x="989" y="178"/>
                </a:lnTo>
                <a:lnTo>
                  <a:pt x="991" y="178"/>
                </a:lnTo>
                <a:lnTo>
                  <a:pt x="993" y="178"/>
                </a:lnTo>
                <a:lnTo>
                  <a:pt x="995" y="178"/>
                </a:lnTo>
                <a:lnTo>
                  <a:pt x="995" y="176"/>
                </a:lnTo>
                <a:lnTo>
                  <a:pt x="997" y="176"/>
                </a:lnTo>
                <a:lnTo>
                  <a:pt x="999" y="176"/>
                </a:lnTo>
                <a:lnTo>
                  <a:pt x="1002" y="178"/>
                </a:lnTo>
                <a:lnTo>
                  <a:pt x="1004" y="178"/>
                </a:lnTo>
                <a:lnTo>
                  <a:pt x="1008" y="178"/>
                </a:lnTo>
                <a:lnTo>
                  <a:pt x="1010" y="178"/>
                </a:lnTo>
                <a:lnTo>
                  <a:pt x="1014" y="178"/>
                </a:lnTo>
                <a:lnTo>
                  <a:pt x="1018" y="178"/>
                </a:lnTo>
                <a:lnTo>
                  <a:pt x="1023" y="178"/>
                </a:lnTo>
                <a:lnTo>
                  <a:pt x="1023" y="178"/>
                </a:lnTo>
                <a:lnTo>
                  <a:pt x="1023" y="176"/>
                </a:lnTo>
                <a:lnTo>
                  <a:pt x="1025" y="174"/>
                </a:lnTo>
                <a:lnTo>
                  <a:pt x="1025" y="174"/>
                </a:lnTo>
                <a:lnTo>
                  <a:pt x="1023" y="172"/>
                </a:lnTo>
                <a:lnTo>
                  <a:pt x="1023" y="170"/>
                </a:lnTo>
                <a:lnTo>
                  <a:pt x="1020" y="170"/>
                </a:lnTo>
                <a:lnTo>
                  <a:pt x="1020" y="170"/>
                </a:lnTo>
                <a:lnTo>
                  <a:pt x="1018" y="170"/>
                </a:lnTo>
                <a:lnTo>
                  <a:pt x="1016" y="168"/>
                </a:lnTo>
                <a:lnTo>
                  <a:pt x="1014" y="166"/>
                </a:lnTo>
                <a:lnTo>
                  <a:pt x="1012" y="166"/>
                </a:lnTo>
                <a:lnTo>
                  <a:pt x="1008" y="164"/>
                </a:lnTo>
                <a:lnTo>
                  <a:pt x="1006" y="164"/>
                </a:lnTo>
                <a:lnTo>
                  <a:pt x="1002" y="166"/>
                </a:lnTo>
                <a:lnTo>
                  <a:pt x="999" y="166"/>
                </a:lnTo>
                <a:lnTo>
                  <a:pt x="993" y="168"/>
                </a:lnTo>
                <a:lnTo>
                  <a:pt x="991" y="170"/>
                </a:lnTo>
                <a:lnTo>
                  <a:pt x="989" y="170"/>
                </a:lnTo>
                <a:lnTo>
                  <a:pt x="983" y="170"/>
                </a:lnTo>
                <a:lnTo>
                  <a:pt x="976" y="172"/>
                </a:lnTo>
                <a:lnTo>
                  <a:pt x="972" y="174"/>
                </a:lnTo>
                <a:lnTo>
                  <a:pt x="968" y="174"/>
                </a:lnTo>
                <a:lnTo>
                  <a:pt x="966" y="176"/>
                </a:lnTo>
                <a:lnTo>
                  <a:pt x="966" y="178"/>
                </a:lnTo>
                <a:lnTo>
                  <a:pt x="968" y="178"/>
                </a:lnTo>
                <a:lnTo>
                  <a:pt x="968" y="178"/>
                </a:lnTo>
                <a:close/>
                <a:moveTo>
                  <a:pt x="1079" y="155"/>
                </a:moveTo>
                <a:lnTo>
                  <a:pt x="1081" y="155"/>
                </a:lnTo>
                <a:lnTo>
                  <a:pt x="1087" y="155"/>
                </a:lnTo>
                <a:lnTo>
                  <a:pt x="1090" y="155"/>
                </a:lnTo>
                <a:lnTo>
                  <a:pt x="1090" y="157"/>
                </a:lnTo>
                <a:lnTo>
                  <a:pt x="1087" y="159"/>
                </a:lnTo>
                <a:lnTo>
                  <a:pt x="1087" y="162"/>
                </a:lnTo>
                <a:lnTo>
                  <a:pt x="1087" y="162"/>
                </a:lnTo>
                <a:lnTo>
                  <a:pt x="1087" y="162"/>
                </a:lnTo>
                <a:lnTo>
                  <a:pt x="1090" y="162"/>
                </a:lnTo>
                <a:lnTo>
                  <a:pt x="1090" y="162"/>
                </a:lnTo>
                <a:lnTo>
                  <a:pt x="1096" y="157"/>
                </a:lnTo>
                <a:lnTo>
                  <a:pt x="1098" y="157"/>
                </a:lnTo>
                <a:lnTo>
                  <a:pt x="1100" y="157"/>
                </a:lnTo>
                <a:lnTo>
                  <a:pt x="1100" y="157"/>
                </a:lnTo>
                <a:lnTo>
                  <a:pt x="1102" y="159"/>
                </a:lnTo>
                <a:lnTo>
                  <a:pt x="1102" y="159"/>
                </a:lnTo>
                <a:lnTo>
                  <a:pt x="1098" y="162"/>
                </a:lnTo>
                <a:lnTo>
                  <a:pt x="1098" y="164"/>
                </a:lnTo>
                <a:lnTo>
                  <a:pt x="1098" y="164"/>
                </a:lnTo>
                <a:lnTo>
                  <a:pt x="1100" y="164"/>
                </a:lnTo>
                <a:lnTo>
                  <a:pt x="1108" y="164"/>
                </a:lnTo>
                <a:lnTo>
                  <a:pt x="1111" y="164"/>
                </a:lnTo>
                <a:lnTo>
                  <a:pt x="1111" y="166"/>
                </a:lnTo>
                <a:lnTo>
                  <a:pt x="1106" y="166"/>
                </a:lnTo>
                <a:lnTo>
                  <a:pt x="1102" y="168"/>
                </a:lnTo>
                <a:lnTo>
                  <a:pt x="1100" y="168"/>
                </a:lnTo>
                <a:lnTo>
                  <a:pt x="1106" y="168"/>
                </a:lnTo>
                <a:lnTo>
                  <a:pt x="1108" y="170"/>
                </a:lnTo>
                <a:lnTo>
                  <a:pt x="1106" y="170"/>
                </a:lnTo>
                <a:lnTo>
                  <a:pt x="1104" y="172"/>
                </a:lnTo>
                <a:lnTo>
                  <a:pt x="1098" y="170"/>
                </a:lnTo>
                <a:lnTo>
                  <a:pt x="1090" y="170"/>
                </a:lnTo>
                <a:lnTo>
                  <a:pt x="1090" y="170"/>
                </a:lnTo>
                <a:lnTo>
                  <a:pt x="1087" y="170"/>
                </a:lnTo>
                <a:lnTo>
                  <a:pt x="1087" y="172"/>
                </a:lnTo>
                <a:lnTo>
                  <a:pt x="1087" y="174"/>
                </a:lnTo>
                <a:lnTo>
                  <a:pt x="1087" y="176"/>
                </a:lnTo>
                <a:lnTo>
                  <a:pt x="1090" y="176"/>
                </a:lnTo>
                <a:lnTo>
                  <a:pt x="1094" y="178"/>
                </a:lnTo>
                <a:lnTo>
                  <a:pt x="1096" y="180"/>
                </a:lnTo>
                <a:lnTo>
                  <a:pt x="1102" y="180"/>
                </a:lnTo>
                <a:lnTo>
                  <a:pt x="1106" y="178"/>
                </a:lnTo>
                <a:lnTo>
                  <a:pt x="1119" y="176"/>
                </a:lnTo>
                <a:lnTo>
                  <a:pt x="1119" y="178"/>
                </a:lnTo>
                <a:lnTo>
                  <a:pt x="1119" y="178"/>
                </a:lnTo>
                <a:lnTo>
                  <a:pt x="1119" y="178"/>
                </a:lnTo>
                <a:lnTo>
                  <a:pt x="1121" y="180"/>
                </a:lnTo>
                <a:lnTo>
                  <a:pt x="1121" y="180"/>
                </a:lnTo>
                <a:lnTo>
                  <a:pt x="1125" y="178"/>
                </a:lnTo>
                <a:lnTo>
                  <a:pt x="1129" y="178"/>
                </a:lnTo>
                <a:lnTo>
                  <a:pt x="1131" y="180"/>
                </a:lnTo>
                <a:lnTo>
                  <a:pt x="1140" y="183"/>
                </a:lnTo>
                <a:lnTo>
                  <a:pt x="1144" y="183"/>
                </a:lnTo>
                <a:lnTo>
                  <a:pt x="1146" y="185"/>
                </a:lnTo>
                <a:lnTo>
                  <a:pt x="1146" y="185"/>
                </a:lnTo>
                <a:lnTo>
                  <a:pt x="1148" y="185"/>
                </a:lnTo>
                <a:lnTo>
                  <a:pt x="1148" y="189"/>
                </a:lnTo>
                <a:lnTo>
                  <a:pt x="1148" y="189"/>
                </a:lnTo>
                <a:lnTo>
                  <a:pt x="1148" y="191"/>
                </a:lnTo>
                <a:lnTo>
                  <a:pt x="1150" y="191"/>
                </a:lnTo>
                <a:lnTo>
                  <a:pt x="1155" y="193"/>
                </a:lnTo>
                <a:lnTo>
                  <a:pt x="1159" y="195"/>
                </a:lnTo>
                <a:lnTo>
                  <a:pt x="1163" y="193"/>
                </a:lnTo>
                <a:lnTo>
                  <a:pt x="1169" y="193"/>
                </a:lnTo>
                <a:lnTo>
                  <a:pt x="1171" y="193"/>
                </a:lnTo>
                <a:lnTo>
                  <a:pt x="1171" y="191"/>
                </a:lnTo>
                <a:lnTo>
                  <a:pt x="1173" y="189"/>
                </a:lnTo>
                <a:lnTo>
                  <a:pt x="1173" y="189"/>
                </a:lnTo>
                <a:lnTo>
                  <a:pt x="1173" y="187"/>
                </a:lnTo>
                <a:lnTo>
                  <a:pt x="1173" y="185"/>
                </a:lnTo>
                <a:lnTo>
                  <a:pt x="1171" y="185"/>
                </a:lnTo>
                <a:lnTo>
                  <a:pt x="1165" y="178"/>
                </a:lnTo>
                <a:lnTo>
                  <a:pt x="1163" y="178"/>
                </a:lnTo>
                <a:lnTo>
                  <a:pt x="1163" y="178"/>
                </a:lnTo>
                <a:lnTo>
                  <a:pt x="1163" y="176"/>
                </a:lnTo>
                <a:lnTo>
                  <a:pt x="1163" y="176"/>
                </a:lnTo>
                <a:lnTo>
                  <a:pt x="1161" y="174"/>
                </a:lnTo>
                <a:lnTo>
                  <a:pt x="1161" y="174"/>
                </a:lnTo>
                <a:lnTo>
                  <a:pt x="1163" y="172"/>
                </a:lnTo>
                <a:lnTo>
                  <a:pt x="1165" y="170"/>
                </a:lnTo>
                <a:lnTo>
                  <a:pt x="1165" y="170"/>
                </a:lnTo>
                <a:lnTo>
                  <a:pt x="1165" y="170"/>
                </a:lnTo>
                <a:lnTo>
                  <a:pt x="1163" y="168"/>
                </a:lnTo>
                <a:lnTo>
                  <a:pt x="1159" y="166"/>
                </a:lnTo>
                <a:lnTo>
                  <a:pt x="1152" y="162"/>
                </a:lnTo>
                <a:lnTo>
                  <a:pt x="1146" y="164"/>
                </a:lnTo>
                <a:lnTo>
                  <a:pt x="1142" y="164"/>
                </a:lnTo>
                <a:lnTo>
                  <a:pt x="1142" y="162"/>
                </a:lnTo>
                <a:lnTo>
                  <a:pt x="1142" y="162"/>
                </a:lnTo>
                <a:lnTo>
                  <a:pt x="1144" y="159"/>
                </a:lnTo>
                <a:lnTo>
                  <a:pt x="1144" y="157"/>
                </a:lnTo>
                <a:lnTo>
                  <a:pt x="1144" y="157"/>
                </a:lnTo>
                <a:lnTo>
                  <a:pt x="1142" y="157"/>
                </a:lnTo>
                <a:lnTo>
                  <a:pt x="1140" y="157"/>
                </a:lnTo>
                <a:lnTo>
                  <a:pt x="1134" y="153"/>
                </a:lnTo>
                <a:lnTo>
                  <a:pt x="1131" y="153"/>
                </a:lnTo>
                <a:lnTo>
                  <a:pt x="1129" y="153"/>
                </a:lnTo>
                <a:lnTo>
                  <a:pt x="1127" y="155"/>
                </a:lnTo>
                <a:lnTo>
                  <a:pt x="1125" y="155"/>
                </a:lnTo>
                <a:lnTo>
                  <a:pt x="1123" y="157"/>
                </a:lnTo>
                <a:lnTo>
                  <a:pt x="1123" y="159"/>
                </a:lnTo>
                <a:lnTo>
                  <a:pt x="1123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9"/>
                </a:lnTo>
                <a:lnTo>
                  <a:pt x="1121" y="157"/>
                </a:lnTo>
                <a:lnTo>
                  <a:pt x="1119" y="157"/>
                </a:lnTo>
                <a:lnTo>
                  <a:pt x="1121" y="157"/>
                </a:lnTo>
                <a:lnTo>
                  <a:pt x="1121" y="155"/>
                </a:lnTo>
                <a:lnTo>
                  <a:pt x="1121" y="155"/>
                </a:lnTo>
                <a:lnTo>
                  <a:pt x="1121" y="153"/>
                </a:lnTo>
                <a:lnTo>
                  <a:pt x="1121" y="153"/>
                </a:lnTo>
                <a:lnTo>
                  <a:pt x="1117" y="149"/>
                </a:lnTo>
                <a:lnTo>
                  <a:pt x="1113" y="147"/>
                </a:lnTo>
                <a:lnTo>
                  <a:pt x="1108" y="147"/>
                </a:lnTo>
                <a:lnTo>
                  <a:pt x="1106" y="145"/>
                </a:lnTo>
                <a:lnTo>
                  <a:pt x="1102" y="145"/>
                </a:lnTo>
                <a:lnTo>
                  <a:pt x="1090" y="147"/>
                </a:lnTo>
                <a:lnTo>
                  <a:pt x="1081" y="147"/>
                </a:lnTo>
                <a:lnTo>
                  <a:pt x="1081" y="147"/>
                </a:lnTo>
                <a:lnTo>
                  <a:pt x="1079" y="149"/>
                </a:lnTo>
                <a:lnTo>
                  <a:pt x="1079" y="151"/>
                </a:lnTo>
                <a:lnTo>
                  <a:pt x="1079" y="153"/>
                </a:lnTo>
                <a:lnTo>
                  <a:pt x="1079" y="155"/>
                </a:lnTo>
                <a:lnTo>
                  <a:pt x="1079" y="155"/>
                </a:lnTo>
                <a:close/>
                <a:moveTo>
                  <a:pt x="1196" y="292"/>
                </a:moveTo>
                <a:lnTo>
                  <a:pt x="1199" y="289"/>
                </a:lnTo>
                <a:lnTo>
                  <a:pt x="1199" y="289"/>
                </a:lnTo>
                <a:lnTo>
                  <a:pt x="1199" y="289"/>
                </a:lnTo>
                <a:lnTo>
                  <a:pt x="1196" y="287"/>
                </a:lnTo>
                <a:lnTo>
                  <a:pt x="1194" y="289"/>
                </a:lnTo>
                <a:lnTo>
                  <a:pt x="1192" y="292"/>
                </a:lnTo>
                <a:lnTo>
                  <a:pt x="1192" y="292"/>
                </a:lnTo>
                <a:lnTo>
                  <a:pt x="1192" y="292"/>
                </a:lnTo>
                <a:lnTo>
                  <a:pt x="1196" y="292"/>
                </a:lnTo>
                <a:close/>
                <a:moveTo>
                  <a:pt x="5016" y="2426"/>
                </a:moveTo>
                <a:lnTo>
                  <a:pt x="5014" y="2426"/>
                </a:lnTo>
                <a:lnTo>
                  <a:pt x="5014" y="2426"/>
                </a:lnTo>
                <a:lnTo>
                  <a:pt x="5014" y="2428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2" y="2430"/>
                </a:lnTo>
                <a:lnTo>
                  <a:pt x="5014" y="2430"/>
                </a:lnTo>
                <a:lnTo>
                  <a:pt x="5014" y="2430"/>
                </a:lnTo>
                <a:lnTo>
                  <a:pt x="5016" y="2432"/>
                </a:lnTo>
                <a:lnTo>
                  <a:pt x="5016" y="2432"/>
                </a:lnTo>
                <a:lnTo>
                  <a:pt x="5016" y="2430"/>
                </a:lnTo>
                <a:lnTo>
                  <a:pt x="5016" y="2430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8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lnTo>
                  <a:pt x="5016" y="2426"/>
                </a:lnTo>
                <a:close/>
                <a:moveTo>
                  <a:pt x="4993" y="671"/>
                </a:moveTo>
                <a:lnTo>
                  <a:pt x="4993" y="669"/>
                </a:lnTo>
                <a:lnTo>
                  <a:pt x="4993" y="665"/>
                </a:lnTo>
                <a:lnTo>
                  <a:pt x="4991" y="663"/>
                </a:lnTo>
                <a:lnTo>
                  <a:pt x="4991" y="663"/>
                </a:lnTo>
                <a:lnTo>
                  <a:pt x="4987" y="667"/>
                </a:lnTo>
                <a:lnTo>
                  <a:pt x="4981" y="667"/>
                </a:lnTo>
                <a:lnTo>
                  <a:pt x="4981" y="669"/>
                </a:lnTo>
                <a:lnTo>
                  <a:pt x="4981" y="669"/>
                </a:lnTo>
                <a:lnTo>
                  <a:pt x="4981" y="673"/>
                </a:lnTo>
                <a:lnTo>
                  <a:pt x="4978" y="675"/>
                </a:lnTo>
                <a:lnTo>
                  <a:pt x="4974" y="677"/>
                </a:lnTo>
                <a:lnTo>
                  <a:pt x="4976" y="677"/>
                </a:lnTo>
                <a:lnTo>
                  <a:pt x="4976" y="677"/>
                </a:lnTo>
                <a:lnTo>
                  <a:pt x="4976" y="679"/>
                </a:lnTo>
                <a:lnTo>
                  <a:pt x="4978" y="677"/>
                </a:lnTo>
                <a:lnTo>
                  <a:pt x="4983" y="673"/>
                </a:lnTo>
                <a:lnTo>
                  <a:pt x="4987" y="671"/>
                </a:lnTo>
                <a:lnTo>
                  <a:pt x="4993" y="671"/>
                </a:lnTo>
                <a:close/>
                <a:moveTo>
                  <a:pt x="5022" y="1799"/>
                </a:moveTo>
                <a:lnTo>
                  <a:pt x="5025" y="1799"/>
                </a:lnTo>
                <a:lnTo>
                  <a:pt x="5025" y="1799"/>
                </a:lnTo>
                <a:lnTo>
                  <a:pt x="5027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5" y="1799"/>
                </a:lnTo>
                <a:lnTo>
                  <a:pt x="5022" y="1799"/>
                </a:lnTo>
                <a:close/>
                <a:moveTo>
                  <a:pt x="5016" y="744"/>
                </a:moveTo>
                <a:lnTo>
                  <a:pt x="5012" y="742"/>
                </a:lnTo>
                <a:lnTo>
                  <a:pt x="5010" y="744"/>
                </a:lnTo>
                <a:lnTo>
                  <a:pt x="5010" y="744"/>
                </a:lnTo>
                <a:lnTo>
                  <a:pt x="5012" y="747"/>
                </a:lnTo>
                <a:lnTo>
                  <a:pt x="5014" y="747"/>
                </a:lnTo>
                <a:lnTo>
                  <a:pt x="5014" y="749"/>
                </a:lnTo>
                <a:lnTo>
                  <a:pt x="5014" y="749"/>
                </a:lnTo>
                <a:lnTo>
                  <a:pt x="5016" y="751"/>
                </a:lnTo>
                <a:lnTo>
                  <a:pt x="5018" y="753"/>
                </a:lnTo>
                <a:lnTo>
                  <a:pt x="5018" y="753"/>
                </a:lnTo>
                <a:lnTo>
                  <a:pt x="5018" y="753"/>
                </a:lnTo>
                <a:lnTo>
                  <a:pt x="5020" y="755"/>
                </a:lnTo>
                <a:lnTo>
                  <a:pt x="5022" y="757"/>
                </a:lnTo>
                <a:lnTo>
                  <a:pt x="5022" y="753"/>
                </a:lnTo>
                <a:lnTo>
                  <a:pt x="5020" y="753"/>
                </a:lnTo>
                <a:lnTo>
                  <a:pt x="5020" y="751"/>
                </a:lnTo>
                <a:lnTo>
                  <a:pt x="5018" y="751"/>
                </a:lnTo>
                <a:lnTo>
                  <a:pt x="5016" y="747"/>
                </a:lnTo>
                <a:lnTo>
                  <a:pt x="5016" y="744"/>
                </a:lnTo>
                <a:lnTo>
                  <a:pt x="5016" y="744"/>
                </a:lnTo>
                <a:lnTo>
                  <a:pt x="5016" y="744"/>
                </a:lnTo>
                <a:close/>
                <a:moveTo>
                  <a:pt x="5020" y="1956"/>
                </a:moveTo>
                <a:lnTo>
                  <a:pt x="5025" y="1958"/>
                </a:lnTo>
                <a:lnTo>
                  <a:pt x="5025" y="1958"/>
                </a:lnTo>
                <a:lnTo>
                  <a:pt x="5027" y="1958"/>
                </a:lnTo>
                <a:lnTo>
                  <a:pt x="5027" y="1956"/>
                </a:lnTo>
                <a:lnTo>
                  <a:pt x="5027" y="1956"/>
                </a:lnTo>
                <a:lnTo>
                  <a:pt x="5027" y="1954"/>
                </a:lnTo>
                <a:lnTo>
                  <a:pt x="5025" y="1952"/>
                </a:lnTo>
                <a:lnTo>
                  <a:pt x="5022" y="1952"/>
                </a:lnTo>
                <a:lnTo>
                  <a:pt x="5020" y="1950"/>
                </a:lnTo>
                <a:lnTo>
                  <a:pt x="5020" y="1948"/>
                </a:lnTo>
                <a:lnTo>
                  <a:pt x="5016" y="1946"/>
                </a:lnTo>
                <a:lnTo>
                  <a:pt x="5014" y="1944"/>
                </a:lnTo>
                <a:lnTo>
                  <a:pt x="5012" y="1944"/>
                </a:lnTo>
                <a:lnTo>
                  <a:pt x="5010" y="1944"/>
                </a:lnTo>
                <a:lnTo>
                  <a:pt x="5010" y="1941"/>
                </a:lnTo>
                <a:lnTo>
                  <a:pt x="5010" y="1941"/>
                </a:lnTo>
                <a:lnTo>
                  <a:pt x="5008" y="1941"/>
                </a:lnTo>
                <a:lnTo>
                  <a:pt x="5006" y="1939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7"/>
                </a:lnTo>
                <a:lnTo>
                  <a:pt x="5004" y="1935"/>
                </a:lnTo>
                <a:lnTo>
                  <a:pt x="5004" y="1935"/>
                </a:lnTo>
                <a:lnTo>
                  <a:pt x="5001" y="1935"/>
                </a:lnTo>
                <a:lnTo>
                  <a:pt x="5001" y="1933"/>
                </a:lnTo>
                <a:lnTo>
                  <a:pt x="4999" y="1933"/>
                </a:lnTo>
                <a:lnTo>
                  <a:pt x="4997" y="1933"/>
                </a:lnTo>
                <a:lnTo>
                  <a:pt x="4993" y="1927"/>
                </a:lnTo>
                <a:lnTo>
                  <a:pt x="4989" y="1927"/>
                </a:lnTo>
                <a:lnTo>
                  <a:pt x="4989" y="1927"/>
                </a:lnTo>
                <a:lnTo>
                  <a:pt x="4987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5"/>
                </a:lnTo>
                <a:lnTo>
                  <a:pt x="4985" y="1927"/>
                </a:lnTo>
                <a:lnTo>
                  <a:pt x="4985" y="1927"/>
                </a:lnTo>
                <a:lnTo>
                  <a:pt x="4987" y="1927"/>
                </a:lnTo>
                <a:lnTo>
                  <a:pt x="4987" y="1929"/>
                </a:lnTo>
                <a:lnTo>
                  <a:pt x="4987" y="1929"/>
                </a:lnTo>
                <a:lnTo>
                  <a:pt x="4989" y="1931"/>
                </a:lnTo>
                <a:lnTo>
                  <a:pt x="4989" y="1933"/>
                </a:lnTo>
                <a:lnTo>
                  <a:pt x="4991" y="1935"/>
                </a:lnTo>
                <a:lnTo>
                  <a:pt x="4991" y="1935"/>
                </a:lnTo>
                <a:lnTo>
                  <a:pt x="4993" y="1937"/>
                </a:lnTo>
                <a:lnTo>
                  <a:pt x="4995" y="1939"/>
                </a:lnTo>
                <a:lnTo>
                  <a:pt x="4997" y="1941"/>
                </a:lnTo>
                <a:lnTo>
                  <a:pt x="4997" y="1941"/>
                </a:lnTo>
                <a:lnTo>
                  <a:pt x="5001" y="1946"/>
                </a:lnTo>
                <a:lnTo>
                  <a:pt x="5004" y="1946"/>
                </a:lnTo>
                <a:lnTo>
                  <a:pt x="5004" y="1946"/>
                </a:lnTo>
                <a:lnTo>
                  <a:pt x="5008" y="1948"/>
                </a:lnTo>
                <a:lnTo>
                  <a:pt x="5010" y="1948"/>
                </a:lnTo>
                <a:lnTo>
                  <a:pt x="5010" y="1950"/>
                </a:lnTo>
                <a:lnTo>
                  <a:pt x="5012" y="1950"/>
                </a:lnTo>
                <a:lnTo>
                  <a:pt x="5014" y="1952"/>
                </a:lnTo>
                <a:lnTo>
                  <a:pt x="5014" y="1952"/>
                </a:lnTo>
                <a:lnTo>
                  <a:pt x="5014" y="1952"/>
                </a:lnTo>
                <a:lnTo>
                  <a:pt x="5016" y="1954"/>
                </a:lnTo>
                <a:lnTo>
                  <a:pt x="5016" y="1954"/>
                </a:lnTo>
                <a:lnTo>
                  <a:pt x="5018" y="1954"/>
                </a:lnTo>
                <a:lnTo>
                  <a:pt x="5018" y="1956"/>
                </a:lnTo>
                <a:lnTo>
                  <a:pt x="5020" y="1956"/>
                </a:lnTo>
                <a:lnTo>
                  <a:pt x="5020" y="1956"/>
                </a:lnTo>
                <a:lnTo>
                  <a:pt x="5020" y="1956"/>
                </a:lnTo>
                <a:close/>
                <a:moveTo>
                  <a:pt x="4968" y="1554"/>
                </a:moveTo>
                <a:lnTo>
                  <a:pt x="4968" y="1556"/>
                </a:lnTo>
                <a:lnTo>
                  <a:pt x="4968" y="1556"/>
                </a:lnTo>
                <a:lnTo>
                  <a:pt x="4970" y="1556"/>
                </a:lnTo>
                <a:lnTo>
                  <a:pt x="4968" y="1554"/>
                </a:lnTo>
                <a:lnTo>
                  <a:pt x="4968" y="1554"/>
                </a:lnTo>
                <a:close/>
                <a:moveTo>
                  <a:pt x="4945" y="1770"/>
                </a:moveTo>
                <a:lnTo>
                  <a:pt x="4945" y="1770"/>
                </a:lnTo>
                <a:lnTo>
                  <a:pt x="4945" y="1767"/>
                </a:lnTo>
                <a:lnTo>
                  <a:pt x="4945" y="1765"/>
                </a:lnTo>
                <a:lnTo>
                  <a:pt x="4943" y="1763"/>
                </a:lnTo>
                <a:lnTo>
                  <a:pt x="4943" y="1763"/>
                </a:lnTo>
                <a:lnTo>
                  <a:pt x="4943" y="1761"/>
                </a:lnTo>
                <a:lnTo>
                  <a:pt x="4943" y="1759"/>
                </a:lnTo>
                <a:lnTo>
                  <a:pt x="4941" y="1759"/>
                </a:lnTo>
                <a:lnTo>
                  <a:pt x="4941" y="1759"/>
                </a:lnTo>
                <a:lnTo>
                  <a:pt x="4939" y="1757"/>
                </a:lnTo>
                <a:lnTo>
                  <a:pt x="4939" y="1757"/>
                </a:lnTo>
                <a:lnTo>
                  <a:pt x="4941" y="1755"/>
                </a:lnTo>
                <a:lnTo>
                  <a:pt x="4941" y="1755"/>
                </a:lnTo>
                <a:lnTo>
                  <a:pt x="4937" y="1751"/>
                </a:lnTo>
                <a:lnTo>
                  <a:pt x="4937" y="1751"/>
                </a:lnTo>
                <a:lnTo>
                  <a:pt x="4937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4" y="1751"/>
                </a:lnTo>
                <a:lnTo>
                  <a:pt x="4937" y="1755"/>
                </a:lnTo>
                <a:lnTo>
                  <a:pt x="4934" y="1755"/>
                </a:lnTo>
                <a:lnTo>
                  <a:pt x="4937" y="1759"/>
                </a:lnTo>
                <a:lnTo>
                  <a:pt x="4939" y="1763"/>
                </a:lnTo>
                <a:lnTo>
                  <a:pt x="4941" y="1765"/>
                </a:lnTo>
                <a:lnTo>
                  <a:pt x="4941" y="1765"/>
                </a:lnTo>
                <a:lnTo>
                  <a:pt x="4943" y="1765"/>
                </a:lnTo>
                <a:lnTo>
                  <a:pt x="4945" y="1770"/>
                </a:lnTo>
                <a:lnTo>
                  <a:pt x="4945" y="1770"/>
                </a:lnTo>
                <a:close/>
                <a:moveTo>
                  <a:pt x="4960" y="1786"/>
                </a:moveTo>
                <a:lnTo>
                  <a:pt x="4957" y="1782"/>
                </a:lnTo>
                <a:lnTo>
                  <a:pt x="4955" y="1782"/>
                </a:lnTo>
                <a:lnTo>
                  <a:pt x="4955" y="1782"/>
                </a:lnTo>
                <a:lnTo>
                  <a:pt x="4953" y="1782"/>
                </a:lnTo>
                <a:lnTo>
                  <a:pt x="4953" y="1782"/>
                </a:lnTo>
                <a:lnTo>
                  <a:pt x="4951" y="1780"/>
                </a:lnTo>
                <a:lnTo>
                  <a:pt x="4951" y="1780"/>
                </a:lnTo>
                <a:lnTo>
                  <a:pt x="4949" y="1780"/>
                </a:lnTo>
                <a:lnTo>
                  <a:pt x="4947" y="1778"/>
                </a:lnTo>
                <a:lnTo>
                  <a:pt x="4945" y="1778"/>
                </a:lnTo>
                <a:lnTo>
                  <a:pt x="4945" y="1778"/>
                </a:lnTo>
                <a:lnTo>
                  <a:pt x="4945" y="1780"/>
                </a:lnTo>
                <a:lnTo>
                  <a:pt x="4945" y="1780"/>
                </a:lnTo>
                <a:lnTo>
                  <a:pt x="4945" y="1780"/>
                </a:lnTo>
                <a:lnTo>
                  <a:pt x="4947" y="1780"/>
                </a:lnTo>
                <a:lnTo>
                  <a:pt x="4947" y="1782"/>
                </a:lnTo>
                <a:lnTo>
                  <a:pt x="4947" y="1782"/>
                </a:lnTo>
                <a:lnTo>
                  <a:pt x="4947" y="1784"/>
                </a:lnTo>
                <a:lnTo>
                  <a:pt x="4951" y="1786"/>
                </a:lnTo>
                <a:lnTo>
                  <a:pt x="4953" y="1786"/>
                </a:lnTo>
                <a:lnTo>
                  <a:pt x="4955" y="1786"/>
                </a:lnTo>
                <a:lnTo>
                  <a:pt x="4955" y="1786"/>
                </a:lnTo>
                <a:lnTo>
                  <a:pt x="4957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lnTo>
                  <a:pt x="4960" y="1786"/>
                </a:lnTo>
                <a:close/>
                <a:moveTo>
                  <a:pt x="4930" y="1763"/>
                </a:move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0" y="1763"/>
                </a:lnTo>
                <a:lnTo>
                  <a:pt x="4932" y="1763"/>
                </a:lnTo>
                <a:lnTo>
                  <a:pt x="4930" y="1761"/>
                </a:lnTo>
                <a:lnTo>
                  <a:pt x="4930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26" y="1761"/>
                </a:lnTo>
                <a:lnTo>
                  <a:pt x="4928" y="1761"/>
                </a:lnTo>
                <a:lnTo>
                  <a:pt x="4928" y="1761"/>
                </a:lnTo>
                <a:lnTo>
                  <a:pt x="4930" y="1763"/>
                </a:lnTo>
                <a:close/>
                <a:moveTo>
                  <a:pt x="4947" y="1770"/>
                </a:moveTo>
                <a:lnTo>
                  <a:pt x="4947" y="1772"/>
                </a:lnTo>
                <a:lnTo>
                  <a:pt x="4947" y="1772"/>
                </a:lnTo>
                <a:lnTo>
                  <a:pt x="4949" y="1772"/>
                </a:lnTo>
                <a:lnTo>
                  <a:pt x="4949" y="1772"/>
                </a:lnTo>
                <a:lnTo>
                  <a:pt x="4949" y="1770"/>
                </a:lnTo>
                <a:lnTo>
                  <a:pt x="4947" y="1765"/>
                </a:lnTo>
                <a:lnTo>
                  <a:pt x="4945" y="1765"/>
                </a:lnTo>
                <a:lnTo>
                  <a:pt x="4947" y="1767"/>
                </a:lnTo>
                <a:lnTo>
                  <a:pt x="4947" y="1767"/>
                </a:lnTo>
                <a:lnTo>
                  <a:pt x="4947" y="1770"/>
                </a:lnTo>
                <a:lnTo>
                  <a:pt x="4947" y="1770"/>
                </a:lnTo>
                <a:close/>
                <a:moveTo>
                  <a:pt x="5043" y="1847"/>
                </a:moveTo>
                <a:lnTo>
                  <a:pt x="5043" y="1847"/>
                </a:lnTo>
                <a:lnTo>
                  <a:pt x="5043" y="1849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3"/>
                </a:lnTo>
                <a:lnTo>
                  <a:pt x="5043" y="1851"/>
                </a:lnTo>
                <a:lnTo>
                  <a:pt x="5043" y="1847"/>
                </a:lnTo>
                <a:close/>
                <a:moveTo>
                  <a:pt x="5048" y="1889"/>
                </a:moveTo>
                <a:lnTo>
                  <a:pt x="5050" y="1889"/>
                </a:lnTo>
                <a:lnTo>
                  <a:pt x="5050" y="1887"/>
                </a:lnTo>
                <a:lnTo>
                  <a:pt x="5050" y="1887"/>
                </a:lnTo>
                <a:lnTo>
                  <a:pt x="5048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5" y="1885"/>
                </a:lnTo>
                <a:lnTo>
                  <a:pt x="5043" y="1887"/>
                </a:lnTo>
                <a:lnTo>
                  <a:pt x="5043" y="1887"/>
                </a:lnTo>
                <a:lnTo>
                  <a:pt x="5043" y="1889"/>
                </a:lnTo>
                <a:lnTo>
                  <a:pt x="5045" y="1887"/>
                </a:lnTo>
                <a:lnTo>
                  <a:pt x="5045" y="1887"/>
                </a:lnTo>
                <a:lnTo>
                  <a:pt x="5045" y="1889"/>
                </a:lnTo>
                <a:lnTo>
                  <a:pt x="5045" y="1889"/>
                </a:lnTo>
                <a:lnTo>
                  <a:pt x="5048" y="1889"/>
                </a:lnTo>
                <a:close/>
                <a:moveTo>
                  <a:pt x="5048" y="1874"/>
                </a:moveTo>
                <a:lnTo>
                  <a:pt x="5045" y="1872"/>
                </a:lnTo>
                <a:lnTo>
                  <a:pt x="5045" y="1872"/>
                </a:lnTo>
                <a:lnTo>
                  <a:pt x="5045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2"/>
                </a:lnTo>
                <a:lnTo>
                  <a:pt x="5043" y="1874"/>
                </a:lnTo>
                <a:lnTo>
                  <a:pt x="5043" y="1874"/>
                </a:lnTo>
                <a:lnTo>
                  <a:pt x="5045" y="1874"/>
                </a:lnTo>
                <a:lnTo>
                  <a:pt x="5045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lnTo>
                  <a:pt x="5048" y="1874"/>
                </a:lnTo>
                <a:close/>
                <a:moveTo>
                  <a:pt x="5041" y="1866"/>
                </a:moveTo>
                <a:lnTo>
                  <a:pt x="5041" y="1866"/>
                </a:lnTo>
                <a:lnTo>
                  <a:pt x="5041" y="1866"/>
                </a:lnTo>
                <a:lnTo>
                  <a:pt x="5041" y="1868"/>
                </a:lnTo>
                <a:lnTo>
                  <a:pt x="5043" y="1868"/>
                </a:lnTo>
                <a:lnTo>
                  <a:pt x="5045" y="1868"/>
                </a:lnTo>
                <a:lnTo>
                  <a:pt x="5045" y="1868"/>
                </a:lnTo>
                <a:lnTo>
                  <a:pt x="5045" y="1866"/>
                </a:lnTo>
                <a:lnTo>
                  <a:pt x="5045" y="1866"/>
                </a:lnTo>
                <a:lnTo>
                  <a:pt x="5043" y="1864"/>
                </a:lnTo>
                <a:lnTo>
                  <a:pt x="5043" y="1864"/>
                </a:lnTo>
                <a:lnTo>
                  <a:pt x="5043" y="1866"/>
                </a:lnTo>
                <a:lnTo>
                  <a:pt x="5041" y="1866"/>
                </a:lnTo>
                <a:close/>
                <a:moveTo>
                  <a:pt x="5041" y="1946"/>
                </a:moveTo>
                <a:lnTo>
                  <a:pt x="5041" y="1946"/>
                </a:lnTo>
                <a:lnTo>
                  <a:pt x="5041" y="1946"/>
                </a:lnTo>
                <a:lnTo>
                  <a:pt x="5043" y="1946"/>
                </a:lnTo>
                <a:lnTo>
                  <a:pt x="5043" y="1944"/>
                </a:lnTo>
                <a:lnTo>
                  <a:pt x="5043" y="1944"/>
                </a:lnTo>
                <a:lnTo>
                  <a:pt x="5041" y="1944"/>
                </a:lnTo>
                <a:lnTo>
                  <a:pt x="5041" y="1944"/>
                </a:lnTo>
                <a:lnTo>
                  <a:pt x="5041" y="1941"/>
                </a:lnTo>
                <a:lnTo>
                  <a:pt x="5041" y="1941"/>
                </a:lnTo>
                <a:lnTo>
                  <a:pt x="5041" y="1944"/>
                </a:lnTo>
                <a:lnTo>
                  <a:pt x="5039" y="1944"/>
                </a:lnTo>
                <a:lnTo>
                  <a:pt x="5039" y="1946"/>
                </a:lnTo>
                <a:lnTo>
                  <a:pt x="5039" y="1946"/>
                </a:lnTo>
                <a:lnTo>
                  <a:pt x="5041" y="1946"/>
                </a:lnTo>
                <a:close/>
                <a:moveTo>
                  <a:pt x="4937" y="1772"/>
                </a:moveTo>
                <a:lnTo>
                  <a:pt x="4937" y="1772"/>
                </a:lnTo>
                <a:lnTo>
                  <a:pt x="4934" y="1770"/>
                </a:lnTo>
                <a:lnTo>
                  <a:pt x="4932" y="1767"/>
                </a:lnTo>
                <a:lnTo>
                  <a:pt x="4930" y="1767"/>
                </a:lnTo>
                <a:lnTo>
                  <a:pt x="4926" y="1767"/>
                </a:lnTo>
                <a:lnTo>
                  <a:pt x="4926" y="1767"/>
                </a:lnTo>
                <a:lnTo>
                  <a:pt x="4922" y="1765"/>
                </a:lnTo>
                <a:lnTo>
                  <a:pt x="4922" y="1765"/>
                </a:lnTo>
                <a:lnTo>
                  <a:pt x="4920" y="1765"/>
                </a:lnTo>
                <a:lnTo>
                  <a:pt x="4920" y="1765"/>
                </a:lnTo>
                <a:lnTo>
                  <a:pt x="4920" y="1767"/>
                </a:lnTo>
                <a:lnTo>
                  <a:pt x="4920" y="1767"/>
                </a:lnTo>
                <a:lnTo>
                  <a:pt x="4922" y="1770"/>
                </a:lnTo>
                <a:lnTo>
                  <a:pt x="4922" y="1772"/>
                </a:lnTo>
                <a:lnTo>
                  <a:pt x="4922" y="1772"/>
                </a:lnTo>
                <a:lnTo>
                  <a:pt x="4924" y="1772"/>
                </a:lnTo>
                <a:lnTo>
                  <a:pt x="4926" y="1772"/>
                </a:lnTo>
                <a:lnTo>
                  <a:pt x="4930" y="1772"/>
                </a:lnTo>
                <a:lnTo>
                  <a:pt x="4932" y="1774"/>
                </a:lnTo>
                <a:lnTo>
                  <a:pt x="4934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4"/>
                </a:lnTo>
                <a:lnTo>
                  <a:pt x="4937" y="1772"/>
                </a:lnTo>
                <a:lnTo>
                  <a:pt x="4937" y="1772"/>
                </a:lnTo>
                <a:close/>
                <a:moveTo>
                  <a:pt x="5027" y="1638"/>
                </a:moveTo>
                <a:lnTo>
                  <a:pt x="5027" y="1638"/>
                </a:lnTo>
                <a:lnTo>
                  <a:pt x="5027" y="1638"/>
                </a:lnTo>
                <a:lnTo>
                  <a:pt x="5027" y="1638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40"/>
                </a:lnTo>
                <a:lnTo>
                  <a:pt x="5027" y="1638"/>
                </a:lnTo>
                <a:close/>
                <a:moveTo>
                  <a:pt x="5022" y="1845"/>
                </a:moveTo>
                <a:lnTo>
                  <a:pt x="5020" y="1843"/>
                </a:lnTo>
                <a:lnTo>
                  <a:pt x="5020" y="1843"/>
                </a:lnTo>
                <a:lnTo>
                  <a:pt x="5020" y="1845"/>
                </a:lnTo>
                <a:lnTo>
                  <a:pt x="5020" y="1845"/>
                </a:lnTo>
                <a:lnTo>
                  <a:pt x="5022" y="1851"/>
                </a:lnTo>
                <a:lnTo>
                  <a:pt x="5022" y="1853"/>
                </a:lnTo>
                <a:lnTo>
                  <a:pt x="5022" y="1856"/>
                </a:lnTo>
                <a:lnTo>
                  <a:pt x="5025" y="1856"/>
                </a:lnTo>
                <a:lnTo>
                  <a:pt x="5025" y="1858"/>
                </a:lnTo>
                <a:lnTo>
                  <a:pt x="5025" y="1858"/>
                </a:lnTo>
                <a:lnTo>
                  <a:pt x="5027" y="1856"/>
                </a:lnTo>
                <a:lnTo>
                  <a:pt x="5029" y="1856"/>
                </a:lnTo>
                <a:lnTo>
                  <a:pt x="5031" y="1856"/>
                </a:lnTo>
                <a:lnTo>
                  <a:pt x="5031" y="1856"/>
                </a:lnTo>
                <a:lnTo>
                  <a:pt x="5029" y="1853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9"/>
                </a:lnTo>
                <a:lnTo>
                  <a:pt x="5029" y="1847"/>
                </a:lnTo>
                <a:lnTo>
                  <a:pt x="5029" y="1847"/>
                </a:lnTo>
                <a:lnTo>
                  <a:pt x="5027" y="1847"/>
                </a:lnTo>
                <a:lnTo>
                  <a:pt x="5027" y="1847"/>
                </a:lnTo>
                <a:lnTo>
                  <a:pt x="5027" y="1849"/>
                </a:lnTo>
                <a:lnTo>
                  <a:pt x="5027" y="1849"/>
                </a:lnTo>
                <a:lnTo>
                  <a:pt x="5025" y="1851"/>
                </a:lnTo>
                <a:lnTo>
                  <a:pt x="5025" y="1851"/>
                </a:lnTo>
                <a:lnTo>
                  <a:pt x="5022" y="1845"/>
                </a:lnTo>
                <a:lnTo>
                  <a:pt x="5022" y="1845"/>
                </a:lnTo>
                <a:close/>
                <a:moveTo>
                  <a:pt x="5025" y="1470"/>
                </a:moveTo>
                <a:lnTo>
                  <a:pt x="5027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lnTo>
                  <a:pt x="5025" y="1470"/>
                </a:lnTo>
                <a:close/>
                <a:moveTo>
                  <a:pt x="5043" y="1858"/>
                </a:moveTo>
                <a:lnTo>
                  <a:pt x="5043" y="1862"/>
                </a:lnTo>
                <a:lnTo>
                  <a:pt x="5043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5" y="1862"/>
                </a:lnTo>
                <a:lnTo>
                  <a:pt x="5043" y="1856"/>
                </a:lnTo>
                <a:lnTo>
                  <a:pt x="5043" y="1856"/>
                </a:lnTo>
                <a:lnTo>
                  <a:pt x="5043" y="1858"/>
                </a:lnTo>
                <a:close/>
                <a:moveTo>
                  <a:pt x="4895" y="1753"/>
                </a:moveTo>
                <a:lnTo>
                  <a:pt x="4895" y="1751"/>
                </a:lnTo>
                <a:lnTo>
                  <a:pt x="4893" y="1751"/>
                </a:lnTo>
                <a:lnTo>
                  <a:pt x="4893" y="1749"/>
                </a:lnTo>
                <a:lnTo>
                  <a:pt x="4890" y="1749"/>
                </a:lnTo>
                <a:lnTo>
                  <a:pt x="4890" y="1747"/>
                </a:lnTo>
                <a:lnTo>
                  <a:pt x="4888" y="1747"/>
                </a:lnTo>
                <a:lnTo>
                  <a:pt x="4888" y="1747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49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86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1"/>
                </a:lnTo>
                <a:lnTo>
                  <a:pt x="4890" y="1753"/>
                </a:lnTo>
                <a:lnTo>
                  <a:pt x="4893" y="1753"/>
                </a:lnTo>
                <a:lnTo>
                  <a:pt x="4893" y="1753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3"/>
                </a:lnTo>
                <a:close/>
                <a:moveTo>
                  <a:pt x="4886" y="1736"/>
                </a:moveTo>
                <a:lnTo>
                  <a:pt x="4886" y="1736"/>
                </a:lnTo>
                <a:lnTo>
                  <a:pt x="4886" y="1736"/>
                </a:lnTo>
                <a:lnTo>
                  <a:pt x="4886" y="1738"/>
                </a:lnTo>
                <a:lnTo>
                  <a:pt x="4888" y="1738"/>
                </a:lnTo>
                <a:lnTo>
                  <a:pt x="4890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8" y="1736"/>
                </a:lnTo>
                <a:lnTo>
                  <a:pt x="4886" y="1736"/>
                </a:lnTo>
                <a:lnTo>
                  <a:pt x="4884" y="1734"/>
                </a:lnTo>
                <a:lnTo>
                  <a:pt x="4884" y="1734"/>
                </a:lnTo>
                <a:lnTo>
                  <a:pt x="4884" y="1732"/>
                </a:lnTo>
                <a:lnTo>
                  <a:pt x="4882" y="1730"/>
                </a:lnTo>
                <a:lnTo>
                  <a:pt x="4878" y="1728"/>
                </a:lnTo>
                <a:lnTo>
                  <a:pt x="4876" y="1728"/>
                </a:lnTo>
                <a:lnTo>
                  <a:pt x="4874" y="1726"/>
                </a:lnTo>
                <a:lnTo>
                  <a:pt x="4874" y="1726"/>
                </a:lnTo>
                <a:lnTo>
                  <a:pt x="4874" y="1728"/>
                </a:lnTo>
                <a:lnTo>
                  <a:pt x="4876" y="1728"/>
                </a:lnTo>
                <a:lnTo>
                  <a:pt x="4878" y="1730"/>
                </a:lnTo>
                <a:lnTo>
                  <a:pt x="4880" y="1734"/>
                </a:lnTo>
                <a:lnTo>
                  <a:pt x="4884" y="1736"/>
                </a:lnTo>
                <a:lnTo>
                  <a:pt x="4886" y="1736"/>
                </a:lnTo>
                <a:close/>
                <a:moveTo>
                  <a:pt x="4890" y="1757"/>
                </a:moveTo>
                <a:lnTo>
                  <a:pt x="4890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90" y="1757"/>
                </a:lnTo>
                <a:lnTo>
                  <a:pt x="4893" y="1757"/>
                </a:lnTo>
                <a:lnTo>
                  <a:pt x="4893" y="1757"/>
                </a:lnTo>
                <a:lnTo>
                  <a:pt x="4890" y="1757"/>
                </a:lnTo>
                <a:lnTo>
                  <a:pt x="4890" y="1757"/>
                </a:lnTo>
                <a:close/>
                <a:moveTo>
                  <a:pt x="4888" y="1755"/>
                </a:moveTo>
                <a:lnTo>
                  <a:pt x="4888" y="1753"/>
                </a:lnTo>
                <a:lnTo>
                  <a:pt x="4888" y="1753"/>
                </a:lnTo>
                <a:lnTo>
                  <a:pt x="4886" y="1753"/>
                </a:lnTo>
                <a:lnTo>
                  <a:pt x="4886" y="1753"/>
                </a:lnTo>
                <a:lnTo>
                  <a:pt x="4886" y="1755"/>
                </a:lnTo>
                <a:lnTo>
                  <a:pt x="4886" y="1757"/>
                </a:lnTo>
                <a:lnTo>
                  <a:pt x="4888" y="1757"/>
                </a:lnTo>
                <a:lnTo>
                  <a:pt x="4888" y="1757"/>
                </a:lnTo>
                <a:lnTo>
                  <a:pt x="4886" y="1755"/>
                </a:lnTo>
                <a:lnTo>
                  <a:pt x="4886" y="1755"/>
                </a:lnTo>
                <a:lnTo>
                  <a:pt x="4888" y="1755"/>
                </a:lnTo>
                <a:close/>
                <a:moveTo>
                  <a:pt x="4876" y="1747"/>
                </a:moveTo>
                <a:lnTo>
                  <a:pt x="4876" y="1747"/>
                </a:lnTo>
                <a:lnTo>
                  <a:pt x="4876" y="1747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9"/>
                </a:lnTo>
                <a:lnTo>
                  <a:pt x="4876" y="1747"/>
                </a:lnTo>
                <a:lnTo>
                  <a:pt x="4876" y="1747"/>
                </a:lnTo>
                <a:close/>
                <a:moveTo>
                  <a:pt x="4884" y="1744"/>
                </a:moveTo>
                <a:lnTo>
                  <a:pt x="4884" y="1744"/>
                </a:lnTo>
                <a:lnTo>
                  <a:pt x="4882" y="1744"/>
                </a:lnTo>
                <a:lnTo>
                  <a:pt x="4882" y="1744"/>
                </a:lnTo>
                <a:lnTo>
                  <a:pt x="4882" y="1747"/>
                </a:lnTo>
                <a:lnTo>
                  <a:pt x="4882" y="1749"/>
                </a:lnTo>
                <a:lnTo>
                  <a:pt x="4884" y="1749"/>
                </a:lnTo>
                <a:lnTo>
                  <a:pt x="4884" y="1749"/>
                </a:lnTo>
                <a:lnTo>
                  <a:pt x="4884" y="1747"/>
                </a:lnTo>
                <a:lnTo>
                  <a:pt x="4884" y="1747"/>
                </a:lnTo>
                <a:lnTo>
                  <a:pt x="4884" y="1744"/>
                </a:lnTo>
                <a:lnTo>
                  <a:pt x="4884" y="1744"/>
                </a:lnTo>
                <a:close/>
                <a:moveTo>
                  <a:pt x="4878" y="1740"/>
                </a:moveTo>
                <a:lnTo>
                  <a:pt x="4876" y="1740"/>
                </a:lnTo>
                <a:lnTo>
                  <a:pt x="4876" y="1740"/>
                </a:lnTo>
                <a:lnTo>
                  <a:pt x="4876" y="1742"/>
                </a:lnTo>
                <a:lnTo>
                  <a:pt x="4876" y="1744"/>
                </a:lnTo>
                <a:lnTo>
                  <a:pt x="4876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78" y="1744"/>
                </a:lnTo>
                <a:lnTo>
                  <a:pt x="4880" y="1742"/>
                </a:lnTo>
                <a:lnTo>
                  <a:pt x="4880" y="1742"/>
                </a:lnTo>
                <a:lnTo>
                  <a:pt x="4878" y="1742"/>
                </a:lnTo>
                <a:lnTo>
                  <a:pt x="4878" y="1740"/>
                </a:lnTo>
                <a:close/>
                <a:moveTo>
                  <a:pt x="4865" y="1723"/>
                </a:moveTo>
                <a:lnTo>
                  <a:pt x="4865" y="1723"/>
                </a:lnTo>
                <a:lnTo>
                  <a:pt x="4863" y="1721"/>
                </a:lnTo>
                <a:lnTo>
                  <a:pt x="4863" y="1721"/>
                </a:lnTo>
                <a:lnTo>
                  <a:pt x="4861" y="1719"/>
                </a:lnTo>
                <a:lnTo>
                  <a:pt x="4861" y="1719"/>
                </a:lnTo>
                <a:lnTo>
                  <a:pt x="4859" y="1719"/>
                </a:lnTo>
                <a:lnTo>
                  <a:pt x="4859" y="1717"/>
                </a:lnTo>
                <a:lnTo>
                  <a:pt x="4857" y="1717"/>
                </a:lnTo>
                <a:lnTo>
                  <a:pt x="4857" y="1715"/>
                </a:lnTo>
                <a:lnTo>
                  <a:pt x="4857" y="1715"/>
                </a:lnTo>
                <a:lnTo>
                  <a:pt x="4857" y="1715"/>
                </a:lnTo>
                <a:lnTo>
                  <a:pt x="4855" y="1711"/>
                </a:lnTo>
                <a:lnTo>
                  <a:pt x="4853" y="1711"/>
                </a:lnTo>
                <a:lnTo>
                  <a:pt x="4851" y="1711"/>
                </a:lnTo>
                <a:lnTo>
                  <a:pt x="4851" y="1711"/>
                </a:lnTo>
                <a:lnTo>
                  <a:pt x="4851" y="1709"/>
                </a:lnTo>
                <a:lnTo>
                  <a:pt x="4849" y="1709"/>
                </a:lnTo>
                <a:lnTo>
                  <a:pt x="4849" y="1711"/>
                </a:lnTo>
                <a:lnTo>
                  <a:pt x="4849" y="1713"/>
                </a:lnTo>
                <a:lnTo>
                  <a:pt x="4849" y="1715"/>
                </a:lnTo>
                <a:lnTo>
                  <a:pt x="4851" y="1717"/>
                </a:lnTo>
                <a:lnTo>
                  <a:pt x="4851" y="1717"/>
                </a:lnTo>
                <a:lnTo>
                  <a:pt x="4851" y="1719"/>
                </a:lnTo>
                <a:lnTo>
                  <a:pt x="4853" y="1719"/>
                </a:lnTo>
                <a:lnTo>
                  <a:pt x="4853" y="1721"/>
                </a:lnTo>
                <a:lnTo>
                  <a:pt x="4855" y="1721"/>
                </a:lnTo>
                <a:lnTo>
                  <a:pt x="4857" y="1721"/>
                </a:lnTo>
                <a:lnTo>
                  <a:pt x="4857" y="1723"/>
                </a:lnTo>
                <a:lnTo>
                  <a:pt x="4857" y="1726"/>
                </a:lnTo>
                <a:lnTo>
                  <a:pt x="4857" y="1726"/>
                </a:lnTo>
                <a:lnTo>
                  <a:pt x="4859" y="1728"/>
                </a:lnTo>
                <a:lnTo>
                  <a:pt x="4859" y="1728"/>
                </a:lnTo>
                <a:lnTo>
                  <a:pt x="4861" y="1730"/>
                </a:lnTo>
                <a:lnTo>
                  <a:pt x="4863" y="1730"/>
                </a:lnTo>
                <a:lnTo>
                  <a:pt x="4863" y="1730"/>
                </a:lnTo>
                <a:lnTo>
                  <a:pt x="4865" y="1730"/>
                </a:lnTo>
                <a:lnTo>
                  <a:pt x="4865" y="1730"/>
                </a:lnTo>
                <a:lnTo>
                  <a:pt x="4865" y="1728"/>
                </a:lnTo>
                <a:lnTo>
                  <a:pt x="4867" y="1730"/>
                </a:lnTo>
                <a:lnTo>
                  <a:pt x="4867" y="1728"/>
                </a:lnTo>
                <a:lnTo>
                  <a:pt x="4867" y="1728"/>
                </a:lnTo>
                <a:lnTo>
                  <a:pt x="4867" y="1726"/>
                </a:lnTo>
                <a:lnTo>
                  <a:pt x="4865" y="1723"/>
                </a:lnTo>
                <a:close/>
                <a:moveTo>
                  <a:pt x="4876" y="830"/>
                </a:moveTo>
                <a:lnTo>
                  <a:pt x="4874" y="830"/>
                </a:lnTo>
                <a:lnTo>
                  <a:pt x="4874" y="830"/>
                </a:lnTo>
                <a:lnTo>
                  <a:pt x="4872" y="832"/>
                </a:lnTo>
                <a:lnTo>
                  <a:pt x="4869" y="832"/>
                </a:lnTo>
                <a:lnTo>
                  <a:pt x="4872" y="835"/>
                </a:lnTo>
                <a:lnTo>
                  <a:pt x="4872" y="835"/>
                </a:lnTo>
                <a:lnTo>
                  <a:pt x="4874" y="835"/>
                </a:lnTo>
                <a:lnTo>
                  <a:pt x="4874" y="835"/>
                </a:lnTo>
                <a:lnTo>
                  <a:pt x="4874" y="832"/>
                </a:lnTo>
                <a:lnTo>
                  <a:pt x="4876" y="830"/>
                </a:lnTo>
                <a:close/>
                <a:moveTo>
                  <a:pt x="4932" y="1799"/>
                </a:move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7"/>
                </a:lnTo>
                <a:lnTo>
                  <a:pt x="4926" y="1799"/>
                </a:lnTo>
                <a:lnTo>
                  <a:pt x="4926" y="1799"/>
                </a:lnTo>
                <a:lnTo>
                  <a:pt x="4928" y="1799"/>
                </a:lnTo>
                <a:lnTo>
                  <a:pt x="4928" y="1799"/>
                </a:lnTo>
                <a:lnTo>
                  <a:pt x="4930" y="1799"/>
                </a:lnTo>
                <a:lnTo>
                  <a:pt x="4930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2" y="1801"/>
                </a:lnTo>
                <a:lnTo>
                  <a:pt x="4934" y="1801"/>
                </a:lnTo>
                <a:lnTo>
                  <a:pt x="4934" y="1801"/>
                </a:lnTo>
                <a:lnTo>
                  <a:pt x="4932" y="1799"/>
                </a:lnTo>
                <a:close/>
                <a:moveTo>
                  <a:pt x="4861" y="832"/>
                </a:moveTo>
                <a:lnTo>
                  <a:pt x="4863" y="830"/>
                </a:lnTo>
                <a:lnTo>
                  <a:pt x="4863" y="830"/>
                </a:lnTo>
                <a:lnTo>
                  <a:pt x="4863" y="830"/>
                </a:lnTo>
                <a:lnTo>
                  <a:pt x="4861" y="828"/>
                </a:lnTo>
                <a:lnTo>
                  <a:pt x="4859" y="830"/>
                </a:lnTo>
                <a:lnTo>
                  <a:pt x="4861" y="830"/>
                </a:lnTo>
                <a:lnTo>
                  <a:pt x="4861" y="830"/>
                </a:lnTo>
                <a:lnTo>
                  <a:pt x="4861" y="832"/>
                </a:lnTo>
                <a:close/>
                <a:moveTo>
                  <a:pt x="4867" y="832"/>
                </a:moveTo>
                <a:lnTo>
                  <a:pt x="4865" y="835"/>
                </a:lnTo>
                <a:lnTo>
                  <a:pt x="4865" y="839"/>
                </a:lnTo>
                <a:lnTo>
                  <a:pt x="4863" y="839"/>
                </a:lnTo>
                <a:lnTo>
                  <a:pt x="4859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1"/>
                </a:lnTo>
                <a:lnTo>
                  <a:pt x="4857" y="843"/>
                </a:lnTo>
                <a:lnTo>
                  <a:pt x="4857" y="845"/>
                </a:lnTo>
                <a:lnTo>
                  <a:pt x="4857" y="845"/>
                </a:lnTo>
                <a:lnTo>
                  <a:pt x="4859" y="845"/>
                </a:lnTo>
                <a:lnTo>
                  <a:pt x="4859" y="845"/>
                </a:lnTo>
                <a:lnTo>
                  <a:pt x="4861" y="845"/>
                </a:lnTo>
                <a:lnTo>
                  <a:pt x="4861" y="843"/>
                </a:lnTo>
                <a:lnTo>
                  <a:pt x="4865" y="843"/>
                </a:lnTo>
                <a:lnTo>
                  <a:pt x="4867" y="841"/>
                </a:lnTo>
                <a:lnTo>
                  <a:pt x="4867" y="839"/>
                </a:lnTo>
                <a:lnTo>
                  <a:pt x="4869" y="837"/>
                </a:lnTo>
                <a:lnTo>
                  <a:pt x="4869" y="835"/>
                </a:lnTo>
                <a:lnTo>
                  <a:pt x="4869" y="832"/>
                </a:lnTo>
                <a:lnTo>
                  <a:pt x="4867" y="832"/>
                </a:lnTo>
                <a:close/>
                <a:moveTo>
                  <a:pt x="4922" y="1753"/>
                </a:moveTo>
                <a:lnTo>
                  <a:pt x="4924" y="1755"/>
                </a:lnTo>
                <a:lnTo>
                  <a:pt x="4924" y="1755"/>
                </a:lnTo>
                <a:lnTo>
                  <a:pt x="4924" y="1753"/>
                </a:lnTo>
                <a:lnTo>
                  <a:pt x="4922" y="1753"/>
                </a:lnTo>
                <a:lnTo>
                  <a:pt x="4924" y="1751"/>
                </a:lnTo>
                <a:lnTo>
                  <a:pt x="4918" y="1747"/>
                </a:lnTo>
                <a:lnTo>
                  <a:pt x="4916" y="1747"/>
                </a:lnTo>
                <a:lnTo>
                  <a:pt x="4916" y="1747"/>
                </a:lnTo>
                <a:lnTo>
                  <a:pt x="4913" y="1744"/>
                </a:lnTo>
                <a:lnTo>
                  <a:pt x="4913" y="1744"/>
                </a:lnTo>
                <a:lnTo>
                  <a:pt x="4911" y="1744"/>
                </a:lnTo>
                <a:lnTo>
                  <a:pt x="4911" y="1742"/>
                </a:lnTo>
                <a:lnTo>
                  <a:pt x="4909" y="1742"/>
                </a:lnTo>
                <a:lnTo>
                  <a:pt x="4907" y="1740"/>
                </a:lnTo>
                <a:lnTo>
                  <a:pt x="4903" y="1740"/>
                </a:lnTo>
                <a:lnTo>
                  <a:pt x="4903" y="1740"/>
                </a:lnTo>
                <a:lnTo>
                  <a:pt x="4905" y="1740"/>
                </a:lnTo>
                <a:lnTo>
                  <a:pt x="4905" y="1742"/>
                </a:lnTo>
                <a:lnTo>
                  <a:pt x="4907" y="1744"/>
                </a:lnTo>
                <a:lnTo>
                  <a:pt x="4907" y="1744"/>
                </a:lnTo>
                <a:lnTo>
                  <a:pt x="4909" y="1744"/>
                </a:lnTo>
                <a:lnTo>
                  <a:pt x="4909" y="1747"/>
                </a:lnTo>
                <a:lnTo>
                  <a:pt x="4911" y="1747"/>
                </a:lnTo>
                <a:lnTo>
                  <a:pt x="4913" y="1749"/>
                </a:lnTo>
                <a:lnTo>
                  <a:pt x="4916" y="1749"/>
                </a:lnTo>
                <a:lnTo>
                  <a:pt x="4916" y="1749"/>
                </a:lnTo>
                <a:lnTo>
                  <a:pt x="4916" y="1751"/>
                </a:lnTo>
                <a:lnTo>
                  <a:pt x="4920" y="1751"/>
                </a:lnTo>
                <a:lnTo>
                  <a:pt x="4922" y="1753"/>
                </a:lnTo>
                <a:close/>
                <a:moveTo>
                  <a:pt x="4863" y="1732"/>
                </a:moveTo>
                <a:lnTo>
                  <a:pt x="4863" y="1734"/>
                </a:lnTo>
                <a:lnTo>
                  <a:pt x="4863" y="1734"/>
                </a:lnTo>
                <a:lnTo>
                  <a:pt x="4865" y="1734"/>
                </a:lnTo>
                <a:lnTo>
                  <a:pt x="4865" y="1732"/>
                </a:lnTo>
                <a:lnTo>
                  <a:pt x="4863" y="1732"/>
                </a:lnTo>
                <a:lnTo>
                  <a:pt x="4863" y="1732"/>
                </a:lnTo>
                <a:close/>
                <a:moveTo>
                  <a:pt x="4922" y="1753"/>
                </a:moveTo>
                <a:lnTo>
                  <a:pt x="4920" y="1753"/>
                </a:lnTo>
                <a:lnTo>
                  <a:pt x="4920" y="1753"/>
                </a:lnTo>
                <a:lnTo>
                  <a:pt x="4920" y="1751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0" y="1753"/>
                </a:lnTo>
                <a:lnTo>
                  <a:pt x="4922" y="1753"/>
                </a:lnTo>
                <a:close/>
                <a:moveTo>
                  <a:pt x="4924" y="1910"/>
                </a:moveTo>
                <a:lnTo>
                  <a:pt x="4924" y="1912"/>
                </a:lnTo>
                <a:lnTo>
                  <a:pt x="4924" y="1912"/>
                </a:lnTo>
                <a:lnTo>
                  <a:pt x="4926" y="1910"/>
                </a:lnTo>
                <a:lnTo>
                  <a:pt x="4926" y="1908"/>
                </a:lnTo>
                <a:lnTo>
                  <a:pt x="4924" y="1910"/>
                </a:lnTo>
                <a:close/>
                <a:moveTo>
                  <a:pt x="4899" y="1755"/>
                </a:moveTo>
                <a:lnTo>
                  <a:pt x="4897" y="1753"/>
                </a:lnTo>
                <a:lnTo>
                  <a:pt x="4897" y="1755"/>
                </a:lnTo>
                <a:lnTo>
                  <a:pt x="4897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5" y="1755"/>
                </a:lnTo>
                <a:lnTo>
                  <a:pt x="4897" y="1757"/>
                </a:lnTo>
                <a:lnTo>
                  <a:pt x="4897" y="1757"/>
                </a:lnTo>
                <a:lnTo>
                  <a:pt x="4899" y="1757"/>
                </a:lnTo>
                <a:lnTo>
                  <a:pt x="4899" y="1755"/>
                </a:lnTo>
                <a:lnTo>
                  <a:pt x="4899" y="1755"/>
                </a:lnTo>
                <a:lnTo>
                  <a:pt x="4897" y="1755"/>
                </a:lnTo>
                <a:lnTo>
                  <a:pt x="4899" y="1755"/>
                </a:lnTo>
                <a:lnTo>
                  <a:pt x="4899" y="1755"/>
                </a:lnTo>
                <a:close/>
                <a:moveTo>
                  <a:pt x="5039" y="1853"/>
                </a:moveTo>
                <a:lnTo>
                  <a:pt x="5037" y="1856"/>
                </a:lnTo>
                <a:lnTo>
                  <a:pt x="5037" y="1856"/>
                </a:lnTo>
                <a:lnTo>
                  <a:pt x="5039" y="1856"/>
                </a:lnTo>
                <a:lnTo>
                  <a:pt x="5041" y="1853"/>
                </a:lnTo>
                <a:lnTo>
                  <a:pt x="5041" y="1851"/>
                </a:lnTo>
                <a:lnTo>
                  <a:pt x="5039" y="1853"/>
                </a:lnTo>
                <a:close/>
                <a:moveTo>
                  <a:pt x="4899" y="1757"/>
                </a:moveTo>
                <a:lnTo>
                  <a:pt x="4899" y="1757"/>
                </a:lnTo>
                <a:lnTo>
                  <a:pt x="4899" y="1759"/>
                </a:lnTo>
                <a:lnTo>
                  <a:pt x="4899" y="1759"/>
                </a:lnTo>
                <a:lnTo>
                  <a:pt x="4901" y="1757"/>
                </a:lnTo>
                <a:lnTo>
                  <a:pt x="4901" y="1757"/>
                </a:lnTo>
                <a:lnTo>
                  <a:pt x="4899" y="1757"/>
                </a:lnTo>
                <a:close/>
                <a:moveTo>
                  <a:pt x="4909" y="2505"/>
                </a:moveTo>
                <a:lnTo>
                  <a:pt x="4909" y="2508"/>
                </a:lnTo>
                <a:lnTo>
                  <a:pt x="4909" y="2505"/>
                </a:lnTo>
                <a:lnTo>
                  <a:pt x="4911" y="2503"/>
                </a:lnTo>
                <a:lnTo>
                  <a:pt x="4911" y="2501"/>
                </a:lnTo>
                <a:lnTo>
                  <a:pt x="4909" y="2501"/>
                </a:lnTo>
                <a:lnTo>
                  <a:pt x="4909" y="2505"/>
                </a:lnTo>
                <a:close/>
                <a:moveTo>
                  <a:pt x="4901" y="1531"/>
                </a:moveTo>
                <a:lnTo>
                  <a:pt x="4899" y="1531"/>
                </a:lnTo>
                <a:lnTo>
                  <a:pt x="4899" y="1531"/>
                </a:lnTo>
                <a:lnTo>
                  <a:pt x="4899" y="1533"/>
                </a:lnTo>
                <a:lnTo>
                  <a:pt x="4899" y="1533"/>
                </a:lnTo>
                <a:lnTo>
                  <a:pt x="4899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3"/>
                </a:lnTo>
                <a:lnTo>
                  <a:pt x="4901" y="1531"/>
                </a:lnTo>
                <a:close/>
                <a:moveTo>
                  <a:pt x="4913" y="1761"/>
                </a:moveTo>
                <a:lnTo>
                  <a:pt x="4913" y="1761"/>
                </a:lnTo>
                <a:lnTo>
                  <a:pt x="4913" y="1761"/>
                </a:lnTo>
                <a:lnTo>
                  <a:pt x="4911" y="1761"/>
                </a:lnTo>
                <a:lnTo>
                  <a:pt x="4911" y="1761"/>
                </a:lnTo>
                <a:lnTo>
                  <a:pt x="4911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3" y="1763"/>
                </a:lnTo>
                <a:lnTo>
                  <a:pt x="4916" y="1761"/>
                </a:lnTo>
                <a:lnTo>
                  <a:pt x="4913" y="1761"/>
                </a:lnTo>
                <a:lnTo>
                  <a:pt x="4913" y="1761"/>
                </a:lnTo>
                <a:close/>
                <a:moveTo>
                  <a:pt x="5117" y="1612"/>
                </a:moveTo>
                <a:lnTo>
                  <a:pt x="5117" y="1612"/>
                </a:lnTo>
                <a:lnTo>
                  <a:pt x="5117" y="1612"/>
                </a:lnTo>
                <a:lnTo>
                  <a:pt x="5117" y="1610"/>
                </a:lnTo>
                <a:lnTo>
                  <a:pt x="5117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5" y="1612"/>
                </a:lnTo>
                <a:lnTo>
                  <a:pt x="5117" y="1612"/>
                </a:lnTo>
                <a:close/>
                <a:moveTo>
                  <a:pt x="5113" y="1619"/>
                </a:moveTo>
                <a:lnTo>
                  <a:pt x="5115" y="1619"/>
                </a:lnTo>
                <a:lnTo>
                  <a:pt x="5115" y="1619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7"/>
                </a:lnTo>
                <a:lnTo>
                  <a:pt x="5115" y="1619"/>
                </a:lnTo>
                <a:lnTo>
                  <a:pt x="5113" y="1619"/>
                </a:lnTo>
                <a:close/>
                <a:moveTo>
                  <a:pt x="5110" y="1587"/>
                </a:moveTo>
                <a:lnTo>
                  <a:pt x="5110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3" y="1587"/>
                </a:lnTo>
                <a:lnTo>
                  <a:pt x="5110" y="1587"/>
                </a:lnTo>
                <a:lnTo>
                  <a:pt x="5110" y="1587"/>
                </a:lnTo>
                <a:lnTo>
                  <a:pt x="5110" y="1587"/>
                </a:lnTo>
                <a:close/>
                <a:moveTo>
                  <a:pt x="5127" y="2252"/>
                </a:moveTo>
                <a:lnTo>
                  <a:pt x="5127" y="2250"/>
                </a:lnTo>
                <a:lnTo>
                  <a:pt x="5127" y="2250"/>
                </a:lnTo>
                <a:lnTo>
                  <a:pt x="5127" y="2250"/>
                </a:lnTo>
                <a:lnTo>
                  <a:pt x="5125" y="2252"/>
                </a:lnTo>
                <a:lnTo>
                  <a:pt x="5125" y="2252"/>
                </a:lnTo>
                <a:lnTo>
                  <a:pt x="5125" y="2254"/>
                </a:lnTo>
                <a:lnTo>
                  <a:pt x="5127" y="2252"/>
                </a:lnTo>
                <a:lnTo>
                  <a:pt x="5127" y="2252"/>
                </a:lnTo>
                <a:close/>
                <a:moveTo>
                  <a:pt x="5115" y="1606"/>
                </a:move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lnTo>
                  <a:pt x="5115" y="1606"/>
                </a:lnTo>
                <a:close/>
                <a:moveTo>
                  <a:pt x="5123" y="801"/>
                </a:moveTo>
                <a:lnTo>
                  <a:pt x="5123" y="801"/>
                </a:lnTo>
                <a:lnTo>
                  <a:pt x="5125" y="801"/>
                </a:lnTo>
                <a:lnTo>
                  <a:pt x="5125" y="801"/>
                </a:lnTo>
                <a:lnTo>
                  <a:pt x="5125" y="799"/>
                </a:lnTo>
                <a:lnTo>
                  <a:pt x="5123" y="799"/>
                </a:lnTo>
                <a:lnTo>
                  <a:pt x="5121" y="801"/>
                </a:lnTo>
                <a:lnTo>
                  <a:pt x="5121" y="801"/>
                </a:lnTo>
                <a:lnTo>
                  <a:pt x="5119" y="801"/>
                </a:lnTo>
                <a:lnTo>
                  <a:pt x="5123" y="801"/>
                </a:lnTo>
                <a:close/>
                <a:moveTo>
                  <a:pt x="5039" y="757"/>
                </a:moveTo>
                <a:lnTo>
                  <a:pt x="5037" y="755"/>
                </a:lnTo>
                <a:lnTo>
                  <a:pt x="5035" y="755"/>
                </a:lnTo>
                <a:lnTo>
                  <a:pt x="5035" y="753"/>
                </a:lnTo>
                <a:lnTo>
                  <a:pt x="5033" y="753"/>
                </a:lnTo>
                <a:lnTo>
                  <a:pt x="5035" y="755"/>
                </a:lnTo>
                <a:lnTo>
                  <a:pt x="5037" y="757"/>
                </a:lnTo>
                <a:lnTo>
                  <a:pt x="5043" y="759"/>
                </a:lnTo>
                <a:lnTo>
                  <a:pt x="5041" y="759"/>
                </a:lnTo>
                <a:lnTo>
                  <a:pt x="5039" y="757"/>
                </a:lnTo>
                <a:close/>
                <a:moveTo>
                  <a:pt x="5115" y="1604"/>
                </a:moveTo>
                <a:lnTo>
                  <a:pt x="5115" y="1604"/>
                </a:lnTo>
                <a:lnTo>
                  <a:pt x="5115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3" y="1604"/>
                </a:lnTo>
                <a:lnTo>
                  <a:pt x="5115" y="1604"/>
                </a:lnTo>
                <a:close/>
                <a:moveTo>
                  <a:pt x="5192" y="2197"/>
                </a:moveTo>
                <a:lnTo>
                  <a:pt x="5190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6" y="2197"/>
                </a:lnTo>
                <a:lnTo>
                  <a:pt x="5184" y="2199"/>
                </a:lnTo>
                <a:lnTo>
                  <a:pt x="5182" y="2199"/>
                </a:lnTo>
                <a:lnTo>
                  <a:pt x="5182" y="2201"/>
                </a:lnTo>
                <a:lnTo>
                  <a:pt x="5180" y="2201"/>
                </a:lnTo>
                <a:lnTo>
                  <a:pt x="5177" y="2204"/>
                </a:lnTo>
                <a:lnTo>
                  <a:pt x="5177" y="2204"/>
                </a:lnTo>
                <a:lnTo>
                  <a:pt x="5175" y="2204"/>
                </a:lnTo>
                <a:lnTo>
                  <a:pt x="5173" y="2204"/>
                </a:lnTo>
                <a:lnTo>
                  <a:pt x="5169" y="2201"/>
                </a:lnTo>
                <a:lnTo>
                  <a:pt x="5167" y="2201"/>
                </a:lnTo>
                <a:lnTo>
                  <a:pt x="5161" y="2199"/>
                </a:lnTo>
                <a:lnTo>
                  <a:pt x="5161" y="2199"/>
                </a:lnTo>
                <a:lnTo>
                  <a:pt x="5161" y="2199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9" y="2197"/>
                </a:lnTo>
                <a:lnTo>
                  <a:pt x="5157" y="2195"/>
                </a:lnTo>
                <a:lnTo>
                  <a:pt x="5157" y="2191"/>
                </a:lnTo>
                <a:lnTo>
                  <a:pt x="5157" y="2187"/>
                </a:lnTo>
                <a:lnTo>
                  <a:pt x="5154" y="2185"/>
                </a:lnTo>
                <a:lnTo>
                  <a:pt x="5154" y="2185"/>
                </a:lnTo>
                <a:lnTo>
                  <a:pt x="5154" y="2183"/>
                </a:lnTo>
                <a:lnTo>
                  <a:pt x="5152" y="2183"/>
                </a:lnTo>
                <a:lnTo>
                  <a:pt x="5150" y="2180"/>
                </a:lnTo>
                <a:lnTo>
                  <a:pt x="5150" y="2180"/>
                </a:lnTo>
                <a:lnTo>
                  <a:pt x="5150" y="2178"/>
                </a:lnTo>
                <a:lnTo>
                  <a:pt x="5148" y="2178"/>
                </a:lnTo>
                <a:lnTo>
                  <a:pt x="5148" y="2180"/>
                </a:lnTo>
                <a:lnTo>
                  <a:pt x="5148" y="2180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3"/>
                </a:lnTo>
                <a:lnTo>
                  <a:pt x="5150" y="2185"/>
                </a:lnTo>
                <a:lnTo>
                  <a:pt x="5150" y="2185"/>
                </a:lnTo>
                <a:lnTo>
                  <a:pt x="5150" y="2189"/>
                </a:lnTo>
                <a:lnTo>
                  <a:pt x="5150" y="2191"/>
                </a:lnTo>
                <a:lnTo>
                  <a:pt x="5150" y="2191"/>
                </a:lnTo>
                <a:lnTo>
                  <a:pt x="5150" y="2191"/>
                </a:lnTo>
                <a:lnTo>
                  <a:pt x="5148" y="2191"/>
                </a:lnTo>
                <a:lnTo>
                  <a:pt x="5148" y="2191"/>
                </a:lnTo>
                <a:lnTo>
                  <a:pt x="5148" y="2189"/>
                </a:lnTo>
                <a:lnTo>
                  <a:pt x="5148" y="2187"/>
                </a:lnTo>
                <a:lnTo>
                  <a:pt x="5146" y="2187"/>
                </a:lnTo>
                <a:lnTo>
                  <a:pt x="5144" y="2187"/>
                </a:lnTo>
                <a:lnTo>
                  <a:pt x="5142" y="2185"/>
                </a:lnTo>
                <a:lnTo>
                  <a:pt x="5142" y="2185"/>
                </a:lnTo>
                <a:lnTo>
                  <a:pt x="5142" y="2187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5"/>
                </a:lnTo>
                <a:lnTo>
                  <a:pt x="5140" y="2183"/>
                </a:lnTo>
                <a:lnTo>
                  <a:pt x="5140" y="2180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8"/>
                </a:lnTo>
                <a:lnTo>
                  <a:pt x="5140" y="2176"/>
                </a:lnTo>
                <a:lnTo>
                  <a:pt x="5138" y="2172"/>
                </a:lnTo>
                <a:lnTo>
                  <a:pt x="5136" y="2172"/>
                </a:lnTo>
                <a:lnTo>
                  <a:pt x="5136" y="2170"/>
                </a:lnTo>
                <a:lnTo>
                  <a:pt x="5133" y="2168"/>
                </a:lnTo>
                <a:lnTo>
                  <a:pt x="5133" y="2168"/>
                </a:lnTo>
                <a:lnTo>
                  <a:pt x="5136" y="2168"/>
                </a:lnTo>
                <a:lnTo>
                  <a:pt x="5138" y="2168"/>
                </a:lnTo>
                <a:lnTo>
                  <a:pt x="5136" y="2166"/>
                </a:lnTo>
                <a:lnTo>
                  <a:pt x="5136" y="2166"/>
                </a:lnTo>
                <a:lnTo>
                  <a:pt x="5136" y="2164"/>
                </a:lnTo>
                <a:lnTo>
                  <a:pt x="5136" y="2162"/>
                </a:lnTo>
                <a:lnTo>
                  <a:pt x="5136" y="2162"/>
                </a:lnTo>
                <a:lnTo>
                  <a:pt x="5133" y="2162"/>
                </a:lnTo>
                <a:lnTo>
                  <a:pt x="5133" y="2162"/>
                </a:lnTo>
                <a:lnTo>
                  <a:pt x="5133" y="2160"/>
                </a:lnTo>
                <a:lnTo>
                  <a:pt x="5133" y="2160"/>
                </a:lnTo>
                <a:lnTo>
                  <a:pt x="5133" y="2160"/>
                </a:lnTo>
                <a:lnTo>
                  <a:pt x="5131" y="2160"/>
                </a:lnTo>
                <a:lnTo>
                  <a:pt x="5131" y="2160"/>
                </a:lnTo>
                <a:lnTo>
                  <a:pt x="5129" y="2160"/>
                </a:lnTo>
                <a:lnTo>
                  <a:pt x="5129" y="2157"/>
                </a:lnTo>
                <a:lnTo>
                  <a:pt x="5129" y="2157"/>
                </a:lnTo>
                <a:lnTo>
                  <a:pt x="5129" y="2157"/>
                </a:lnTo>
                <a:lnTo>
                  <a:pt x="5127" y="2155"/>
                </a:lnTo>
                <a:lnTo>
                  <a:pt x="5127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5" y="2155"/>
                </a:lnTo>
                <a:lnTo>
                  <a:pt x="5123" y="2155"/>
                </a:lnTo>
                <a:lnTo>
                  <a:pt x="5121" y="2153"/>
                </a:lnTo>
                <a:lnTo>
                  <a:pt x="5121" y="2153"/>
                </a:lnTo>
                <a:lnTo>
                  <a:pt x="5121" y="2153"/>
                </a:lnTo>
                <a:lnTo>
                  <a:pt x="5119" y="2153"/>
                </a:lnTo>
                <a:lnTo>
                  <a:pt x="5119" y="2153"/>
                </a:lnTo>
                <a:lnTo>
                  <a:pt x="5119" y="2155"/>
                </a:lnTo>
                <a:lnTo>
                  <a:pt x="5119" y="2153"/>
                </a:lnTo>
                <a:lnTo>
                  <a:pt x="5117" y="2153"/>
                </a:lnTo>
                <a:lnTo>
                  <a:pt x="5117" y="2153"/>
                </a:lnTo>
                <a:lnTo>
                  <a:pt x="5117" y="2151"/>
                </a:lnTo>
                <a:lnTo>
                  <a:pt x="5115" y="2149"/>
                </a:lnTo>
                <a:lnTo>
                  <a:pt x="5115" y="2149"/>
                </a:lnTo>
                <a:lnTo>
                  <a:pt x="5113" y="2147"/>
                </a:lnTo>
                <a:lnTo>
                  <a:pt x="5115" y="2145"/>
                </a:lnTo>
                <a:lnTo>
                  <a:pt x="5113" y="2145"/>
                </a:lnTo>
                <a:lnTo>
                  <a:pt x="5110" y="2147"/>
                </a:lnTo>
                <a:lnTo>
                  <a:pt x="5113" y="2149"/>
                </a:lnTo>
                <a:lnTo>
                  <a:pt x="5115" y="2151"/>
                </a:lnTo>
                <a:lnTo>
                  <a:pt x="5117" y="2153"/>
                </a:lnTo>
                <a:lnTo>
                  <a:pt x="5117" y="2155"/>
                </a:lnTo>
                <a:lnTo>
                  <a:pt x="5117" y="2157"/>
                </a:lnTo>
                <a:lnTo>
                  <a:pt x="5115" y="2157"/>
                </a:lnTo>
                <a:lnTo>
                  <a:pt x="5117" y="2160"/>
                </a:lnTo>
                <a:lnTo>
                  <a:pt x="5117" y="2160"/>
                </a:lnTo>
                <a:lnTo>
                  <a:pt x="5119" y="2160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2"/>
                </a:lnTo>
                <a:lnTo>
                  <a:pt x="5119" y="2164"/>
                </a:lnTo>
                <a:lnTo>
                  <a:pt x="5119" y="2162"/>
                </a:lnTo>
                <a:lnTo>
                  <a:pt x="5121" y="2162"/>
                </a:lnTo>
                <a:lnTo>
                  <a:pt x="5121" y="2162"/>
                </a:lnTo>
                <a:lnTo>
                  <a:pt x="5121" y="2160"/>
                </a:lnTo>
                <a:lnTo>
                  <a:pt x="5123" y="2160"/>
                </a:lnTo>
                <a:lnTo>
                  <a:pt x="5123" y="2160"/>
                </a:lnTo>
                <a:lnTo>
                  <a:pt x="5123" y="2162"/>
                </a:lnTo>
                <a:lnTo>
                  <a:pt x="5123" y="2162"/>
                </a:lnTo>
                <a:lnTo>
                  <a:pt x="5121" y="2162"/>
                </a:lnTo>
                <a:lnTo>
                  <a:pt x="5121" y="2164"/>
                </a:lnTo>
                <a:lnTo>
                  <a:pt x="5127" y="2174"/>
                </a:lnTo>
                <a:lnTo>
                  <a:pt x="5129" y="2174"/>
                </a:lnTo>
                <a:lnTo>
                  <a:pt x="5129" y="2176"/>
                </a:lnTo>
                <a:lnTo>
                  <a:pt x="5129" y="2178"/>
                </a:lnTo>
                <a:lnTo>
                  <a:pt x="5131" y="2176"/>
                </a:lnTo>
                <a:lnTo>
                  <a:pt x="5131" y="2176"/>
                </a:lnTo>
                <a:lnTo>
                  <a:pt x="5131" y="2176"/>
                </a:lnTo>
                <a:lnTo>
                  <a:pt x="5129" y="2174"/>
                </a:lnTo>
                <a:lnTo>
                  <a:pt x="5127" y="2172"/>
                </a:lnTo>
                <a:lnTo>
                  <a:pt x="5127" y="2170"/>
                </a:lnTo>
                <a:lnTo>
                  <a:pt x="5127" y="2170"/>
                </a:lnTo>
                <a:lnTo>
                  <a:pt x="5127" y="2172"/>
                </a:lnTo>
                <a:lnTo>
                  <a:pt x="5129" y="2172"/>
                </a:lnTo>
                <a:lnTo>
                  <a:pt x="5131" y="2174"/>
                </a:lnTo>
                <a:lnTo>
                  <a:pt x="5133" y="2174"/>
                </a:lnTo>
                <a:lnTo>
                  <a:pt x="5131" y="2174"/>
                </a:lnTo>
                <a:lnTo>
                  <a:pt x="5131" y="2174"/>
                </a:lnTo>
                <a:lnTo>
                  <a:pt x="5133" y="2174"/>
                </a:lnTo>
                <a:lnTo>
                  <a:pt x="5133" y="2174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6"/>
                </a:lnTo>
                <a:lnTo>
                  <a:pt x="5133" y="2178"/>
                </a:lnTo>
                <a:lnTo>
                  <a:pt x="5136" y="2178"/>
                </a:lnTo>
                <a:lnTo>
                  <a:pt x="5136" y="2180"/>
                </a:lnTo>
                <a:lnTo>
                  <a:pt x="5136" y="2180"/>
                </a:lnTo>
                <a:lnTo>
                  <a:pt x="5133" y="2180"/>
                </a:lnTo>
                <a:lnTo>
                  <a:pt x="5131" y="2178"/>
                </a:lnTo>
                <a:lnTo>
                  <a:pt x="5131" y="2178"/>
                </a:lnTo>
                <a:lnTo>
                  <a:pt x="5133" y="2183"/>
                </a:lnTo>
                <a:lnTo>
                  <a:pt x="5133" y="2185"/>
                </a:lnTo>
                <a:lnTo>
                  <a:pt x="5136" y="2185"/>
                </a:lnTo>
                <a:lnTo>
                  <a:pt x="5136" y="2187"/>
                </a:lnTo>
                <a:lnTo>
                  <a:pt x="5136" y="2187"/>
                </a:lnTo>
                <a:lnTo>
                  <a:pt x="5138" y="2187"/>
                </a:lnTo>
                <a:lnTo>
                  <a:pt x="5138" y="2187"/>
                </a:lnTo>
                <a:lnTo>
                  <a:pt x="5140" y="2187"/>
                </a:lnTo>
                <a:lnTo>
                  <a:pt x="5140" y="2187"/>
                </a:lnTo>
                <a:lnTo>
                  <a:pt x="5142" y="2189"/>
                </a:lnTo>
                <a:lnTo>
                  <a:pt x="5142" y="2189"/>
                </a:lnTo>
                <a:lnTo>
                  <a:pt x="5140" y="2189"/>
                </a:lnTo>
                <a:lnTo>
                  <a:pt x="5140" y="2191"/>
                </a:lnTo>
                <a:lnTo>
                  <a:pt x="5140" y="2191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89"/>
                </a:lnTo>
                <a:lnTo>
                  <a:pt x="5138" y="2193"/>
                </a:lnTo>
                <a:lnTo>
                  <a:pt x="5138" y="2193"/>
                </a:lnTo>
                <a:lnTo>
                  <a:pt x="5140" y="2193"/>
                </a:lnTo>
                <a:lnTo>
                  <a:pt x="5140" y="2193"/>
                </a:lnTo>
                <a:lnTo>
                  <a:pt x="5140" y="2195"/>
                </a:lnTo>
                <a:lnTo>
                  <a:pt x="5140" y="2195"/>
                </a:lnTo>
                <a:lnTo>
                  <a:pt x="5140" y="2199"/>
                </a:lnTo>
                <a:lnTo>
                  <a:pt x="5142" y="2201"/>
                </a:lnTo>
                <a:lnTo>
                  <a:pt x="5142" y="2201"/>
                </a:lnTo>
                <a:lnTo>
                  <a:pt x="5140" y="2201"/>
                </a:lnTo>
                <a:lnTo>
                  <a:pt x="5140" y="2201"/>
                </a:lnTo>
                <a:lnTo>
                  <a:pt x="5140" y="2204"/>
                </a:lnTo>
                <a:lnTo>
                  <a:pt x="5140" y="2206"/>
                </a:lnTo>
                <a:lnTo>
                  <a:pt x="5140" y="2208"/>
                </a:lnTo>
                <a:lnTo>
                  <a:pt x="5138" y="2212"/>
                </a:lnTo>
                <a:lnTo>
                  <a:pt x="5138" y="2214"/>
                </a:lnTo>
                <a:lnTo>
                  <a:pt x="5138" y="2218"/>
                </a:lnTo>
                <a:lnTo>
                  <a:pt x="5138" y="2218"/>
                </a:lnTo>
                <a:lnTo>
                  <a:pt x="5136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33" y="2220"/>
                </a:lnTo>
                <a:lnTo>
                  <a:pt x="5129" y="2222"/>
                </a:lnTo>
                <a:lnTo>
                  <a:pt x="5127" y="2222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5"/>
                </a:lnTo>
                <a:lnTo>
                  <a:pt x="5125" y="2227"/>
                </a:lnTo>
                <a:lnTo>
                  <a:pt x="5125" y="2227"/>
                </a:lnTo>
                <a:lnTo>
                  <a:pt x="5125" y="2229"/>
                </a:lnTo>
                <a:lnTo>
                  <a:pt x="5127" y="2229"/>
                </a:lnTo>
                <a:lnTo>
                  <a:pt x="5131" y="2231"/>
                </a:lnTo>
                <a:lnTo>
                  <a:pt x="5133" y="2231"/>
                </a:lnTo>
                <a:lnTo>
                  <a:pt x="5136" y="2233"/>
                </a:lnTo>
                <a:lnTo>
                  <a:pt x="5138" y="2235"/>
                </a:lnTo>
                <a:lnTo>
                  <a:pt x="5138" y="2235"/>
                </a:lnTo>
                <a:lnTo>
                  <a:pt x="5140" y="2235"/>
                </a:lnTo>
                <a:lnTo>
                  <a:pt x="5144" y="2237"/>
                </a:lnTo>
                <a:lnTo>
                  <a:pt x="5146" y="2239"/>
                </a:lnTo>
                <a:lnTo>
                  <a:pt x="5146" y="2241"/>
                </a:lnTo>
                <a:lnTo>
                  <a:pt x="5146" y="2243"/>
                </a:lnTo>
                <a:lnTo>
                  <a:pt x="5146" y="2245"/>
                </a:lnTo>
                <a:lnTo>
                  <a:pt x="5146" y="2248"/>
                </a:lnTo>
                <a:lnTo>
                  <a:pt x="5144" y="2252"/>
                </a:lnTo>
                <a:lnTo>
                  <a:pt x="5140" y="2256"/>
                </a:lnTo>
                <a:lnTo>
                  <a:pt x="5138" y="2258"/>
                </a:lnTo>
                <a:lnTo>
                  <a:pt x="5138" y="2258"/>
                </a:lnTo>
                <a:lnTo>
                  <a:pt x="5138" y="2260"/>
                </a:lnTo>
                <a:lnTo>
                  <a:pt x="5138" y="2260"/>
                </a:lnTo>
                <a:lnTo>
                  <a:pt x="5138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60"/>
                </a:lnTo>
                <a:lnTo>
                  <a:pt x="5140" y="2258"/>
                </a:lnTo>
                <a:lnTo>
                  <a:pt x="5142" y="2258"/>
                </a:lnTo>
                <a:lnTo>
                  <a:pt x="5142" y="2258"/>
                </a:lnTo>
                <a:lnTo>
                  <a:pt x="5142" y="2260"/>
                </a:lnTo>
                <a:lnTo>
                  <a:pt x="5142" y="2262"/>
                </a:lnTo>
                <a:lnTo>
                  <a:pt x="5142" y="2262"/>
                </a:lnTo>
                <a:lnTo>
                  <a:pt x="5142" y="2262"/>
                </a:lnTo>
                <a:lnTo>
                  <a:pt x="5144" y="2262"/>
                </a:lnTo>
                <a:lnTo>
                  <a:pt x="5146" y="2262"/>
                </a:lnTo>
                <a:lnTo>
                  <a:pt x="5146" y="2262"/>
                </a:lnTo>
                <a:lnTo>
                  <a:pt x="5146" y="2264"/>
                </a:lnTo>
                <a:lnTo>
                  <a:pt x="5146" y="2264"/>
                </a:lnTo>
                <a:lnTo>
                  <a:pt x="5148" y="2264"/>
                </a:lnTo>
                <a:lnTo>
                  <a:pt x="5148" y="2264"/>
                </a:lnTo>
                <a:lnTo>
                  <a:pt x="5150" y="2264"/>
                </a:lnTo>
                <a:lnTo>
                  <a:pt x="5152" y="2262"/>
                </a:lnTo>
                <a:lnTo>
                  <a:pt x="5154" y="2260"/>
                </a:lnTo>
                <a:lnTo>
                  <a:pt x="5157" y="2258"/>
                </a:lnTo>
                <a:lnTo>
                  <a:pt x="5159" y="2256"/>
                </a:lnTo>
                <a:lnTo>
                  <a:pt x="5159" y="2256"/>
                </a:lnTo>
                <a:lnTo>
                  <a:pt x="5161" y="2252"/>
                </a:lnTo>
                <a:lnTo>
                  <a:pt x="5163" y="2252"/>
                </a:lnTo>
                <a:lnTo>
                  <a:pt x="5163" y="2250"/>
                </a:lnTo>
                <a:lnTo>
                  <a:pt x="5165" y="2248"/>
                </a:lnTo>
                <a:lnTo>
                  <a:pt x="5167" y="2245"/>
                </a:lnTo>
                <a:lnTo>
                  <a:pt x="5167" y="2243"/>
                </a:lnTo>
                <a:lnTo>
                  <a:pt x="5169" y="2241"/>
                </a:lnTo>
                <a:lnTo>
                  <a:pt x="5169" y="2241"/>
                </a:lnTo>
                <a:lnTo>
                  <a:pt x="5171" y="2237"/>
                </a:lnTo>
                <a:lnTo>
                  <a:pt x="5173" y="2233"/>
                </a:lnTo>
                <a:lnTo>
                  <a:pt x="5171" y="2231"/>
                </a:lnTo>
                <a:lnTo>
                  <a:pt x="5171" y="2231"/>
                </a:lnTo>
                <a:lnTo>
                  <a:pt x="5171" y="2229"/>
                </a:lnTo>
                <a:lnTo>
                  <a:pt x="5171" y="2227"/>
                </a:lnTo>
                <a:lnTo>
                  <a:pt x="5173" y="2225"/>
                </a:lnTo>
                <a:lnTo>
                  <a:pt x="5173" y="2225"/>
                </a:lnTo>
                <a:lnTo>
                  <a:pt x="5173" y="2225"/>
                </a:lnTo>
                <a:lnTo>
                  <a:pt x="5175" y="2222"/>
                </a:lnTo>
                <a:lnTo>
                  <a:pt x="5177" y="2222"/>
                </a:lnTo>
                <a:lnTo>
                  <a:pt x="5180" y="2222"/>
                </a:lnTo>
                <a:lnTo>
                  <a:pt x="5182" y="2222"/>
                </a:lnTo>
                <a:lnTo>
                  <a:pt x="5184" y="2222"/>
                </a:lnTo>
                <a:lnTo>
                  <a:pt x="5184" y="2222"/>
                </a:lnTo>
                <a:lnTo>
                  <a:pt x="5184" y="2225"/>
                </a:lnTo>
                <a:lnTo>
                  <a:pt x="5186" y="2225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2"/>
                </a:lnTo>
                <a:lnTo>
                  <a:pt x="5186" y="2220"/>
                </a:lnTo>
                <a:lnTo>
                  <a:pt x="5186" y="2218"/>
                </a:lnTo>
                <a:lnTo>
                  <a:pt x="5186" y="2216"/>
                </a:lnTo>
                <a:lnTo>
                  <a:pt x="5188" y="2216"/>
                </a:lnTo>
                <a:lnTo>
                  <a:pt x="5190" y="2214"/>
                </a:lnTo>
                <a:lnTo>
                  <a:pt x="5190" y="2214"/>
                </a:lnTo>
                <a:lnTo>
                  <a:pt x="5190" y="2212"/>
                </a:lnTo>
                <a:lnTo>
                  <a:pt x="5192" y="2208"/>
                </a:lnTo>
                <a:lnTo>
                  <a:pt x="5192" y="2204"/>
                </a:lnTo>
                <a:lnTo>
                  <a:pt x="5192" y="2201"/>
                </a:lnTo>
                <a:lnTo>
                  <a:pt x="5194" y="2199"/>
                </a:lnTo>
                <a:lnTo>
                  <a:pt x="5194" y="2199"/>
                </a:lnTo>
                <a:lnTo>
                  <a:pt x="5194" y="2199"/>
                </a:lnTo>
                <a:lnTo>
                  <a:pt x="5192" y="2197"/>
                </a:lnTo>
                <a:close/>
                <a:moveTo>
                  <a:pt x="5113" y="1587"/>
                </a:moveTo>
                <a:lnTo>
                  <a:pt x="5113" y="1587"/>
                </a:lnTo>
                <a:lnTo>
                  <a:pt x="5113" y="1587"/>
                </a:lnTo>
                <a:lnTo>
                  <a:pt x="5113" y="1585"/>
                </a:lnTo>
                <a:lnTo>
                  <a:pt x="5113" y="1585"/>
                </a:lnTo>
                <a:lnTo>
                  <a:pt x="5113" y="1587"/>
                </a:lnTo>
                <a:close/>
                <a:moveTo>
                  <a:pt x="5138" y="1948"/>
                </a:move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lnTo>
                  <a:pt x="5138" y="1948"/>
                </a:lnTo>
                <a:close/>
                <a:moveTo>
                  <a:pt x="5175" y="1879"/>
                </a:moveTo>
                <a:lnTo>
                  <a:pt x="5175" y="1881"/>
                </a:lnTo>
                <a:lnTo>
                  <a:pt x="5175" y="1881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lnTo>
                  <a:pt x="5175" y="1879"/>
                </a:lnTo>
                <a:close/>
                <a:moveTo>
                  <a:pt x="5177" y="811"/>
                </a:moveTo>
                <a:lnTo>
                  <a:pt x="5177" y="811"/>
                </a:lnTo>
                <a:lnTo>
                  <a:pt x="5180" y="809"/>
                </a:lnTo>
                <a:lnTo>
                  <a:pt x="5180" y="809"/>
                </a:lnTo>
                <a:lnTo>
                  <a:pt x="5182" y="807"/>
                </a:lnTo>
                <a:lnTo>
                  <a:pt x="5182" y="807"/>
                </a:lnTo>
                <a:lnTo>
                  <a:pt x="5182" y="807"/>
                </a:lnTo>
                <a:lnTo>
                  <a:pt x="5180" y="807"/>
                </a:lnTo>
                <a:lnTo>
                  <a:pt x="5180" y="809"/>
                </a:lnTo>
                <a:lnTo>
                  <a:pt x="5180" y="809"/>
                </a:lnTo>
                <a:lnTo>
                  <a:pt x="5177" y="809"/>
                </a:lnTo>
                <a:lnTo>
                  <a:pt x="5175" y="811"/>
                </a:lnTo>
                <a:lnTo>
                  <a:pt x="5175" y="811"/>
                </a:lnTo>
                <a:lnTo>
                  <a:pt x="5177" y="811"/>
                </a:lnTo>
                <a:close/>
                <a:moveTo>
                  <a:pt x="5188" y="1908"/>
                </a:move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0" y="1908"/>
                </a:lnTo>
                <a:lnTo>
                  <a:pt x="5192" y="1908"/>
                </a:lnTo>
                <a:lnTo>
                  <a:pt x="5194" y="1908"/>
                </a:lnTo>
                <a:lnTo>
                  <a:pt x="5194" y="1906"/>
                </a:lnTo>
                <a:lnTo>
                  <a:pt x="5192" y="1906"/>
                </a:lnTo>
                <a:lnTo>
                  <a:pt x="5192" y="1906"/>
                </a:lnTo>
                <a:lnTo>
                  <a:pt x="5190" y="1906"/>
                </a:lnTo>
                <a:lnTo>
                  <a:pt x="5190" y="1906"/>
                </a:lnTo>
                <a:lnTo>
                  <a:pt x="5188" y="1908"/>
                </a:lnTo>
                <a:lnTo>
                  <a:pt x="5188" y="1908"/>
                </a:lnTo>
                <a:lnTo>
                  <a:pt x="5188" y="1908"/>
                </a:lnTo>
                <a:lnTo>
                  <a:pt x="5186" y="1908"/>
                </a:lnTo>
                <a:lnTo>
                  <a:pt x="5186" y="1908"/>
                </a:lnTo>
                <a:lnTo>
                  <a:pt x="5186" y="1910"/>
                </a:lnTo>
                <a:lnTo>
                  <a:pt x="5188" y="1908"/>
                </a:lnTo>
                <a:close/>
                <a:moveTo>
                  <a:pt x="5194" y="1889"/>
                </a:moveTo>
                <a:lnTo>
                  <a:pt x="5194" y="1889"/>
                </a:lnTo>
                <a:lnTo>
                  <a:pt x="5194" y="1887"/>
                </a:lnTo>
                <a:lnTo>
                  <a:pt x="5194" y="1887"/>
                </a:lnTo>
                <a:lnTo>
                  <a:pt x="5194" y="1887"/>
                </a:lnTo>
                <a:lnTo>
                  <a:pt x="5192" y="1885"/>
                </a:lnTo>
                <a:lnTo>
                  <a:pt x="5192" y="1885"/>
                </a:lnTo>
                <a:lnTo>
                  <a:pt x="5190" y="1885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90" y="1883"/>
                </a:lnTo>
                <a:lnTo>
                  <a:pt x="5188" y="1883"/>
                </a:lnTo>
                <a:lnTo>
                  <a:pt x="5186" y="1883"/>
                </a:lnTo>
                <a:lnTo>
                  <a:pt x="5184" y="1883"/>
                </a:lnTo>
                <a:lnTo>
                  <a:pt x="5182" y="1885"/>
                </a:lnTo>
                <a:lnTo>
                  <a:pt x="5180" y="1885"/>
                </a:lnTo>
                <a:lnTo>
                  <a:pt x="5177" y="1887"/>
                </a:lnTo>
                <a:lnTo>
                  <a:pt x="5177" y="1887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7" y="1889"/>
                </a:lnTo>
                <a:lnTo>
                  <a:pt x="5175" y="1891"/>
                </a:lnTo>
                <a:lnTo>
                  <a:pt x="5175" y="1891"/>
                </a:lnTo>
                <a:lnTo>
                  <a:pt x="5175" y="1891"/>
                </a:lnTo>
                <a:lnTo>
                  <a:pt x="5177" y="1893"/>
                </a:lnTo>
                <a:lnTo>
                  <a:pt x="5177" y="1893"/>
                </a:lnTo>
                <a:lnTo>
                  <a:pt x="5180" y="1895"/>
                </a:lnTo>
                <a:lnTo>
                  <a:pt x="5182" y="1895"/>
                </a:lnTo>
                <a:lnTo>
                  <a:pt x="5184" y="1895"/>
                </a:lnTo>
                <a:lnTo>
                  <a:pt x="5184" y="1895"/>
                </a:lnTo>
                <a:lnTo>
                  <a:pt x="5186" y="1895"/>
                </a:lnTo>
                <a:lnTo>
                  <a:pt x="5188" y="1895"/>
                </a:lnTo>
                <a:lnTo>
                  <a:pt x="5188" y="1895"/>
                </a:lnTo>
                <a:lnTo>
                  <a:pt x="5190" y="1895"/>
                </a:lnTo>
                <a:lnTo>
                  <a:pt x="5192" y="1893"/>
                </a:lnTo>
                <a:lnTo>
                  <a:pt x="5192" y="1893"/>
                </a:lnTo>
                <a:lnTo>
                  <a:pt x="5192" y="1895"/>
                </a:lnTo>
                <a:lnTo>
                  <a:pt x="5194" y="1893"/>
                </a:lnTo>
                <a:lnTo>
                  <a:pt x="5194" y="1893"/>
                </a:lnTo>
                <a:lnTo>
                  <a:pt x="5196" y="1893"/>
                </a:lnTo>
                <a:lnTo>
                  <a:pt x="5196" y="1891"/>
                </a:lnTo>
                <a:lnTo>
                  <a:pt x="5194" y="1889"/>
                </a:lnTo>
                <a:close/>
                <a:moveTo>
                  <a:pt x="5173" y="1812"/>
                </a:move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3" y="1812"/>
                </a:lnTo>
                <a:lnTo>
                  <a:pt x="5171" y="1812"/>
                </a:lnTo>
                <a:lnTo>
                  <a:pt x="5171" y="1812"/>
                </a:lnTo>
                <a:lnTo>
                  <a:pt x="5173" y="1812"/>
                </a:lnTo>
                <a:lnTo>
                  <a:pt x="5173" y="1812"/>
                </a:lnTo>
                <a:close/>
                <a:moveTo>
                  <a:pt x="5140" y="1650"/>
                </a:moveTo>
                <a:lnTo>
                  <a:pt x="5140" y="1650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48"/>
                </a:lnTo>
                <a:lnTo>
                  <a:pt x="5140" y="1650"/>
                </a:lnTo>
                <a:close/>
                <a:moveTo>
                  <a:pt x="5094" y="1531"/>
                </a:move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6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lnTo>
                  <a:pt x="5094" y="1531"/>
                </a:lnTo>
                <a:close/>
                <a:moveTo>
                  <a:pt x="5150" y="2176"/>
                </a:moveTo>
                <a:lnTo>
                  <a:pt x="5150" y="2176"/>
                </a:lnTo>
                <a:lnTo>
                  <a:pt x="5150" y="2176"/>
                </a:lnTo>
                <a:lnTo>
                  <a:pt x="5150" y="2176"/>
                </a:lnTo>
                <a:lnTo>
                  <a:pt x="5150" y="2174"/>
                </a:lnTo>
                <a:lnTo>
                  <a:pt x="5150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2"/>
                </a:lnTo>
                <a:lnTo>
                  <a:pt x="5148" y="2174"/>
                </a:lnTo>
                <a:lnTo>
                  <a:pt x="5148" y="2174"/>
                </a:lnTo>
                <a:lnTo>
                  <a:pt x="5148" y="2174"/>
                </a:lnTo>
                <a:lnTo>
                  <a:pt x="5150" y="2176"/>
                </a:lnTo>
                <a:close/>
                <a:moveTo>
                  <a:pt x="5136" y="1644"/>
                </a:moveTo>
                <a:lnTo>
                  <a:pt x="5136" y="1642"/>
                </a:lnTo>
                <a:lnTo>
                  <a:pt x="5136" y="1642"/>
                </a:lnTo>
                <a:lnTo>
                  <a:pt x="5136" y="1640"/>
                </a:lnTo>
                <a:lnTo>
                  <a:pt x="5136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3" y="1640"/>
                </a:lnTo>
                <a:lnTo>
                  <a:pt x="5136" y="1640"/>
                </a:lnTo>
                <a:lnTo>
                  <a:pt x="5136" y="1642"/>
                </a:lnTo>
                <a:lnTo>
                  <a:pt x="5136" y="1642"/>
                </a:lnTo>
                <a:lnTo>
                  <a:pt x="5136" y="1644"/>
                </a:lnTo>
                <a:close/>
                <a:moveTo>
                  <a:pt x="5115" y="791"/>
                </a:moveTo>
                <a:lnTo>
                  <a:pt x="5115" y="791"/>
                </a:lnTo>
                <a:lnTo>
                  <a:pt x="5110" y="788"/>
                </a:lnTo>
                <a:lnTo>
                  <a:pt x="5108" y="788"/>
                </a:lnTo>
                <a:lnTo>
                  <a:pt x="5106" y="791"/>
                </a:lnTo>
                <a:lnTo>
                  <a:pt x="5108" y="791"/>
                </a:lnTo>
                <a:lnTo>
                  <a:pt x="5110" y="793"/>
                </a:lnTo>
                <a:lnTo>
                  <a:pt x="5110" y="793"/>
                </a:lnTo>
                <a:lnTo>
                  <a:pt x="5113" y="795"/>
                </a:lnTo>
                <a:lnTo>
                  <a:pt x="5115" y="793"/>
                </a:lnTo>
                <a:lnTo>
                  <a:pt x="5117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19" y="793"/>
                </a:lnTo>
                <a:lnTo>
                  <a:pt x="5121" y="793"/>
                </a:lnTo>
                <a:lnTo>
                  <a:pt x="5117" y="791"/>
                </a:lnTo>
                <a:lnTo>
                  <a:pt x="5115" y="791"/>
                </a:lnTo>
                <a:close/>
                <a:moveTo>
                  <a:pt x="5022" y="1929"/>
                </a:moveTo>
                <a:lnTo>
                  <a:pt x="5022" y="1929"/>
                </a:lnTo>
                <a:lnTo>
                  <a:pt x="5020" y="1929"/>
                </a:lnTo>
                <a:lnTo>
                  <a:pt x="5020" y="1929"/>
                </a:lnTo>
                <a:lnTo>
                  <a:pt x="5020" y="1931"/>
                </a:lnTo>
                <a:lnTo>
                  <a:pt x="5020" y="1931"/>
                </a:lnTo>
                <a:lnTo>
                  <a:pt x="5020" y="1933"/>
                </a:lnTo>
                <a:lnTo>
                  <a:pt x="5020" y="1933"/>
                </a:lnTo>
                <a:lnTo>
                  <a:pt x="5020" y="1931"/>
                </a:lnTo>
                <a:lnTo>
                  <a:pt x="5022" y="1931"/>
                </a:lnTo>
                <a:lnTo>
                  <a:pt x="5020" y="1931"/>
                </a:lnTo>
                <a:lnTo>
                  <a:pt x="5020" y="1929"/>
                </a:lnTo>
                <a:lnTo>
                  <a:pt x="5022" y="1929"/>
                </a:lnTo>
                <a:lnTo>
                  <a:pt x="5022" y="1929"/>
                </a:lnTo>
                <a:close/>
                <a:moveTo>
                  <a:pt x="5029" y="1858"/>
                </a:moveTo>
                <a:lnTo>
                  <a:pt x="5031" y="1860"/>
                </a:lnTo>
                <a:lnTo>
                  <a:pt x="5031" y="1858"/>
                </a:lnTo>
                <a:lnTo>
                  <a:pt x="5031" y="1858"/>
                </a:lnTo>
                <a:lnTo>
                  <a:pt x="5029" y="1858"/>
                </a:lnTo>
                <a:lnTo>
                  <a:pt x="5029" y="1858"/>
                </a:lnTo>
                <a:close/>
                <a:moveTo>
                  <a:pt x="5027" y="2327"/>
                </a:moveTo>
                <a:lnTo>
                  <a:pt x="5025" y="2329"/>
                </a:lnTo>
                <a:lnTo>
                  <a:pt x="5027" y="2329"/>
                </a:lnTo>
                <a:lnTo>
                  <a:pt x="5027" y="2329"/>
                </a:lnTo>
                <a:lnTo>
                  <a:pt x="5027" y="2327"/>
                </a:lnTo>
                <a:lnTo>
                  <a:pt x="5027" y="2327"/>
                </a:lnTo>
                <a:close/>
                <a:moveTo>
                  <a:pt x="5033" y="1962"/>
                </a:moveTo>
                <a:lnTo>
                  <a:pt x="5035" y="1962"/>
                </a:lnTo>
                <a:lnTo>
                  <a:pt x="5035" y="1962"/>
                </a:lnTo>
                <a:lnTo>
                  <a:pt x="5035" y="1960"/>
                </a:lnTo>
                <a:lnTo>
                  <a:pt x="5033" y="1960"/>
                </a:lnTo>
                <a:lnTo>
                  <a:pt x="5033" y="1960"/>
                </a:lnTo>
                <a:lnTo>
                  <a:pt x="5033" y="1962"/>
                </a:lnTo>
                <a:lnTo>
                  <a:pt x="5033" y="1962"/>
                </a:lnTo>
                <a:close/>
                <a:moveTo>
                  <a:pt x="5014" y="1784"/>
                </a:moveTo>
                <a:lnTo>
                  <a:pt x="5012" y="1784"/>
                </a:lnTo>
                <a:lnTo>
                  <a:pt x="5012" y="1784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0" y="1786"/>
                </a:lnTo>
                <a:lnTo>
                  <a:pt x="5012" y="1788"/>
                </a:lnTo>
                <a:lnTo>
                  <a:pt x="5012" y="1786"/>
                </a:lnTo>
                <a:lnTo>
                  <a:pt x="5012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6"/>
                </a:lnTo>
                <a:lnTo>
                  <a:pt x="5014" y="1784"/>
                </a:lnTo>
                <a:lnTo>
                  <a:pt x="5014" y="1784"/>
                </a:lnTo>
                <a:close/>
                <a:moveTo>
                  <a:pt x="5031" y="1862"/>
                </a:moveTo>
                <a:lnTo>
                  <a:pt x="5031" y="1862"/>
                </a:lnTo>
                <a:lnTo>
                  <a:pt x="5029" y="1862"/>
                </a:lnTo>
                <a:lnTo>
                  <a:pt x="5029" y="1864"/>
                </a:lnTo>
                <a:lnTo>
                  <a:pt x="5031" y="1866"/>
                </a:lnTo>
                <a:lnTo>
                  <a:pt x="5031" y="1864"/>
                </a:lnTo>
                <a:lnTo>
                  <a:pt x="5031" y="1864"/>
                </a:lnTo>
                <a:lnTo>
                  <a:pt x="5033" y="1866"/>
                </a:lnTo>
                <a:lnTo>
                  <a:pt x="5033" y="1866"/>
                </a:lnTo>
                <a:lnTo>
                  <a:pt x="5033" y="1868"/>
                </a:lnTo>
                <a:lnTo>
                  <a:pt x="5033" y="1870"/>
                </a:lnTo>
                <a:lnTo>
                  <a:pt x="5033" y="1870"/>
                </a:lnTo>
                <a:lnTo>
                  <a:pt x="5033" y="1870"/>
                </a:lnTo>
                <a:lnTo>
                  <a:pt x="5035" y="1870"/>
                </a:lnTo>
                <a:lnTo>
                  <a:pt x="5035" y="1870"/>
                </a:lnTo>
                <a:lnTo>
                  <a:pt x="5037" y="1870"/>
                </a:lnTo>
                <a:lnTo>
                  <a:pt x="5039" y="1870"/>
                </a:lnTo>
                <a:lnTo>
                  <a:pt x="5039" y="1868"/>
                </a:lnTo>
                <a:lnTo>
                  <a:pt x="5039" y="1868"/>
                </a:lnTo>
                <a:lnTo>
                  <a:pt x="5037" y="1868"/>
                </a:lnTo>
                <a:lnTo>
                  <a:pt x="5037" y="1866"/>
                </a:lnTo>
                <a:lnTo>
                  <a:pt x="5037" y="1866"/>
                </a:lnTo>
                <a:lnTo>
                  <a:pt x="5035" y="1866"/>
                </a:lnTo>
                <a:lnTo>
                  <a:pt x="5035" y="1864"/>
                </a:lnTo>
                <a:lnTo>
                  <a:pt x="5033" y="1864"/>
                </a:lnTo>
                <a:lnTo>
                  <a:pt x="5033" y="1864"/>
                </a:lnTo>
                <a:lnTo>
                  <a:pt x="5033" y="1862"/>
                </a:lnTo>
                <a:lnTo>
                  <a:pt x="5031" y="1862"/>
                </a:lnTo>
                <a:close/>
                <a:moveTo>
                  <a:pt x="5033" y="1830"/>
                </a:moveTo>
                <a:lnTo>
                  <a:pt x="5033" y="1832"/>
                </a:lnTo>
                <a:lnTo>
                  <a:pt x="5033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2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30"/>
                </a:lnTo>
                <a:lnTo>
                  <a:pt x="5035" y="1828"/>
                </a:lnTo>
                <a:lnTo>
                  <a:pt x="5033" y="1830"/>
                </a:lnTo>
                <a:lnTo>
                  <a:pt x="5033" y="1830"/>
                </a:lnTo>
                <a:close/>
                <a:moveTo>
                  <a:pt x="5033" y="1837"/>
                </a:moveTo>
                <a:lnTo>
                  <a:pt x="5033" y="1837"/>
                </a:lnTo>
                <a:lnTo>
                  <a:pt x="5033" y="1837"/>
                </a:lnTo>
                <a:lnTo>
                  <a:pt x="5033" y="1837"/>
                </a:lnTo>
                <a:lnTo>
                  <a:pt x="5035" y="1839"/>
                </a:lnTo>
                <a:lnTo>
                  <a:pt x="5035" y="1837"/>
                </a:lnTo>
                <a:lnTo>
                  <a:pt x="5035" y="1837"/>
                </a:lnTo>
                <a:lnTo>
                  <a:pt x="5035" y="1835"/>
                </a:lnTo>
                <a:lnTo>
                  <a:pt x="5033" y="1837"/>
                </a:lnTo>
                <a:close/>
                <a:moveTo>
                  <a:pt x="5027" y="1935"/>
                </a:moveTo>
                <a:lnTo>
                  <a:pt x="5029" y="1937"/>
                </a:lnTo>
                <a:lnTo>
                  <a:pt x="5029" y="1937"/>
                </a:lnTo>
                <a:lnTo>
                  <a:pt x="5031" y="1939"/>
                </a:lnTo>
                <a:lnTo>
                  <a:pt x="5033" y="1939"/>
                </a:lnTo>
                <a:lnTo>
                  <a:pt x="5033" y="1939"/>
                </a:lnTo>
                <a:lnTo>
                  <a:pt x="5033" y="1937"/>
                </a:lnTo>
                <a:lnTo>
                  <a:pt x="5033" y="1937"/>
                </a:lnTo>
                <a:lnTo>
                  <a:pt x="5033" y="1935"/>
                </a:lnTo>
                <a:lnTo>
                  <a:pt x="5031" y="1935"/>
                </a:lnTo>
                <a:lnTo>
                  <a:pt x="5031" y="1933"/>
                </a:lnTo>
                <a:lnTo>
                  <a:pt x="5031" y="1933"/>
                </a:lnTo>
                <a:lnTo>
                  <a:pt x="5031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29" y="1933"/>
                </a:lnTo>
                <a:lnTo>
                  <a:pt x="5031" y="1933"/>
                </a:lnTo>
                <a:lnTo>
                  <a:pt x="5029" y="1935"/>
                </a:lnTo>
                <a:lnTo>
                  <a:pt x="5027" y="1935"/>
                </a:lnTo>
                <a:close/>
                <a:moveTo>
                  <a:pt x="5087" y="1528"/>
                </a:moveTo>
                <a:lnTo>
                  <a:pt x="5089" y="1528"/>
                </a:lnTo>
                <a:lnTo>
                  <a:pt x="5089" y="1528"/>
                </a:lnTo>
                <a:lnTo>
                  <a:pt x="5089" y="1528"/>
                </a:lnTo>
                <a:lnTo>
                  <a:pt x="5092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5" y="1528"/>
                </a:lnTo>
                <a:lnTo>
                  <a:pt x="5085" y="1528"/>
                </a:lnTo>
                <a:lnTo>
                  <a:pt x="5087" y="1528"/>
                </a:lnTo>
                <a:lnTo>
                  <a:pt x="5087" y="1528"/>
                </a:lnTo>
                <a:lnTo>
                  <a:pt x="5087" y="1528"/>
                </a:lnTo>
                <a:close/>
                <a:moveTo>
                  <a:pt x="5020" y="2338"/>
                </a:moveTo>
                <a:lnTo>
                  <a:pt x="5020" y="2338"/>
                </a:lnTo>
                <a:lnTo>
                  <a:pt x="5020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8"/>
                </a:lnTo>
                <a:lnTo>
                  <a:pt x="5022" y="2336"/>
                </a:lnTo>
                <a:lnTo>
                  <a:pt x="5022" y="2336"/>
                </a:lnTo>
                <a:lnTo>
                  <a:pt x="5022" y="2336"/>
                </a:lnTo>
                <a:lnTo>
                  <a:pt x="5020" y="2336"/>
                </a:lnTo>
                <a:lnTo>
                  <a:pt x="5020" y="2338"/>
                </a:lnTo>
                <a:close/>
                <a:moveTo>
                  <a:pt x="5066" y="1545"/>
                </a:move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6" y="1545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4" y="1547"/>
                </a:lnTo>
                <a:lnTo>
                  <a:pt x="5066" y="1545"/>
                </a:lnTo>
                <a:close/>
                <a:moveTo>
                  <a:pt x="5060" y="1914"/>
                </a:moveTo>
                <a:lnTo>
                  <a:pt x="5060" y="1914"/>
                </a:lnTo>
                <a:lnTo>
                  <a:pt x="5060" y="1916"/>
                </a:lnTo>
                <a:lnTo>
                  <a:pt x="5062" y="1916"/>
                </a:lnTo>
                <a:lnTo>
                  <a:pt x="5062" y="1914"/>
                </a:lnTo>
                <a:lnTo>
                  <a:pt x="5062" y="1914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2"/>
                </a:lnTo>
                <a:lnTo>
                  <a:pt x="5060" y="1914"/>
                </a:lnTo>
                <a:close/>
                <a:moveTo>
                  <a:pt x="5064" y="1644"/>
                </a:move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lnTo>
                  <a:pt x="5064" y="1644"/>
                </a:lnTo>
                <a:close/>
                <a:moveTo>
                  <a:pt x="5069" y="1925"/>
                </a:moveTo>
                <a:lnTo>
                  <a:pt x="5069" y="1925"/>
                </a:lnTo>
                <a:lnTo>
                  <a:pt x="5069" y="1925"/>
                </a:lnTo>
                <a:lnTo>
                  <a:pt x="5069" y="1925"/>
                </a:lnTo>
                <a:lnTo>
                  <a:pt x="5066" y="1925"/>
                </a:lnTo>
                <a:lnTo>
                  <a:pt x="5066" y="1925"/>
                </a:lnTo>
                <a:lnTo>
                  <a:pt x="5069" y="1925"/>
                </a:lnTo>
                <a:lnTo>
                  <a:pt x="5069" y="1925"/>
                </a:lnTo>
                <a:close/>
                <a:moveTo>
                  <a:pt x="5131" y="2258"/>
                </a:moveTo>
                <a:lnTo>
                  <a:pt x="5129" y="2258"/>
                </a:lnTo>
                <a:lnTo>
                  <a:pt x="5129" y="2258"/>
                </a:lnTo>
                <a:lnTo>
                  <a:pt x="5131" y="2258"/>
                </a:lnTo>
                <a:lnTo>
                  <a:pt x="5131" y="2256"/>
                </a:lnTo>
                <a:lnTo>
                  <a:pt x="5131" y="2256"/>
                </a:lnTo>
                <a:lnTo>
                  <a:pt x="5133" y="2256"/>
                </a:lnTo>
                <a:lnTo>
                  <a:pt x="5131" y="2256"/>
                </a:lnTo>
                <a:lnTo>
                  <a:pt x="5131" y="2254"/>
                </a:lnTo>
                <a:lnTo>
                  <a:pt x="5131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4"/>
                </a:lnTo>
                <a:lnTo>
                  <a:pt x="5129" y="2256"/>
                </a:lnTo>
                <a:lnTo>
                  <a:pt x="5129" y="2256"/>
                </a:lnTo>
                <a:lnTo>
                  <a:pt x="5127" y="2256"/>
                </a:lnTo>
                <a:lnTo>
                  <a:pt x="5127" y="2258"/>
                </a:lnTo>
                <a:lnTo>
                  <a:pt x="5127" y="2258"/>
                </a:lnTo>
                <a:lnTo>
                  <a:pt x="5127" y="2258"/>
                </a:lnTo>
                <a:lnTo>
                  <a:pt x="5125" y="2260"/>
                </a:lnTo>
                <a:lnTo>
                  <a:pt x="5127" y="2258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6"/>
                </a:lnTo>
                <a:lnTo>
                  <a:pt x="5127" y="2254"/>
                </a:lnTo>
                <a:lnTo>
                  <a:pt x="5127" y="2254"/>
                </a:lnTo>
                <a:lnTo>
                  <a:pt x="5129" y="2254"/>
                </a:lnTo>
                <a:lnTo>
                  <a:pt x="5127" y="2254"/>
                </a:lnTo>
                <a:lnTo>
                  <a:pt x="5127" y="2254"/>
                </a:lnTo>
                <a:lnTo>
                  <a:pt x="5125" y="2254"/>
                </a:lnTo>
                <a:lnTo>
                  <a:pt x="5125" y="2254"/>
                </a:lnTo>
                <a:lnTo>
                  <a:pt x="5123" y="2256"/>
                </a:lnTo>
                <a:lnTo>
                  <a:pt x="5121" y="2258"/>
                </a:lnTo>
                <a:lnTo>
                  <a:pt x="5119" y="2258"/>
                </a:lnTo>
                <a:lnTo>
                  <a:pt x="5117" y="2260"/>
                </a:lnTo>
                <a:lnTo>
                  <a:pt x="5115" y="2260"/>
                </a:lnTo>
                <a:lnTo>
                  <a:pt x="5115" y="2258"/>
                </a:lnTo>
                <a:lnTo>
                  <a:pt x="5115" y="2256"/>
                </a:lnTo>
                <a:lnTo>
                  <a:pt x="5115" y="2254"/>
                </a:lnTo>
                <a:lnTo>
                  <a:pt x="5115" y="2252"/>
                </a:lnTo>
                <a:lnTo>
                  <a:pt x="5113" y="2252"/>
                </a:lnTo>
                <a:lnTo>
                  <a:pt x="5110" y="2252"/>
                </a:lnTo>
                <a:lnTo>
                  <a:pt x="5110" y="2250"/>
                </a:lnTo>
                <a:lnTo>
                  <a:pt x="5110" y="2250"/>
                </a:lnTo>
                <a:lnTo>
                  <a:pt x="5110" y="2248"/>
                </a:lnTo>
                <a:lnTo>
                  <a:pt x="5110" y="2248"/>
                </a:lnTo>
                <a:lnTo>
                  <a:pt x="5113" y="2245"/>
                </a:lnTo>
                <a:lnTo>
                  <a:pt x="5113" y="2245"/>
                </a:lnTo>
                <a:lnTo>
                  <a:pt x="5110" y="2245"/>
                </a:lnTo>
                <a:lnTo>
                  <a:pt x="5108" y="2245"/>
                </a:lnTo>
                <a:lnTo>
                  <a:pt x="5106" y="2248"/>
                </a:lnTo>
                <a:lnTo>
                  <a:pt x="5104" y="2250"/>
                </a:lnTo>
                <a:lnTo>
                  <a:pt x="5102" y="2254"/>
                </a:lnTo>
                <a:lnTo>
                  <a:pt x="5100" y="2258"/>
                </a:lnTo>
                <a:lnTo>
                  <a:pt x="5100" y="2262"/>
                </a:lnTo>
                <a:lnTo>
                  <a:pt x="5098" y="2264"/>
                </a:lnTo>
                <a:lnTo>
                  <a:pt x="5098" y="2266"/>
                </a:lnTo>
                <a:lnTo>
                  <a:pt x="5096" y="2266"/>
                </a:lnTo>
                <a:lnTo>
                  <a:pt x="5096" y="2266"/>
                </a:lnTo>
                <a:lnTo>
                  <a:pt x="5094" y="2269"/>
                </a:lnTo>
                <a:lnTo>
                  <a:pt x="5092" y="2269"/>
                </a:lnTo>
                <a:lnTo>
                  <a:pt x="5092" y="2271"/>
                </a:lnTo>
                <a:lnTo>
                  <a:pt x="5089" y="2273"/>
                </a:lnTo>
                <a:lnTo>
                  <a:pt x="5089" y="2275"/>
                </a:lnTo>
                <a:lnTo>
                  <a:pt x="5089" y="2277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9" y="2279"/>
                </a:lnTo>
                <a:lnTo>
                  <a:pt x="5087" y="2281"/>
                </a:lnTo>
                <a:lnTo>
                  <a:pt x="5087" y="2281"/>
                </a:lnTo>
                <a:lnTo>
                  <a:pt x="5085" y="2283"/>
                </a:lnTo>
                <a:lnTo>
                  <a:pt x="5085" y="2285"/>
                </a:lnTo>
                <a:lnTo>
                  <a:pt x="5085" y="2287"/>
                </a:lnTo>
                <a:lnTo>
                  <a:pt x="5085" y="2287"/>
                </a:lnTo>
                <a:lnTo>
                  <a:pt x="5085" y="2285"/>
                </a:lnTo>
                <a:lnTo>
                  <a:pt x="5085" y="2285"/>
                </a:lnTo>
                <a:lnTo>
                  <a:pt x="5085" y="2285"/>
                </a:lnTo>
                <a:lnTo>
                  <a:pt x="5083" y="2287"/>
                </a:lnTo>
                <a:lnTo>
                  <a:pt x="5081" y="2287"/>
                </a:lnTo>
                <a:lnTo>
                  <a:pt x="5081" y="2290"/>
                </a:lnTo>
                <a:lnTo>
                  <a:pt x="5081" y="2290"/>
                </a:lnTo>
                <a:lnTo>
                  <a:pt x="5081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0"/>
                </a:lnTo>
                <a:lnTo>
                  <a:pt x="5079" y="2292"/>
                </a:lnTo>
                <a:lnTo>
                  <a:pt x="5079" y="2290"/>
                </a:lnTo>
                <a:lnTo>
                  <a:pt x="5077" y="2290"/>
                </a:lnTo>
                <a:lnTo>
                  <a:pt x="5077" y="2290"/>
                </a:lnTo>
                <a:lnTo>
                  <a:pt x="5075" y="2292"/>
                </a:lnTo>
                <a:lnTo>
                  <a:pt x="5077" y="2292"/>
                </a:lnTo>
                <a:lnTo>
                  <a:pt x="5077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5" y="2292"/>
                </a:lnTo>
                <a:lnTo>
                  <a:pt x="5073" y="2294"/>
                </a:lnTo>
                <a:lnTo>
                  <a:pt x="5073" y="2294"/>
                </a:lnTo>
                <a:lnTo>
                  <a:pt x="5073" y="2294"/>
                </a:lnTo>
                <a:lnTo>
                  <a:pt x="5071" y="2296"/>
                </a:lnTo>
                <a:lnTo>
                  <a:pt x="5069" y="2296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9" y="2298"/>
                </a:lnTo>
                <a:lnTo>
                  <a:pt x="5066" y="2298"/>
                </a:lnTo>
                <a:lnTo>
                  <a:pt x="5066" y="2300"/>
                </a:lnTo>
                <a:lnTo>
                  <a:pt x="5064" y="2300"/>
                </a:lnTo>
                <a:lnTo>
                  <a:pt x="5060" y="2302"/>
                </a:lnTo>
                <a:lnTo>
                  <a:pt x="5058" y="2302"/>
                </a:lnTo>
                <a:lnTo>
                  <a:pt x="5058" y="2304"/>
                </a:lnTo>
                <a:lnTo>
                  <a:pt x="5058" y="2304"/>
                </a:lnTo>
                <a:lnTo>
                  <a:pt x="5058" y="2304"/>
                </a:lnTo>
                <a:lnTo>
                  <a:pt x="5056" y="2304"/>
                </a:lnTo>
                <a:lnTo>
                  <a:pt x="5056" y="2304"/>
                </a:lnTo>
                <a:lnTo>
                  <a:pt x="5054" y="2306"/>
                </a:lnTo>
                <a:lnTo>
                  <a:pt x="5052" y="2306"/>
                </a:lnTo>
                <a:lnTo>
                  <a:pt x="5052" y="2306"/>
                </a:lnTo>
                <a:lnTo>
                  <a:pt x="5048" y="2306"/>
                </a:lnTo>
                <a:lnTo>
                  <a:pt x="5048" y="2308"/>
                </a:lnTo>
                <a:lnTo>
                  <a:pt x="5043" y="2310"/>
                </a:lnTo>
                <a:lnTo>
                  <a:pt x="5041" y="2313"/>
                </a:lnTo>
                <a:lnTo>
                  <a:pt x="5039" y="2315"/>
                </a:lnTo>
                <a:lnTo>
                  <a:pt x="5039" y="2317"/>
                </a:lnTo>
                <a:lnTo>
                  <a:pt x="5039" y="2317"/>
                </a:lnTo>
                <a:lnTo>
                  <a:pt x="5039" y="2319"/>
                </a:lnTo>
                <a:lnTo>
                  <a:pt x="5039" y="2317"/>
                </a:lnTo>
                <a:lnTo>
                  <a:pt x="5039" y="2317"/>
                </a:lnTo>
                <a:lnTo>
                  <a:pt x="5037" y="2319"/>
                </a:lnTo>
                <a:lnTo>
                  <a:pt x="5035" y="2319"/>
                </a:lnTo>
                <a:lnTo>
                  <a:pt x="5035" y="2321"/>
                </a:lnTo>
                <a:lnTo>
                  <a:pt x="5033" y="2321"/>
                </a:lnTo>
                <a:lnTo>
                  <a:pt x="5033" y="2321"/>
                </a:lnTo>
                <a:lnTo>
                  <a:pt x="5035" y="2323"/>
                </a:lnTo>
                <a:lnTo>
                  <a:pt x="5035" y="2323"/>
                </a:lnTo>
                <a:lnTo>
                  <a:pt x="5033" y="2323"/>
                </a:lnTo>
                <a:lnTo>
                  <a:pt x="5033" y="2321"/>
                </a:lnTo>
                <a:lnTo>
                  <a:pt x="5031" y="2323"/>
                </a:lnTo>
                <a:lnTo>
                  <a:pt x="5029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31" y="2325"/>
                </a:lnTo>
                <a:lnTo>
                  <a:pt x="5029" y="2325"/>
                </a:lnTo>
                <a:lnTo>
                  <a:pt x="5027" y="2327"/>
                </a:lnTo>
                <a:lnTo>
                  <a:pt x="5027" y="2327"/>
                </a:lnTo>
                <a:lnTo>
                  <a:pt x="5027" y="2327"/>
                </a:lnTo>
                <a:lnTo>
                  <a:pt x="5029" y="2329"/>
                </a:lnTo>
                <a:lnTo>
                  <a:pt x="5031" y="2329"/>
                </a:lnTo>
                <a:lnTo>
                  <a:pt x="5031" y="2329"/>
                </a:lnTo>
                <a:lnTo>
                  <a:pt x="5029" y="2329"/>
                </a:lnTo>
                <a:lnTo>
                  <a:pt x="5029" y="2329"/>
                </a:lnTo>
                <a:lnTo>
                  <a:pt x="5029" y="2331"/>
                </a:lnTo>
                <a:lnTo>
                  <a:pt x="5029" y="2331"/>
                </a:lnTo>
                <a:lnTo>
                  <a:pt x="5029" y="2331"/>
                </a:lnTo>
                <a:lnTo>
                  <a:pt x="5027" y="2329"/>
                </a:lnTo>
                <a:lnTo>
                  <a:pt x="5025" y="2329"/>
                </a:lnTo>
                <a:lnTo>
                  <a:pt x="5025" y="2331"/>
                </a:lnTo>
                <a:lnTo>
                  <a:pt x="5027" y="2331"/>
                </a:lnTo>
                <a:lnTo>
                  <a:pt x="5025" y="2331"/>
                </a:lnTo>
                <a:lnTo>
                  <a:pt x="5022" y="2334"/>
                </a:lnTo>
                <a:lnTo>
                  <a:pt x="5022" y="2334"/>
                </a:lnTo>
                <a:lnTo>
                  <a:pt x="5025" y="2334"/>
                </a:lnTo>
                <a:lnTo>
                  <a:pt x="5027" y="2334"/>
                </a:lnTo>
                <a:lnTo>
                  <a:pt x="5025" y="2336"/>
                </a:lnTo>
                <a:lnTo>
                  <a:pt x="5025" y="2336"/>
                </a:lnTo>
                <a:lnTo>
                  <a:pt x="5025" y="2338"/>
                </a:lnTo>
                <a:lnTo>
                  <a:pt x="5027" y="2338"/>
                </a:lnTo>
                <a:lnTo>
                  <a:pt x="5027" y="2338"/>
                </a:lnTo>
                <a:lnTo>
                  <a:pt x="5025" y="2338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0"/>
                </a:lnTo>
                <a:lnTo>
                  <a:pt x="5020" y="2342"/>
                </a:lnTo>
                <a:lnTo>
                  <a:pt x="5022" y="2342"/>
                </a:lnTo>
                <a:lnTo>
                  <a:pt x="5022" y="2340"/>
                </a:lnTo>
                <a:lnTo>
                  <a:pt x="5022" y="2340"/>
                </a:lnTo>
                <a:lnTo>
                  <a:pt x="5022" y="2342"/>
                </a:lnTo>
                <a:lnTo>
                  <a:pt x="5022" y="2342"/>
                </a:lnTo>
                <a:lnTo>
                  <a:pt x="5022" y="2344"/>
                </a:lnTo>
                <a:lnTo>
                  <a:pt x="5025" y="2342"/>
                </a:lnTo>
                <a:lnTo>
                  <a:pt x="5027" y="2342"/>
                </a:lnTo>
                <a:lnTo>
                  <a:pt x="5022" y="2344"/>
                </a:lnTo>
                <a:lnTo>
                  <a:pt x="5022" y="2346"/>
                </a:lnTo>
                <a:lnTo>
                  <a:pt x="5025" y="2346"/>
                </a:lnTo>
                <a:lnTo>
                  <a:pt x="5029" y="2346"/>
                </a:lnTo>
                <a:lnTo>
                  <a:pt x="5033" y="2346"/>
                </a:lnTo>
                <a:lnTo>
                  <a:pt x="5033" y="2346"/>
                </a:lnTo>
                <a:lnTo>
                  <a:pt x="5035" y="2344"/>
                </a:lnTo>
                <a:lnTo>
                  <a:pt x="5035" y="2344"/>
                </a:lnTo>
                <a:lnTo>
                  <a:pt x="5037" y="2346"/>
                </a:lnTo>
                <a:lnTo>
                  <a:pt x="5037" y="2346"/>
                </a:lnTo>
                <a:lnTo>
                  <a:pt x="5039" y="2348"/>
                </a:lnTo>
                <a:lnTo>
                  <a:pt x="5039" y="2348"/>
                </a:lnTo>
                <a:lnTo>
                  <a:pt x="5043" y="2348"/>
                </a:lnTo>
                <a:lnTo>
                  <a:pt x="5043" y="2348"/>
                </a:lnTo>
                <a:lnTo>
                  <a:pt x="5045" y="2348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0"/>
                </a:lnTo>
                <a:lnTo>
                  <a:pt x="5045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48" y="2352"/>
                </a:lnTo>
                <a:lnTo>
                  <a:pt x="5050" y="2352"/>
                </a:lnTo>
                <a:lnTo>
                  <a:pt x="5050" y="2352"/>
                </a:lnTo>
                <a:lnTo>
                  <a:pt x="5052" y="2352"/>
                </a:lnTo>
                <a:lnTo>
                  <a:pt x="5054" y="2352"/>
                </a:lnTo>
                <a:lnTo>
                  <a:pt x="5056" y="2352"/>
                </a:lnTo>
                <a:lnTo>
                  <a:pt x="5058" y="2354"/>
                </a:lnTo>
                <a:lnTo>
                  <a:pt x="5060" y="2352"/>
                </a:lnTo>
                <a:lnTo>
                  <a:pt x="5066" y="2352"/>
                </a:lnTo>
                <a:lnTo>
                  <a:pt x="5066" y="2352"/>
                </a:lnTo>
                <a:lnTo>
                  <a:pt x="5066" y="2350"/>
                </a:lnTo>
                <a:lnTo>
                  <a:pt x="5069" y="2348"/>
                </a:lnTo>
                <a:lnTo>
                  <a:pt x="5073" y="2344"/>
                </a:lnTo>
                <a:lnTo>
                  <a:pt x="5075" y="2344"/>
                </a:lnTo>
                <a:lnTo>
                  <a:pt x="5075" y="2342"/>
                </a:lnTo>
                <a:lnTo>
                  <a:pt x="5077" y="2342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40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8"/>
                </a:lnTo>
                <a:lnTo>
                  <a:pt x="5081" y="2336"/>
                </a:lnTo>
                <a:lnTo>
                  <a:pt x="5083" y="2334"/>
                </a:lnTo>
                <a:lnTo>
                  <a:pt x="5083" y="2331"/>
                </a:lnTo>
                <a:lnTo>
                  <a:pt x="5083" y="2327"/>
                </a:lnTo>
                <a:lnTo>
                  <a:pt x="5085" y="2327"/>
                </a:lnTo>
                <a:lnTo>
                  <a:pt x="5087" y="2325"/>
                </a:lnTo>
                <a:lnTo>
                  <a:pt x="5087" y="2323"/>
                </a:lnTo>
                <a:lnTo>
                  <a:pt x="5085" y="2323"/>
                </a:lnTo>
                <a:lnTo>
                  <a:pt x="5085" y="2323"/>
                </a:lnTo>
                <a:lnTo>
                  <a:pt x="5087" y="2323"/>
                </a:lnTo>
                <a:lnTo>
                  <a:pt x="5087" y="2321"/>
                </a:lnTo>
                <a:lnTo>
                  <a:pt x="5087" y="2317"/>
                </a:lnTo>
                <a:lnTo>
                  <a:pt x="5087" y="2317"/>
                </a:lnTo>
                <a:lnTo>
                  <a:pt x="5089" y="2313"/>
                </a:lnTo>
                <a:lnTo>
                  <a:pt x="5089" y="2313"/>
                </a:lnTo>
                <a:lnTo>
                  <a:pt x="5089" y="2310"/>
                </a:lnTo>
                <a:lnTo>
                  <a:pt x="5089" y="2310"/>
                </a:lnTo>
                <a:lnTo>
                  <a:pt x="5092" y="2310"/>
                </a:lnTo>
                <a:lnTo>
                  <a:pt x="5092" y="2308"/>
                </a:lnTo>
                <a:lnTo>
                  <a:pt x="5092" y="2308"/>
                </a:lnTo>
                <a:lnTo>
                  <a:pt x="5094" y="2308"/>
                </a:lnTo>
                <a:lnTo>
                  <a:pt x="5096" y="2308"/>
                </a:lnTo>
                <a:lnTo>
                  <a:pt x="5096" y="2308"/>
                </a:lnTo>
                <a:lnTo>
                  <a:pt x="5098" y="2306"/>
                </a:lnTo>
                <a:lnTo>
                  <a:pt x="5100" y="2306"/>
                </a:lnTo>
                <a:lnTo>
                  <a:pt x="5100" y="2306"/>
                </a:lnTo>
                <a:lnTo>
                  <a:pt x="5102" y="2304"/>
                </a:lnTo>
                <a:lnTo>
                  <a:pt x="5102" y="2304"/>
                </a:lnTo>
                <a:lnTo>
                  <a:pt x="5100" y="2302"/>
                </a:lnTo>
                <a:lnTo>
                  <a:pt x="5100" y="2302"/>
                </a:lnTo>
                <a:lnTo>
                  <a:pt x="5102" y="2302"/>
                </a:lnTo>
                <a:lnTo>
                  <a:pt x="5102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4" y="2304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6" y="2302"/>
                </a:lnTo>
                <a:lnTo>
                  <a:pt x="5108" y="2302"/>
                </a:lnTo>
                <a:lnTo>
                  <a:pt x="5106" y="2304"/>
                </a:lnTo>
                <a:lnTo>
                  <a:pt x="5106" y="2304"/>
                </a:lnTo>
                <a:lnTo>
                  <a:pt x="5108" y="2304"/>
                </a:lnTo>
                <a:lnTo>
                  <a:pt x="5110" y="2304"/>
                </a:lnTo>
                <a:lnTo>
                  <a:pt x="5110" y="2304"/>
                </a:lnTo>
                <a:lnTo>
                  <a:pt x="5113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4"/>
                </a:lnTo>
                <a:lnTo>
                  <a:pt x="5115" y="2302"/>
                </a:lnTo>
                <a:lnTo>
                  <a:pt x="5115" y="2302"/>
                </a:lnTo>
                <a:lnTo>
                  <a:pt x="5115" y="2300"/>
                </a:lnTo>
                <a:lnTo>
                  <a:pt x="5113" y="2300"/>
                </a:lnTo>
                <a:lnTo>
                  <a:pt x="5110" y="2300"/>
                </a:lnTo>
                <a:lnTo>
                  <a:pt x="5110" y="2300"/>
                </a:lnTo>
                <a:lnTo>
                  <a:pt x="5110" y="2298"/>
                </a:lnTo>
                <a:lnTo>
                  <a:pt x="5110" y="2298"/>
                </a:lnTo>
                <a:lnTo>
                  <a:pt x="5110" y="2298"/>
                </a:lnTo>
                <a:lnTo>
                  <a:pt x="5106" y="2298"/>
                </a:lnTo>
                <a:lnTo>
                  <a:pt x="5108" y="2296"/>
                </a:lnTo>
                <a:lnTo>
                  <a:pt x="5108" y="2296"/>
                </a:lnTo>
                <a:lnTo>
                  <a:pt x="5110" y="2296"/>
                </a:lnTo>
                <a:lnTo>
                  <a:pt x="5110" y="2296"/>
                </a:lnTo>
                <a:lnTo>
                  <a:pt x="5110" y="2294"/>
                </a:lnTo>
                <a:lnTo>
                  <a:pt x="5108" y="2294"/>
                </a:lnTo>
                <a:lnTo>
                  <a:pt x="5108" y="2294"/>
                </a:lnTo>
                <a:lnTo>
                  <a:pt x="5110" y="2294"/>
                </a:lnTo>
                <a:lnTo>
                  <a:pt x="5110" y="2292"/>
                </a:lnTo>
                <a:lnTo>
                  <a:pt x="5113" y="2292"/>
                </a:lnTo>
                <a:lnTo>
                  <a:pt x="5115" y="2290"/>
                </a:lnTo>
                <a:lnTo>
                  <a:pt x="5117" y="2290"/>
                </a:lnTo>
                <a:lnTo>
                  <a:pt x="5117" y="2290"/>
                </a:lnTo>
                <a:lnTo>
                  <a:pt x="5119" y="2287"/>
                </a:lnTo>
                <a:lnTo>
                  <a:pt x="5121" y="2281"/>
                </a:lnTo>
                <a:lnTo>
                  <a:pt x="5123" y="2279"/>
                </a:lnTo>
                <a:lnTo>
                  <a:pt x="5125" y="2277"/>
                </a:lnTo>
                <a:lnTo>
                  <a:pt x="5127" y="2275"/>
                </a:lnTo>
                <a:lnTo>
                  <a:pt x="5127" y="2275"/>
                </a:lnTo>
                <a:lnTo>
                  <a:pt x="5127" y="2273"/>
                </a:lnTo>
                <a:lnTo>
                  <a:pt x="5129" y="2273"/>
                </a:lnTo>
                <a:lnTo>
                  <a:pt x="5131" y="2269"/>
                </a:lnTo>
                <a:lnTo>
                  <a:pt x="5131" y="2269"/>
                </a:lnTo>
                <a:lnTo>
                  <a:pt x="5133" y="2266"/>
                </a:lnTo>
                <a:lnTo>
                  <a:pt x="5131" y="2266"/>
                </a:lnTo>
                <a:lnTo>
                  <a:pt x="5131" y="2266"/>
                </a:lnTo>
                <a:lnTo>
                  <a:pt x="5129" y="2266"/>
                </a:lnTo>
                <a:lnTo>
                  <a:pt x="5131" y="2264"/>
                </a:lnTo>
                <a:lnTo>
                  <a:pt x="5129" y="2264"/>
                </a:lnTo>
                <a:lnTo>
                  <a:pt x="5129" y="2262"/>
                </a:lnTo>
                <a:lnTo>
                  <a:pt x="5129" y="2262"/>
                </a:lnTo>
                <a:lnTo>
                  <a:pt x="5129" y="2260"/>
                </a:lnTo>
                <a:lnTo>
                  <a:pt x="5131" y="2260"/>
                </a:lnTo>
                <a:lnTo>
                  <a:pt x="5131" y="2260"/>
                </a:lnTo>
                <a:lnTo>
                  <a:pt x="5133" y="2260"/>
                </a:lnTo>
                <a:lnTo>
                  <a:pt x="5133" y="2258"/>
                </a:lnTo>
                <a:lnTo>
                  <a:pt x="5133" y="2256"/>
                </a:lnTo>
                <a:lnTo>
                  <a:pt x="5133" y="2258"/>
                </a:lnTo>
                <a:lnTo>
                  <a:pt x="5131" y="2258"/>
                </a:lnTo>
                <a:close/>
                <a:moveTo>
                  <a:pt x="5060" y="1906"/>
                </a:moveTo>
                <a:lnTo>
                  <a:pt x="5060" y="1908"/>
                </a:lnTo>
                <a:lnTo>
                  <a:pt x="5060" y="1906"/>
                </a:lnTo>
                <a:lnTo>
                  <a:pt x="5060" y="1906"/>
                </a:lnTo>
                <a:lnTo>
                  <a:pt x="5058" y="1904"/>
                </a:lnTo>
                <a:lnTo>
                  <a:pt x="5060" y="1904"/>
                </a:lnTo>
                <a:lnTo>
                  <a:pt x="5058" y="1904"/>
                </a:lnTo>
                <a:lnTo>
                  <a:pt x="5058" y="1902"/>
                </a:lnTo>
                <a:lnTo>
                  <a:pt x="5058" y="1902"/>
                </a:lnTo>
                <a:lnTo>
                  <a:pt x="5056" y="1902"/>
                </a:lnTo>
                <a:lnTo>
                  <a:pt x="5056" y="1904"/>
                </a:lnTo>
                <a:lnTo>
                  <a:pt x="5056" y="1904"/>
                </a:lnTo>
                <a:lnTo>
                  <a:pt x="5056" y="1906"/>
                </a:lnTo>
                <a:lnTo>
                  <a:pt x="5060" y="1906"/>
                </a:lnTo>
                <a:close/>
                <a:moveTo>
                  <a:pt x="5058" y="2464"/>
                </a:moveTo>
                <a:lnTo>
                  <a:pt x="5058" y="2464"/>
                </a:lnTo>
                <a:lnTo>
                  <a:pt x="5056" y="2464"/>
                </a:lnTo>
                <a:lnTo>
                  <a:pt x="5056" y="2464"/>
                </a:lnTo>
                <a:lnTo>
                  <a:pt x="5058" y="2464"/>
                </a:lnTo>
                <a:lnTo>
                  <a:pt x="5058" y="2464"/>
                </a:lnTo>
                <a:lnTo>
                  <a:pt x="5060" y="2464"/>
                </a:lnTo>
                <a:lnTo>
                  <a:pt x="5058" y="2464"/>
                </a:lnTo>
                <a:lnTo>
                  <a:pt x="5058" y="2464"/>
                </a:lnTo>
                <a:close/>
                <a:moveTo>
                  <a:pt x="5043" y="2361"/>
                </a:moveTo>
                <a:lnTo>
                  <a:pt x="5043" y="2359"/>
                </a:lnTo>
                <a:lnTo>
                  <a:pt x="5041" y="2359"/>
                </a:lnTo>
                <a:lnTo>
                  <a:pt x="5041" y="2359"/>
                </a:lnTo>
                <a:lnTo>
                  <a:pt x="5043" y="2359"/>
                </a:lnTo>
                <a:lnTo>
                  <a:pt x="5043" y="2359"/>
                </a:lnTo>
                <a:lnTo>
                  <a:pt x="5041" y="2354"/>
                </a:lnTo>
                <a:lnTo>
                  <a:pt x="5039" y="2354"/>
                </a:lnTo>
                <a:lnTo>
                  <a:pt x="5037" y="2357"/>
                </a:lnTo>
                <a:lnTo>
                  <a:pt x="5039" y="2359"/>
                </a:lnTo>
                <a:lnTo>
                  <a:pt x="5037" y="2359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1"/>
                </a:lnTo>
                <a:lnTo>
                  <a:pt x="5037" y="2363"/>
                </a:lnTo>
                <a:lnTo>
                  <a:pt x="5035" y="2363"/>
                </a:lnTo>
                <a:lnTo>
                  <a:pt x="5035" y="2365"/>
                </a:lnTo>
                <a:lnTo>
                  <a:pt x="5035" y="2365"/>
                </a:lnTo>
                <a:lnTo>
                  <a:pt x="5037" y="2365"/>
                </a:lnTo>
                <a:lnTo>
                  <a:pt x="5039" y="2363"/>
                </a:lnTo>
                <a:lnTo>
                  <a:pt x="5039" y="2363"/>
                </a:lnTo>
                <a:lnTo>
                  <a:pt x="5039" y="2363"/>
                </a:lnTo>
                <a:lnTo>
                  <a:pt x="5041" y="2363"/>
                </a:lnTo>
                <a:lnTo>
                  <a:pt x="5043" y="2363"/>
                </a:lnTo>
                <a:lnTo>
                  <a:pt x="5045" y="2361"/>
                </a:lnTo>
                <a:lnTo>
                  <a:pt x="5045" y="2361"/>
                </a:lnTo>
                <a:lnTo>
                  <a:pt x="5045" y="2361"/>
                </a:lnTo>
                <a:lnTo>
                  <a:pt x="5043" y="2361"/>
                </a:lnTo>
                <a:close/>
                <a:moveTo>
                  <a:pt x="5054" y="1526"/>
                </a:move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2" y="1526"/>
                </a:lnTo>
                <a:lnTo>
                  <a:pt x="5054" y="1526"/>
                </a:lnTo>
                <a:lnTo>
                  <a:pt x="5054" y="1526"/>
                </a:lnTo>
                <a:close/>
                <a:moveTo>
                  <a:pt x="4849" y="1705"/>
                </a:moveTo>
                <a:lnTo>
                  <a:pt x="4849" y="1705"/>
                </a:lnTo>
                <a:lnTo>
                  <a:pt x="4849" y="1702"/>
                </a:lnTo>
                <a:lnTo>
                  <a:pt x="4849" y="1702"/>
                </a:lnTo>
                <a:lnTo>
                  <a:pt x="4846" y="1705"/>
                </a:lnTo>
                <a:lnTo>
                  <a:pt x="4846" y="1705"/>
                </a:lnTo>
                <a:lnTo>
                  <a:pt x="4846" y="1707"/>
                </a:lnTo>
                <a:lnTo>
                  <a:pt x="4846" y="1707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9"/>
                </a:lnTo>
                <a:lnTo>
                  <a:pt x="4849" y="1707"/>
                </a:lnTo>
                <a:lnTo>
                  <a:pt x="4849" y="1705"/>
                </a:lnTo>
                <a:close/>
                <a:moveTo>
                  <a:pt x="4427" y="1480"/>
                </a:moveTo>
                <a:lnTo>
                  <a:pt x="4427" y="1480"/>
                </a:lnTo>
                <a:lnTo>
                  <a:pt x="4427" y="1482"/>
                </a:lnTo>
                <a:lnTo>
                  <a:pt x="4427" y="1482"/>
                </a:lnTo>
                <a:lnTo>
                  <a:pt x="4425" y="1482"/>
                </a:lnTo>
                <a:lnTo>
                  <a:pt x="4425" y="1484"/>
                </a:lnTo>
                <a:lnTo>
                  <a:pt x="4425" y="1484"/>
                </a:lnTo>
                <a:lnTo>
                  <a:pt x="4427" y="1487"/>
                </a:lnTo>
                <a:lnTo>
                  <a:pt x="4427" y="1487"/>
                </a:lnTo>
                <a:lnTo>
                  <a:pt x="4427" y="1489"/>
                </a:lnTo>
                <a:lnTo>
                  <a:pt x="4427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9"/>
                </a:lnTo>
                <a:lnTo>
                  <a:pt x="4429" y="1487"/>
                </a:lnTo>
                <a:lnTo>
                  <a:pt x="4427" y="1484"/>
                </a:lnTo>
                <a:lnTo>
                  <a:pt x="4429" y="1482"/>
                </a:lnTo>
                <a:lnTo>
                  <a:pt x="4427" y="1480"/>
                </a:lnTo>
                <a:close/>
                <a:moveTo>
                  <a:pt x="4392" y="1445"/>
                </a:move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3"/>
                </a:lnTo>
                <a:lnTo>
                  <a:pt x="4390" y="1445"/>
                </a:lnTo>
                <a:lnTo>
                  <a:pt x="4392" y="1445"/>
                </a:lnTo>
                <a:lnTo>
                  <a:pt x="4394" y="1447"/>
                </a:lnTo>
                <a:lnTo>
                  <a:pt x="4396" y="1449"/>
                </a:lnTo>
                <a:lnTo>
                  <a:pt x="4394" y="1445"/>
                </a:lnTo>
                <a:lnTo>
                  <a:pt x="4392" y="1445"/>
                </a:lnTo>
                <a:close/>
                <a:moveTo>
                  <a:pt x="4409" y="1478"/>
                </a:moveTo>
                <a:lnTo>
                  <a:pt x="4411" y="1478"/>
                </a:lnTo>
                <a:lnTo>
                  <a:pt x="4411" y="1478"/>
                </a:lnTo>
                <a:lnTo>
                  <a:pt x="4409" y="1476"/>
                </a:lnTo>
                <a:lnTo>
                  <a:pt x="4409" y="1476"/>
                </a:lnTo>
                <a:lnTo>
                  <a:pt x="4409" y="1478"/>
                </a:lnTo>
                <a:lnTo>
                  <a:pt x="4409" y="1478"/>
                </a:lnTo>
                <a:close/>
                <a:moveTo>
                  <a:pt x="4383" y="1480"/>
                </a:moveTo>
                <a:lnTo>
                  <a:pt x="4383" y="1480"/>
                </a:lnTo>
                <a:lnTo>
                  <a:pt x="4385" y="1480"/>
                </a:lnTo>
                <a:lnTo>
                  <a:pt x="4385" y="1480"/>
                </a:lnTo>
                <a:lnTo>
                  <a:pt x="4385" y="1478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3" y="1476"/>
                </a:lnTo>
                <a:lnTo>
                  <a:pt x="4383" y="1478"/>
                </a:lnTo>
                <a:lnTo>
                  <a:pt x="4383" y="1480"/>
                </a:lnTo>
                <a:lnTo>
                  <a:pt x="4383" y="1480"/>
                </a:lnTo>
                <a:lnTo>
                  <a:pt x="4383" y="1480"/>
                </a:lnTo>
                <a:close/>
                <a:moveTo>
                  <a:pt x="4377" y="1449"/>
                </a:moveTo>
                <a:lnTo>
                  <a:pt x="4375" y="1449"/>
                </a:lnTo>
                <a:lnTo>
                  <a:pt x="4375" y="1451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3"/>
                </a:lnTo>
                <a:lnTo>
                  <a:pt x="4375" y="1455"/>
                </a:lnTo>
                <a:lnTo>
                  <a:pt x="4375" y="1455"/>
                </a:lnTo>
                <a:lnTo>
                  <a:pt x="4375" y="1457"/>
                </a:lnTo>
                <a:lnTo>
                  <a:pt x="4377" y="1453"/>
                </a:lnTo>
                <a:lnTo>
                  <a:pt x="4377" y="1451"/>
                </a:lnTo>
                <a:lnTo>
                  <a:pt x="4377" y="1449"/>
                </a:lnTo>
                <a:lnTo>
                  <a:pt x="4377" y="1449"/>
                </a:lnTo>
                <a:lnTo>
                  <a:pt x="4377" y="1449"/>
                </a:lnTo>
                <a:close/>
                <a:moveTo>
                  <a:pt x="4402" y="1470"/>
                </a:moveTo>
                <a:lnTo>
                  <a:pt x="4400" y="1468"/>
                </a:lnTo>
                <a:lnTo>
                  <a:pt x="4400" y="1468"/>
                </a:lnTo>
                <a:lnTo>
                  <a:pt x="4400" y="1470"/>
                </a:lnTo>
                <a:lnTo>
                  <a:pt x="4400" y="1470"/>
                </a:lnTo>
                <a:lnTo>
                  <a:pt x="4402" y="1470"/>
                </a:lnTo>
                <a:close/>
                <a:moveTo>
                  <a:pt x="4406" y="1487"/>
                </a:moveTo>
                <a:lnTo>
                  <a:pt x="4404" y="1487"/>
                </a:lnTo>
                <a:lnTo>
                  <a:pt x="4402" y="1489"/>
                </a:lnTo>
                <a:lnTo>
                  <a:pt x="4402" y="1489"/>
                </a:lnTo>
                <a:lnTo>
                  <a:pt x="4402" y="1491"/>
                </a:lnTo>
                <a:lnTo>
                  <a:pt x="4402" y="1491"/>
                </a:lnTo>
                <a:lnTo>
                  <a:pt x="4402" y="1493"/>
                </a:lnTo>
                <a:lnTo>
                  <a:pt x="4402" y="1493"/>
                </a:lnTo>
                <a:lnTo>
                  <a:pt x="4406" y="1493"/>
                </a:lnTo>
                <a:lnTo>
                  <a:pt x="4409" y="1493"/>
                </a:lnTo>
                <a:lnTo>
                  <a:pt x="4411" y="1493"/>
                </a:lnTo>
                <a:lnTo>
                  <a:pt x="4411" y="1491"/>
                </a:lnTo>
                <a:lnTo>
                  <a:pt x="4411" y="1491"/>
                </a:lnTo>
                <a:lnTo>
                  <a:pt x="4413" y="1491"/>
                </a:lnTo>
                <a:lnTo>
                  <a:pt x="4413" y="1491"/>
                </a:lnTo>
                <a:lnTo>
                  <a:pt x="4413" y="1489"/>
                </a:lnTo>
                <a:lnTo>
                  <a:pt x="4413" y="1489"/>
                </a:lnTo>
                <a:lnTo>
                  <a:pt x="4413" y="1487"/>
                </a:lnTo>
                <a:lnTo>
                  <a:pt x="4411" y="1487"/>
                </a:lnTo>
                <a:lnTo>
                  <a:pt x="4411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9" y="1484"/>
                </a:lnTo>
                <a:lnTo>
                  <a:pt x="4406" y="1484"/>
                </a:lnTo>
                <a:lnTo>
                  <a:pt x="4406" y="1487"/>
                </a:lnTo>
                <a:close/>
                <a:moveTo>
                  <a:pt x="4404" y="1468"/>
                </a:moveTo>
                <a:lnTo>
                  <a:pt x="4404" y="1470"/>
                </a:lnTo>
                <a:lnTo>
                  <a:pt x="4404" y="1470"/>
                </a:lnTo>
                <a:lnTo>
                  <a:pt x="4404" y="1472"/>
                </a:lnTo>
                <a:lnTo>
                  <a:pt x="4402" y="1472"/>
                </a:lnTo>
                <a:lnTo>
                  <a:pt x="4402" y="1474"/>
                </a:lnTo>
                <a:lnTo>
                  <a:pt x="4402" y="1476"/>
                </a:lnTo>
                <a:lnTo>
                  <a:pt x="4400" y="1478"/>
                </a:lnTo>
                <a:lnTo>
                  <a:pt x="4400" y="1480"/>
                </a:lnTo>
                <a:lnTo>
                  <a:pt x="4398" y="1482"/>
                </a:lnTo>
                <a:lnTo>
                  <a:pt x="4398" y="1484"/>
                </a:lnTo>
                <a:lnTo>
                  <a:pt x="4396" y="1489"/>
                </a:lnTo>
                <a:lnTo>
                  <a:pt x="4396" y="1489"/>
                </a:lnTo>
                <a:lnTo>
                  <a:pt x="4394" y="1493"/>
                </a:lnTo>
                <a:lnTo>
                  <a:pt x="4394" y="1495"/>
                </a:lnTo>
                <a:lnTo>
                  <a:pt x="4394" y="1495"/>
                </a:lnTo>
                <a:lnTo>
                  <a:pt x="4396" y="1495"/>
                </a:lnTo>
                <a:lnTo>
                  <a:pt x="4396" y="1493"/>
                </a:lnTo>
                <a:lnTo>
                  <a:pt x="4398" y="1489"/>
                </a:lnTo>
                <a:lnTo>
                  <a:pt x="4398" y="1487"/>
                </a:lnTo>
                <a:lnTo>
                  <a:pt x="4400" y="1484"/>
                </a:lnTo>
                <a:lnTo>
                  <a:pt x="4400" y="1484"/>
                </a:lnTo>
                <a:lnTo>
                  <a:pt x="4402" y="1482"/>
                </a:lnTo>
                <a:lnTo>
                  <a:pt x="4404" y="1482"/>
                </a:lnTo>
                <a:lnTo>
                  <a:pt x="4404" y="1482"/>
                </a:lnTo>
                <a:lnTo>
                  <a:pt x="4404" y="1478"/>
                </a:lnTo>
                <a:lnTo>
                  <a:pt x="4404" y="1476"/>
                </a:lnTo>
                <a:lnTo>
                  <a:pt x="4404" y="1474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2"/>
                </a:lnTo>
                <a:lnTo>
                  <a:pt x="4404" y="1470"/>
                </a:lnTo>
                <a:lnTo>
                  <a:pt x="4404" y="1468"/>
                </a:lnTo>
                <a:close/>
                <a:moveTo>
                  <a:pt x="4381" y="1489"/>
                </a:moveTo>
                <a:lnTo>
                  <a:pt x="4381" y="1489"/>
                </a:lnTo>
                <a:lnTo>
                  <a:pt x="4381" y="1491"/>
                </a:lnTo>
                <a:lnTo>
                  <a:pt x="4383" y="1495"/>
                </a:lnTo>
                <a:lnTo>
                  <a:pt x="4383" y="1495"/>
                </a:lnTo>
                <a:lnTo>
                  <a:pt x="4385" y="1495"/>
                </a:lnTo>
                <a:lnTo>
                  <a:pt x="4385" y="1497"/>
                </a:lnTo>
                <a:lnTo>
                  <a:pt x="4388" y="1497"/>
                </a:lnTo>
                <a:lnTo>
                  <a:pt x="4390" y="1499"/>
                </a:lnTo>
                <a:lnTo>
                  <a:pt x="4390" y="1501"/>
                </a:lnTo>
                <a:lnTo>
                  <a:pt x="4390" y="1501"/>
                </a:lnTo>
                <a:lnTo>
                  <a:pt x="4392" y="1501"/>
                </a:lnTo>
                <a:lnTo>
                  <a:pt x="4392" y="1501"/>
                </a:lnTo>
                <a:lnTo>
                  <a:pt x="4394" y="1499"/>
                </a:lnTo>
                <a:lnTo>
                  <a:pt x="4394" y="1499"/>
                </a:lnTo>
                <a:lnTo>
                  <a:pt x="4394" y="1497"/>
                </a:lnTo>
                <a:lnTo>
                  <a:pt x="4394" y="1497"/>
                </a:lnTo>
                <a:lnTo>
                  <a:pt x="4394" y="1497"/>
                </a:lnTo>
                <a:lnTo>
                  <a:pt x="4392" y="1493"/>
                </a:lnTo>
                <a:lnTo>
                  <a:pt x="4392" y="1493"/>
                </a:lnTo>
                <a:lnTo>
                  <a:pt x="4392" y="1491"/>
                </a:lnTo>
                <a:lnTo>
                  <a:pt x="4392" y="1489"/>
                </a:lnTo>
                <a:lnTo>
                  <a:pt x="4392" y="1489"/>
                </a:lnTo>
                <a:lnTo>
                  <a:pt x="4394" y="1487"/>
                </a:lnTo>
                <a:lnTo>
                  <a:pt x="4394" y="1484"/>
                </a:lnTo>
                <a:lnTo>
                  <a:pt x="4394" y="1482"/>
                </a:lnTo>
                <a:lnTo>
                  <a:pt x="4396" y="1480"/>
                </a:lnTo>
                <a:lnTo>
                  <a:pt x="4396" y="1478"/>
                </a:lnTo>
                <a:lnTo>
                  <a:pt x="4398" y="1478"/>
                </a:lnTo>
                <a:lnTo>
                  <a:pt x="4398" y="1476"/>
                </a:lnTo>
                <a:lnTo>
                  <a:pt x="4398" y="1476"/>
                </a:lnTo>
                <a:lnTo>
                  <a:pt x="4398" y="1474"/>
                </a:lnTo>
                <a:lnTo>
                  <a:pt x="4394" y="1472"/>
                </a:lnTo>
                <a:lnTo>
                  <a:pt x="4394" y="1472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4"/>
                </a:lnTo>
                <a:lnTo>
                  <a:pt x="4390" y="1476"/>
                </a:lnTo>
                <a:lnTo>
                  <a:pt x="4390" y="1476"/>
                </a:lnTo>
                <a:lnTo>
                  <a:pt x="4388" y="1478"/>
                </a:lnTo>
                <a:lnTo>
                  <a:pt x="4388" y="1478"/>
                </a:lnTo>
                <a:lnTo>
                  <a:pt x="4388" y="1480"/>
                </a:lnTo>
                <a:lnTo>
                  <a:pt x="4388" y="1482"/>
                </a:lnTo>
                <a:lnTo>
                  <a:pt x="4388" y="1482"/>
                </a:lnTo>
                <a:lnTo>
                  <a:pt x="4388" y="1484"/>
                </a:lnTo>
                <a:lnTo>
                  <a:pt x="4388" y="1487"/>
                </a:lnTo>
                <a:lnTo>
                  <a:pt x="4385" y="1487"/>
                </a:lnTo>
                <a:lnTo>
                  <a:pt x="4385" y="1487"/>
                </a:lnTo>
                <a:lnTo>
                  <a:pt x="4383" y="1487"/>
                </a:lnTo>
                <a:lnTo>
                  <a:pt x="4381" y="1489"/>
                </a:lnTo>
                <a:lnTo>
                  <a:pt x="4381" y="1489"/>
                </a:lnTo>
                <a:close/>
                <a:moveTo>
                  <a:pt x="4400" y="1497"/>
                </a:moveTo>
                <a:lnTo>
                  <a:pt x="4398" y="1497"/>
                </a:lnTo>
                <a:lnTo>
                  <a:pt x="4398" y="1499"/>
                </a:lnTo>
                <a:lnTo>
                  <a:pt x="4396" y="1499"/>
                </a:lnTo>
                <a:lnTo>
                  <a:pt x="4396" y="1499"/>
                </a:lnTo>
                <a:lnTo>
                  <a:pt x="4398" y="1499"/>
                </a:lnTo>
                <a:lnTo>
                  <a:pt x="4398" y="1499"/>
                </a:lnTo>
                <a:lnTo>
                  <a:pt x="4400" y="1499"/>
                </a:lnTo>
                <a:lnTo>
                  <a:pt x="4400" y="1499"/>
                </a:lnTo>
                <a:lnTo>
                  <a:pt x="4400" y="1497"/>
                </a:lnTo>
                <a:close/>
                <a:moveTo>
                  <a:pt x="4373" y="1537"/>
                </a:moveTo>
                <a:lnTo>
                  <a:pt x="4373" y="1537"/>
                </a:lnTo>
                <a:lnTo>
                  <a:pt x="4375" y="1539"/>
                </a:lnTo>
                <a:lnTo>
                  <a:pt x="4375" y="1539"/>
                </a:lnTo>
                <a:lnTo>
                  <a:pt x="4377" y="1539"/>
                </a:lnTo>
                <a:lnTo>
                  <a:pt x="4377" y="1539"/>
                </a:lnTo>
                <a:lnTo>
                  <a:pt x="4379" y="1537"/>
                </a:lnTo>
                <a:lnTo>
                  <a:pt x="4379" y="1537"/>
                </a:lnTo>
                <a:lnTo>
                  <a:pt x="4379" y="1535"/>
                </a:lnTo>
                <a:lnTo>
                  <a:pt x="4375" y="1535"/>
                </a:lnTo>
                <a:lnTo>
                  <a:pt x="4373" y="1535"/>
                </a:lnTo>
                <a:lnTo>
                  <a:pt x="4373" y="1535"/>
                </a:lnTo>
                <a:lnTo>
                  <a:pt x="4373" y="1537"/>
                </a:lnTo>
                <a:lnTo>
                  <a:pt x="4373" y="1537"/>
                </a:lnTo>
                <a:close/>
                <a:moveTo>
                  <a:pt x="4346" y="1558"/>
                </a:moveTo>
                <a:lnTo>
                  <a:pt x="4346" y="1558"/>
                </a:lnTo>
                <a:lnTo>
                  <a:pt x="4348" y="1558"/>
                </a:lnTo>
                <a:lnTo>
                  <a:pt x="4348" y="1556"/>
                </a:lnTo>
                <a:lnTo>
                  <a:pt x="4348" y="1556"/>
                </a:lnTo>
                <a:lnTo>
                  <a:pt x="4350" y="1558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6"/>
                </a:lnTo>
                <a:lnTo>
                  <a:pt x="4350" y="1554"/>
                </a:lnTo>
                <a:lnTo>
                  <a:pt x="4348" y="1554"/>
                </a:lnTo>
                <a:lnTo>
                  <a:pt x="4348" y="1556"/>
                </a:lnTo>
                <a:lnTo>
                  <a:pt x="4346" y="1556"/>
                </a:lnTo>
                <a:lnTo>
                  <a:pt x="4344" y="1558"/>
                </a:lnTo>
                <a:lnTo>
                  <a:pt x="4344" y="1558"/>
                </a:lnTo>
                <a:lnTo>
                  <a:pt x="4344" y="1558"/>
                </a:lnTo>
                <a:lnTo>
                  <a:pt x="4346" y="1558"/>
                </a:lnTo>
                <a:close/>
                <a:moveTo>
                  <a:pt x="4350" y="1434"/>
                </a:moveTo>
                <a:lnTo>
                  <a:pt x="4350" y="1432"/>
                </a:lnTo>
                <a:lnTo>
                  <a:pt x="4350" y="1432"/>
                </a:lnTo>
                <a:lnTo>
                  <a:pt x="4348" y="1430"/>
                </a:lnTo>
                <a:lnTo>
                  <a:pt x="4348" y="1432"/>
                </a:lnTo>
                <a:lnTo>
                  <a:pt x="4348" y="1432"/>
                </a:lnTo>
                <a:lnTo>
                  <a:pt x="4348" y="1432"/>
                </a:lnTo>
                <a:lnTo>
                  <a:pt x="4350" y="1434"/>
                </a:lnTo>
                <a:close/>
                <a:moveTo>
                  <a:pt x="4369" y="1449"/>
                </a:moveTo>
                <a:lnTo>
                  <a:pt x="4369" y="1449"/>
                </a:lnTo>
                <a:lnTo>
                  <a:pt x="4367" y="1447"/>
                </a:lnTo>
                <a:lnTo>
                  <a:pt x="4367" y="1445"/>
                </a:lnTo>
                <a:lnTo>
                  <a:pt x="4369" y="1443"/>
                </a:lnTo>
                <a:lnTo>
                  <a:pt x="4369" y="1443"/>
                </a:lnTo>
                <a:lnTo>
                  <a:pt x="4369" y="1443"/>
                </a:lnTo>
                <a:lnTo>
                  <a:pt x="4367" y="1440"/>
                </a:lnTo>
                <a:lnTo>
                  <a:pt x="4367" y="1440"/>
                </a:lnTo>
                <a:lnTo>
                  <a:pt x="4365" y="1438"/>
                </a:lnTo>
                <a:lnTo>
                  <a:pt x="4365" y="1436"/>
                </a:lnTo>
                <a:lnTo>
                  <a:pt x="4362" y="1438"/>
                </a:lnTo>
                <a:lnTo>
                  <a:pt x="4362" y="1438"/>
                </a:lnTo>
                <a:lnTo>
                  <a:pt x="4360" y="1436"/>
                </a:lnTo>
                <a:lnTo>
                  <a:pt x="4360" y="1436"/>
                </a:lnTo>
                <a:lnTo>
                  <a:pt x="4360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6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6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2" y="1438"/>
                </a:lnTo>
                <a:lnTo>
                  <a:pt x="4354" y="1438"/>
                </a:lnTo>
                <a:lnTo>
                  <a:pt x="4354" y="1440"/>
                </a:lnTo>
                <a:lnTo>
                  <a:pt x="4354" y="1440"/>
                </a:lnTo>
                <a:lnTo>
                  <a:pt x="4356" y="1440"/>
                </a:lnTo>
                <a:lnTo>
                  <a:pt x="4356" y="1443"/>
                </a:lnTo>
                <a:lnTo>
                  <a:pt x="4358" y="1445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7"/>
                </a:lnTo>
                <a:lnTo>
                  <a:pt x="4358" y="1449"/>
                </a:lnTo>
                <a:lnTo>
                  <a:pt x="4358" y="1449"/>
                </a:lnTo>
                <a:lnTo>
                  <a:pt x="4360" y="1449"/>
                </a:lnTo>
                <a:lnTo>
                  <a:pt x="4360" y="1451"/>
                </a:lnTo>
                <a:lnTo>
                  <a:pt x="4360" y="1451"/>
                </a:lnTo>
                <a:lnTo>
                  <a:pt x="4360" y="1453"/>
                </a:lnTo>
                <a:lnTo>
                  <a:pt x="4362" y="1453"/>
                </a:lnTo>
                <a:lnTo>
                  <a:pt x="4362" y="1453"/>
                </a:lnTo>
                <a:lnTo>
                  <a:pt x="4362" y="1455"/>
                </a:lnTo>
                <a:lnTo>
                  <a:pt x="4362" y="1455"/>
                </a:lnTo>
                <a:lnTo>
                  <a:pt x="4365" y="1455"/>
                </a:lnTo>
                <a:lnTo>
                  <a:pt x="4365" y="1453"/>
                </a:lnTo>
                <a:lnTo>
                  <a:pt x="4365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3"/>
                </a:lnTo>
                <a:lnTo>
                  <a:pt x="4367" y="1451"/>
                </a:lnTo>
                <a:lnTo>
                  <a:pt x="4367" y="1451"/>
                </a:lnTo>
                <a:lnTo>
                  <a:pt x="4369" y="1449"/>
                </a:lnTo>
                <a:close/>
                <a:moveTo>
                  <a:pt x="4344" y="1256"/>
                </a:moveTo>
                <a:lnTo>
                  <a:pt x="4344" y="1254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6"/>
                </a:lnTo>
                <a:lnTo>
                  <a:pt x="4341" y="1258"/>
                </a:lnTo>
                <a:lnTo>
                  <a:pt x="4341" y="1258"/>
                </a:lnTo>
                <a:lnTo>
                  <a:pt x="4341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8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lnTo>
                  <a:pt x="4344" y="1256"/>
                </a:lnTo>
                <a:close/>
                <a:moveTo>
                  <a:pt x="4352" y="1457"/>
                </a:moveTo>
                <a:lnTo>
                  <a:pt x="4350" y="1455"/>
                </a:lnTo>
                <a:lnTo>
                  <a:pt x="4350" y="1455"/>
                </a:lnTo>
                <a:lnTo>
                  <a:pt x="4350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8" y="1455"/>
                </a:lnTo>
                <a:lnTo>
                  <a:pt x="4346" y="1455"/>
                </a:lnTo>
                <a:lnTo>
                  <a:pt x="4346" y="1453"/>
                </a:lnTo>
                <a:lnTo>
                  <a:pt x="4346" y="1453"/>
                </a:lnTo>
                <a:lnTo>
                  <a:pt x="4344" y="1453"/>
                </a:lnTo>
                <a:lnTo>
                  <a:pt x="4344" y="1453"/>
                </a:lnTo>
                <a:lnTo>
                  <a:pt x="4344" y="1455"/>
                </a:lnTo>
                <a:lnTo>
                  <a:pt x="4344" y="1455"/>
                </a:lnTo>
                <a:lnTo>
                  <a:pt x="4344" y="1455"/>
                </a:lnTo>
                <a:lnTo>
                  <a:pt x="4346" y="1455"/>
                </a:lnTo>
                <a:lnTo>
                  <a:pt x="4346" y="1457"/>
                </a:lnTo>
                <a:lnTo>
                  <a:pt x="4346" y="1457"/>
                </a:lnTo>
                <a:lnTo>
                  <a:pt x="4348" y="1457"/>
                </a:lnTo>
                <a:lnTo>
                  <a:pt x="4348" y="1457"/>
                </a:lnTo>
                <a:lnTo>
                  <a:pt x="4350" y="1457"/>
                </a:lnTo>
                <a:lnTo>
                  <a:pt x="4350" y="1457"/>
                </a:lnTo>
                <a:lnTo>
                  <a:pt x="4352" y="1457"/>
                </a:lnTo>
                <a:close/>
                <a:moveTo>
                  <a:pt x="4346" y="1459"/>
                </a:moveTo>
                <a:lnTo>
                  <a:pt x="4346" y="1459"/>
                </a:lnTo>
                <a:lnTo>
                  <a:pt x="4346" y="1459"/>
                </a:lnTo>
                <a:lnTo>
                  <a:pt x="4346" y="1459"/>
                </a:lnTo>
                <a:lnTo>
                  <a:pt x="4344" y="1459"/>
                </a:lnTo>
                <a:lnTo>
                  <a:pt x="4346" y="1461"/>
                </a:lnTo>
                <a:lnTo>
                  <a:pt x="4346" y="1461"/>
                </a:lnTo>
                <a:lnTo>
                  <a:pt x="4346" y="1463"/>
                </a:lnTo>
                <a:lnTo>
                  <a:pt x="4346" y="1463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61"/>
                </a:lnTo>
                <a:lnTo>
                  <a:pt x="4348" y="1459"/>
                </a:lnTo>
                <a:lnTo>
                  <a:pt x="4346" y="1459"/>
                </a:lnTo>
                <a:close/>
                <a:moveTo>
                  <a:pt x="4346" y="1480"/>
                </a:moveTo>
                <a:lnTo>
                  <a:pt x="4346" y="1480"/>
                </a:lnTo>
                <a:lnTo>
                  <a:pt x="4346" y="1478"/>
                </a:lnTo>
                <a:lnTo>
                  <a:pt x="4346" y="1478"/>
                </a:lnTo>
                <a:lnTo>
                  <a:pt x="4344" y="1478"/>
                </a:lnTo>
                <a:lnTo>
                  <a:pt x="4344" y="1478"/>
                </a:lnTo>
                <a:lnTo>
                  <a:pt x="4344" y="1480"/>
                </a:lnTo>
                <a:lnTo>
                  <a:pt x="4346" y="1480"/>
                </a:lnTo>
                <a:close/>
                <a:moveTo>
                  <a:pt x="4365" y="1545"/>
                </a:moveTo>
                <a:lnTo>
                  <a:pt x="4365" y="1545"/>
                </a:lnTo>
                <a:lnTo>
                  <a:pt x="4362" y="1543"/>
                </a:lnTo>
                <a:lnTo>
                  <a:pt x="4360" y="1543"/>
                </a:lnTo>
                <a:lnTo>
                  <a:pt x="4358" y="1545"/>
                </a:lnTo>
                <a:lnTo>
                  <a:pt x="4358" y="1545"/>
                </a:lnTo>
                <a:lnTo>
                  <a:pt x="4360" y="1547"/>
                </a:lnTo>
                <a:lnTo>
                  <a:pt x="4360" y="1545"/>
                </a:lnTo>
                <a:lnTo>
                  <a:pt x="4362" y="1547"/>
                </a:lnTo>
                <a:lnTo>
                  <a:pt x="4365" y="1545"/>
                </a:lnTo>
                <a:lnTo>
                  <a:pt x="4365" y="1547"/>
                </a:lnTo>
                <a:lnTo>
                  <a:pt x="4367" y="1545"/>
                </a:lnTo>
                <a:lnTo>
                  <a:pt x="4367" y="1545"/>
                </a:lnTo>
                <a:lnTo>
                  <a:pt x="4367" y="1545"/>
                </a:lnTo>
                <a:lnTo>
                  <a:pt x="4365" y="1545"/>
                </a:lnTo>
                <a:close/>
                <a:moveTo>
                  <a:pt x="4344" y="1466"/>
                </a:moveTo>
                <a:lnTo>
                  <a:pt x="4344" y="1466"/>
                </a:lnTo>
                <a:lnTo>
                  <a:pt x="4341" y="1466"/>
                </a:lnTo>
                <a:lnTo>
                  <a:pt x="4341" y="1466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8"/>
                </a:lnTo>
                <a:lnTo>
                  <a:pt x="4344" y="1466"/>
                </a:lnTo>
                <a:lnTo>
                  <a:pt x="4344" y="1466"/>
                </a:lnTo>
                <a:lnTo>
                  <a:pt x="4344" y="1466"/>
                </a:lnTo>
                <a:close/>
                <a:moveTo>
                  <a:pt x="4436" y="1115"/>
                </a:moveTo>
                <a:lnTo>
                  <a:pt x="4436" y="1115"/>
                </a:lnTo>
                <a:lnTo>
                  <a:pt x="4436" y="1115"/>
                </a:lnTo>
                <a:lnTo>
                  <a:pt x="4434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6" y="1118"/>
                </a:lnTo>
                <a:lnTo>
                  <a:pt x="4438" y="1118"/>
                </a:lnTo>
                <a:lnTo>
                  <a:pt x="4438" y="1115"/>
                </a:lnTo>
                <a:lnTo>
                  <a:pt x="4438" y="1115"/>
                </a:lnTo>
                <a:lnTo>
                  <a:pt x="4436" y="1115"/>
                </a:lnTo>
                <a:close/>
                <a:moveTo>
                  <a:pt x="4432" y="1491"/>
                </a:moveTo>
                <a:lnTo>
                  <a:pt x="4432" y="1493"/>
                </a:lnTo>
                <a:lnTo>
                  <a:pt x="4432" y="1493"/>
                </a:lnTo>
                <a:lnTo>
                  <a:pt x="4434" y="1493"/>
                </a:lnTo>
                <a:lnTo>
                  <a:pt x="4434" y="1491"/>
                </a:lnTo>
                <a:lnTo>
                  <a:pt x="4434" y="1491"/>
                </a:lnTo>
                <a:lnTo>
                  <a:pt x="4432" y="1491"/>
                </a:lnTo>
                <a:close/>
                <a:moveTo>
                  <a:pt x="4434" y="1489"/>
                </a:moveTo>
                <a:lnTo>
                  <a:pt x="4434" y="1491"/>
                </a:lnTo>
                <a:lnTo>
                  <a:pt x="4434" y="1491"/>
                </a:lnTo>
                <a:lnTo>
                  <a:pt x="4436" y="1491"/>
                </a:lnTo>
                <a:lnTo>
                  <a:pt x="4436" y="1491"/>
                </a:lnTo>
                <a:lnTo>
                  <a:pt x="4436" y="1489"/>
                </a:lnTo>
                <a:lnTo>
                  <a:pt x="4436" y="1489"/>
                </a:lnTo>
                <a:lnTo>
                  <a:pt x="4436" y="1489"/>
                </a:lnTo>
                <a:lnTo>
                  <a:pt x="4434" y="1487"/>
                </a:lnTo>
                <a:lnTo>
                  <a:pt x="4434" y="1489"/>
                </a:lnTo>
                <a:lnTo>
                  <a:pt x="4434" y="1489"/>
                </a:lnTo>
                <a:close/>
                <a:moveTo>
                  <a:pt x="4388" y="1524"/>
                </a:moveTo>
                <a:lnTo>
                  <a:pt x="4388" y="1524"/>
                </a:lnTo>
                <a:lnTo>
                  <a:pt x="4388" y="1524"/>
                </a:lnTo>
                <a:lnTo>
                  <a:pt x="4388" y="1526"/>
                </a:lnTo>
                <a:lnTo>
                  <a:pt x="4388" y="1526"/>
                </a:lnTo>
                <a:lnTo>
                  <a:pt x="4390" y="1524"/>
                </a:lnTo>
                <a:lnTo>
                  <a:pt x="4390" y="1524"/>
                </a:lnTo>
                <a:lnTo>
                  <a:pt x="4390" y="1524"/>
                </a:lnTo>
                <a:lnTo>
                  <a:pt x="4388" y="1524"/>
                </a:lnTo>
                <a:lnTo>
                  <a:pt x="4388" y="1524"/>
                </a:lnTo>
                <a:close/>
                <a:moveTo>
                  <a:pt x="4427" y="1493"/>
                </a:moveTo>
                <a:lnTo>
                  <a:pt x="4425" y="1491"/>
                </a:lnTo>
                <a:lnTo>
                  <a:pt x="4425" y="1491"/>
                </a:lnTo>
                <a:lnTo>
                  <a:pt x="4425" y="1493"/>
                </a:lnTo>
                <a:lnTo>
                  <a:pt x="4425" y="1497"/>
                </a:lnTo>
                <a:lnTo>
                  <a:pt x="4427" y="1499"/>
                </a:lnTo>
                <a:lnTo>
                  <a:pt x="4425" y="1501"/>
                </a:lnTo>
                <a:lnTo>
                  <a:pt x="4423" y="1501"/>
                </a:lnTo>
                <a:lnTo>
                  <a:pt x="4423" y="1501"/>
                </a:lnTo>
                <a:lnTo>
                  <a:pt x="4421" y="1501"/>
                </a:lnTo>
                <a:lnTo>
                  <a:pt x="4421" y="1503"/>
                </a:lnTo>
                <a:lnTo>
                  <a:pt x="4421" y="1503"/>
                </a:lnTo>
                <a:lnTo>
                  <a:pt x="4419" y="1503"/>
                </a:lnTo>
                <a:lnTo>
                  <a:pt x="4417" y="1501"/>
                </a:lnTo>
                <a:lnTo>
                  <a:pt x="4417" y="1501"/>
                </a:lnTo>
                <a:lnTo>
                  <a:pt x="4415" y="1503"/>
                </a:lnTo>
                <a:lnTo>
                  <a:pt x="4415" y="1503"/>
                </a:lnTo>
                <a:lnTo>
                  <a:pt x="4415" y="1505"/>
                </a:lnTo>
                <a:lnTo>
                  <a:pt x="4415" y="1508"/>
                </a:lnTo>
                <a:lnTo>
                  <a:pt x="4413" y="1508"/>
                </a:lnTo>
                <a:lnTo>
                  <a:pt x="4411" y="1508"/>
                </a:lnTo>
                <a:lnTo>
                  <a:pt x="4411" y="1508"/>
                </a:lnTo>
                <a:lnTo>
                  <a:pt x="4409" y="1508"/>
                </a:lnTo>
                <a:lnTo>
                  <a:pt x="4409" y="1510"/>
                </a:lnTo>
                <a:lnTo>
                  <a:pt x="4409" y="1510"/>
                </a:lnTo>
                <a:lnTo>
                  <a:pt x="4406" y="1512"/>
                </a:lnTo>
                <a:lnTo>
                  <a:pt x="4406" y="1512"/>
                </a:lnTo>
                <a:lnTo>
                  <a:pt x="4406" y="1514"/>
                </a:lnTo>
                <a:lnTo>
                  <a:pt x="4404" y="1514"/>
                </a:lnTo>
                <a:lnTo>
                  <a:pt x="4402" y="1514"/>
                </a:lnTo>
                <a:lnTo>
                  <a:pt x="4402" y="1516"/>
                </a:lnTo>
                <a:lnTo>
                  <a:pt x="4400" y="1516"/>
                </a:lnTo>
                <a:lnTo>
                  <a:pt x="4402" y="1514"/>
                </a:lnTo>
                <a:lnTo>
                  <a:pt x="4402" y="1514"/>
                </a:lnTo>
                <a:lnTo>
                  <a:pt x="4402" y="1510"/>
                </a:lnTo>
                <a:lnTo>
                  <a:pt x="4402" y="1510"/>
                </a:lnTo>
                <a:lnTo>
                  <a:pt x="4400" y="1508"/>
                </a:lnTo>
                <a:lnTo>
                  <a:pt x="4400" y="1508"/>
                </a:lnTo>
                <a:lnTo>
                  <a:pt x="4398" y="1508"/>
                </a:lnTo>
                <a:lnTo>
                  <a:pt x="4396" y="1505"/>
                </a:lnTo>
                <a:lnTo>
                  <a:pt x="4396" y="1505"/>
                </a:lnTo>
                <a:lnTo>
                  <a:pt x="4396" y="1508"/>
                </a:lnTo>
                <a:lnTo>
                  <a:pt x="4394" y="1508"/>
                </a:lnTo>
                <a:lnTo>
                  <a:pt x="4394" y="1508"/>
                </a:lnTo>
                <a:lnTo>
                  <a:pt x="4392" y="1510"/>
                </a:lnTo>
                <a:lnTo>
                  <a:pt x="4392" y="1510"/>
                </a:lnTo>
                <a:lnTo>
                  <a:pt x="4390" y="1510"/>
                </a:lnTo>
                <a:lnTo>
                  <a:pt x="4390" y="1510"/>
                </a:lnTo>
                <a:lnTo>
                  <a:pt x="4390" y="1512"/>
                </a:lnTo>
                <a:lnTo>
                  <a:pt x="4390" y="1512"/>
                </a:lnTo>
                <a:lnTo>
                  <a:pt x="4390" y="1514"/>
                </a:lnTo>
                <a:lnTo>
                  <a:pt x="4388" y="1514"/>
                </a:lnTo>
                <a:lnTo>
                  <a:pt x="4388" y="1514"/>
                </a:lnTo>
                <a:lnTo>
                  <a:pt x="4385" y="1514"/>
                </a:lnTo>
                <a:lnTo>
                  <a:pt x="4383" y="1514"/>
                </a:lnTo>
                <a:lnTo>
                  <a:pt x="4381" y="1516"/>
                </a:lnTo>
                <a:lnTo>
                  <a:pt x="4379" y="1516"/>
                </a:lnTo>
                <a:lnTo>
                  <a:pt x="4379" y="1516"/>
                </a:lnTo>
                <a:lnTo>
                  <a:pt x="4377" y="1518"/>
                </a:lnTo>
                <a:lnTo>
                  <a:pt x="4377" y="1520"/>
                </a:lnTo>
                <a:lnTo>
                  <a:pt x="4377" y="1520"/>
                </a:lnTo>
                <a:lnTo>
                  <a:pt x="4375" y="1524"/>
                </a:lnTo>
                <a:lnTo>
                  <a:pt x="4375" y="1526"/>
                </a:lnTo>
                <a:lnTo>
                  <a:pt x="4375" y="1528"/>
                </a:lnTo>
                <a:lnTo>
                  <a:pt x="4373" y="1528"/>
                </a:lnTo>
                <a:lnTo>
                  <a:pt x="4375" y="1531"/>
                </a:lnTo>
                <a:lnTo>
                  <a:pt x="4375" y="1531"/>
                </a:lnTo>
                <a:lnTo>
                  <a:pt x="4377" y="1533"/>
                </a:lnTo>
                <a:lnTo>
                  <a:pt x="4377" y="1531"/>
                </a:lnTo>
                <a:lnTo>
                  <a:pt x="4377" y="1531"/>
                </a:lnTo>
                <a:lnTo>
                  <a:pt x="4379" y="1528"/>
                </a:lnTo>
                <a:lnTo>
                  <a:pt x="4379" y="1526"/>
                </a:lnTo>
                <a:lnTo>
                  <a:pt x="4381" y="1522"/>
                </a:lnTo>
                <a:lnTo>
                  <a:pt x="4381" y="1522"/>
                </a:lnTo>
                <a:lnTo>
                  <a:pt x="4383" y="1520"/>
                </a:lnTo>
                <a:lnTo>
                  <a:pt x="4383" y="1520"/>
                </a:lnTo>
                <a:lnTo>
                  <a:pt x="4385" y="1520"/>
                </a:lnTo>
                <a:lnTo>
                  <a:pt x="4388" y="1520"/>
                </a:lnTo>
                <a:lnTo>
                  <a:pt x="4388" y="1522"/>
                </a:lnTo>
                <a:lnTo>
                  <a:pt x="4388" y="1522"/>
                </a:lnTo>
                <a:lnTo>
                  <a:pt x="4388" y="1522"/>
                </a:lnTo>
                <a:lnTo>
                  <a:pt x="4390" y="1522"/>
                </a:lnTo>
                <a:lnTo>
                  <a:pt x="4390" y="1522"/>
                </a:lnTo>
                <a:lnTo>
                  <a:pt x="4392" y="1520"/>
                </a:lnTo>
                <a:lnTo>
                  <a:pt x="4392" y="1520"/>
                </a:lnTo>
                <a:lnTo>
                  <a:pt x="4392" y="1522"/>
                </a:lnTo>
                <a:lnTo>
                  <a:pt x="4392" y="1522"/>
                </a:lnTo>
                <a:lnTo>
                  <a:pt x="4392" y="1522"/>
                </a:lnTo>
                <a:lnTo>
                  <a:pt x="4394" y="1524"/>
                </a:lnTo>
                <a:lnTo>
                  <a:pt x="4396" y="1524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20"/>
                </a:lnTo>
                <a:lnTo>
                  <a:pt x="4396" y="1518"/>
                </a:lnTo>
                <a:lnTo>
                  <a:pt x="4398" y="1518"/>
                </a:lnTo>
                <a:lnTo>
                  <a:pt x="4398" y="1518"/>
                </a:lnTo>
                <a:lnTo>
                  <a:pt x="4400" y="1518"/>
                </a:lnTo>
                <a:lnTo>
                  <a:pt x="4400" y="1520"/>
                </a:lnTo>
                <a:lnTo>
                  <a:pt x="4400" y="1520"/>
                </a:lnTo>
                <a:lnTo>
                  <a:pt x="4404" y="1520"/>
                </a:lnTo>
                <a:lnTo>
                  <a:pt x="4404" y="1522"/>
                </a:lnTo>
                <a:lnTo>
                  <a:pt x="4406" y="1524"/>
                </a:lnTo>
                <a:lnTo>
                  <a:pt x="4406" y="1524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6"/>
                </a:lnTo>
                <a:lnTo>
                  <a:pt x="4406" y="1528"/>
                </a:lnTo>
                <a:lnTo>
                  <a:pt x="4404" y="1528"/>
                </a:lnTo>
                <a:lnTo>
                  <a:pt x="4404" y="1531"/>
                </a:lnTo>
                <a:lnTo>
                  <a:pt x="4404" y="1531"/>
                </a:lnTo>
                <a:lnTo>
                  <a:pt x="4404" y="1533"/>
                </a:lnTo>
                <a:lnTo>
                  <a:pt x="4404" y="1535"/>
                </a:lnTo>
                <a:lnTo>
                  <a:pt x="4404" y="1537"/>
                </a:lnTo>
                <a:lnTo>
                  <a:pt x="4404" y="1539"/>
                </a:lnTo>
                <a:lnTo>
                  <a:pt x="4406" y="1541"/>
                </a:lnTo>
                <a:lnTo>
                  <a:pt x="4411" y="1543"/>
                </a:lnTo>
                <a:lnTo>
                  <a:pt x="4413" y="1545"/>
                </a:lnTo>
                <a:lnTo>
                  <a:pt x="4417" y="1547"/>
                </a:lnTo>
                <a:lnTo>
                  <a:pt x="4419" y="1547"/>
                </a:lnTo>
                <a:lnTo>
                  <a:pt x="4419" y="1547"/>
                </a:lnTo>
                <a:lnTo>
                  <a:pt x="4419" y="1545"/>
                </a:lnTo>
                <a:lnTo>
                  <a:pt x="4421" y="1545"/>
                </a:lnTo>
                <a:lnTo>
                  <a:pt x="4421" y="1543"/>
                </a:lnTo>
                <a:lnTo>
                  <a:pt x="4421" y="1543"/>
                </a:lnTo>
                <a:lnTo>
                  <a:pt x="4423" y="1545"/>
                </a:lnTo>
                <a:lnTo>
                  <a:pt x="4423" y="1545"/>
                </a:lnTo>
                <a:lnTo>
                  <a:pt x="4421" y="1547"/>
                </a:lnTo>
                <a:lnTo>
                  <a:pt x="4421" y="1549"/>
                </a:lnTo>
                <a:lnTo>
                  <a:pt x="4423" y="1549"/>
                </a:lnTo>
                <a:lnTo>
                  <a:pt x="4423" y="1552"/>
                </a:lnTo>
                <a:lnTo>
                  <a:pt x="4425" y="1549"/>
                </a:lnTo>
                <a:lnTo>
                  <a:pt x="4427" y="1547"/>
                </a:lnTo>
                <a:lnTo>
                  <a:pt x="4427" y="1545"/>
                </a:lnTo>
                <a:lnTo>
                  <a:pt x="4427" y="1541"/>
                </a:lnTo>
                <a:lnTo>
                  <a:pt x="4427" y="1539"/>
                </a:lnTo>
                <a:lnTo>
                  <a:pt x="4427" y="1537"/>
                </a:lnTo>
                <a:lnTo>
                  <a:pt x="4425" y="1537"/>
                </a:lnTo>
                <a:lnTo>
                  <a:pt x="4425" y="1537"/>
                </a:lnTo>
                <a:lnTo>
                  <a:pt x="4423" y="1535"/>
                </a:lnTo>
                <a:lnTo>
                  <a:pt x="4425" y="1533"/>
                </a:lnTo>
                <a:lnTo>
                  <a:pt x="4425" y="1533"/>
                </a:lnTo>
                <a:lnTo>
                  <a:pt x="4427" y="1531"/>
                </a:lnTo>
                <a:lnTo>
                  <a:pt x="4427" y="1528"/>
                </a:lnTo>
                <a:lnTo>
                  <a:pt x="4427" y="1528"/>
                </a:lnTo>
                <a:lnTo>
                  <a:pt x="4427" y="1526"/>
                </a:lnTo>
                <a:lnTo>
                  <a:pt x="4429" y="1526"/>
                </a:lnTo>
                <a:lnTo>
                  <a:pt x="4429" y="1526"/>
                </a:lnTo>
                <a:lnTo>
                  <a:pt x="4432" y="1526"/>
                </a:lnTo>
                <a:lnTo>
                  <a:pt x="4432" y="1528"/>
                </a:lnTo>
                <a:lnTo>
                  <a:pt x="4432" y="1531"/>
                </a:lnTo>
                <a:lnTo>
                  <a:pt x="4434" y="1531"/>
                </a:lnTo>
                <a:lnTo>
                  <a:pt x="4434" y="1533"/>
                </a:lnTo>
                <a:lnTo>
                  <a:pt x="4434" y="1535"/>
                </a:lnTo>
                <a:lnTo>
                  <a:pt x="4434" y="1537"/>
                </a:lnTo>
                <a:lnTo>
                  <a:pt x="4436" y="1539"/>
                </a:lnTo>
                <a:lnTo>
                  <a:pt x="4436" y="1541"/>
                </a:lnTo>
                <a:lnTo>
                  <a:pt x="4436" y="1539"/>
                </a:lnTo>
                <a:lnTo>
                  <a:pt x="4436" y="1535"/>
                </a:lnTo>
                <a:lnTo>
                  <a:pt x="4436" y="1533"/>
                </a:lnTo>
                <a:lnTo>
                  <a:pt x="4436" y="1533"/>
                </a:lnTo>
                <a:lnTo>
                  <a:pt x="4438" y="1533"/>
                </a:lnTo>
                <a:lnTo>
                  <a:pt x="4440" y="1531"/>
                </a:lnTo>
                <a:lnTo>
                  <a:pt x="4442" y="1528"/>
                </a:lnTo>
                <a:lnTo>
                  <a:pt x="4442" y="1526"/>
                </a:lnTo>
                <a:lnTo>
                  <a:pt x="4442" y="1526"/>
                </a:lnTo>
                <a:lnTo>
                  <a:pt x="4442" y="1522"/>
                </a:lnTo>
                <a:lnTo>
                  <a:pt x="4442" y="1520"/>
                </a:lnTo>
                <a:lnTo>
                  <a:pt x="4440" y="1520"/>
                </a:lnTo>
                <a:lnTo>
                  <a:pt x="4440" y="1520"/>
                </a:lnTo>
                <a:lnTo>
                  <a:pt x="4440" y="1518"/>
                </a:lnTo>
                <a:lnTo>
                  <a:pt x="4440" y="1518"/>
                </a:lnTo>
                <a:lnTo>
                  <a:pt x="4440" y="1514"/>
                </a:lnTo>
                <a:lnTo>
                  <a:pt x="4440" y="1514"/>
                </a:lnTo>
                <a:lnTo>
                  <a:pt x="4438" y="1512"/>
                </a:lnTo>
                <a:lnTo>
                  <a:pt x="4438" y="1510"/>
                </a:lnTo>
                <a:lnTo>
                  <a:pt x="4438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8"/>
                </a:lnTo>
                <a:lnTo>
                  <a:pt x="4436" y="1505"/>
                </a:lnTo>
                <a:lnTo>
                  <a:pt x="4438" y="1505"/>
                </a:lnTo>
                <a:lnTo>
                  <a:pt x="4438" y="1503"/>
                </a:lnTo>
                <a:lnTo>
                  <a:pt x="4438" y="1503"/>
                </a:lnTo>
                <a:lnTo>
                  <a:pt x="4436" y="1501"/>
                </a:lnTo>
                <a:lnTo>
                  <a:pt x="4436" y="1499"/>
                </a:lnTo>
                <a:lnTo>
                  <a:pt x="4436" y="1497"/>
                </a:lnTo>
                <a:lnTo>
                  <a:pt x="4434" y="1497"/>
                </a:lnTo>
                <a:lnTo>
                  <a:pt x="4434" y="1497"/>
                </a:lnTo>
                <a:lnTo>
                  <a:pt x="4432" y="1495"/>
                </a:lnTo>
                <a:lnTo>
                  <a:pt x="4432" y="1495"/>
                </a:lnTo>
                <a:lnTo>
                  <a:pt x="4427" y="1493"/>
                </a:lnTo>
                <a:close/>
                <a:moveTo>
                  <a:pt x="4434" y="1109"/>
                </a:moveTo>
                <a:lnTo>
                  <a:pt x="4434" y="1109"/>
                </a:lnTo>
                <a:lnTo>
                  <a:pt x="4434" y="1109"/>
                </a:lnTo>
                <a:lnTo>
                  <a:pt x="4434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11"/>
                </a:lnTo>
                <a:lnTo>
                  <a:pt x="4436" y="1109"/>
                </a:lnTo>
                <a:lnTo>
                  <a:pt x="4434" y="1109"/>
                </a:lnTo>
                <a:close/>
                <a:moveTo>
                  <a:pt x="4853" y="853"/>
                </a:moveTo>
                <a:lnTo>
                  <a:pt x="4851" y="853"/>
                </a:lnTo>
                <a:lnTo>
                  <a:pt x="4849" y="858"/>
                </a:lnTo>
                <a:lnTo>
                  <a:pt x="4849" y="860"/>
                </a:lnTo>
                <a:lnTo>
                  <a:pt x="4849" y="860"/>
                </a:lnTo>
                <a:lnTo>
                  <a:pt x="4851" y="860"/>
                </a:lnTo>
                <a:lnTo>
                  <a:pt x="4851" y="860"/>
                </a:lnTo>
                <a:lnTo>
                  <a:pt x="4851" y="858"/>
                </a:lnTo>
                <a:lnTo>
                  <a:pt x="4851" y="856"/>
                </a:lnTo>
                <a:lnTo>
                  <a:pt x="4853" y="853"/>
                </a:lnTo>
                <a:close/>
                <a:moveTo>
                  <a:pt x="4339" y="1644"/>
                </a:moveTo>
                <a:lnTo>
                  <a:pt x="4337" y="1648"/>
                </a:lnTo>
                <a:lnTo>
                  <a:pt x="4335" y="1652"/>
                </a:lnTo>
                <a:lnTo>
                  <a:pt x="4335" y="1652"/>
                </a:lnTo>
                <a:lnTo>
                  <a:pt x="4337" y="1654"/>
                </a:lnTo>
                <a:lnTo>
                  <a:pt x="4335" y="1654"/>
                </a:lnTo>
                <a:lnTo>
                  <a:pt x="4337" y="1656"/>
                </a:lnTo>
                <a:lnTo>
                  <a:pt x="4337" y="1658"/>
                </a:lnTo>
                <a:lnTo>
                  <a:pt x="4335" y="1661"/>
                </a:lnTo>
                <a:lnTo>
                  <a:pt x="4335" y="1663"/>
                </a:lnTo>
                <a:lnTo>
                  <a:pt x="4333" y="1663"/>
                </a:lnTo>
                <a:lnTo>
                  <a:pt x="4333" y="1665"/>
                </a:lnTo>
                <a:lnTo>
                  <a:pt x="4333" y="1667"/>
                </a:lnTo>
                <a:lnTo>
                  <a:pt x="4331" y="1669"/>
                </a:lnTo>
                <a:lnTo>
                  <a:pt x="4331" y="1669"/>
                </a:lnTo>
                <a:lnTo>
                  <a:pt x="4329" y="1669"/>
                </a:lnTo>
                <a:lnTo>
                  <a:pt x="4329" y="1669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1"/>
                </a:lnTo>
                <a:lnTo>
                  <a:pt x="4329" y="1673"/>
                </a:lnTo>
                <a:lnTo>
                  <a:pt x="4329" y="1675"/>
                </a:lnTo>
                <a:lnTo>
                  <a:pt x="4329" y="1677"/>
                </a:lnTo>
                <a:lnTo>
                  <a:pt x="4329" y="1677"/>
                </a:lnTo>
                <a:lnTo>
                  <a:pt x="4329" y="1679"/>
                </a:lnTo>
                <a:lnTo>
                  <a:pt x="4331" y="1682"/>
                </a:lnTo>
                <a:lnTo>
                  <a:pt x="4331" y="1682"/>
                </a:lnTo>
                <a:lnTo>
                  <a:pt x="4335" y="1682"/>
                </a:lnTo>
                <a:lnTo>
                  <a:pt x="4337" y="1682"/>
                </a:lnTo>
                <a:lnTo>
                  <a:pt x="4337" y="1682"/>
                </a:lnTo>
                <a:lnTo>
                  <a:pt x="4339" y="1682"/>
                </a:lnTo>
                <a:lnTo>
                  <a:pt x="4339" y="1682"/>
                </a:lnTo>
                <a:lnTo>
                  <a:pt x="4339" y="1684"/>
                </a:lnTo>
                <a:lnTo>
                  <a:pt x="4339" y="1684"/>
                </a:lnTo>
                <a:lnTo>
                  <a:pt x="4339" y="1686"/>
                </a:lnTo>
                <a:lnTo>
                  <a:pt x="4339" y="1686"/>
                </a:lnTo>
                <a:lnTo>
                  <a:pt x="4341" y="1688"/>
                </a:lnTo>
                <a:lnTo>
                  <a:pt x="4341" y="1690"/>
                </a:lnTo>
                <a:lnTo>
                  <a:pt x="4341" y="1694"/>
                </a:lnTo>
                <a:lnTo>
                  <a:pt x="4339" y="1696"/>
                </a:lnTo>
                <a:lnTo>
                  <a:pt x="4339" y="1698"/>
                </a:lnTo>
                <a:lnTo>
                  <a:pt x="4339" y="1698"/>
                </a:lnTo>
                <a:lnTo>
                  <a:pt x="4339" y="1700"/>
                </a:lnTo>
                <a:lnTo>
                  <a:pt x="4337" y="1705"/>
                </a:lnTo>
                <a:lnTo>
                  <a:pt x="4337" y="1707"/>
                </a:lnTo>
                <a:lnTo>
                  <a:pt x="4337" y="1707"/>
                </a:lnTo>
                <a:lnTo>
                  <a:pt x="4337" y="1709"/>
                </a:lnTo>
                <a:lnTo>
                  <a:pt x="4339" y="1711"/>
                </a:lnTo>
                <a:lnTo>
                  <a:pt x="4339" y="1711"/>
                </a:lnTo>
                <a:lnTo>
                  <a:pt x="4341" y="1713"/>
                </a:lnTo>
                <a:lnTo>
                  <a:pt x="4344" y="1713"/>
                </a:lnTo>
                <a:lnTo>
                  <a:pt x="4344" y="1713"/>
                </a:lnTo>
                <a:lnTo>
                  <a:pt x="4346" y="1711"/>
                </a:lnTo>
                <a:lnTo>
                  <a:pt x="4346" y="1711"/>
                </a:lnTo>
                <a:lnTo>
                  <a:pt x="4348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0" y="1711"/>
                </a:lnTo>
                <a:lnTo>
                  <a:pt x="4352" y="1711"/>
                </a:lnTo>
                <a:lnTo>
                  <a:pt x="4352" y="1711"/>
                </a:lnTo>
                <a:lnTo>
                  <a:pt x="4352" y="1709"/>
                </a:lnTo>
                <a:lnTo>
                  <a:pt x="4350" y="1705"/>
                </a:lnTo>
                <a:lnTo>
                  <a:pt x="4350" y="1705"/>
                </a:lnTo>
                <a:lnTo>
                  <a:pt x="4350" y="1702"/>
                </a:lnTo>
                <a:lnTo>
                  <a:pt x="4352" y="1698"/>
                </a:lnTo>
                <a:lnTo>
                  <a:pt x="4352" y="1698"/>
                </a:lnTo>
                <a:lnTo>
                  <a:pt x="4352" y="1694"/>
                </a:lnTo>
                <a:lnTo>
                  <a:pt x="4352" y="1690"/>
                </a:lnTo>
                <a:lnTo>
                  <a:pt x="4352" y="1686"/>
                </a:lnTo>
                <a:lnTo>
                  <a:pt x="4352" y="1686"/>
                </a:lnTo>
                <a:lnTo>
                  <a:pt x="4352" y="1684"/>
                </a:lnTo>
                <a:lnTo>
                  <a:pt x="4352" y="1679"/>
                </a:lnTo>
                <a:lnTo>
                  <a:pt x="4352" y="1677"/>
                </a:lnTo>
                <a:lnTo>
                  <a:pt x="4350" y="1677"/>
                </a:lnTo>
                <a:lnTo>
                  <a:pt x="4350" y="1675"/>
                </a:lnTo>
                <a:lnTo>
                  <a:pt x="4350" y="1673"/>
                </a:lnTo>
                <a:lnTo>
                  <a:pt x="4352" y="1673"/>
                </a:lnTo>
                <a:lnTo>
                  <a:pt x="4354" y="1671"/>
                </a:lnTo>
                <a:lnTo>
                  <a:pt x="4356" y="1669"/>
                </a:lnTo>
                <a:lnTo>
                  <a:pt x="4358" y="1669"/>
                </a:lnTo>
                <a:lnTo>
                  <a:pt x="4358" y="1669"/>
                </a:lnTo>
                <a:lnTo>
                  <a:pt x="4360" y="1669"/>
                </a:lnTo>
                <a:lnTo>
                  <a:pt x="4362" y="1671"/>
                </a:lnTo>
                <a:lnTo>
                  <a:pt x="4362" y="1673"/>
                </a:lnTo>
                <a:lnTo>
                  <a:pt x="4362" y="1675"/>
                </a:lnTo>
                <a:lnTo>
                  <a:pt x="4362" y="1677"/>
                </a:lnTo>
                <a:lnTo>
                  <a:pt x="4360" y="1677"/>
                </a:lnTo>
                <a:lnTo>
                  <a:pt x="4360" y="1679"/>
                </a:lnTo>
                <a:lnTo>
                  <a:pt x="4358" y="1682"/>
                </a:lnTo>
                <a:lnTo>
                  <a:pt x="4358" y="1682"/>
                </a:lnTo>
                <a:lnTo>
                  <a:pt x="4360" y="1682"/>
                </a:lnTo>
                <a:lnTo>
                  <a:pt x="4365" y="1688"/>
                </a:lnTo>
                <a:lnTo>
                  <a:pt x="4367" y="1688"/>
                </a:lnTo>
                <a:lnTo>
                  <a:pt x="4369" y="1688"/>
                </a:lnTo>
                <a:lnTo>
                  <a:pt x="4369" y="1690"/>
                </a:lnTo>
                <a:lnTo>
                  <a:pt x="4369" y="1690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2"/>
                </a:lnTo>
                <a:lnTo>
                  <a:pt x="4369" y="1696"/>
                </a:lnTo>
                <a:lnTo>
                  <a:pt x="4369" y="1698"/>
                </a:lnTo>
                <a:lnTo>
                  <a:pt x="4369" y="1700"/>
                </a:lnTo>
                <a:lnTo>
                  <a:pt x="4371" y="1700"/>
                </a:lnTo>
                <a:lnTo>
                  <a:pt x="4371" y="1700"/>
                </a:lnTo>
                <a:lnTo>
                  <a:pt x="4373" y="1700"/>
                </a:lnTo>
                <a:lnTo>
                  <a:pt x="4375" y="1700"/>
                </a:lnTo>
                <a:lnTo>
                  <a:pt x="4377" y="1700"/>
                </a:lnTo>
                <a:lnTo>
                  <a:pt x="4375" y="1698"/>
                </a:lnTo>
                <a:lnTo>
                  <a:pt x="4375" y="1698"/>
                </a:lnTo>
                <a:lnTo>
                  <a:pt x="4377" y="1696"/>
                </a:lnTo>
                <a:lnTo>
                  <a:pt x="4379" y="1696"/>
                </a:lnTo>
                <a:lnTo>
                  <a:pt x="4381" y="1694"/>
                </a:lnTo>
                <a:lnTo>
                  <a:pt x="4383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5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4"/>
                </a:lnTo>
                <a:lnTo>
                  <a:pt x="4388" y="1692"/>
                </a:lnTo>
                <a:lnTo>
                  <a:pt x="4388" y="1692"/>
                </a:lnTo>
                <a:lnTo>
                  <a:pt x="4388" y="1690"/>
                </a:lnTo>
                <a:lnTo>
                  <a:pt x="4388" y="1690"/>
                </a:lnTo>
                <a:lnTo>
                  <a:pt x="4388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5" y="1690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8"/>
                </a:lnTo>
                <a:lnTo>
                  <a:pt x="4383" y="1686"/>
                </a:lnTo>
                <a:lnTo>
                  <a:pt x="4381" y="1686"/>
                </a:lnTo>
                <a:lnTo>
                  <a:pt x="4381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4"/>
                </a:lnTo>
                <a:lnTo>
                  <a:pt x="4379" y="1682"/>
                </a:lnTo>
                <a:lnTo>
                  <a:pt x="4379" y="1682"/>
                </a:lnTo>
                <a:lnTo>
                  <a:pt x="4379" y="1679"/>
                </a:lnTo>
                <a:lnTo>
                  <a:pt x="4379" y="1677"/>
                </a:lnTo>
                <a:lnTo>
                  <a:pt x="4381" y="1677"/>
                </a:lnTo>
                <a:lnTo>
                  <a:pt x="4381" y="1675"/>
                </a:lnTo>
                <a:lnTo>
                  <a:pt x="4379" y="1675"/>
                </a:lnTo>
                <a:lnTo>
                  <a:pt x="4379" y="1675"/>
                </a:lnTo>
                <a:lnTo>
                  <a:pt x="4379" y="1673"/>
                </a:lnTo>
                <a:lnTo>
                  <a:pt x="4379" y="1673"/>
                </a:lnTo>
                <a:lnTo>
                  <a:pt x="4377" y="1671"/>
                </a:lnTo>
                <a:lnTo>
                  <a:pt x="4375" y="1669"/>
                </a:lnTo>
                <a:lnTo>
                  <a:pt x="4375" y="1667"/>
                </a:lnTo>
                <a:lnTo>
                  <a:pt x="4373" y="1665"/>
                </a:lnTo>
                <a:lnTo>
                  <a:pt x="4371" y="1663"/>
                </a:lnTo>
                <a:lnTo>
                  <a:pt x="4371" y="1663"/>
                </a:lnTo>
                <a:lnTo>
                  <a:pt x="4369" y="1663"/>
                </a:lnTo>
                <a:lnTo>
                  <a:pt x="4369" y="1663"/>
                </a:lnTo>
                <a:lnTo>
                  <a:pt x="4369" y="1661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7" y="1658"/>
                </a:lnTo>
                <a:lnTo>
                  <a:pt x="4369" y="1658"/>
                </a:lnTo>
                <a:lnTo>
                  <a:pt x="4369" y="1658"/>
                </a:lnTo>
                <a:lnTo>
                  <a:pt x="4371" y="1658"/>
                </a:lnTo>
                <a:lnTo>
                  <a:pt x="4371" y="1658"/>
                </a:lnTo>
                <a:lnTo>
                  <a:pt x="4373" y="1656"/>
                </a:lnTo>
                <a:lnTo>
                  <a:pt x="4373" y="1656"/>
                </a:lnTo>
                <a:lnTo>
                  <a:pt x="4377" y="1654"/>
                </a:lnTo>
                <a:lnTo>
                  <a:pt x="4379" y="1654"/>
                </a:lnTo>
                <a:lnTo>
                  <a:pt x="4379" y="1652"/>
                </a:lnTo>
                <a:lnTo>
                  <a:pt x="4383" y="1650"/>
                </a:lnTo>
                <a:lnTo>
                  <a:pt x="4385" y="1648"/>
                </a:lnTo>
                <a:lnTo>
                  <a:pt x="4385" y="1646"/>
                </a:lnTo>
                <a:lnTo>
                  <a:pt x="4388" y="1646"/>
                </a:lnTo>
                <a:lnTo>
                  <a:pt x="4388" y="1644"/>
                </a:lnTo>
                <a:lnTo>
                  <a:pt x="4388" y="1644"/>
                </a:lnTo>
                <a:lnTo>
                  <a:pt x="4390" y="1644"/>
                </a:lnTo>
                <a:lnTo>
                  <a:pt x="4392" y="1644"/>
                </a:lnTo>
                <a:lnTo>
                  <a:pt x="4394" y="1646"/>
                </a:lnTo>
                <a:lnTo>
                  <a:pt x="4394" y="1646"/>
                </a:lnTo>
                <a:lnTo>
                  <a:pt x="4396" y="1646"/>
                </a:lnTo>
                <a:lnTo>
                  <a:pt x="4396" y="1646"/>
                </a:lnTo>
                <a:lnTo>
                  <a:pt x="4396" y="1642"/>
                </a:lnTo>
                <a:lnTo>
                  <a:pt x="4396" y="1642"/>
                </a:lnTo>
                <a:lnTo>
                  <a:pt x="4396" y="1640"/>
                </a:lnTo>
                <a:lnTo>
                  <a:pt x="4394" y="1640"/>
                </a:lnTo>
                <a:lnTo>
                  <a:pt x="4392" y="1640"/>
                </a:lnTo>
                <a:lnTo>
                  <a:pt x="4390" y="1640"/>
                </a:lnTo>
                <a:lnTo>
                  <a:pt x="4388" y="1640"/>
                </a:lnTo>
                <a:lnTo>
                  <a:pt x="4388" y="1640"/>
                </a:lnTo>
                <a:lnTo>
                  <a:pt x="4388" y="1642"/>
                </a:lnTo>
                <a:lnTo>
                  <a:pt x="4388" y="1642"/>
                </a:lnTo>
                <a:lnTo>
                  <a:pt x="4388" y="1642"/>
                </a:lnTo>
                <a:lnTo>
                  <a:pt x="4385" y="1642"/>
                </a:lnTo>
                <a:lnTo>
                  <a:pt x="4383" y="1642"/>
                </a:lnTo>
                <a:lnTo>
                  <a:pt x="4379" y="1642"/>
                </a:lnTo>
                <a:lnTo>
                  <a:pt x="4377" y="1642"/>
                </a:lnTo>
                <a:lnTo>
                  <a:pt x="4377" y="1644"/>
                </a:lnTo>
                <a:lnTo>
                  <a:pt x="4377" y="1644"/>
                </a:lnTo>
                <a:lnTo>
                  <a:pt x="4375" y="1644"/>
                </a:lnTo>
                <a:lnTo>
                  <a:pt x="4373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71" y="1644"/>
                </a:lnTo>
                <a:lnTo>
                  <a:pt x="4369" y="1644"/>
                </a:lnTo>
                <a:lnTo>
                  <a:pt x="4369" y="1644"/>
                </a:lnTo>
                <a:lnTo>
                  <a:pt x="4367" y="1644"/>
                </a:lnTo>
                <a:lnTo>
                  <a:pt x="4365" y="1648"/>
                </a:lnTo>
                <a:lnTo>
                  <a:pt x="4365" y="1648"/>
                </a:lnTo>
                <a:lnTo>
                  <a:pt x="4362" y="1650"/>
                </a:lnTo>
                <a:lnTo>
                  <a:pt x="4360" y="1652"/>
                </a:lnTo>
                <a:lnTo>
                  <a:pt x="4360" y="1650"/>
                </a:lnTo>
                <a:lnTo>
                  <a:pt x="4358" y="1650"/>
                </a:lnTo>
                <a:lnTo>
                  <a:pt x="4356" y="1650"/>
                </a:lnTo>
                <a:lnTo>
                  <a:pt x="4356" y="1650"/>
                </a:lnTo>
                <a:lnTo>
                  <a:pt x="4354" y="1650"/>
                </a:lnTo>
                <a:lnTo>
                  <a:pt x="4354" y="1646"/>
                </a:lnTo>
                <a:lnTo>
                  <a:pt x="4352" y="1646"/>
                </a:lnTo>
                <a:lnTo>
                  <a:pt x="4350" y="1644"/>
                </a:lnTo>
                <a:lnTo>
                  <a:pt x="4350" y="1644"/>
                </a:lnTo>
                <a:lnTo>
                  <a:pt x="4348" y="1640"/>
                </a:lnTo>
                <a:lnTo>
                  <a:pt x="4348" y="1640"/>
                </a:lnTo>
                <a:lnTo>
                  <a:pt x="4346" y="1638"/>
                </a:lnTo>
                <a:lnTo>
                  <a:pt x="4346" y="1635"/>
                </a:lnTo>
                <a:lnTo>
                  <a:pt x="4346" y="1633"/>
                </a:lnTo>
                <a:lnTo>
                  <a:pt x="4346" y="1633"/>
                </a:lnTo>
                <a:lnTo>
                  <a:pt x="4348" y="1631"/>
                </a:lnTo>
                <a:lnTo>
                  <a:pt x="4348" y="1629"/>
                </a:lnTo>
                <a:lnTo>
                  <a:pt x="4350" y="1627"/>
                </a:lnTo>
                <a:lnTo>
                  <a:pt x="4350" y="1625"/>
                </a:lnTo>
                <a:lnTo>
                  <a:pt x="4352" y="1625"/>
                </a:lnTo>
                <a:lnTo>
                  <a:pt x="4352" y="1623"/>
                </a:lnTo>
                <a:lnTo>
                  <a:pt x="4354" y="1623"/>
                </a:lnTo>
                <a:lnTo>
                  <a:pt x="4356" y="1623"/>
                </a:lnTo>
                <a:lnTo>
                  <a:pt x="4360" y="1625"/>
                </a:lnTo>
                <a:lnTo>
                  <a:pt x="4360" y="1625"/>
                </a:lnTo>
                <a:lnTo>
                  <a:pt x="4367" y="1625"/>
                </a:lnTo>
                <a:lnTo>
                  <a:pt x="4369" y="1625"/>
                </a:lnTo>
                <a:lnTo>
                  <a:pt x="4369" y="1625"/>
                </a:lnTo>
                <a:lnTo>
                  <a:pt x="4371" y="1625"/>
                </a:lnTo>
                <a:lnTo>
                  <a:pt x="4373" y="1625"/>
                </a:lnTo>
                <a:lnTo>
                  <a:pt x="4375" y="1625"/>
                </a:lnTo>
                <a:lnTo>
                  <a:pt x="4379" y="1625"/>
                </a:lnTo>
                <a:lnTo>
                  <a:pt x="4388" y="1625"/>
                </a:lnTo>
                <a:lnTo>
                  <a:pt x="4390" y="1625"/>
                </a:lnTo>
                <a:lnTo>
                  <a:pt x="4392" y="1625"/>
                </a:lnTo>
                <a:lnTo>
                  <a:pt x="4392" y="1625"/>
                </a:lnTo>
                <a:lnTo>
                  <a:pt x="4394" y="1627"/>
                </a:lnTo>
                <a:lnTo>
                  <a:pt x="4394" y="1627"/>
                </a:lnTo>
                <a:lnTo>
                  <a:pt x="4398" y="1627"/>
                </a:lnTo>
                <a:lnTo>
                  <a:pt x="4398" y="1627"/>
                </a:lnTo>
                <a:lnTo>
                  <a:pt x="4400" y="1627"/>
                </a:lnTo>
                <a:lnTo>
                  <a:pt x="4406" y="1625"/>
                </a:lnTo>
                <a:lnTo>
                  <a:pt x="4406" y="1625"/>
                </a:lnTo>
                <a:lnTo>
                  <a:pt x="4409" y="1625"/>
                </a:lnTo>
                <a:lnTo>
                  <a:pt x="4411" y="1625"/>
                </a:lnTo>
                <a:lnTo>
                  <a:pt x="4411" y="1625"/>
                </a:lnTo>
                <a:lnTo>
                  <a:pt x="4411" y="1623"/>
                </a:lnTo>
                <a:lnTo>
                  <a:pt x="4413" y="1621"/>
                </a:lnTo>
                <a:lnTo>
                  <a:pt x="4413" y="1621"/>
                </a:lnTo>
                <a:lnTo>
                  <a:pt x="4415" y="1619"/>
                </a:lnTo>
                <a:lnTo>
                  <a:pt x="4417" y="1617"/>
                </a:lnTo>
                <a:lnTo>
                  <a:pt x="4419" y="1617"/>
                </a:lnTo>
                <a:lnTo>
                  <a:pt x="4419" y="1614"/>
                </a:lnTo>
                <a:lnTo>
                  <a:pt x="4421" y="1612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10"/>
                </a:lnTo>
                <a:lnTo>
                  <a:pt x="4421" y="1608"/>
                </a:lnTo>
                <a:lnTo>
                  <a:pt x="4421" y="1606"/>
                </a:lnTo>
                <a:lnTo>
                  <a:pt x="4419" y="1606"/>
                </a:lnTo>
                <a:lnTo>
                  <a:pt x="4417" y="1608"/>
                </a:lnTo>
                <a:lnTo>
                  <a:pt x="4417" y="1608"/>
                </a:lnTo>
                <a:lnTo>
                  <a:pt x="4415" y="1610"/>
                </a:lnTo>
                <a:lnTo>
                  <a:pt x="4415" y="1610"/>
                </a:lnTo>
                <a:lnTo>
                  <a:pt x="4413" y="1610"/>
                </a:lnTo>
                <a:lnTo>
                  <a:pt x="4413" y="1610"/>
                </a:lnTo>
                <a:lnTo>
                  <a:pt x="4413" y="1612"/>
                </a:lnTo>
                <a:lnTo>
                  <a:pt x="4413" y="1614"/>
                </a:lnTo>
                <a:lnTo>
                  <a:pt x="4411" y="1614"/>
                </a:lnTo>
                <a:lnTo>
                  <a:pt x="4409" y="1617"/>
                </a:lnTo>
                <a:lnTo>
                  <a:pt x="4402" y="1619"/>
                </a:lnTo>
                <a:lnTo>
                  <a:pt x="4402" y="1619"/>
                </a:lnTo>
                <a:lnTo>
                  <a:pt x="4394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90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8" y="1619"/>
                </a:lnTo>
                <a:lnTo>
                  <a:pt x="4385" y="1619"/>
                </a:lnTo>
                <a:lnTo>
                  <a:pt x="4383" y="1617"/>
                </a:lnTo>
                <a:lnTo>
                  <a:pt x="4381" y="1617"/>
                </a:lnTo>
                <a:lnTo>
                  <a:pt x="4377" y="1617"/>
                </a:lnTo>
                <a:lnTo>
                  <a:pt x="4373" y="1617"/>
                </a:lnTo>
                <a:lnTo>
                  <a:pt x="4369" y="1617"/>
                </a:lnTo>
                <a:lnTo>
                  <a:pt x="4369" y="1617"/>
                </a:lnTo>
                <a:lnTo>
                  <a:pt x="4369" y="1614"/>
                </a:lnTo>
                <a:lnTo>
                  <a:pt x="4367" y="1614"/>
                </a:lnTo>
                <a:lnTo>
                  <a:pt x="4367" y="1614"/>
                </a:lnTo>
                <a:lnTo>
                  <a:pt x="4367" y="1612"/>
                </a:lnTo>
                <a:lnTo>
                  <a:pt x="4367" y="1612"/>
                </a:lnTo>
                <a:lnTo>
                  <a:pt x="4365" y="1612"/>
                </a:lnTo>
                <a:lnTo>
                  <a:pt x="4365" y="1612"/>
                </a:lnTo>
                <a:lnTo>
                  <a:pt x="4362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60" y="1612"/>
                </a:lnTo>
                <a:lnTo>
                  <a:pt x="4358" y="1612"/>
                </a:lnTo>
                <a:lnTo>
                  <a:pt x="4358" y="1614"/>
                </a:lnTo>
                <a:lnTo>
                  <a:pt x="4356" y="1617"/>
                </a:lnTo>
                <a:lnTo>
                  <a:pt x="4356" y="1617"/>
                </a:lnTo>
                <a:lnTo>
                  <a:pt x="4356" y="1619"/>
                </a:lnTo>
                <a:lnTo>
                  <a:pt x="4356" y="1619"/>
                </a:lnTo>
                <a:lnTo>
                  <a:pt x="4354" y="1619"/>
                </a:lnTo>
                <a:lnTo>
                  <a:pt x="4354" y="1619"/>
                </a:lnTo>
                <a:lnTo>
                  <a:pt x="4352" y="1619"/>
                </a:lnTo>
                <a:lnTo>
                  <a:pt x="4352" y="1619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7"/>
                </a:lnTo>
                <a:lnTo>
                  <a:pt x="4350" y="1619"/>
                </a:lnTo>
                <a:lnTo>
                  <a:pt x="4348" y="1621"/>
                </a:lnTo>
                <a:lnTo>
                  <a:pt x="4348" y="1621"/>
                </a:lnTo>
                <a:lnTo>
                  <a:pt x="4348" y="1621"/>
                </a:lnTo>
                <a:lnTo>
                  <a:pt x="4346" y="1623"/>
                </a:lnTo>
                <a:lnTo>
                  <a:pt x="4346" y="1623"/>
                </a:lnTo>
                <a:lnTo>
                  <a:pt x="4346" y="1625"/>
                </a:lnTo>
                <a:lnTo>
                  <a:pt x="4344" y="1627"/>
                </a:lnTo>
                <a:lnTo>
                  <a:pt x="4344" y="1629"/>
                </a:lnTo>
                <a:lnTo>
                  <a:pt x="4344" y="1631"/>
                </a:lnTo>
                <a:lnTo>
                  <a:pt x="4344" y="1631"/>
                </a:lnTo>
                <a:lnTo>
                  <a:pt x="4344" y="1631"/>
                </a:lnTo>
                <a:lnTo>
                  <a:pt x="4341" y="1631"/>
                </a:lnTo>
                <a:lnTo>
                  <a:pt x="4341" y="1633"/>
                </a:lnTo>
                <a:lnTo>
                  <a:pt x="4344" y="1638"/>
                </a:lnTo>
                <a:lnTo>
                  <a:pt x="4344" y="1642"/>
                </a:lnTo>
                <a:lnTo>
                  <a:pt x="4344" y="1642"/>
                </a:lnTo>
                <a:lnTo>
                  <a:pt x="4344" y="1644"/>
                </a:lnTo>
                <a:lnTo>
                  <a:pt x="4344" y="1642"/>
                </a:lnTo>
                <a:lnTo>
                  <a:pt x="4341" y="1642"/>
                </a:lnTo>
                <a:lnTo>
                  <a:pt x="4341" y="1642"/>
                </a:lnTo>
                <a:lnTo>
                  <a:pt x="4339" y="1644"/>
                </a:lnTo>
                <a:close/>
                <a:moveTo>
                  <a:pt x="4444" y="1577"/>
                </a:moveTo>
                <a:lnTo>
                  <a:pt x="4444" y="1577"/>
                </a:lnTo>
                <a:lnTo>
                  <a:pt x="4444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6" y="1577"/>
                </a:lnTo>
                <a:lnTo>
                  <a:pt x="4444" y="1577"/>
                </a:lnTo>
                <a:lnTo>
                  <a:pt x="4444" y="1577"/>
                </a:lnTo>
                <a:close/>
                <a:moveTo>
                  <a:pt x="4415" y="1499"/>
                </a:moveTo>
                <a:lnTo>
                  <a:pt x="4413" y="1499"/>
                </a:lnTo>
                <a:lnTo>
                  <a:pt x="4413" y="1499"/>
                </a:lnTo>
                <a:lnTo>
                  <a:pt x="4415" y="1499"/>
                </a:lnTo>
                <a:lnTo>
                  <a:pt x="4415" y="1501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lnTo>
                  <a:pt x="4415" y="1499"/>
                </a:lnTo>
                <a:close/>
                <a:moveTo>
                  <a:pt x="4442" y="1573"/>
                </a:moveTo>
                <a:lnTo>
                  <a:pt x="4442" y="1575"/>
                </a:lnTo>
                <a:lnTo>
                  <a:pt x="4444" y="1577"/>
                </a:lnTo>
                <a:lnTo>
                  <a:pt x="4444" y="1575"/>
                </a:lnTo>
                <a:lnTo>
                  <a:pt x="4444" y="1575"/>
                </a:lnTo>
                <a:lnTo>
                  <a:pt x="4442" y="1575"/>
                </a:lnTo>
                <a:lnTo>
                  <a:pt x="4442" y="1573"/>
                </a:lnTo>
                <a:close/>
                <a:moveTo>
                  <a:pt x="4375" y="1436"/>
                </a:moveTo>
                <a:lnTo>
                  <a:pt x="4375" y="1436"/>
                </a:lnTo>
                <a:lnTo>
                  <a:pt x="4373" y="1436"/>
                </a:lnTo>
                <a:lnTo>
                  <a:pt x="4373" y="1436"/>
                </a:lnTo>
                <a:lnTo>
                  <a:pt x="4373" y="1438"/>
                </a:lnTo>
                <a:lnTo>
                  <a:pt x="4373" y="1438"/>
                </a:lnTo>
                <a:lnTo>
                  <a:pt x="4373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5" y="1440"/>
                </a:lnTo>
                <a:lnTo>
                  <a:pt x="4377" y="1438"/>
                </a:lnTo>
                <a:lnTo>
                  <a:pt x="4377" y="1438"/>
                </a:lnTo>
                <a:lnTo>
                  <a:pt x="4377" y="1436"/>
                </a:lnTo>
                <a:lnTo>
                  <a:pt x="4375" y="1436"/>
                </a:lnTo>
                <a:close/>
                <a:moveTo>
                  <a:pt x="4415" y="1463"/>
                </a:moveTo>
                <a:lnTo>
                  <a:pt x="4417" y="1466"/>
                </a:lnTo>
                <a:lnTo>
                  <a:pt x="4417" y="1463"/>
                </a:lnTo>
                <a:lnTo>
                  <a:pt x="4417" y="1463"/>
                </a:lnTo>
                <a:lnTo>
                  <a:pt x="4415" y="1463"/>
                </a:lnTo>
                <a:lnTo>
                  <a:pt x="4415" y="1461"/>
                </a:lnTo>
                <a:lnTo>
                  <a:pt x="4415" y="1463"/>
                </a:lnTo>
                <a:lnTo>
                  <a:pt x="4415" y="1463"/>
                </a:lnTo>
                <a:lnTo>
                  <a:pt x="4415" y="1463"/>
                </a:lnTo>
                <a:close/>
                <a:moveTo>
                  <a:pt x="4411" y="1466"/>
                </a:moveTo>
                <a:lnTo>
                  <a:pt x="4413" y="1466"/>
                </a:lnTo>
                <a:lnTo>
                  <a:pt x="4413" y="1466"/>
                </a:lnTo>
                <a:lnTo>
                  <a:pt x="4413" y="1463"/>
                </a:lnTo>
                <a:lnTo>
                  <a:pt x="4411" y="1463"/>
                </a:lnTo>
                <a:lnTo>
                  <a:pt x="4411" y="1463"/>
                </a:lnTo>
                <a:lnTo>
                  <a:pt x="4409" y="1463"/>
                </a:lnTo>
                <a:lnTo>
                  <a:pt x="4411" y="1466"/>
                </a:lnTo>
                <a:lnTo>
                  <a:pt x="4411" y="1466"/>
                </a:lnTo>
                <a:close/>
                <a:moveTo>
                  <a:pt x="4375" y="1459"/>
                </a:moveTo>
                <a:lnTo>
                  <a:pt x="4375" y="1459"/>
                </a:lnTo>
                <a:lnTo>
                  <a:pt x="4373" y="1459"/>
                </a:lnTo>
                <a:lnTo>
                  <a:pt x="4373" y="1461"/>
                </a:lnTo>
                <a:lnTo>
                  <a:pt x="4375" y="1461"/>
                </a:lnTo>
                <a:lnTo>
                  <a:pt x="4377" y="1461"/>
                </a:lnTo>
                <a:lnTo>
                  <a:pt x="4377" y="1463"/>
                </a:lnTo>
                <a:lnTo>
                  <a:pt x="4377" y="1463"/>
                </a:lnTo>
                <a:lnTo>
                  <a:pt x="4375" y="1468"/>
                </a:lnTo>
                <a:lnTo>
                  <a:pt x="4375" y="1472"/>
                </a:lnTo>
                <a:lnTo>
                  <a:pt x="4375" y="1472"/>
                </a:lnTo>
                <a:lnTo>
                  <a:pt x="4375" y="1474"/>
                </a:lnTo>
                <a:lnTo>
                  <a:pt x="4375" y="1476"/>
                </a:lnTo>
                <a:lnTo>
                  <a:pt x="4375" y="1476"/>
                </a:lnTo>
                <a:lnTo>
                  <a:pt x="4375" y="1478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5" y="1480"/>
                </a:lnTo>
                <a:lnTo>
                  <a:pt x="4377" y="1478"/>
                </a:lnTo>
                <a:lnTo>
                  <a:pt x="4377" y="1478"/>
                </a:lnTo>
                <a:lnTo>
                  <a:pt x="4383" y="1476"/>
                </a:lnTo>
                <a:lnTo>
                  <a:pt x="4385" y="1476"/>
                </a:lnTo>
                <a:lnTo>
                  <a:pt x="4385" y="1476"/>
                </a:lnTo>
                <a:lnTo>
                  <a:pt x="4388" y="1474"/>
                </a:lnTo>
                <a:lnTo>
                  <a:pt x="4388" y="1474"/>
                </a:lnTo>
                <a:lnTo>
                  <a:pt x="4388" y="1472"/>
                </a:lnTo>
                <a:lnTo>
                  <a:pt x="4388" y="1472"/>
                </a:lnTo>
                <a:lnTo>
                  <a:pt x="4390" y="1472"/>
                </a:lnTo>
                <a:lnTo>
                  <a:pt x="4390" y="1472"/>
                </a:lnTo>
                <a:lnTo>
                  <a:pt x="4392" y="1470"/>
                </a:lnTo>
                <a:lnTo>
                  <a:pt x="4392" y="1468"/>
                </a:lnTo>
                <a:lnTo>
                  <a:pt x="4392" y="1468"/>
                </a:lnTo>
                <a:lnTo>
                  <a:pt x="4392" y="1466"/>
                </a:lnTo>
                <a:lnTo>
                  <a:pt x="4392" y="1466"/>
                </a:lnTo>
                <a:lnTo>
                  <a:pt x="4392" y="1466"/>
                </a:lnTo>
                <a:lnTo>
                  <a:pt x="4388" y="1466"/>
                </a:lnTo>
                <a:lnTo>
                  <a:pt x="4388" y="1466"/>
                </a:lnTo>
                <a:lnTo>
                  <a:pt x="4390" y="1466"/>
                </a:lnTo>
                <a:lnTo>
                  <a:pt x="4388" y="1463"/>
                </a:lnTo>
                <a:lnTo>
                  <a:pt x="4385" y="1463"/>
                </a:lnTo>
                <a:lnTo>
                  <a:pt x="4383" y="1463"/>
                </a:lnTo>
                <a:lnTo>
                  <a:pt x="4383" y="1463"/>
                </a:lnTo>
                <a:lnTo>
                  <a:pt x="4381" y="1461"/>
                </a:lnTo>
                <a:lnTo>
                  <a:pt x="4379" y="1461"/>
                </a:lnTo>
                <a:lnTo>
                  <a:pt x="4377" y="1459"/>
                </a:lnTo>
                <a:lnTo>
                  <a:pt x="4375" y="1459"/>
                </a:lnTo>
                <a:close/>
                <a:moveTo>
                  <a:pt x="4421" y="1484"/>
                </a:moveTo>
                <a:lnTo>
                  <a:pt x="4421" y="1484"/>
                </a:lnTo>
                <a:lnTo>
                  <a:pt x="4421" y="1487"/>
                </a:lnTo>
                <a:lnTo>
                  <a:pt x="4423" y="1489"/>
                </a:lnTo>
                <a:lnTo>
                  <a:pt x="4423" y="1487"/>
                </a:lnTo>
                <a:lnTo>
                  <a:pt x="4421" y="1484"/>
                </a:lnTo>
                <a:lnTo>
                  <a:pt x="4421" y="1484"/>
                </a:lnTo>
                <a:close/>
                <a:moveTo>
                  <a:pt x="4409" y="1466"/>
                </a:moveTo>
                <a:lnTo>
                  <a:pt x="4409" y="1466"/>
                </a:lnTo>
                <a:lnTo>
                  <a:pt x="4409" y="1468"/>
                </a:lnTo>
                <a:lnTo>
                  <a:pt x="4411" y="1470"/>
                </a:lnTo>
                <a:lnTo>
                  <a:pt x="4411" y="1474"/>
                </a:lnTo>
                <a:lnTo>
                  <a:pt x="4411" y="1474"/>
                </a:lnTo>
                <a:lnTo>
                  <a:pt x="4413" y="1474"/>
                </a:lnTo>
                <a:lnTo>
                  <a:pt x="4413" y="1474"/>
                </a:lnTo>
                <a:lnTo>
                  <a:pt x="4415" y="1474"/>
                </a:lnTo>
                <a:lnTo>
                  <a:pt x="4415" y="1476"/>
                </a:lnTo>
                <a:lnTo>
                  <a:pt x="4415" y="1476"/>
                </a:lnTo>
                <a:lnTo>
                  <a:pt x="4415" y="1478"/>
                </a:lnTo>
                <a:lnTo>
                  <a:pt x="4415" y="1480"/>
                </a:lnTo>
                <a:lnTo>
                  <a:pt x="4415" y="1482"/>
                </a:lnTo>
                <a:lnTo>
                  <a:pt x="4415" y="1482"/>
                </a:lnTo>
                <a:lnTo>
                  <a:pt x="4415" y="1484"/>
                </a:lnTo>
                <a:lnTo>
                  <a:pt x="4417" y="1484"/>
                </a:lnTo>
                <a:lnTo>
                  <a:pt x="4417" y="1487"/>
                </a:lnTo>
                <a:lnTo>
                  <a:pt x="4419" y="1487"/>
                </a:lnTo>
                <a:lnTo>
                  <a:pt x="4419" y="1484"/>
                </a:lnTo>
                <a:lnTo>
                  <a:pt x="4419" y="1484"/>
                </a:lnTo>
                <a:lnTo>
                  <a:pt x="4419" y="1482"/>
                </a:lnTo>
                <a:lnTo>
                  <a:pt x="4419" y="1482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4"/>
                </a:lnTo>
                <a:lnTo>
                  <a:pt x="4421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3" y="1482"/>
                </a:lnTo>
                <a:lnTo>
                  <a:pt x="4421" y="1480"/>
                </a:lnTo>
                <a:lnTo>
                  <a:pt x="4421" y="1478"/>
                </a:lnTo>
                <a:lnTo>
                  <a:pt x="4421" y="1478"/>
                </a:lnTo>
                <a:lnTo>
                  <a:pt x="4421" y="1478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6"/>
                </a:lnTo>
                <a:lnTo>
                  <a:pt x="4419" y="1474"/>
                </a:lnTo>
                <a:lnTo>
                  <a:pt x="4419" y="1470"/>
                </a:lnTo>
                <a:lnTo>
                  <a:pt x="4419" y="1470"/>
                </a:lnTo>
                <a:lnTo>
                  <a:pt x="4419" y="1470"/>
                </a:lnTo>
                <a:lnTo>
                  <a:pt x="4417" y="1468"/>
                </a:lnTo>
                <a:lnTo>
                  <a:pt x="4417" y="1468"/>
                </a:lnTo>
                <a:lnTo>
                  <a:pt x="4415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3" y="1468"/>
                </a:lnTo>
                <a:lnTo>
                  <a:pt x="4411" y="1466"/>
                </a:lnTo>
                <a:lnTo>
                  <a:pt x="4411" y="1466"/>
                </a:lnTo>
                <a:lnTo>
                  <a:pt x="4409" y="1466"/>
                </a:lnTo>
                <a:lnTo>
                  <a:pt x="4409" y="1466"/>
                </a:lnTo>
                <a:lnTo>
                  <a:pt x="4409" y="1466"/>
                </a:lnTo>
                <a:close/>
                <a:moveTo>
                  <a:pt x="4383" y="1453"/>
                </a:moveTo>
                <a:lnTo>
                  <a:pt x="4385" y="1453"/>
                </a:lnTo>
                <a:lnTo>
                  <a:pt x="4385" y="1453"/>
                </a:lnTo>
                <a:lnTo>
                  <a:pt x="4385" y="1451"/>
                </a:lnTo>
                <a:lnTo>
                  <a:pt x="4383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1" y="1451"/>
                </a:lnTo>
                <a:lnTo>
                  <a:pt x="4383" y="1453"/>
                </a:lnTo>
                <a:lnTo>
                  <a:pt x="4383" y="1453"/>
                </a:lnTo>
                <a:close/>
                <a:moveTo>
                  <a:pt x="4379" y="1451"/>
                </a:moveTo>
                <a:lnTo>
                  <a:pt x="4379" y="1449"/>
                </a:lnTo>
                <a:lnTo>
                  <a:pt x="4379" y="1449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lnTo>
                  <a:pt x="4379" y="1451"/>
                </a:lnTo>
                <a:close/>
                <a:moveTo>
                  <a:pt x="4400" y="1453"/>
                </a:moveTo>
                <a:lnTo>
                  <a:pt x="4400" y="1451"/>
                </a:lnTo>
                <a:lnTo>
                  <a:pt x="4400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398" y="1449"/>
                </a:lnTo>
                <a:lnTo>
                  <a:pt x="4400" y="1453"/>
                </a:lnTo>
                <a:lnTo>
                  <a:pt x="4400" y="1453"/>
                </a:lnTo>
                <a:close/>
                <a:moveTo>
                  <a:pt x="4398" y="1451"/>
                </a:moveTo>
                <a:lnTo>
                  <a:pt x="4396" y="1451"/>
                </a:lnTo>
                <a:lnTo>
                  <a:pt x="4394" y="1451"/>
                </a:lnTo>
                <a:lnTo>
                  <a:pt x="4394" y="1449"/>
                </a:lnTo>
                <a:lnTo>
                  <a:pt x="4394" y="1451"/>
                </a:lnTo>
                <a:lnTo>
                  <a:pt x="4394" y="1453"/>
                </a:lnTo>
                <a:lnTo>
                  <a:pt x="4394" y="1453"/>
                </a:lnTo>
                <a:lnTo>
                  <a:pt x="4392" y="1457"/>
                </a:lnTo>
                <a:lnTo>
                  <a:pt x="4392" y="1459"/>
                </a:lnTo>
                <a:lnTo>
                  <a:pt x="4392" y="1459"/>
                </a:lnTo>
                <a:lnTo>
                  <a:pt x="4394" y="1457"/>
                </a:lnTo>
                <a:lnTo>
                  <a:pt x="4396" y="1455"/>
                </a:lnTo>
                <a:lnTo>
                  <a:pt x="4396" y="1455"/>
                </a:lnTo>
                <a:lnTo>
                  <a:pt x="4398" y="1455"/>
                </a:lnTo>
                <a:lnTo>
                  <a:pt x="4398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7"/>
                </a:lnTo>
                <a:lnTo>
                  <a:pt x="4400" y="1459"/>
                </a:lnTo>
                <a:lnTo>
                  <a:pt x="4400" y="1459"/>
                </a:lnTo>
                <a:lnTo>
                  <a:pt x="4402" y="1459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61"/>
                </a:lnTo>
                <a:lnTo>
                  <a:pt x="4404" y="1459"/>
                </a:lnTo>
                <a:lnTo>
                  <a:pt x="4402" y="1455"/>
                </a:lnTo>
                <a:lnTo>
                  <a:pt x="4400" y="1453"/>
                </a:lnTo>
                <a:lnTo>
                  <a:pt x="4398" y="1453"/>
                </a:lnTo>
                <a:lnTo>
                  <a:pt x="4398" y="1451"/>
                </a:lnTo>
                <a:close/>
                <a:moveTo>
                  <a:pt x="4444" y="1573"/>
                </a:moveTo>
                <a:lnTo>
                  <a:pt x="4444" y="1573"/>
                </a:lnTo>
                <a:lnTo>
                  <a:pt x="4444" y="1573"/>
                </a:lnTo>
                <a:lnTo>
                  <a:pt x="4444" y="1573"/>
                </a:lnTo>
                <a:lnTo>
                  <a:pt x="4446" y="1570"/>
                </a:lnTo>
                <a:lnTo>
                  <a:pt x="4446" y="1570"/>
                </a:lnTo>
                <a:lnTo>
                  <a:pt x="4446" y="1568"/>
                </a:lnTo>
                <a:lnTo>
                  <a:pt x="4446" y="1566"/>
                </a:lnTo>
                <a:lnTo>
                  <a:pt x="4444" y="1566"/>
                </a:lnTo>
                <a:lnTo>
                  <a:pt x="4444" y="1566"/>
                </a:lnTo>
                <a:lnTo>
                  <a:pt x="4444" y="1568"/>
                </a:lnTo>
                <a:lnTo>
                  <a:pt x="4444" y="1568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0"/>
                </a:lnTo>
                <a:lnTo>
                  <a:pt x="4444" y="1573"/>
                </a:lnTo>
                <a:close/>
                <a:moveTo>
                  <a:pt x="4714" y="2210"/>
                </a:moveTo>
                <a:lnTo>
                  <a:pt x="4714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0"/>
                </a:lnTo>
                <a:lnTo>
                  <a:pt x="4712" y="2212"/>
                </a:lnTo>
                <a:lnTo>
                  <a:pt x="4714" y="2210"/>
                </a:lnTo>
                <a:close/>
                <a:moveTo>
                  <a:pt x="4710" y="2212"/>
                </a:moveTo>
                <a:lnTo>
                  <a:pt x="4712" y="2212"/>
                </a:lnTo>
                <a:lnTo>
                  <a:pt x="4714" y="2214"/>
                </a:lnTo>
                <a:lnTo>
                  <a:pt x="4714" y="2214"/>
                </a:lnTo>
                <a:lnTo>
                  <a:pt x="4712" y="2212"/>
                </a:lnTo>
                <a:lnTo>
                  <a:pt x="4712" y="2212"/>
                </a:lnTo>
                <a:lnTo>
                  <a:pt x="4712" y="2212"/>
                </a:lnTo>
                <a:lnTo>
                  <a:pt x="4710" y="2212"/>
                </a:lnTo>
                <a:close/>
                <a:moveTo>
                  <a:pt x="4756" y="2237"/>
                </a:moveTo>
                <a:lnTo>
                  <a:pt x="4756" y="2237"/>
                </a:lnTo>
                <a:lnTo>
                  <a:pt x="4754" y="2237"/>
                </a:lnTo>
                <a:lnTo>
                  <a:pt x="4752" y="2233"/>
                </a:lnTo>
                <a:lnTo>
                  <a:pt x="4750" y="2233"/>
                </a:lnTo>
                <a:lnTo>
                  <a:pt x="4750" y="2235"/>
                </a:lnTo>
                <a:lnTo>
                  <a:pt x="4748" y="2235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0" y="2237"/>
                </a:lnTo>
                <a:lnTo>
                  <a:pt x="4752" y="2241"/>
                </a:lnTo>
                <a:lnTo>
                  <a:pt x="4752" y="2241"/>
                </a:lnTo>
                <a:lnTo>
                  <a:pt x="4752" y="2241"/>
                </a:lnTo>
                <a:lnTo>
                  <a:pt x="4754" y="2241"/>
                </a:lnTo>
                <a:lnTo>
                  <a:pt x="4754" y="2241"/>
                </a:lnTo>
                <a:lnTo>
                  <a:pt x="4756" y="2241"/>
                </a:lnTo>
                <a:lnTo>
                  <a:pt x="4756" y="2241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9"/>
                </a:lnTo>
                <a:lnTo>
                  <a:pt x="4756" y="2237"/>
                </a:lnTo>
                <a:close/>
                <a:moveTo>
                  <a:pt x="4756" y="2243"/>
                </a:moveTo>
                <a:lnTo>
                  <a:pt x="4754" y="2243"/>
                </a:lnTo>
                <a:lnTo>
                  <a:pt x="4752" y="2243"/>
                </a:lnTo>
                <a:lnTo>
                  <a:pt x="4752" y="2243"/>
                </a:lnTo>
                <a:lnTo>
                  <a:pt x="4752" y="2245"/>
                </a:lnTo>
                <a:lnTo>
                  <a:pt x="4754" y="2245"/>
                </a:lnTo>
                <a:lnTo>
                  <a:pt x="4754" y="2245"/>
                </a:lnTo>
                <a:lnTo>
                  <a:pt x="4756" y="2245"/>
                </a:lnTo>
                <a:lnTo>
                  <a:pt x="4756" y="2245"/>
                </a:lnTo>
                <a:lnTo>
                  <a:pt x="4758" y="2245"/>
                </a:lnTo>
                <a:lnTo>
                  <a:pt x="4758" y="2245"/>
                </a:lnTo>
                <a:lnTo>
                  <a:pt x="4758" y="2243"/>
                </a:lnTo>
                <a:lnTo>
                  <a:pt x="4756" y="2243"/>
                </a:lnTo>
                <a:close/>
                <a:moveTo>
                  <a:pt x="4754" y="2245"/>
                </a:moveTo>
                <a:lnTo>
                  <a:pt x="4754" y="2245"/>
                </a:lnTo>
                <a:lnTo>
                  <a:pt x="4754" y="2245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8"/>
                </a:lnTo>
                <a:lnTo>
                  <a:pt x="4754" y="2245"/>
                </a:lnTo>
                <a:close/>
                <a:moveTo>
                  <a:pt x="4706" y="2245"/>
                </a:moveTo>
                <a:lnTo>
                  <a:pt x="4706" y="2245"/>
                </a:lnTo>
                <a:lnTo>
                  <a:pt x="4706" y="2245"/>
                </a:lnTo>
                <a:lnTo>
                  <a:pt x="4704" y="2245"/>
                </a:lnTo>
                <a:lnTo>
                  <a:pt x="4704" y="2245"/>
                </a:lnTo>
                <a:lnTo>
                  <a:pt x="4704" y="2248"/>
                </a:lnTo>
                <a:lnTo>
                  <a:pt x="4706" y="2245"/>
                </a:lnTo>
                <a:close/>
                <a:moveTo>
                  <a:pt x="4696" y="2235"/>
                </a:moveTo>
                <a:lnTo>
                  <a:pt x="4696" y="2231"/>
                </a:lnTo>
                <a:lnTo>
                  <a:pt x="4693" y="2231"/>
                </a:lnTo>
                <a:lnTo>
                  <a:pt x="4693" y="2231"/>
                </a:lnTo>
                <a:lnTo>
                  <a:pt x="4693" y="2233"/>
                </a:lnTo>
                <a:lnTo>
                  <a:pt x="4691" y="2233"/>
                </a:lnTo>
                <a:lnTo>
                  <a:pt x="4691" y="2233"/>
                </a:lnTo>
                <a:lnTo>
                  <a:pt x="4691" y="2235"/>
                </a:lnTo>
                <a:lnTo>
                  <a:pt x="4691" y="2237"/>
                </a:lnTo>
                <a:lnTo>
                  <a:pt x="4691" y="2237"/>
                </a:lnTo>
                <a:lnTo>
                  <a:pt x="4691" y="2239"/>
                </a:lnTo>
                <a:lnTo>
                  <a:pt x="4691" y="2239"/>
                </a:lnTo>
                <a:lnTo>
                  <a:pt x="4693" y="2239"/>
                </a:lnTo>
                <a:lnTo>
                  <a:pt x="4693" y="2239"/>
                </a:lnTo>
                <a:lnTo>
                  <a:pt x="4696" y="2237"/>
                </a:lnTo>
                <a:lnTo>
                  <a:pt x="4696" y="2237"/>
                </a:lnTo>
                <a:lnTo>
                  <a:pt x="4696" y="2235"/>
                </a:lnTo>
                <a:lnTo>
                  <a:pt x="4696" y="2235"/>
                </a:lnTo>
                <a:close/>
                <a:moveTo>
                  <a:pt x="4756" y="2275"/>
                </a:moveTo>
                <a:lnTo>
                  <a:pt x="4756" y="2273"/>
                </a:lnTo>
                <a:lnTo>
                  <a:pt x="4756" y="2273"/>
                </a:lnTo>
                <a:lnTo>
                  <a:pt x="4756" y="2273"/>
                </a:lnTo>
                <a:lnTo>
                  <a:pt x="4756" y="2271"/>
                </a:lnTo>
                <a:lnTo>
                  <a:pt x="4756" y="2269"/>
                </a:lnTo>
                <a:lnTo>
                  <a:pt x="4756" y="2266"/>
                </a:lnTo>
                <a:lnTo>
                  <a:pt x="4756" y="2264"/>
                </a:lnTo>
                <a:lnTo>
                  <a:pt x="4756" y="2262"/>
                </a:lnTo>
                <a:lnTo>
                  <a:pt x="4756" y="2260"/>
                </a:lnTo>
                <a:lnTo>
                  <a:pt x="4756" y="2258"/>
                </a:lnTo>
                <a:lnTo>
                  <a:pt x="4756" y="2258"/>
                </a:lnTo>
                <a:lnTo>
                  <a:pt x="4756" y="2256"/>
                </a:lnTo>
                <a:lnTo>
                  <a:pt x="4756" y="2254"/>
                </a:lnTo>
                <a:lnTo>
                  <a:pt x="4754" y="2252"/>
                </a:lnTo>
                <a:lnTo>
                  <a:pt x="4752" y="2252"/>
                </a:lnTo>
                <a:lnTo>
                  <a:pt x="4752" y="2252"/>
                </a:lnTo>
                <a:lnTo>
                  <a:pt x="4750" y="2252"/>
                </a:lnTo>
                <a:lnTo>
                  <a:pt x="4750" y="2252"/>
                </a:lnTo>
                <a:lnTo>
                  <a:pt x="4746" y="2252"/>
                </a:lnTo>
                <a:lnTo>
                  <a:pt x="4746" y="2252"/>
                </a:lnTo>
                <a:lnTo>
                  <a:pt x="4744" y="2254"/>
                </a:lnTo>
                <a:lnTo>
                  <a:pt x="4744" y="2254"/>
                </a:lnTo>
                <a:lnTo>
                  <a:pt x="4744" y="2254"/>
                </a:lnTo>
                <a:lnTo>
                  <a:pt x="4742" y="2254"/>
                </a:lnTo>
                <a:lnTo>
                  <a:pt x="4742" y="2254"/>
                </a:lnTo>
                <a:lnTo>
                  <a:pt x="4740" y="2254"/>
                </a:lnTo>
                <a:lnTo>
                  <a:pt x="4740" y="2254"/>
                </a:lnTo>
                <a:lnTo>
                  <a:pt x="4737" y="2254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6"/>
                </a:lnTo>
                <a:lnTo>
                  <a:pt x="4735" y="2258"/>
                </a:lnTo>
                <a:lnTo>
                  <a:pt x="4733" y="2256"/>
                </a:lnTo>
                <a:lnTo>
                  <a:pt x="4733" y="2256"/>
                </a:lnTo>
                <a:lnTo>
                  <a:pt x="4733" y="2256"/>
                </a:lnTo>
                <a:lnTo>
                  <a:pt x="4731" y="2258"/>
                </a:lnTo>
                <a:lnTo>
                  <a:pt x="4727" y="2258"/>
                </a:lnTo>
                <a:lnTo>
                  <a:pt x="4725" y="2256"/>
                </a:lnTo>
                <a:lnTo>
                  <a:pt x="4721" y="2256"/>
                </a:lnTo>
                <a:lnTo>
                  <a:pt x="4719" y="2254"/>
                </a:lnTo>
                <a:lnTo>
                  <a:pt x="4719" y="2254"/>
                </a:lnTo>
                <a:lnTo>
                  <a:pt x="4719" y="2254"/>
                </a:lnTo>
                <a:lnTo>
                  <a:pt x="4717" y="2254"/>
                </a:lnTo>
                <a:lnTo>
                  <a:pt x="4717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4" y="2252"/>
                </a:lnTo>
                <a:lnTo>
                  <a:pt x="4712" y="2252"/>
                </a:lnTo>
                <a:lnTo>
                  <a:pt x="4712" y="2250"/>
                </a:lnTo>
                <a:lnTo>
                  <a:pt x="4710" y="2252"/>
                </a:lnTo>
                <a:lnTo>
                  <a:pt x="4708" y="2252"/>
                </a:lnTo>
                <a:lnTo>
                  <a:pt x="4706" y="2250"/>
                </a:lnTo>
                <a:lnTo>
                  <a:pt x="4704" y="2250"/>
                </a:lnTo>
                <a:lnTo>
                  <a:pt x="4704" y="2252"/>
                </a:lnTo>
                <a:lnTo>
                  <a:pt x="4704" y="2254"/>
                </a:lnTo>
                <a:lnTo>
                  <a:pt x="4704" y="2256"/>
                </a:lnTo>
                <a:lnTo>
                  <a:pt x="4704" y="2258"/>
                </a:lnTo>
                <a:lnTo>
                  <a:pt x="4704" y="2260"/>
                </a:lnTo>
                <a:lnTo>
                  <a:pt x="4704" y="2262"/>
                </a:lnTo>
                <a:lnTo>
                  <a:pt x="4706" y="2262"/>
                </a:lnTo>
                <a:lnTo>
                  <a:pt x="4708" y="2266"/>
                </a:lnTo>
                <a:lnTo>
                  <a:pt x="4708" y="2269"/>
                </a:lnTo>
                <a:lnTo>
                  <a:pt x="4712" y="2273"/>
                </a:lnTo>
                <a:lnTo>
                  <a:pt x="4712" y="2273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2" y="2275"/>
                </a:lnTo>
                <a:lnTo>
                  <a:pt x="4714" y="2275"/>
                </a:lnTo>
                <a:lnTo>
                  <a:pt x="4717" y="2279"/>
                </a:lnTo>
                <a:lnTo>
                  <a:pt x="4717" y="2279"/>
                </a:lnTo>
                <a:lnTo>
                  <a:pt x="4714" y="2281"/>
                </a:lnTo>
                <a:lnTo>
                  <a:pt x="4714" y="2279"/>
                </a:lnTo>
                <a:lnTo>
                  <a:pt x="4714" y="2277"/>
                </a:lnTo>
                <a:lnTo>
                  <a:pt x="4710" y="2275"/>
                </a:lnTo>
                <a:lnTo>
                  <a:pt x="4712" y="2279"/>
                </a:lnTo>
                <a:lnTo>
                  <a:pt x="4712" y="2281"/>
                </a:lnTo>
                <a:lnTo>
                  <a:pt x="4714" y="2287"/>
                </a:lnTo>
                <a:lnTo>
                  <a:pt x="4717" y="2287"/>
                </a:lnTo>
                <a:lnTo>
                  <a:pt x="4717" y="2290"/>
                </a:lnTo>
                <a:lnTo>
                  <a:pt x="4717" y="2290"/>
                </a:lnTo>
                <a:lnTo>
                  <a:pt x="4719" y="2290"/>
                </a:lnTo>
                <a:lnTo>
                  <a:pt x="4721" y="2294"/>
                </a:lnTo>
                <a:lnTo>
                  <a:pt x="4721" y="2294"/>
                </a:lnTo>
                <a:lnTo>
                  <a:pt x="4723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5" y="2294"/>
                </a:lnTo>
                <a:lnTo>
                  <a:pt x="4727" y="2296"/>
                </a:lnTo>
                <a:lnTo>
                  <a:pt x="4725" y="2296"/>
                </a:lnTo>
                <a:lnTo>
                  <a:pt x="4723" y="2296"/>
                </a:lnTo>
                <a:lnTo>
                  <a:pt x="4723" y="2296"/>
                </a:lnTo>
                <a:lnTo>
                  <a:pt x="4723" y="2298"/>
                </a:lnTo>
                <a:lnTo>
                  <a:pt x="4723" y="2298"/>
                </a:lnTo>
                <a:lnTo>
                  <a:pt x="4725" y="2298"/>
                </a:lnTo>
                <a:lnTo>
                  <a:pt x="4729" y="2298"/>
                </a:lnTo>
                <a:lnTo>
                  <a:pt x="4731" y="2298"/>
                </a:lnTo>
                <a:lnTo>
                  <a:pt x="4733" y="2300"/>
                </a:lnTo>
                <a:lnTo>
                  <a:pt x="4735" y="2300"/>
                </a:lnTo>
                <a:lnTo>
                  <a:pt x="4735" y="2300"/>
                </a:lnTo>
                <a:lnTo>
                  <a:pt x="4737" y="2298"/>
                </a:lnTo>
                <a:lnTo>
                  <a:pt x="4737" y="2296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4"/>
                </a:lnTo>
                <a:lnTo>
                  <a:pt x="4737" y="2292"/>
                </a:lnTo>
                <a:lnTo>
                  <a:pt x="4737" y="2292"/>
                </a:lnTo>
                <a:lnTo>
                  <a:pt x="4740" y="2294"/>
                </a:lnTo>
                <a:lnTo>
                  <a:pt x="4742" y="2294"/>
                </a:lnTo>
                <a:lnTo>
                  <a:pt x="4742" y="2292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90"/>
                </a:lnTo>
                <a:lnTo>
                  <a:pt x="4742" y="2287"/>
                </a:lnTo>
                <a:lnTo>
                  <a:pt x="4742" y="2287"/>
                </a:lnTo>
                <a:lnTo>
                  <a:pt x="4742" y="2285"/>
                </a:lnTo>
                <a:lnTo>
                  <a:pt x="4744" y="2287"/>
                </a:lnTo>
                <a:lnTo>
                  <a:pt x="4744" y="2290"/>
                </a:lnTo>
                <a:lnTo>
                  <a:pt x="4746" y="2290"/>
                </a:lnTo>
                <a:lnTo>
                  <a:pt x="4746" y="2290"/>
                </a:lnTo>
                <a:lnTo>
                  <a:pt x="4746" y="2287"/>
                </a:lnTo>
                <a:lnTo>
                  <a:pt x="4746" y="2287"/>
                </a:lnTo>
                <a:lnTo>
                  <a:pt x="4748" y="2287"/>
                </a:lnTo>
                <a:lnTo>
                  <a:pt x="4748" y="2287"/>
                </a:lnTo>
                <a:lnTo>
                  <a:pt x="4750" y="2287"/>
                </a:lnTo>
                <a:lnTo>
                  <a:pt x="4748" y="2290"/>
                </a:lnTo>
                <a:lnTo>
                  <a:pt x="4748" y="2290"/>
                </a:lnTo>
                <a:lnTo>
                  <a:pt x="4748" y="2290"/>
                </a:lnTo>
                <a:lnTo>
                  <a:pt x="4746" y="2290"/>
                </a:lnTo>
                <a:lnTo>
                  <a:pt x="4748" y="2292"/>
                </a:lnTo>
                <a:lnTo>
                  <a:pt x="4748" y="2294"/>
                </a:lnTo>
                <a:lnTo>
                  <a:pt x="4750" y="2292"/>
                </a:lnTo>
                <a:lnTo>
                  <a:pt x="4750" y="2292"/>
                </a:lnTo>
                <a:lnTo>
                  <a:pt x="4752" y="2292"/>
                </a:lnTo>
                <a:lnTo>
                  <a:pt x="4752" y="2290"/>
                </a:lnTo>
                <a:lnTo>
                  <a:pt x="4750" y="2285"/>
                </a:lnTo>
                <a:lnTo>
                  <a:pt x="4750" y="2283"/>
                </a:lnTo>
                <a:lnTo>
                  <a:pt x="4750" y="2281"/>
                </a:lnTo>
                <a:lnTo>
                  <a:pt x="4752" y="2281"/>
                </a:lnTo>
                <a:lnTo>
                  <a:pt x="4752" y="2279"/>
                </a:lnTo>
                <a:lnTo>
                  <a:pt x="4752" y="2277"/>
                </a:lnTo>
                <a:lnTo>
                  <a:pt x="4752" y="2277"/>
                </a:lnTo>
                <a:lnTo>
                  <a:pt x="4752" y="2275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4" y="2271"/>
                </a:lnTo>
                <a:lnTo>
                  <a:pt x="4756" y="2273"/>
                </a:lnTo>
                <a:lnTo>
                  <a:pt x="4754" y="2273"/>
                </a:lnTo>
                <a:lnTo>
                  <a:pt x="4754" y="2273"/>
                </a:lnTo>
                <a:lnTo>
                  <a:pt x="4756" y="2273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7"/>
                </a:lnTo>
                <a:lnTo>
                  <a:pt x="4756" y="2277"/>
                </a:lnTo>
                <a:lnTo>
                  <a:pt x="4756" y="2275"/>
                </a:lnTo>
                <a:lnTo>
                  <a:pt x="4756" y="2275"/>
                </a:lnTo>
                <a:lnTo>
                  <a:pt x="4756" y="2275"/>
                </a:lnTo>
                <a:close/>
                <a:moveTo>
                  <a:pt x="4742" y="2292"/>
                </a:move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2"/>
                </a:lnTo>
                <a:lnTo>
                  <a:pt x="4742" y="2294"/>
                </a:lnTo>
                <a:lnTo>
                  <a:pt x="4742" y="2294"/>
                </a:lnTo>
                <a:lnTo>
                  <a:pt x="4744" y="2294"/>
                </a:lnTo>
                <a:lnTo>
                  <a:pt x="4744" y="2292"/>
                </a:lnTo>
                <a:lnTo>
                  <a:pt x="4742" y="2292"/>
                </a:lnTo>
                <a:close/>
                <a:moveTo>
                  <a:pt x="4754" y="2283"/>
                </a:moveTo>
                <a:lnTo>
                  <a:pt x="4752" y="2281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3"/>
                </a:lnTo>
                <a:lnTo>
                  <a:pt x="4752" y="2285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lnTo>
                  <a:pt x="4754" y="2283"/>
                </a:lnTo>
                <a:close/>
                <a:moveTo>
                  <a:pt x="4742" y="2294"/>
                </a:moveTo>
                <a:lnTo>
                  <a:pt x="4742" y="2294"/>
                </a:lnTo>
                <a:lnTo>
                  <a:pt x="4742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6"/>
                </a:lnTo>
                <a:lnTo>
                  <a:pt x="4740" y="2298"/>
                </a:lnTo>
                <a:lnTo>
                  <a:pt x="4742" y="2298"/>
                </a:lnTo>
                <a:lnTo>
                  <a:pt x="4742" y="2298"/>
                </a:lnTo>
                <a:lnTo>
                  <a:pt x="4742" y="2296"/>
                </a:lnTo>
                <a:lnTo>
                  <a:pt x="4742" y="2296"/>
                </a:lnTo>
                <a:lnTo>
                  <a:pt x="4742" y="2294"/>
                </a:lnTo>
                <a:close/>
                <a:moveTo>
                  <a:pt x="4832" y="2048"/>
                </a:moveTo>
                <a:lnTo>
                  <a:pt x="4832" y="2044"/>
                </a:lnTo>
                <a:lnTo>
                  <a:pt x="4830" y="2042"/>
                </a:lnTo>
                <a:lnTo>
                  <a:pt x="4830" y="2040"/>
                </a:lnTo>
                <a:lnTo>
                  <a:pt x="4828" y="2034"/>
                </a:lnTo>
                <a:lnTo>
                  <a:pt x="4825" y="2032"/>
                </a:lnTo>
                <a:lnTo>
                  <a:pt x="4828" y="2027"/>
                </a:lnTo>
                <a:lnTo>
                  <a:pt x="4825" y="2017"/>
                </a:lnTo>
                <a:lnTo>
                  <a:pt x="4828" y="2013"/>
                </a:lnTo>
                <a:lnTo>
                  <a:pt x="4825" y="2011"/>
                </a:lnTo>
                <a:lnTo>
                  <a:pt x="4825" y="2011"/>
                </a:lnTo>
                <a:lnTo>
                  <a:pt x="4823" y="2011"/>
                </a:lnTo>
                <a:lnTo>
                  <a:pt x="4823" y="2009"/>
                </a:lnTo>
                <a:lnTo>
                  <a:pt x="4823" y="2004"/>
                </a:lnTo>
                <a:lnTo>
                  <a:pt x="4821" y="2002"/>
                </a:lnTo>
                <a:lnTo>
                  <a:pt x="4819" y="2000"/>
                </a:lnTo>
                <a:lnTo>
                  <a:pt x="4817" y="1998"/>
                </a:lnTo>
                <a:lnTo>
                  <a:pt x="4817" y="1996"/>
                </a:lnTo>
                <a:lnTo>
                  <a:pt x="4817" y="1996"/>
                </a:lnTo>
                <a:lnTo>
                  <a:pt x="4817" y="1994"/>
                </a:lnTo>
                <a:lnTo>
                  <a:pt x="4815" y="1994"/>
                </a:lnTo>
                <a:lnTo>
                  <a:pt x="4813" y="1994"/>
                </a:lnTo>
                <a:lnTo>
                  <a:pt x="4811" y="1992"/>
                </a:lnTo>
                <a:lnTo>
                  <a:pt x="4811" y="1990"/>
                </a:lnTo>
                <a:lnTo>
                  <a:pt x="4809" y="1986"/>
                </a:lnTo>
                <a:lnTo>
                  <a:pt x="4807" y="1983"/>
                </a:lnTo>
                <a:lnTo>
                  <a:pt x="4805" y="1983"/>
                </a:lnTo>
                <a:lnTo>
                  <a:pt x="4805" y="1983"/>
                </a:lnTo>
                <a:lnTo>
                  <a:pt x="4802" y="1983"/>
                </a:lnTo>
                <a:lnTo>
                  <a:pt x="4798" y="1979"/>
                </a:lnTo>
                <a:lnTo>
                  <a:pt x="4798" y="1979"/>
                </a:lnTo>
                <a:lnTo>
                  <a:pt x="4796" y="1977"/>
                </a:lnTo>
                <a:lnTo>
                  <a:pt x="4796" y="1977"/>
                </a:lnTo>
                <a:lnTo>
                  <a:pt x="4794" y="1975"/>
                </a:lnTo>
                <a:lnTo>
                  <a:pt x="4792" y="1975"/>
                </a:lnTo>
                <a:lnTo>
                  <a:pt x="4792" y="1969"/>
                </a:lnTo>
                <a:lnTo>
                  <a:pt x="4792" y="1967"/>
                </a:lnTo>
                <a:lnTo>
                  <a:pt x="4792" y="1960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58"/>
                </a:lnTo>
                <a:lnTo>
                  <a:pt x="4790" y="1960"/>
                </a:lnTo>
                <a:lnTo>
                  <a:pt x="4790" y="1960"/>
                </a:lnTo>
                <a:lnTo>
                  <a:pt x="4788" y="1960"/>
                </a:lnTo>
                <a:lnTo>
                  <a:pt x="4786" y="1958"/>
                </a:lnTo>
                <a:lnTo>
                  <a:pt x="4784" y="1958"/>
                </a:lnTo>
                <a:lnTo>
                  <a:pt x="4784" y="1956"/>
                </a:lnTo>
                <a:lnTo>
                  <a:pt x="4781" y="1954"/>
                </a:lnTo>
                <a:lnTo>
                  <a:pt x="4781" y="1954"/>
                </a:lnTo>
                <a:lnTo>
                  <a:pt x="4781" y="1954"/>
                </a:lnTo>
                <a:lnTo>
                  <a:pt x="4779" y="1956"/>
                </a:lnTo>
                <a:lnTo>
                  <a:pt x="4781" y="1960"/>
                </a:lnTo>
                <a:lnTo>
                  <a:pt x="4779" y="1960"/>
                </a:lnTo>
                <a:lnTo>
                  <a:pt x="4779" y="1960"/>
                </a:lnTo>
                <a:lnTo>
                  <a:pt x="4777" y="1958"/>
                </a:lnTo>
                <a:lnTo>
                  <a:pt x="4777" y="1958"/>
                </a:lnTo>
                <a:lnTo>
                  <a:pt x="4777" y="1958"/>
                </a:lnTo>
                <a:lnTo>
                  <a:pt x="4775" y="1956"/>
                </a:lnTo>
                <a:lnTo>
                  <a:pt x="4775" y="1956"/>
                </a:lnTo>
                <a:lnTo>
                  <a:pt x="4773" y="1952"/>
                </a:lnTo>
                <a:lnTo>
                  <a:pt x="4773" y="1948"/>
                </a:lnTo>
                <a:lnTo>
                  <a:pt x="4773" y="1946"/>
                </a:lnTo>
                <a:lnTo>
                  <a:pt x="4771" y="1944"/>
                </a:lnTo>
                <a:lnTo>
                  <a:pt x="4771" y="1941"/>
                </a:lnTo>
                <a:lnTo>
                  <a:pt x="4769" y="1941"/>
                </a:lnTo>
                <a:lnTo>
                  <a:pt x="4769" y="1939"/>
                </a:lnTo>
                <a:lnTo>
                  <a:pt x="4767" y="1937"/>
                </a:lnTo>
                <a:lnTo>
                  <a:pt x="4765" y="1935"/>
                </a:lnTo>
                <a:lnTo>
                  <a:pt x="4763" y="1933"/>
                </a:lnTo>
                <a:lnTo>
                  <a:pt x="4763" y="1931"/>
                </a:lnTo>
                <a:lnTo>
                  <a:pt x="4763" y="1929"/>
                </a:lnTo>
                <a:lnTo>
                  <a:pt x="4763" y="1929"/>
                </a:lnTo>
                <a:lnTo>
                  <a:pt x="4765" y="1929"/>
                </a:lnTo>
                <a:lnTo>
                  <a:pt x="4765" y="1927"/>
                </a:lnTo>
                <a:lnTo>
                  <a:pt x="4763" y="1927"/>
                </a:lnTo>
                <a:lnTo>
                  <a:pt x="4761" y="1925"/>
                </a:lnTo>
                <a:lnTo>
                  <a:pt x="4758" y="1923"/>
                </a:lnTo>
                <a:lnTo>
                  <a:pt x="4756" y="1923"/>
                </a:lnTo>
                <a:lnTo>
                  <a:pt x="4754" y="1921"/>
                </a:lnTo>
                <a:lnTo>
                  <a:pt x="4752" y="1921"/>
                </a:lnTo>
                <a:lnTo>
                  <a:pt x="4752" y="1921"/>
                </a:lnTo>
                <a:lnTo>
                  <a:pt x="4750" y="1921"/>
                </a:lnTo>
                <a:lnTo>
                  <a:pt x="4750" y="1918"/>
                </a:lnTo>
                <a:lnTo>
                  <a:pt x="4748" y="1918"/>
                </a:lnTo>
                <a:lnTo>
                  <a:pt x="4746" y="1916"/>
                </a:lnTo>
                <a:lnTo>
                  <a:pt x="4744" y="1914"/>
                </a:lnTo>
                <a:lnTo>
                  <a:pt x="4744" y="1914"/>
                </a:lnTo>
                <a:lnTo>
                  <a:pt x="4744" y="1912"/>
                </a:lnTo>
                <a:lnTo>
                  <a:pt x="4742" y="1912"/>
                </a:lnTo>
                <a:lnTo>
                  <a:pt x="4742" y="1914"/>
                </a:lnTo>
                <a:lnTo>
                  <a:pt x="4740" y="1912"/>
                </a:lnTo>
                <a:lnTo>
                  <a:pt x="4740" y="1912"/>
                </a:lnTo>
                <a:lnTo>
                  <a:pt x="4737" y="1910"/>
                </a:lnTo>
                <a:lnTo>
                  <a:pt x="4735" y="1910"/>
                </a:lnTo>
                <a:lnTo>
                  <a:pt x="4733" y="1910"/>
                </a:lnTo>
                <a:lnTo>
                  <a:pt x="4731" y="1910"/>
                </a:lnTo>
                <a:lnTo>
                  <a:pt x="4729" y="1908"/>
                </a:lnTo>
                <a:lnTo>
                  <a:pt x="4729" y="1906"/>
                </a:lnTo>
                <a:lnTo>
                  <a:pt x="4727" y="1904"/>
                </a:lnTo>
                <a:lnTo>
                  <a:pt x="4727" y="1902"/>
                </a:lnTo>
                <a:lnTo>
                  <a:pt x="4727" y="1900"/>
                </a:lnTo>
                <a:lnTo>
                  <a:pt x="4727" y="1900"/>
                </a:lnTo>
                <a:lnTo>
                  <a:pt x="4723" y="1895"/>
                </a:lnTo>
                <a:lnTo>
                  <a:pt x="4723" y="1895"/>
                </a:lnTo>
                <a:lnTo>
                  <a:pt x="4725" y="1891"/>
                </a:lnTo>
                <a:lnTo>
                  <a:pt x="4725" y="1887"/>
                </a:lnTo>
                <a:lnTo>
                  <a:pt x="4723" y="1883"/>
                </a:lnTo>
                <a:lnTo>
                  <a:pt x="4721" y="1879"/>
                </a:lnTo>
                <a:lnTo>
                  <a:pt x="4721" y="1877"/>
                </a:lnTo>
                <a:lnTo>
                  <a:pt x="4721" y="1877"/>
                </a:lnTo>
                <a:lnTo>
                  <a:pt x="4719" y="1877"/>
                </a:lnTo>
                <a:lnTo>
                  <a:pt x="4719" y="1874"/>
                </a:lnTo>
                <a:lnTo>
                  <a:pt x="4717" y="1872"/>
                </a:lnTo>
                <a:lnTo>
                  <a:pt x="4714" y="1870"/>
                </a:lnTo>
                <a:lnTo>
                  <a:pt x="4714" y="1868"/>
                </a:lnTo>
                <a:lnTo>
                  <a:pt x="4714" y="1868"/>
                </a:lnTo>
                <a:lnTo>
                  <a:pt x="4714" y="1866"/>
                </a:lnTo>
                <a:lnTo>
                  <a:pt x="4714" y="1864"/>
                </a:lnTo>
                <a:lnTo>
                  <a:pt x="4714" y="1862"/>
                </a:lnTo>
                <a:lnTo>
                  <a:pt x="4714" y="1858"/>
                </a:lnTo>
                <a:lnTo>
                  <a:pt x="4712" y="1856"/>
                </a:lnTo>
                <a:lnTo>
                  <a:pt x="4712" y="1853"/>
                </a:lnTo>
                <a:lnTo>
                  <a:pt x="4712" y="1851"/>
                </a:lnTo>
                <a:lnTo>
                  <a:pt x="4712" y="1849"/>
                </a:lnTo>
                <a:lnTo>
                  <a:pt x="4712" y="1849"/>
                </a:lnTo>
                <a:lnTo>
                  <a:pt x="4712" y="1847"/>
                </a:lnTo>
                <a:lnTo>
                  <a:pt x="4710" y="1845"/>
                </a:lnTo>
                <a:lnTo>
                  <a:pt x="4710" y="1845"/>
                </a:lnTo>
                <a:lnTo>
                  <a:pt x="4708" y="1843"/>
                </a:lnTo>
                <a:lnTo>
                  <a:pt x="4704" y="1841"/>
                </a:lnTo>
                <a:lnTo>
                  <a:pt x="4702" y="1839"/>
                </a:lnTo>
                <a:lnTo>
                  <a:pt x="4700" y="1837"/>
                </a:lnTo>
                <a:lnTo>
                  <a:pt x="4698" y="1837"/>
                </a:lnTo>
                <a:lnTo>
                  <a:pt x="4698" y="1839"/>
                </a:lnTo>
                <a:lnTo>
                  <a:pt x="4696" y="1839"/>
                </a:lnTo>
                <a:lnTo>
                  <a:pt x="4693" y="1841"/>
                </a:lnTo>
                <a:lnTo>
                  <a:pt x="4691" y="1839"/>
                </a:lnTo>
                <a:lnTo>
                  <a:pt x="4689" y="1839"/>
                </a:lnTo>
                <a:lnTo>
                  <a:pt x="4689" y="1837"/>
                </a:lnTo>
                <a:lnTo>
                  <a:pt x="4689" y="1832"/>
                </a:lnTo>
                <a:lnTo>
                  <a:pt x="4687" y="1830"/>
                </a:lnTo>
                <a:lnTo>
                  <a:pt x="4687" y="1830"/>
                </a:lnTo>
                <a:lnTo>
                  <a:pt x="4687" y="1826"/>
                </a:lnTo>
                <a:lnTo>
                  <a:pt x="4687" y="1824"/>
                </a:lnTo>
                <a:lnTo>
                  <a:pt x="4687" y="1820"/>
                </a:lnTo>
                <a:lnTo>
                  <a:pt x="4685" y="1816"/>
                </a:lnTo>
                <a:lnTo>
                  <a:pt x="4685" y="1816"/>
                </a:lnTo>
                <a:lnTo>
                  <a:pt x="4685" y="1814"/>
                </a:lnTo>
                <a:lnTo>
                  <a:pt x="4683" y="1812"/>
                </a:lnTo>
                <a:lnTo>
                  <a:pt x="4683" y="1809"/>
                </a:lnTo>
                <a:lnTo>
                  <a:pt x="4683" y="1809"/>
                </a:lnTo>
                <a:lnTo>
                  <a:pt x="4681" y="1809"/>
                </a:lnTo>
                <a:lnTo>
                  <a:pt x="4681" y="1807"/>
                </a:lnTo>
                <a:lnTo>
                  <a:pt x="4681" y="1807"/>
                </a:lnTo>
                <a:lnTo>
                  <a:pt x="4681" y="1805"/>
                </a:lnTo>
                <a:lnTo>
                  <a:pt x="4683" y="1803"/>
                </a:lnTo>
                <a:lnTo>
                  <a:pt x="4681" y="1803"/>
                </a:lnTo>
                <a:lnTo>
                  <a:pt x="4679" y="1803"/>
                </a:lnTo>
                <a:lnTo>
                  <a:pt x="4679" y="1803"/>
                </a:lnTo>
                <a:lnTo>
                  <a:pt x="4677" y="1801"/>
                </a:lnTo>
                <a:lnTo>
                  <a:pt x="4677" y="1799"/>
                </a:lnTo>
                <a:lnTo>
                  <a:pt x="4677" y="1797"/>
                </a:lnTo>
                <a:lnTo>
                  <a:pt x="4677" y="1795"/>
                </a:lnTo>
                <a:lnTo>
                  <a:pt x="4677" y="1793"/>
                </a:lnTo>
                <a:lnTo>
                  <a:pt x="4677" y="1791"/>
                </a:lnTo>
                <a:lnTo>
                  <a:pt x="4675" y="1791"/>
                </a:lnTo>
                <a:lnTo>
                  <a:pt x="4673" y="1788"/>
                </a:lnTo>
                <a:lnTo>
                  <a:pt x="4673" y="1786"/>
                </a:lnTo>
                <a:lnTo>
                  <a:pt x="4675" y="1786"/>
                </a:lnTo>
                <a:lnTo>
                  <a:pt x="4673" y="1786"/>
                </a:lnTo>
                <a:lnTo>
                  <a:pt x="4673" y="1786"/>
                </a:lnTo>
                <a:lnTo>
                  <a:pt x="4670" y="1786"/>
                </a:lnTo>
                <a:lnTo>
                  <a:pt x="4670" y="1788"/>
                </a:lnTo>
                <a:lnTo>
                  <a:pt x="4668" y="1788"/>
                </a:lnTo>
                <a:lnTo>
                  <a:pt x="4666" y="1793"/>
                </a:lnTo>
                <a:lnTo>
                  <a:pt x="4666" y="1799"/>
                </a:lnTo>
                <a:lnTo>
                  <a:pt x="4664" y="1803"/>
                </a:lnTo>
                <a:lnTo>
                  <a:pt x="4664" y="1803"/>
                </a:lnTo>
                <a:lnTo>
                  <a:pt x="4664" y="1805"/>
                </a:lnTo>
                <a:lnTo>
                  <a:pt x="4664" y="1805"/>
                </a:lnTo>
                <a:lnTo>
                  <a:pt x="4662" y="1803"/>
                </a:lnTo>
                <a:lnTo>
                  <a:pt x="4662" y="1805"/>
                </a:lnTo>
                <a:lnTo>
                  <a:pt x="4660" y="1809"/>
                </a:lnTo>
                <a:lnTo>
                  <a:pt x="4660" y="1812"/>
                </a:lnTo>
                <a:lnTo>
                  <a:pt x="4662" y="1812"/>
                </a:lnTo>
                <a:lnTo>
                  <a:pt x="4662" y="1812"/>
                </a:lnTo>
                <a:lnTo>
                  <a:pt x="4662" y="1814"/>
                </a:lnTo>
                <a:lnTo>
                  <a:pt x="4664" y="1814"/>
                </a:lnTo>
                <a:lnTo>
                  <a:pt x="4664" y="1814"/>
                </a:lnTo>
                <a:lnTo>
                  <a:pt x="4664" y="1816"/>
                </a:lnTo>
                <a:lnTo>
                  <a:pt x="4664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2" y="1816"/>
                </a:lnTo>
                <a:lnTo>
                  <a:pt x="4660" y="1818"/>
                </a:lnTo>
                <a:lnTo>
                  <a:pt x="4660" y="1822"/>
                </a:lnTo>
                <a:lnTo>
                  <a:pt x="4660" y="1824"/>
                </a:lnTo>
                <a:lnTo>
                  <a:pt x="4658" y="1826"/>
                </a:lnTo>
                <a:lnTo>
                  <a:pt x="4658" y="1830"/>
                </a:lnTo>
                <a:lnTo>
                  <a:pt x="4658" y="1832"/>
                </a:lnTo>
                <a:lnTo>
                  <a:pt x="4658" y="1835"/>
                </a:lnTo>
                <a:lnTo>
                  <a:pt x="4660" y="1835"/>
                </a:lnTo>
                <a:lnTo>
                  <a:pt x="4658" y="1839"/>
                </a:lnTo>
                <a:lnTo>
                  <a:pt x="4658" y="1841"/>
                </a:lnTo>
                <a:lnTo>
                  <a:pt x="4660" y="1845"/>
                </a:lnTo>
                <a:lnTo>
                  <a:pt x="4660" y="1849"/>
                </a:lnTo>
                <a:lnTo>
                  <a:pt x="4658" y="1851"/>
                </a:lnTo>
                <a:lnTo>
                  <a:pt x="4658" y="1858"/>
                </a:lnTo>
                <a:lnTo>
                  <a:pt x="4656" y="1862"/>
                </a:lnTo>
                <a:lnTo>
                  <a:pt x="4656" y="1864"/>
                </a:lnTo>
                <a:lnTo>
                  <a:pt x="4656" y="1866"/>
                </a:lnTo>
                <a:lnTo>
                  <a:pt x="4654" y="1870"/>
                </a:lnTo>
                <a:lnTo>
                  <a:pt x="4654" y="1872"/>
                </a:lnTo>
                <a:lnTo>
                  <a:pt x="4649" y="1879"/>
                </a:lnTo>
                <a:lnTo>
                  <a:pt x="4649" y="1881"/>
                </a:lnTo>
                <a:lnTo>
                  <a:pt x="4647" y="1883"/>
                </a:lnTo>
                <a:lnTo>
                  <a:pt x="4645" y="1885"/>
                </a:lnTo>
                <a:lnTo>
                  <a:pt x="4643" y="1887"/>
                </a:lnTo>
                <a:lnTo>
                  <a:pt x="4639" y="1887"/>
                </a:lnTo>
                <a:lnTo>
                  <a:pt x="4637" y="1887"/>
                </a:lnTo>
                <a:lnTo>
                  <a:pt x="4635" y="1887"/>
                </a:lnTo>
                <a:lnTo>
                  <a:pt x="4635" y="1887"/>
                </a:lnTo>
                <a:lnTo>
                  <a:pt x="4631" y="1885"/>
                </a:lnTo>
                <a:lnTo>
                  <a:pt x="4629" y="1883"/>
                </a:lnTo>
                <a:lnTo>
                  <a:pt x="4624" y="1883"/>
                </a:lnTo>
                <a:lnTo>
                  <a:pt x="4624" y="1881"/>
                </a:lnTo>
                <a:lnTo>
                  <a:pt x="4624" y="1879"/>
                </a:lnTo>
                <a:lnTo>
                  <a:pt x="4622" y="1879"/>
                </a:lnTo>
                <a:lnTo>
                  <a:pt x="4622" y="1877"/>
                </a:lnTo>
                <a:lnTo>
                  <a:pt x="4618" y="1874"/>
                </a:lnTo>
                <a:lnTo>
                  <a:pt x="4616" y="1874"/>
                </a:lnTo>
                <a:lnTo>
                  <a:pt x="4614" y="1874"/>
                </a:lnTo>
                <a:lnTo>
                  <a:pt x="4610" y="1872"/>
                </a:lnTo>
                <a:lnTo>
                  <a:pt x="4608" y="1872"/>
                </a:lnTo>
                <a:lnTo>
                  <a:pt x="4605" y="1870"/>
                </a:lnTo>
                <a:lnTo>
                  <a:pt x="4603" y="1866"/>
                </a:lnTo>
                <a:lnTo>
                  <a:pt x="4599" y="1866"/>
                </a:lnTo>
                <a:lnTo>
                  <a:pt x="4597" y="1864"/>
                </a:lnTo>
                <a:lnTo>
                  <a:pt x="4595" y="1862"/>
                </a:lnTo>
                <a:lnTo>
                  <a:pt x="4593" y="1862"/>
                </a:lnTo>
                <a:lnTo>
                  <a:pt x="4593" y="1862"/>
                </a:lnTo>
                <a:lnTo>
                  <a:pt x="4591" y="1862"/>
                </a:lnTo>
                <a:lnTo>
                  <a:pt x="4589" y="1862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60"/>
                </a:lnTo>
                <a:lnTo>
                  <a:pt x="4589" y="1858"/>
                </a:lnTo>
                <a:lnTo>
                  <a:pt x="4589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5" y="1858"/>
                </a:lnTo>
                <a:lnTo>
                  <a:pt x="4582" y="1856"/>
                </a:lnTo>
                <a:lnTo>
                  <a:pt x="4582" y="1856"/>
                </a:lnTo>
                <a:lnTo>
                  <a:pt x="4580" y="1853"/>
                </a:lnTo>
                <a:lnTo>
                  <a:pt x="4578" y="1851"/>
                </a:lnTo>
                <a:lnTo>
                  <a:pt x="4576" y="1851"/>
                </a:lnTo>
                <a:lnTo>
                  <a:pt x="4572" y="1847"/>
                </a:lnTo>
                <a:lnTo>
                  <a:pt x="4570" y="1847"/>
                </a:lnTo>
                <a:lnTo>
                  <a:pt x="4570" y="1845"/>
                </a:lnTo>
                <a:lnTo>
                  <a:pt x="4570" y="1845"/>
                </a:lnTo>
                <a:lnTo>
                  <a:pt x="4570" y="1843"/>
                </a:lnTo>
                <a:lnTo>
                  <a:pt x="4572" y="1843"/>
                </a:lnTo>
                <a:lnTo>
                  <a:pt x="4574" y="1837"/>
                </a:lnTo>
                <a:lnTo>
                  <a:pt x="4576" y="1837"/>
                </a:lnTo>
                <a:lnTo>
                  <a:pt x="4576" y="1837"/>
                </a:lnTo>
                <a:lnTo>
                  <a:pt x="4578" y="1832"/>
                </a:lnTo>
                <a:lnTo>
                  <a:pt x="4578" y="1830"/>
                </a:lnTo>
                <a:lnTo>
                  <a:pt x="4576" y="1828"/>
                </a:lnTo>
                <a:lnTo>
                  <a:pt x="4576" y="1824"/>
                </a:lnTo>
                <a:lnTo>
                  <a:pt x="4580" y="1822"/>
                </a:lnTo>
                <a:lnTo>
                  <a:pt x="4580" y="1822"/>
                </a:lnTo>
                <a:lnTo>
                  <a:pt x="4582" y="1820"/>
                </a:lnTo>
                <a:lnTo>
                  <a:pt x="4582" y="1822"/>
                </a:lnTo>
                <a:lnTo>
                  <a:pt x="4585" y="1822"/>
                </a:lnTo>
                <a:lnTo>
                  <a:pt x="4585" y="1822"/>
                </a:lnTo>
                <a:lnTo>
                  <a:pt x="4587" y="1818"/>
                </a:lnTo>
                <a:lnTo>
                  <a:pt x="4587" y="1818"/>
                </a:lnTo>
                <a:lnTo>
                  <a:pt x="4585" y="1816"/>
                </a:lnTo>
                <a:lnTo>
                  <a:pt x="4587" y="1816"/>
                </a:lnTo>
                <a:lnTo>
                  <a:pt x="4591" y="1809"/>
                </a:lnTo>
                <a:lnTo>
                  <a:pt x="4591" y="1807"/>
                </a:lnTo>
                <a:lnTo>
                  <a:pt x="4591" y="1807"/>
                </a:lnTo>
                <a:lnTo>
                  <a:pt x="4589" y="1807"/>
                </a:lnTo>
                <a:lnTo>
                  <a:pt x="4587" y="1805"/>
                </a:lnTo>
                <a:lnTo>
                  <a:pt x="4587" y="1803"/>
                </a:lnTo>
                <a:lnTo>
                  <a:pt x="4585" y="1803"/>
                </a:lnTo>
                <a:lnTo>
                  <a:pt x="4582" y="1805"/>
                </a:lnTo>
                <a:lnTo>
                  <a:pt x="4582" y="1807"/>
                </a:lnTo>
                <a:lnTo>
                  <a:pt x="4582" y="1807"/>
                </a:lnTo>
                <a:lnTo>
                  <a:pt x="4582" y="1809"/>
                </a:lnTo>
                <a:lnTo>
                  <a:pt x="4582" y="1812"/>
                </a:lnTo>
                <a:lnTo>
                  <a:pt x="4580" y="1812"/>
                </a:lnTo>
                <a:lnTo>
                  <a:pt x="4578" y="1809"/>
                </a:lnTo>
                <a:lnTo>
                  <a:pt x="4578" y="1809"/>
                </a:lnTo>
                <a:lnTo>
                  <a:pt x="4578" y="1807"/>
                </a:lnTo>
                <a:lnTo>
                  <a:pt x="4576" y="1807"/>
                </a:lnTo>
                <a:lnTo>
                  <a:pt x="4576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4" y="1807"/>
                </a:lnTo>
                <a:lnTo>
                  <a:pt x="4576" y="1805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3"/>
                </a:lnTo>
                <a:lnTo>
                  <a:pt x="4576" y="1801"/>
                </a:lnTo>
                <a:lnTo>
                  <a:pt x="4576" y="1801"/>
                </a:lnTo>
                <a:lnTo>
                  <a:pt x="4574" y="1803"/>
                </a:lnTo>
                <a:lnTo>
                  <a:pt x="4574" y="1803"/>
                </a:lnTo>
                <a:lnTo>
                  <a:pt x="4572" y="1805"/>
                </a:lnTo>
                <a:lnTo>
                  <a:pt x="4568" y="1805"/>
                </a:lnTo>
                <a:lnTo>
                  <a:pt x="4566" y="1807"/>
                </a:lnTo>
                <a:lnTo>
                  <a:pt x="4564" y="1807"/>
                </a:lnTo>
                <a:lnTo>
                  <a:pt x="4561" y="1805"/>
                </a:lnTo>
                <a:lnTo>
                  <a:pt x="4561" y="1805"/>
                </a:lnTo>
                <a:lnTo>
                  <a:pt x="4559" y="1803"/>
                </a:lnTo>
                <a:lnTo>
                  <a:pt x="4557" y="1805"/>
                </a:lnTo>
                <a:lnTo>
                  <a:pt x="4555" y="1805"/>
                </a:lnTo>
                <a:lnTo>
                  <a:pt x="4553" y="1805"/>
                </a:lnTo>
                <a:lnTo>
                  <a:pt x="4553" y="1805"/>
                </a:lnTo>
                <a:lnTo>
                  <a:pt x="4551" y="1803"/>
                </a:lnTo>
                <a:lnTo>
                  <a:pt x="4547" y="1801"/>
                </a:lnTo>
                <a:lnTo>
                  <a:pt x="4545" y="1801"/>
                </a:lnTo>
                <a:lnTo>
                  <a:pt x="4543" y="1801"/>
                </a:lnTo>
                <a:lnTo>
                  <a:pt x="4541" y="1801"/>
                </a:lnTo>
                <a:lnTo>
                  <a:pt x="4541" y="1801"/>
                </a:lnTo>
                <a:lnTo>
                  <a:pt x="4536" y="1799"/>
                </a:lnTo>
                <a:lnTo>
                  <a:pt x="4536" y="1799"/>
                </a:lnTo>
                <a:lnTo>
                  <a:pt x="4534" y="1797"/>
                </a:lnTo>
                <a:lnTo>
                  <a:pt x="4534" y="1795"/>
                </a:lnTo>
                <a:lnTo>
                  <a:pt x="4532" y="1795"/>
                </a:lnTo>
                <a:lnTo>
                  <a:pt x="4530" y="1797"/>
                </a:lnTo>
                <a:lnTo>
                  <a:pt x="4530" y="1797"/>
                </a:lnTo>
                <a:lnTo>
                  <a:pt x="4528" y="1795"/>
                </a:lnTo>
                <a:lnTo>
                  <a:pt x="4526" y="1793"/>
                </a:lnTo>
                <a:lnTo>
                  <a:pt x="4524" y="1793"/>
                </a:lnTo>
                <a:lnTo>
                  <a:pt x="4524" y="1793"/>
                </a:lnTo>
                <a:lnTo>
                  <a:pt x="4524" y="1795"/>
                </a:lnTo>
                <a:lnTo>
                  <a:pt x="4522" y="1795"/>
                </a:lnTo>
                <a:lnTo>
                  <a:pt x="4522" y="1795"/>
                </a:lnTo>
                <a:lnTo>
                  <a:pt x="4520" y="1793"/>
                </a:lnTo>
                <a:lnTo>
                  <a:pt x="4520" y="1793"/>
                </a:lnTo>
                <a:lnTo>
                  <a:pt x="4517" y="1793"/>
                </a:lnTo>
                <a:lnTo>
                  <a:pt x="4517" y="1795"/>
                </a:lnTo>
                <a:lnTo>
                  <a:pt x="4520" y="1795"/>
                </a:lnTo>
                <a:lnTo>
                  <a:pt x="4522" y="1797"/>
                </a:lnTo>
                <a:lnTo>
                  <a:pt x="4522" y="1797"/>
                </a:lnTo>
                <a:lnTo>
                  <a:pt x="4524" y="1797"/>
                </a:lnTo>
                <a:lnTo>
                  <a:pt x="4528" y="1797"/>
                </a:lnTo>
                <a:lnTo>
                  <a:pt x="4530" y="1799"/>
                </a:lnTo>
                <a:lnTo>
                  <a:pt x="4530" y="1801"/>
                </a:lnTo>
                <a:lnTo>
                  <a:pt x="4530" y="1801"/>
                </a:lnTo>
                <a:lnTo>
                  <a:pt x="4530" y="1803"/>
                </a:lnTo>
                <a:lnTo>
                  <a:pt x="4530" y="1805"/>
                </a:lnTo>
                <a:lnTo>
                  <a:pt x="4530" y="1805"/>
                </a:lnTo>
                <a:lnTo>
                  <a:pt x="4530" y="1805"/>
                </a:lnTo>
                <a:lnTo>
                  <a:pt x="4528" y="1805"/>
                </a:lnTo>
                <a:lnTo>
                  <a:pt x="4528" y="1805"/>
                </a:lnTo>
                <a:lnTo>
                  <a:pt x="4526" y="1807"/>
                </a:lnTo>
                <a:lnTo>
                  <a:pt x="4526" y="1809"/>
                </a:lnTo>
                <a:lnTo>
                  <a:pt x="4526" y="1807"/>
                </a:lnTo>
                <a:lnTo>
                  <a:pt x="4524" y="1807"/>
                </a:lnTo>
                <a:lnTo>
                  <a:pt x="4522" y="1807"/>
                </a:lnTo>
                <a:lnTo>
                  <a:pt x="4522" y="1807"/>
                </a:lnTo>
                <a:lnTo>
                  <a:pt x="4520" y="1807"/>
                </a:lnTo>
                <a:lnTo>
                  <a:pt x="4517" y="1807"/>
                </a:lnTo>
                <a:lnTo>
                  <a:pt x="4515" y="1807"/>
                </a:lnTo>
                <a:lnTo>
                  <a:pt x="4511" y="1807"/>
                </a:lnTo>
                <a:lnTo>
                  <a:pt x="4511" y="1807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5"/>
                </a:lnTo>
                <a:lnTo>
                  <a:pt x="4509" y="1807"/>
                </a:lnTo>
                <a:lnTo>
                  <a:pt x="4507" y="1807"/>
                </a:lnTo>
                <a:lnTo>
                  <a:pt x="4505" y="1807"/>
                </a:lnTo>
                <a:lnTo>
                  <a:pt x="4507" y="1807"/>
                </a:lnTo>
                <a:lnTo>
                  <a:pt x="4505" y="1809"/>
                </a:lnTo>
                <a:lnTo>
                  <a:pt x="4505" y="1809"/>
                </a:lnTo>
                <a:lnTo>
                  <a:pt x="4503" y="1809"/>
                </a:lnTo>
                <a:lnTo>
                  <a:pt x="4503" y="1812"/>
                </a:lnTo>
                <a:lnTo>
                  <a:pt x="4505" y="1812"/>
                </a:lnTo>
                <a:lnTo>
                  <a:pt x="4503" y="1812"/>
                </a:lnTo>
                <a:lnTo>
                  <a:pt x="4503" y="1812"/>
                </a:lnTo>
                <a:lnTo>
                  <a:pt x="4501" y="1809"/>
                </a:lnTo>
                <a:lnTo>
                  <a:pt x="4501" y="1809"/>
                </a:lnTo>
                <a:lnTo>
                  <a:pt x="4501" y="1812"/>
                </a:lnTo>
                <a:lnTo>
                  <a:pt x="4501" y="1812"/>
                </a:lnTo>
                <a:lnTo>
                  <a:pt x="4501" y="1814"/>
                </a:lnTo>
                <a:lnTo>
                  <a:pt x="4499" y="1814"/>
                </a:lnTo>
                <a:lnTo>
                  <a:pt x="4499" y="1814"/>
                </a:lnTo>
                <a:lnTo>
                  <a:pt x="4497" y="1814"/>
                </a:lnTo>
                <a:lnTo>
                  <a:pt x="4497" y="1818"/>
                </a:lnTo>
                <a:lnTo>
                  <a:pt x="4494" y="1818"/>
                </a:lnTo>
                <a:lnTo>
                  <a:pt x="4492" y="1820"/>
                </a:lnTo>
                <a:lnTo>
                  <a:pt x="4492" y="1820"/>
                </a:lnTo>
                <a:lnTo>
                  <a:pt x="4494" y="1824"/>
                </a:lnTo>
                <a:lnTo>
                  <a:pt x="4494" y="1824"/>
                </a:lnTo>
                <a:lnTo>
                  <a:pt x="4492" y="1826"/>
                </a:lnTo>
                <a:lnTo>
                  <a:pt x="4492" y="1826"/>
                </a:lnTo>
                <a:lnTo>
                  <a:pt x="4490" y="1826"/>
                </a:lnTo>
                <a:lnTo>
                  <a:pt x="4488" y="1826"/>
                </a:lnTo>
                <a:lnTo>
                  <a:pt x="4488" y="1828"/>
                </a:lnTo>
                <a:lnTo>
                  <a:pt x="4488" y="1828"/>
                </a:lnTo>
                <a:lnTo>
                  <a:pt x="4488" y="1830"/>
                </a:lnTo>
                <a:lnTo>
                  <a:pt x="4486" y="1832"/>
                </a:lnTo>
                <a:lnTo>
                  <a:pt x="4486" y="1832"/>
                </a:lnTo>
                <a:lnTo>
                  <a:pt x="4486" y="1835"/>
                </a:lnTo>
                <a:lnTo>
                  <a:pt x="4484" y="1837"/>
                </a:lnTo>
                <a:lnTo>
                  <a:pt x="4482" y="1839"/>
                </a:lnTo>
                <a:lnTo>
                  <a:pt x="4484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1"/>
                </a:lnTo>
                <a:lnTo>
                  <a:pt x="4486" y="1843"/>
                </a:lnTo>
                <a:lnTo>
                  <a:pt x="4486" y="1843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8" y="1845"/>
                </a:lnTo>
                <a:lnTo>
                  <a:pt x="4486" y="1845"/>
                </a:lnTo>
                <a:lnTo>
                  <a:pt x="4486" y="1847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6" y="1849"/>
                </a:lnTo>
                <a:lnTo>
                  <a:pt x="4484" y="1849"/>
                </a:lnTo>
                <a:lnTo>
                  <a:pt x="4484" y="1847"/>
                </a:lnTo>
                <a:lnTo>
                  <a:pt x="4482" y="1847"/>
                </a:lnTo>
                <a:lnTo>
                  <a:pt x="4480" y="1847"/>
                </a:lnTo>
                <a:lnTo>
                  <a:pt x="4480" y="1847"/>
                </a:lnTo>
                <a:lnTo>
                  <a:pt x="4480" y="1849"/>
                </a:lnTo>
                <a:lnTo>
                  <a:pt x="4480" y="1851"/>
                </a:lnTo>
                <a:lnTo>
                  <a:pt x="4480" y="1849"/>
                </a:lnTo>
                <a:lnTo>
                  <a:pt x="4480" y="1847"/>
                </a:lnTo>
                <a:lnTo>
                  <a:pt x="4478" y="1847"/>
                </a:lnTo>
                <a:lnTo>
                  <a:pt x="4471" y="1845"/>
                </a:lnTo>
                <a:lnTo>
                  <a:pt x="4471" y="1845"/>
                </a:lnTo>
                <a:lnTo>
                  <a:pt x="4469" y="1845"/>
                </a:lnTo>
                <a:lnTo>
                  <a:pt x="4467" y="1845"/>
                </a:lnTo>
                <a:lnTo>
                  <a:pt x="4467" y="1847"/>
                </a:lnTo>
                <a:lnTo>
                  <a:pt x="4467" y="1847"/>
                </a:lnTo>
                <a:lnTo>
                  <a:pt x="4467" y="1847"/>
                </a:lnTo>
                <a:lnTo>
                  <a:pt x="4465" y="1847"/>
                </a:lnTo>
                <a:lnTo>
                  <a:pt x="4465" y="1849"/>
                </a:lnTo>
                <a:lnTo>
                  <a:pt x="4465" y="1849"/>
                </a:lnTo>
                <a:lnTo>
                  <a:pt x="4465" y="1851"/>
                </a:lnTo>
                <a:lnTo>
                  <a:pt x="4465" y="1851"/>
                </a:lnTo>
                <a:lnTo>
                  <a:pt x="4465" y="1853"/>
                </a:lnTo>
                <a:lnTo>
                  <a:pt x="4465" y="1851"/>
                </a:lnTo>
                <a:lnTo>
                  <a:pt x="4465" y="1851"/>
                </a:lnTo>
                <a:lnTo>
                  <a:pt x="4463" y="1853"/>
                </a:lnTo>
                <a:lnTo>
                  <a:pt x="4463" y="1853"/>
                </a:lnTo>
                <a:lnTo>
                  <a:pt x="4463" y="1849"/>
                </a:lnTo>
                <a:lnTo>
                  <a:pt x="4463" y="1847"/>
                </a:lnTo>
                <a:lnTo>
                  <a:pt x="4465" y="1845"/>
                </a:lnTo>
                <a:lnTo>
                  <a:pt x="4465" y="1845"/>
                </a:lnTo>
                <a:lnTo>
                  <a:pt x="4465" y="1843"/>
                </a:lnTo>
                <a:lnTo>
                  <a:pt x="4461" y="1841"/>
                </a:lnTo>
                <a:lnTo>
                  <a:pt x="4459" y="1839"/>
                </a:lnTo>
                <a:lnTo>
                  <a:pt x="4457" y="1837"/>
                </a:lnTo>
                <a:lnTo>
                  <a:pt x="4455" y="1835"/>
                </a:lnTo>
                <a:lnTo>
                  <a:pt x="4455" y="1835"/>
                </a:lnTo>
                <a:lnTo>
                  <a:pt x="4453" y="1832"/>
                </a:lnTo>
                <a:lnTo>
                  <a:pt x="4448" y="1832"/>
                </a:lnTo>
                <a:lnTo>
                  <a:pt x="4448" y="1830"/>
                </a:lnTo>
                <a:lnTo>
                  <a:pt x="4446" y="1830"/>
                </a:lnTo>
                <a:lnTo>
                  <a:pt x="4444" y="1830"/>
                </a:lnTo>
                <a:lnTo>
                  <a:pt x="4444" y="1832"/>
                </a:lnTo>
                <a:lnTo>
                  <a:pt x="4444" y="1832"/>
                </a:lnTo>
                <a:lnTo>
                  <a:pt x="4442" y="1835"/>
                </a:lnTo>
                <a:lnTo>
                  <a:pt x="4442" y="1837"/>
                </a:lnTo>
                <a:lnTo>
                  <a:pt x="4440" y="1835"/>
                </a:lnTo>
                <a:lnTo>
                  <a:pt x="4440" y="1835"/>
                </a:lnTo>
                <a:lnTo>
                  <a:pt x="4438" y="1835"/>
                </a:lnTo>
                <a:lnTo>
                  <a:pt x="4438" y="1835"/>
                </a:lnTo>
                <a:lnTo>
                  <a:pt x="4438" y="1837"/>
                </a:lnTo>
                <a:lnTo>
                  <a:pt x="4436" y="1835"/>
                </a:lnTo>
                <a:lnTo>
                  <a:pt x="4436" y="1832"/>
                </a:lnTo>
                <a:lnTo>
                  <a:pt x="4436" y="1832"/>
                </a:lnTo>
                <a:lnTo>
                  <a:pt x="4434" y="1832"/>
                </a:lnTo>
                <a:lnTo>
                  <a:pt x="4434" y="1835"/>
                </a:lnTo>
                <a:lnTo>
                  <a:pt x="4434" y="1835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7"/>
                </a:lnTo>
                <a:lnTo>
                  <a:pt x="4434" y="1839"/>
                </a:lnTo>
                <a:lnTo>
                  <a:pt x="4434" y="1841"/>
                </a:lnTo>
                <a:lnTo>
                  <a:pt x="4432" y="1841"/>
                </a:lnTo>
                <a:lnTo>
                  <a:pt x="4432" y="1843"/>
                </a:lnTo>
                <a:lnTo>
                  <a:pt x="4432" y="1843"/>
                </a:lnTo>
                <a:lnTo>
                  <a:pt x="4432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9" y="1841"/>
                </a:lnTo>
                <a:lnTo>
                  <a:pt x="4427" y="1841"/>
                </a:lnTo>
                <a:lnTo>
                  <a:pt x="4429" y="1841"/>
                </a:lnTo>
                <a:lnTo>
                  <a:pt x="4429" y="1839"/>
                </a:lnTo>
                <a:lnTo>
                  <a:pt x="4429" y="1837"/>
                </a:lnTo>
                <a:lnTo>
                  <a:pt x="4427" y="1837"/>
                </a:lnTo>
                <a:lnTo>
                  <a:pt x="4427" y="1837"/>
                </a:lnTo>
                <a:lnTo>
                  <a:pt x="4427" y="1839"/>
                </a:lnTo>
                <a:lnTo>
                  <a:pt x="4427" y="1841"/>
                </a:lnTo>
                <a:lnTo>
                  <a:pt x="4425" y="1841"/>
                </a:lnTo>
                <a:lnTo>
                  <a:pt x="4425" y="1841"/>
                </a:lnTo>
                <a:lnTo>
                  <a:pt x="4423" y="1841"/>
                </a:lnTo>
                <a:lnTo>
                  <a:pt x="4423" y="1843"/>
                </a:lnTo>
                <a:lnTo>
                  <a:pt x="4423" y="1843"/>
                </a:lnTo>
                <a:lnTo>
                  <a:pt x="4421" y="1843"/>
                </a:lnTo>
                <a:lnTo>
                  <a:pt x="4421" y="1845"/>
                </a:lnTo>
                <a:lnTo>
                  <a:pt x="4421" y="1847"/>
                </a:lnTo>
                <a:lnTo>
                  <a:pt x="4421" y="1847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3" y="1849"/>
                </a:lnTo>
                <a:lnTo>
                  <a:pt x="4421" y="1849"/>
                </a:lnTo>
                <a:lnTo>
                  <a:pt x="4419" y="1849"/>
                </a:lnTo>
                <a:lnTo>
                  <a:pt x="4419" y="1847"/>
                </a:lnTo>
                <a:lnTo>
                  <a:pt x="4419" y="1849"/>
                </a:lnTo>
                <a:lnTo>
                  <a:pt x="4419" y="1849"/>
                </a:lnTo>
                <a:lnTo>
                  <a:pt x="4419" y="1849"/>
                </a:lnTo>
                <a:lnTo>
                  <a:pt x="4417" y="1849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1"/>
                </a:lnTo>
                <a:lnTo>
                  <a:pt x="4417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3"/>
                </a:lnTo>
                <a:lnTo>
                  <a:pt x="4419" y="1856"/>
                </a:lnTo>
                <a:lnTo>
                  <a:pt x="4419" y="1856"/>
                </a:lnTo>
                <a:lnTo>
                  <a:pt x="4419" y="1853"/>
                </a:lnTo>
                <a:lnTo>
                  <a:pt x="4415" y="1851"/>
                </a:lnTo>
                <a:lnTo>
                  <a:pt x="4415" y="1851"/>
                </a:lnTo>
                <a:lnTo>
                  <a:pt x="4415" y="1853"/>
                </a:lnTo>
                <a:lnTo>
                  <a:pt x="4415" y="1853"/>
                </a:lnTo>
                <a:lnTo>
                  <a:pt x="4413" y="1853"/>
                </a:lnTo>
                <a:lnTo>
                  <a:pt x="4413" y="1856"/>
                </a:lnTo>
                <a:lnTo>
                  <a:pt x="4411" y="1856"/>
                </a:lnTo>
                <a:lnTo>
                  <a:pt x="4411" y="1856"/>
                </a:lnTo>
                <a:lnTo>
                  <a:pt x="4411" y="1858"/>
                </a:lnTo>
                <a:lnTo>
                  <a:pt x="4411" y="1860"/>
                </a:lnTo>
                <a:lnTo>
                  <a:pt x="4411" y="1860"/>
                </a:lnTo>
                <a:lnTo>
                  <a:pt x="4411" y="1862"/>
                </a:lnTo>
                <a:lnTo>
                  <a:pt x="4413" y="1860"/>
                </a:lnTo>
                <a:lnTo>
                  <a:pt x="4413" y="1860"/>
                </a:lnTo>
                <a:lnTo>
                  <a:pt x="4413" y="1862"/>
                </a:lnTo>
                <a:lnTo>
                  <a:pt x="4413" y="1862"/>
                </a:lnTo>
                <a:lnTo>
                  <a:pt x="4413" y="1864"/>
                </a:lnTo>
                <a:lnTo>
                  <a:pt x="4413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4"/>
                </a:lnTo>
                <a:lnTo>
                  <a:pt x="4411" y="1866"/>
                </a:lnTo>
                <a:lnTo>
                  <a:pt x="4411" y="1868"/>
                </a:lnTo>
                <a:lnTo>
                  <a:pt x="4411" y="1868"/>
                </a:lnTo>
                <a:lnTo>
                  <a:pt x="4413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5" y="1868"/>
                </a:lnTo>
                <a:lnTo>
                  <a:pt x="4413" y="1868"/>
                </a:lnTo>
                <a:lnTo>
                  <a:pt x="4411" y="1868"/>
                </a:lnTo>
                <a:lnTo>
                  <a:pt x="4409" y="1868"/>
                </a:lnTo>
                <a:lnTo>
                  <a:pt x="4406" y="1868"/>
                </a:lnTo>
                <a:lnTo>
                  <a:pt x="4406" y="1866"/>
                </a:lnTo>
                <a:lnTo>
                  <a:pt x="4404" y="1866"/>
                </a:lnTo>
                <a:lnTo>
                  <a:pt x="4404" y="1866"/>
                </a:lnTo>
                <a:lnTo>
                  <a:pt x="4402" y="1868"/>
                </a:lnTo>
                <a:lnTo>
                  <a:pt x="4402" y="1868"/>
                </a:lnTo>
                <a:lnTo>
                  <a:pt x="4400" y="1866"/>
                </a:lnTo>
                <a:lnTo>
                  <a:pt x="4398" y="1866"/>
                </a:lnTo>
                <a:lnTo>
                  <a:pt x="4398" y="1866"/>
                </a:lnTo>
                <a:lnTo>
                  <a:pt x="4398" y="1868"/>
                </a:lnTo>
                <a:lnTo>
                  <a:pt x="4398" y="1868"/>
                </a:lnTo>
                <a:lnTo>
                  <a:pt x="4398" y="1870"/>
                </a:lnTo>
                <a:lnTo>
                  <a:pt x="4398" y="1870"/>
                </a:lnTo>
                <a:lnTo>
                  <a:pt x="4396" y="1870"/>
                </a:lnTo>
                <a:lnTo>
                  <a:pt x="4398" y="1870"/>
                </a:lnTo>
                <a:lnTo>
                  <a:pt x="4398" y="1872"/>
                </a:lnTo>
                <a:lnTo>
                  <a:pt x="4400" y="1874"/>
                </a:lnTo>
                <a:lnTo>
                  <a:pt x="4400" y="1874"/>
                </a:lnTo>
                <a:lnTo>
                  <a:pt x="4400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7"/>
                </a:lnTo>
                <a:lnTo>
                  <a:pt x="4402" y="1879"/>
                </a:lnTo>
                <a:lnTo>
                  <a:pt x="4402" y="1879"/>
                </a:lnTo>
                <a:lnTo>
                  <a:pt x="4400" y="1879"/>
                </a:lnTo>
                <a:lnTo>
                  <a:pt x="4400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79"/>
                </a:lnTo>
                <a:lnTo>
                  <a:pt x="4398" y="1881"/>
                </a:lnTo>
                <a:lnTo>
                  <a:pt x="4398" y="1883"/>
                </a:lnTo>
                <a:lnTo>
                  <a:pt x="4398" y="1885"/>
                </a:lnTo>
                <a:lnTo>
                  <a:pt x="4398" y="1885"/>
                </a:lnTo>
                <a:lnTo>
                  <a:pt x="4398" y="1885"/>
                </a:lnTo>
                <a:lnTo>
                  <a:pt x="4396" y="1883"/>
                </a:lnTo>
                <a:lnTo>
                  <a:pt x="4396" y="1883"/>
                </a:lnTo>
                <a:lnTo>
                  <a:pt x="4394" y="1879"/>
                </a:lnTo>
                <a:lnTo>
                  <a:pt x="4392" y="1877"/>
                </a:lnTo>
                <a:lnTo>
                  <a:pt x="4390" y="1872"/>
                </a:lnTo>
                <a:lnTo>
                  <a:pt x="4390" y="1870"/>
                </a:lnTo>
                <a:lnTo>
                  <a:pt x="4388" y="1868"/>
                </a:lnTo>
                <a:lnTo>
                  <a:pt x="4388" y="1870"/>
                </a:lnTo>
                <a:lnTo>
                  <a:pt x="4385" y="1872"/>
                </a:lnTo>
                <a:lnTo>
                  <a:pt x="4385" y="1874"/>
                </a:lnTo>
                <a:lnTo>
                  <a:pt x="4383" y="1877"/>
                </a:lnTo>
                <a:lnTo>
                  <a:pt x="4383" y="1877"/>
                </a:lnTo>
                <a:lnTo>
                  <a:pt x="4381" y="1877"/>
                </a:lnTo>
                <a:lnTo>
                  <a:pt x="4379" y="1879"/>
                </a:lnTo>
                <a:lnTo>
                  <a:pt x="4379" y="1879"/>
                </a:lnTo>
                <a:lnTo>
                  <a:pt x="4377" y="1883"/>
                </a:lnTo>
                <a:lnTo>
                  <a:pt x="4377" y="1883"/>
                </a:lnTo>
                <a:lnTo>
                  <a:pt x="4377" y="1885"/>
                </a:lnTo>
                <a:lnTo>
                  <a:pt x="4377" y="1889"/>
                </a:lnTo>
                <a:lnTo>
                  <a:pt x="4379" y="1891"/>
                </a:lnTo>
                <a:lnTo>
                  <a:pt x="4379" y="1891"/>
                </a:lnTo>
                <a:lnTo>
                  <a:pt x="4381" y="1893"/>
                </a:lnTo>
                <a:lnTo>
                  <a:pt x="4379" y="1893"/>
                </a:lnTo>
                <a:lnTo>
                  <a:pt x="4379" y="1895"/>
                </a:lnTo>
                <a:lnTo>
                  <a:pt x="4375" y="1897"/>
                </a:lnTo>
                <a:lnTo>
                  <a:pt x="4373" y="1900"/>
                </a:lnTo>
                <a:lnTo>
                  <a:pt x="4373" y="1900"/>
                </a:lnTo>
                <a:lnTo>
                  <a:pt x="4371" y="1902"/>
                </a:lnTo>
                <a:lnTo>
                  <a:pt x="4371" y="1904"/>
                </a:lnTo>
                <a:lnTo>
                  <a:pt x="4369" y="1906"/>
                </a:lnTo>
                <a:lnTo>
                  <a:pt x="4369" y="1908"/>
                </a:lnTo>
                <a:lnTo>
                  <a:pt x="4365" y="1912"/>
                </a:lnTo>
                <a:lnTo>
                  <a:pt x="4362" y="1914"/>
                </a:lnTo>
                <a:lnTo>
                  <a:pt x="4360" y="1916"/>
                </a:lnTo>
                <a:lnTo>
                  <a:pt x="4358" y="1916"/>
                </a:lnTo>
                <a:lnTo>
                  <a:pt x="4352" y="1921"/>
                </a:lnTo>
                <a:lnTo>
                  <a:pt x="4350" y="1921"/>
                </a:lnTo>
                <a:lnTo>
                  <a:pt x="4344" y="1921"/>
                </a:lnTo>
                <a:lnTo>
                  <a:pt x="4339" y="1923"/>
                </a:lnTo>
                <a:lnTo>
                  <a:pt x="4337" y="1923"/>
                </a:lnTo>
                <a:lnTo>
                  <a:pt x="4333" y="1923"/>
                </a:lnTo>
                <a:lnTo>
                  <a:pt x="4329" y="1927"/>
                </a:lnTo>
                <a:lnTo>
                  <a:pt x="4325" y="1927"/>
                </a:lnTo>
                <a:lnTo>
                  <a:pt x="4321" y="1927"/>
                </a:lnTo>
                <a:lnTo>
                  <a:pt x="4318" y="1929"/>
                </a:lnTo>
                <a:lnTo>
                  <a:pt x="4314" y="1931"/>
                </a:lnTo>
                <a:lnTo>
                  <a:pt x="4312" y="1931"/>
                </a:lnTo>
                <a:lnTo>
                  <a:pt x="4308" y="1933"/>
                </a:lnTo>
                <a:lnTo>
                  <a:pt x="4308" y="1933"/>
                </a:lnTo>
                <a:lnTo>
                  <a:pt x="4304" y="1931"/>
                </a:lnTo>
                <a:lnTo>
                  <a:pt x="4302" y="1931"/>
                </a:lnTo>
                <a:lnTo>
                  <a:pt x="4300" y="1931"/>
                </a:lnTo>
                <a:lnTo>
                  <a:pt x="4297" y="1931"/>
                </a:lnTo>
                <a:lnTo>
                  <a:pt x="4297" y="1933"/>
                </a:lnTo>
                <a:lnTo>
                  <a:pt x="4289" y="1937"/>
                </a:lnTo>
                <a:lnTo>
                  <a:pt x="4287" y="1939"/>
                </a:lnTo>
                <a:lnTo>
                  <a:pt x="4285" y="1941"/>
                </a:lnTo>
                <a:lnTo>
                  <a:pt x="4283" y="1941"/>
                </a:lnTo>
                <a:lnTo>
                  <a:pt x="4281" y="1944"/>
                </a:lnTo>
                <a:lnTo>
                  <a:pt x="4277" y="1946"/>
                </a:lnTo>
                <a:lnTo>
                  <a:pt x="4272" y="1948"/>
                </a:lnTo>
                <a:lnTo>
                  <a:pt x="4270" y="1950"/>
                </a:lnTo>
                <a:lnTo>
                  <a:pt x="4268" y="1952"/>
                </a:lnTo>
                <a:lnTo>
                  <a:pt x="4266" y="1956"/>
                </a:lnTo>
                <a:lnTo>
                  <a:pt x="4264" y="1956"/>
                </a:lnTo>
                <a:lnTo>
                  <a:pt x="4264" y="1958"/>
                </a:lnTo>
                <a:lnTo>
                  <a:pt x="4262" y="1958"/>
                </a:lnTo>
                <a:lnTo>
                  <a:pt x="4262" y="1958"/>
                </a:lnTo>
                <a:lnTo>
                  <a:pt x="4262" y="1956"/>
                </a:lnTo>
                <a:lnTo>
                  <a:pt x="4260" y="1954"/>
                </a:lnTo>
                <a:lnTo>
                  <a:pt x="4262" y="1950"/>
                </a:lnTo>
                <a:lnTo>
                  <a:pt x="4262" y="1950"/>
                </a:lnTo>
                <a:lnTo>
                  <a:pt x="4260" y="1950"/>
                </a:lnTo>
                <a:lnTo>
                  <a:pt x="4258" y="1952"/>
                </a:lnTo>
                <a:lnTo>
                  <a:pt x="4256" y="1956"/>
                </a:lnTo>
                <a:lnTo>
                  <a:pt x="4256" y="1962"/>
                </a:lnTo>
                <a:lnTo>
                  <a:pt x="4256" y="1965"/>
                </a:lnTo>
                <a:lnTo>
                  <a:pt x="4256" y="1967"/>
                </a:lnTo>
                <a:lnTo>
                  <a:pt x="4256" y="1967"/>
                </a:lnTo>
                <a:lnTo>
                  <a:pt x="4256" y="1971"/>
                </a:lnTo>
                <a:lnTo>
                  <a:pt x="4256" y="1971"/>
                </a:lnTo>
                <a:lnTo>
                  <a:pt x="4256" y="1973"/>
                </a:lnTo>
                <a:lnTo>
                  <a:pt x="4253" y="1979"/>
                </a:lnTo>
                <a:lnTo>
                  <a:pt x="4251" y="1981"/>
                </a:lnTo>
                <a:lnTo>
                  <a:pt x="4251" y="1983"/>
                </a:lnTo>
                <a:lnTo>
                  <a:pt x="4251" y="1986"/>
                </a:lnTo>
                <a:lnTo>
                  <a:pt x="4251" y="1990"/>
                </a:lnTo>
                <a:lnTo>
                  <a:pt x="4251" y="1992"/>
                </a:lnTo>
                <a:lnTo>
                  <a:pt x="4253" y="1992"/>
                </a:lnTo>
                <a:lnTo>
                  <a:pt x="4253" y="1998"/>
                </a:lnTo>
                <a:lnTo>
                  <a:pt x="4256" y="2000"/>
                </a:lnTo>
                <a:lnTo>
                  <a:pt x="4260" y="2006"/>
                </a:lnTo>
                <a:lnTo>
                  <a:pt x="4262" y="2011"/>
                </a:lnTo>
                <a:lnTo>
                  <a:pt x="4262" y="2013"/>
                </a:lnTo>
                <a:lnTo>
                  <a:pt x="4262" y="2015"/>
                </a:lnTo>
                <a:lnTo>
                  <a:pt x="4262" y="2017"/>
                </a:lnTo>
                <a:lnTo>
                  <a:pt x="4262" y="2017"/>
                </a:lnTo>
                <a:lnTo>
                  <a:pt x="4260" y="2019"/>
                </a:lnTo>
                <a:lnTo>
                  <a:pt x="4260" y="2017"/>
                </a:lnTo>
                <a:lnTo>
                  <a:pt x="4258" y="2017"/>
                </a:lnTo>
                <a:lnTo>
                  <a:pt x="4258" y="2013"/>
                </a:lnTo>
                <a:lnTo>
                  <a:pt x="4258" y="2013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5"/>
                </a:lnTo>
                <a:lnTo>
                  <a:pt x="4256" y="2013"/>
                </a:lnTo>
                <a:lnTo>
                  <a:pt x="4256" y="2013"/>
                </a:lnTo>
                <a:lnTo>
                  <a:pt x="4256" y="2011"/>
                </a:lnTo>
                <a:lnTo>
                  <a:pt x="4253" y="2009"/>
                </a:lnTo>
                <a:lnTo>
                  <a:pt x="4253" y="2006"/>
                </a:lnTo>
                <a:lnTo>
                  <a:pt x="4251" y="2006"/>
                </a:lnTo>
                <a:lnTo>
                  <a:pt x="4251" y="2006"/>
                </a:lnTo>
                <a:lnTo>
                  <a:pt x="4251" y="2009"/>
                </a:lnTo>
                <a:lnTo>
                  <a:pt x="4251" y="2011"/>
                </a:lnTo>
                <a:lnTo>
                  <a:pt x="4253" y="2015"/>
                </a:lnTo>
                <a:lnTo>
                  <a:pt x="4256" y="2017"/>
                </a:lnTo>
                <a:lnTo>
                  <a:pt x="4256" y="2017"/>
                </a:lnTo>
                <a:lnTo>
                  <a:pt x="4258" y="2017"/>
                </a:lnTo>
                <a:lnTo>
                  <a:pt x="4258" y="2021"/>
                </a:lnTo>
                <a:lnTo>
                  <a:pt x="4256" y="2021"/>
                </a:lnTo>
                <a:lnTo>
                  <a:pt x="4256" y="2021"/>
                </a:lnTo>
                <a:lnTo>
                  <a:pt x="4253" y="2021"/>
                </a:lnTo>
                <a:lnTo>
                  <a:pt x="4253" y="2019"/>
                </a:lnTo>
                <a:lnTo>
                  <a:pt x="4251" y="2015"/>
                </a:lnTo>
                <a:lnTo>
                  <a:pt x="4251" y="2015"/>
                </a:lnTo>
                <a:lnTo>
                  <a:pt x="4249" y="2015"/>
                </a:lnTo>
                <a:lnTo>
                  <a:pt x="4249" y="2015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7"/>
                </a:lnTo>
                <a:lnTo>
                  <a:pt x="4249" y="2015"/>
                </a:lnTo>
                <a:lnTo>
                  <a:pt x="4247" y="2015"/>
                </a:lnTo>
                <a:lnTo>
                  <a:pt x="4247" y="2015"/>
                </a:lnTo>
                <a:lnTo>
                  <a:pt x="4247" y="2017"/>
                </a:lnTo>
                <a:lnTo>
                  <a:pt x="4249" y="2019"/>
                </a:lnTo>
                <a:lnTo>
                  <a:pt x="4256" y="2025"/>
                </a:lnTo>
                <a:lnTo>
                  <a:pt x="4260" y="2034"/>
                </a:lnTo>
                <a:lnTo>
                  <a:pt x="4260" y="2036"/>
                </a:lnTo>
                <a:lnTo>
                  <a:pt x="4262" y="2044"/>
                </a:lnTo>
                <a:lnTo>
                  <a:pt x="4262" y="2044"/>
                </a:lnTo>
                <a:lnTo>
                  <a:pt x="4264" y="2048"/>
                </a:lnTo>
                <a:lnTo>
                  <a:pt x="4266" y="2053"/>
                </a:lnTo>
                <a:lnTo>
                  <a:pt x="4268" y="2055"/>
                </a:lnTo>
                <a:lnTo>
                  <a:pt x="4268" y="2055"/>
                </a:lnTo>
                <a:lnTo>
                  <a:pt x="4268" y="2057"/>
                </a:lnTo>
                <a:lnTo>
                  <a:pt x="4272" y="2061"/>
                </a:lnTo>
                <a:lnTo>
                  <a:pt x="4272" y="2065"/>
                </a:lnTo>
                <a:lnTo>
                  <a:pt x="4272" y="2067"/>
                </a:lnTo>
                <a:lnTo>
                  <a:pt x="4272" y="2071"/>
                </a:lnTo>
                <a:lnTo>
                  <a:pt x="4272" y="2076"/>
                </a:lnTo>
                <a:lnTo>
                  <a:pt x="4274" y="2078"/>
                </a:lnTo>
                <a:lnTo>
                  <a:pt x="4274" y="2084"/>
                </a:lnTo>
                <a:lnTo>
                  <a:pt x="4277" y="2088"/>
                </a:lnTo>
                <a:lnTo>
                  <a:pt x="4279" y="2090"/>
                </a:lnTo>
                <a:lnTo>
                  <a:pt x="4281" y="2095"/>
                </a:lnTo>
                <a:lnTo>
                  <a:pt x="4283" y="2101"/>
                </a:lnTo>
                <a:lnTo>
                  <a:pt x="4285" y="2105"/>
                </a:lnTo>
                <a:lnTo>
                  <a:pt x="4285" y="2113"/>
                </a:lnTo>
                <a:lnTo>
                  <a:pt x="4285" y="2115"/>
                </a:lnTo>
                <a:lnTo>
                  <a:pt x="4283" y="2115"/>
                </a:lnTo>
                <a:lnTo>
                  <a:pt x="4283" y="2118"/>
                </a:lnTo>
                <a:lnTo>
                  <a:pt x="4283" y="2122"/>
                </a:lnTo>
                <a:lnTo>
                  <a:pt x="4283" y="2126"/>
                </a:lnTo>
                <a:lnTo>
                  <a:pt x="4283" y="2128"/>
                </a:lnTo>
                <a:lnTo>
                  <a:pt x="4281" y="2130"/>
                </a:lnTo>
                <a:lnTo>
                  <a:pt x="4279" y="2132"/>
                </a:lnTo>
                <a:lnTo>
                  <a:pt x="4277" y="2132"/>
                </a:lnTo>
                <a:lnTo>
                  <a:pt x="4274" y="2132"/>
                </a:lnTo>
                <a:lnTo>
                  <a:pt x="4274" y="2130"/>
                </a:lnTo>
                <a:lnTo>
                  <a:pt x="4274" y="2136"/>
                </a:lnTo>
                <a:lnTo>
                  <a:pt x="4272" y="2139"/>
                </a:lnTo>
                <a:lnTo>
                  <a:pt x="4274" y="2141"/>
                </a:lnTo>
                <a:lnTo>
                  <a:pt x="4274" y="2143"/>
                </a:lnTo>
                <a:lnTo>
                  <a:pt x="4277" y="2145"/>
                </a:lnTo>
                <a:lnTo>
                  <a:pt x="4277" y="2143"/>
                </a:lnTo>
                <a:lnTo>
                  <a:pt x="4279" y="2143"/>
                </a:lnTo>
                <a:lnTo>
                  <a:pt x="4283" y="2145"/>
                </a:lnTo>
                <a:lnTo>
                  <a:pt x="4285" y="2147"/>
                </a:lnTo>
                <a:lnTo>
                  <a:pt x="4287" y="2151"/>
                </a:lnTo>
                <a:lnTo>
                  <a:pt x="4291" y="2153"/>
                </a:lnTo>
                <a:lnTo>
                  <a:pt x="4295" y="2155"/>
                </a:lnTo>
                <a:lnTo>
                  <a:pt x="4302" y="2155"/>
                </a:lnTo>
                <a:lnTo>
                  <a:pt x="4304" y="2155"/>
                </a:lnTo>
                <a:lnTo>
                  <a:pt x="4312" y="2157"/>
                </a:lnTo>
                <a:lnTo>
                  <a:pt x="4312" y="2155"/>
                </a:lnTo>
                <a:lnTo>
                  <a:pt x="4314" y="2155"/>
                </a:lnTo>
                <a:lnTo>
                  <a:pt x="4316" y="2155"/>
                </a:lnTo>
                <a:lnTo>
                  <a:pt x="4318" y="2155"/>
                </a:lnTo>
                <a:lnTo>
                  <a:pt x="4325" y="2151"/>
                </a:lnTo>
                <a:lnTo>
                  <a:pt x="4331" y="2147"/>
                </a:lnTo>
                <a:lnTo>
                  <a:pt x="4333" y="2147"/>
                </a:lnTo>
                <a:lnTo>
                  <a:pt x="4335" y="2147"/>
                </a:lnTo>
                <a:lnTo>
                  <a:pt x="4337" y="2145"/>
                </a:lnTo>
                <a:lnTo>
                  <a:pt x="4341" y="2141"/>
                </a:lnTo>
                <a:lnTo>
                  <a:pt x="4341" y="2139"/>
                </a:lnTo>
                <a:lnTo>
                  <a:pt x="4344" y="2139"/>
                </a:lnTo>
                <a:lnTo>
                  <a:pt x="4350" y="2139"/>
                </a:lnTo>
                <a:lnTo>
                  <a:pt x="4352" y="2139"/>
                </a:lnTo>
                <a:lnTo>
                  <a:pt x="4354" y="2136"/>
                </a:lnTo>
                <a:lnTo>
                  <a:pt x="4358" y="2136"/>
                </a:lnTo>
                <a:lnTo>
                  <a:pt x="4367" y="2136"/>
                </a:lnTo>
                <a:lnTo>
                  <a:pt x="4371" y="2136"/>
                </a:lnTo>
                <a:lnTo>
                  <a:pt x="4375" y="2136"/>
                </a:lnTo>
                <a:lnTo>
                  <a:pt x="4375" y="2136"/>
                </a:lnTo>
                <a:lnTo>
                  <a:pt x="4377" y="2139"/>
                </a:lnTo>
                <a:lnTo>
                  <a:pt x="4385" y="2136"/>
                </a:lnTo>
                <a:lnTo>
                  <a:pt x="4390" y="2136"/>
                </a:lnTo>
                <a:lnTo>
                  <a:pt x="4390" y="2136"/>
                </a:lnTo>
                <a:lnTo>
                  <a:pt x="4392" y="2139"/>
                </a:lnTo>
                <a:lnTo>
                  <a:pt x="4396" y="2136"/>
                </a:lnTo>
                <a:lnTo>
                  <a:pt x="4396" y="2136"/>
                </a:lnTo>
                <a:lnTo>
                  <a:pt x="4398" y="2136"/>
                </a:lnTo>
                <a:lnTo>
                  <a:pt x="4402" y="2132"/>
                </a:lnTo>
                <a:lnTo>
                  <a:pt x="4404" y="2130"/>
                </a:lnTo>
                <a:lnTo>
                  <a:pt x="4406" y="2124"/>
                </a:lnTo>
                <a:lnTo>
                  <a:pt x="4409" y="2122"/>
                </a:lnTo>
                <a:lnTo>
                  <a:pt x="4409" y="2122"/>
                </a:lnTo>
                <a:lnTo>
                  <a:pt x="4413" y="2122"/>
                </a:lnTo>
                <a:lnTo>
                  <a:pt x="4415" y="2120"/>
                </a:lnTo>
                <a:lnTo>
                  <a:pt x="4423" y="2115"/>
                </a:lnTo>
                <a:lnTo>
                  <a:pt x="4425" y="2115"/>
                </a:lnTo>
                <a:lnTo>
                  <a:pt x="4427" y="2115"/>
                </a:lnTo>
                <a:lnTo>
                  <a:pt x="4432" y="2111"/>
                </a:lnTo>
                <a:lnTo>
                  <a:pt x="4436" y="2111"/>
                </a:lnTo>
                <a:lnTo>
                  <a:pt x="4444" y="2111"/>
                </a:lnTo>
                <a:lnTo>
                  <a:pt x="4448" y="2111"/>
                </a:lnTo>
                <a:lnTo>
                  <a:pt x="4453" y="2111"/>
                </a:lnTo>
                <a:lnTo>
                  <a:pt x="4457" y="2109"/>
                </a:lnTo>
                <a:lnTo>
                  <a:pt x="4463" y="2107"/>
                </a:lnTo>
                <a:lnTo>
                  <a:pt x="4469" y="2105"/>
                </a:lnTo>
                <a:lnTo>
                  <a:pt x="4476" y="2101"/>
                </a:lnTo>
                <a:lnTo>
                  <a:pt x="4480" y="2101"/>
                </a:lnTo>
                <a:lnTo>
                  <a:pt x="4484" y="2101"/>
                </a:lnTo>
                <a:lnTo>
                  <a:pt x="4492" y="2101"/>
                </a:lnTo>
                <a:lnTo>
                  <a:pt x="4503" y="2101"/>
                </a:lnTo>
                <a:lnTo>
                  <a:pt x="4505" y="2099"/>
                </a:lnTo>
                <a:lnTo>
                  <a:pt x="4507" y="2099"/>
                </a:lnTo>
                <a:lnTo>
                  <a:pt x="4507" y="2099"/>
                </a:lnTo>
                <a:lnTo>
                  <a:pt x="4509" y="2099"/>
                </a:lnTo>
                <a:lnTo>
                  <a:pt x="4511" y="2099"/>
                </a:lnTo>
                <a:lnTo>
                  <a:pt x="4515" y="2101"/>
                </a:lnTo>
                <a:lnTo>
                  <a:pt x="4524" y="2107"/>
                </a:lnTo>
                <a:lnTo>
                  <a:pt x="4524" y="2107"/>
                </a:lnTo>
                <a:lnTo>
                  <a:pt x="4530" y="2105"/>
                </a:lnTo>
                <a:lnTo>
                  <a:pt x="4530" y="2105"/>
                </a:lnTo>
                <a:lnTo>
                  <a:pt x="4538" y="2109"/>
                </a:lnTo>
                <a:lnTo>
                  <a:pt x="4541" y="2109"/>
                </a:lnTo>
                <a:lnTo>
                  <a:pt x="4543" y="2109"/>
                </a:lnTo>
                <a:lnTo>
                  <a:pt x="4545" y="2109"/>
                </a:lnTo>
                <a:lnTo>
                  <a:pt x="4547" y="2111"/>
                </a:lnTo>
                <a:lnTo>
                  <a:pt x="4549" y="2113"/>
                </a:lnTo>
                <a:lnTo>
                  <a:pt x="4553" y="2115"/>
                </a:lnTo>
                <a:lnTo>
                  <a:pt x="4553" y="2118"/>
                </a:lnTo>
                <a:lnTo>
                  <a:pt x="4553" y="2118"/>
                </a:lnTo>
                <a:lnTo>
                  <a:pt x="4551" y="2118"/>
                </a:lnTo>
                <a:lnTo>
                  <a:pt x="4551" y="2118"/>
                </a:lnTo>
                <a:lnTo>
                  <a:pt x="4551" y="2122"/>
                </a:lnTo>
                <a:lnTo>
                  <a:pt x="4553" y="2126"/>
                </a:lnTo>
                <a:lnTo>
                  <a:pt x="4557" y="2126"/>
                </a:lnTo>
                <a:lnTo>
                  <a:pt x="4559" y="2126"/>
                </a:lnTo>
                <a:lnTo>
                  <a:pt x="4561" y="2128"/>
                </a:lnTo>
                <a:lnTo>
                  <a:pt x="4561" y="2130"/>
                </a:lnTo>
                <a:lnTo>
                  <a:pt x="4561" y="2132"/>
                </a:lnTo>
                <a:lnTo>
                  <a:pt x="4564" y="2134"/>
                </a:lnTo>
                <a:lnTo>
                  <a:pt x="4566" y="2136"/>
                </a:lnTo>
                <a:lnTo>
                  <a:pt x="4566" y="2139"/>
                </a:lnTo>
                <a:lnTo>
                  <a:pt x="4568" y="2141"/>
                </a:lnTo>
                <a:lnTo>
                  <a:pt x="4568" y="2143"/>
                </a:lnTo>
                <a:lnTo>
                  <a:pt x="4570" y="2145"/>
                </a:lnTo>
                <a:lnTo>
                  <a:pt x="4570" y="2149"/>
                </a:lnTo>
                <a:lnTo>
                  <a:pt x="4570" y="2149"/>
                </a:lnTo>
                <a:lnTo>
                  <a:pt x="4570" y="2149"/>
                </a:lnTo>
                <a:lnTo>
                  <a:pt x="4568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7"/>
                </a:lnTo>
                <a:lnTo>
                  <a:pt x="4566" y="2149"/>
                </a:lnTo>
                <a:lnTo>
                  <a:pt x="4566" y="2147"/>
                </a:lnTo>
                <a:lnTo>
                  <a:pt x="4568" y="2147"/>
                </a:lnTo>
                <a:lnTo>
                  <a:pt x="4568" y="2149"/>
                </a:lnTo>
                <a:lnTo>
                  <a:pt x="4570" y="2151"/>
                </a:lnTo>
                <a:lnTo>
                  <a:pt x="4570" y="2151"/>
                </a:lnTo>
                <a:lnTo>
                  <a:pt x="4572" y="2153"/>
                </a:lnTo>
                <a:lnTo>
                  <a:pt x="4574" y="2153"/>
                </a:lnTo>
                <a:lnTo>
                  <a:pt x="4574" y="2153"/>
                </a:lnTo>
                <a:lnTo>
                  <a:pt x="4576" y="2153"/>
                </a:lnTo>
                <a:lnTo>
                  <a:pt x="4578" y="2155"/>
                </a:lnTo>
                <a:lnTo>
                  <a:pt x="4578" y="2153"/>
                </a:lnTo>
                <a:lnTo>
                  <a:pt x="4578" y="2151"/>
                </a:lnTo>
                <a:lnTo>
                  <a:pt x="4576" y="2151"/>
                </a:lnTo>
                <a:lnTo>
                  <a:pt x="4576" y="2149"/>
                </a:lnTo>
                <a:lnTo>
                  <a:pt x="4578" y="2149"/>
                </a:lnTo>
                <a:lnTo>
                  <a:pt x="4578" y="2147"/>
                </a:lnTo>
                <a:lnTo>
                  <a:pt x="4580" y="2145"/>
                </a:lnTo>
                <a:lnTo>
                  <a:pt x="4585" y="2139"/>
                </a:lnTo>
                <a:lnTo>
                  <a:pt x="4587" y="2139"/>
                </a:lnTo>
                <a:lnTo>
                  <a:pt x="4587" y="2136"/>
                </a:lnTo>
                <a:lnTo>
                  <a:pt x="4589" y="2136"/>
                </a:lnTo>
                <a:lnTo>
                  <a:pt x="4591" y="2134"/>
                </a:lnTo>
                <a:lnTo>
                  <a:pt x="4593" y="2134"/>
                </a:lnTo>
                <a:lnTo>
                  <a:pt x="4595" y="2134"/>
                </a:lnTo>
                <a:lnTo>
                  <a:pt x="4595" y="2132"/>
                </a:lnTo>
                <a:lnTo>
                  <a:pt x="4597" y="2130"/>
                </a:lnTo>
                <a:lnTo>
                  <a:pt x="4599" y="2126"/>
                </a:lnTo>
                <a:lnTo>
                  <a:pt x="4599" y="2124"/>
                </a:lnTo>
                <a:lnTo>
                  <a:pt x="4601" y="2122"/>
                </a:lnTo>
                <a:lnTo>
                  <a:pt x="4603" y="2120"/>
                </a:lnTo>
                <a:lnTo>
                  <a:pt x="4603" y="2118"/>
                </a:lnTo>
                <a:lnTo>
                  <a:pt x="4603" y="2115"/>
                </a:lnTo>
                <a:lnTo>
                  <a:pt x="4605" y="2118"/>
                </a:lnTo>
                <a:lnTo>
                  <a:pt x="4605" y="2120"/>
                </a:lnTo>
                <a:lnTo>
                  <a:pt x="4608" y="2124"/>
                </a:lnTo>
                <a:lnTo>
                  <a:pt x="4605" y="2126"/>
                </a:lnTo>
                <a:lnTo>
                  <a:pt x="4605" y="2126"/>
                </a:lnTo>
                <a:lnTo>
                  <a:pt x="4605" y="2128"/>
                </a:lnTo>
                <a:lnTo>
                  <a:pt x="4605" y="2130"/>
                </a:lnTo>
                <a:lnTo>
                  <a:pt x="4605" y="2132"/>
                </a:lnTo>
                <a:lnTo>
                  <a:pt x="4603" y="2134"/>
                </a:lnTo>
                <a:lnTo>
                  <a:pt x="4601" y="2136"/>
                </a:lnTo>
                <a:lnTo>
                  <a:pt x="4599" y="2141"/>
                </a:lnTo>
                <a:lnTo>
                  <a:pt x="4599" y="2143"/>
                </a:lnTo>
                <a:lnTo>
                  <a:pt x="4599" y="2145"/>
                </a:lnTo>
                <a:lnTo>
                  <a:pt x="4599" y="2147"/>
                </a:lnTo>
                <a:lnTo>
                  <a:pt x="4599" y="2149"/>
                </a:lnTo>
                <a:lnTo>
                  <a:pt x="4599" y="2151"/>
                </a:lnTo>
                <a:lnTo>
                  <a:pt x="4597" y="2153"/>
                </a:lnTo>
                <a:lnTo>
                  <a:pt x="4597" y="2153"/>
                </a:lnTo>
                <a:lnTo>
                  <a:pt x="4597" y="2153"/>
                </a:lnTo>
                <a:lnTo>
                  <a:pt x="4595" y="2153"/>
                </a:lnTo>
                <a:lnTo>
                  <a:pt x="4593" y="2153"/>
                </a:lnTo>
                <a:lnTo>
                  <a:pt x="4591" y="2160"/>
                </a:lnTo>
                <a:lnTo>
                  <a:pt x="4593" y="2160"/>
                </a:lnTo>
                <a:lnTo>
                  <a:pt x="4593" y="2160"/>
                </a:lnTo>
                <a:lnTo>
                  <a:pt x="4595" y="2160"/>
                </a:lnTo>
                <a:lnTo>
                  <a:pt x="4597" y="2157"/>
                </a:lnTo>
                <a:lnTo>
                  <a:pt x="4599" y="2157"/>
                </a:lnTo>
                <a:lnTo>
                  <a:pt x="4601" y="2157"/>
                </a:lnTo>
                <a:lnTo>
                  <a:pt x="4603" y="2157"/>
                </a:lnTo>
                <a:lnTo>
                  <a:pt x="4605" y="2151"/>
                </a:lnTo>
                <a:lnTo>
                  <a:pt x="4605" y="2147"/>
                </a:lnTo>
                <a:lnTo>
                  <a:pt x="4608" y="2145"/>
                </a:lnTo>
                <a:lnTo>
                  <a:pt x="4608" y="2143"/>
                </a:lnTo>
                <a:lnTo>
                  <a:pt x="4608" y="2141"/>
                </a:lnTo>
                <a:lnTo>
                  <a:pt x="4610" y="2143"/>
                </a:lnTo>
                <a:lnTo>
                  <a:pt x="4612" y="2145"/>
                </a:lnTo>
                <a:lnTo>
                  <a:pt x="4614" y="2149"/>
                </a:lnTo>
                <a:lnTo>
                  <a:pt x="4614" y="2151"/>
                </a:lnTo>
                <a:lnTo>
                  <a:pt x="4614" y="2155"/>
                </a:lnTo>
                <a:lnTo>
                  <a:pt x="4612" y="2160"/>
                </a:lnTo>
                <a:lnTo>
                  <a:pt x="4612" y="2162"/>
                </a:lnTo>
                <a:lnTo>
                  <a:pt x="4610" y="2164"/>
                </a:lnTo>
                <a:lnTo>
                  <a:pt x="4610" y="2166"/>
                </a:lnTo>
                <a:lnTo>
                  <a:pt x="4612" y="2166"/>
                </a:lnTo>
                <a:lnTo>
                  <a:pt x="4614" y="2166"/>
                </a:lnTo>
                <a:lnTo>
                  <a:pt x="4618" y="2164"/>
                </a:lnTo>
                <a:lnTo>
                  <a:pt x="4618" y="2164"/>
                </a:lnTo>
                <a:lnTo>
                  <a:pt x="4620" y="2164"/>
                </a:lnTo>
                <a:lnTo>
                  <a:pt x="4620" y="2164"/>
                </a:lnTo>
                <a:lnTo>
                  <a:pt x="4622" y="2162"/>
                </a:lnTo>
                <a:lnTo>
                  <a:pt x="4622" y="2162"/>
                </a:lnTo>
                <a:lnTo>
                  <a:pt x="4624" y="2160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2"/>
                </a:lnTo>
                <a:lnTo>
                  <a:pt x="4626" y="2164"/>
                </a:lnTo>
                <a:lnTo>
                  <a:pt x="4626" y="2166"/>
                </a:lnTo>
                <a:lnTo>
                  <a:pt x="4624" y="2164"/>
                </a:lnTo>
                <a:lnTo>
                  <a:pt x="4624" y="2164"/>
                </a:lnTo>
                <a:lnTo>
                  <a:pt x="4622" y="2164"/>
                </a:lnTo>
                <a:lnTo>
                  <a:pt x="4622" y="2164"/>
                </a:lnTo>
                <a:lnTo>
                  <a:pt x="4620" y="2164"/>
                </a:lnTo>
                <a:lnTo>
                  <a:pt x="4622" y="2166"/>
                </a:lnTo>
                <a:lnTo>
                  <a:pt x="4622" y="2166"/>
                </a:lnTo>
                <a:lnTo>
                  <a:pt x="4624" y="2168"/>
                </a:lnTo>
                <a:lnTo>
                  <a:pt x="4629" y="2172"/>
                </a:lnTo>
                <a:lnTo>
                  <a:pt x="4629" y="2172"/>
                </a:lnTo>
                <a:lnTo>
                  <a:pt x="4633" y="2176"/>
                </a:lnTo>
                <a:lnTo>
                  <a:pt x="4635" y="2183"/>
                </a:lnTo>
                <a:lnTo>
                  <a:pt x="4633" y="2183"/>
                </a:lnTo>
                <a:lnTo>
                  <a:pt x="4633" y="2187"/>
                </a:lnTo>
                <a:lnTo>
                  <a:pt x="4633" y="2189"/>
                </a:lnTo>
                <a:lnTo>
                  <a:pt x="4633" y="2189"/>
                </a:lnTo>
                <a:lnTo>
                  <a:pt x="4633" y="2191"/>
                </a:lnTo>
                <a:lnTo>
                  <a:pt x="4635" y="2193"/>
                </a:lnTo>
                <a:lnTo>
                  <a:pt x="4639" y="2197"/>
                </a:lnTo>
                <a:lnTo>
                  <a:pt x="4641" y="2201"/>
                </a:lnTo>
                <a:lnTo>
                  <a:pt x="4645" y="2206"/>
                </a:lnTo>
                <a:lnTo>
                  <a:pt x="4652" y="2206"/>
                </a:lnTo>
                <a:lnTo>
                  <a:pt x="4654" y="2208"/>
                </a:lnTo>
                <a:lnTo>
                  <a:pt x="4656" y="2210"/>
                </a:lnTo>
                <a:lnTo>
                  <a:pt x="4658" y="2210"/>
                </a:lnTo>
                <a:lnTo>
                  <a:pt x="4660" y="2210"/>
                </a:lnTo>
                <a:lnTo>
                  <a:pt x="4660" y="2208"/>
                </a:lnTo>
                <a:lnTo>
                  <a:pt x="4664" y="2210"/>
                </a:lnTo>
                <a:lnTo>
                  <a:pt x="4668" y="2210"/>
                </a:lnTo>
                <a:lnTo>
                  <a:pt x="4670" y="2210"/>
                </a:lnTo>
                <a:lnTo>
                  <a:pt x="4673" y="2210"/>
                </a:lnTo>
                <a:lnTo>
                  <a:pt x="4675" y="2212"/>
                </a:lnTo>
                <a:lnTo>
                  <a:pt x="4677" y="2214"/>
                </a:lnTo>
                <a:lnTo>
                  <a:pt x="4681" y="2214"/>
                </a:lnTo>
                <a:lnTo>
                  <a:pt x="4683" y="2216"/>
                </a:lnTo>
                <a:lnTo>
                  <a:pt x="4685" y="2216"/>
                </a:lnTo>
                <a:lnTo>
                  <a:pt x="4687" y="2218"/>
                </a:lnTo>
                <a:lnTo>
                  <a:pt x="4689" y="2216"/>
                </a:lnTo>
                <a:lnTo>
                  <a:pt x="4691" y="2216"/>
                </a:lnTo>
                <a:lnTo>
                  <a:pt x="4696" y="2212"/>
                </a:lnTo>
                <a:lnTo>
                  <a:pt x="4698" y="2210"/>
                </a:lnTo>
                <a:lnTo>
                  <a:pt x="4700" y="2210"/>
                </a:lnTo>
                <a:lnTo>
                  <a:pt x="4702" y="2210"/>
                </a:lnTo>
                <a:lnTo>
                  <a:pt x="4704" y="2208"/>
                </a:lnTo>
                <a:lnTo>
                  <a:pt x="4702" y="2208"/>
                </a:lnTo>
                <a:lnTo>
                  <a:pt x="4702" y="2208"/>
                </a:lnTo>
                <a:lnTo>
                  <a:pt x="4700" y="2206"/>
                </a:lnTo>
                <a:lnTo>
                  <a:pt x="4700" y="2206"/>
                </a:lnTo>
                <a:lnTo>
                  <a:pt x="4702" y="2206"/>
                </a:lnTo>
                <a:lnTo>
                  <a:pt x="4706" y="2201"/>
                </a:lnTo>
                <a:lnTo>
                  <a:pt x="4708" y="2204"/>
                </a:lnTo>
                <a:lnTo>
                  <a:pt x="4708" y="2204"/>
                </a:lnTo>
                <a:lnTo>
                  <a:pt x="4710" y="2206"/>
                </a:lnTo>
                <a:lnTo>
                  <a:pt x="4710" y="2208"/>
                </a:lnTo>
                <a:lnTo>
                  <a:pt x="4708" y="2208"/>
                </a:lnTo>
                <a:lnTo>
                  <a:pt x="4706" y="2210"/>
                </a:lnTo>
                <a:lnTo>
                  <a:pt x="4706" y="2210"/>
                </a:lnTo>
                <a:lnTo>
                  <a:pt x="4704" y="2210"/>
                </a:lnTo>
                <a:lnTo>
                  <a:pt x="4706" y="2212"/>
                </a:lnTo>
                <a:lnTo>
                  <a:pt x="4708" y="2212"/>
                </a:lnTo>
                <a:lnTo>
                  <a:pt x="4710" y="2210"/>
                </a:lnTo>
                <a:lnTo>
                  <a:pt x="4712" y="2210"/>
                </a:lnTo>
                <a:lnTo>
                  <a:pt x="4712" y="2208"/>
                </a:lnTo>
                <a:lnTo>
                  <a:pt x="4714" y="2208"/>
                </a:lnTo>
                <a:lnTo>
                  <a:pt x="4714" y="2208"/>
                </a:lnTo>
                <a:lnTo>
                  <a:pt x="4717" y="2210"/>
                </a:lnTo>
                <a:lnTo>
                  <a:pt x="4717" y="2210"/>
                </a:lnTo>
                <a:lnTo>
                  <a:pt x="4714" y="2212"/>
                </a:lnTo>
                <a:lnTo>
                  <a:pt x="4714" y="2212"/>
                </a:lnTo>
                <a:lnTo>
                  <a:pt x="4714" y="2214"/>
                </a:lnTo>
                <a:lnTo>
                  <a:pt x="4717" y="2214"/>
                </a:lnTo>
                <a:lnTo>
                  <a:pt x="4717" y="2216"/>
                </a:lnTo>
                <a:lnTo>
                  <a:pt x="4719" y="2216"/>
                </a:lnTo>
                <a:lnTo>
                  <a:pt x="4721" y="2216"/>
                </a:lnTo>
                <a:lnTo>
                  <a:pt x="4721" y="2216"/>
                </a:lnTo>
                <a:lnTo>
                  <a:pt x="4723" y="2218"/>
                </a:lnTo>
                <a:lnTo>
                  <a:pt x="4723" y="2218"/>
                </a:lnTo>
                <a:lnTo>
                  <a:pt x="4723" y="2218"/>
                </a:lnTo>
                <a:lnTo>
                  <a:pt x="4725" y="2218"/>
                </a:lnTo>
                <a:lnTo>
                  <a:pt x="4727" y="2220"/>
                </a:lnTo>
                <a:lnTo>
                  <a:pt x="4727" y="2222"/>
                </a:lnTo>
                <a:lnTo>
                  <a:pt x="4727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2"/>
                </a:lnTo>
                <a:lnTo>
                  <a:pt x="4729" y="2220"/>
                </a:lnTo>
                <a:lnTo>
                  <a:pt x="4729" y="2218"/>
                </a:lnTo>
                <a:lnTo>
                  <a:pt x="4729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8"/>
                </a:lnTo>
                <a:lnTo>
                  <a:pt x="4727" y="2216"/>
                </a:lnTo>
                <a:lnTo>
                  <a:pt x="4727" y="2216"/>
                </a:lnTo>
                <a:lnTo>
                  <a:pt x="4727" y="2216"/>
                </a:lnTo>
                <a:lnTo>
                  <a:pt x="4729" y="2216"/>
                </a:lnTo>
                <a:lnTo>
                  <a:pt x="4735" y="2216"/>
                </a:lnTo>
                <a:lnTo>
                  <a:pt x="4744" y="2208"/>
                </a:lnTo>
                <a:lnTo>
                  <a:pt x="4746" y="2206"/>
                </a:lnTo>
                <a:lnTo>
                  <a:pt x="4750" y="2204"/>
                </a:lnTo>
                <a:lnTo>
                  <a:pt x="4754" y="2201"/>
                </a:lnTo>
                <a:lnTo>
                  <a:pt x="4756" y="2201"/>
                </a:lnTo>
                <a:lnTo>
                  <a:pt x="4765" y="2201"/>
                </a:lnTo>
                <a:lnTo>
                  <a:pt x="4771" y="2201"/>
                </a:lnTo>
                <a:lnTo>
                  <a:pt x="4773" y="2199"/>
                </a:lnTo>
                <a:lnTo>
                  <a:pt x="4775" y="2199"/>
                </a:lnTo>
                <a:lnTo>
                  <a:pt x="4777" y="2197"/>
                </a:lnTo>
                <a:lnTo>
                  <a:pt x="4777" y="2197"/>
                </a:lnTo>
                <a:lnTo>
                  <a:pt x="4779" y="2197"/>
                </a:lnTo>
                <a:lnTo>
                  <a:pt x="4779" y="2195"/>
                </a:lnTo>
                <a:lnTo>
                  <a:pt x="4779" y="2193"/>
                </a:lnTo>
                <a:lnTo>
                  <a:pt x="4781" y="2191"/>
                </a:lnTo>
                <a:lnTo>
                  <a:pt x="4779" y="2189"/>
                </a:lnTo>
                <a:lnTo>
                  <a:pt x="4779" y="2185"/>
                </a:lnTo>
                <a:lnTo>
                  <a:pt x="4781" y="2183"/>
                </a:lnTo>
                <a:lnTo>
                  <a:pt x="4781" y="2180"/>
                </a:lnTo>
                <a:lnTo>
                  <a:pt x="4781" y="2176"/>
                </a:lnTo>
                <a:lnTo>
                  <a:pt x="4784" y="2172"/>
                </a:lnTo>
                <a:lnTo>
                  <a:pt x="4784" y="2170"/>
                </a:lnTo>
                <a:lnTo>
                  <a:pt x="4784" y="2168"/>
                </a:lnTo>
                <a:lnTo>
                  <a:pt x="4786" y="2166"/>
                </a:lnTo>
                <a:lnTo>
                  <a:pt x="4786" y="2164"/>
                </a:lnTo>
                <a:lnTo>
                  <a:pt x="4790" y="2157"/>
                </a:lnTo>
                <a:lnTo>
                  <a:pt x="4790" y="2157"/>
                </a:lnTo>
                <a:lnTo>
                  <a:pt x="4790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2" y="2157"/>
                </a:lnTo>
                <a:lnTo>
                  <a:pt x="4790" y="2155"/>
                </a:lnTo>
                <a:lnTo>
                  <a:pt x="4790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5"/>
                </a:lnTo>
                <a:lnTo>
                  <a:pt x="4792" y="2153"/>
                </a:lnTo>
                <a:lnTo>
                  <a:pt x="4792" y="2151"/>
                </a:lnTo>
                <a:lnTo>
                  <a:pt x="4794" y="2147"/>
                </a:lnTo>
                <a:lnTo>
                  <a:pt x="4794" y="2145"/>
                </a:lnTo>
                <a:lnTo>
                  <a:pt x="4794" y="2143"/>
                </a:lnTo>
                <a:lnTo>
                  <a:pt x="4796" y="2141"/>
                </a:lnTo>
                <a:lnTo>
                  <a:pt x="4798" y="2139"/>
                </a:lnTo>
                <a:lnTo>
                  <a:pt x="4798" y="2139"/>
                </a:lnTo>
                <a:lnTo>
                  <a:pt x="4796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798" y="2139"/>
                </a:lnTo>
                <a:lnTo>
                  <a:pt x="4800" y="2136"/>
                </a:lnTo>
                <a:lnTo>
                  <a:pt x="4800" y="2136"/>
                </a:lnTo>
                <a:lnTo>
                  <a:pt x="4800" y="2134"/>
                </a:lnTo>
                <a:lnTo>
                  <a:pt x="4800" y="2132"/>
                </a:lnTo>
                <a:lnTo>
                  <a:pt x="4800" y="2132"/>
                </a:lnTo>
                <a:lnTo>
                  <a:pt x="4802" y="2130"/>
                </a:lnTo>
                <a:lnTo>
                  <a:pt x="4802" y="2128"/>
                </a:lnTo>
                <a:lnTo>
                  <a:pt x="4802" y="2128"/>
                </a:lnTo>
                <a:lnTo>
                  <a:pt x="4802" y="2128"/>
                </a:lnTo>
                <a:lnTo>
                  <a:pt x="4805" y="2126"/>
                </a:lnTo>
                <a:lnTo>
                  <a:pt x="4805" y="2124"/>
                </a:lnTo>
                <a:lnTo>
                  <a:pt x="4807" y="2122"/>
                </a:lnTo>
                <a:lnTo>
                  <a:pt x="4809" y="2120"/>
                </a:lnTo>
                <a:lnTo>
                  <a:pt x="4813" y="2120"/>
                </a:lnTo>
                <a:lnTo>
                  <a:pt x="4813" y="2118"/>
                </a:lnTo>
                <a:lnTo>
                  <a:pt x="4811" y="2118"/>
                </a:lnTo>
                <a:lnTo>
                  <a:pt x="4811" y="2118"/>
                </a:lnTo>
                <a:lnTo>
                  <a:pt x="4813" y="2118"/>
                </a:lnTo>
                <a:lnTo>
                  <a:pt x="4813" y="2115"/>
                </a:lnTo>
                <a:lnTo>
                  <a:pt x="4815" y="2115"/>
                </a:lnTo>
                <a:lnTo>
                  <a:pt x="4817" y="2113"/>
                </a:lnTo>
                <a:lnTo>
                  <a:pt x="4817" y="2111"/>
                </a:lnTo>
                <a:lnTo>
                  <a:pt x="4817" y="2111"/>
                </a:lnTo>
                <a:lnTo>
                  <a:pt x="4817" y="2107"/>
                </a:lnTo>
                <a:lnTo>
                  <a:pt x="4821" y="2103"/>
                </a:lnTo>
                <a:lnTo>
                  <a:pt x="4823" y="2097"/>
                </a:lnTo>
                <a:lnTo>
                  <a:pt x="4823" y="2095"/>
                </a:lnTo>
                <a:lnTo>
                  <a:pt x="4825" y="2092"/>
                </a:lnTo>
                <a:lnTo>
                  <a:pt x="4825" y="2088"/>
                </a:lnTo>
                <a:lnTo>
                  <a:pt x="4825" y="2086"/>
                </a:lnTo>
                <a:lnTo>
                  <a:pt x="4825" y="2084"/>
                </a:lnTo>
                <a:lnTo>
                  <a:pt x="4828" y="2078"/>
                </a:lnTo>
                <a:lnTo>
                  <a:pt x="4828" y="2076"/>
                </a:lnTo>
                <a:lnTo>
                  <a:pt x="4828" y="2074"/>
                </a:lnTo>
                <a:lnTo>
                  <a:pt x="4830" y="2067"/>
                </a:lnTo>
                <a:lnTo>
                  <a:pt x="4830" y="2063"/>
                </a:lnTo>
                <a:lnTo>
                  <a:pt x="4832" y="2061"/>
                </a:lnTo>
                <a:lnTo>
                  <a:pt x="4834" y="2057"/>
                </a:lnTo>
                <a:lnTo>
                  <a:pt x="4834" y="2055"/>
                </a:lnTo>
                <a:lnTo>
                  <a:pt x="4832" y="2053"/>
                </a:lnTo>
                <a:lnTo>
                  <a:pt x="4832" y="2048"/>
                </a:lnTo>
                <a:close/>
                <a:moveTo>
                  <a:pt x="4840" y="1795"/>
                </a:moveTo>
                <a:lnTo>
                  <a:pt x="4840" y="1795"/>
                </a:lnTo>
                <a:lnTo>
                  <a:pt x="4838" y="1795"/>
                </a:lnTo>
                <a:lnTo>
                  <a:pt x="4840" y="1795"/>
                </a:lnTo>
                <a:lnTo>
                  <a:pt x="4840" y="1795"/>
                </a:lnTo>
                <a:lnTo>
                  <a:pt x="4840" y="1797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2" y="1795"/>
                </a:lnTo>
                <a:lnTo>
                  <a:pt x="4840" y="1795"/>
                </a:lnTo>
                <a:close/>
                <a:moveTo>
                  <a:pt x="4834" y="1690"/>
                </a:moveTo>
                <a:lnTo>
                  <a:pt x="4834" y="1690"/>
                </a:lnTo>
                <a:lnTo>
                  <a:pt x="4832" y="1690"/>
                </a:lnTo>
                <a:lnTo>
                  <a:pt x="4834" y="1690"/>
                </a:lnTo>
                <a:lnTo>
                  <a:pt x="4834" y="1690"/>
                </a:lnTo>
                <a:lnTo>
                  <a:pt x="4834" y="1690"/>
                </a:lnTo>
                <a:close/>
                <a:moveTo>
                  <a:pt x="5192" y="1747"/>
                </a:move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lnTo>
                  <a:pt x="5192" y="1747"/>
                </a:lnTo>
                <a:close/>
                <a:moveTo>
                  <a:pt x="4840" y="870"/>
                </a:moveTo>
                <a:lnTo>
                  <a:pt x="4842" y="868"/>
                </a:lnTo>
                <a:lnTo>
                  <a:pt x="4842" y="868"/>
                </a:lnTo>
                <a:lnTo>
                  <a:pt x="4842" y="868"/>
                </a:lnTo>
                <a:lnTo>
                  <a:pt x="4840" y="868"/>
                </a:lnTo>
                <a:lnTo>
                  <a:pt x="4840" y="868"/>
                </a:lnTo>
                <a:lnTo>
                  <a:pt x="4838" y="870"/>
                </a:lnTo>
                <a:lnTo>
                  <a:pt x="4838" y="870"/>
                </a:lnTo>
                <a:lnTo>
                  <a:pt x="4840" y="870"/>
                </a:lnTo>
                <a:lnTo>
                  <a:pt x="4840" y="870"/>
                </a:lnTo>
                <a:close/>
                <a:moveTo>
                  <a:pt x="4832" y="1797"/>
                </a:moveTo>
                <a:lnTo>
                  <a:pt x="4830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28" y="1795"/>
                </a:lnTo>
                <a:lnTo>
                  <a:pt x="4830" y="1797"/>
                </a:lnTo>
                <a:lnTo>
                  <a:pt x="4828" y="1797"/>
                </a:lnTo>
                <a:lnTo>
                  <a:pt x="4830" y="1797"/>
                </a:lnTo>
                <a:lnTo>
                  <a:pt x="4830" y="1797"/>
                </a:lnTo>
                <a:lnTo>
                  <a:pt x="4832" y="1799"/>
                </a:lnTo>
                <a:lnTo>
                  <a:pt x="4832" y="1799"/>
                </a:lnTo>
                <a:lnTo>
                  <a:pt x="4834" y="1799"/>
                </a:lnTo>
                <a:lnTo>
                  <a:pt x="4836" y="1799"/>
                </a:lnTo>
                <a:lnTo>
                  <a:pt x="4834" y="1797"/>
                </a:lnTo>
                <a:lnTo>
                  <a:pt x="4832" y="1797"/>
                </a:lnTo>
                <a:close/>
                <a:moveTo>
                  <a:pt x="4371" y="1638"/>
                </a:moveTo>
                <a:lnTo>
                  <a:pt x="4371" y="1638"/>
                </a:lnTo>
                <a:lnTo>
                  <a:pt x="4371" y="1640"/>
                </a:lnTo>
                <a:lnTo>
                  <a:pt x="4371" y="1640"/>
                </a:lnTo>
                <a:lnTo>
                  <a:pt x="4371" y="1638"/>
                </a:lnTo>
                <a:lnTo>
                  <a:pt x="4371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3" y="1638"/>
                </a:lnTo>
                <a:lnTo>
                  <a:pt x="4371" y="1638"/>
                </a:lnTo>
                <a:close/>
                <a:moveTo>
                  <a:pt x="4580" y="1830"/>
                </a:move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0" y="1830"/>
                </a:lnTo>
                <a:lnTo>
                  <a:pt x="4582" y="1830"/>
                </a:lnTo>
                <a:lnTo>
                  <a:pt x="4582" y="1830"/>
                </a:lnTo>
                <a:lnTo>
                  <a:pt x="4582" y="1828"/>
                </a:lnTo>
                <a:lnTo>
                  <a:pt x="4580" y="1828"/>
                </a:lnTo>
                <a:lnTo>
                  <a:pt x="4580" y="1830"/>
                </a:lnTo>
                <a:close/>
                <a:moveTo>
                  <a:pt x="4830" y="2036"/>
                </a:moveTo>
                <a:lnTo>
                  <a:pt x="4830" y="2038"/>
                </a:lnTo>
                <a:lnTo>
                  <a:pt x="4830" y="2040"/>
                </a:lnTo>
                <a:lnTo>
                  <a:pt x="4832" y="2040"/>
                </a:lnTo>
                <a:lnTo>
                  <a:pt x="4832" y="2036"/>
                </a:lnTo>
                <a:lnTo>
                  <a:pt x="4832" y="2034"/>
                </a:lnTo>
                <a:lnTo>
                  <a:pt x="4830" y="2034"/>
                </a:lnTo>
                <a:lnTo>
                  <a:pt x="4830" y="2036"/>
                </a:lnTo>
                <a:close/>
                <a:moveTo>
                  <a:pt x="4830" y="2030"/>
                </a:moveTo>
                <a:lnTo>
                  <a:pt x="4830" y="2030"/>
                </a:lnTo>
                <a:lnTo>
                  <a:pt x="4830" y="2030"/>
                </a:lnTo>
                <a:lnTo>
                  <a:pt x="4830" y="2032"/>
                </a:lnTo>
                <a:lnTo>
                  <a:pt x="4830" y="2034"/>
                </a:lnTo>
                <a:lnTo>
                  <a:pt x="4830" y="2034"/>
                </a:lnTo>
                <a:lnTo>
                  <a:pt x="4830" y="2032"/>
                </a:lnTo>
                <a:lnTo>
                  <a:pt x="4832" y="2030"/>
                </a:lnTo>
                <a:lnTo>
                  <a:pt x="4830" y="2030"/>
                </a:lnTo>
                <a:close/>
                <a:moveTo>
                  <a:pt x="4310" y="1583"/>
                </a:moveTo>
                <a:lnTo>
                  <a:pt x="4310" y="1583"/>
                </a:lnTo>
                <a:lnTo>
                  <a:pt x="4312" y="1585"/>
                </a:lnTo>
                <a:lnTo>
                  <a:pt x="4312" y="1583"/>
                </a:lnTo>
                <a:lnTo>
                  <a:pt x="4312" y="1583"/>
                </a:lnTo>
                <a:lnTo>
                  <a:pt x="4312" y="1581"/>
                </a:lnTo>
                <a:lnTo>
                  <a:pt x="4310" y="1581"/>
                </a:lnTo>
                <a:lnTo>
                  <a:pt x="4310" y="1583"/>
                </a:lnTo>
                <a:close/>
                <a:moveTo>
                  <a:pt x="4300" y="1753"/>
                </a:moveTo>
                <a:lnTo>
                  <a:pt x="4300" y="1751"/>
                </a:lnTo>
                <a:lnTo>
                  <a:pt x="4297" y="1751"/>
                </a:lnTo>
                <a:lnTo>
                  <a:pt x="4297" y="1751"/>
                </a:lnTo>
                <a:lnTo>
                  <a:pt x="4293" y="1749"/>
                </a:lnTo>
                <a:lnTo>
                  <a:pt x="4293" y="1749"/>
                </a:lnTo>
                <a:lnTo>
                  <a:pt x="4291" y="1751"/>
                </a:lnTo>
                <a:lnTo>
                  <a:pt x="4289" y="1753"/>
                </a:lnTo>
                <a:lnTo>
                  <a:pt x="4289" y="1755"/>
                </a:lnTo>
                <a:lnTo>
                  <a:pt x="4289" y="1757"/>
                </a:lnTo>
                <a:lnTo>
                  <a:pt x="4289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7"/>
                </a:lnTo>
                <a:lnTo>
                  <a:pt x="4287" y="1759"/>
                </a:lnTo>
                <a:lnTo>
                  <a:pt x="4289" y="1759"/>
                </a:lnTo>
                <a:lnTo>
                  <a:pt x="4291" y="1759"/>
                </a:lnTo>
                <a:lnTo>
                  <a:pt x="4293" y="1759"/>
                </a:lnTo>
                <a:lnTo>
                  <a:pt x="4293" y="1759"/>
                </a:lnTo>
                <a:lnTo>
                  <a:pt x="4297" y="1759"/>
                </a:lnTo>
                <a:lnTo>
                  <a:pt x="4295" y="1759"/>
                </a:lnTo>
                <a:lnTo>
                  <a:pt x="4295" y="1759"/>
                </a:lnTo>
                <a:lnTo>
                  <a:pt x="4297" y="1755"/>
                </a:lnTo>
                <a:lnTo>
                  <a:pt x="4300" y="1753"/>
                </a:lnTo>
                <a:close/>
                <a:moveTo>
                  <a:pt x="4281" y="1757"/>
                </a:moveTo>
                <a:lnTo>
                  <a:pt x="4281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7"/>
                </a:lnTo>
                <a:lnTo>
                  <a:pt x="4283" y="1755"/>
                </a:lnTo>
                <a:lnTo>
                  <a:pt x="4281" y="1757"/>
                </a:lnTo>
                <a:lnTo>
                  <a:pt x="4281" y="1757"/>
                </a:lnTo>
                <a:close/>
                <a:moveTo>
                  <a:pt x="4295" y="1679"/>
                </a:moveTo>
                <a:lnTo>
                  <a:pt x="4293" y="1679"/>
                </a:lnTo>
                <a:lnTo>
                  <a:pt x="4293" y="1682"/>
                </a:lnTo>
                <a:lnTo>
                  <a:pt x="4293" y="1684"/>
                </a:lnTo>
                <a:lnTo>
                  <a:pt x="4295" y="1682"/>
                </a:lnTo>
                <a:lnTo>
                  <a:pt x="4295" y="1679"/>
                </a:lnTo>
                <a:close/>
                <a:moveTo>
                  <a:pt x="4285" y="1753"/>
                </a:moveTo>
                <a:lnTo>
                  <a:pt x="4283" y="1751"/>
                </a:lnTo>
                <a:lnTo>
                  <a:pt x="4281" y="1749"/>
                </a:lnTo>
                <a:lnTo>
                  <a:pt x="4281" y="1749"/>
                </a:lnTo>
                <a:lnTo>
                  <a:pt x="4279" y="1749"/>
                </a:lnTo>
                <a:lnTo>
                  <a:pt x="4277" y="1747"/>
                </a:lnTo>
                <a:lnTo>
                  <a:pt x="4277" y="1747"/>
                </a:lnTo>
                <a:lnTo>
                  <a:pt x="4274" y="1749"/>
                </a:lnTo>
                <a:lnTo>
                  <a:pt x="4272" y="1749"/>
                </a:lnTo>
                <a:lnTo>
                  <a:pt x="4272" y="1749"/>
                </a:lnTo>
                <a:lnTo>
                  <a:pt x="4268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49"/>
                </a:lnTo>
                <a:lnTo>
                  <a:pt x="4266" y="1751"/>
                </a:lnTo>
                <a:lnTo>
                  <a:pt x="4268" y="1751"/>
                </a:lnTo>
                <a:lnTo>
                  <a:pt x="4268" y="1751"/>
                </a:lnTo>
                <a:lnTo>
                  <a:pt x="4270" y="1753"/>
                </a:lnTo>
                <a:lnTo>
                  <a:pt x="4272" y="1753"/>
                </a:lnTo>
                <a:lnTo>
                  <a:pt x="4272" y="1753"/>
                </a:lnTo>
                <a:lnTo>
                  <a:pt x="4274" y="1755"/>
                </a:lnTo>
                <a:lnTo>
                  <a:pt x="4274" y="1755"/>
                </a:lnTo>
                <a:lnTo>
                  <a:pt x="4277" y="1757"/>
                </a:lnTo>
                <a:lnTo>
                  <a:pt x="4277" y="1757"/>
                </a:lnTo>
                <a:lnTo>
                  <a:pt x="4274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9"/>
                </a:lnTo>
                <a:lnTo>
                  <a:pt x="4277" y="1757"/>
                </a:lnTo>
                <a:lnTo>
                  <a:pt x="4277" y="1757"/>
                </a:lnTo>
                <a:lnTo>
                  <a:pt x="4279" y="1755"/>
                </a:lnTo>
                <a:lnTo>
                  <a:pt x="4279" y="1755"/>
                </a:lnTo>
                <a:lnTo>
                  <a:pt x="4283" y="1753"/>
                </a:lnTo>
                <a:lnTo>
                  <a:pt x="4283" y="1753"/>
                </a:lnTo>
                <a:lnTo>
                  <a:pt x="4285" y="1753"/>
                </a:lnTo>
                <a:close/>
                <a:moveTo>
                  <a:pt x="4291" y="1677"/>
                </a:moveTo>
                <a:lnTo>
                  <a:pt x="4289" y="1679"/>
                </a:lnTo>
                <a:lnTo>
                  <a:pt x="4289" y="1682"/>
                </a:lnTo>
                <a:lnTo>
                  <a:pt x="4289" y="1684"/>
                </a:lnTo>
                <a:lnTo>
                  <a:pt x="4289" y="1684"/>
                </a:lnTo>
                <a:lnTo>
                  <a:pt x="4289" y="1686"/>
                </a:lnTo>
                <a:lnTo>
                  <a:pt x="4289" y="1688"/>
                </a:lnTo>
                <a:lnTo>
                  <a:pt x="4289" y="1690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6"/>
                </a:lnTo>
                <a:lnTo>
                  <a:pt x="4293" y="1684"/>
                </a:lnTo>
                <a:lnTo>
                  <a:pt x="4293" y="1682"/>
                </a:lnTo>
                <a:lnTo>
                  <a:pt x="4293" y="1682"/>
                </a:lnTo>
                <a:lnTo>
                  <a:pt x="4293" y="1682"/>
                </a:lnTo>
                <a:lnTo>
                  <a:pt x="4291" y="1679"/>
                </a:lnTo>
                <a:lnTo>
                  <a:pt x="4291" y="1677"/>
                </a:lnTo>
                <a:lnTo>
                  <a:pt x="4291" y="1677"/>
                </a:lnTo>
                <a:close/>
                <a:moveTo>
                  <a:pt x="4304" y="1526"/>
                </a:moveTo>
                <a:lnTo>
                  <a:pt x="4304" y="1528"/>
                </a:lnTo>
                <a:lnTo>
                  <a:pt x="4304" y="1528"/>
                </a:lnTo>
                <a:lnTo>
                  <a:pt x="4304" y="1528"/>
                </a:lnTo>
                <a:lnTo>
                  <a:pt x="4306" y="1528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6" y="1526"/>
                </a:lnTo>
                <a:lnTo>
                  <a:pt x="4304" y="1526"/>
                </a:lnTo>
                <a:close/>
                <a:moveTo>
                  <a:pt x="4314" y="1575"/>
                </a:moveTo>
                <a:lnTo>
                  <a:pt x="4316" y="1573"/>
                </a:lnTo>
                <a:lnTo>
                  <a:pt x="4316" y="1573"/>
                </a:lnTo>
                <a:lnTo>
                  <a:pt x="4316" y="1570"/>
                </a:lnTo>
                <a:lnTo>
                  <a:pt x="4314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0"/>
                </a:lnTo>
                <a:lnTo>
                  <a:pt x="4312" y="1573"/>
                </a:lnTo>
                <a:lnTo>
                  <a:pt x="4314" y="1575"/>
                </a:lnTo>
                <a:close/>
                <a:moveTo>
                  <a:pt x="4306" y="1512"/>
                </a:moveTo>
                <a:lnTo>
                  <a:pt x="4306" y="1512"/>
                </a:lnTo>
                <a:lnTo>
                  <a:pt x="4306" y="1514"/>
                </a:lnTo>
                <a:lnTo>
                  <a:pt x="4308" y="1514"/>
                </a:lnTo>
                <a:lnTo>
                  <a:pt x="4308" y="1512"/>
                </a:lnTo>
                <a:lnTo>
                  <a:pt x="4308" y="1512"/>
                </a:lnTo>
                <a:lnTo>
                  <a:pt x="4306" y="1512"/>
                </a:lnTo>
                <a:close/>
                <a:moveTo>
                  <a:pt x="4302" y="1516"/>
                </a:moveTo>
                <a:lnTo>
                  <a:pt x="4302" y="1516"/>
                </a:lnTo>
                <a:lnTo>
                  <a:pt x="4302" y="1518"/>
                </a:lnTo>
                <a:lnTo>
                  <a:pt x="4304" y="1518"/>
                </a:lnTo>
                <a:lnTo>
                  <a:pt x="4304" y="1518"/>
                </a:lnTo>
                <a:lnTo>
                  <a:pt x="4304" y="1516"/>
                </a:lnTo>
                <a:lnTo>
                  <a:pt x="4302" y="1516"/>
                </a:lnTo>
                <a:close/>
                <a:moveTo>
                  <a:pt x="4184" y="1587"/>
                </a:moveTo>
                <a:lnTo>
                  <a:pt x="4184" y="1589"/>
                </a:lnTo>
                <a:lnTo>
                  <a:pt x="4184" y="1589"/>
                </a:lnTo>
                <a:lnTo>
                  <a:pt x="4184" y="1589"/>
                </a:lnTo>
                <a:lnTo>
                  <a:pt x="4184" y="1587"/>
                </a:lnTo>
                <a:lnTo>
                  <a:pt x="4184" y="1587"/>
                </a:lnTo>
                <a:close/>
                <a:moveTo>
                  <a:pt x="4605" y="2166"/>
                </a:moveTo>
                <a:lnTo>
                  <a:pt x="4605" y="2168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601" y="2166"/>
                </a:lnTo>
                <a:lnTo>
                  <a:pt x="4599" y="2164"/>
                </a:lnTo>
                <a:lnTo>
                  <a:pt x="4597" y="2164"/>
                </a:lnTo>
                <a:lnTo>
                  <a:pt x="4593" y="2166"/>
                </a:lnTo>
                <a:lnTo>
                  <a:pt x="4587" y="2168"/>
                </a:lnTo>
                <a:lnTo>
                  <a:pt x="4587" y="2168"/>
                </a:lnTo>
                <a:lnTo>
                  <a:pt x="4587" y="2170"/>
                </a:lnTo>
                <a:lnTo>
                  <a:pt x="4587" y="2170"/>
                </a:lnTo>
                <a:lnTo>
                  <a:pt x="4589" y="2172"/>
                </a:lnTo>
                <a:lnTo>
                  <a:pt x="4591" y="2172"/>
                </a:lnTo>
                <a:lnTo>
                  <a:pt x="4593" y="2172"/>
                </a:lnTo>
                <a:lnTo>
                  <a:pt x="4595" y="2172"/>
                </a:lnTo>
                <a:lnTo>
                  <a:pt x="4595" y="2170"/>
                </a:lnTo>
                <a:lnTo>
                  <a:pt x="4597" y="2172"/>
                </a:lnTo>
                <a:lnTo>
                  <a:pt x="4599" y="2172"/>
                </a:lnTo>
                <a:lnTo>
                  <a:pt x="4601" y="2172"/>
                </a:lnTo>
                <a:lnTo>
                  <a:pt x="4601" y="2170"/>
                </a:lnTo>
                <a:lnTo>
                  <a:pt x="4601" y="2170"/>
                </a:lnTo>
                <a:lnTo>
                  <a:pt x="4605" y="2170"/>
                </a:lnTo>
                <a:lnTo>
                  <a:pt x="4608" y="2170"/>
                </a:lnTo>
                <a:lnTo>
                  <a:pt x="4608" y="2170"/>
                </a:lnTo>
                <a:lnTo>
                  <a:pt x="4610" y="2168"/>
                </a:lnTo>
                <a:lnTo>
                  <a:pt x="4608" y="2168"/>
                </a:lnTo>
                <a:lnTo>
                  <a:pt x="4605" y="2166"/>
                </a:lnTo>
                <a:close/>
                <a:moveTo>
                  <a:pt x="4184" y="1654"/>
                </a:moveTo>
                <a:lnTo>
                  <a:pt x="4184" y="1654"/>
                </a:lnTo>
                <a:lnTo>
                  <a:pt x="4186" y="1654"/>
                </a:lnTo>
                <a:lnTo>
                  <a:pt x="4186" y="1654"/>
                </a:lnTo>
                <a:lnTo>
                  <a:pt x="4184" y="1654"/>
                </a:lnTo>
                <a:lnTo>
                  <a:pt x="4184" y="1654"/>
                </a:lnTo>
                <a:close/>
                <a:moveTo>
                  <a:pt x="4279" y="1935"/>
                </a:moveTo>
                <a:lnTo>
                  <a:pt x="4279" y="1935"/>
                </a:lnTo>
                <a:lnTo>
                  <a:pt x="4279" y="1935"/>
                </a:lnTo>
                <a:lnTo>
                  <a:pt x="4281" y="1933"/>
                </a:lnTo>
                <a:lnTo>
                  <a:pt x="4281" y="1933"/>
                </a:lnTo>
                <a:lnTo>
                  <a:pt x="4281" y="1931"/>
                </a:lnTo>
                <a:lnTo>
                  <a:pt x="4279" y="1933"/>
                </a:lnTo>
                <a:lnTo>
                  <a:pt x="4279" y="1935"/>
                </a:lnTo>
                <a:close/>
                <a:moveTo>
                  <a:pt x="4195" y="1646"/>
                </a:moveTo>
                <a:lnTo>
                  <a:pt x="4193" y="1646"/>
                </a:lnTo>
                <a:lnTo>
                  <a:pt x="4193" y="1646"/>
                </a:lnTo>
                <a:lnTo>
                  <a:pt x="4193" y="1648"/>
                </a:lnTo>
                <a:lnTo>
                  <a:pt x="4193" y="1650"/>
                </a:lnTo>
                <a:lnTo>
                  <a:pt x="4195" y="1650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8"/>
                </a:lnTo>
                <a:lnTo>
                  <a:pt x="4197" y="1646"/>
                </a:lnTo>
                <a:lnTo>
                  <a:pt x="4197" y="1646"/>
                </a:lnTo>
                <a:lnTo>
                  <a:pt x="4195" y="1646"/>
                </a:lnTo>
                <a:close/>
                <a:moveTo>
                  <a:pt x="4247" y="2013"/>
                </a:moveTo>
                <a:lnTo>
                  <a:pt x="4247" y="2011"/>
                </a:lnTo>
                <a:lnTo>
                  <a:pt x="4247" y="2011"/>
                </a:lnTo>
                <a:lnTo>
                  <a:pt x="4245" y="2006"/>
                </a:lnTo>
                <a:lnTo>
                  <a:pt x="4243" y="2006"/>
                </a:lnTo>
                <a:lnTo>
                  <a:pt x="4243" y="2006"/>
                </a:lnTo>
                <a:lnTo>
                  <a:pt x="4245" y="2009"/>
                </a:lnTo>
                <a:lnTo>
                  <a:pt x="4247" y="2015"/>
                </a:lnTo>
                <a:lnTo>
                  <a:pt x="4247" y="2013"/>
                </a:lnTo>
                <a:lnTo>
                  <a:pt x="4247" y="2013"/>
                </a:lnTo>
                <a:lnTo>
                  <a:pt x="4247" y="2013"/>
                </a:lnTo>
                <a:close/>
                <a:moveTo>
                  <a:pt x="4239" y="1713"/>
                </a:moveTo>
                <a:lnTo>
                  <a:pt x="4239" y="1715"/>
                </a:lnTo>
                <a:lnTo>
                  <a:pt x="4239" y="1715"/>
                </a:lnTo>
                <a:lnTo>
                  <a:pt x="4241" y="1715"/>
                </a:lnTo>
                <a:lnTo>
                  <a:pt x="4241" y="1715"/>
                </a:lnTo>
                <a:lnTo>
                  <a:pt x="4241" y="1713"/>
                </a:lnTo>
                <a:lnTo>
                  <a:pt x="4241" y="1713"/>
                </a:lnTo>
                <a:lnTo>
                  <a:pt x="4239" y="1713"/>
                </a:lnTo>
                <a:close/>
                <a:moveTo>
                  <a:pt x="4264" y="1732"/>
                </a:moveTo>
                <a:lnTo>
                  <a:pt x="4264" y="1734"/>
                </a:lnTo>
                <a:lnTo>
                  <a:pt x="4264" y="1734"/>
                </a:lnTo>
                <a:lnTo>
                  <a:pt x="4264" y="1734"/>
                </a:lnTo>
                <a:lnTo>
                  <a:pt x="4266" y="1734"/>
                </a:lnTo>
                <a:lnTo>
                  <a:pt x="4266" y="1734"/>
                </a:lnTo>
                <a:lnTo>
                  <a:pt x="4264" y="1734"/>
                </a:lnTo>
                <a:lnTo>
                  <a:pt x="4264" y="1732"/>
                </a:lnTo>
                <a:close/>
                <a:moveTo>
                  <a:pt x="4281" y="1732"/>
                </a:moveTo>
                <a:lnTo>
                  <a:pt x="4281" y="1732"/>
                </a:lnTo>
                <a:lnTo>
                  <a:pt x="4281" y="1730"/>
                </a:lnTo>
                <a:lnTo>
                  <a:pt x="4281" y="1730"/>
                </a:lnTo>
                <a:lnTo>
                  <a:pt x="4281" y="1730"/>
                </a:lnTo>
                <a:lnTo>
                  <a:pt x="4279" y="1730"/>
                </a:lnTo>
                <a:lnTo>
                  <a:pt x="4277" y="1730"/>
                </a:lnTo>
                <a:lnTo>
                  <a:pt x="4277" y="1730"/>
                </a:lnTo>
                <a:lnTo>
                  <a:pt x="4277" y="1732"/>
                </a:lnTo>
                <a:lnTo>
                  <a:pt x="4279" y="1732"/>
                </a:lnTo>
                <a:lnTo>
                  <a:pt x="4279" y="1732"/>
                </a:lnTo>
                <a:lnTo>
                  <a:pt x="4281" y="1732"/>
                </a:lnTo>
                <a:close/>
                <a:moveTo>
                  <a:pt x="4245" y="1734"/>
                </a:moveTo>
                <a:lnTo>
                  <a:pt x="4247" y="1736"/>
                </a:lnTo>
                <a:lnTo>
                  <a:pt x="4247" y="1734"/>
                </a:lnTo>
                <a:lnTo>
                  <a:pt x="4247" y="1734"/>
                </a:lnTo>
                <a:lnTo>
                  <a:pt x="4247" y="1734"/>
                </a:lnTo>
                <a:lnTo>
                  <a:pt x="4251" y="1734"/>
                </a:lnTo>
                <a:lnTo>
                  <a:pt x="4253" y="1734"/>
                </a:lnTo>
                <a:lnTo>
                  <a:pt x="4253" y="1734"/>
                </a:lnTo>
                <a:lnTo>
                  <a:pt x="4258" y="1734"/>
                </a:lnTo>
                <a:lnTo>
                  <a:pt x="4258" y="1734"/>
                </a:lnTo>
                <a:lnTo>
                  <a:pt x="4258" y="1732"/>
                </a:lnTo>
                <a:lnTo>
                  <a:pt x="4260" y="1732"/>
                </a:lnTo>
                <a:lnTo>
                  <a:pt x="4260" y="1732"/>
                </a:lnTo>
                <a:lnTo>
                  <a:pt x="4260" y="1730"/>
                </a:lnTo>
                <a:lnTo>
                  <a:pt x="4245" y="1730"/>
                </a:lnTo>
                <a:lnTo>
                  <a:pt x="4243" y="1730"/>
                </a:lnTo>
                <a:lnTo>
                  <a:pt x="4241" y="1732"/>
                </a:lnTo>
                <a:lnTo>
                  <a:pt x="4241" y="1732"/>
                </a:lnTo>
                <a:lnTo>
                  <a:pt x="4241" y="1734"/>
                </a:lnTo>
                <a:lnTo>
                  <a:pt x="4245" y="1734"/>
                </a:lnTo>
                <a:close/>
                <a:moveTo>
                  <a:pt x="2766" y="702"/>
                </a:moveTo>
                <a:lnTo>
                  <a:pt x="2766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68" y="705"/>
                </a:lnTo>
                <a:lnTo>
                  <a:pt x="2770" y="702"/>
                </a:lnTo>
                <a:lnTo>
                  <a:pt x="2768" y="702"/>
                </a:lnTo>
                <a:lnTo>
                  <a:pt x="2766" y="702"/>
                </a:lnTo>
                <a:close/>
                <a:moveTo>
                  <a:pt x="3107" y="1099"/>
                </a:moveTo>
                <a:lnTo>
                  <a:pt x="3107" y="1097"/>
                </a:lnTo>
                <a:lnTo>
                  <a:pt x="3105" y="1097"/>
                </a:lnTo>
                <a:lnTo>
                  <a:pt x="3105" y="1099"/>
                </a:lnTo>
                <a:lnTo>
                  <a:pt x="3103" y="1099"/>
                </a:lnTo>
                <a:lnTo>
                  <a:pt x="3101" y="1099"/>
                </a:lnTo>
                <a:lnTo>
                  <a:pt x="3095" y="1101"/>
                </a:lnTo>
                <a:lnTo>
                  <a:pt x="3093" y="1103"/>
                </a:lnTo>
                <a:lnTo>
                  <a:pt x="3091" y="1103"/>
                </a:lnTo>
                <a:lnTo>
                  <a:pt x="3088" y="1101"/>
                </a:lnTo>
                <a:lnTo>
                  <a:pt x="3084" y="1101"/>
                </a:lnTo>
                <a:lnTo>
                  <a:pt x="3084" y="1103"/>
                </a:lnTo>
                <a:lnTo>
                  <a:pt x="3084" y="1105"/>
                </a:lnTo>
                <a:lnTo>
                  <a:pt x="3082" y="1105"/>
                </a:lnTo>
                <a:lnTo>
                  <a:pt x="3082" y="1105"/>
                </a:lnTo>
                <a:lnTo>
                  <a:pt x="3080" y="1105"/>
                </a:lnTo>
                <a:lnTo>
                  <a:pt x="3080" y="1105"/>
                </a:lnTo>
                <a:lnTo>
                  <a:pt x="3078" y="1105"/>
                </a:lnTo>
                <a:lnTo>
                  <a:pt x="3078" y="1107"/>
                </a:lnTo>
                <a:lnTo>
                  <a:pt x="3076" y="1107"/>
                </a:lnTo>
                <a:lnTo>
                  <a:pt x="3076" y="1109"/>
                </a:lnTo>
                <a:lnTo>
                  <a:pt x="3078" y="1111"/>
                </a:lnTo>
                <a:lnTo>
                  <a:pt x="3078" y="1111"/>
                </a:lnTo>
                <a:lnTo>
                  <a:pt x="3078" y="1111"/>
                </a:lnTo>
                <a:lnTo>
                  <a:pt x="3082" y="1113"/>
                </a:lnTo>
                <a:lnTo>
                  <a:pt x="3082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4" y="1113"/>
                </a:lnTo>
                <a:lnTo>
                  <a:pt x="3086" y="1115"/>
                </a:lnTo>
                <a:lnTo>
                  <a:pt x="3086" y="1113"/>
                </a:lnTo>
                <a:lnTo>
                  <a:pt x="3086" y="1113"/>
                </a:lnTo>
                <a:lnTo>
                  <a:pt x="3086" y="1113"/>
                </a:lnTo>
                <a:lnTo>
                  <a:pt x="3088" y="1113"/>
                </a:lnTo>
                <a:lnTo>
                  <a:pt x="3088" y="1113"/>
                </a:lnTo>
                <a:lnTo>
                  <a:pt x="3091" y="1111"/>
                </a:lnTo>
                <a:lnTo>
                  <a:pt x="3093" y="1111"/>
                </a:lnTo>
                <a:lnTo>
                  <a:pt x="3093" y="1111"/>
                </a:lnTo>
                <a:lnTo>
                  <a:pt x="3097" y="1107"/>
                </a:lnTo>
                <a:lnTo>
                  <a:pt x="3097" y="1107"/>
                </a:lnTo>
                <a:lnTo>
                  <a:pt x="3097" y="1107"/>
                </a:lnTo>
                <a:lnTo>
                  <a:pt x="3099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101" y="1107"/>
                </a:lnTo>
                <a:lnTo>
                  <a:pt x="3099" y="1105"/>
                </a:lnTo>
                <a:lnTo>
                  <a:pt x="3099" y="1105"/>
                </a:lnTo>
                <a:lnTo>
                  <a:pt x="3099" y="1103"/>
                </a:lnTo>
                <a:lnTo>
                  <a:pt x="3107" y="1099"/>
                </a:lnTo>
                <a:close/>
                <a:moveTo>
                  <a:pt x="3068" y="916"/>
                </a:moveTo>
                <a:lnTo>
                  <a:pt x="3072" y="916"/>
                </a:lnTo>
                <a:lnTo>
                  <a:pt x="3074" y="916"/>
                </a:lnTo>
                <a:lnTo>
                  <a:pt x="3072" y="916"/>
                </a:lnTo>
                <a:lnTo>
                  <a:pt x="3065" y="914"/>
                </a:lnTo>
                <a:lnTo>
                  <a:pt x="3065" y="914"/>
                </a:lnTo>
                <a:lnTo>
                  <a:pt x="3063" y="914"/>
                </a:lnTo>
                <a:lnTo>
                  <a:pt x="3065" y="914"/>
                </a:lnTo>
                <a:lnTo>
                  <a:pt x="3065" y="916"/>
                </a:lnTo>
                <a:lnTo>
                  <a:pt x="3068" y="916"/>
                </a:lnTo>
                <a:close/>
                <a:moveTo>
                  <a:pt x="3000" y="1101"/>
                </a:moveTo>
                <a:lnTo>
                  <a:pt x="3000" y="1101"/>
                </a:lnTo>
                <a:lnTo>
                  <a:pt x="3003" y="1099"/>
                </a:lnTo>
                <a:lnTo>
                  <a:pt x="3003" y="1099"/>
                </a:lnTo>
                <a:lnTo>
                  <a:pt x="3000" y="1097"/>
                </a:lnTo>
                <a:lnTo>
                  <a:pt x="3003" y="1097"/>
                </a:lnTo>
                <a:lnTo>
                  <a:pt x="3003" y="1095"/>
                </a:lnTo>
                <a:lnTo>
                  <a:pt x="3000" y="1095"/>
                </a:lnTo>
                <a:lnTo>
                  <a:pt x="3000" y="1097"/>
                </a:lnTo>
                <a:lnTo>
                  <a:pt x="3000" y="1099"/>
                </a:lnTo>
                <a:lnTo>
                  <a:pt x="3000" y="1099"/>
                </a:lnTo>
                <a:lnTo>
                  <a:pt x="3000" y="1101"/>
                </a:lnTo>
                <a:lnTo>
                  <a:pt x="3000" y="1101"/>
                </a:lnTo>
                <a:close/>
                <a:moveTo>
                  <a:pt x="3011" y="1082"/>
                </a:moveTo>
                <a:lnTo>
                  <a:pt x="3011" y="1082"/>
                </a:lnTo>
                <a:lnTo>
                  <a:pt x="3011" y="1082"/>
                </a:lnTo>
                <a:lnTo>
                  <a:pt x="3011" y="1080"/>
                </a:lnTo>
                <a:lnTo>
                  <a:pt x="3011" y="1080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lnTo>
                  <a:pt x="3011" y="1082"/>
                </a:lnTo>
                <a:close/>
                <a:moveTo>
                  <a:pt x="2860" y="977"/>
                </a:moveTo>
                <a:lnTo>
                  <a:pt x="2858" y="977"/>
                </a:lnTo>
                <a:lnTo>
                  <a:pt x="2864" y="979"/>
                </a:lnTo>
                <a:lnTo>
                  <a:pt x="2862" y="977"/>
                </a:lnTo>
                <a:lnTo>
                  <a:pt x="2860" y="977"/>
                </a:lnTo>
                <a:lnTo>
                  <a:pt x="2860" y="977"/>
                </a:lnTo>
                <a:close/>
                <a:moveTo>
                  <a:pt x="2998" y="1061"/>
                </a:moveTo>
                <a:lnTo>
                  <a:pt x="2998" y="1061"/>
                </a:lnTo>
                <a:lnTo>
                  <a:pt x="2996" y="1061"/>
                </a:lnTo>
                <a:lnTo>
                  <a:pt x="2994" y="1061"/>
                </a:lnTo>
                <a:lnTo>
                  <a:pt x="2994" y="1061"/>
                </a:lnTo>
                <a:lnTo>
                  <a:pt x="2992" y="1063"/>
                </a:lnTo>
                <a:lnTo>
                  <a:pt x="2994" y="1063"/>
                </a:lnTo>
                <a:lnTo>
                  <a:pt x="2994" y="1063"/>
                </a:lnTo>
                <a:lnTo>
                  <a:pt x="2996" y="1063"/>
                </a:lnTo>
                <a:lnTo>
                  <a:pt x="2996" y="1063"/>
                </a:lnTo>
                <a:lnTo>
                  <a:pt x="2998" y="1063"/>
                </a:lnTo>
                <a:lnTo>
                  <a:pt x="3000" y="1063"/>
                </a:lnTo>
                <a:lnTo>
                  <a:pt x="3000" y="1061"/>
                </a:lnTo>
                <a:lnTo>
                  <a:pt x="2998" y="1061"/>
                </a:lnTo>
                <a:close/>
                <a:moveTo>
                  <a:pt x="2998" y="1076"/>
                </a:moveTo>
                <a:lnTo>
                  <a:pt x="2998" y="1076"/>
                </a:lnTo>
                <a:lnTo>
                  <a:pt x="3000" y="1076"/>
                </a:lnTo>
                <a:lnTo>
                  <a:pt x="2998" y="1074"/>
                </a:lnTo>
                <a:lnTo>
                  <a:pt x="2998" y="1074"/>
                </a:lnTo>
                <a:lnTo>
                  <a:pt x="2996" y="1074"/>
                </a:lnTo>
                <a:lnTo>
                  <a:pt x="2998" y="1074"/>
                </a:lnTo>
                <a:lnTo>
                  <a:pt x="2998" y="1076"/>
                </a:lnTo>
                <a:lnTo>
                  <a:pt x="2998" y="1076"/>
                </a:lnTo>
                <a:close/>
                <a:moveTo>
                  <a:pt x="3003" y="1076"/>
                </a:moveTo>
                <a:lnTo>
                  <a:pt x="3003" y="1076"/>
                </a:lnTo>
                <a:lnTo>
                  <a:pt x="3000" y="1078"/>
                </a:lnTo>
                <a:lnTo>
                  <a:pt x="2998" y="1078"/>
                </a:lnTo>
                <a:lnTo>
                  <a:pt x="2998" y="1080"/>
                </a:lnTo>
                <a:lnTo>
                  <a:pt x="2998" y="1080"/>
                </a:lnTo>
                <a:lnTo>
                  <a:pt x="2998" y="1078"/>
                </a:lnTo>
                <a:lnTo>
                  <a:pt x="3000" y="1078"/>
                </a:lnTo>
                <a:lnTo>
                  <a:pt x="3003" y="1078"/>
                </a:lnTo>
                <a:lnTo>
                  <a:pt x="3005" y="1078"/>
                </a:lnTo>
                <a:lnTo>
                  <a:pt x="3003" y="1076"/>
                </a:lnTo>
                <a:close/>
                <a:moveTo>
                  <a:pt x="2852" y="969"/>
                </a:moveTo>
                <a:lnTo>
                  <a:pt x="2852" y="969"/>
                </a:lnTo>
                <a:lnTo>
                  <a:pt x="2852" y="967"/>
                </a:lnTo>
                <a:lnTo>
                  <a:pt x="2852" y="967"/>
                </a:lnTo>
                <a:lnTo>
                  <a:pt x="2848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5" y="967"/>
                </a:lnTo>
                <a:lnTo>
                  <a:pt x="2848" y="969"/>
                </a:lnTo>
                <a:lnTo>
                  <a:pt x="2850" y="969"/>
                </a:lnTo>
                <a:lnTo>
                  <a:pt x="2852" y="969"/>
                </a:lnTo>
                <a:close/>
                <a:moveTo>
                  <a:pt x="3009" y="1092"/>
                </a:moveTo>
                <a:lnTo>
                  <a:pt x="3011" y="1092"/>
                </a:lnTo>
                <a:lnTo>
                  <a:pt x="3011" y="1092"/>
                </a:lnTo>
                <a:lnTo>
                  <a:pt x="3013" y="1090"/>
                </a:lnTo>
                <a:lnTo>
                  <a:pt x="3015" y="1090"/>
                </a:lnTo>
                <a:lnTo>
                  <a:pt x="3015" y="1088"/>
                </a:lnTo>
                <a:lnTo>
                  <a:pt x="3015" y="1088"/>
                </a:lnTo>
                <a:lnTo>
                  <a:pt x="3017" y="1084"/>
                </a:lnTo>
                <a:lnTo>
                  <a:pt x="3017" y="1084"/>
                </a:lnTo>
                <a:lnTo>
                  <a:pt x="3015" y="1084"/>
                </a:lnTo>
                <a:lnTo>
                  <a:pt x="3013" y="1086"/>
                </a:lnTo>
                <a:lnTo>
                  <a:pt x="3011" y="1086"/>
                </a:lnTo>
                <a:lnTo>
                  <a:pt x="3011" y="1088"/>
                </a:lnTo>
                <a:lnTo>
                  <a:pt x="3009" y="1088"/>
                </a:lnTo>
                <a:lnTo>
                  <a:pt x="3009" y="1088"/>
                </a:lnTo>
                <a:lnTo>
                  <a:pt x="3009" y="1090"/>
                </a:lnTo>
                <a:lnTo>
                  <a:pt x="3009" y="1092"/>
                </a:lnTo>
                <a:lnTo>
                  <a:pt x="3009" y="1092"/>
                </a:lnTo>
                <a:close/>
                <a:moveTo>
                  <a:pt x="2845" y="969"/>
                </a:moveTo>
                <a:lnTo>
                  <a:pt x="2848" y="971"/>
                </a:lnTo>
                <a:lnTo>
                  <a:pt x="2850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6" y="971"/>
                </a:lnTo>
                <a:lnTo>
                  <a:pt x="2850" y="971"/>
                </a:lnTo>
                <a:lnTo>
                  <a:pt x="2850" y="969"/>
                </a:lnTo>
                <a:lnTo>
                  <a:pt x="2848" y="969"/>
                </a:lnTo>
                <a:lnTo>
                  <a:pt x="2845" y="969"/>
                </a:lnTo>
                <a:lnTo>
                  <a:pt x="2845" y="969"/>
                </a:lnTo>
                <a:close/>
                <a:moveTo>
                  <a:pt x="2850" y="975"/>
                </a:moveTo>
                <a:lnTo>
                  <a:pt x="2850" y="975"/>
                </a:lnTo>
                <a:lnTo>
                  <a:pt x="2852" y="975"/>
                </a:lnTo>
                <a:lnTo>
                  <a:pt x="2854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5"/>
                </a:lnTo>
                <a:lnTo>
                  <a:pt x="2856" y="973"/>
                </a:lnTo>
                <a:lnTo>
                  <a:pt x="2854" y="973"/>
                </a:lnTo>
                <a:lnTo>
                  <a:pt x="2852" y="973"/>
                </a:lnTo>
                <a:lnTo>
                  <a:pt x="2850" y="973"/>
                </a:lnTo>
                <a:lnTo>
                  <a:pt x="2850" y="973"/>
                </a:lnTo>
                <a:lnTo>
                  <a:pt x="2850" y="975"/>
                </a:lnTo>
                <a:close/>
                <a:moveTo>
                  <a:pt x="2829" y="954"/>
                </a:moveTo>
                <a:lnTo>
                  <a:pt x="2827" y="952"/>
                </a:lnTo>
                <a:lnTo>
                  <a:pt x="2827" y="954"/>
                </a:lnTo>
                <a:lnTo>
                  <a:pt x="2827" y="954"/>
                </a:lnTo>
                <a:lnTo>
                  <a:pt x="2829" y="956"/>
                </a:lnTo>
                <a:lnTo>
                  <a:pt x="2829" y="954"/>
                </a:lnTo>
                <a:close/>
                <a:moveTo>
                  <a:pt x="2827" y="958"/>
                </a:moveTo>
                <a:lnTo>
                  <a:pt x="2827" y="956"/>
                </a:lnTo>
                <a:lnTo>
                  <a:pt x="2829" y="958"/>
                </a:lnTo>
                <a:lnTo>
                  <a:pt x="2829" y="958"/>
                </a:lnTo>
                <a:lnTo>
                  <a:pt x="2829" y="956"/>
                </a:lnTo>
                <a:lnTo>
                  <a:pt x="2824" y="954"/>
                </a:lnTo>
                <a:lnTo>
                  <a:pt x="2822" y="952"/>
                </a:lnTo>
                <a:lnTo>
                  <a:pt x="2824" y="954"/>
                </a:lnTo>
                <a:lnTo>
                  <a:pt x="2827" y="958"/>
                </a:lnTo>
                <a:close/>
                <a:moveTo>
                  <a:pt x="2590" y="923"/>
                </a:moveTo>
                <a:lnTo>
                  <a:pt x="2590" y="923"/>
                </a:lnTo>
                <a:lnTo>
                  <a:pt x="2590" y="921"/>
                </a:lnTo>
                <a:lnTo>
                  <a:pt x="2588" y="918"/>
                </a:lnTo>
                <a:lnTo>
                  <a:pt x="2588" y="921"/>
                </a:lnTo>
                <a:lnTo>
                  <a:pt x="2588" y="921"/>
                </a:lnTo>
                <a:lnTo>
                  <a:pt x="2590" y="923"/>
                </a:lnTo>
                <a:lnTo>
                  <a:pt x="2590" y="923"/>
                </a:lnTo>
                <a:close/>
                <a:moveTo>
                  <a:pt x="2822" y="946"/>
                </a:moveTo>
                <a:lnTo>
                  <a:pt x="2824" y="948"/>
                </a:lnTo>
                <a:lnTo>
                  <a:pt x="2824" y="948"/>
                </a:lnTo>
                <a:lnTo>
                  <a:pt x="2827" y="948"/>
                </a:lnTo>
                <a:lnTo>
                  <a:pt x="2827" y="950"/>
                </a:lnTo>
                <a:lnTo>
                  <a:pt x="2827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48"/>
                </a:lnTo>
                <a:lnTo>
                  <a:pt x="2824" y="946"/>
                </a:lnTo>
                <a:lnTo>
                  <a:pt x="2824" y="946"/>
                </a:lnTo>
                <a:lnTo>
                  <a:pt x="2822" y="946"/>
                </a:lnTo>
                <a:lnTo>
                  <a:pt x="2822" y="944"/>
                </a:lnTo>
                <a:lnTo>
                  <a:pt x="2820" y="944"/>
                </a:lnTo>
                <a:lnTo>
                  <a:pt x="2822" y="944"/>
                </a:lnTo>
                <a:lnTo>
                  <a:pt x="2822" y="946"/>
                </a:lnTo>
                <a:close/>
                <a:moveTo>
                  <a:pt x="2822" y="941"/>
                </a:moveTo>
                <a:lnTo>
                  <a:pt x="2822" y="944"/>
                </a:lnTo>
                <a:lnTo>
                  <a:pt x="2822" y="941"/>
                </a:lnTo>
                <a:lnTo>
                  <a:pt x="2822" y="941"/>
                </a:lnTo>
                <a:lnTo>
                  <a:pt x="2822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0" y="941"/>
                </a:lnTo>
                <a:lnTo>
                  <a:pt x="2822" y="941"/>
                </a:lnTo>
                <a:close/>
                <a:moveTo>
                  <a:pt x="2816" y="939"/>
                </a:moveTo>
                <a:lnTo>
                  <a:pt x="2816" y="941"/>
                </a:lnTo>
                <a:lnTo>
                  <a:pt x="2816" y="944"/>
                </a:lnTo>
                <a:lnTo>
                  <a:pt x="2818" y="946"/>
                </a:lnTo>
                <a:lnTo>
                  <a:pt x="2818" y="944"/>
                </a:lnTo>
                <a:lnTo>
                  <a:pt x="2818" y="944"/>
                </a:lnTo>
                <a:lnTo>
                  <a:pt x="2818" y="944"/>
                </a:lnTo>
                <a:lnTo>
                  <a:pt x="2816" y="939"/>
                </a:lnTo>
                <a:lnTo>
                  <a:pt x="2818" y="939"/>
                </a:lnTo>
                <a:lnTo>
                  <a:pt x="2816" y="937"/>
                </a:lnTo>
                <a:lnTo>
                  <a:pt x="2816" y="937"/>
                </a:lnTo>
                <a:lnTo>
                  <a:pt x="2816" y="935"/>
                </a:lnTo>
                <a:lnTo>
                  <a:pt x="2816" y="935"/>
                </a:lnTo>
                <a:lnTo>
                  <a:pt x="2814" y="935"/>
                </a:lnTo>
                <a:lnTo>
                  <a:pt x="2816" y="937"/>
                </a:lnTo>
                <a:lnTo>
                  <a:pt x="2816" y="937"/>
                </a:lnTo>
                <a:lnTo>
                  <a:pt x="2814" y="939"/>
                </a:lnTo>
                <a:lnTo>
                  <a:pt x="2816" y="939"/>
                </a:lnTo>
                <a:close/>
                <a:moveTo>
                  <a:pt x="2829" y="956"/>
                </a:moveTo>
                <a:lnTo>
                  <a:pt x="2831" y="956"/>
                </a:lnTo>
                <a:lnTo>
                  <a:pt x="2831" y="958"/>
                </a:lnTo>
                <a:lnTo>
                  <a:pt x="2831" y="956"/>
                </a:lnTo>
                <a:lnTo>
                  <a:pt x="2829" y="956"/>
                </a:lnTo>
                <a:lnTo>
                  <a:pt x="2829" y="956"/>
                </a:lnTo>
                <a:close/>
                <a:moveTo>
                  <a:pt x="2688" y="780"/>
                </a:moveTo>
                <a:lnTo>
                  <a:pt x="2688" y="780"/>
                </a:lnTo>
                <a:lnTo>
                  <a:pt x="2686" y="782"/>
                </a:lnTo>
                <a:lnTo>
                  <a:pt x="2682" y="782"/>
                </a:lnTo>
                <a:lnTo>
                  <a:pt x="2684" y="782"/>
                </a:lnTo>
                <a:lnTo>
                  <a:pt x="2684" y="782"/>
                </a:lnTo>
                <a:lnTo>
                  <a:pt x="2688" y="780"/>
                </a:lnTo>
                <a:close/>
                <a:moveTo>
                  <a:pt x="2820" y="937"/>
                </a:moveTo>
                <a:lnTo>
                  <a:pt x="2820" y="937"/>
                </a:lnTo>
                <a:lnTo>
                  <a:pt x="2820" y="939"/>
                </a:lnTo>
                <a:lnTo>
                  <a:pt x="2822" y="939"/>
                </a:lnTo>
                <a:lnTo>
                  <a:pt x="2820" y="937"/>
                </a:lnTo>
                <a:lnTo>
                  <a:pt x="2820" y="937"/>
                </a:lnTo>
                <a:lnTo>
                  <a:pt x="2820" y="935"/>
                </a:lnTo>
                <a:lnTo>
                  <a:pt x="2818" y="933"/>
                </a:lnTo>
                <a:lnTo>
                  <a:pt x="2818" y="935"/>
                </a:lnTo>
                <a:lnTo>
                  <a:pt x="2816" y="935"/>
                </a:lnTo>
                <a:lnTo>
                  <a:pt x="2816" y="937"/>
                </a:lnTo>
                <a:lnTo>
                  <a:pt x="2818" y="937"/>
                </a:lnTo>
                <a:lnTo>
                  <a:pt x="2820" y="937"/>
                </a:lnTo>
                <a:close/>
                <a:moveTo>
                  <a:pt x="2963" y="1080"/>
                </a:moveTo>
                <a:lnTo>
                  <a:pt x="2963" y="1078"/>
                </a:lnTo>
                <a:lnTo>
                  <a:pt x="2963" y="1080"/>
                </a:lnTo>
                <a:lnTo>
                  <a:pt x="2963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1" y="1080"/>
                </a:lnTo>
                <a:lnTo>
                  <a:pt x="2963" y="1080"/>
                </a:lnTo>
                <a:lnTo>
                  <a:pt x="2963" y="1080"/>
                </a:lnTo>
                <a:close/>
                <a:moveTo>
                  <a:pt x="2982" y="1078"/>
                </a:move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lnTo>
                  <a:pt x="2984" y="1076"/>
                </a:lnTo>
                <a:lnTo>
                  <a:pt x="2986" y="1076"/>
                </a:lnTo>
                <a:lnTo>
                  <a:pt x="2984" y="1076"/>
                </a:lnTo>
                <a:lnTo>
                  <a:pt x="2984" y="1076"/>
                </a:lnTo>
                <a:lnTo>
                  <a:pt x="2982" y="1078"/>
                </a:lnTo>
                <a:lnTo>
                  <a:pt x="2982" y="1078"/>
                </a:lnTo>
                <a:lnTo>
                  <a:pt x="2982" y="1078"/>
                </a:lnTo>
                <a:close/>
                <a:moveTo>
                  <a:pt x="2990" y="1036"/>
                </a:moveTo>
                <a:lnTo>
                  <a:pt x="2986" y="1036"/>
                </a:lnTo>
                <a:lnTo>
                  <a:pt x="2986" y="1036"/>
                </a:lnTo>
                <a:lnTo>
                  <a:pt x="2986" y="1036"/>
                </a:lnTo>
                <a:lnTo>
                  <a:pt x="2984" y="1036"/>
                </a:lnTo>
                <a:lnTo>
                  <a:pt x="2984" y="1036"/>
                </a:lnTo>
                <a:lnTo>
                  <a:pt x="2982" y="1038"/>
                </a:lnTo>
                <a:lnTo>
                  <a:pt x="2982" y="1038"/>
                </a:lnTo>
                <a:lnTo>
                  <a:pt x="2984" y="1040"/>
                </a:lnTo>
                <a:lnTo>
                  <a:pt x="2986" y="1040"/>
                </a:lnTo>
                <a:lnTo>
                  <a:pt x="2988" y="1038"/>
                </a:lnTo>
                <a:lnTo>
                  <a:pt x="2988" y="1038"/>
                </a:lnTo>
                <a:lnTo>
                  <a:pt x="2988" y="1038"/>
                </a:lnTo>
                <a:lnTo>
                  <a:pt x="2986" y="1040"/>
                </a:lnTo>
                <a:lnTo>
                  <a:pt x="2986" y="1040"/>
                </a:lnTo>
                <a:lnTo>
                  <a:pt x="2990" y="1042"/>
                </a:lnTo>
                <a:lnTo>
                  <a:pt x="2992" y="1042"/>
                </a:lnTo>
                <a:lnTo>
                  <a:pt x="2992" y="1042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40"/>
                </a:lnTo>
                <a:lnTo>
                  <a:pt x="2992" y="1038"/>
                </a:lnTo>
                <a:lnTo>
                  <a:pt x="2990" y="1038"/>
                </a:lnTo>
                <a:lnTo>
                  <a:pt x="2990" y="1036"/>
                </a:lnTo>
                <a:lnTo>
                  <a:pt x="2990" y="1036"/>
                </a:lnTo>
                <a:close/>
                <a:moveTo>
                  <a:pt x="2988" y="1065"/>
                </a:moveTo>
                <a:lnTo>
                  <a:pt x="2986" y="1065"/>
                </a:lnTo>
                <a:lnTo>
                  <a:pt x="2984" y="1065"/>
                </a:lnTo>
                <a:lnTo>
                  <a:pt x="2984" y="1065"/>
                </a:lnTo>
                <a:lnTo>
                  <a:pt x="2986" y="1065"/>
                </a:lnTo>
                <a:lnTo>
                  <a:pt x="2988" y="1065"/>
                </a:lnTo>
                <a:lnTo>
                  <a:pt x="2988" y="1065"/>
                </a:lnTo>
                <a:lnTo>
                  <a:pt x="2990" y="1063"/>
                </a:lnTo>
                <a:lnTo>
                  <a:pt x="2990" y="1063"/>
                </a:lnTo>
                <a:lnTo>
                  <a:pt x="2988" y="1065"/>
                </a:lnTo>
                <a:close/>
                <a:moveTo>
                  <a:pt x="2986" y="1048"/>
                </a:moveTo>
                <a:lnTo>
                  <a:pt x="2984" y="1048"/>
                </a:lnTo>
                <a:lnTo>
                  <a:pt x="2982" y="1048"/>
                </a:lnTo>
                <a:lnTo>
                  <a:pt x="2982" y="1050"/>
                </a:lnTo>
                <a:lnTo>
                  <a:pt x="2984" y="1050"/>
                </a:lnTo>
                <a:lnTo>
                  <a:pt x="2984" y="1053"/>
                </a:lnTo>
                <a:lnTo>
                  <a:pt x="2984" y="1053"/>
                </a:lnTo>
                <a:lnTo>
                  <a:pt x="2982" y="1055"/>
                </a:lnTo>
                <a:lnTo>
                  <a:pt x="2984" y="1055"/>
                </a:lnTo>
                <a:lnTo>
                  <a:pt x="2984" y="1055"/>
                </a:lnTo>
                <a:lnTo>
                  <a:pt x="2986" y="1055"/>
                </a:lnTo>
                <a:lnTo>
                  <a:pt x="2986" y="1055"/>
                </a:lnTo>
                <a:lnTo>
                  <a:pt x="2986" y="1053"/>
                </a:lnTo>
                <a:lnTo>
                  <a:pt x="2986" y="1053"/>
                </a:lnTo>
                <a:lnTo>
                  <a:pt x="2986" y="1050"/>
                </a:lnTo>
                <a:lnTo>
                  <a:pt x="2986" y="1050"/>
                </a:lnTo>
                <a:lnTo>
                  <a:pt x="2986" y="1048"/>
                </a:lnTo>
                <a:lnTo>
                  <a:pt x="2986" y="1048"/>
                </a:lnTo>
                <a:close/>
                <a:moveTo>
                  <a:pt x="2988" y="1082"/>
                </a:moveTo>
                <a:lnTo>
                  <a:pt x="2988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2"/>
                </a:lnTo>
                <a:lnTo>
                  <a:pt x="2990" y="1080"/>
                </a:lnTo>
                <a:lnTo>
                  <a:pt x="2990" y="1082"/>
                </a:lnTo>
                <a:lnTo>
                  <a:pt x="2990" y="1082"/>
                </a:lnTo>
                <a:lnTo>
                  <a:pt x="2988" y="1082"/>
                </a:lnTo>
                <a:close/>
                <a:moveTo>
                  <a:pt x="2961" y="1067"/>
                </a:moveTo>
                <a:lnTo>
                  <a:pt x="2961" y="1067"/>
                </a:lnTo>
                <a:lnTo>
                  <a:pt x="2961" y="1067"/>
                </a:lnTo>
                <a:lnTo>
                  <a:pt x="2961" y="1069"/>
                </a:lnTo>
                <a:lnTo>
                  <a:pt x="2961" y="1069"/>
                </a:lnTo>
                <a:lnTo>
                  <a:pt x="2961" y="1069"/>
                </a:lnTo>
                <a:lnTo>
                  <a:pt x="2963" y="1067"/>
                </a:lnTo>
                <a:lnTo>
                  <a:pt x="2963" y="1067"/>
                </a:lnTo>
                <a:lnTo>
                  <a:pt x="2961" y="1067"/>
                </a:lnTo>
                <a:close/>
                <a:moveTo>
                  <a:pt x="2963" y="1042"/>
                </a:move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3" y="1044"/>
                </a:lnTo>
                <a:lnTo>
                  <a:pt x="2965" y="1044"/>
                </a:lnTo>
                <a:lnTo>
                  <a:pt x="2965" y="1044"/>
                </a:lnTo>
                <a:lnTo>
                  <a:pt x="2963" y="1042"/>
                </a:lnTo>
                <a:lnTo>
                  <a:pt x="2963" y="1042"/>
                </a:lnTo>
                <a:lnTo>
                  <a:pt x="2963" y="1042"/>
                </a:lnTo>
                <a:close/>
                <a:moveTo>
                  <a:pt x="2963" y="1074"/>
                </a:moveTo>
                <a:lnTo>
                  <a:pt x="2963" y="1074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3" y="1071"/>
                </a:lnTo>
                <a:lnTo>
                  <a:pt x="2961" y="1074"/>
                </a:lnTo>
                <a:lnTo>
                  <a:pt x="2963" y="1074"/>
                </a:lnTo>
                <a:close/>
                <a:moveTo>
                  <a:pt x="2961" y="1063"/>
                </a:moveTo>
                <a:lnTo>
                  <a:pt x="2959" y="1065"/>
                </a:lnTo>
                <a:lnTo>
                  <a:pt x="2959" y="1065"/>
                </a:lnTo>
                <a:lnTo>
                  <a:pt x="2961" y="1065"/>
                </a:lnTo>
                <a:lnTo>
                  <a:pt x="2961" y="1063"/>
                </a:lnTo>
                <a:lnTo>
                  <a:pt x="2961" y="1063"/>
                </a:lnTo>
                <a:lnTo>
                  <a:pt x="2961" y="1063"/>
                </a:lnTo>
                <a:close/>
                <a:moveTo>
                  <a:pt x="2948" y="1059"/>
                </a:move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6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lnTo>
                  <a:pt x="2948" y="1059"/>
                </a:lnTo>
                <a:close/>
                <a:moveTo>
                  <a:pt x="2975" y="1025"/>
                </a:moveTo>
                <a:lnTo>
                  <a:pt x="2973" y="1025"/>
                </a:lnTo>
                <a:lnTo>
                  <a:pt x="2973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5"/>
                </a:lnTo>
                <a:lnTo>
                  <a:pt x="2971" y="1027"/>
                </a:lnTo>
                <a:lnTo>
                  <a:pt x="2971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5"/>
                </a:lnTo>
                <a:lnTo>
                  <a:pt x="2973" y="1025"/>
                </a:lnTo>
                <a:lnTo>
                  <a:pt x="2973" y="1027"/>
                </a:lnTo>
                <a:lnTo>
                  <a:pt x="2973" y="1027"/>
                </a:lnTo>
                <a:lnTo>
                  <a:pt x="2973" y="1027"/>
                </a:lnTo>
                <a:lnTo>
                  <a:pt x="2975" y="1027"/>
                </a:lnTo>
                <a:lnTo>
                  <a:pt x="2975" y="1027"/>
                </a:lnTo>
                <a:lnTo>
                  <a:pt x="2975" y="1025"/>
                </a:lnTo>
                <a:lnTo>
                  <a:pt x="2975" y="1025"/>
                </a:lnTo>
                <a:lnTo>
                  <a:pt x="2977" y="1023"/>
                </a:lnTo>
                <a:lnTo>
                  <a:pt x="2975" y="1025"/>
                </a:lnTo>
                <a:lnTo>
                  <a:pt x="2975" y="1025"/>
                </a:lnTo>
                <a:close/>
                <a:moveTo>
                  <a:pt x="2982" y="1021"/>
                </a:moveTo>
                <a:lnTo>
                  <a:pt x="2982" y="1021"/>
                </a:lnTo>
                <a:lnTo>
                  <a:pt x="2980" y="1023"/>
                </a:lnTo>
                <a:lnTo>
                  <a:pt x="2982" y="1023"/>
                </a:lnTo>
                <a:lnTo>
                  <a:pt x="2984" y="1023"/>
                </a:lnTo>
                <a:lnTo>
                  <a:pt x="2984" y="1021"/>
                </a:lnTo>
                <a:lnTo>
                  <a:pt x="2984" y="1021"/>
                </a:lnTo>
                <a:lnTo>
                  <a:pt x="2982" y="1021"/>
                </a:lnTo>
                <a:close/>
                <a:moveTo>
                  <a:pt x="2969" y="1063"/>
                </a:moveTo>
                <a:lnTo>
                  <a:pt x="2971" y="1063"/>
                </a:lnTo>
                <a:lnTo>
                  <a:pt x="2971" y="1065"/>
                </a:lnTo>
                <a:lnTo>
                  <a:pt x="2971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3" y="1065"/>
                </a:lnTo>
                <a:lnTo>
                  <a:pt x="2971" y="1063"/>
                </a:lnTo>
                <a:lnTo>
                  <a:pt x="2971" y="1063"/>
                </a:lnTo>
                <a:lnTo>
                  <a:pt x="2969" y="1063"/>
                </a:lnTo>
                <a:close/>
                <a:moveTo>
                  <a:pt x="2977" y="1074"/>
                </a:moveTo>
                <a:lnTo>
                  <a:pt x="2977" y="1071"/>
                </a:lnTo>
                <a:lnTo>
                  <a:pt x="2977" y="1071"/>
                </a:lnTo>
                <a:lnTo>
                  <a:pt x="2977" y="1071"/>
                </a:lnTo>
                <a:lnTo>
                  <a:pt x="2975" y="1074"/>
                </a:lnTo>
                <a:lnTo>
                  <a:pt x="2975" y="1076"/>
                </a:lnTo>
                <a:lnTo>
                  <a:pt x="2977" y="1076"/>
                </a:lnTo>
                <a:lnTo>
                  <a:pt x="2977" y="1076"/>
                </a:lnTo>
                <a:lnTo>
                  <a:pt x="2977" y="1074"/>
                </a:lnTo>
                <a:close/>
                <a:moveTo>
                  <a:pt x="2977" y="1067"/>
                </a:moveTo>
                <a:lnTo>
                  <a:pt x="2977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5" y="1067"/>
                </a:lnTo>
                <a:lnTo>
                  <a:pt x="2977" y="1067"/>
                </a:lnTo>
                <a:close/>
                <a:moveTo>
                  <a:pt x="2973" y="1071"/>
                </a:moveTo>
                <a:lnTo>
                  <a:pt x="2971" y="1074"/>
                </a:lnTo>
                <a:lnTo>
                  <a:pt x="2971" y="1074"/>
                </a:lnTo>
                <a:lnTo>
                  <a:pt x="2971" y="1076"/>
                </a:lnTo>
                <a:lnTo>
                  <a:pt x="2973" y="1076"/>
                </a:lnTo>
                <a:lnTo>
                  <a:pt x="2973" y="1074"/>
                </a:lnTo>
                <a:lnTo>
                  <a:pt x="2973" y="1074"/>
                </a:lnTo>
                <a:lnTo>
                  <a:pt x="2973" y="1071"/>
                </a:lnTo>
                <a:lnTo>
                  <a:pt x="2973" y="1071"/>
                </a:lnTo>
                <a:close/>
                <a:moveTo>
                  <a:pt x="2977" y="1084"/>
                </a:moveTo>
                <a:lnTo>
                  <a:pt x="2977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4"/>
                </a:lnTo>
                <a:lnTo>
                  <a:pt x="2975" y="1086"/>
                </a:lnTo>
                <a:lnTo>
                  <a:pt x="2975" y="1086"/>
                </a:lnTo>
                <a:lnTo>
                  <a:pt x="2977" y="1084"/>
                </a:lnTo>
                <a:close/>
                <a:moveTo>
                  <a:pt x="2980" y="1017"/>
                </a:moveTo>
                <a:lnTo>
                  <a:pt x="2977" y="1015"/>
                </a:lnTo>
                <a:lnTo>
                  <a:pt x="2977" y="1017"/>
                </a:lnTo>
                <a:lnTo>
                  <a:pt x="2977" y="1017"/>
                </a:lnTo>
                <a:lnTo>
                  <a:pt x="2980" y="1017"/>
                </a:lnTo>
                <a:lnTo>
                  <a:pt x="2980" y="1017"/>
                </a:lnTo>
                <a:lnTo>
                  <a:pt x="2980" y="1017"/>
                </a:lnTo>
                <a:close/>
                <a:moveTo>
                  <a:pt x="2975" y="1080"/>
                </a:moveTo>
                <a:lnTo>
                  <a:pt x="2975" y="1080"/>
                </a:lnTo>
                <a:lnTo>
                  <a:pt x="2975" y="1080"/>
                </a:lnTo>
                <a:lnTo>
                  <a:pt x="2973" y="1078"/>
                </a:lnTo>
                <a:lnTo>
                  <a:pt x="2973" y="1078"/>
                </a:lnTo>
                <a:lnTo>
                  <a:pt x="2973" y="1080"/>
                </a:lnTo>
                <a:lnTo>
                  <a:pt x="2975" y="1080"/>
                </a:lnTo>
                <a:close/>
                <a:moveTo>
                  <a:pt x="2695" y="780"/>
                </a:moveTo>
                <a:lnTo>
                  <a:pt x="2695" y="780"/>
                </a:lnTo>
                <a:lnTo>
                  <a:pt x="2692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0" y="780"/>
                </a:lnTo>
                <a:lnTo>
                  <a:pt x="2695" y="780"/>
                </a:lnTo>
                <a:close/>
                <a:moveTo>
                  <a:pt x="2967" y="1013"/>
                </a:moveTo>
                <a:lnTo>
                  <a:pt x="2965" y="1011"/>
                </a:lnTo>
                <a:lnTo>
                  <a:pt x="2965" y="1011"/>
                </a:lnTo>
                <a:lnTo>
                  <a:pt x="2965" y="1011"/>
                </a:lnTo>
                <a:lnTo>
                  <a:pt x="2963" y="1013"/>
                </a:lnTo>
                <a:lnTo>
                  <a:pt x="2963" y="1013"/>
                </a:lnTo>
                <a:lnTo>
                  <a:pt x="2965" y="1015"/>
                </a:lnTo>
                <a:lnTo>
                  <a:pt x="2967" y="1015"/>
                </a:lnTo>
                <a:lnTo>
                  <a:pt x="2967" y="1013"/>
                </a:lnTo>
                <a:lnTo>
                  <a:pt x="2967" y="1013"/>
                </a:lnTo>
                <a:lnTo>
                  <a:pt x="2967" y="1013"/>
                </a:lnTo>
                <a:close/>
                <a:moveTo>
                  <a:pt x="2921" y="644"/>
                </a:moveTo>
                <a:lnTo>
                  <a:pt x="2921" y="644"/>
                </a:lnTo>
                <a:lnTo>
                  <a:pt x="2921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19" y="644"/>
                </a:lnTo>
                <a:lnTo>
                  <a:pt x="2921" y="644"/>
                </a:lnTo>
                <a:lnTo>
                  <a:pt x="2921" y="644"/>
                </a:lnTo>
                <a:close/>
                <a:moveTo>
                  <a:pt x="2915" y="575"/>
                </a:moveTo>
                <a:lnTo>
                  <a:pt x="2912" y="575"/>
                </a:lnTo>
                <a:lnTo>
                  <a:pt x="2915" y="577"/>
                </a:lnTo>
                <a:lnTo>
                  <a:pt x="2915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7" y="577"/>
                </a:lnTo>
                <a:lnTo>
                  <a:pt x="2919" y="577"/>
                </a:lnTo>
                <a:lnTo>
                  <a:pt x="2919" y="575"/>
                </a:lnTo>
                <a:lnTo>
                  <a:pt x="2917" y="575"/>
                </a:lnTo>
                <a:lnTo>
                  <a:pt x="2917" y="577"/>
                </a:lnTo>
                <a:lnTo>
                  <a:pt x="2915" y="577"/>
                </a:lnTo>
                <a:lnTo>
                  <a:pt x="2915" y="575"/>
                </a:lnTo>
                <a:lnTo>
                  <a:pt x="2915" y="575"/>
                </a:lnTo>
                <a:lnTo>
                  <a:pt x="2915" y="575"/>
                </a:lnTo>
                <a:close/>
                <a:moveTo>
                  <a:pt x="2933" y="640"/>
                </a:moveTo>
                <a:lnTo>
                  <a:pt x="2931" y="640"/>
                </a:lnTo>
                <a:lnTo>
                  <a:pt x="2931" y="640"/>
                </a:lnTo>
                <a:lnTo>
                  <a:pt x="2929" y="640"/>
                </a:lnTo>
                <a:lnTo>
                  <a:pt x="2929" y="640"/>
                </a:lnTo>
                <a:lnTo>
                  <a:pt x="2927" y="640"/>
                </a:lnTo>
                <a:lnTo>
                  <a:pt x="2927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2"/>
                </a:lnTo>
                <a:lnTo>
                  <a:pt x="2929" y="644"/>
                </a:lnTo>
                <a:lnTo>
                  <a:pt x="2931" y="644"/>
                </a:lnTo>
                <a:lnTo>
                  <a:pt x="2931" y="642"/>
                </a:lnTo>
                <a:lnTo>
                  <a:pt x="2931" y="642"/>
                </a:lnTo>
                <a:lnTo>
                  <a:pt x="2931" y="642"/>
                </a:lnTo>
                <a:lnTo>
                  <a:pt x="2933" y="640"/>
                </a:lnTo>
                <a:close/>
                <a:moveTo>
                  <a:pt x="2929" y="671"/>
                </a:moveTo>
                <a:lnTo>
                  <a:pt x="2931" y="671"/>
                </a:lnTo>
                <a:lnTo>
                  <a:pt x="2933" y="671"/>
                </a:lnTo>
                <a:lnTo>
                  <a:pt x="2933" y="673"/>
                </a:lnTo>
                <a:lnTo>
                  <a:pt x="2933" y="675"/>
                </a:lnTo>
                <a:lnTo>
                  <a:pt x="2933" y="675"/>
                </a:lnTo>
                <a:lnTo>
                  <a:pt x="2936" y="675"/>
                </a:lnTo>
                <a:lnTo>
                  <a:pt x="2938" y="671"/>
                </a:lnTo>
                <a:lnTo>
                  <a:pt x="2938" y="673"/>
                </a:lnTo>
                <a:lnTo>
                  <a:pt x="2938" y="673"/>
                </a:lnTo>
                <a:lnTo>
                  <a:pt x="2940" y="671"/>
                </a:lnTo>
                <a:lnTo>
                  <a:pt x="2942" y="671"/>
                </a:lnTo>
                <a:lnTo>
                  <a:pt x="2940" y="669"/>
                </a:lnTo>
                <a:lnTo>
                  <a:pt x="2940" y="669"/>
                </a:lnTo>
                <a:lnTo>
                  <a:pt x="2938" y="667"/>
                </a:lnTo>
                <a:lnTo>
                  <a:pt x="2938" y="667"/>
                </a:lnTo>
                <a:lnTo>
                  <a:pt x="2938" y="667"/>
                </a:lnTo>
                <a:lnTo>
                  <a:pt x="2936" y="667"/>
                </a:lnTo>
                <a:lnTo>
                  <a:pt x="2936" y="667"/>
                </a:lnTo>
                <a:lnTo>
                  <a:pt x="2933" y="667"/>
                </a:lnTo>
                <a:lnTo>
                  <a:pt x="2933" y="669"/>
                </a:lnTo>
                <a:lnTo>
                  <a:pt x="2927" y="669"/>
                </a:lnTo>
                <a:lnTo>
                  <a:pt x="2929" y="671"/>
                </a:lnTo>
                <a:close/>
                <a:moveTo>
                  <a:pt x="2923" y="640"/>
                </a:moveTo>
                <a:lnTo>
                  <a:pt x="2925" y="640"/>
                </a:lnTo>
                <a:lnTo>
                  <a:pt x="2927" y="640"/>
                </a:lnTo>
                <a:lnTo>
                  <a:pt x="2927" y="640"/>
                </a:lnTo>
                <a:lnTo>
                  <a:pt x="2925" y="637"/>
                </a:lnTo>
                <a:lnTo>
                  <a:pt x="2925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37"/>
                </a:lnTo>
                <a:lnTo>
                  <a:pt x="2925" y="637"/>
                </a:lnTo>
                <a:lnTo>
                  <a:pt x="2923" y="637"/>
                </a:lnTo>
                <a:lnTo>
                  <a:pt x="2923" y="640"/>
                </a:lnTo>
                <a:close/>
                <a:moveTo>
                  <a:pt x="2904" y="646"/>
                </a:moveTo>
                <a:lnTo>
                  <a:pt x="2906" y="646"/>
                </a:lnTo>
                <a:lnTo>
                  <a:pt x="2906" y="646"/>
                </a:lnTo>
                <a:lnTo>
                  <a:pt x="2906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lnTo>
                  <a:pt x="2904" y="646"/>
                </a:lnTo>
                <a:close/>
                <a:moveTo>
                  <a:pt x="2892" y="644"/>
                </a:moveTo>
                <a:lnTo>
                  <a:pt x="2892" y="644"/>
                </a:lnTo>
                <a:lnTo>
                  <a:pt x="2894" y="644"/>
                </a:lnTo>
                <a:lnTo>
                  <a:pt x="2892" y="644"/>
                </a:lnTo>
                <a:lnTo>
                  <a:pt x="2892" y="642"/>
                </a:lnTo>
                <a:lnTo>
                  <a:pt x="2892" y="642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lnTo>
                  <a:pt x="2892" y="644"/>
                </a:lnTo>
                <a:close/>
                <a:moveTo>
                  <a:pt x="2885" y="692"/>
                </a:moveTo>
                <a:lnTo>
                  <a:pt x="2885" y="690"/>
                </a:lnTo>
                <a:lnTo>
                  <a:pt x="2887" y="690"/>
                </a:lnTo>
                <a:lnTo>
                  <a:pt x="2887" y="690"/>
                </a:lnTo>
                <a:lnTo>
                  <a:pt x="2885" y="690"/>
                </a:lnTo>
                <a:lnTo>
                  <a:pt x="2883" y="690"/>
                </a:lnTo>
                <a:lnTo>
                  <a:pt x="2885" y="692"/>
                </a:lnTo>
                <a:lnTo>
                  <a:pt x="2885" y="692"/>
                </a:lnTo>
                <a:close/>
                <a:moveTo>
                  <a:pt x="2877" y="656"/>
                </a:moveTo>
                <a:lnTo>
                  <a:pt x="2877" y="656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7" y="658"/>
                </a:lnTo>
                <a:lnTo>
                  <a:pt x="2879" y="656"/>
                </a:lnTo>
                <a:lnTo>
                  <a:pt x="2879" y="656"/>
                </a:lnTo>
                <a:lnTo>
                  <a:pt x="2877" y="656"/>
                </a:lnTo>
                <a:close/>
                <a:moveTo>
                  <a:pt x="2896" y="642"/>
                </a:move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2"/>
                </a:lnTo>
                <a:lnTo>
                  <a:pt x="2894" y="644"/>
                </a:lnTo>
                <a:lnTo>
                  <a:pt x="2894" y="646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4"/>
                </a:lnTo>
                <a:lnTo>
                  <a:pt x="2898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0" y="642"/>
                </a:lnTo>
                <a:lnTo>
                  <a:pt x="2902" y="642"/>
                </a:lnTo>
                <a:lnTo>
                  <a:pt x="2900" y="642"/>
                </a:lnTo>
                <a:lnTo>
                  <a:pt x="2900" y="640"/>
                </a:lnTo>
                <a:lnTo>
                  <a:pt x="2900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8" y="640"/>
                </a:lnTo>
                <a:lnTo>
                  <a:pt x="2896" y="640"/>
                </a:lnTo>
                <a:lnTo>
                  <a:pt x="2896" y="637"/>
                </a:lnTo>
                <a:lnTo>
                  <a:pt x="2896" y="637"/>
                </a:lnTo>
                <a:lnTo>
                  <a:pt x="2894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0"/>
                </a:lnTo>
                <a:lnTo>
                  <a:pt x="2896" y="642"/>
                </a:lnTo>
                <a:lnTo>
                  <a:pt x="2896" y="642"/>
                </a:lnTo>
                <a:close/>
                <a:moveTo>
                  <a:pt x="3623" y="495"/>
                </a:moveTo>
                <a:lnTo>
                  <a:pt x="3621" y="495"/>
                </a:lnTo>
                <a:lnTo>
                  <a:pt x="3619" y="495"/>
                </a:lnTo>
                <a:lnTo>
                  <a:pt x="3616" y="495"/>
                </a:lnTo>
                <a:lnTo>
                  <a:pt x="3614" y="493"/>
                </a:lnTo>
                <a:lnTo>
                  <a:pt x="3614" y="495"/>
                </a:lnTo>
                <a:lnTo>
                  <a:pt x="3616" y="497"/>
                </a:lnTo>
                <a:lnTo>
                  <a:pt x="3619" y="499"/>
                </a:lnTo>
                <a:lnTo>
                  <a:pt x="3623" y="499"/>
                </a:lnTo>
                <a:lnTo>
                  <a:pt x="3623" y="499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7"/>
                </a:lnTo>
                <a:lnTo>
                  <a:pt x="3623" y="495"/>
                </a:lnTo>
                <a:close/>
                <a:moveTo>
                  <a:pt x="3583" y="428"/>
                </a:moveTo>
                <a:lnTo>
                  <a:pt x="3583" y="426"/>
                </a:lnTo>
                <a:lnTo>
                  <a:pt x="3583" y="424"/>
                </a:lnTo>
                <a:lnTo>
                  <a:pt x="3581" y="424"/>
                </a:lnTo>
                <a:lnTo>
                  <a:pt x="3579" y="426"/>
                </a:lnTo>
                <a:lnTo>
                  <a:pt x="3579" y="426"/>
                </a:lnTo>
                <a:lnTo>
                  <a:pt x="3579" y="428"/>
                </a:lnTo>
                <a:lnTo>
                  <a:pt x="3583" y="428"/>
                </a:lnTo>
                <a:close/>
                <a:moveTo>
                  <a:pt x="3126" y="533"/>
                </a:moveTo>
                <a:lnTo>
                  <a:pt x="3126" y="531"/>
                </a:lnTo>
                <a:lnTo>
                  <a:pt x="3126" y="531"/>
                </a:lnTo>
                <a:lnTo>
                  <a:pt x="3124" y="531"/>
                </a:lnTo>
                <a:lnTo>
                  <a:pt x="3124" y="531"/>
                </a:lnTo>
                <a:lnTo>
                  <a:pt x="3122" y="531"/>
                </a:lnTo>
                <a:lnTo>
                  <a:pt x="3122" y="533"/>
                </a:lnTo>
                <a:lnTo>
                  <a:pt x="3124" y="535"/>
                </a:lnTo>
                <a:lnTo>
                  <a:pt x="3124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5"/>
                </a:lnTo>
                <a:lnTo>
                  <a:pt x="3126" y="533"/>
                </a:lnTo>
                <a:lnTo>
                  <a:pt x="3126" y="533"/>
                </a:lnTo>
                <a:close/>
                <a:moveTo>
                  <a:pt x="4233" y="289"/>
                </a:moveTo>
                <a:lnTo>
                  <a:pt x="4230" y="292"/>
                </a:lnTo>
                <a:lnTo>
                  <a:pt x="4230" y="292"/>
                </a:lnTo>
                <a:lnTo>
                  <a:pt x="4230" y="294"/>
                </a:lnTo>
                <a:lnTo>
                  <a:pt x="4230" y="294"/>
                </a:lnTo>
                <a:lnTo>
                  <a:pt x="4228" y="296"/>
                </a:lnTo>
                <a:lnTo>
                  <a:pt x="4224" y="296"/>
                </a:lnTo>
                <a:lnTo>
                  <a:pt x="4224" y="296"/>
                </a:lnTo>
                <a:lnTo>
                  <a:pt x="4222" y="296"/>
                </a:lnTo>
                <a:lnTo>
                  <a:pt x="4224" y="298"/>
                </a:lnTo>
                <a:lnTo>
                  <a:pt x="4228" y="300"/>
                </a:lnTo>
                <a:lnTo>
                  <a:pt x="4233" y="302"/>
                </a:lnTo>
                <a:lnTo>
                  <a:pt x="4233" y="302"/>
                </a:lnTo>
                <a:lnTo>
                  <a:pt x="4241" y="302"/>
                </a:lnTo>
                <a:lnTo>
                  <a:pt x="4243" y="302"/>
                </a:lnTo>
                <a:lnTo>
                  <a:pt x="4245" y="300"/>
                </a:lnTo>
                <a:lnTo>
                  <a:pt x="4247" y="298"/>
                </a:lnTo>
                <a:lnTo>
                  <a:pt x="4249" y="298"/>
                </a:lnTo>
                <a:lnTo>
                  <a:pt x="4249" y="296"/>
                </a:lnTo>
                <a:lnTo>
                  <a:pt x="4249" y="296"/>
                </a:lnTo>
                <a:lnTo>
                  <a:pt x="4251" y="294"/>
                </a:lnTo>
                <a:lnTo>
                  <a:pt x="4249" y="294"/>
                </a:lnTo>
                <a:lnTo>
                  <a:pt x="4245" y="292"/>
                </a:lnTo>
                <a:lnTo>
                  <a:pt x="4233" y="289"/>
                </a:lnTo>
                <a:close/>
                <a:moveTo>
                  <a:pt x="2925" y="677"/>
                </a:moveTo>
                <a:lnTo>
                  <a:pt x="2925" y="679"/>
                </a:lnTo>
                <a:lnTo>
                  <a:pt x="2927" y="682"/>
                </a:lnTo>
                <a:lnTo>
                  <a:pt x="2925" y="682"/>
                </a:lnTo>
                <a:lnTo>
                  <a:pt x="2925" y="682"/>
                </a:lnTo>
                <a:lnTo>
                  <a:pt x="2925" y="684"/>
                </a:lnTo>
                <a:lnTo>
                  <a:pt x="2925" y="684"/>
                </a:lnTo>
                <a:lnTo>
                  <a:pt x="2925" y="684"/>
                </a:lnTo>
                <a:lnTo>
                  <a:pt x="2927" y="684"/>
                </a:lnTo>
                <a:lnTo>
                  <a:pt x="2927" y="686"/>
                </a:lnTo>
                <a:lnTo>
                  <a:pt x="2929" y="686"/>
                </a:lnTo>
                <a:lnTo>
                  <a:pt x="2929" y="686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7" y="690"/>
                </a:lnTo>
                <a:lnTo>
                  <a:pt x="2929" y="690"/>
                </a:lnTo>
                <a:lnTo>
                  <a:pt x="2929" y="688"/>
                </a:lnTo>
                <a:lnTo>
                  <a:pt x="2931" y="686"/>
                </a:lnTo>
                <a:lnTo>
                  <a:pt x="2931" y="684"/>
                </a:lnTo>
                <a:lnTo>
                  <a:pt x="2933" y="684"/>
                </a:lnTo>
                <a:lnTo>
                  <a:pt x="2938" y="684"/>
                </a:lnTo>
                <a:lnTo>
                  <a:pt x="2938" y="684"/>
                </a:lnTo>
                <a:lnTo>
                  <a:pt x="2940" y="684"/>
                </a:lnTo>
                <a:lnTo>
                  <a:pt x="2940" y="682"/>
                </a:lnTo>
                <a:lnTo>
                  <a:pt x="2942" y="682"/>
                </a:lnTo>
                <a:lnTo>
                  <a:pt x="2942" y="682"/>
                </a:lnTo>
                <a:lnTo>
                  <a:pt x="2942" y="679"/>
                </a:lnTo>
                <a:lnTo>
                  <a:pt x="2946" y="679"/>
                </a:lnTo>
                <a:lnTo>
                  <a:pt x="2946" y="679"/>
                </a:lnTo>
                <a:lnTo>
                  <a:pt x="2940" y="677"/>
                </a:lnTo>
                <a:lnTo>
                  <a:pt x="2938" y="675"/>
                </a:lnTo>
                <a:lnTo>
                  <a:pt x="2938" y="677"/>
                </a:lnTo>
                <a:lnTo>
                  <a:pt x="2936" y="677"/>
                </a:lnTo>
                <a:lnTo>
                  <a:pt x="2936" y="675"/>
                </a:lnTo>
                <a:lnTo>
                  <a:pt x="2933" y="675"/>
                </a:lnTo>
                <a:lnTo>
                  <a:pt x="2933" y="677"/>
                </a:lnTo>
                <a:lnTo>
                  <a:pt x="2931" y="677"/>
                </a:lnTo>
                <a:lnTo>
                  <a:pt x="2931" y="679"/>
                </a:lnTo>
                <a:lnTo>
                  <a:pt x="2929" y="677"/>
                </a:lnTo>
                <a:lnTo>
                  <a:pt x="2929" y="677"/>
                </a:lnTo>
                <a:lnTo>
                  <a:pt x="2927" y="679"/>
                </a:lnTo>
                <a:lnTo>
                  <a:pt x="2927" y="679"/>
                </a:lnTo>
                <a:lnTo>
                  <a:pt x="2925" y="677"/>
                </a:lnTo>
                <a:close/>
                <a:moveTo>
                  <a:pt x="2946" y="677"/>
                </a:moveTo>
                <a:lnTo>
                  <a:pt x="2946" y="675"/>
                </a:lnTo>
                <a:lnTo>
                  <a:pt x="2944" y="675"/>
                </a:lnTo>
                <a:lnTo>
                  <a:pt x="2942" y="675"/>
                </a:lnTo>
                <a:lnTo>
                  <a:pt x="2942" y="677"/>
                </a:lnTo>
                <a:lnTo>
                  <a:pt x="2944" y="677"/>
                </a:lnTo>
                <a:lnTo>
                  <a:pt x="2946" y="677"/>
                </a:lnTo>
                <a:lnTo>
                  <a:pt x="2946" y="677"/>
                </a:lnTo>
                <a:close/>
                <a:moveTo>
                  <a:pt x="3040" y="415"/>
                </a:moveTo>
                <a:lnTo>
                  <a:pt x="3038" y="417"/>
                </a:lnTo>
                <a:lnTo>
                  <a:pt x="3038" y="417"/>
                </a:lnTo>
                <a:lnTo>
                  <a:pt x="3038" y="419"/>
                </a:lnTo>
                <a:lnTo>
                  <a:pt x="3042" y="417"/>
                </a:lnTo>
                <a:lnTo>
                  <a:pt x="3042" y="417"/>
                </a:lnTo>
                <a:lnTo>
                  <a:pt x="3042" y="415"/>
                </a:lnTo>
                <a:lnTo>
                  <a:pt x="3040" y="415"/>
                </a:lnTo>
                <a:lnTo>
                  <a:pt x="3040" y="415"/>
                </a:lnTo>
                <a:close/>
                <a:moveTo>
                  <a:pt x="2923" y="644"/>
                </a:moveTo>
                <a:lnTo>
                  <a:pt x="2923" y="644"/>
                </a:lnTo>
                <a:lnTo>
                  <a:pt x="2923" y="644"/>
                </a:lnTo>
                <a:lnTo>
                  <a:pt x="2925" y="644"/>
                </a:lnTo>
                <a:lnTo>
                  <a:pt x="2925" y="642"/>
                </a:lnTo>
                <a:lnTo>
                  <a:pt x="2923" y="642"/>
                </a:lnTo>
                <a:lnTo>
                  <a:pt x="2923" y="644"/>
                </a:lnTo>
                <a:close/>
                <a:moveTo>
                  <a:pt x="2967" y="535"/>
                </a:moveTo>
                <a:lnTo>
                  <a:pt x="2969" y="535"/>
                </a:lnTo>
                <a:lnTo>
                  <a:pt x="2969" y="535"/>
                </a:lnTo>
                <a:lnTo>
                  <a:pt x="2969" y="535"/>
                </a:lnTo>
                <a:lnTo>
                  <a:pt x="2967" y="533"/>
                </a:lnTo>
                <a:lnTo>
                  <a:pt x="2965" y="533"/>
                </a:lnTo>
                <a:lnTo>
                  <a:pt x="2963" y="535"/>
                </a:lnTo>
                <a:lnTo>
                  <a:pt x="2963" y="535"/>
                </a:lnTo>
                <a:lnTo>
                  <a:pt x="2965" y="537"/>
                </a:lnTo>
                <a:lnTo>
                  <a:pt x="2967" y="535"/>
                </a:lnTo>
                <a:close/>
                <a:moveTo>
                  <a:pt x="2917" y="635"/>
                </a:moveTo>
                <a:lnTo>
                  <a:pt x="2919" y="635"/>
                </a:lnTo>
                <a:lnTo>
                  <a:pt x="2919" y="635"/>
                </a:lnTo>
                <a:lnTo>
                  <a:pt x="2917" y="633"/>
                </a:lnTo>
                <a:lnTo>
                  <a:pt x="2917" y="633"/>
                </a:lnTo>
                <a:lnTo>
                  <a:pt x="2915" y="633"/>
                </a:lnTo>
                <a:lnTo>
                  <a:pt x="2915" y="633"/>
                </a:lnTo>
                <a:lnTo>
                  <a:pt x="2915" y="635"/>
                </a:lnTo>
                <a:lnTo>
                  <a:pt x="2917" y="637"/>
                </a:lnTo>
                <a:lnTo>
                  <a:pt x="2917" y="635"/>
                </a:lnTo>
                <a:close/>
                <a:moveTo>
                  <a:pt x="4448" y="1677"/>
                </a:moveTo>
                <a:lnTo>
                  <a:pt x="4448" y="1677"/>
                </a:lnTo>
                <a:lnTo>
                  <a:pt x="4446" y="1675"/>
                </a:lnTo>
                <a:lnTo>
                  <a:pt x="4444" y="1675"/>
                </a:lnTo>
                <a:lnTo>
                  <a:pt x="4442" y="1675"/>
                </a:lnTo>
                <a:lnTo>
                  <a:pt x="4438" y="1675"/>
                </a:lnTo>
                <a:lnTo>
                  <a:pt x="4436" y="1677"/>
                </a:lnTo>
                <a:lnTo>
                  <a:pt x="4434" y="1675"/>
                </a:lnTo>
                <a:lnTo>
                  <a:pt x="4434" y="1675"/>
                </a:lnTo>
                <a:lnTo>
                  <a:pt x="4434" y="1677"/>
                </a:lnTo>
                <a:lnTo>
                  <a:pt x="4434" y="1679"/>
                </a:lnTo>
                <a:lnTo>
                  <a:pt x="4434" y="1679"/>
                </a:lnTo>
                <a:lnTo>
                  <a:pt x="4436" y="1682"/>
                </a:lnTo>
                <a:lnTo>
                  <a:pt x="4436" y="1682"/>
                </a:lnTo>
                <a:lnTo>
                  <a:pt x="4436" y="1684"/>
                </a:lnTo>
                <a:lnTo>
                  <a:pt x="4440" y="1684"/>
                </a:lnTo>
                <a:lnTo>
                  <a:pt x="4442" y="1686"/>
                </a:lnTo>
                <a:lnTo>
                  <a:pt x="4442" y="1686"/>
                </a:lnTo>
                <a:lnTo>
                  <a:pt x="4444" y="1686"/>
                </a:lnTo>
                <a:lnTo>
                  <a:pt x="4444" y="1686"/>
                </a:lnTo>
                <a:lnTo>
                  <a:pt x="4446" y="1686"/>
                </a:lnTo>
                <a:lnTo>
                  <a:pt x="4446" y="1686"/>
                </a:lnTo>
                <a:lnTo>
                  <a:pt x="4448" y="1684"/>
                </a:lnTo>
                <a:lnTo>
                  <a:pt x="4450" y="1684"/>
                </a:lnTo>
                <a:lnTo>
                  <a:pt x="4450" y="1684"/>
                </a:lnTo>
                <a:lnTo>
                  <a:pt x="4450" y="1682"/>
                </a:lnTo>
                <a:lnTo>
                  <a:pt x="4450" y="1679"/>
                </a:lnTo>
                <a:lnTo>
                  <a:pt x="4450" y="1679"/>
                </a:lnTo>
                <a:lnTo>
                  <a:pt x="4450" y="1679"/>
                </a:lnTo>
                <a:lnTo>
                  <a:pt x="4448" y="1677"/>
                </a:lnTo>
                <a:lnTo>
                  <a:pt x="4448" y="1677"/>
                </a:lnTo>
                <a:close/>
                <a:moveTo>
                  <a:pt x="2789" y="738"/>
                </a:moveTo>
                <a:lnTo>
                  <a:pt x="2791" y="738"/>
                </a:lnTo>
                <a:lnTo>
                  <a:pt x="2791" y="738"/>
                </a:lnTo>
                <a:lnTo>
                  <a:pt x="2791" y="736"/>
                </a:lnTo>
                <a:lnTo>
                  <a:pt x="2791" y="736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lnTo>
                  <a:pt x="2789" y="738"/>
                </a:lnTo>
                <a:close/>
                <a:moveTo>
                  <a:pt x="2772" y="736"/>
                </a:moveTo>
                <a:lnTo>
                  <a:pt x="2770" y="736"/>
                </a:lnTo>
                <a:lnTo>
                  <a:pt x="2768" y="736"/>
                </a:lnTo>
                <a:lnTo>
                  <a:pt x="2766" y="736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38"/>
                </a:lnTo>
                <a:lnTo>
                  <a:pt x="2768" y="740"/>
                </a:lnTo>
                <a:lnTo>
                  <a:pt x="2770" y="740"/>
                </a:lnTo>
                <a:lnTo>
                  <a:pt x="2770" y="744"/>
                </a:lnTo>
                <a:lnTo>
                  <a:pt x="2772" y="747"/>
                </a:lnTo>
                <a:lnTo>
                  <a:pt x="2772" y="747"/>
                </a:lnTo>
                <a:lnTo>
                  <a:pt x="2772" y="747"/>
                </a:lnTo>
                <a:lnTo>
                  <a:pt x="2774" y="747"/>
                </a:lnTo>
                <a:lnTo>
                  <a:pt x="2776" y="747"/>
                </a:lnTo>
                <a:lnTo>
                  <a:pt x="2776" y="749"/>
                </a:lnTo>
                <a:lnTo>
                  <a:pt x="2776" y="749"/>
                </a:lnTo>
                <a:lnTo>
                  <a:pt x="2778" y="751"/>
                </a:lnTo>
                <a:lnTo>
                  <a:pt x="2778" y="753"/>
                </a:lnTo>
                <a:lnTo>
                  <a:pt x="2780" y="755"/>
                </a:lnTo>
                <a:lnTo>
                  <a:pt x="2783" y="755"/>
                </a:lnTo>
                <a:lnTo>
                  <a:pt x="2783" y="753"/>
                </a:lnTo>
                <a:lnTo>
                  <a:pt x="2783" y="751"/>
                </a:lnTo>
                <a:lnTo>
                  <a:pt x="2783" y="749"/>
                </a:lnTo>
                <a:lnTo>
                  <a:pt x="2783" y="747"/>
                </a:lnTo>
                <a:lnTo>
                  <a:pt x="2787" y="747"/>
                </a:lnTo>
                <a:lnTo>
                  <a:pt x="2787" y="744"/>
                </a:lnTo>
                <a:lnTo>
                  <a:pt x="2787" y="742"/>
                </a:lnTo>
                <a:lnTo>
                  <a:pt x="2785" y="742"/>
                </a:lnTo>
                <a:lnTo>
                  <a:pt x="2785" y="740"/>
                </a:lnTo>
                <a:lnTo>
                  <a:pt x="2785" y="740"/>
                </a:lnTo>
                <a:lnTo>
                  <a:pt x="2787" y="738"/>
                </a:lnTo>
                <a:lnTo>
                  <a:pt x="2787" y="738"/>
                </a:lnTo>
                <a:lnTo>
                  <a:pt x="2789" y="738"/>
                </a:lnTo>
                <a:lnTo>
                  <a:pt x="2789" y="736"/>
                </a:lnTo>
                <a:lnTo>
                  <a:pt x="2789" y="736"/>
                </a:lnTo>
                <a:lnTo>
                  <a:pt x="2789" y="734"/>
                </a:lnTo>
                <a:lnTo>
                  <a:pt x="2789" y="732"/>
                </a:lnTo>
                <a:lnTo>
                  <a:pt x="2789" y="732"/>
                </a:lnTo>
                <a:lnTo>
                  <a:pt x="2791" y="730"/>
                </a:lnTo>
                <a:lnTo>
                  <a:pt x="2791" y="730"/>
                </a:lnTo>
                <a:lnTo>
                  <a:pt x="2789" y="728"/>
                </a:lnTo>
                <a:lnTo>
                  <a:pt x="2787" y="728"/>
                </a:lnTo>
                <a:lnTo>
                  <a:pt x="2787" y="728"/>
                </a:lnTo>
                <a:lnTo>
                  <a:pt x="2785" y="728"/>
                </a:lnTo>
                <a:lnTo>
                  <a:pt x="2783" y="730"/>
                </a:lnTo>
                <a:lnTo>
                  <a:pt x="2780" y="730"/>
                </a:lnTo>
                <a:lnTo>
                  <a:pt x="2780" y="732"/>
                </a:lnTo>
                <a:lnTo>
                  <a:pt x="2780" y="732"/>
                </a:lnTo>
                <a:lnTo>
                  <a:pt x="2780" y="734"/>
                </a:lnTo>
                <a:lnTo>
                  <a:pt x="2780" y="734"/>
                </a:lnTo>
                <a:lnTo>
                  <a:pt x="2780" y="734"/>
                </a:lnTo>
                <a:lnTo>
                  <a:pt x="2778" y="736"/>
                </a:lnTo>
                <a:lnTo>
                  <a:pt x="2778" y="736"/>
                </a:lnTo>
                <a:lnTo>
                  <a:pt x="2776" y="736"/>
                </a:lnTo>
                <a:lnTo>
                  <a:pt x="2776" y="734"/>
                </a:lnTo>
                <a:lnTo>
                  <a:pt x="2776" y="732"/>
                </a:lnTo>
                <a:lnTo>
                  <a:pt x="2776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4" y="732"/>
                </a:lnTo>
                <a:lnTo>
                  <a:pt x="2772" y="736"/>
                </a:lnTo>
                <a:lnTo>
                  <a:pt x="2772" y="736"/>
                </a:lnTo>
                <a:close/>
                <a:moveTo>
                  <a:pt x="2776" y="757"/>
                </a:moveTo>
                <a:lnTo>
                  <a:pt x="2776" y="757"/>
                </a:lnTo>
                <a:lnTo>
                  <a:pt x="2778" y="757"/>
                </a:lnTo>
                <a:lnTo>
                  <a:pt x="2778" y="755"/>
                </a:lnTo>
                <a:lnTo>
                  <a:pt x="2778" y="755"/>
                </a:lnTo>
                <a:lnTo>
                  <a:pt x="2776" y="753"/>
                </a:lnTo>
                <a:lnTo>
                  <a:pt x="2774" y="753"/>
                </a:lnTo>
                <a:lnTo>
                  <a:pt x="2772" y="753"/>
                </a:lnTo>
                <a:lnTo>
                  <a:pt x="2770" y="751"/>
                </a:lnTo>
                <a:lnTo>
                  <a:pt x="2768" y="751"/>
                </a:lnTo>
                <a:lnTo>
                  <a:pt x="2768" y="753"/>
                </a:lnTo>
                <a:lnTo>
                  <a:pt x="2768" y="755"/>
                </a:lnTo>
                <a:lnTo>
                  <a:pt x="2774" y="757"/>
                </a:lnTo>
                <a:lnTo>
                  <a:pt x="2776" y="757"/>
                </a:lnTo>
                <a:close/>
                <a:moveTo>
                  <a:pt x="2875" y="667"/>
                </a:move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3" y="667"/>
                </a:lnTo>
                <a:lnTo>
                  <a:pt x="2875" y="667"/>
                </a:lnTo>
                <a:lnTo>
                  <a:pt x="2875" y="667"/>
                </a:lnTo>
                <a:lnTo>
                  <a:pt x="2875" y="667"/>
                </a:lnTo>
                <a:close/>
                <a:moveTo>
                  <a:pt x="2789" y="751"/>
                </a:moveTo>
                <a:lnTo>
                  <a:pt x="2787" y="749"/>
                </a:lnTo>
                <a:lnTo>
                  <a:pt x="2787" y="749"/>
                </a:lnTo>
                <a:lnTo>
                  <a:pt x="2785" y="749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5" y="751"/>
                </a:lnTo>
                <a:lnTo>
                  <a:pt x="2783" y="753"/>
                </a:lnTo>
                <a:lnTo>
                  <a:pt x="2785" y="753"/>
                </a:lnTo>
                <a:lnTo>
                  <a:pt x="2787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lnTo>
                  <a:pt x="2789" y="751"/>
                </a:lnTo>
                <a:close/>
                <a:moveTo>
                  <a:pt x="2699" y="780"/>
                </a:moveTo>
                <a:lnTo>
                  <a:pt x="2697" y="780"/>
                </a:lnTo>
                <a:lnTo>
                  <a:pt x="2697" y="780"/>
                </a:lnTo>
                <a:lnTo>
                  <a:pt x="2697" y="780"/>
                </a:lnTo>
                <a:lnTo>
                  <a:pt x="2699" y="780"/>
                </a:lnTo>
                <a:lnTo>
                  <a:pt x="2699" y="780"/>
                </a:lnTo>
                <a:close/>
                <a:moveTo>
                  <a:pt x="2705" y="778"/>
                </a:moveTo>
                <a:lnTo>
                  <a:pt x="2705" y="778"/>
                </a:lnTo>
                <a:lnTo>
                  <a:pt x="2703" y="778"/>
                </a:lnTo>
                <a:lnTo>
                  <a:pt x="2705" y="778"/>
                </a:lnTo>
                <a:lnTo>
                  <a:pt x="2707" y="778"/>
                </a:lnTo>
                <a:lnTo>
                  <a:pt x="2705" y="778"/>
                </a:lnTo>
                <a:close/>
                <a:moveTo>
                  <a:pt x="2730" y="755"/>
                </a:moveTo>
                <a:lnTo>
                  <a:pt x="2730" y="755"/>
                </a:lnTo>
                <a:lnTo>
                  <a:pt x="2730" y="755"/>
                </a:lnTo>
                <a:lnTo>
                  <a:pt x="2730" y="757"/>
                </a:lnTo>
                <a:lnTo>
                  <a:pt x="2732" y="757"/>
                </a:lnTo>
                <a:lnTo>
                  <a:pt x="2732" y="755"/>
                </a:lnTo>
                <a:lnTo>
                  <a:pt x="2732" y="755"/>
                </a:lnTo>
                <a:lnTo>
                  <a:pt x="2730" y="755"/>
                </a:lnTo>
                <a:lnTo>
                  <a:pt x="2730" y="755"/>
                </a:lnTo>
                <a:close/>
                <a:moveTo>
                  <a:pt x="2730" y="751"/>
                </a:moveTo>
                <a:lnTo>
                  <a:pt x="2730" y="749"/>
                </a:lnTo>
                <a:lnTo>
                  <a:pt x="2730" y="749"/>
                </a:lnTo>
                <a:lnTo>
                  <a:pt x="2728" y="753"/>
                </a:lnTo>
                <a:lnTo>
                  <a:pt x="2728" y="755"/>
                </a:lnTo>
                <a:lnTo>
                  <a:pt x="2728" y="755"/>
                </a:lnTo>
                <a:lnTo>
                  <a:pt x="2728" y="753"/>
                </a:lnTo>
                <a:lnTo>
                  <a:pt x="2732" y="753"/>
                </a:lnTo>
                <a:lnTo>
                  <a:pt x="2732" y="753"/>
                </a:lnTo>
                <a:lnTo>
                  <a:pt x="2728" y="753"/>
                </a:lnTo>
                <a:lnTo>
                  <a:pt x="2728" y="751"/>
                </a:lnTo>
                <a:lnTo>
                  <a:pt x="2730" y="751"/>
                </a:lnTo>
                <a:lnTo>
                  <a:pt x="2730" y="751"/>
                </a:lnTo>
                <a:close/>
                <a:moveTo>
                  <a:pt x="2768" y="759"/>
                </a:moveTo>
                <a:lnTo>
                  <a:pt x="2768" y="759"/>
                </a:lnTo>
                <a:lnTo>
                  <a:pt x="2768" y="761"/>
                </a:lnTo>
                <a:lnTo>
                  <a:pt x="2768" y="761"/>
                </a:lnTo>
                <a:lnTo>
                  <a:pt x="2768" y="761"/>
                </a:lnTo>
                <a:lnTo>
                  <a:pt x="2772" y="761"/>
                </a:lnTo>
                <a:lnTo>
                  <a:pt x="2772" y="761"/>
                </a:lnTo>
                <a:lnTo>
                  <a:pt x="2770" y="761"/>
                </a:lnTo>
                <a:lnTo>
                  <a:pt x="2768" y="759"/>
                </a:lnTo>
                <a:close/>
                <a:moveTo>
                  <a:pt x="5194" y="811"/>
                </a:move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09"/>
                </a:lnTo>
                <a:lnTo>
                  <a:pt x="5194" y="811"/>
                </a:lnTo>
                <a:lnTo>
                  <a:pt x="5194" y="811"/>
                </a:lnTo>
                <a:close/>
                <a:moveTo>
                  <a:pt x="2856" y="702"/>
                </a:moveTo>
                <a:lnTo>
                  <a:pt x="2854" y="702"/>
                </a:lnTo>
                <a:lnTo>
                  <a:pt x="2854" y="702"/>
                </a:lnTo>
                <a:lnTo>
                  <a:pt x="2854" y="705"/>
                </a:lnTo>
                <a:lnTo>
                  <a:pt x="2852" y="707"/>
                </a:lnTo>
                <a:lnTo>
                  <a:pt x="2852" y="709"/>
                </a:lnTo>
                <a:lnTo>
                  <a:pt x="2850" y="711"/>
                </a:lnTo>
                <a:lnTo>
                  <a:pt x="2850" y="713"/>
                </a:lnTo>
                <a:lnTo>
                  <a:pt x="2845" y="719"/>
                </a:lnTo>
                <a:lnTo>
                  <a:pt x="2845" y="721"/>
                </a:lnTo>
                <a:lnTo>
                  <a:pt x="2845" y="723"/>
                </a:lnTo>
                <a:lnTo>
                  <a:pt x="2845" y="726"/>
                </a:lnTo>
                <a:lnTo>
                  <a:pt x="2845" y="726"/>
                </a:lnTo>
                <a:lnTo>
                  <a:pt x="2848" y="723"/>
                </a:lnTo>
                <a:lnTo>
                  <a:pt x="2852" y="713"/>
                </a:lnTo>
                <a:lnTo>
                  <a:pt x="2852" y="713"/>
                </a:lnTo>
                <a:lnTo>
                  <a:pt x="2852" y="711"/>
                </a:lnTo>
                <a:lnTo>
                  <a:pt x="2854" y="705"/>
                </a:lnTo>
                <a:lnTo>
                  <a:pt x="2854" y="705"/>
                </a:lnTo>
                <a:lnTo>
                  <a:pt x="2854" y="705"/>
                </a:lnTo>
                <a:lnTo>
                  <a:pt x="2856" y="702"/>
                </a:lnTo>
                <a:lnTo>
                  <a:pt x="2856" y="702"/>
                </a:lnTo>
                <a:close/>
                <a:moveTo>
                  <a:pt x="2764" y="747"/>
                </a:moveTo>
                <a:lnTo>
                  <a:pt x="2764" y="747"/>
                </a:lnTo>
                <a:lnTo>
                  <a:pt x="2764" y="744"/>
                </a:lnTo>
                <a:lnTo>
                  <a:pt x="2764" y="744"/>
                </a:lnTo>
                <a:lnTo>
                  <a:pt x="2764" y="742"/>
                </a:lnTo>
                <a:lnTo>
                  <a:pt x="2762" y="738"/>
                </a:lnTo>
                <a:lnTo>
                  <a:pt x="2762" y="738"/>
                </a:lnTo>
                <a:lnTo>
                  <a:pt x="2762" y="738"/>
                </a:lnTo>
                <a:lnTo>
                  <a:pt x="2760" y="738"/>
                </a:lnTo>
                <a:lnTo>
                  <a:pt x="2760" y="738"/>
                </a:lnTo>
                <a:lnTo>
                  <a:pt x="2757" y="738"/>
                </a:lnTo>
                <a:lnTo>
                  <a:pt x="2757" y="738"/>
                </a:lnTo>
                <a:lnTo>
                  <a:pt x="2753" y="740"/>
                </a:lnTo>
                <a:lnTo>
                  <a:pt x="2751" y="740"/>
                </a:lnTo>
                <a:lnTo>
                  <a:pt x="2751" y="742"/>
                </a:lnTo>
                <a:lnTo>
                  <a:pt x="2751" y="747"/>
                </a:lnTo>
                <a:lnTo>
                  <a:pt x="2751" y="747"/>
                </a:lnTo>
                <a:lnTo>
                  <a:pt x="2753" y="747"/>
                </a:lnTo>
                <a:lnTo>
                  <a:pt x="2755" y="749"/>
                </a:lnTo>
                <a:lnTo>
                  <a:pt x="2760" y="749"/>
                </a:lnTo>
                <a:lnTo>
                  <a:pt x="2762" y="749"/>
                </a:lnTo>
                <a:lnTo>
                  <a:pt x="2764" y="747"/>
                </a:lnTo>
                <a:close/>
                <a:moveTo>
                  <a:pt x="2799" y="763"/>
                </a:moveTo>
                <a:lnTo>
                  <a:pt x="2799" y="763"/>
                </a:lnTo>
                <a:lnTo>
                  <a:pt x="2801" y="765"/>
                </a:lnTo>
                <a:lnTo>
                  <a:pt x="2801" y="765"/>
                </a:lnTo>
                <a:lnTo>
                  <a:pt x="2804" y="763"/>
                </a:lnTo>
                <a:lnTo>
                  <a:pt x="2806" y="763"/>
                </a:lnTo>
                <a:lnTo>
                  <a:pt x="2806" y="765"/>
                </a:lnTo>
                <a:lnTo>
                  <a:pt x="2808" y="763"/>
                </a:lnTo>
                <a:lnTo>
                  <a:pt x="2806" y="763"/>
                </a:lnTo>
                <a:lnTo>
                  <a:pt x="2806" y="761"/>
                </a:lnTo>
                <a:lnTo>
                  <a:pt x="2804" y="761"/>
                </a:lnTo>
                <a:lnTo>
                  <a:pt x="2806" y="761"/>
                </a:lnTo>
                <a:lnTo>
                  <a:pt x="2806" y="759"/>
                </a:lnTo>
                <a:lnTo>
                  <a:pt x="2806" y="759"/>
                </a:lnTo>
                <a:lnTo>
                  <a:pt x="2806" y="759"/>
                </a:lnTo>
                <a:lnTo>
                  <a:pt x="2804" y="757"/>
                </a:lnTo>
                <a:lnTo>
                  <a:pt x="2804" y="757"/>
                </a:lnTo>
                <a:lnTo>
                  <a:pt x="2801" y="757"/>
                </a:lnTo>
                <a:lnTo>
                  <a:pt x="2801" y="757"/>
                </a:lnTo>
                <a:lnTo>
                  <a:pt x="2799" y="757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59"/>
                </a:lnTo>
                <a:lnTo>
                  <a:pt x="2799" y="761"/>
                </a:lnTo>
                <a:lnTo>
                  <a:pt x="2799" y="763"/>
                </a:lnTo>
                <a:close/>
                <a:moveTo>
                  <a:pt x="2871" y="705"/>
                </a:moveTo>
                <a:lnTo>
                  <a:pt x="2871" y="707"/>
                </a:lnTo>
                <a:lnTo>
                  <a:pt x="2873" y="709"/>
                </a:lnTo>
                <a:lnTo>
                  <a:pt x="2871" y="709"/>
                </a:lnTo>
                <a:lnTo>
                  <a:pt x="2871" y="711"/>
                </a:lnTo>
                <a:lnTo>
                  <a:pt x="2873" y="711"/>
                </a:lnTo>
                <a:lnTo>
                  <a:pt x="2873" y="711"/>
                </a:lnTo>
                <a:lnTo>
                  <a:pt x="2875" y="709"/>
                </a:lnTo>
                <a:lnTo>
                  <a:pt x="2875" y="707"/>
                </a:lnTo>
                <a:lnTo>
                  <a:pt x="2877" y="707"/>
                </a:lnTo>
                <a:lnTo>
                  <a:pt x="2879" y="705"/>
                </a:lnTo>
                <a:lnTo>
                  <a:pt x="2879" y="702"/>
                </a:lnTo>
                <a:lnTo>
                  <a:pt x="2879" y="702"/>
                </a:lnTo>
                <a:lnTo>
                  <a:pt x="2881" y="702"/>
                </a:lnTo>
                <a:lnTo>
                  <a:pt x="2881" y="702"/>
                </a:lnTo>
                <a:lnTo>
                  <a:pt x="2879" y="700"/>
                </a:lnTo>
                <a:lnTo>
                  <a:pt x="2881" y="696"/>
                </a:lnTo>
                <a:lnTo>
                  <a:pt x="2881" y="694"/>
                </a:lnTo>
                <a:lnTo>
                  <a:pt x="2883" y="694"/>
                </a:lnTo>
                <a:lnTo>
                  <a:pt x="2883" y="692"/>
                </a:lnTo>
                <a:lnTo>
                  <a:pt x="2883" y="692"/>
                </a:lnTo>
                <a:lnTo>
                  <a:pt x="2883" y="692"/>
                </a:lnTo>
                <a:lnTo>
                  <a:pt x="2881" y="690"/>
                </a:lnTo>
                <a:lnTo>
                  <a:pt x="2881" y="692"/>
                </a:lnTo>
                <a:lnTo>
                  <a:pt x="2881" y="692"/>
                </a:lnTo>
                <a:lnTo>
                  <a:pt x="2879" y="692"/>
                </a:lnTo>
                <a:lnTo>
                  <a:pt x="2877" y="692"/>
                </a:lnTo>
                <a:lnTo>
                  <a:pt x="2875" y="694"/>
                </a:lnTo>
                <a:lnTo>
                  <a:pt x="2873" y="696"/>
                </a:lnTo>
                <a:lnTo>
                  <a:pt x="2871" y="696"/>
                </a:lnTo>
                <a:lnTo>
                  <a:pt x="2871" y="698"/>
                </a:lnTo>
                <a:lnTo>
                  <a:pt x="2871" y="700"/>
                </a:lnTo>
                <a:lnTo>
                  <a:pt x="2871" y="702"/>
                </a:lnTo>
                <a:lnTo>
                  <a:pt x="2871" y="705"/>
                </a:lnTo>
                <a:lnTo>
                  <a:pt x="2871" y="705"/>
                </a:lnTo>
                <a:close/>
                <a:moveTo>
                  <a:pt x="2757" y="753"/>
                </a:moveTo>
                <a:lnTo>
                  <a:pt x="2757" y="751"/>
                </a:lnTo>
                <a:lnTo>
                  <a:pt x="2755" y="751"/>
                </a:lnTo>
                <a:lnTo>
                  <a:pt x="2755" y="751"/>
                </a:lnTo>
                <a:lnTo>
                  <a:pt x="2757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60" y="753"/>
                </a:lnTo>
                <a:lnTo>
                  <a:pt x="2757" y="753"/>
                </a:lnTo>
                <a:close/>
                <a:moveTo>
                  <a:pt x="2751" y="749"/>
                </a:moveTo>
                <a:lnTo>
                  <a:pt x="2749" y="749"/>
                </a:lnTo>
                <a:lnTo>
                  <a:pt x="2749" y="749"/>
                </a:lnTo>
                <a:lnTo>
                  <a:pt x="2749" y="753"/>
                </a:lnTo>
                <a:lnTo>
                  <a:pt x="2751" y="753"/>
                </a:lnTo>
                <a:lnTo>
                  <a:pt x="2751" y="753"/>
                </a:lnTo>
                <a:lnTo>
                  <a:pt x="2753" y="753"/>
                </a:lnTo>
                <a:lnTo>
                  <a:pt x="2753" y="753"/>
                </a:lnTo>
                <a:lnTo>
                  <a:pt x="2753" y="751"/>
                </a:lnTo>
                <a:lnTo>
                  <a:pt x="2751" y="749"/>
                </a:lnTo>
                <a:close/>
                <a:moveTo>
                  <a:pt x="2760" y="734"/>
                </a:moveTo>
                <a:lnTo>
                  <a:pt x="2762" y="734"/>
                </a:lnTo>
                <a:lnTo>
                  <a:pt x="2762" y="734"/>
                </a:lnTo>
                <a:lnTo>
                  <a:pt x="2762" y="734"/>
                </a:lnTo>
                <a:lnTo>
                  <a:pt x="2762" y="732"/>
                </a:lnTo>
                <a:lnTo>
                  <a:pt x="2762" y="732"/>
                </a:lnTo>
                <a:lnTo>
                  <a:pt x="2760" y="730"/>
                </a:lnTo>
                <a:lnTo>
                  <a:pt x="2760" y="732"/>
                </a:lnTo>
                <a:lnTo>
                  <a:pt x="2760" y="732"/>
                </a:lnTo>
                <a:lnTo>
                  <a:pt x="2760" y="734"/>
                </a:lnTo>
                <a:lnTo>
                  <a:pt x="2760" y="734"/>
                </a:lnTo>
                <a:close/>
                <a:moveTo>
                  <a:pt x="2762" y="755"/>
                </a:moveTo>
                <a:lnTo>
                  <a:pt x="2764" y="755"/>
                </a:lnTo>
                <a:lnTo>
                  <a:pt x="2764" y="755"/>
                </a:lnTo>
                <a:lnTo>
                  <a:pt x="2766" y="749"/>
                </a:lnTo>
                <a:lnTo>
                  <a:pt x="2766" y="747"/>
                </a:lnTo>
                <a:lnTo>
                  <a:pt x="2766" y="747"/>
                </a:lnTo>
                <a:lnTo>
                  <a:pt x="2766" y="749"/>
                </a:lnTo>
                <a:lnTo>
                  <a:pt x="2764" y="751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3"/>
                </a:lnTo>
                <a:lnTo>
                  <a:pt x="2762" y="755"/>
                </a:lnTo>
                <a:close/>
                <a:moveTo>
                  <a:pt x="2827" y="751"/>
                </a:moveTo>
                <a:lnTo>
                  <a:pt x="2827" y="751"/>
                </a:lnTo>
                <a:lnTo>
                  <a:pt x="2827" y="749"/>
                </a:lnTo>
                <a:lnTo>
                  <a:pt x="2827" y="747"/>
                </a:lnTo>
                <a:lnTo>
                  <a:pt x="2822" y="744"/>
                </a:lnTo>
                <a:lnTo>
                  <a:pt x="2820" y="744"/>
                </a:lnTo>
                <a:lnTo>
                  <a:pt x="2820" y="749"/>
                </a:lnTo>
                <a:lnTo>
                  <a:pt x="2822" y="749"/>
                </a:lnTo>
                <a:lnTo>
                  <a:pt x="2827" y="751"/>
                </a:lnTo>
                <a:close/>
                <a:moveTo>
                  <a:pt x="4115" y="1482"/>
                </a:moveTo>
                <a:lnTo>
                  <a:pt x="4115" y="1482"/>
                </a:lnTo>
                <a:lnTo>
                  <a:pt x="4115" y="1480"/>
                </a:lnTo>
                <a:lnTo>
                  <a:pt x="4115" y="1480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2"/>
                </a:lnTo>
                <a:lnTo>
                  <a:pt x="4113" y="1484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7"/>
                </a:lnTo>
                <a:lnTo>
                  <a:pt x="4115" y="1484"/>
                </a:lnTo>
                <a:lnTo>
                  <a:pt x="4115" y="1482"/>
                </a:lnTo>
                <a:close/>
                <a:moveTo>
                  <a:pt x="4094" y="1463"/>
                </a:moveTo>
                <a:lnTo>
                  <a:pt x="4092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lnTo>
                  <a:pt x="4094" y="1463"/>
                </a:lnTo>
                <a:close/>
                <a:moveTo>
                  <a:pt x="4117" y="1591"/>
                </a:move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91"/>
                </a:lnTo>
                <a:lnTo>
                  <a:pt x="4117" y="1589"/>
                </a:lnTo>
                <a:lnTo>
                  <a:pt x="4117" y="1589"/>
                </a:lnTo>
                <a:lnTo>
                  <a:pt x="4117" y="1591"/>
                </a:lnTo>
                <a:close/>
                <a:moveTo>
                  <a:pt x="4100" y="1468"/>
                </a:move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lnTo>
                  <a:pt x="4100" y="1468"/>
                </a:lnTo>
                <a:close/>
                <a:moveTo>
                  <a:pt x="4103" y="1476"/>
                </a:moveTo>
                <a:lnTo>
                  <a:pt x="4105" y="1478"/>
                </a:lnTo>
                <a:lnTo>
                  <a:pt x="4105" y="1476"/>
                </a:lnTo>
                <a:lnTo>
                  <a:pt x="4103" y="1476"/>
                </a:lnTo>
                <a:lnTo>
                  <a:pt x="4103" y="1476"/>
                </a:lnTo>
                <a:close/>
                <a:moveTo>
                  <a:pt x="4155" y="1327"/>
                </a:moveTo>
                <a:lnTo>
                  <a:pt x="4155" y="1327"/>
                </a:lnTo>
                <a:lnTo>
                  <a:pt x="4155" y="1329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lnTo>
                  <a:pt x="4155" y="1327"/>
                </a:lnTo>
                <a:close/>
                <a:moveTo>
                  <a:pt x="4157" y="1327"/>
                </a:moveTo>
                <a:lnTo>
                  <a:pt x="4157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9"/>
                </a:lnTo>
                <a:lnTo>
                  <a:pt x="4159" y="1327"/>
                </a:lnTo>
                <a:lnTo>
                  <a:pt x="4159" y="1327"/>
                </a:lnTo>
                <a:lnTo>
                  <a:pt x="4157" y="1327"/>
                </a:lnTo>
                <a:lnTo>
                  <a:pt x="4157" y="1327"/>
                </a:lnTo>
                <a:close/>
                <a:moveTo>
                  <a:pt x="4165" y="1321"/>
                </a:moveTo>
                <a:lnTo>
                  <a:pt x="4165" y="1321"/>
                </a:lnTo>
                <a:lnTo>
                  <a:pt x="4163" y="1321"/>
                </a:lnTo>
                <a:lnTo>
                  <a:pt x="4163" y="1323"/>
                </a:lnTo>
                <a:lnTo>
                  <a:pt x="4165" y="1323"/>
                </a:lnTo>
                <a:lnTo>
                  <a:pt x="4168" y="1323"/>
                </a:lnTo>
                <a:lnTo>
                  <a:pt x="4165" y="1321"/>
                </a:lnTo>
                <a:close/>
                <a:moveTo>
                  <a:pt x="4251" y="1296"/>
                </a:moveTo>
                <a:lnTo>
                  <a:pt x="4251" y="1296"/>
                </a:lnTo>
                <a:lnTo>
                  <a:pt x="4251" y="1298"/>
                </a:lnTo>
                <a:lnTo>
                  <a:pt x="4251" y="1298"/>
                </a:lnTo>
                <a:lnTo>
                  <a:pt x="4251" y="1298"/>
                </a:lnTo>
                <a:lnTo>
                  <a:pt x="4253" y="1298"/>
                </a:lnTo>
                <a:lnTo>
                  <a:pt x="4253" y="1298"/>
                </a:lnTo>
                <a:lnTo>
                  <a:pt x="4251" y="1298"/>
                </a:lnTo>
                <a:lnTo>
                  <a:pt x="4251" y="1296"/>
                </a:lnTo>
                <a:close/>
                <a:moveTo>
                  <a:pt x="4163" y="1327"/>
                </a:moveTo>
                <a:lnTo>
                  <a:pt x="4165" y="1327"/>
                </a:lnTo>
                <a:lnTo>
                  <a:pt x="4165" y="1327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5" y="1325"/>
                </a:lnTo>
                <a:lnTo>
                  <a:pt x="4163" y="1327"/>
                </a:lnTo>
                <a:close/>
                <a:moveTo>
                  <a:pt x="3388" y="1277"/>
                </a:moveTo>
                <a:lnTo>
                  <a:pt x="3386" y="1277"/>
                </a:lnTo>
                <a:lnTo>
                  <a:pt x="3384" y="1277"/>
                </a:lnTo>
                <a:lnTo>
                  <a:pt x="3386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lnTo>
                  <a:pt x="3388" y="1277"/>
                </a:lnTo>
                <a:close/>
                <a:moveTo>
                  <a:pt x="3380" y="1275"/>
                </a:moveTo>
                <a:lnTo>
                  <a:pt x="3378" y="1275"/>
                </a:lnTo>
                <a:lnTo>
                  <a:pt x="3380" y="1277"/>
                </a:lnTo>
                <a:lnTo>
                  <a:pt x="3380" y="1277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5"/>
                </a:lnTo>
                <a:lnTo>
                  <a:pt x="3382" y="1273"/>
                </a:lnTo>
                <a:lnTo>
                  <a:pt x="3382" y="1275"/>
                </a:lnTo>
                <a:lnTo>
                  <a:pt x="3380" y="1275"/>
                </a:lnTo>
                <a:close/>
                <a:moveTo>
                  <a:pt x="4369" y="1162"/>
                </a:moveTo>
                <a:lnTo>
                  <a:pt x="4369" y="1162"/>
                </a:lnTo>
                <a:lnTo>
                  <a:pt x="4369" y="1162"/>
                </a:lnTo>
                <a:lnTo>
                  <a:pt x="4367" y="1160"/>
                </a:lnTo>
                <a:lnTo>
                  <a:pt x="4367" y="1160"/>
                </a:lnTo>
                <a:lnTo>
                  <a:pt x="4365" y="1160"/>
                </a:lnTo>
                <a:lnTo>
                  <a:pt x="4365" y="1160"/>
                </a:lnTo>
                <a:lnTo>
                  <a:pt x="4365" y="1162"/>
                </a:lnTo>
                <a:lnTo>
                  <a:pt x="4369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73" y="1164"/>
                </a:lnTo>
                <a:lnTo>
                  <a:pt x="4369" y="1162"/>
                </a:lnTo>
                <a:close/>
                <a:moveTo>
                  <a:pt x="3369" y="1275"/>
                </a:moveTo>
                <a:lnTo>
                  <a:pt x="3369" y="1275"/>
                </a:lnTo>
                <a:lnTo>
                  <a:pt x="3369" y="1275"/>
                </a:lnTo>
                <a:lnTo>
                  <a:pt x="3369" y="1275"/>
                </a:lnTo>
                <a:lnTo>
                  <a:pt x="3371" y="1275"/>
                </a:lnTo>
                <a:lnTo>
                  <a:pt x="3369" y="1275"/>
                </a:lnTo>
                <a:lnTo>
                  <a:pt x="3369" y="1275"/>
                </a:lnTo>
                <a:close/>
                <a:moveTo>
                  <a:pt x="2965" y="1076"/>
                </a:moveTo>
                <a:lnTo>
                  <a:pt x="2965" y="1076"/>
                </a:lnTo>
                <a:lnTo>
                  <a:pt x="2965" y="1076"/>
                </a:lnTo>
                <a:lnTo>
                  <a:pt x="2965" y="1076"/>
                </a:lnTo>
                <a:lnTo>
                  <a:pt x="2967" y="1076"/>
                </a:lnTo>
                <a:lnTo>
                  <a:pt x="2965" y="1074"/>
                </a:lnTo>
                <a:lnTo>
                  <a:pt x="2965" y="1074"/>
                </a:lnTo>
                <a:lnTo>
                  <a:pt x="2965" y="1076"/>
                </a:lnTo>
                <a:close/>
                <a:moveTo>
                  <a:pt x="4090" y="1457"/>
                </a:moveTo>
                <a:lnTo>
                  <a:pt x="4090" y="1455"/>
                </a:lnTo>
                <a:lnTo>
                  <a:pt x="4090" y="1455"/>
                </a:lnTo>
                <a:lnTo>
                  <a:pt x="4090" y="1457"/>
                </a:lnTo>
                <a:lnTo>
                  <a:pt x="4090" y="1459"/>
                </a:lnTo>
                <a:lnTo>
                  <a:pt x="4090" y="1459"/>
                </a:lnTo>
                <a:lnTo>
                  <a:pt x="4090" y="1459"/>
                </a:lnTo>
                <a:lnTo>
                  <a:pt x="4092" y="1459"/>
                </a:lnTo>
                <a:lnTo>
                  <a:pt x="4092" y="1457"/>
                </a:lnTo>
                <a:lnTo>
                  <a:pt x="4092" y="1457"/>
                </a:lnTo>
                <a:lnTo>
                  <a:pt x="4090" y="1457"/>
                </a:lnTo>
                <a:close/>
                <a:moveTo>
                  <a:pt x="4056" y="1493"/>
                </a:moveTo>
                <a:lnTo>
                  <a:pt x="4054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5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lnTo>
                  <a:pt x="4056" y="1493"/>
                </a:lnTo>
                <a:close/>
                <a:moveTo>
                  <a:pt x="4056" y="1491"/>
                </a:move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lnTo>
                  <a:pt x="4056" y="1491"/>
                </a:lnTo>
                <a:close/>
                <a:moveTo>
                  <a:pt x="3966" y="1350"/>
                </a:moveTo>
                <a:lnTo>
                  <a:pt x="3966" y="1350"/>
                </a:lnTo>
                <a:lnTo>
                  <a:pt x="3968" y="1350"/>
                </a:lnTo>
                <a:lnTo>
                  <a:pt x="3968" y="1350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6" y="1348"/>
                </a:lnTo>
                <a:lnTo>
                  <a:pt x="3966" y="1346"/>
                </a:lnTo>
                <a:lnTo>
                  <a:pt x="3964" y="1346"/>
                </a:lnTo>
                <a:lnTo>
                  <a:pt x="3964" y="1348"/>
                </a:lnTo>
                <a:lnTo>
                  <a:pt x="3964" y="1348"/>
                </a:lnTo>
                <a:lnTo>
                  <a:pt x="3966" y="1348"/>
                </a:lnTo>
                <a:lnTo>
                  <a:pt x="3966" y="1350"/>
                </a:lnTo>
                <a:close/>
                <a:moveTo>
                  <a:pt x="3411" y="1239"/>
                </a:moveTo>
                <a:lnTo>
                  <a:pt x="3409" y="1239"/>
                </a:lnTo>
                <a:lnTo>
                  <a:pt x="3409" y="1239"/>
                </a:lnTo>
                <a:lnTo>
                  <a:pt x="3409" y="1239"/>
                </a:lnTo>
                <a:lnTo>
                  <a:pt x="3409" y="1241"/>
                </a:lnTo>
                <a:lnTo>
                  <a:pt x="3409" y="1241"/>
                </a:lnTo>
                <a:lnTo>
                  <a:pt x="3411" y="1241"/>
                </a:lnTo>
                <a:lnTo>
                  <a:pt x="3413" y="1239"/>
                </a:lnTo>
                <a:lnTo>
                  <a:pt x="3413" y="1239"/>
                </a:lnTo>
                <a:lnTo>
                  <a:pt x="3415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17" y="1239"/>
                </a:lnTo>
                <a:lnTo>
                  <a:pt x="3420" y="1237"/>
                </a:lnTo>
                <a:lnTo>
                  <a:pt x="3422" y="1235"/>
                </a:lnTo>
                <a:lnTo>
                  <a:pt x="3424" y="1235"/>
                </a:lnTo>
                <a:lnTo>
                  <a:pt x="3422" y="1235"/>
                </a:lnTo>
                <a:lnTo>
                  <a:pt x="3420" y="1235"/>
                </a:lnTo>
                <a:lnTo>
                  <a:pt x="3417" y="1235"/>
                </a:lnTo>
                <a:lnTo>
                  <a:pt x="3415" y="1235"/>
                </a:lnTo>
                <a:lnTo>
                  <a:pt x="3415" y="1235"/>
                </a:lnTo>
                <a:lnTo>
                  <a:pt x="3415" y="1237"/>
                </a:lnTo>
                <a:lnTo>
                  <a:pt x="3415" y="1237"/>
                </a:lnTo>
                <a:lnTo>
                  <a:pt x="3411" y="1239"/>
                </a:lnTo>
                <a:close/>
                <a:moveTo>
                  <a:pt x="3396" y="1273"/>
                </a:moveTo>
                <a:lnTo>
                  <a:pt x="3394" y="1273"/>
                </a:lnTo>
                <a:lnTo>
                  <a:pt x="3394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lnTo>
                  <a:pt x="3396" y="1273"/>
                </a:lnTo>
                <a:close/>
                <a:moveTo>
                  <a:pt x="5211" y="811"/>
                </a:moveTo>
                <a:lnTo>
                  <a:pt x="5213" y="809"/>
                </a:lnTo>
                <a:lnTo>
                  <a:pt x="5211" y="807"/>
                </a:lnTo>
                <a:lnTo>
                  <a:pt x="5209" y="809"/>
                </a:lnTo>
                <a:lnTo>
                  <a:pt x="5209" y="809"/>
                </a:lnTo>
                <a:lnTo>
                  <a:pt x="5209" y="811"/>
                </a:lnTo>
                <a:lnTo>
                  <a:pt x="5211" y="811"/>
                </a:lnTo>
                <a:lnTo>
                  <a:pt x="5211" y="811"/>
                </a:lnTo>
                <a:close/>
                <a:moveTo>
                  <a:pt x="5213" y="1866"/>
                </a:moveTo>
                <a:lnTo>
                  <a:pt x="5211" y="1866"/>
                </a:lnTo>
                <a:lnTo>
                  <a:pt x="5211" y="1866"/>
                </a:lnTo>
                <a:lnTo>
                  <a:pt x="5209" y="1866"/>
                </a:lnTo>
                <a:lnTo>
                  <a:pt x="5207" y="1866"/>
                </a:lnTo>
                <a:lnTo>
                  <a:pt x="5207" y="1868"/>
                </a:lnTo>
                <a:lnTo>
                  <a:pt x="5205" y="1868"/>
                </a:lnTo>
                <a:lnTo>
                  <a:pt x="5205" y="1868"/>
                </a:lnTo>
                <a:lnTo>
                  <a:pt x="5203" y="1870"/>
                </a:lnTo>
                <a:lnTo>
                  <a:pt x="5201" y="1870"/>
                </a:lnTo>
                <a:lnTo>
                  <a:pt x="5198" y="1870"/>
                </a:lnTo>
                <a:lnTo>
                  <a:pt x="5198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6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2"/>
                </a:lnTo>
                <a:lnTo>
                  <a:pt x="5194" y="1874"/>
                </a:lnTo>
                <a:lnTo>
                  <a:pt x="5194" y="1874"/>
                </a:lnTo>
                <a:lnTo>
                  <a:pt x="5194" y="1874"/>
                </a:lnTo>
                <a:lnTo>
                  <a:pt x="5196" y="1874"/>
                </a:lnTo>
                <a:lnTo>
                  <a:pt x="5196" y="1877"/>
                </a:lnTo>
                <a:lnTo>
                  <a:pt x="5196" y="1877"/>
                </a:lnTo>
                <a:lnTo>
                  <a:pt x="5198" y="1877"/>
                </a:lnTo>
                <a:lnTo>
                  <a:pt x="5198" y="1877"/>
                </a:lnTo>
                <a:lnTo>
                  <a:pt x="5201" y="1877"/>
                </a:lnTo>
                <a:lnTo>
                  <a:pt x="5201" y="1877"/>
                </a:lnTo>
                <a:lnTo>
                  <a:pt x="5203" y="1874"/>
                </a:lnTo>
                <a:lnTo>
                  <a:pt x="5205" y="1872"/>
                </a:lnTo>
                <a:lnTo>
                  <a:pt x="5205" y="1872"/>
                </a:lnTo>
                <a:lnTo>
                  <a:pt x="5205" y="1872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7" y="1874"/>
                </a:lnTo>
                <a:lnTo>
                  <a:pt x="5209" y="1874"/>
                </a:lnTo>
                <a:lnTo>
                  <a:pt x="5211" y="1874"/>
                </a:lnTo>
                <a:lnTo>
                  <a:pt x="5213" y="1874"/>
                </a:lnTo>
                <a:lnTo>
                  <a:pt x="5215" y="1874"/>
                </a:lnTo>
                <a:lnTo>
                  <a:pt x="5213" y="1872"/>
                </a:lnTo>
                <a:lnTo>
                  <a:pt x="5213" y="1872"/>
                </a:lnTo>
                <a:lnTo>
                  <a:pt x="5215" y="1870"/>
                </a:lnTo>
                <a:lnTo>
                  <a:pt x="5215" y="1870"/>
                </a:lnTo>
                <a:lnTo>
                  <a:pt x="5213" y="1870"/>
                </a:lnTo>
                <a:lnTo>
                  <a:pt x="5213" y="1870"/>
                </a:lnTo>
                <a:lnTo>
                  <a:pt x="5211" y="1872"/>
                </a:lnTo>
                <a:lnTo>
                  <a:pt x="5209" y="1874"/>
                </a:lnTo>
                <a:lnTo>
                  <a:pt x="5209" y="1872"/>
                </a:lnTo>
                <a:lnTo>
                  <a:pt x="5209" y="1870"/>
                </a:lnTo>
                <a:lnTo>
                  <a:pt x="5211" y="1870"/>
                </a:lnTo>
                <a:lnTo>
                  <a:pt x="5213" y="1868"/>
                </a:lnTo>
                <a:lnTo>
                  <a:pt x="5213" y="1868"/>
                </a:lnTo>
                <a:lnTo>
                  <a:pt x="5215" y="1866"/>
                </a:lnTo>
                <a:lnTo>
                  <a:pt x="5215" y="1866"/>
                </a:lnTo>
                <a:lnTo>
                  <a:pt x="5213" y="1866"/>
                </a:lnTo>
                <a:lnTo>
                  <a:pt x="5213" y="1866"/>
                </a:lnTo>
                <a:close/>
                <a:moveTo>
                  <a:pt x="5196" y="1738"/>
                </a:move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lnTo>
                  <a:pt x="5196" y="1738"/>
                </a:lnTo>
                <a:close/>
                <a:moveTo>
                  <a:pt x="5207" y="820"/>
                </a:moveTo>
                <a:lnTo>
                  <a:pt x="5207" y="820"/>
                </a:lnTo>
                <a:lnTo>
                  <a:pt x="5205" y="820"/>
                </a:lnTo>
                <a:lnTo>
                  <a:pt x="5203" y="820"/>
                </a:lnTo>
                <a:lnTo>
                  <a:pt x="5203" y="818"/>
                </a:lnTo>
                <a:lnTo>
                  <a:pt x="5201" y="816"/>
                </a:lnTo>
                <a:lnTo>
                  <a:pt x="5196" y="816"/>
                </a:lnTo>
                <a:lnTo>
                  <a:pt x="5196" y="816"/>
                </a:lnTo>
                <a:lnTo>
                  <a:pt x="5196" y="818"/>
                </a:lnTo>
                <a:lnTo>
                  <a:pt x="5201" y="818"/>
                </a:lnTo>
                <a:lnTo>
                  <a:pt x="5205" y="820"/>
                </a:lnTo>
                <a:lnTo>
                  <a:pt x="5207" y="820"/>
                </a:lnTo>
                <a:close/>
                <a:moveTo>
                  <a:pt x="5215" y="1870"/>
                </a:move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lnTo>
                  <a:pt x="5215" y="1870"/>
                </a:lnTo>
                <a:close/>
                <a:moveTo>
                  <a:pt x="5205" y="1755"/>
                </a:move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3"/>
                </a:lnTo>
                <a:lnTo>
                  <a:pt x="5205" y="1755"/>
                </a:lnTo>
                <a:lnTo>
                  <a:pt x="5205" y="1755"/>
                </a:lnTo>
                <a:close/>
                <a:moveTo>
                  <a:pt x="5215" y="1877"/>
                </a:moveTo>
                <a:lnTo>
                  <a:pt x="5213" y="1877"/>
                </a:lnTo>
                <a:lnTo>
                  <a:pt x="5215" y="1877"/>
                </a:lnTo>
                <a:lnTo>
                  <a:pt x="5215" y="1877"/>
                </a:lnTo>
                <a:lnTo>
                  <a:pt x="5215" y="1874"/>
                </a:lnTo>
                <a:lnTo>
                  <a:pt x="5215" y="1874"/>
                </a:lnTo>
                <a:lnTo>
                  <a:pt x="5215" y="1877"/>
                </a:lnTo>
                <a:close/>
                <a:moveTo>
                  <a:pt x="5205" y="1891"/>
                </a:moveTo>
                <a:lnTo>
                  <a:pt x="5205" y="1891"/>
                </a:lnTo>
                <a:lnTo>
                  <a:pt x="5205" y="1893"/>
                </a:lnTo>
                <a:lnTo>
                  <a:pt x="5205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3"/>
                </a:lnTo>
                <a:lnTo>
                  <a:pt x="5207" y="1891"/>
                </a:lnTo>
                <a:lnTo>
                  <a:pt x="5205" y="1891"/>
                </a:lnTo>
                <a:close/>
                <a:moveTo>
                  <a:pt x="4417" y="1032"/>
                </a:moveTo>
                <a:lnTo>
                  <a:pt x="4417" y="1032"/>
                </a:lnTo>
                <a:lnTo>
                  <a:pt x="4417" y="1032"/>
                </a:lnTo>
                <a:lnTo>
                  <a:pt x="4417" y="1034"/>
                </a:lnTo>
                <a:lnTo>
                  <a:pt x="4417" y="1032"/>
                </a:lnTo>
                <a:lnTo>
                  <a:pt x="4417" y="1032"/>
                </a:lnTo>
                <a:close/>
                <a:moveTo>
                  <a:pt x="5207" y="1881"/>
                </a:moveTo>
                <a:lnTo>
                  <a:pt x="5207" y="1881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3"/>
                </a:lnTo>
                <a:lnTo>
                  <a:pt x="5207" y="1881"/>
                </a:lnTo>
                <a:lnTo>
                  <a:pt x="5207" y="1881"/>
                </a:lnTo>
                <a:close/>
                <a:moveTo>
                  <a:pt x="5198" y="1887"/>
                </a:moveTo>
                <a:lnTo>
                  <a:pt x="5196" y="1887"/>
                </a:lnTo>
                <a:lnTo>
                  <a:pt x="5198" y="1889"/>
                </a:lnTo>
                <a:lnTo>
                  <a:pt x="5198" y="1889"/>
                </a:lnTo>
                <a:lnTo>
                  <a:pt x="5198" y="1887"/>
                </a:lnTo>
                <a:lnTo>
                  <a:pt x="5198" y="1887"/>
                </a:lnTo>
                <a:lnTo>
                  <a:pt x="5198" y="1887"/>
                </a:lnTo>
                <a:close/>
                <a:moveTo>
                  <a:pt x="4608" y="749"/>
                </a:moveTo>
                <a:lnTo>
                  <a:pt x="4605" y="749"/>
                </a:lnTo>
                <a:lnTo>
                  <a:pt x="4605" y="749"/>
                </a:lnTo>
                <a:lnTo>
                  <a:pt x="4601" y="747"/>
                </a:lnTo>
                <a:lnTo>
                  <a:pt x="4601" y="747"/>
                </a:lnTo>
                <a:lnTo>
                  <a:pt x="4599" y="751"/>
                </a:lnTo>
                <a:lnTo>
                  <a:pt x="4597" y="751"/>
                </a:lnTo>
                <a:lnTo>
                  <a:pt x="4597" y="753"/>
                </a:lnTo>
                <a:lnTo>
                  <a:pt x="4595" y="755"/>
                </a:lnTo>
                <a:lnTo>
                  <a:pt x="4597" y="755"/>
                </a:lnTo>
                <a:lnTo>
                  <a:pt x="4599" y="753"/>
                </a:lnTo>
                <a:lnTo>
                  <a:pt x="4599" y="753"/>
                </a:lnTo>
                <a:lnTo>
                  <a:pt x="4601" y="757"/>
                </a:lnTo>
                <a:lnTo>
                  <a:pt x="4603" y="757"/>
                </a:lnTo>
                <a:lnTo>
                  <a:pt x="4603" y="757"/>
                </a:lnTo>
                <a:lnTo>
                  <a:pt x="4605" y="755"/>
                </a:lnTo>
                <a:lnTo>
                  <a:pt x="4605" y="755"/>
                </a:lnTo>
                <a:lnTo>
                  <a:pt x="4608" y="753"/>
                </a:lnTo>
                <a:lnTo>
                  <a:pt x="4608" y="753"/>
                </a:lnTo>
                <a:lnTo>
                  <a:pt x="4608" y="751"/>
                </a:lnTo>
                <a:lnTo>
                  <a:pt x="4610" y="749"/>
                </a:lnTo>
                <a:lnTo>
                  <a:pt x="4610" y="749"/>
                </a:lnTo>
                <a:lnTo>
                  <a:pt x="4608" y="749"/>
                </a:lnTo>
                <a:close/>
                <a:moveTo>
                  <a:pt x="4593" y="749"/>
                </a:moveTo>
                <a:lnTo>
                  <a:pt x="4589" y="751"/>
                </a:lnTo>
                <a:lnTo>
                  <a:pt x="4589" y="751"/>
                </a:lnTo>
                <a:lnTo>
                  <a:pt x="4589" y="751"/>
                </a:lnTo>
                <a:lnTo>
                  <a:pt x="4591" y="751"/>
                </a:lnTo>
                <a:lnTo>
                  <a:pt x="4593" y="751"/>
                </a:lnTo>
                <a:lnTo>
                  <a:pt x="4593" y="751"/>
                </a:lnTo>
                <a:lnTo>
                  <a:pt x="4595" y="749"/>
                </a:lnTo>
                <a:lnTo>
                  <a:pt x="4595" y="749"/>
                </a:lnTo>
                <a:lnTo>
                  <a:pt x="4593" y="749"/>
                </a:lnTo>
                <a:lnTo>
                  <a:pt x="4593" y="749"/>
                </a:lnTo>
                <a:close/>
                <a:moveTo>
                  <a:pt x="3371" y="931"/>
                </a:moveTo>
                <a:lnTo>
                  <a:pt x="3371" y="931"/>
                </a:lnTo>
                <a:lnTo>
                  <a:pt x="3371" y="929"/>
                </a:lnTo>
                <a:lnTo>
                  <a:pt x="3371" y="929"/>
                </a:lnTo>
                <a:lnTo>
                  <a:pt x="3369" y="929"/>
                </a:lnTo>
                <a:lnTo>
                  <a:pt x="3369" y="929"/>
                </a:lnTo>
                <a:lnTo>
                  <a:pt x="3369" y="931"/>
                </a:lnTo>
                <a:lnTo>
                  <a:pt x="3371" y="931"/>
                </a:lnTo>
                <a:close/>
                <a:moveTo>
                  <a:pt x="4440" y="1065"/>
                </a:moveTo>
                <a:lnTo>
                  <a:pt x="4440" y="1065"/>
                </a:lnTo>
                <a:lnTo>
                  <a:pt x="4440" y="1063"/>
                </a:lnTo>
                <a:lnTo>
                  <a:pt x="4440" y="1061"/>
                </a:lnTo>
                <a:lnTo>
                  <a:pt x="4440" y="1061"/>
                </a:lnTo>
                <a:lnTo>
                  <a:pt x="4438" y="1061"/>
                </a:lnTo>
                <a:lnTo>
                  <a:pt x="4440" y="1063"/>
                </a:lnTo>
                <a:lnTo>
                  <a:pt x="4440" y="1065"/>
                </a:lnTo>
                <a:lnTo>
                  <a:pt x="4440" y="1065"/>
                </a:lnTo>
                <a:close/>
                <a:moveTo>
                  <a:pt x="4440" y="1084"/>
                </a:moveTo>
                <a:lnTo>
                  <a:pt x="4438" y="1082"/>
                </a:lnTo>
                <a:lnTo>
                  <a:pt x="4438" y="1082"/>
                </a:lnTo>
                <a:lnTo>
                  <a:pt x="4438" y="1084"/>
                </a:lnTo>
                <a:lnTo>
                  <a:pt x="4440" y="1084"/>
                </a:lnTo>
                <a:lnTo>
                  <a:pt x="4440" y="1084"/>
                </a:lnTo>
                <a:close/>
                <a:moveTo>
                  <a:pt x="3302" y="927"/>
                </a:move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9"/>
                </a:lnTo>
                <a:lnTo>
                  <a:pt x="3302" y="927"/>
                </a:lnTo>
                <a:lnTo>
                  <a:pt x="3302" y="927"/>
                </a:lnTo>
                <a:close/>
                <a:moveTo>
                  <a:pt x="3336" y="939"/>
                </a:moveTo>
                <a:lnTo>
                  <a:pt x="3338" y="937"/>
                </a:lnTo>
                <a:lnTo>
                  <a:pt x="3338" y="937"/>
                </a:lnTo>
                <a:lnTo>
                  <a:pt x="3336" y="937"/>
                </a:lnTo>
                <a:lnTo>
                  <a:pt x="3336" y="937"/>
                </a:lnTo>
                <a:lnTo>
                  <a:pt x="3336" y="939"/>
                </a:lnTo>
                <a:lnTo>
                  <a:pt x="3336" y="939"/>
                </a:lnTo>
                <a:close/>
                <a:moveTo>
                  <a:pt x="3334" y="939"/>
                </a:move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4" y="937"/>
                </a:lnTo>
                <a:lnTo>
                  <a:pt x="3332" y="937"/>
                </a:lnTo>
                <a:lnTo>
                  <a:pt x="3332" y="939"/>
                </a:lnTo>
                <a:lnTo>
                  <a:pt x="3334" y="941"/>
                </a:lnTo>
                <a:lnTo>
                  <a:pt x="3334" y="941"/>
                </a:lnTo>
                <a:lnTo>
                  <a:pt x="3336" y="941"/>
                </a:lnTo>
                <a:lnTo>
                  <a:pt x="3334" y="939"/>
                </a:lnTo>
                <a:lnTo>
                  <a:pt x="3334" y="939"/>
                </a:lnTo>
                <a:close/>
                <a:moveTo>
                  <a:pt x="3378" y="1046"/>
                </a:moveTo>
                <a:lnTo>
                  <a:pt x="3378" y="1044"/>
                </a:lnTo>
                <a:lnTo>
                  <a:pt x="3376" y="1040"/>
                </a:lnTo>
                <a:lnTo>
                  <a:pt x="3378" y="1040"/>
                </a:lnTo>
                <a:lnTo>
                  <a:pt x="3376" y="1040"/>
                </a:lnTo>
                <a:lnTo>
                  <a:pt x="3376" y="1040"/>
                </a:lnTo>
                <a:lnTo>
                  <a:pt x="3376" y="1042"/>
                </a:lnTo>
                <a:lnTo>
                  <a:pt x="3378" y="1046"/>
                </a:lnTo>
                <a:close/>
                <a:moveTo>
                  <a:pt x="3340" y="1252"/>
                </a:moveTo>
                <a:lnTo>
                  <a:pt x="3340" y="1252"/>
                </a:lnTo>
                <a:lnTo>
                  <a:pt x="3340" y="1252"/>
                </a:lnTo>
                <a:lnTo>
                  <a:pt x="3342" y="1250"/>
                </a:lnTo>
                <a:lnTo>
                  <a:pt x="3340" y="1248"/>
                </a:lnTo>
                <a:lnTo>
                  <a:pt x="3340" y="1245"/>
                </a:lnTo>
                <a:lnTo>
                  <a:pt x="3340" y="1245"/>
                </a:lnTo>
                <a:lnTo>
                  <a:pt x="3340" y="1245"/>
                </a:lnTo>
                <a:lnTo>
                  <a:pt x="3338" y="1245"/>
                </a:lnTo>
                <a:lnTo>
                  <a:pt x="3338" y="1248"/>
                </a:lnTo>
                <a:lnTo>
                  <a:pt x="3340" y="1248"/>
                </a:lnTo>
                <a:lnTo>
                  <a:pt x="3338" y="1250"/>
                </a:lnTo>
                <a:lnTo>
                  <a:pt x="3340" y="1252"/>
                </a:lnTo>
                <a:close/>
                <a:moveTo>
                  <a:pt x="2810" y="1013"/>
                </a:moveTo>
                <a:lnTo>
                  <a:pt x="2810" y="1013"/>
                </a:lnTo>
                <a:lnTo>
                  <a:pt x="2810" y="1013"/>
                </a:lnTo>
                <a:lnTo>
                  <a:pt x="2808" y="1011"/>
                </a:lnTo>
                <a:lnTo>
                  <a:pt x="2808" y="1013"/>
                </a:lnTo>
                <a:lnTo>
                  <a:pt x="2808" y="1013"/>
                </a:lnTo>
                <a:lnTo>
                  <a:pt x="2810" y="1013"/>
                </a:lnTo>
                <a:lnTo>
                  <a:pt x="2810" y="1013"/>
                </a:lnTo>
                <a:close/>
                <a:moveTo>
                  <a:pt x="2814" y="1090"/>
                </a:moveTo>
                <a:lnTo>
                  <a:pt x="2814" y="1090"/>
                </a:lnTo>
                <a:lnTo>
                  <a:pt x="2814" y="1090"/>
                </a:lnTo>
                <a:lnTo>
                  <a:pt x="2816" y="1090"/>
                </a:lnTo>
                <a:lnTo>
                  <a:pt x="2816" y="1090"/>
                </a:lnTo>
                <a:lnTo>
                  <a:pt x="2814" y="1090"/>
                </a:lnTo>
                <a:lnTo>
                  <a:pt x="2814" y="1090"/>
                </a:lnTo>
                <a:lnTo>
                  <a:pt x="2814" y="1090"/>
                </a:lnTo>
                <a:close/>
                <a:moveTo>
                  <a:pt x="2760" y="977"/>
                </a:moveTo>
                <a:lnTo>
                  <a:pt x="2757" y="975"/>
                </a:lnTo>
                <a:lnTo>
                  <a:pt x="2757" y="977"/>
                </a:lnTo>
                <a:lnTo>
                  <a:pt x="2757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3" y="977"/>
                </a:lnTo>
                <a:lnTo>
                  <a:pt x="2755" y="977"/>
                </a:lnTo>
                <a:lnTo>
                  <a:pt x="2755" y="977"/>
                </a:lnTo>
                <a:lnTo>
                  <a:pt x="2757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lnTo>
                  <a:pt x="2760" y="977"/>
                </a:lnTo>
                <a:close/>
                <a:moveTo>
                  <a:pt x="2906" y="1044"/>
                </a:moveTo>
                <a:lnTo>
                  <a:pt x="2906" y="1046"/>
                </a:lnTo>
                <a:lnTo>
                  <a:pt x="2906" y="1046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6" y="1048"/>
                </a:lnTo>
                <a:lnTo>
                  <a:pt x="2908" y="1048"/>
                </a:lnTo>
                <a:lnTo>
                  <a:pt x="2908" y="1048"/>
                </a:lnTo>
                <a:lnTo>
                  <a:pt x="2908" y="1044"/>
                </a:lnTo>
                <a:lnTo>
                  <a:pt x="2908" y="1044"/>
                </a:lnTo>
                <a:lnTo>
                  <a:pt x="2906" y="1044"/>
                </a:lnTo>
                <a:close/>
                <a:moveTo>
                  <a:pt x="2896" y="1030"/>
                </a:moveTo>
                <a:lnTo>
                  <a:pt x="2896" y="1027"/>
                </a:lnTo>
                <a:lnTo>
                  <a:pt x="2896" y="1027"/>
                </a:lnTo>
                <a:lnTo>
                  <a:pt x="2896" y="1027"/>
                </a:lnTo>
                <a:lnTo>
                  <a:pt x="2894" y="1027"/>
                </a:lnTo>
                <a:lnTo>
                  <a:pt x="2892" y="1030"/>
                </a:lnTo>
                <a:lnTo>
                  <a:pt x="2892" y="1030"/>
                </a:lnTo>
                <a:lnTo>
                  <a:pt x="2896" y="1032"/>
                </a:lnTo>
                <a:lnTo>
                  <a:pt x="2896" y="1034"/>
                </a:lnTo>
                <a:lnTo>
                  <a:pt x="2898" y="1034"/>
                </a:lnTo>
                <a:lnTo>
                  <a:pt x="2900" y="1036"/>
                </a:lnTo>
                <a:lnTo>
                  <a:pt x="2898" y="1034"/>
                </a:lnTo>
                <a:lnTo>
                  <a:pt x="2898" y="1034"/>
                </a:lnTo>
                <a:lnTo>
                  <a:pt x="2898" y="1034"/>
                </a:lnTo>
                <a:lnTo>
                  <a:pt x="2896" y="1034"/>
                </a:lnTo>
                <a:lnTo>
                  <a:pt x="2896" y="1032"/>
                </a:lnTo>
                <a:lnTo>
                  <a:pt x="2896" y="1032"/>
                </a:lnTo>
                <a:lnTo>
                  <a:pt x="2896" y="1030"/>
                </a:lnTo>
                <a:lnTo>
                  <a:pt x="2896" y="1030"/>
                </a:lnTo>
                <a:lnTo>
                  <a:pt x="2896" y="1030"/>
                </a:lnTo>
                <a:close/>
                <a:moveTo>
                  <a:pt x="2906" y="1050"/>
                </a:moveTo>
                <a:lnTo>
                  <a:pt x="2906" y="1050"/>
                </a:lnTo>
                <a:lnTo>
                  <a:pt x="2906" y="1050"/>
                </a:lnTo>
                <a:lnTo>
                  <a:pt x="2906" y="1050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3"/>
                </a:lnTo>
                <a:lnTo>
                  <a:pt x="2908" y="1050"/>
                </a:lnTo>
                <a:lnTo>
                  <a:pt x="2908" y="1050"/>
                </a:lnTo>
                <a:lnTo>
                  <a:pt x="2908" y="1050"/>
                </a:lnTo>
                <a:lnTo>
                  <a:pt x="2906" y="1050"/>
                </a:lnTo>
                <a:close/>
                <a:moveTo>
                  <a:pt x="2766" y="1126"/>
                </a:moveTo>
                <a:lnTo>
                  <a:pt x="2764" y="1126"/>
                </a:lnTo>
                <a:lnTo>
                  <a:pt x="2764" y="1126"/>
                </a:lnTo>
                <a:lnTo>
                  <a:pt x="2764" y="1128"/>
                </a:lnTo>
                <a:lnTo>
                  <a:pt x="2764" y="1128"/>
                </a:lnTo>
                <a:lnTo>
                  <a:pt x="2764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6" y="1128"/>
                </a:lnTo>
                <a:lnTo>
                  <a:pt x="2768" y="1128"/>
                </a:lnTo>
                <a:lnTo>
                  <a:pt x="2768" y="1128"/>
                </a:lnTo>
                <a:lnTo>
                  <a:pt x="2768" y="1126"/>
                </a:lnTo>
                <a:lnTo>
                  <a:pt x="2768" y="1126"/>
                </a:lnTo>
                <a:lnTo>
                  <a:pt x="2766" y="1126"/>
                </a:lnTo>
                <a:close/>
                <a:moveTo>
                  <a:pt x="2808" y="1059"/>
                </a:moveTo>
                <a:lnTo>
                  <a:pt x="2806" y="1059"/>
                </a:lnTo>
                <a:lnTo>
                  <a:pt x="2804" y="1057"/>
                </a:lnTo>
                <a:lnTo>
                  <a:pt x="2801" y="1057"/>
                </a:lnTo>
                <a:lnTo>
                  <a:pt x="2801" y="1057"/>
                </a:lnTo>
                <a:lnTo>
                  <a:pt x="2801" y="1055"/>
                </a:lnTo>
                <a:lnTo>
                  <a:pt x="2799" y="1055"/>
                </a:lnTo>
                <a:lnTo>
                  <a:pt x="2799" y="1055"/>
                </a:lnTo>
                <a:lnTo>
                  <a:pt x="2797" y="1057"/>
                </a:lnTo>
                <a:lnTo>
                  <a:pt x="2797" y="1057"/>
                </a:lnTo>
                <a:lnTo>
                  <a:pt x="2795" y="1057"/>
                </a:lnTo>
                <a:lnTo>
                  <a:pt x="2795" y="1057"/>
                </a:lnTo>
                <a:lnTo>
                  <a:pt x="2793" y="1057"/>
                </a:lnTo>
                <a:lnTo>
                  <a:pt x="2793" y="1055"/>
                </a:lnTo>
                <a:lnTo>
                  <a:pt x="2791" y="1057"/>
                </a:lnTo>
                <a:lnTo>
                  <a:pt x="2791" y="1057"/>
                </a:lnTo>
                <a:lnTo>
                  <a:pt x="2791" y="1057"/>
                </a:lnTo>
                <a:lnTo>
                  <a:pt x="2789" y="1057"/>
                </a:lnTo>
                <a:lnTo>
                  <a:pt x="2789" y="1059"/>
                </a:lnTo>
                <a:lnTo>
                  <a:pt x="2789" y="1061"/>
                </a:lnTo>
                <a:lnTo>
                  <a:pt x="2789" y="1061"/>
                </a:lnTo>
                <a:lnTo>
                  <a:pt x="2789" y="1063"/>
                </a:lnTo>
                <a:lnTo>
                  <a:pt x="2791" y="1065"/>
                </a:lnTo>
                <a:lnTo>
                  <a:pt x="2791" y="1065"/>
                </a:lnTo>
                <a:lnTo>
                  <a:pt x="2793" y="1065"/>
                </a:lnTo>
                <a:lnTo>
                  <a:pt x="2795" y="1065"/>
                </a:lnTo>
                <a:lnTo>
                  <a:pt x="2795" y="1065"/>
                </a:lnTo>
                <a:lnTo>
                  <a:pt x="2797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799" y="1067"/>
                </a:lnTo>
                <a:lnTo>
                  <a:pt x="2801" y="1069"/>
                </a:lnTo>
                <a:lnTo>
                  <a:pt x="2804" y="1071"/>
                </a:lnTo>
                <a:lnTo>
                  <a:pt x="2808" y="1071"/>
                </a:lnTo>
                <a:lnTo>
                  <a:pt x="2810" y="1074"/>
                </a:lnTo>
                <a:lnTo>
                  <a:pt x="2812" y="1074"/>
                </a:lnTo>
                <a:lnTo>
                  <a:pt x="2812" y="1074"/>
                </a:lnTo>
                <a:lnTo>
                  <a:pt x="2814" y="1074"/>
                </a:lnTo>
                <a:lnTo>
                  <a:pt x="2816" y="1076"/>
                </a:lnTo>
                <a:lnTo>
                  <a:pt x="2818" y="1078"/>
                </a:lnTo>
                <a:lnTo>
                  <a:pt x="2818" y="1078"/>
                </a:lnTo>
                <a:lnTo>
                  <a:pt x="2820" y="1078"/>
                </a:lnTo>
                <a:lnTo>
                  <a:pt x="2822" y="1080"/>
                </a:lnTo>
                <a:lnTo>
                  <a:pt x="2822" y="1080"/>
                </a:lnTo>
                <a:lnTo>
                  <a:pt x="2824" y="1080"/>
                </a:lnTo>
                <a:lnTo>
                  <a:pt x="2827" y="1080"/>
                </a:lnTo>
                <a:lnTo>
                  <a:pt x="2827" y="1080"/>
                </a:lnTo>
                <a:lnTo>
                  <a:pt x="2827" y="1078"/>
                </a:lnTo>
                <a:lnTo>
                  <a:pt x="2827" y="1078"/>
                </a:lnTo>
                <a:lnTo>
                  <a:pt x="2827" y="1076"/>
                </a:lnTo>
                <a:lnTo>
                  <a:pt x="2829" y="1076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4"/>
                </a:lnTo>
                <a:lnTo>
                  <a:pt x="2829" y="1071"/>
                </a:lnTo>
                <a:lnTo>
                  <a:pt x="2827" y="1071"/>
                </a:lnTo>
                <a:lnTo>
                  <a:pt x="2829" y="1071"/>
                </a:lnTo>
                <a:lnTo>
                  <a:pt x="2829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9"/>
                </a:lnTo>
                <a:lnTo>
                  <a:pt x="2827" y="1067"/>
                </a:lnTo>
                <a:lnTo>
                  <a:pt x="2827" y="1065"/>
                </a:lnTo>
                <a:lnTo>
                  <a:pt x="2827" y="1065"/>
                </a:lnTo>
                <a:lnTo>
                  <a:pt x="2829" y="1063"/>
                </a:lnTo>
                <a:lnTo>
                  <a:pt x="2829" y="1063"/>
                </a:lnTo>
                <a:lnTo>
                  <a:pt x="2829" y="1061"/>
                </a:lnTo>
                <a:lnTo>
                  <a:pt x="2833" y="1057"/>
                </a:lnTo>
                <a:lnTo>
                  <a:pt x="2833" y="1057"/>
                </a:lnTo>
                <a:lnTo>
                  <a:pt x="2833" y="1055"/>
                </a:lnTo>
                <a:lnTo>
                  <a:pt x="2835" y="1055"/>
                </a:lnTo>
                <a:lnTo>
                  <a:pt x="2833" y="1053"/>
                </a:lnTo>
                <a:lnTo>
                  <a:pt x="2833" y="1053"/>
                </a:lnTo>
                <a:lnTo>
                  <a:pt x="2831" y="1055"/>
                </a:lnTo>
                <a:lnTo>
                  <a:pt x="2829" y="1055"/>
                </a:lnTo>
                <a:lnTo>
                  <a:pt x="2829" y="1055"/>
                </a:lnTo>
                <a:lnTo>
                  <a:pt x="2827" y="1055"/>
                </a:lnTo>
                <a:lnTo>
                  <a:pt x="2827" y="1055"/>
                </a:lnTo>
                <a:lnTo>
                  <a:pt x="2824" y="1055"/>
                </a:lnTo>
                <a:lnTo>
                  <a:pt x="2822" y="1055"/>
                </a:lnTo>
                <a:lnTo>
                  <a:pt x="2822" y="1055"/>
                </a:lnTo>
                <a:lnTo>
                  <a:pt x="2820" y="1055"/>
                </a:lnTo>
                <a:lnTo>
                  <a:pt x="2820" y="1057"/>
                </a:lnTo>
                <a:lnTo>
                  <a:pt x="2818" y="1057"/>
                </a:lnTo>
                <a:lnTo>
                  <a:pt x="2816" y="1057"/>
                </a:lnTo>
                <a:lnTo>
                  <a:pt x="2814" y="1059"/>
                </a:lnTo>
                <a:lnTo>
                  <a:pt x="2812" y="1057"/>
                </a:lnTo>
                <a:lnTo>
                  <a:pt x="2810" y="1057"/>
                </a:lnTo>
                <a:lnTo>
                  <a:pt x="2808" y="1059"/>
                </a:lnTo>
                <a:lnTo>
                  <a:pt x="2808" y="1059"/>
                </a:lnTo>
                <a:close/>
                <a:moveTo>
                  <a:pt x="2772" y="1111"/>
                </a:moveTo>
                <a:lnTo>
                  <a:pt x="2770" y="1111"/>
                </a:lnTo>
                <a:lnTo>
                  <a:pt x="2770" y="1111"/>
                </a:lnTo>
                <a:lnTo>
                  <a:pt x="2768" y="1113"/>
                </a:lnTo>
                <a:lnTo>
                  <a:pt x="2772" y="1111"/>
                </a:lnTo>
                <a:lnTo>
                  <a:pt x="2772" y="1111"/>
                </a:lnTo>
                <a:close/>
                <a:moveTo>
                  <a:pt x="2783" y="1078"/>
                </a:moveTo>
                <a:lnTo>
                  <a:pt x="2783" y="1078"/>
                </a:lnTo>
                <a:lnTo>
                  <a:pt x="2783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0" y="1078"/>
                </a:lnTo>
                <a:lnTo>
                  <a:pt x="2783" y="1080"/>
                </a:lnTo>
                <a:lnTo>
                  <a:pt x="2783" y="1078"/>
                </a:lnTo>
                <a:close/>
                <a:moveTo>
                  <a:pt x="2816" y="1092"/>
                </a:moveTo>
                <a:lnTo>
                  <a:pt x="2816" y="1092"/>
                </a:lnTo>
                <a:lnTo>
                  <a:pt x="2816" y="1092"/>
                </a:lnTo>
                <a:lnTo>
                  <a:pt x="2816" y="1095"/>
                </a:lnTo>
                <a:lnTo>
                  <a:pt x="2818" y="1095"/>
                </a:lnTo>
                <a:lnTo>
                  <a:pt x="2818" y="1095"/>
                </a:lnTo>
                <a:lnTo>
                  <a:pt x="2818" y="1092"/>
                </a:lnTo>
                <a:lnTo>
                  <a:pt x="2816" y="1092"/>
                </a:lnTo>
                <a:close/>
                <a:moveTo>
                  <a:pt x="2954" y="1038"/>
                </a:moveTo>
                <a:lnTo>
                  <a:pt x="2954" y="1038"/>
                </a:lnTo>
                <a:lnTo>
                  <a:pt x="2954" y="1038"/>
                </a:lnTo>
                <a:lnTo>
                  <a:pt x="2952" y="1040"/>
                </a:lnTo>
                <a:lnTo>
                  <a:pt x="2954" y="1038"/>
                </a:lnTo>
                <a:lnTo>
                  <a:pt x="2954" y="1038"/>
                </a:lnTo>
                <a:close/>
                <a:moveTo>
                  <a:pt x="2967" y="1059"/>
                </a:moveTo>
                <a:lnTo>
                  <a:pt x="2967" y="1059"/>
                </a:lnTo>
                <a:lnTo>
                  <a:pt x="2967" y="1059"/>
                </a:lnTo>
                <a:lnTo>
                  <a:pt x="2965" y="1059"/>
                </a:lnTo>
                <a:lnTo>
                  <a:pt x="2965" y="1059"/>
                </a:lnTo>
                <a:lnTo>
                  <a:pt x="2967" y="1061"/>
                </a:lnTo>
                <a:lnTo>
                  <a:pt x="2967" y="1061"/>
                </a:lnTo>
                <a:lnTo>
                  <a:pt x="2969" y="1061"/>
                </a:lnTo>
                <a:lnTo>
                  <a:pt x="2969" y="1063"/>
                </a:lnTo>
                <a:lnTo>
                  <a:pt x="2969" y="1063"/>
                </a:lnTo>
                <a:lnTo>
                  <a:pt x="2969" y="1061"/>
                </a:lnTo>
                <a:lnTo>
                  <a:pt x="2969" y="1061"/>
                </a:lnTo>
                <a:lnTo>
                  <a:pt x="2969" y="1059"/>
                </a:lnTo>
                <a:lnTo>
                  <a:pt x="2967" y="1059"/>
                </a:lnTo>
                <a:close/>
                <a:moveTo>
                  <a:pt x="2969" y="1067"/>
                </a:move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lnTo>
                  <a:pt x="2969" y="1067"/>
                </a:lnTo>
                <a:close/>
                <a:moveTo>
                  <a:pt x="2952" y="1040"/>
                </a:moveTo>
                <a:lnTo>
                  <a:pt x="2952" y="1040"/>
                </a:lnTo>
                <a:lnTo>
                  <a:pt x="2950" y="1038"/>
                </a:lnTo>
                <a:lnTo>
                  <a:pt x="2950" y="1040"/>
                </a:lnTo>
                <a:lnTo>
                  <a:pt x="2952" y="1040"/>
                </a:lnTo>
                <a:close/>
                <a:moveTo>
                  <a:pt x="2908" y="1059"/>
                </a:moveTo>
                <a:lnTo>
                  <a:pt x="2906" y="1061"/>
                </a:lnTo>
                <a:lnTo>
                  <a:pt x="2906" y="1061"/>
                </a:lnTo>
                <a:lnTo>
                  <a:pt x="2908" y="1063"/>
                </a:lnTo>
                <a:lnTo>
                  <a:pt x="2908" y="1063"/>
                </a:lnTo>
                <a:lnTo>
                  <a:pt x="2910" y="1063"/>
                </a:lnTo>
                <a:lnTo>
                  <a:pt x="2912" y="1063"/>
                </a:lnTo>
                <a:lnTo>
                  <a:pt x="2910" y="1061"/>
                </a:lnTo>
                <a:lnTo>
                  <a:pt x="2910" y="1061"/>
                </a:lnTo>
                <a:lnTo>
                  <a:pt x="2908" y="1061"/>
                </a:lnTo>
                <a:lnTo>
                  <a:pt x="2908" y="1059"/>
                </a:lnTo>
                <a:close/>
                <a:moveTo>
                  <a:pt x="2906" y="1053"/>
                </a:move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4" y="1053"/>
                </a:lnTo>
                <a:lnTo>
                  <a:pt x="2902" y="1055"/>
                </a:lnTo>
                <a:lnTo>
                  <a:pt x="2902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5"/>
                </a:lnTo>
                <a:lnTo>
                  <a:pt x="2904" y="1057"/>
                </a:lnTo>
                <a:lnTo>
                  <a:pt x="2906" y="1057"/>
                </a:lnTo>
                <a:lnTo>
                  <a:pt x="2906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7"/>
                </a:lnTo>
                <a:lnTo>
                  <a:pt x="2908" y="1055"/>
                </a:lnTo>
                <a:lnTo>
                  <a:pt x="2906" y="1055"/>
                </a:lnTo>
                <a:lnTo>
                  <a:pt x="2906" y="1053"/>
                </a:lnTo>
                <a:lnTo>
                  <a:pt x="2906" y="1050"/>
                </a:lnTo>
                <a:lnTo>
                  <a:pt x="2906" y="1050"/>
                </a:lnTo>
                <a:lnTo>
                  <a:pt x="2906" y="1053"/>
                </a:lnTo>
                <a:close/>
                <a:moveTo>
                  <a:pt x="2942" y="1088"/>
                </a:moveTo>
                <a:lnTo>
                  <a:pt x="2942" y="1088"/>
                </a:lnTo>
                <a:lnTo>
                  <a:pt x="2942" y="1086"/>
                </a:lnTo>
                <a:lnTo>
                  <a:pt x="2942" y="1086"/>
                </a:lnTo>
                <a:lnTo>
                  <a:pt x="2940" y="1084"/>
                </a:lnTo>
                <a:lnTo>
                  <a:pt x="2940" y="1086"/>
                </a:lnTo>
                <a:lnTo>
                  <a:pt x="2940" y="1086"/>
                </a:lnTo>
                <a:lnTo>
                  <a:pt x="2940" y="1088"/>
                </a:lnTo>
                <a:lnTo>
                  <a:pt x="2940" y="1088"/>
                </a:lnTo>
                <a:lnTo>
                  <a:pt x="2942" y="1088"/>
                </a:lnTo>
                <a:close/>
                <a:moveTo>
                  <a:pt x="2948" y="1044"/>
                </a:moveTo>
                <a:lnTo>
                  <a:pt x="2946" y="1042"/>
                </a:lnTo>
                <a:lnTo>
                  <a:pt x="2946" y="1040"/>
                </a:lnTo>
                <a:lnTo>
                  <a:pt x="2944" y="1040"/>
                </a:lnTo>
                <a:lnTo>
                  <a:pt x="2944" y="1042"/>
                </a:lnTo>
                <a:lnTo>
                  <a:pt x="2940" y="1042"/>
                </a:lnTo>
                <a:lnTo>
                  <a:pt x="2940" y="1044"/>
                </a:lnTo>
                <a:lnTo>
                  <a:pt x="2940" y="1044"/>
                </a:lnTo>
                <a:lnTo>
                  <a:pt x="2940" y="1044"/>
                </a:lnTo>
                <a:lnTo>
                  <a:pt x="2942" y="1044"/>
                </a:lnTo>
                <a:lnTo>
                  <a:pt x="2944" y="1044"/>
                </a:lnTo>
                <a:lnTo>
                  <a:pt x="2944" y="1044"/>
                </a:lnTo>
                <a:lnTo>
                  <a:pt x="2946" y="1046"/>
                </a:lnTo>
                <a:lnTo>
                  <a:pt x="2948" y="1046"/>
                </a:lnTo>
                <a:lnTo>
                  <a:pt x="2948" y="1048"/>
                </a:lnTo>
                <a:lnTo>
                  <a:pt x="2948" y="1048"/>
                </a:lnTo>
                <a:lnTo>
                  <a:pt x="2950" y="1048"/>
                </a:lnTo>
                <a:lnTo>
                  <a:pt x="2950" y="1050"/>
                </a:lnTo>
                <a:lnTo>
                  <a:pt x="2952" y="1050"/>
                </a:lnTo>
                <a:lnTo>
                  <a:pt x="2954" y="1050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3"/>
                </a:lnTo>
                <a:lnTo>
                  <a:pt x="2956" y="1055"/>
                </a:lnTo>
                <a:lnTo>
                  <a:pt x="2959" y="1055"/>
                </a:lnTo>
                <a:lnTo>
                  <a:pt x="2959" y="1055"/>
                </a:lnTo>
                <a:lnTo>
                  <a:pt x="2959" y="1057"/>
                </a:lnTo>
                <a:lnTo>
                  <a:pt x="2961" y="1057"/>
                </a:lnTo>
                <a:lnTo>
                  <a:pt x="2961" y="1057"/>
                </a:lnTo>
                <a:lnTo>
                  <a:pt x="2961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9"/>
                </a:lnTo>
                <a:lnTo>
                  <a:pt x="2963" y="1057"/>
                </a:lnTo>
                <a:lnTo>
                  <a:pt x="2965" y="1057"/>
                </a:lnTo>
                <a:lnTo>
                  <a:pt x="2963" y="1055"/>
                </a:lnTo>
                <a:lnTo>
                  <a:pt x="2963" y="1055"/>
                </a:lnTo>
                <a:lnTo>
                  <a:pt x="2961" y="1055"/>
                </a:lnTo>
                <a:lnTo>
                  <a:pt x="2959" y="1055"/>
                </a:lnTo>
                <a:lnTo>
                  <a:pt x="2959" y="1053"/>
                </a:lnTo>
                <a:lnTo>
                  <a:pt x="2959" y="1050"/>
                </a:lnTo>
                <a:lnTo>
                  <a:pt x="2959" y="1050"/>
                </a:lnTo>
                <a:lnTo>
                  <a:pt x="2959" y="1048"/>
                </a:lnTo>
                <a:lnTo>
                  <a:pt x="2959" y="1048"/>
                </a:lnTo>
                <a:lnTo>
                  <a:pt x="2956" y="1046"/>
                </a:lnTo>
                <a:lnTo>
                  <a:pt x="2956" y="1046"/>
                </a:lnTo>
                <a:lnTo>
                  <a:pt x="2954" y="1046"/>
                </a:lnTo>
                <a:lnTo>
                  <a:pt x="2950" y="1046"/>
                </a:lnTo>
                <a:lnTo>
                  <a:pt x="2950" y="1046"/>
                </a:lnTo>
                <a:lnTo>
                  <a:pt x="2948" y="1044"/>
                </a:lnTo>
                <a:lnTo>
                  <a:pt x="2948" y="1044"/>
                </a:lnTo>
                <a:close/>
                <a:moveTo>
                  <a:pt x="2950" y="1099"/>
                </a:moveTo>
                <a:lnTo>
                  <a:pt x="2950" y="1099"/>
                </a:lnTo>
                <a:lnTo>
                  <a:pt x="2950" y="1099"/>
                </a:lnTo>
                <a:lnTo>
                  <a:pt x="2948" y="1101"/>
                </a:lnTo>
                <a:lnTo>
                  <a:pt x="2948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0" y="1103"/>
                </a:lnTo>
                <a:lnTo>
                  <a:pt x="2954" y="1103"/>
                </a:lnTo>
                <a:lnTo>
                  <a:pt x="2954" y="1103"/>
                </a:lnTo>
                <a:lnTo>
                  <a:pt x="2963" y="1105"/>
                </a:lnTo>
                <a:lnTo>
                  <a:pt x="2965" y="1105"/>
                </a:lnTo>
                <a:lnTo>
                  <a:pt x="2965" y="1105"/>
                </a:lnTo>
                <a:lnTo>
                  <a:pt x="2967" y="1107"/>
                </a:lnTo>
                <a:lnTo>
                  <a:pt x="2967" y="1107"/>
                </a:lnTo>
                <a:lnTo>
                  <a:pt x="2967" y="1109"/>
                </a:lnTo>
                <a:lnTo>
                  <a:pt x="2967" y="1109"/>
                </a:lnTo>
                <a:lnTo>
                  <a:pt x="2973" y="1107"/>
                </a:lnTo>
                <a:lnTo>
                  <a:pt x="2980" y="1107"/>
                </a:lnTo>
                <a:lnTo>
                  <a:pt x="2982" y="1107"/>
                </a:lnTo>
                <a:lnTo>
                  <a:pt x="2986" y="1107"/>
                </a:lnTo>
                <a:lnTo>
                  <a:pt x="2986" y="1107"/>
                </a:lnTo>
                <a:lnTo>
                  <a:pt x="2988" y="1107"/>
                </a:lnTo>
                <a:lnTo>
                  <a:pt x="2988" y="1105"/>
                </a:lnTo>
                <a:lnTo>
                  <a:pt x="2988" y="1105"/>
                </a:lnTo>
                <a:lnTo>
                  <a:pt x="2988" y="1103"/>
                </a:lnTo>
                <a:lnTo>
                  <a:pt x="2990" y="1103"/>
                </a:lnTo>
                <a:lnTo>
                  <a:pt x="2988" y="1103"/>
                </a:lnTo>
                <a:lnTo>
                  <a:pt x="2986" y="1105"/>
                </a:lnTo>
                <a:lnTo>
                  <a:pt x="2986" y="1105"/>
                </a:lnTo>
                <a:lnTo>
                  <a:pt x="2984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2" y="1105"/>
                </a:lnTo>
                <a:lnTo>
                  <a:pt x="2980" y="1105"/>
                </a:lnTo>
                <a:lnTo>
                  <a:pt x="2982" y="1103"/>
                </a:lnTo>
                <a:lnTo>
                  <a:pt x="2980" y="1101"/>
                </a:lnTo>
                <a:lnTo>
                  <a:pt x="2977" y="1103"/>
                </a:lnTo>
                <a:lnTo>
                  <a:pt x="2977" y="1103"/>
                </a:lnTo>
                <a:lnTo>
                  <a:pt x="2973" y="1103"/>
                </a:lnTo>
                <a:lnTo>
                  <a:pt x="2971" y="1101"/>
                </a:lnTo>
                <a:lnTo>
                  <a:pt x="2969" y="1101"/>
                </a:lnTo>
                <a:lnTo>
                  <a:pt x="2965" y="1101"/>
                </a:lnTo>
                <a:lnTo>
                  <a:pt x="2965" y="1101"/>
                </a:lnTo>
                <a:lnTo>
                  <a:pt x="2963" y="1101"/>
                </a:lnTo>
                <a:lnTo>
                  <a:pt x="2963" y="1101"/>
                </a:lnTo>
                <a:lnTo>
                  <a:pt x="2961" y="1101"/>
                </a:lnTo>
                <a:lnTo>
                  <a:pt x="2961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9" y="1101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9" y="1099"/>
                </a:lnTo>
                <a:lnTo>
                  <a:pt x="2959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6" y="1099"/>
                </a:lnTo>
                <a:lnTo>
                  <a:pt x="2954" y="1099"/>
                </a:lnTo>
                <a:lnTo>
                  <a:pt x="2952" y="1099"/>
                </a:lnTo>
                <a:lnTo>
                  <a:pt x="2952" y="1099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7"/>
                </a:lnTo>
                <a:lnTo>
                  <a:pt x="2952" y="1099"/>
                </a:lnTo>
                <a:lnTo>
                  <a:pt x="2950" y="1099"/>
                </a:lnTo>
                <a:lnTo>
                  <a:pt x="2950" y="1099"/>
                </a:lnTo>
                <a:close/>
                <a:moveTo>
                  <a:pt x="3137" y="1252"/>
                </a:moveTo>
                <a:lnTo>
                  <a:pt x="3137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9" y="1254"/>
                </a:lnTo>
                <a:lnTo>
                  <a:pt x="3137" y="1252"/>
                </a:lnTo>
                <a:lnTo>
                  <a:pt x="3137" y="1252"/>
                </a:lnTo>
                <a:lnTo>
                  <a:pt x="3137" y="1252"/>
                </a:lnTo>
                <a:close/>
                <a:moveTo>
                  <a:pt x="3189" y="1399"/>
                </a:move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7" y="1399"/>
                </a:lnTo>
                <a:lnTo>
                  <a:pt x="3189" y="1401"/>
                </a:lnTo>
                <a:lnTo>
                  <a:pt x="3189" y="1399"/>
                </a:lnTo>
                <a:close/>
                <a:moveTo>
                  <a:pt x="3183" y="1747"/>
                </a:moveTo>
                <a:lnTo>
                  <a:pt x="3183" y="1747"/>
                </a:lnTo>
                <a:lnTo>
                  <a:pt x="3183" y="1747"/>
                </a:lnTo>
                <a:lnTo>
                  <a:pt x="3183" y="1744"/>
                </a:lnTo>
                <a:lnTo>
                  <a:pt x="3185" y="1744"/>
                </a:lnTo>
                <a:lnTo>
                  <a:pt x="3185" y="1742"/>
                </a:lnTo>
                <a:lnTo>
                  <a:pt x="3185" y="1740"/>
                </a:lnTo>
                <a:lnTo>
                  <a:pt x="3185" y="1742"/>
                </a:lnTo>
                <a:lnTo>
                  <a:pt x="3185" y="1742"/>
                </a:lnTo>
                <a:lnTo>
                  <a:pt x="3183" y="1744"/>
                </a:lnTo>
                <a:lnTo>
                  <a:pt x="3183" y="1744"/>
                </a:lnTo>
                <a:lnTo>
                  <a:pt x="3181" y="1744"/>
                </a:lnTo>
                <a:lnTo>
                  <a:pt x="3183" y="1747"/>
                </a:lnTo>
                <a:close/>
                <a:moveTo>
                  <a:pt x="3187" y="1405"/>
                </a:moveTo>
                <a:lnTo>
                  <a:pt x="3187" y="1405"/>
                </a:lnTo>
                <a:lnTo>
                  <a:pt x="3187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91" y="1405"/>
                </a:lnTo>
                <a:lnTo>
                  <a:pt x="3193" y="1405"/>
                </a:lnTo>
                <a:lnTo>
                  <a:pt x="3193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91" y="1405"/>
                </a:lnTo>
                <a:lnTo>
                  <a:pt x="3189" y="1405"/>
                </a:lnTo>
                <a:lnTo>
                  <a:pt x="3189" y="1405"/>
                </a:lnTo>
                <a:lnTo>
                  <a:pt x="3189" y="1403"/>
                </a:lnTo>
                <a:lnTo>
                  <a:pt x="3189" y="1403"/>
                </a:lnTo>
                <a:lnTo>
                  <a:pt x="3187" y="1401"/>
                </a:lnTo>
                <a:lnTo>
                  <a:pt x="3187" y="1401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7" y="1403"/>
                </a:lnTo>
                <a:lnTo>
                  <a:pt x="3189" y="1405"/>
                </a:lnTo>
                <a:lnTo>
                  <a:pt x="3189" y="1405"/>
                </a:lnTo>
                <a:lnTo>
                  <a:pt x="3187" y="1405"/>
                </a:lnTo>
                <a:close/>
                <a:moveTo>
                  <a:pt x="3137" y="1254"/>
                </a:moveTo>
                <a:lnTo>
                  <a:pt x="3137" y="1256"/>
                </a:lnTo>
                <a:lnTo>
                  <a:pt x="3139" y="1256"/>
                </a:lnTo>
                <a:lnTo>
                  <a:pt x="3141" y="1258"/>
                </a:lnTo>
                <a:lnTo>
                  <a:pt x="3141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3" y="1258"/>
                </a:lnTo>
                <a:lnTo>
                  <a:pt x="3141" y="1256"/>
                </a:lnTo>
                <a:lnTo>
                  <a:pt x="3139" y="1256"/>
                </a:lnTo>
                <a:lnTo>
                  <a:pt x="3137" y="1254"/>
                </a:lnTo>
                <a:lnTo>
                  <a:pt x="3137" y="1254"/>
                </a:lnTo>
                <a:lnTo>
                  <a:pt x="3137" y="1254"/>
                </a:lnTo>
                <a:close/>
                <a:moveTo>
                  <a:pt x="3183" y="1709"/>
                </a:moveTo>
                <a:lnTo>
                  <a:pt x="3183" y="1709"/>
                </a:lnTo>
                <a:lnTo>
                  <a:pt x="3183" y="1709"/>
                </a:lnTo>
                <a:lnTo>
                  <a:pt x="3185" y="1709"/>
                </a:lnTo>
                <a:lnTo>
                  <a:pt x="3185" y="1707"/>
                </a:lnTo>
                <a:lnTo>
                  <a:pt x="3185" y="1705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5" y="1702"/>
                </a:lnTo>
                <a:lnTo>
                  <a:pt x="3183" y="1702"/>
                </a:lnTo>
                <a:lnTo>
                  <a:pt x="3183" y="1705"/>
                </a:lnTo>
                <a:lnTo>
                  <a:pt x="3183" y="1709"/>
                </a:lnTo>
                <a:lnTo>
                  <a:pt x="3183" y="1709"/>
                </a:lnTo>
                <a:close/>
                <a:moveTo>
                  <a:pt x="3304" y="1193"/>
                </a:moveTo>
                <a:lnTo>
                  <a:pt x="3306" y="1193"/>
                </a:lnTo>
                <a:lnTo>
                  <a:pt x="3306" y="1193"/>
                </a:lnTo>
                <a:lnTo>
                  <a:pt x="3306" y="1193"/>
                </a:lnTo>
                <a:lnTo>
                  <a:pt x="3308" y="1193"/>
                </a:lnTo>
                <a:lnTo>
                  <a:pt x="3308" y="1191"/>
                </a:lnTo>
                <a:lnTo>
                  <a:pt x="3308" y="1191"/>
                </a:lnTo>
                <a:lnTo>
                  <a:pt x="3306" y="1189"/>
                </a:lnTo>
                <a:lnTo>
                  <a:pt x="3306" y="1187"/>
                </a:lnTo>
                <a:lnTo>
                  <a:pt x="3306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89"/>
                </a:lnTo>
                <a:lnTo>
                  <a:pt x="3304" y="1191"/>
                </a:lnTo>
                <a:lnTo>
                  <a:pt x="3304" y="1193"/>
                </a:lnTo>
                <a:close/>
                <a:moveTo>
                  <a:pt x="2728" y="1040"/>
                </a:moveTo>
                <a:lnTo>
                  <a:pt x="2728" y="1040"/>
                </a:lnTo>
                <a:lnTo>
                  <a:pt x="2730" y="1042"/>
                </a:lnTo>
                <a:lnTo>
                  <a:pt x="2730" y="1040"/>
                </a:lnTo>
                <a:lnTo>
                  <a:pt x="2730" y="1040"/>
                </a:lnTo>
                <a:lnTo>
                  <a:pt x="2728" y="1040"/>
                </a:lnTo>
                <a:lnTo>
                  <a:pt x="2728" y="1040"/>
                </a:lnTo>
                <a:close/>
                <a:moveTo>
                  <a:pt x="3227" y="1432"/>
                </a:moveTo>
                <a:lnTo>
                  <a:pt x="3227" y="1434"/>
                </a:lnTo>
                <a:lnTo>
                  <a:pt x="3227" y="1434"/>
                </a:lnTo>
                <a:lnTo>
                  <a:pt x="3227" y="1432"/>
                </a:lnTo>
                <a:lnTo>
                  <a:pt x="3227" y="1432"/>
                </a:lnTo>
                <a:lnTo>
                  <a:pt x="3227" y="1432"/>
                </a:lnTo>
                <a:close/>
                <a:moveTo>
                  <a:pt x="3227" y="1428"/>
                </a:moveTo>
                <a:lnTo>
                  <a:pt x="3227" y="1428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30"/>
                </a:lnTo>
                <a:lnTo>
                  <a:pt x="3227" y="1428"/>
                </a:lnTo>
                <a:lnTo>
                  <a:pt x="3227" y="1428"/>
                </a:lnTo>
                <a:close/>
                <a:moveTo>
                  <a:pt x="3225" y="1409"/>
                </a:moveTo>
                <a:lnTo>
                  <a:pt x="3225" y="1411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9"/>
                </a:lnTo>
                <a:lnTo>
                  <a:pt x="3225" y="1407"/>
                </a:lnTo>
                <a:lnTo>
                  <a:pt x="3225" y="1409"/>
                </a:lnTo>
                <a:lnTo>
                  <a:pt x="3225" y="1409"/>
                </a:lnTo>
                <a:close/>
                <a:moveTo>
                  <a:pt x="3214" y="1386"/>
                </a:moveTo>
                <a:lnTo>
                  <a:pt x="3212" y="1388"/>
                </a:lnTo>
                <a:lnTo>
                  <a:pt x="3214" y="1388"/>
                </a:lnTo>
                <a:lnTo>
                  <a:pt x="3214" y="1390"/>
                </a:lnTo>
                <a:lnTo>
                  <a:pt x="3216" y="1390"/>
                </a:lnTo>
                <a:lnTo>
                  <a:pt x="3216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8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90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8"/>
                </a:lnTo>
                <a:lnTo>
                  <a:pt x="3216" y="1386"/>
                </a:lnTo>
                <a:lnTo>
                  <a:pt x="3214" y="1386"/>
                </a:lnTo>
                <a:lnTo>
                  <a:pt x="3214" y="1384"/>
                </a:lnTo>
                <a:lnTo>
                  <a:pt x="3214" y="1386"/>
                </a:lnTo>
                <a:lnTo>
                  <a:pt x="3214" y="1386"/>
                </a:lnTo>
                <a:lnTo>
                  <a:pt x="3214" y="1386"/>
                </a:lnTo>
                <a:close/>
                <a:moveTo>
                  <a:pt x="2669" y="1027"/>
                </a:moveTo>
                <a:lnTo>
                  <a:pt x="2669" y="1027"/>
                </a:lnTo>
                <a:lnTo>
                  <a:pt x="2669" y="1025"/>
                </a:lnTo>
                <a:lnTo>
                  <a:pt x="2669" y="1025"/>
                </a:lnTo>
                <a:lnTo>
                  <a:pt x="2669" y="1023"/>
                </a:lnTo>
                <a:lnTo>
                  <a:pt x="2667" y="1023"/>
                </a:lnTo>
                <a:lnTo>
                  <a:pt x="2663" y="1023"/>
                </a:lnTo>
                <a:lnTo>
                  <a:pt x="2663" y="1023"/>
                </a:lnTo>
                <a:lnTo>
                  <a:pt x="2663" y="1025"/>
                </a:lnTo>
                <a:lnTo>
                  <a:pt x="2663" y="1025"/>
                </a:lnTo>
                <a:lnTo>
                  <a:pt x="2665" y="1025"/>
                </a:lnTo>
                <a:lnTo>
                  <a:pt x="2669" y="1027"/>
                </a:lnTo>
                <a:close/>
                <a:moveTo>
                  <a:pt x="2726" y="1011"/>
                </a:moveTo>
                <a:lnTo>
                  <a:pt x="2726" y="1013"/>
                </a:lnTo>
                <a:lnTo>
                  <a:pt x="2726" y="1015"/>
                </a:lnTo>
                <a:lnTo>
                  <a:pt x="2728" y="1015"/>
                </a:lnTo>
                <a:lnTo>
                  <a:pt x="2728" y="1017"/>
                </a:lnTo>
                <a:lnTo>
                  <a:pt x="2730" y="1017"/>
                </a:lnTo>
                <a:lnTo>
                  <a:pt x="2730" y="1019"/>
                </a:lnTo>
                <a:lnTo>
                  <a:pt x="2730" y="1019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3"/>
                </a:lnTo>
                <a:lnTo>
                  <a:pt x="2730" y="1025"/>
                </a:lnTo>
                <a:lnTo>
                  <a:pt x="2730" y="1025"/>
                </a:lnTo>
                <a:lnTo>
                  <a:pt x="2730" y="1025"/>
                </a:lnTo>
                <a:lnTo>
                  <a:pt x="2732" y="1027"/>
                </a:lnTo>
                <a:lnTo>
                  <a:pt x="2732" y="1027"/>
                </a:lnTo>
                <a:lnTo>
                  <a:pt x="2732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0"/>
                </a:lnTo>
                <a:lnTo>
                  <a:pt x="2730" y="1032"/>
                </a:lnTo>
                <a:lnTo>
                  <a:pt x="2730" y="1032"/>
                </a:lnTo>
                <a:lnTo>
                  <a:pt x="2730" y="1034"/>
                </a:lnTo>
                <a:lnTo>
                  <a:pt x="2730" y="1036"/>
                </a:lnTo>
                <a:lnTo>
                  <a:pt x="2730" y="1038"/>
                </a:lnTo>
                <a:lnTo>
                  <a:pt x="2730" y="1040"/>
                </a:lnTo>
                <a:lnTo>
                  <a:pt x="2732" y="1040"/>
                </a:lnTo>
                <a:lnTo>
                  <a:pt x="2732" y="1042"/>
                </a:lnTo>
                <a:lnTo>
                  <a:pt x="2732" y="1042"/>
                </a:lnTo>
                <a:lnTo>
                  <a:pt x="2734" y="1042"/>
                </a:lnTo>
                <a:lnTo>
                  <a:pt x="2734" y="1042"/>
                </a:lnTo>
                <a:lnTo>
                  <a:pt x="2736" y="1042"/>
                </a:lnTo>
                <a:lnTo>
                  <a:pt x="2739" y="1042"/>
                </a:lnTo>
                <a:lnTo>
                  <a:pt x="2739" y="1040"/>
                </a:lnTo>
                <a:lnTo>
                  <a:pt x="2739" y="1038"/>
                </a:lnTo>
                <a:lnTo>
                  <a:pt x="2739" y="1038"/>
                </a:lnTo>
                <a:lnTo>
                  <a:pt x="2741" y="1038"/>
                </a:lnTo>
                <a:lnTo>
                  <a:pt x="2741" y="1038"/>
                </a:lnTo>
                <a:lnTo>
                  <a:pt x="2743" y="1038"/>
                </a:lnTo>
                <a:lnTo>
                  <a:pt x="2743" y="1038"/>
                </a:lnTo>
                <a:lnTo>
                  <a:pt x="2745" y="1040"/>
                </a:lnTo>
                <a:lnTo>
                  <a:pt x="2747" y="1038"/>
                </a:lnTo>
                <a:lnTo>
                  <a:pt x="2747" y="1038"/>
                </a:lnTo>
                <a:lnTo>
                  <a:pt x="2747" y="1036"/>
                </a:lnTo>
                <a:lnTo>
                  <a:pt x="2749" y="1025"/>
                </a:lnTo>
                <a:lnTo>
                  <a:pt x="2749" y="1023"/>
                </a:lnTo>
                <a:lnTo>
                  <a:pt x="2749" y="1023"/>
                </a:lnTo>
                <a:lnTo>
                  <a:pt x="2747" y="1021"/>
                </a:lnTo>
                <a:lnTo>
                  <a:pt x="2747" y="1019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7"/>
                </a:lnTo>
                <a:lnTo>
                  <a:pt x="2749" y="1015"/>
                </a:lnTo>
                <a:lnTo>
                  <a:pt x="2747" y="1011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9"/>
                </a:lnTo>
                <a:lnTo>
                  <a:pt x="2747" y="1006"/>
                </a:lnTo>
                <a:lnTo>
                  <a:pt x="2747" y="1006"/>
                </a:lnTo>
                <a:lnTo>
                  <a:pt x="2747" y="1006"/>
                </a:lnTo>
                <a:lnTo>
                  <a:pt x="2745" y="1006"/>
                </a:lnTo>
                <a:lnTo>
                  <a:pt x="2745" y="1006"/>
                </a:lnTo>
                <a:lnTo>
                  <a:pt x="2745" y="1004"/>
                </a:lnTo>
                <a:lnTo>
                  <a:pt x="2743" y="1004"/>
                </a:lnTo>
                <a:lnTo>
                  <a:pt x="2743" y="1004"/>
                </a:lnTo>
                <a:lnTo>
                  <a:pt x="2741" y="1002"/>
                </a:lnTo>
                <a:lnTo>
                  <a:pt x="2741" y="1004"/>
                </a:lnTo>
                <a:lnTo>
                  <a:pt x="2741" y="1004"/>
                </a:lnTo>
                <a:lnTo>
                  <a:pt x="2741" y="1004"/>
                </a:lnTo>
                <a:lnTo>
                  <a:pt x="2739" y="1006"/>
                </a:lnTo>
                <a:lnTo>
                  <a:pt x="2736" y="1009"/>
                </a:lnTo>
                <a:lnTo>
                  <a:pt x="2734" y="1009"/>
                </a:lnTo>
                <a:lnTo>
                  <a:pt x="2732" y="1011"/>
                </a:lnTo>
                <a:lnTo>
                  <a:pt x="2730" y="1011"/>
                </a:lnTo>
                <a:lnTo>
                  <a:pt x="2728" y="1011"/>
                </a:lnTo>
                <a:lnTo>
                  <a:pt x="2728" y="1011"/>
                </a:lnTo>
                <a:lnTo>
                  <a:pt x="2728" y="1009"/>
                </a:lnTo>
                <a:lnTo>
                  <a:pt x="2726" y="1009"/>
                </a:lnTo>
                <a:lnTo>
                  <a:pt x="2726" y="1011"/>
                </a:lnTo>
                <a:lnTo>
                  <a:pt x="2726" y="1011"/>
                </a:lnTo>
                <a:close/>
                <a:moveTo>
                  <a:pt x="2728" y="1006"/>
                </a:move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8" y="1006"/>
                </a:lnTo>
                <a:lnTo>
                  <a:pt x="2726" y="1006"/>
                </a:lnTo>
                <a:lnTo>
                  <a:pt x="2726" y="1009"/>
                </a:lnTo>
                <a:lnTo>
                  <a:pt x="2728" y="1009"/>
                </a:lnTo>
                <a:lnTo>
                  <a:pt x="2728" y="1006"/>
                </a:lnTo>
                <a:close/>
                <a:moveTo>
                  <a:pt x="2743" y="979"/>
                </a:moveTo>
                <a:lnTo>
                  <a:pt x="2743" y="977"/>
                </a:lnTo>
                <a:lnTo>
                  <a:pt x="2741" y="977"/>
                </a:lnTo>
                <a:lnTo>
                  <a:pt x="2741" y="977"/>
                </a:lnTo>
                <a:lnTo>
                  <a:pt x="2739" y="979"/>
                </a:lnTo>
                <a:lnTo>
                  <a:pt x="2739" y="979"/>
                </a:lnTo>
                <a:lnTo>
                  <a:pt x="2739" y="979"/>
                </a:lnTo>
                <a:lnTo>
                  <a:pt x="2734" y="979"/>
                </a:lnTo>
                <a:lnTo>
                  <a:pt x="2734" y="981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3"/>
                </a:lnTo>
                <a:lnTo>
                  <a:pt x="2732" y="986"/>
                </a:lnTo>
                <a:lnTo>
                  <a:pt x="2732" y="986"/>
                </a:lnTo>
                <a:lnTo>
                  <a:pt x="2734" y="986"/>
                </a:lnTo>
                <a:lnTo>
                  <a:pt x="2732" y="986"/>
                </a:lnTo>
                <a:lnTo>
                  <a:pt x="2732" y="988"/>
                </a:lnTo>
                <a:lnTo>
                  <a:pt x="2732" y="988"/>
                </a:lnTo>
                <a:lnTo>
                  <a:pt x="2732" y="988"/>
                </a:lnTo>
                <a:lnTo>
                  <a:pt x="2734" y="990"/>
                </a:lnTo>
                <a:lnTo>
                  <a:pt x="2734" y="990"/>
                </a:lnTo>
                <a:lnTo>
                  <a:pt x="2732" y="990"/>
                </a:lnTo>
                <a:lnTo>
                  <a:pt x="2732" y="992"/>
                </a:lnTo>
                <a:lnTo>
                  <a:pt x="2732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2"/>
                </a:lnTo>
                <a:lnTo>
                  <a:pt x="2734" y="994"/>
                </a:lnTo>
                <a:lnTo>
                  <a:pt x="2734" y="994"/>
                </a:lnTo>
                <a:lnTo>
                  <a:pt x="2734" y="994"/>
                </a:lnTo>
                <a:lnTo>
                  <a:pt x="2736" y="996"/>
                </a:lnTo>
                <a:lnTo>
                  <a:pt x="2736" y="996"/>
                </a:lnTo>
                <a:lnTo>
                  <a:pt x="2736" y="996"/>
                </a:lnTo>
                <a:lnTo>
                  <a:pt x="2734" y="998"/>
                </a:lnTo>
                <a:lnTo>
                  <a:pt x="2736" y="998"/>
                </a:lnTo>
                <a:lnTo>
                  <a:pt x="2736" y="998"/>
                </a:lnTo>
                <a:lnTo>
                  <a:pt x="2739" y="1000"/>
                </a:lnTo>
                <a:lnTo>
                  <a:pt x="2741" y="1000"/>
                </a:lnTo>
                <a:lnTo>
                  <a:pt x="2743" y="1000"/>
                </a:lnTo>
                <a:lnTo>
                  <a:pt x="2743" y="996"/>
                </a:lnTo>
                <a:lnTo>
                  <a:pt x="2743" y="996"/>
                </a:lnTo>
                <a:lnTo>
                  <a:pt x="2745" y="996"/>
                </a:lnTo>
                <a:lnTo>
                  <a:pt x="2745" y="992"/>
                </a:lnTo>
                <a:lnTo>
                  <a:pt x="2745" y="992"/>
                </a:lnTo>
                <a:lnTo>
                  <a:pt x="2747" y="988"/>
                </a:lnTo>
                <a:lnTo>
                  <a:pt x="2747" y="988"/>
                </a:lnTo>
                <a:lnTo>
                  <a:pt x="2745" y="981"/>
                </a:lnTo>
                <a:lnTo>
                  <a:pt x="2745" y="981"/>
                </a:lnTo>
                <a:lnTo>
                  <a:pt x="2745" y="979"/>
                </a:lnTo>
                <a:lnTo>
                  <a:pt x="2745" y="979"/>
                </a:lnTo>
                <a:lnTo>
                  <a:pt x="2745" y="977"/>
                </a:lnTo>
                <a:lnTo>
                  <a:pt x="2745" y="975"/>
                </a:lnTo>
                <a:lnTo>
                  <a:pt x="2745" y="975"/>
                </a:lnTo>
                <a:lnTo>
                  <a:pt x="2745" y="973"/>
                </a:lnTo>
                <a:lnTo>
                  <a:pt x="2745" y="973"/>
                </a:lnTo>
                <a:lnTo>
                  <a:pt x="2743" y="973"/>
                </a:lnTo>
                <a:lnTo>
                  <a:pt x="2743" y="975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7"/>
                </a:lnTo>
                <a:lnTo>
                  <a:pt x="2743" y="979"/>
                </a:lnTo>
                <a:close/>
                <a:moveTo>
                  <a:pt x="2370" y="1346"/>
                </a:moveTo>
                <a:lnTo>
                  <a:pt x="2370" y="1344"/>
                </a:lnTo>
                <a:lnTo>
                  <a:pt x="2372" y="1342"/>
                </a:lnTo>
                <a:lnTo>
                  <a:pt x="2370" y="1342"/>
                </a:lnTo>
                <a:lnTo>
                  <a:pt x="2370" y="1344"/>
                </a:lnTo>
                <a:lnTo>
                  <a:pt x="2370" y="1344"/>
                </a:lnTo>
                <a:lnTo>
                  <a:pt x="2370" y="1346"/>
                </a:lnTo>
                <a:lnTo>
                  <a:pt x="2370" y="1346"/>
                </a:lnTo>
                <a:close/>
                <a:moveTo>
                  <a:pt x="3176" y="1721"/>
                </a:moveTo>
                <a:lnTo>
                  <a:pt x="3176" y="1721"/>
                </a:lnTo>
                <a:lnTo>
                  <a:pt x="3179" y="1723"/>
                </a:lnTo>
                <a:lnTo>
                  <a:pt x="3179" y="1721"/>
                </a:lnTo>
                <a:lnTo>
                  <a:pt x="3179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23"/>
                </a:lnTo>
                <a:lnTo>
                  <a:pt x="3181" y="1719"/>
                </a:lnTo>
                <a:lnTo>
                  <a:pt x="3181" y="1719"/>
                </a:lnTo>
                <a:lnTo>
                  <a:pt x="3179" y="1719"/>
                </a:lnTo>
                <a:lnTo>
                  <a:pt x="3179" y="1717"/>
                </a:lnTo>
                <a:lnTo>
                  <a:pt x="3179" y="1715"/>
                </a:lnTo>
                <a:lnTo>
                  <a:pt x="3176" y="1713"/>
                </a:lnTo>
                <a:lnTo>
                  <a:pt x="3176" y="1715"/>
                </a:lnTo>
                <a:lnTo>
                  <a:pt x="3176" y="1717"/>
                </a:lnTo>
                <a:lnTo>
                  <a:pt x="3176" y="1719"/>
                </a:lnTo>
                <a:lnTo>
                  <a:pt x="3174" y="1719"/>
                </a:lnTo>
                <a:lnTo>
                  <a:pt x="3176" y="1721"/>
                </a:lnTo>
                <a:close/>
                <a:moveTo>
                  <a:pt x="2632" y="1040"/>
                </a:moveTo>
                <a:lnTo>
                  <a:pt x="2630" y="1040"/>
                </a:lnTo>
                <a:lnTo>
                  <a:pt x="2628" y="1040"/>
                </a:lnTo>
                <a:lnTo>
                  <a:pt x="2628" y="1040"/>
                </a:lnTo>
                <a:lnTo>
                  <a:pt x="2628" y="1042"/>
                </a:lnTo>
                <a:lnTo>
                  <a:pt x="2625" y="1042"/>
                </a:lnTo>
                <a:lnTo>
                  <a:pt x="2625" y="1042"/>
                </a:lnTo>
                <a:lnTo>
                  <a:pt x="2625" y="1044"/>
                </a:lnTo>
                <a:lnTo>
                  <a:pt x="2628" y="1044"/>
                </a:lnTo>
                <a:lnTo>
                  <a:pt x="2630" y="1042"/>
                </a:lnTo>
                <a:lnTo>
                  <a:pt x="2630" y="1042"/>
                </a:lnTo>
                <a:lnTo>
                  <a:pt x="2632" y="1040"/>
                </a:lnTo>
                <a:lnTo>
                  <a:pt x="2632" y="1040"/>
                </a:lnTo>
                <a:close/>
                <a:moveTo>
                  <a:pt x="2653" y="1025"/>
                </a:moveTo>
                <a:lnTo>
                  <a:pt x="2651" y="1025"/>
                </a:lnTo>
                <a:lnTo>
                  <a:pt x="2648" y="1027"/>
                </a:lnTo>
                <a:lnTo>
                  <a:pt x="2642" y="1032"/>
                </a:lnTo>
                <a:lnTo>
                  <a:pt x="2642" y="1032"/>
                </a:lnTo>
                <a:lnTo>
                  <a:pt x="2642" y="1032"/>
                </a:lnTo>
                <a:lnTo>
                  <a:pt x="2644" y="1032"/>
                </a:lnTo>
                <a:lnTo>
                  <a:pt x="2644" y="1034"/>
                </a:lnTo>
                <a:lnTo>
                  <a:pt x="2644" y="1032"/>
                </a:lnTo>
                <a:lnTo>
                  <a:pt x="2646" y="1032"/>
                </a:lnTo>
                <a:lnTo>
                  <a:pt x="2646" y="1032"/>
                </a:lnTo>
                <a:lnTo>
                  <a:pt x="2648" y="1034"/>
                </a:lnTo>
                <a:lnTo>
                  <a:pt x="2648" y="1034"/>
                </a:lnTo>
                <a:lnTo>
                  <a:pt x="2648" y="1036"/>
                </a:lnTo>
                <a:lnTo>
                  <a:pt x="2651" y="1036"/>
                </a:lnTo>
                <a:lnTo>
                  <a:pt x="2653" y="1036"/>
                </a:lnTo>
                <a:lnTo>
                  <a:pt x="2653" y="1036"/>
                </a:lnTo>
                <a:lnTo>
                  <a:pt x="2655" y="1036"/>
                </a:lnTo>
                <a:lnTo>
                  <a:pt x="2655" y="1034"/>
                </a:lnTo>
                <a:lnTo>
                  <a:pt x="2657" y="1032"/>
                </a:lnTo>
                <a:lnTo>
                  <a:pt x="2657" y="1032"/>
                </a:lnTo>
                <a:lnTo>
                  <a:pt x="2657" y="1030"/>
                </a:lnTo>
                <a:lnTo>
                  <a:pt x="2657" y="1030"/>
                </a:lnTo>
                <a:lnTo>
                  <a:pt x="2657" y="1027"/>
                </a:lnTo>
                <a:lnTo>
                  <a:pt x="2657" y="1027"/>
                </a:lnTo>
                <a:lnTo>
                  <a:pt x="2655" y="1030"/>
                </a:lnTo>
                <a:lnTo>
                  <a:pt x="2653" y="1027"/>
                </a:lnTo>
                <a:lnTo>
                  <a:pt x="2653" y="1027"/>
                </a:lnTo>
                <a:lnTo>
                  <a:pt x="2655" y="1027"/>
                </a:lnTo>
                <a:lnTo>
                  <a:pt x="2655" y="1027"/>
                </a:lnTo>
                <a:lnTo>
                  <a:pt x="2653" y="1025"/>
                </a:lnTo>
                <a:lnTo>
                  <a:pt x="2653" y="1025"/>
                </a:lnTo>
                <a:lnTo>
                  <a:pt x="2655" y="1025"/>
                </a:lnTo>
                <a:lnTo>
                  <a:pt x="2653" y="1025"/>
                </a:lnTo>
                <a:close/>
                <a:moveTo>
                  <a:pt x="2628" y="1046"/>
                </a:moveTo>
                <a:lnTo>
                  <a:pt x="2628" y="1046"/>
                </a:lnTo>
                <a:lnTo>
                  <a:pt x="2628" y="1046"/>
                </a:lnTo>
                <a:lnTo>
                  <a:pt x="2628" y="1046"/>
                </a:lnTo>
                <a:lnTo>
                  <a:pt x="2630" y="1046"/>
                </a:lnTo>
                <a:lnTo>
                  <a:pt x="2630" y="1046"/>
                </a:lnTo>
                <a:lnTo>
                  <a:pt x="2632" y="1046"/>
                </a:lnTo>
                <a:lnTo>
                  <a:pt x="2632" y="1046"/>
                </a:lnTo>
                <a:lnTo>
                  <a:pt x="2630" y="1046"/>
                </a:lnTo>
                <a:lnTo>
                  <a:pt x="2628" y="1046"/>
                </a:lnTo>
                <a:close/>
                <a:moveTo>
                  <a:pt x="4727" y="1895"/>
                </a:moveTo>
                <a:lnTo>
                  <a:pt x="4727" y="1895"/>
                </a:lnTo>
                <a:lnTo>
                  <a:pt x="4725" y="1895"/>
                </a:lnTo>
                <a:lnTo>
                  <a:pt x="4725" y="1895"/>
                </a:lnTo>
                <a:lnTo>
                  <a:pt x="4725" y="1897"/>
                </a:lnTo>
                <a:lnTo>
                  <a:pt x="4725" y="1897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900"/>
                </a:lnTo>
                <a:lnTo>
                  <a:pt x="4727" y="1897"/>
                </a:lnTo>
                <a:lnTo>
                  <a:pt x="4727" y="1897"/>
                </a:lnTo>
                <a:lnTo>
                  <a:pt x="4727" y="1895"/>
                </a:lnTo>
                <a:lnTo>
                  <a:pt x="4727" y="1895"/>
                </a:lnTo>
                <a:close/>
                <a:moveTo>
                  <a:pt x="4124" y="1614"/>
                </a:moveTo>
                <a:lnTo>
                  <a:pt x="4124" y="1614"/>
                </a:lnTo>
                <a:lnTo>
                  <a:pt x="4121" y="1614"/>
                </a:lnTo>
                <a:lnTo>
                  <a:pt x="4121" y="1614"/>
                </a:lnTo>
                <a:lnTo>
                  <a:pt x="4119" y="1614"/>
                </a:lnTo>
                <a:lnTo>
                  <a:pt x="4117" y="1614"/>
                </a:lnTo>
                <a:lnTo>
                  <a:pt x="4117" y="1617"/>
                </a:lnTo>
                <a:lnTo>
                  <a:pt x="4117" y="1617"/>
                </a:lnTo>
                <a:lnTo>
                  <a:pt x="4119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7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1" y="1619"/>
                </a:lnTo>
                <a:lnTo>
                  <a:pt x="4124" y="1619"/>
                </a:lnTo>
                <a:lnTo>
                  <a:pt x="4124" y="1619"/>
                </a:lnTo>
                <a:lnTo>
                  <a:pt x="4124" y="1617"/>
                </a:lnTo>
                <a:lnTo>
                  <a:pt x="4124" y="1617"/>
                </a:lnTo>
                <a:lnTo>
                  <a:pt x="4124" y="1614"/>
                </a:lnTo>
                <a:lnTo>
                  <a:pt x="4124" y="1614"/>
                </a:lnTo>
                <a:close/>
                <a:moveTo>
                  <a:pt x="4134" y="1658"/>
                </a:moveTo>
                <a:lnTo>
                  <a:pt x="4132" y="1658"/>
                </a:lnTo>
                <a:lnTo>
                  <a:pt x="4130" y="1658"/>
                </a:lnTo>
                <a:lnTo>
                  <a:pt x="4130" y="1661"/>
                </a:lnTo>
                <a:lnTo>
                  <a:pt x="4132" y="1661"/>
                </a:lnTo>
                <a:lnTo>
                  <a:pt x="4134" y="1661"/>
                </a:lnTo>
                <a:lnTo>
                  <a:pt x="4134" y="1663"/>
                </a:lnTo>
                <a:lnTo>
                  <a:pt x="4136" y="1661"/>
                </a:lnTo>
                <a:lnTo>
                  <a:pt x="4138" y="1661"/>
                </a:lnTo>
                <a:lnTo>
                  <a:pt x="4138" y="1663"/>
                </a:lnTo>
                <a:lnTo>
                  <a:pt x="4140" y="1663"/>
                </a:lnTo>
                <a:lnTo>
                  <a:pt x="4140" y="1665"/>
                </a:lnTo>
                <a:lnTo>
                  <a:pt x="4140" y="1667"/>
                </a:lnTo>
                <a:lnTo>
                  <a:pt x="4142" y="1667"/>
                </a:lnTo>
                <a:lnTo>
                  <a:pt x="4142" y="1667"/>
                </a:lnTo>
                <a:lnTo>
                  <a:pt x="4142" y="1669"/>
                </a:lnTo>
                <a:lnTo>
                  <a:pt x="4142" y="1671"/>
                </a:lnTo>
                <a:lnTo>
                  <a:pt x="4142" y="1671"/>
                </a:lnTo>
                <a:lnTo>
                  <a:pt x="4144" y="1673"/>
                </a:lnTo>
                <a:lnTo>
                  <a:pt x="4147" y="1673"/>
                </a:lnTo>
                <a:lnTo>
                  <a:pt x="4149" y="1673"/>
                </a:lnTo>
                <a:lnTo>
                  <a:pt x="4149" y="1673"/>
                </a:lnTo>
                <a:lnTo>
                  <a:pt x="4151" y="1673"/>
                </a:lnTo>
                <a:lnTo>
                  <a:pt x="4151" y="1675"/>
                </a:lnTo>
                <a:lnTo>
                  <a:pt x="4151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5"/>
                </a:lnTo>
                <a:lnTo>
                  <a:pt x="4153" y="1673"/>
                </a:lnTo>
                <a:lnTo>
                  <a:pt x="4153" y="1673"/>
                </a:lnTo>
                <a:lnTo>
                  <a:pt x="4153" y="1669"/>
                </a:lnTo>
                <a:lnTo>
                  <a:pt x="4153" y="1669"/>
                </a:lnTo>
                <a:lnTo>
                  <a:pt x="4155" y="1669"/>
                </a:lnTo>
                <a:lnTo>
                  <a:pt x="4155" y="1669"/>
                </a:lnTo>
                <a:lnTo>
                  <a:pt x="4149" y="1667"/>
                </a:lnTo>
                <a:lnTo>
                  <a:pt x="4147" y="1663"/>
                </a:lnTo>
                <a:lnTo>
                  <a:pt x="4147" y="1658"/>
                </a:lnTo>
                <a:lnTo>
                  <a:pt x="4144" y="1656"/>
                </a:lnTo>
                <a:lnTo>
                  <a:pt x="4144" y="1656"/>
                </a:lnTo>
                <a:lnTo>
                  <a:pt x="4144" y="1654"/>
                </a:lnTo>
                <a:lnTo>
                  <a:pt x="4144" y="1654"/>
                </a:lnTo>
                <a:lnTo>
                  <a:pt x="4142" y="1654"/>
                </a:lnTo>
                <a:lnTo>
                  <a:pt x="4142" y="1652"/>
                </a:lnTo>
                <a:lnTo>
                  <a:pt x="4140" y="1652"/>
                </a:lnTo>
                <a:lnTo>
                  <a:pt x="4140" y="1652"/>
                </a:lnTo>
                <a:lnTo>
                  <a:pt x="4140" y="1654"/>
                </a:lnTo>
                <a:lnTo>
                  <a:pt x="4138" y="1656"/>
                </a:lnTo>
                <a:lnTo>
                  <a:pt x="4138" y="1654"/>
                </a:lnTo>
                <a:lnTo>
                  <a:pt x="4138" y="1654"/>
                </a:lnTo>
                <a:lnTo>
                  <a:pt x="4138" y="1652"/>
                </a:lnTo>
                <a:lnTo>
                  <a:pt x="4136" y="1654"/>
                </a:lnTo>
                <a:lnTo>
                  <a:pt x="4134" y="1654"/>
                </a:lnTo>
                <a:lnTo>
                  <a:pt x="4134" y="1654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6"/>
                </a:lnTo>
                <a:lnTo>
                  <a:pt x="4134" y="1658"/>
                </a:lnTo>
                <a:close/>
                <a:moveTo>
                  <a:pt x="4140" y="1589"/>
                </a:move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9"/>
                </a:lnTo>
                <a:lnTo>
                  <a:pt x="4140" y="1587"/>
                </a:lnTo>
                <a:lnTo>
                  <a:pt x="4140" y="1587"/>
                </a:lnTo>
                <a:lnTo>
                  <a:pt x="4140" y="1587"/>
                </a:lnTo>
                <a:lnTo>
                  <a:pt x="4138" y="1587"/>
                </a:lnTo>
                <a:lnTo>
                  <a:pt x="4138" y="1587"/>
                </a:lnTo>
                <a:lnTo>
                  <a:pt x="4138" y="1589"/>
                </a:lnTo>
                <a:lnTo>
                  <a:pt x="4138" y="1589"/>
                </a:lnTo>
                <a:lnTo>
                  <a:pt x="4138" y="1589"/>
                </a:lnTo>
                <a:lnTo>
                  <a:pt x="4140" y="1589"/>
                </a:lnTo>
                <a:close/>
                <a:moveTo>
                  <a:pt x="4151" y="1505"/>
                </a:move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3" y="1505"/>
                </a:lnTo>
                <a:lnTo>
                  <a:pt x="4151" y="1505"/>
                </a:lnTo>
                <a:close/>
                <a:moveTo>
                  <a:pt x="4124" y="1629"/>
                </a:moveTo>
                <a:lnTo>
                  <a:pt x="4121" y="1627"/>
                </a:lnTo>
                <a:lnTo>
                  <a:pt x="4121" y="1627"/>
                </a:lnTo>
                <a:lnTo>
                  <a:pt x="4124" y="1629"/>
                </a:lnTo>
                <a:lnTo>
                  <a:pt x="4124" y="1629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29"/>
                </a:lnTo>
                <a:close/>
                <a:moveTo>
                  <a:pt x="4147" y="1587"/>
                </a:move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5"/>
                </a:lnTo>
                <a:lnTo>
                  <a:pt x="4147" y="1587"/>
                </a:lnTo>
                <a:lnTo>
                  <a:pt x="4147" y="1587"/>
                </a:lnTo>
                <a:close/>
                <a:moveTo>
                  <a:pt x="4119" y="1638"/>
                </a:moveTo>
                <a:lnTo>
                  <a:pt x="4119" y="1638"/>
                </a:lnTo>
                <a:lnTo>
                  <a:pt x="4119" y="1638"/>
                </a:lnTo>
                <a:lnTo>
                  <a:pt x="4119" y="1638"/>
                </a:lnTo>
                <a:lnTo>
                  <a:pt x="4117" y="1638"/>
                </a:lnTo>
                <a:lnTo>
                  <a:pt x="4119" y="1640"/>
                </a:lnTo>
                <a:lnTo>
                  <a:pt x="4119" y="1640"/>
                </a:lnTo>
                <a:lnTo>
                  <a:pt x="4119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1" y="1640"/>
                </a:lnTo>
                <a:lnTo>
                  <a:pt x="4124" y="1638"/>
                </a:lnTo>
                <a:lnTo>
                  <a:pt x="4124" y="1638"/>
                </a:lnTo>
                <a:lnTo>
                  <a:pt x="4121" y="1635"/>
                </a:lnTo>
                <a:lnTo>
                  <a:pt x="4119" y="1638"/>
                </a:lnTo>
                <a:close/>
                <a:moveTo>
                  <a:pt x="4541" y="1088"/>
                </a:moveTo>
                <a:lnTo>
                  <a:pt x="4541" y="1086"/>
                </a:lnTo>
                <a:lnTo>
                  <a:pt x="4538" y="1086"/>
                </a:lnTo>
                <a:lnTo>
                  <a:pt x="4538" y="1086"/>
                </a:lnTo>
                <a:lnTo>
                  <a:pt x="4536" y="1088"/>
                </a:lnTo>
                <a:lnTo>
                  <a:pt x="4538" y="1088"/>
                </a:lnTo>
                <a:lnTo>
                  <a:pt x="4538" y="1088"/>
                </a:lnTo>
                <a:lnTo>
                  <a:pt x="4541" y="1088"/>
                </a:lnTo>
                <a:close/>
                <a:moveTo>
                  <a:pt x="4107" y="1635"/>
                </a:moveTo>
                <a:lnTo>
                  <a:pt x="4107" y="1635"/>
                </a:lnTo>
                <a:lnTo>
                  <a:pt x="4107" y="1635"/>
                </a:lnTo>
                <a:lnTo>
                  <a:pt x="4109" y="1638"/>
                </a:lnTo>
                <a:lnTo>
                  <a:pt x="4111" y="1635"/>
                </a:lnTo>
                <a:lnTo>
                  <a:pt x="4111" y="1635"/>
                </a:lnTo>
                <a:lnTo>
                  <a:pt x="4111" y="1635"/>
                </a:lnTo>
                <a:lnTo>
                  <a:pt x="4109" y="1635"/>
                </a:lnTo>
                <a:lnTo>
                  <a:pt x="4107" y="1635"/>
                </a:lnTo>
                <a:close/>
                <a:moveTo>
                  <a:pt x="4128" y="1635"/>
                </a:moveTo>
                <a:lnTo>
                  <a:pt x="4128" y="1635"/>
                </a:lnTo>
                <a:lnTo>
                  <a:pt x="4128" y="1635"/>
                </a:lnTo>
                <a:lnTo>
                  <a:pt x="4130" y="1635"/>
                </a:lnTo>
                <a:lnTo>
                  <a:pt x="4128" y="1635"/>
                </a:lnTo>
                <a:lnTo>
                  <a:pt x="4128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6" y="1633"/>
                </a:lnTo>
                <a:lnTo>
                  <a:pt x="4124" y="1631"/>
                </a:lnTo>
                <a:lnTo>
                  <a:pt x="4124" y="1631"/>
                </a:lnTo>
                <a:lnTo>
                  <a:pt x="4124" y="1631"/>
                </a:lnTo>
                <a:lnTo>
                  <a:pt x="4121" y="1631"/>
                </a:lnTo>
                <a:lnTo>
                  <a:pt x="4121" y="1633"/>
                </a:lnTo>
                <a:lnTo>
                  <a:pt x="4121" y="1633"/>
                </a:lnTo>
                <a:lnTo>
                  <a:pt x="4121" y="1633"/>
                </a:lnTo>
                <a:lnTo>
                  <a:pt x="4124" y="1635"/>
                </a:lnTo>
                <a:lnTo>
                  <a:pt x="4124" y="1633"/>
                </a:lnTo>
                <a:lnTo>
                  <a:pt x="4128" y="1635"/>
                </a:lnTo>
                <a:close/>
                <a:moveTo>
                  <a:pt x="4132" y="1726"/>
                </a:moveTo>
                <a:lnTo>
                  <a:pt x="4132" y="1726"/>
                </a:lnTo>
                <a:lnTo>
                  <a:pt x="4132" y="1726"/>
                </a:lnTo>
                <a:lnTo>
                  <a:pt x="4132" y="1726"/>
                </a:lnTo>
                <a:lnTo>
                  <a:pt x="4130" y="1726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26"/>
                </a:lnTo>
                <a:lnTo>
                  <a:pt x="4132" y="1726"/>
                </a:lnTo>
                <a:close/>
                <a:moveTo>
                  <a:pt x="4165" y="1673"/>
                </a:moveTo>
                <a:lnTo>
                  <a:pt x="4165" y="1673"/>
                </a:lnTo>
                <a:lnTo>
                  <a:pt x="4165" y="1675"/>
                </a:lnTo>
                <a:lnTo>
                  <a:pt x="4168" y="1675"/>
                </a:lnTo>
                <a:lnTo>
                  <a:pt x="4168" y="1677"/>
                </a:lnTo>
                <a:lnTo>
                  <a:pt x="4168" y="1677"/>
                </a:lnTo>
                <a:lnTo>
                  <a:pt x="4170" y="1677"/>
                </a:lnTo>
                <a:lnTo>
                  <a:pt x="4170" y="1675"/>
                </a:lnTo>
                <a:lnTo>
                  <a:pt x="4170" y="1675"/>
                </a:lnTo>
                <a:lnTo>
                  <a:pt x="4172" y="1675"/>
                </a:lnTo>
                <a:lnTo>
                  <a:pt x="4172" y="1677"/>
                </a:lnTo>
                <a:lnTo>
                  <a:pt x="4172" y="1677"/>
                </a:lnTo>
                <a:lnTo>
                  <a:pt x="4174" y="1677"/>
                </a:lnTo>
                <a:lnTo>
                  <a:pt x="4174" y="1677"/>
                </a:lnTo>
                <a:lnTo>
                  <a:pt x="4174" y="1675"/>
                </a:lnTo>
                <a:lnTo>
                  <a:pt x="4176" y="1675"/>
                </a:lnTo>
                <a:lnTo>
                  <a:pt x="4176" y="1673"/>
                </a:lnTo>
                <a:lnTo>
                  <a:pt x="4176" y="1671"/>
                </a:lnTo>
                <a:lnTo>
                  <a:pt x="4176" y="1669"/>
                </a:lnTo>
                <a:lnTo>
                  <a:pt x="4174" y="1669"/>
                </a:lnTo>
                <a:lnTo>
                  <a:pt x="4170" y="1667"/>
                </a:lnTo>
                <a:lnTo>
                  <a:pt x="4170" y="1667"/>
                </a:lnTo>
                <a:lnTo>
                  <a:pt x="4168" y="1669"/>
                </a:lnTo>
                <a:lnTo>
                  <a:pt x="4168" y="1671"/>
                </a:lnTo>
                <a:lnTo>
                  <a:pt x="4165" y="1671"/>
                </a:lnTo>
                <a:lnTo>
                  <a:pt x="4168" y="1673"/>
                </a:lnTo>
                <a:lnTo>
                  <a:pt x="4165" y="1673"/>
                </a:lnTo>
                <a:lnTo>
                  <a:pt x="4165" y="1673"/>
                </a:lnTo>
                <a:close/>
                <a:moveTo>
                  <a:pt x="4165" y="1673"/>
                </a:moveTo>
                <a:lnTo>
                  <a:pt x="4165" y="1671"/>
                </a:lnTo>
                <a:lnTo>
                  <a:pt x="4165" y="1671"/>
                </a:lnTo>
                <a:lnTo>
                  <a:pt x="4163" y="1671"/>
                </a:lnTo>
                <a:lnTo>
                  <a:pt x="4163" y="1673"/>
                </a:lnTo>
                <a:lnTo>
                  <a:pt x="4163" y="1673"/>
                </a:lnTo>
                <a:lnTo>
                  <a:pt x="4163" y="1673"/>
                </a:lnTo>
                <a:lnTo>
                  <a:pt x="4165" y="1673"/>
                </a:lnTo>
                <a:close/>
                <a:moveTo>
                  <a:pt x="4176" y="1577"/>
                </a:moveTo>
                <a:lnTo>
                  <a:pt x="4176" y="1577"/>
                </a:lnTo>
                <a:lnTo>
                  <a:pt x="4174" y="1579"/>
                </a:lnTo>
                <a:lnTo>
                  <a:pt x="4176" y="1579"/>
                </a:lnTo>
                <a:lnTo>
                  <a:pt x="4176" y="1579"/>
                </a:lnTo>
                <a:lnTo>
                  <a:pt x="4178" y="1577"/>
                </a:lnTo>
                <a:lnTo>
                  <a:pt x="4178" y="1575"/>
                </a:lnTo>
                <a:lnTo>
                  <a:pt x="4178" y="1575"/>
                </a:lnTo>
                <a:lnTo>
                  <a:pt x="4176" y="1573"/>
                </a:lnTo>
                <a:lnTo>
                  <a:pt x="4176" y="1570"/>
                </a:lnTo>
                <a:lnTo>
                  <a:pt x="4176" y="1570"/>
                </a:lnTo>
                <a:lnTo>
                  <a:pt x="4172" y="1573"/>
                </a:lnTo>
                <a:lnTo>
                  <a:pt x="4172" y="1575"/>
                </a:lnTo>
                <a:lnTo>
                  <a:pt x="4174" y="1575"/>
                </a:lnTo>
                <a:lnTo>
                  <a:pt x="4174" y="1577"/>
                </a:lnTo>
                <a:lnTo>
                  <a:pt x="4176" y="1577"/>
                </a:lnTo>
                <a:lnTo>
                  <a:pt x="4176" y="1577"/>
                </a:lnTo>
                <a:lnTo>
                  <a:pt x="4176" y="1577"/>
                </a:lnTo>
                <a:close/>
                <a:moveTo>
                  <a:pt x="4186" y="1614"/>
                </a:moveTo>
                <a:lnTo>
                  <a:pt x="4186" y="1614"/>
                </a:lnTo>
                <a:lnTo>
                  <a:pt x="4186" y="1619"/>
                </a:lnTo>
                <a:lnTo>
                  <a:pt x="4186" y="1621"/>
                </a:lnTo>
                <a:lnTo>
                  <a:pt x="4186" y="1623"/>
                </a:lnTo>
                <a:lnTo>
                  <a:pt x="4186" y="1627"/>
                </a:lnTo>
                <a:lnTo>
                  <a:pt x="4189" y="1627"/>
                </a:lnTo>
                <a:lnTo>
                  <a:pt x="4189" y="1629"/>
                </a:lnTo>
                <a:lnTo>
                  <a:pt x="4189" y="1629"/>
                </a:lnTo>
                <a:lnTo>
                  <a:pt x="4191" y="1629"/>
                </a:lnTo>
                <a:lnTo>
                  <a:pt x="4191" y="1631"/>
                </a:lnTo>
                <a:lnTo>
                  <a:pt x="4191" y="1631"/>
                </a:lnTo>
                <a:lnTo>
                  <a:pt x="4191" y="1631"/>
                </a:lnTo>
                <a:lnTo>
                  <a:pt x="4189" y="1633"/>
                </a:lnTo>
                <a:lnTo>
                  <a:pt x="4189" y="1633"/>
                </a:lnTo>
                <a:lnTo>
                  <a:pt x="4189" y="1635"/>
                </a:lnTo>
                <a:lnTo>
                  <a:pt x="4189" y="1638"/>
                </a:lnTo>
                <a:lnTo>
                  <a:pt x="4189" y="1638"/>
                </a:lnTo>
                <a:lnTo>
                  <a:pt x="4189" y="1638"/>
                </a:lnTo>
                <a:lnTo>
                  <a:pt x="4191" y="1640"/>
                </a:lnTo>
                <a:lnTo>
                  <a:pt x="4193" y="1640"/>
                </a:lnTo>
                <a:lnTo>
                  <a:pt x="4193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2"/>
                </a:lnTo>
                <a:lnTo>
                  <a:pt x="4191" y="1644"/>
                </a:lnTo>
                <a:lnTo>
                  <a:pt x="4191" y="1644"/>
                </a:lnTo>
                <a:lnTo>
                  <a:pt x="4193" y="1644"/>
                </a:lnTo>
                <a:lnTo>
                  <a:pt x="4197" y="1644"/>
                </a:lnTo>
                <a:lnTo>
                  <a:pt x="4199" y="1646"/>
                </a:lnTo>
                <a:lnTo>
                  <a:pt x="4199" y="1648"/>
                </a:lnTo>
                <a:lnTo>
                  <a:pt x="4201" y="1648"/>
                </a:lnTo>
                <a:lnTo>
                  <a:pt x="4201" y="1650"/>
                </a:lnTo>
                <a:lnTo>
                  <a:pt x="4201" y="1652"/>
                </a:lnTo>
                <a:lnTo>
                  <a:pt x="4201" y="1652"/>
                </a:lnTo>
                <a:lnTo>
                  <a:pt x="4201" y="1654"/>
                </a:lnTo>
                <a:lnTo>
                  <a:pt x="4201" y="1656"/>
                </a:lnTo>
                <a:lnTo>
                  <a:pt x="4201" y="1658"/>
                </a:lnTo>
                <a:lnTo>
                  <a:pt x="4203" y="1658"/>
                </a:lnTo>
                <a:lnTo>
                  <a:pt x="4203" y="1661"/>
                </a:lnTo>
                <a:lnTo>
                  <a:pt x="4203" y="1663"/>
                </a:lnTo>
                <a:lnTo>
                  <a:pt x="4205" y="1669"/>
                </a:lnTo>
                <a:lnTo>
                  <a:pt x="4205" y="1673"/>
                </a:lnTo>
                <a:lnTo>
                  <a:pt x="4205" y="1673"/>
                </a:lnTo>
                <a:lnTo>
                  <a:pt x="4205" y="1673"/>
                </a:lnTo>
                <a:lnTo>
                  <a:pt x="4207" y="1673"/>
                </a:lnTo>
                <a:lnTo>
                  <a:pt x="4207" y="1673"/>
                </a:lnTo>
                <a:lnTo>
                  <a:pt x="4209" y="1673"/>
                </a:lnTo>
                <a:lnTo>
                  <a:pt x="4212" y="1675"/>
                </a:lnTo>
                <a:lnTo>
                  <a:pt x="4212" y="1675"/>
                </a:lnTo>
                <a:lnTo>
                  <a:pt x="4212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3"/>
                </a:lnTo>
                <a:lnTo>
                  <a:pt x="4214" y="1675"/>
                </a:lnTo>
                <a:lnTo>
                  <a:pt x="4216" y="1675"/>
                </a:lnTo>
                <a:lnTo>
                  <a:pt x="4216" y="1675"/>
                </a:lnTo>
                <a:lnTo>
                  <a:pt x="4220" y="1673"/>
                </a:lnTo>
                <a:lnTo>
                  <a:pt x="4222" y="1673"/>
                </a:lnTo>
                <a:lnTo>
                  <a:pt x="4222" y="1673"/>
                </a:lnTo>
                <a:lnTo>
                  <a:pt x="4224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6" y="1673"/>
                </a:lnTo>
                <a:lnTo>
                  <a:pt x="4228" y="1675"/>
                </a:lnTo>
                <a:lnTo>
                  <a:pt x="4228" y="1675"/>
                </a:lnTo>
                <a:lnTo>
                  <a:pt x="4228" y="1679"/>
                </a:lnTo>
                <a:lnTo>
                  <a:pt x="4228" y="1679"/>
                </a:lnTo>
                <a:lnTo>
                  <a:pt x="4228" y="1682"/>
                </a:lnTo>
                <a:lnTo>
                  <a:pt x="4228" y="1682"/>
                </a:lnTo>
                <a:lnTo>
                  <a:pt x="4228" y="1682"/>
                </a:lnTo>
                <a:lnTo>
                  <a:pt x="4230" y="1682"/>
                </a:lnTo>
                <a:lnTo>
                  <a:pt x="4233" y="1679"/>
                </a:lnTo>
                <a:lnTo>
                  <a:pt x="4235" y="1679"/>
                </a:lnTo>
                <a:lnTo>
                  <a:pt x="4237" y="1679"/>
                </a:lnTo>
                <a:lnTo>
                  <a:pt x="4239" y="1679"/>
                </a:lnTo>
                <a:lnTo>
                  <a:pt x="4241" y="1679"/>
                </a:lnTo>
                <a:lnTo>
                  <a:pt x="4245" y="1677"/>
                </a:lnTo>
                <a:lnTo>
                  <a:pt x="4245" y="1673"/>
                </a:lnTo>
                <a:lnTo>
                  <a:pt x="4249" y="1677"/>
                </a:lnTo>
                <a:lnTo>
                  <a:pt x="4249" y="1677"/>
                </a:lnTo>
                <a:lnTo>
                  <a:pt x="4251" y="1677"/>
                </a:lnTo>
                <a:lnTo>
                  <a:pt x="4251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7"/>
                </a:lnTo>
                <a:lnTo>
                  <a:pt x="4253" y="1679"/>
                </a:lnTo>
                <a:lnTo>
                  <a:pt x="4253" y="1679"/>
                </a:lnTo>
                <a:lnTo>
                  <a:pt x="4256" y="1682"/>
                </a:lnTo>
                <a:lnTo>
                  <a:pt x="4256" y="1682"/>
                </a:lnTo>
                <a:lnTo>
                  <a:pt x="4258" y="1679"/>
                </a:lnTo>
                <a:lnTo>
                  <a:pt x="4260" y="1677"/>
                </a:lnTo>
                <a:lnTo>
                  <a:pt x="4262" y="1677"/>
                </a:lnTo>
                <a:lnTo>
                  <a:pt x="4262" y="1679"/>
                </a:lnTo>
                <a:lnTo>
                  <a:pt x="4262" y="1679"/>
                </a:lnTo>
                <a:lnTo>
                  <a:pt x="4262" y="1679"/>
                </a:lnTo>
                <a:lnTo>
                  <a:pt x="4264" y="1679"/>
                </a:lnTo>
                <a:lnTo>
                  <a:pt x="4264" y="1677"/>
                </a:lnTo>
                <a:lnTo>
                  <a:pt x="4264" y="1679"/>
                </a:lnTo>
                <a:lnTo>
                  <a:pt x="4264" y="1679"/>
                </a:lnTo>
                <a:lnTo>
                  <a:pt x="4264" y="1682"/>
                </a:lnTo>
                <a:lnTo>
                  <a:pt x="4266" y="1682"/>
                </a:lnTo>
                <a:lnTo>
                  <a:pt x="4266" y="1682"/>
                </a:lnTo>
                <a:lnTo>
                  <a:pt x="4266" y="1679"/>
                </a:lnTo>
                <a:lnTo>
                  <a:pt x="4266" y="1682"/>
                </a:lnTo>
                <a:lnTo>
                  <a:pt x="4268" y="1684"/>
                </a:lnTo>
                <a:lnTo>
                  <a:pt x="4268" y="1690"/>
                </a:lnTo>
                <a:lnTo>
                  <a:pt x="4268" y="1690"/>
                </a:lnTo>
                <a:lnTo>
                  <a:pt x="4270" y="1692"/>
                </a:lnTo>
                <a:lnTo>
                  <a:pt x="4277" y="1688"/>
                </a:lnTo>
                <a:lnTo>
                  <a:pt x="4287" y="1684"/>
                </a:lnTo>
                <a:lnTo>
                  <a:pt x="4289" y="1682"/>
                </a:lnTo>
                <a:lnTo>
                  <a:pt x="4289" y="1679"/>
                </a:lnTo>
                <a:lnTo>
                  <a:pt x="4289" y="1679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7"/>
                </a:lnTo>
                <a:lnTo>
                  <a:pt x="4291" y="1675"/>
                </a:lnTo>
                <a:lnTo>
                  <a:pt x="4291" y="1675"/>
                </a:lnTo>
                <a:lnTo>
                  <a:pt x="4291" y="1673"/>
                </a:lnTo>
                <a:lnTo>
                  <a:pt x="4291" y="1673"/>
                </a:lnTo>
                <a:lnTo>
                  <a:pt x="4291" y="1673"/>
                </a:lnTo>
                <a:lnTo>
                  <a:pt x="4293" y="1673"/>
                </a:lnTo>
                <a:lnTo>
                  <a:pt x="4293" y="1673"/>
                </a:lnTo>
                <a:lnTo>
                  <a:pt x="4293" y="1671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9"/>
                </a:lnTo>
                <a:lnTo>
                  <a:pt x="4293" y="1667"/>
                </a:lnTo>
                <a:lnTo>
                  <a:pt x="4293" y="1667"/>
                </a:lnTo>
                <a:lnTo>
                  <a:pt x="4293" y="1667"/>
                </a:lnTo>
                <a:lnTo>
                  <a:pt x="4295" y="1667"/>
                </a:lnTo>
                <a:lnTo>
                  <a:pt x="4295" y="1667"/>
                </a:lnTo>
                <a:lnTo>
                  <a:pt x="4295" y="1665"/>
                </a:lnTo>
                <a:lnTo>
                  <a:pt x="4295" y="1665"/>
                </a:lnTo>
                <a:lnTo>
                  <a:pt x="4295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3" y="1663"/>
                </a:lnTo>
                <a:lnTo>
                  <a:pt x="4295" y="1661"/>
                </a:lnTo>
                <a:lnTo>
                  <a:pt x="4295" y="1658"/>
                </a:lnTo>
                <a:lnTo>
                  <a:pt x="4295" y="1658"/>
                </a:lnTo>
                <a:lnTo>
                  <a:pt x="4295" y="1656"/>
                </a:lnTo>
                <a:lnTo>
                  <a:pt x="4293" y="1656"/>
                </a:lnTo>
                <a:lnTo>
                  <a:pt x="4291" y="1656"/>
                </a:lnTo>
                <a:lnTo>
                  <a:pt x="4293" y="1656"/>
                </a:lnTo>
                <a:lnTo>
                  <a:pt x="4293" y="1656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4"/>
                </a:lnTo>
                <a:lnTo>
                  <a:pt x="4295" y="1652"/>
                </a:lnTo>
                <a:lnTo>
                  <a:pt x="4297" y="1652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50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6"/>
                </a:lnTo>
                <a:lnTo>
                  <a:pt x="4300" y="1646"/>
                </a:lnTo>
                <a:lnTo>
                  <a:pt x="4300" y="1648"/>
                </a:lnTo>
                <a:lnTo>
                  <a:pt x="4300" y="1648"/>
                </a:lnTo>
                <a:lnTo>
                  <a:pt x="4300" y="1648"/>
                </a:lnTo>
                <a:lnTo>
                  <a:pt x="4302" y="1648"/>
                </a:lnTo>
                <a:lnTo>
                  <a:pt x="4304" y="1648"/>
                </a:lnTo>
                <a:lnTo>
                  <a:pt x="4304" y="1648"/>
                </a:lnTo>
                <a:lnTo>
                  <a:pt x="4306" y="1646"/>
                </a:lnTo>
                <a:lnTo>
                  <a:pt x="4306" y="1644"/>
                </a:lnTo>
                <a:lnTo>
                  <a:pt x="4308" y="1644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2"/>
                </a:lnTo>
                <a:lnTo>
                  <a:pt x="4310" y="1640"/>
                </a:lnTo>
                <a:lnTo>
                  <a:pt x="4310" y="1635"/>
                </a:lnTo>
                <a:lnTo>
                  <a:pt x="4310" y="1633"/>
                </a:lnTo>
                <a:lnTo>
                  <a:pt x="4310" y="1627"/>
                </a:lnTo>
                <a:lnTo>
                  <a:pt x="4310" y="1627"/>
                </a:lnTo>
                <a:lnTo>
                  <a:pt x="4314" y="1621"/>
                </a:lnTo>
                <a:lnTo>
                  <a:pt x="4314" y="1621"/>
                </a:lnTo>
                <a:lnTo>
                  <a:pt x="4314" y="1621"/>
                </a:lnTo>
                <a:lnTo>
                  <a:pt x="4316" y="1619"/>
                </a:lnTo>
                <a:lnTo>
                  <a:pt x="4316" y="1619"/>
                </a:lnTo>
                <a:lnTo>
                  <a:pt x="4316" y="1617"/>
                </a:lnTo>
                <a:lnTo>
                  <a:pt x="4316" y="1617"/>
                </a:lnTo>
                <a:lnTo>
                  <a:pt x="4316" y="1614"/>
                </a:lnTo>
                <a:lnTo>
                  <a:pt x="4318" y="1617"/>
                </a:lnTo>
                <a:lnTo>
                  <a:pt x="4318" y="1619"/>
                </a:lnTo>
                <a:lnTo>
                  <a:pt x="4321" y="1619"/>
                </a:lnTo>
                <a:lnTo>
                  <a:pt x="4323" y="1619"/>
                </a:lnTo>
                <a:lnTo>
                  <a:pt x="4325" y="1619"/>
                </a:lnTo>
                <a:lnTo>
                  <a:pt x="4329" y="1619"/>
                </a:lnTo>
                <a:lnTo>
                  <a:pt x="4331" y="1619"/>
                </a:lnTo>
                <a:lnTo>
                  <a:pt x="4331" y="1617"/>
                </a:lnTo>
                <a:lnTo>
                  <a:pt x="4331" y="1617"/>
                </a:lnTo>
                <a:lnTo>
                  <a:pt x="4329" y="1614"/>
                </a:lnTo>
                <a:lnTo>
                  <a:pt x="4327" y="1612"/>
                </a:lnTo>
                <a:lnTo>
                  <a:pt x="4325" y="1610"/>
                </a:lnTo>
                <a:lnTo>
                  <a:pt x="4318" y="1608"/>
                </a:lnTo>
                <a:lnTo>
                  <a:pt x="4318" y="1606"/>
                </a:lnTo>
                <a:lnTo>
                  <a:pt x="4316" y="1604"/>
                </a:lnTo>
                <a:lnTo>
                  <a:pt x="4314" y="1602"/>
                </a:lnTo>
                <a:lnTo>
                  <a:pt x="4314" y="1602"/>
                </a:lnTo>
                <a:lnTo>
                  <a:pt x="4314" y="1602"/>
                </a:lnTo>
                <a:lnTo>
                  <a:pt x="4316" y="1602"/>
                </a:lnTo>
                <a:lnTo>
                  <a:pt x="4316" y="1602"/>
                </a:lnTo>
                <a:lnTo>
                  <a:pt x="4316" y="1600"/>
                </a:lnTo>
                <a:lnTo>
                  <a:pt x="4318" y="1600"/>
                </a:lnTo>
                <a:lnTo>
                  <a:pt x="4318" y="1598"/>
                </a:lnTo>
                <a:lnTo>
                  <a:pt x="4318" y="1598"/>
                </a:lnTo>
                <a:lnTo>
                  <a:pt x="4318" y="1598"/>
                </a:lnTo>
                <a:lnTo>
                  <a:pt x="4316" y="1596"/>
                </a:lnTo>
                <a:lnTo>
                  <a:pt x="4314" y="1593"/>
                </a:lnTo>
                <a:lnTo>
                  <a:pt x="4314" y="1591"/>
                </a:lnTo>
                <a:lnTo>
                  <a:pt x="4314" y="1591"/>
                </a:lnTo>
                <a:lnTo>
                  <a:pt x="4312" y="1591"/>
                </a:lnTo>
                <a:lnTo>
                  <a:pt x="4312" y="1591"/>
                </a:lnTo>
                <a:lnTo>
                  <a:pt x="4312" y="1589"/>
                </a:lnTo>
                <a:lnTo>
                  <a:pt x="4312" y="1589"/>
                </a:lnTo>
                <a:lnTo>
                  <a:pt x="4312" y="1589"/>
                </a:lnTo>
                <a:lnTo>
                  <a:pt x="4310" y="1589"/>
                </a:lnTo>
                <a:lnTo>
                  <a:pt x="4312" y="1589"/>
                </a:lnTo>
                <a:lnTo>
                  <a:pt x="4312" y="1587"/>
                </a:lnTo>
                <a:lnTo>
                  <a:pt x="4312" y="1587"/>
                </a:lnTo>
                <a:lnTo>
                  <a:pt x="4310" y="1587"/>
                </a:lnTo>
                <a:lnTo>
                  <a:pt x="4310" y="1587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5"/>
                </a:lnTo>
                <a:lnTo>
                  <a:pt x="4308" y="1583"/>
                </a:lnTo>
                <a:lnTo>
                  <a:pt x="4308" y="1581"/>
                </a:lnTo>
                <a:lnTo>
                  <a:pt x="4306" y="1579"/>
                </a:lnTo>
                <a:lnTo>
                  <a:pt x="4304" y="1579"/>
                </a:lnTo>
                <a:lnTo>
                  <a:pt x="4304" y="1579"/>
                </a:lnTo>
                <a:lnTo>
                  <a:pt x="4306" y="1579"/>
                </a:lnTo>
                <a:lnTo>
                  <a:pt x="4306" y="1579"/>
                </a:lnTo>
                <a:lnTo>
                  <a:pt x="4310" y="1579"/>
                </a:lnTo>
                <a:lnTo>
                  <a:pt x="4310" y="1579"/>
                </a:lnTo>
                <a:lnTo>
                  <a:pt x="4310" y="1577"/>
                </a:lnTo>
                <a:lnTo>
                  <a:pt x="4310" y="1579"/>
                </a:lnTo>
                <a:lnTo>
                  <a:pt x="4312" y="1579"/>
                </a:lnTo>
                <a:lnTo>
                  <a:pt x="4312" y="1579"/>
                </a:lnTo>
                <a:lnTo>
                  <a:pt x="4314" y="1579"/>
                </a:lnTo>
                <a:lnTo>
                  <a:pt x="4314" y="1577"/>
                </a:lnTo>
                <a:lnTo>
                  <a:pt x="4314" y="1577"/>
                </a:lnTo>
                <a:lnTo>
                  <a:pt x="4314" y="1577"/>
                </a:lnTo>
                <a:lnTo>
                  <a:pt x="4312" y="1575"/>
                </a:lnTo>
                <a:lnTo>
                  <a:pt x="4310" y="1575"/>
                </a:lnTo>
                <a:lnTo>
                  <a:pt x="4310" y="1575"/>
                </a:lnTo>
                <a:lnTo>
                  <a:pt x="4310" y="1573"/>
                </a:lnTo>
                <a:lnTo>
                  <a:pt x="4310" y="1573"/>
                </a:lnTo>
                <a:lnTo>
                  <a:pt x="4310" y="1570"/>
                </a:lnTo>
                <a:lnTo>
                  <a:pt x="4312" y="1570"/>
                </a:lnTo>
                <a:lnTo>
                  <a:pt x="4312" y="1568"/>
                </a:lnTo>
                <a:lnTo>
                  <a:pt x="4312" y="1568"/>
                </a:lnTo>
                <a:lnTo>
                  <a:pt x="4314" y="1568"/>
                </a:lnTo>
                <a:lnTo>
                  <a:pt x="4316" y="1570"/>
                </a:lnTo>
                <a:lnTo>
                  <a:pt x="4316" y="1570"/>
                </a:lnTo>
                <a:lnTo>
                  <a:pt x="4318" y="1570"/>
                </a:lnTo>
                <a:lnTo>
                  <a:pt x="4321" y="1568"/>
                </a:lnTo>
                <a:lnTo>
                  <a:pt x="4323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5" y="1568"/>
                </a:lnTo>
                <a:lnTo>
                  <a:pt x="4327" y="1566"/>
                </a:lnTo>
                <a:lnTo>
                  <a:pt x="4325" y="1566"/>
                </a:lnTo>
                <a:lnTo>
                  <a:pt x="4323" y="1564"/>
                </a:lnTo>
                <a:lnTo>
                  <a:pt x="4321" y="1562"/>
                </a:lnTo>
                <a:lnTo>
                  <a:pt x="4321" y="1560"/>
                </a:lnTo>
                <a:lnTo>
                  <a:pt x="4323" y="1560"/>
                </a:lnTo>
                <a:lnTo>
                  <a:pt x="4323" y="1560"/>
                </a:lnTo>
                <a:lnTo>
                  <a:pt x="4325" y="1560"/>
                </a:lnTo>
                <a:lnTo>
                  <a:pt x="4327" y="1560"/>
                </a:lnTo>
                <a:lnTo>
                  <a:pt x="4331" y="1560"/>
                </a:lnTo>
                <a:lnTo>
                  <a:pt x="4333" y="1558"/>
                </a:lnTo>
                <a:lnTo>
                  <a:pt x="4335" y="1558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6"/>
                </a:lnTo>
                <a:lnTo>
                  <a:pt x="4335" y="1554"/>
                </a:lnTo>
                <a:lnTo>
                  <a:pt x="4335" y="1554"/>
                </a:lnTo>
                <a:lnTo>
                  <a:pt x="4335" y="1554"/>
                </a:lnTo>
                <a:lnTo>
                  <a:pt x="4333" y="1554"/>
                </a:lnTo>
                <a:lnTo>
                  <a:pt x="4331" y="1554"/>
                </a:lnTo>
                <a:lnTo>
                  <a:pt x="4331" y="1554"/>
                </a:lnTo>
                <a:lnTo>
                  <a:pt x="4327" y="1552"/>
                </a:lnTo>
                <a:lnTo>
                  <a:pt x="4327" y="1552"/>
                </a:lnTo>
                <a:lnTo>
                  <a:pt x="4325" y="1549"/>
                </a:lnTo>
                <a:lnTo>
                  <a:pt x="4325" y="1549"/>
                </a:lnTo>
                <a:lnTo>
                  <a:pt x="4325" y="1547"/>
                </a:lnTo>
                <a:lnTo>
                  <a:pt x="4323" y="1547"/>
                </a:lnTo>
                <a:lnTo>
                  <a:pt x="4321" y="1547"/>
                </a:lnTo>
                <a:lnTo>
                  <a:pt x="4321" y="1547"/>
                </a:lnTo>
                <a:lnTo>
                  <a:pt x="4318" y="1549"/>
                </a:lnTo>
                <a:lnTo>
                  <a:pt x="4318" y="1549"/>
                </a:lnTo>
                <a:lnTo>
                  <a:pt x="4316" y="1549"/>
                </a:lnTo>
                <a:lnTo>
                  <a:pt x="4316" y="1547"/>
                </a:lnTo>
                <a:lnTo>
                  <a:pt x="4316" y="1547"/>
                </a:lnTo>
                <a:lnTo>
                  <a:pt x="4318" y="1547"/>
                </a:lnTo>
                <a:lnTo>
                  <a:pt x="4318" y="1547"/>
                </a:lnTo>
                <a:lnTo>
                  <a:pt x="4318" y="1545"/>
                </a:lnTo>
                <a:lnTo>
                  <a:pt x="4316" y="1543"/>
                </a:lnTo>
                <a:lnTo>
                  <a:pt x="4316" y="1545"/>
                </a:lnTo>
                <a:lnTo>
                  <a:pt x="4314" y="1545"/>
                </a:lnTo>
                <a:lnTo>
                  <a:pt x="4310" y="1547"/>
                </a:lnTo>
                <a:lnTo>
                  <a:pt x="4312" y="1545"/>
                </a:lnTo>
                <a:lnTo>
                  <a:pt x="4312" y="1545"/>
                </a:lnTo>
                <a:lnTo>
                  <a:pt x="4312" y="1543"/>
                </a:lnTo>
                <a:lnTo>
                  <a:pt x="4312" y="1541"/>
                </a:lnTo>
                <a:lnTo>
                  <a:pt x="4312" y="1541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9"/>
                </a:lnTo>
                <a:lnTo>
                  <a:pt x="4312" y="1537"/>
                </a:lnTo>
                <a:lnTo>
                  <a:pt x="4310" y="1537"/>
                </a:lnTo>
                <a:lnTo>
                  <a:pt x="4308" y="1537"/>
                </a:lnTo>
                <a:lnTo>
                  <a:pt x="4308" y="1535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3"/>
                </a:lnTo>
                <a:lnTo>
                  <a:pt x="4306" y="1531"/>
                </a:lnTo>
                <a:lnTo>
                  <a:pt x="4304" y="1531"/>
                </a:lnTo>
                <a:lnTo>
                  <a:pt x="4304" y="1533"/>
                </a:lnTo>
                <a:lnTo>
                  <a:pt x="4304" y="1533"/>
                </a:lnTo>
                <a:lnTo>
                  <a:pt x="4302" y="1535"/>
                </a:lnTo>
                <a:lnTo>
                  <a:pt x="4300" y="1537"/>
                </a:lnTo>
                <a:lnTo>
                  <a:pt x="4300" y="1537"/>
                </a:lnTo>
                <a:lnTo>
                  <a:pt x="4300" y="1535"/>
                </a:lnTo>
                <a:lnTo>
                  <a:pt x="4300" y="1535"/>
                </a:lnTo>
                <a:lnTo>
                  <a:pt x="4300" y="1533"/>
                </a:lnTo>
                <a:lnTo>
                  <a:pt x="4300" y="1531"/>
                </a:lnTo>
                <a:lnTo>
                  <a:pt x="4300" y="1531"/>
                </a:lnTo>
                <a:lnTo>
                  <a:pt x="4300" y="1531"/>
                </a:lnTo>
                <a:lnTo>
                  <a:pt x="4295" y="1537"/>
                </a:lnTo>
                <a:lnTo>
                  <a:pt x="4295" y="1537"/>
                </a:lnTo>
                <a:lnTo>
                  <a:pt x="4291" y="1543"/>
                </a:lnTo>
                <a:lnTo>
                  <a:pt x="4289" y="1545"/>
                </a:lnTo>
                <a:lnTo>
                  <a:pt x="4289" y="1547"/>
                </a:lnTo>
                <a:lnTo>
                  <a:pt x="4287" y="1549"/>
                </a:lnTo>
                <a:lnTo>
                  <a:pt x="4287" y="1549"/>
                </a:lnTo>
                <a:lnTo>
                  <a:pt x="4285" y="1552"/>
                </a:lnTo>
                <a:lnTo>
                  <a:pt x="4285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3" y="1552"/>
                </a:lnTo>
                <a:lnTo>
                  <a:pt x="4281" y="1554"/>
                </a:lnTo>
                <a:lnTo>
                  <a:pt x="4281" y="1554"/>
                </a:lnTo>
                <a:lnTo>
                  <a:pt x="4281" y="1556"/>
                </a:lnTo>
                <a:lnTo>
                  <a:pt x="4283" y="1556"/>
                </a:lnTo>
                <a:lnTo>
                  <a:pt x="4283" y="1558"/>
                </a:lnTo>
                <a:lnTo>
                  <a:pt x="4281" y="1558"/>
                </a:lnTo>
                <a:lnTo>
                  <a:pt x="4281" y="1560"/>
                </a:lnTo>
                <a:lnTo>
                  <a:pt x="4279" y="1560"/>
                </a:lnTo>
                <a:lnTo>
                  <a:pt x="4277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4" y="1560"/>
                </a:lnTo>
                <a:lnTo>
                  <a:pt x="4272" y="1560"/>
                </a:lnTo>
                <a:lnTo>
                  <a:pt x="4270" y="1562"/>
                </a:lnTo>
                <a:lnTo>
                  <a:pt x="4268" y="1562"/>
                </a:lnTo>
                <a:lnTo>
                  <a:pt x="4268" y="1564"/>
                </a:lnTo>
                <a:lnTo>
                  <a:pt x="4266" y="1564"/>
                </a:lnTo>
                <a:lnTo>
                  <a:pt x="4264" y="1564"/>
                </a:lnTo>
                <a:lnTo>
                  <a:pt x="4262" y="1566"/>
                </a:lnTo>
                <a:lnTo>
                  <a:pt x="4260" y="1564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6"/>
                </a:lnTo>
                <a:lnTo>
                  <a:pt x="4260" y="1568"/>
                </a:lnTo>
                <a:lnTo>
                  <a:pt x="4258" y="1570"/>
                </a:lnTo>
                <a:lnTo>
                  <a:pt x="4258" y="1570"/>
                </a:lnTo>
                <a:lnTo>
                  <a:pt x="4256" y="1575"/>
                </a:lnTo>
                <a:lnTo>
                  <a:pt x="4251" y="1577"/>
                </a:lnTo>
                <a:lnTo>
                  <a:pt x="4249" y="1581"/>
                </a:lnTo>
                <a:lnTo>
                  <a:pt x="4247" y="1583"/>
                </a:lnTo>
                <a:lnTo>
                  <a:pt x="4245" y="1585"/>
                </a:lnTo>
                <a:lnTo>
                  <a:pt x="4245" y="1585"/>
                </a:lnTo>
                <a:lnTo>
                  <a:pt x="4243" y="1587"/>
                </a:lnTo>
                <a:lnTo>
                  <a:pt x="4241" y="1587"/>
                </a:lnTo>
                <a:lnTo>
                  <a:pt x="4233" y="1589"/>
                </a:lnTo>
                <a:lnTo>
                  <a:pt x="4226" y="1589"/>
                </a:lnTo>
                <a:lnTo>
                  <a:pt x="4224" y="1591"/>
                </a:lnTo>
                <a:lnTo>
                  <a:pt x="4224" y="1591"/>
                </a:lnTo>
                <a:lnTo>
                  <a:pt x="4222" y="1593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8"/>
                </a:lnTo>
                <a:lnTo>
                  <a:pt x="4222" y="1598"/>
                </a:lnTo>
                <a:lnTo>
                  <a:pt x="4220" y="1598"/>
                </a:lnTo>
                <a:lnTo>
                  <a:pt x="4220" y="1598"/>
                </a:lnTo>
                <a:lnTo>
                  <a:pt x="4220" y="1596"/>
                </a:lnTo>
                <a:lnTo>
                  <a:pt x="4218" y="1598"/>
                </a:lnTo>
                <a:lnTo>
                  <a:pt x="4218" y="1598"/>
                </a:lnTo>
                <a:lnTo>
                  <a:pt x="4218" y="1600"/>
                </a:lnTo>
                <a:lnTo>
                  <a:pt x="4220" y="1600"/>
                </a:lnTo>
                <a:lnTo>
                  <a:pt x="4220" y="1602"/>
                </a:lnTo>
                <a:lnTo>
                  <a:pt x="4218" y="1602"/>
                </a:lnTo>
                <a:lnTo>
                  <a:pt x="4218" y="1604"/>
                </a:lnTo>
                <a:lnTo>
                  <a:pt x="4218" y="1606"/>
                </a:lnTo>
                <a:lnTo>
                  <a:pt x="4218" y="1606"/>
                </a:lnTo>
                <a:lnTo>
                  <a:pt x="4216" y="1608"/>
                </a:lnTo>
                <a:lnTo>
                  <a:pt x="4216" y="1608"/>
                </a:lnTo>
                <a:lnTo>
                  <a:pt x="4216" y="1610"/>
                </a:lnTo>
                <a:lnTo>
                  <a:pt x="4218" y="1610"/>
                </a:lnTo>
                <a:lnTo>
                  <a:pt x="4220" y="1610"/>
                </a:lnTo>
                <a:lnTo>
                  <a:pt x="4218" y="1610"/>
                </a:lnTo>
                <a:lnTo>
                  <a:pt x="4218" y="1610"/>
                </a:lnTo>
                <a:lnTo>
                  <a:pt x="4216" y="1610"/>
                </a:lnTo>
                <a:lnTo>
                  <a:pt x="4214" y="1608"/>
                </a:lnTo>
                <a:lnTo>
                  <a:pt x="4214" y="1610"/>
                </a:lnTo>
                <a:lnTo>
                  <a:pt x="4212" y="1608"/>
                </a:lnTo>
                <a:lnTo>
                  <a:pt x="4207" y="1606"/>
                </a:lnTo>
                <a:lnTo>
                  <a:pt x="4207" y="1606"/>
                </a:lnTo>
                <a:lnTo>
                  <a:pt x="4205" y="1606"/>
                </a:lnTo>
                <a:lnTo>
                  <a:pt x="4205" y="1606"/>
                </a:lnTo>
                <a:lnTo>
                  <a:pt x="4203" y="1606"/>
                </a:lnTo>
                <a:lnTo>
                  <a:pt x="4201" y="1606"/>
                </a:lnTo>
                <a:lnTo>
                  <a:pt x="4199" y="1606"/>
                </a:lnTo>
                <a:lnTo>
                  <a:pt x="4197" y="1604"/>
                </a:lnTo>
                <a:lnTo>
                  <a:pt x="4197" y="1604"/>
                </a:lnTo>
                <a:lnTo>
                  <a:pt x="4197" y="1602"/>
                </a:lnTo>
                <a:lnTo>
                  <a:pt x="4193" y="1604"/>
                </a:lnTo>
                <a:lnTo>
                  <a:pt x="4191" y="1604"/>
                </a:lnTo>
                <a:lnTo>
                  <a:pt x="4191" y="1606"/>
                </a:lnTo>
                <a:lnTo>
                  <a:pt x="4189" y="1608"/>
                </a:lnTo>
                <a:lnTo>
                  <a:pt x="4189" y="1610"/>
                </a:lnTo>
                <a:lnTo>
                  <a:pt x="4189" y="1610"/>
                </a:lnTo>
                <a:lnTo>
                  <a:pt x="4186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2"/>
                </a:lnTo>
                <a:lnTo>
                  <a:pt x="4189" y="1614"/>
                </a:lnTo>
                <a:lnTo>
                  <a:pt x="4186" y="1614"/>
                </a:lnTo>
                <a:close/>
                <a:moveTo>
                  <a:pt x="4113" y="1610"/>
                </a:moveTo>
                <a:lnTo>
                  <a:pt x="4111" y="1610"/>
                </a:lnTo>
                <a:lnTo>
                  <a:pt x="4111" y="1610"/>
                </a:lnTo>
                <a:lnTo>
                  <a:pt x="4109" y="1612"/>
                </a:lnTo>
                <a:lnTo>
                  <a:pt x="4111" y="1612"/>
                </a:lnTo>
                <a:lnTo>
                  <a:pt x="4113" y="1612"/>
                </a:lnTo>
                <a:lnTo>
                  <a:pt x="4115" y="1612"/>
                </a:lnTo>
                <a:lnTo>
                  <a:pt x="4113" y="1610"/>
                </a:lnTo>
                <a:lnTo>
                  <a:pt x="4113" y="1610"/>
                </a:lnTo>
                <a:close/>
                <a:moveTo>
                  <a:pt x="4161" y="1480"/>
                </a:moveTo>
                <a:lnTo>
                  <a:pt x="4161" y="1480"/>
                </a:lnTo>
                <a:lnTo>
                  <a:pt x="4159" y="1480"/>
                </a:lnTo>
                <a:lnTo>
                  <a:pt x="4159" y="1482"/>
                </a:lnTo>
                <a:lnTo>
                  <a:pt x="4159" y="1482"/>
                </a:lnTo>
                <a:lnTo>
                  <a:pt x="4161" y="1482"/>
                </a:lnTo>
                <a:lnTo>
                  <a:pt x="4161" y="1480"/>
                </a:lnTo>
                <a:close/>
                <a:moveTo>
                  <a:pt x="4138" y="1782"/>
                </a:move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2"/>
                </a:lnTo>
                <a:lnTo>
                  <a:pt x="4138" y="1784"/>
                </a:lnTo>
                <a:lnTo>
                  <a:pt x="4140" y="1782"/>
                </a:lnTo>
                <a:lnTo>
                  <a:pt x="4138" y="1782"/>
                </a:lnTo>
                <a:lnTo>
                  <a:pt x="4138" y="1782"/>
                </a:lnTo>
                <a:close/>
                <a:moveTo>
                  <a:pt x="4155" y="1673"/>
                </a:moveTo>
                <a:lnTo>
                  <a:pt x="4155" y="1673"/>
                </a:lnTo>
                <a:lnTo>
                  <a:pt x="4155" y="1675"/>
                </a:lnTo>
                <a:lnTo>
                  <a:pt x="4155" y="1675"/>
                </a:lnTo>
                <a:lnTo>
                  <a:pt x="4157" y="1675"/>
                </a:lnTo>
                <a:lnTo>
                  <a:pt x="4157" y="1673"/>
                </a:lnTo>
                <a:lnTo>
                  <a:pt x="4155" y="1673"/>
                </a:lnTo>
                <a:lnTo>
                  <a:pt x="4155" y="1673"/>
                </a:lnTo>
                <a:lnTo>
                  <a:pt x="4155" y="1673"/>
                </a:lnTo>
                <a:close/>
                <a:moveTo>
                  <a:pt x="4247" y="1751"/>
                </a:moveTo>
                <a:lnTo>
                  <a:pt x="4249" y="1751"/>
                </a:lnTo>
                <a:lnTo>
                  <a:pt x="4256" y="1753"/>
                </a:lnTo>
                <a:lnTo>
                  <a:pt x="4258" y="1755"/>
                </a:lnTo>
                <a:lnTo>
                  <a:pt x="4262" y="1755"/>
                </a:lnTo>
                <a:lnTo>
                  <a:pt x="4264" y="1755"/>
                </a:lnTo>
                <a:lnTo>
                  <a:pt x="4264" y="1755"/>
                </a:lnTo>
                <a:lnTo>
                  <a:pt x="4264" y="1757"/>
                </a:lnTo>
                <a:lnTo>
                  <a:pt x="4266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8" y="1757"/>
                </a:lnTo>
                <a:lnTo>
                  <a:pt x="4266" y="1755"/>
                </a:lnTo>
                <a:lnTo>
                  <a:pt x="4266" y="1755"/>
                </a:lnTo>
                <a:lnTo>
                  <a:pt x="4264" y="1753"/>
                </a:lnTo>
                <a:lnTo>
                  <a:pt x="4264" y="1751"/>
                </a:lnTo>
                <a:lnTo>
                  <a:pt x="4264" y="1751"/>
                </a:lnTo>
                <a:lnTo>
                  <a:pt x="4266" y="1747"/>
                </a:lnTo>
                <a:lnTo>
                  <a:pt x="4266" y="1744"/>
                </a:lnTo>
                <a:lnTo>
                  <a:pt x="4266" y="1742"/>
                </a:lnTo>
                <a:lnTo>
                  <a:pt x="4264" y="1742"/>
                </a:lnTo>
                <a:lnTo>
                  <a:pt x="4260" y="1740"/>
                </a:lnTo>
                <a:lnTo>
                  <a:pt x="4260" y="1740"/>
                </a:lnTo>
                <a:lnTo>
                  <a:pt x="4258" y="1742"/>
                </a:lnTo>
                <a:lnTo>
                  <a:pt x="4256" y="1742"/>
                </a:lnTo>
                <a:lnTo>
                  <a:pt x="4251" y="1742"/>
                </a:lnTo>
                <a:lnTo>
                  <a:pt x="4249" y="1742"/>
                </a:lnTo>
                <a:lnTo>
                  <a:pt x="4245" y="1740"/>
                </a:lnTo>
                <a:lnTo>
                  <a:pt x="4241" y="1740"/>
                </a:lnTo>
                <a:lnTo>
                  <a:pt x="4241" y="1738"/>
                </a:lnTo>
                <a:lnTo>
                  <a:pt x="4241" y="1736"/>
                </a:lnTo>
                <a:lnTo>
                  <a:pt x="4241" y="1736"/>
                </a:lnTo>
                <a:lnTo>
                  <a:pt x="4239" y="1734"/>
                </a:lnTo>
                <a:lnTo>
                  <a:pt x="4239" y="1734"/>
                </a:lnTo>
                <a:lnTo>
                  <a:pt x="4239" y="1732"/>
                </a:lnTo>
                <a:lnTo>
                  <a:pt x="4239" y="1730"/>
                </a:lnTo>
                <a:lnTo>
                  <a:pt x="4237" y="1730"/>
                </a:lnTo>
                <a:lnTo>
                  <a:pt x="4235" y="1730"/>
                </a:lnTo>
                <a:lnTo>
                  <a:pt x="4233" y="1730"/>
                </a:lnTo>
                <a:lnTo>
                  <a:pt x="4233" y="1730"/>
                </a:lnTo>
                <a:lnTo>
                  <a:pt x="4230" y="1730"/>
                </a:lnTo>
                <a:lnTo>
                  <a:pt x="4226" y="1728"/>
                </a:lnTo>
                <a:lnTo>
                  <a:pt x="4226" y="1728"/>
                </a:lnTo>
                <a:lnTo>
                  <a:pt x="4224" y="1728"/>
                </a:lnTo>
                <a:lnTo>
                  <a:pt x="4224" y="1728"/>
                </a:lnTo>
                <a:lnTo>
                  <a:pt x="4222" y="1728"/>
                </a:lnTo>
                <a:lnTo>
                  <a:pt x="4222" y="1728"/>
                </a:lnTo>
                <a:lnTo>
                  <a:pt x="4220" y="1728"/>
                </a:lnTo>
                <a:lnTo>
                  <a:pt x="4218" y="1728"/>
                </a:lnTo>
                <a:lnTo>
                  <a:pt x="4218" y="1728"/>
                </a:lnTo>
                <a:lnTo>
                  <a:pt x="4216" y="1723"/>
                </a:lnTo>
                <a:lnTo>
                  <a:pt x="4216" y="1723"/>
                </a:lnTo>
                <a:lnTo>
                  <a:pt x="4214" y="1723"/>
                </a:lnTo>
                <a:lnTo>
                  <a:pt x="4214" y="1723"/>
                </a:lnTo>
                <a:lnTo>
                  <a:pt x="4212" y="1723"/>
                </a:lnTo>
                <a:lnTo>
                  <a:pt x="4212" y="1726"/>
                </a:lnTo>
                <a:lnTo>
                  <a:pt x="4212" y="1726"/>
                </a:lnTo>
                <a:lnTo>
                  <a:pt x="4209" y="1728"/>
                </a:lnTo>
                <a:lnTo>
                  <a:pt x="4209" y="1730"/>
                </a:lnTo>
                <a:lnTo>
                  <a:pt x="4209" y="1730"/>
                </a:lnTo>
                <a:lnTo>
                  <a:pt x="4207" y="1732"/>
                </a:lnTo>
                <a:lnTo>
                  <a:pt x="4207" y="1732"/>
                </a:lnTo>
                <a:lnTo>
                  <a:pt x="4205" y="1732"/>
                </a:lnTo>
                <a:lnTo>
                  <a:pt x="4205" y="1730"/>
                </a:lnTo>
                <a:lnTo>
                  <a:pt x="4203" y="1730"/>
                </a:lnTo>
                <a:lnTo>
                  <a:pt x="4203" y="1730"/>
                </a:lnTo>
                <a:lnTo>
                  <a:pt x="4201" y="1730"/>
                </a:lnTo>
                <a:lnTo>
                  <a:pt x="4199" y="1730"/>
                </a:lnTo>
                <a:lnTo>
                  <a:pt x="4195" y="1730"/>
                </a:lnTo>
                <a:lnTo>
                  <a:pt x="4195" y="1730"/>
                </a:lnTo>
                <a:lnTo>
                  <a:pt x="4193" y="1730"/>
                </a:lnTo>
                <a:lnTo>
                  <a:pt x="4191" y="1730"/>
                </a:lnTo>
                <a:lnTo>
                  <a:pt x="4186" y="1730"/>
                </a:lnTo>
                <a:lnTo>
                  <a:pt x="4184" y="1730"/>
                </a:lnTo>
                <a:lnTo>
                  <a:pt x="4184" y="1730"/>
                </a:lnTo>
                <a:lnTo>
                  <a:pt x="4182" y="1730"/>
                </a:lnTo>
                <a:lnTo>
                  <a:pt x="4180" y="1728"/>
                </a:lnTo>
                <a:lnTo>
                  <a:pt x="4180" y="1726"/>
                </a:lnTo>
                <a:lnTo>
                  <a:pt x="4180" y="1723"/>
                </a:lnTo>
                <a:lnTo>
                  <a:pt x="4178" y="1723"/>
                </a:lnTo>
                <a:lnTo>
                  <a:pt x="4178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6" y="1721"/>
                </a:lnTo>
                <a:lnTo>
                  <a:pt x="4174" y="1721"/>
                </a:lnTo>
                <a:lnTo>
                  <a:pt x="4172" y="1721"/>
                </a:lnTo>
                <a:lnTo>
                  <a:pt x="4170" y="1721"/>
                </a:lnTo>
                <a:lnTo>
                  <a:pt x="4170" y="1721"/>
                </a:lnTo>
                <a:lnTo>
                  <a:pt x="4168" y="1721"/>
                </a:lnTo>
                <a:lnTo>
                  <a:pt x="4165" y="1719"/>
                </a:lnTo>
                <a:lnTo>
                  <a:pt x="4165" y="1719"/>
                </a:lnTo>
                <a:lnTo>
                  <a:pt x="4163" y="1717"/>
                </a:lnTo>
                <a:lnTo>
                  <a:pt x="4163" y="1717"/>
                </a:lnTo>
                <a:lnTo>
                  <a:pt x="4159" y="1717"/>
                </a:lnTo>
                <a:lnTo>
                  <a:pt x="4159" y="1715"/>
                </a:lnTo>
                <a:lnTo>
                  <a:pt x="4157" y="1717"/>
                </a:lnTo>
                <a:lnTo>
                  <a:pt x="4157" y="1719"/>
                </a:lnTo>
                <a:lnTo>
                  <a:pt x="4157" y="1719"/>
                </a:lnTo>
                <a:lnTo>
                  <a:pt x="4155" y="1719"/>
                </a:lnTo>
                <a:lnTo>
                  <a:pt x="4153" y="1717"/>
                </a:lnTo>
                <a:lnTo>
                  <a:pt x="4151" y="1717"/>
                </a:lnTo>
                <a:lnTo>
                  <a:pt x="4151" y="1717"/>
                </a:lnTo>
                <a:lnTo>
                  <a:pt x="4149" y="1717"/>
                </a:lnTo>
                <a:lnTo>
                  <a:pt x="4147" y="1717"/>
                </a:lnTo>
                <a:lnTo>
                  <a:pt x="4144" y="1715"/>
                </a:lnTo>
                <a:lnTo>
                  <a:pt x="4144" y="1717"/>
                </a:lnTo>
                <a:lnTo>
                  <a:pt x="4142" y="1717"/>
                </a:lnTo>
                <a:lnTo>
                  <a:pt x="4142" y="1719"/>
                </a:lnTo>
                <a:lnTo>
                  <a:pt x="4140" y="1723"/>
                </a:lnTo>
                <a:lnTo>
                  <a:pt x="4140" y="1723"/>
                </a:lnTo>
                <a:lnTo>
                  <a:pt x="4138" y="1726"/>
                </a:lnTo>
                <a:lnTo>
                  <a:pt x="4138" y="1723"/>
                </a:lnTo>
                <a:lnTo>
                  <a:pt x="4138" y="1726"/>
                </a:lnTo>
                <a:lnTo>
                  <a:pt x="4138" y="1728"/>
                </a:lnTo>
                <a:lnTo>
                  <a:pt x="4136" y="1728"/>
                </a:lnTo>
                <a:lnTo>
                  <a:pt x="4136" y="1730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4" y="1728"/>
                </a:lnTo>
                <a:lnTo>
                  <a:pt x="4132" y="1728"/>
                </a:lnTo>
                <a:lnTo>
                  <a:pt x="4132" y="1728"/>
                </a:lnTo>
                <a:lnTo>
                  <a:pt x="4132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4" y="1730"/>
                </a:lnTo>
                <a:lnTo>
                  <a:pt x="4136" y="1730"/>
                </a:lnTo>
                <a:lnTo>
                  <a:pt x="4138" y="1730"/>
                </a:lnTo>
                <a:lnTo>
                  <a:pt x="4140" y="1730"/>
                </a:lnTo>
                <a:lnTo>
                  <a:pt x="4140" y="1730"/>
                </a:lnTo>
                <a:lnTo>
                  <a:pt x="4142" y="1730"/>
                </a:lnTo>
                <a:lnTo>
                  <a:pt x="4147" y="1730"/>
                </a:lnTo>
                <a:lnTo>
                  <a:pt x="4151" y="1732"/>
                </a:lnTo>
                <a:lnTo>
                  <a:pt x="4151" y="1734"/>
                </a:lnTo>
                <a:lnTo>
                  <a:pt x="4151" y="1734"/>
                </a:lnTo>
                <a:lnTo>
                  <a:pt x="4149" y="1736"/>
                </a:lnTo>
                <a:lnTo>
                  <a:pt x="4149" y="1736"/>
                </a:lnTo>
                <a:lnTo>
                  <a:pt x="4151" y="1738"/>
                </a:lnTo>
                <a:lnTo>
                  <a:pt x="4151" y="1738"/>
                </a:lnTo>
                <a:lnTo>
                  <a:pt x="4153" y="1738"/>
                </a:lnTo>
                <a:lnTo>
                  <a:pt x="4159" y="1738"/>
                </a:lnTo>
                <a:lnTo>
                  <a:pt x="4161" y="1738"/>
                </a:lnTo>
                <a:lnTo>
                  <a:pt x="4165" y="1740"/>
                </a:lnTo>
                <a:lnTo>
                  <a:pt x="4165" y="1740"/>
                </a:lnTo>
                <a:lnTo>
                  <a:pt x="4168" y="1740"/>
                </a:lnTo>
                <a:lnTo>
                  <a:pt x="4170" y="1742"/>
                </a:lnTo>
                <a:lnTo>
                  <a:pt x="4172" y="1742"/>
                </a:lnTo>
                <a:lnTo>
                  <a:pt x="4176" y="1742"/>
                </a:lnTo>
                <a:lnTo>
                  <a:pt x="4178" y="1742"/>
                </a:lnTo>
                <a:lnTo>
                  <a:pt x="4178" y="1742"/>
                </a:lnTo>
                <a:lnTo>
                  <a:pt x="4180" y="1742"/>
                </a:lnTo>
                <a:lnTo>
                  <a:pt x="4180" y="1742"/>
                </a:lnTo>
                <a:lnTo>
                  <a:pt x="4182" y="1742"/>
                </a:lnTo>
                <a:lnTo>
                  <a:pt x="4184" y="1742"/>
                </a:lnTo>
                <a:lnTo>
                  <a:pt x="4186" y="1742"/>
                </a:lnTo>
                <a:lnTo>
                  <a:pt x="4191" y="1742"/>
                </a:lnTo>
                <a:lnTo>
                  <a:pt x="4191" y="1742"/>
                </a:lnTo>
                <a:lnTo>
                  <a:pt x="4199" y="1744"/>
                </a:lnTo>
                <a:lnTo>
                  <a:pt x="4201" y="1744"/>
                </a:lnTo>
                <a:lnTo>
                  <a:pt x="4209" y="1749"/>
                </a:lnTo>
                <a:lnTo>
                  <a:pt x="4214" y="1749"/>
                </a:lnTo>
                <a:lnTo>
                  <a:pt x="4216" y="1751"/>
                </a:lnTo>
                <a:lnTo>
                  <a:pt x="4220" y="1751"/>
                </a:lnTo>
                <a:lnTo>
                  <a:pt x="4224" y="1751"/>
                </a:lnTo>
                <a:lnTo>
                  <a:pt x="4233" y="1751"/>
                </a:lnTo>
                <a:lnTo>
                  <a:pt x="4235" y="1751"/>
                </a:lnTo>
                <a:lnTo>
                  <a:pt x="4239" y="1753"/>
                </a:lnTo>
                <a:lnTo>
                  <a:pt x="4241" y="1753"/>
                </a:lnTo>
                <a:lnTo>
                  <a:pt x="4241" y="1753"/>
                </a:lnTo>
                <a:lnTo>
                  <a:pt x="4243" y="1751"/>
                </a:lnTo>
                <a:lnTo>
                  <a:pt x="4245" y="1751"/>
                </a:lnTo>
                <a:lnTo>
                  <a:pt x="4247" y="1751"/>
                </a:lnTo>
                <a:close/>
                <a:moveTo>
                  <a:pt x="4029" y="1461"/>
                </a:moveTo>
                <a:lnTo>
                  <a:pt x="4027" y="1459"/>
                </a:lnTo>
                <a:lnTo>
                  <a:pt x="4027" y="1463"/>
                </a:lnTo>
                <a:lnTo>
                  <a:pt x="4029" y="1463"/>
                </a:lnTo>
                <a:lnTo>
                  <a:pt x="4029" y="1463"/>
                </a:lnTo>
                <a:lnTo>
                  <a:pt x="4029" y="1461"/>
                </a:lnTo>
                <a:lnTo>
                  <a:pt x="4029" y="1461"/>
                </a:lnTo>
                <a:close/>
                <a:moveTo>
                  <a:pt x="4044" y="1522"/>
                </a:moveTo>
                <a:lnTo>
                  <a:pt x="4042" y="1522"/>
                </a:lnTo>
                <a:lnTo>
                  <a:pt x="4042" y="1522"/>
                </a:lnTo>
                <a:lnTo>
                  <a:pt x="4042" y="1522"/>
                </a:lnTo>
                <a:lnTo>
                  <a:pt x="4044" y="1524"/>
                </a:lnTo>
                <a:lnTo>
                  <a:pt x="4044" y="1524"/>
                </a:lnTo>
                <a:lnTo>
                  <a:pt x="4044" y="1522"/>
                </a:lnTo>
                <a:close/>
                <a:moveTo>
                  <a:pt x="4050" y="1537"/>
                </a:moveTo>
                <a:lnTo>
                  <a:pt x="4052" y="1537"/>
                </a:lnTo>
                <a:lnTo>
                  <a:pt x="4052" y="1537"/>
                </a:lnTo>
                <a:lnTo>
                  <a:pt x="4052" y="1537"/>
                </a:lnTo>
                <a:lnTo>
                  <a:pt x="4052" y="1535"/>
                </a:lnTo>
                <a:lnTo>
                  <a:pt x="4050" y="1537"/>
                </a:lnTo>
                <a:close/>
                <a:moveTo>
                  <a:pt x="4036" y="1516"/>
                </a:moveTo>
                <a:lnTo>
                  <a:pt x="4036" y="1514"/>
                </a:lnTo>
                <a:lnTo>
                  <a:pt x="4036" y="1518"/>
                </a:lnTo>
                <a:lnTo>
                  <a:pt x="4036" y="1518"/>
                </a:lnTo>
                <a:lnTo>
                  <a:pt x="4036" y="1516"/>
                </a:lnTo>
                <a:close/>
                <a:moveTo>
                  <a:pt x="4075" y="1587"/>
                </a:moveTo>
                <a:lnTo>
                  <a:pt x="4075" y="1587"/>
                </a:lnTo>
                <a:lnTo>
                  <a:pt x="4075" y="1587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87"/>
                </a:lnTo>
                <a:lnTo>
                  <a:pt x="4075" y="1587"/>
                </a:lnTo>
                <a:close/>
                <a:moveTo>
                  <a:pt x="4052" y="1539"/>
                </a:moveTo>
                <a:lnTo>
                  <a:pt x="4052" y="1541"/>
                </a:lnTo>
                <a:lnTo>
                  <a:pt x="4052" y="1541"/>
                </a:lnTo>
                <a:lnTo>
                  <a:pt x="4052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41"/>
                </a:lnTo>
                <a:lnTo>
                  <a:pt x="4054" y="1539"/>
                </a:lnTo>
                <a:lnTo>
                  <a:pt x="4054" y="1539"/>
                </a:lnTo>
                <a:lnTo>
                  <a:pt x="4054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lnTo>
                  <a:pt x="4052" y="1539"/>
                </a:lnTo>
                <a:close/>
                <a:moveTo>
                  <a:pt x="4061" y="1554"/>
                </a:moveTo>
                <a:lnTo>
                  <a:pt x="4061" y="1554"/>
                </a:lnTo>
                <a:lnTo>
                  <a:pt x="4061" y="1552"/>
                </a:lnTo>
                <a:lnTo>
                  <a:pt x="4059" y="1554"/>
                </a:lnTo>
                <a:lnTo>
                  <a:pt x="4059" y="1556"/>
                </a:lnTo>
                <a:lnTo>
                  <a:pt x="4061" y="1556"/>
                </a:lnTo>
                <a:lnTo>
                  <a:pt x="4061" y="1556"/>
                </a:lnTo>
                <a:lnTo>
                  <a:pt x="4061" y="1554"/>
                </a:lnTo>
                <a:close/>
                <a:moveTo>
                  <a:pt x="4029" y="1474"/>
                </a:moveTo>
                <a:lnTo>
                  <a:pt x="4029" y="1474"/>
                </a:lnTo>
                <a:lnTo>
                  <a:pt x="4029" y="1474"/>
                </a:lnTo>
                <a:lnTo>
                  <a:pt x="4031" y="1474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6"/>
                </a:lnTo>
                <a:lnTo>
                  <a:pt x="4031" y="1474"/>
                </a:lnTo>
                <a:lnTo>
                  <a:pt x="4029" y="1472"/>
                </a:lnTo>
                <a:lnTo>
                  <a:pt x="4029" y="1474"/>
                </a:lnTo>
                <a:close/>
                <a:moveTo>
                  <a:pt x="4189" y="1346"/>
                </a:moveTo>
                <a:lnTo>
                  <a:pt x="4186" y="1348"/>
                </a:lnTo>
                <a:lnTo>
                  <a:pt x="4184" y="1348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0"/>
                </a:lnTo>
                <a:lnTo>
                  <a:pt x="4182" y="1357"/>
                </a:lnTo>
                <a:lnTo>
                  <a:pt x="4182" y="1357"/>
                </a:lnTo>
                <a:lnTo>
                  <a:pt x="4182" y="1359"/>
                </a:lnTo>
                <a:lnTo>
                  <a:pt x="4182" y="1363"/>
                </a:lnTo>
                <a:lnTo>
                  <a:pt x="4186" y="1363"/>
                </a:lnTo>
                <a:lnTo>
                  <a:pt x="4186" y="1365"/>
                </a:lnTo>
                <a:lnTo>
                  <a:pt x="4189" y="1365"/>
                </a:lnTo>
                <a:lnTo>
                  <a:pt x="4193" y="1365"/>
                </a:lnTo>
                <a:lnTo>
                  <a:pt x="4193" y="1365"/>
                </a:lnTo>
                <a:lnTo>
                  <a:pt x="4195" y="1367"/>
                </a:lnTo>
                <a:lnTo>
                  <a:pt x="4195" y="1367"/>
                </a:lnTo>
                <a:lnTo>
                  <a:pt x="4197" y="1367"/>
                </a:lnTo>
                <a:lnTo>
                  <a:pt x="4197" y="1367"/>
                </a:lnTo>
                <a:lnTo>
                  <a:pt x="4197" y="1365"/>
                </a:lnTo>
                <a:lnTo>
                  <a:pt x="4199" y="1365"/>
                </a:lnTo>
                <a:lnTo>
                  <a:pt x="4201" y="1363"/>
                </a:lnTo>
                <a:lnTo>
                  <a:pt x="4201" y="1363"/>
                </a:lnTo>
                <a:lnTo>
                  <a:pt x="4203" y="1363"/>
                </a:lnTo>
                <a:lnTo>
                  <a:pt x="4203" y="1363"/>
                </a:lnTo>
                <a:lnTo>
                  <a:pt x="4201" y="1363"/>
                </a:lnTo>
                <a:lnTo>
                  <a:pt x="4203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5" y="1361"/>
                </a:lnTo>
                <a:lnTo>
                  <a:pt x="4207" y="1359"/>
                </a:lnTo>
                <a:lnTo>
                  <a:pt x="4207" y="1359"/>
                </a:lnTo>
                <a:lnTo>
                  <a:pt x="4207" y="1359"/>
                </a:lnTo>
                <a:lnTo>
                  <a:pt x="4209" y="1357"/>
                </a:lnTo>
                <a:lnTo>
                  <a:pt x="4209" y="1354"/>
                </a:lnTo>
                <a:lnTo>
                  <a:pt x="4209" y="1352"/>
                </a:lnTo>
                <a:lnTo>
                  <a:pt x="4209" y="1352"/>
                </a:lnTo>
                <a:lnTo>
                  <a:pt x="4209" y="1352"/>
                </a:lnTo>
                <a:lnTo>
                  <a:pt x="4212" y="1350"/>
                </a:lnTo>
                <a:lnTo>
                  <a:pt x="4214" y="1346"/>
                </a:lnTo>
                <a:lnTo>
                  <a:pt x="4214" y="1346"/>
                </a:lnTo>
                <a:lnTo>
                  <a:pt x="4216" y="1346"/>
                </a:lnTo>
                <a:lnTo>
                  <a:pt x="4216" y="1344"/>
                </a:lnTo>
                <a:lnTo>
                  <a:pt x="4216" y="1342"/>
                </a:lnTo>
                <a:lnTo>
                  <a:pt x="4216" y="1342"/>
                </a:lnTo>
                <a:lnTo>
                  <a:pt x="4214" y="1340"/>
                </a:lnTo>
                <a:lnTo>
                  <a:pt x="4214" y="1340"/>
                </a:lnTo>
                <a:lnTo>
                  <a:pt x="4212" y="1340"/>
                </a:lnTo>
                <a:lnTo>
                  <a:pt x="4212" y="1338"/>
                </a:lnTo>
                <a:lnTo>
                  <a:pt x="4212" y="1338"/>
                </a:lnTo>
                <a:lnTo>
                  <a:pt x="4209" y="1340"/>
                </a:lnTo>
                <a:lnTo>
                  <a:pt x="4209" y="1340"/>
                </a:lnTo>
                <a:lnTo>
                  <a:pt x="4209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7" y="1340"/>
                </a:lnTo>
                <a:lnTo>
                  <a:pt x="4205" y="1340"/>
                </a:lnTo>
                <a:lnTo>
                  <a:pt x="4205" y="1340"/>
                </a:lnTo>
                <a:lnTo>
                  <a:pt x="4203" y="1340"/>
                </a:lnTo>
                <a:lnTo>
                  <a:pt x="4203" y="1340"/>
                </a:lnTo>
                <a:lnTo>
                  <a:pt x="4199" y="1340"/>
                </a:lnTo>
                <a:lnTo>
                  <a:pt x="4197" y="1340"/>
                </a:lnTo>
                <a:lnTo>
                  <a:pt x="4195" y="1340"/>
                </a:lnTo>
                <a:lnTo>
                  <a:pt x="4195" y="1342"/>
                </a:lnTo>
                <a:lnTo>
                  <a:pt x="4193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91" y="1342"/>
                </a:lnTo>
                <a:lnTo>
                  <a:pt x="4189" y="1344"/>
                </a:lnTo>
                <a:lnTo>
                  <a:pt x="4191" y="1344"/>
                </a:lnTo>
                <a:lnTo>
                  <a:pt x="4191" y="1344"/>
                </a:lnTo>
                <a:lnTo>
                  <a:pt x="4189" y="1346"/>
                </a:lnTo>
                <a:lnTo>
                  <a:pt x="4189" y="1346"/>
                </a:lnTo>
                <a:close/>
                <a:moveTo>
                  <a:pt x="4027" y="1453"/>
                </a:move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7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3"/>
                </a:lnTo>
                <a:close/>
                <a:moveTo>
                  <a:pt x="4033" y="1514"/>
                </a:moveTo>
                <a:lnTo>
                  <a:pt x="4031" y="1514"/>
                </a:lnTo>
                <a:lnTo>
                  <a:pt x="4031" y="1514"/>
                </a:lnTo>
                <a:lnTo>
                  <a:pt x="4031" y="1518"/>
                </a:lnTo>
                <a:lnTo>
                  <a:pt x="4031" y="1520"/>
                </a:lnTo>
                <a:lnTo>
                  <a:pt x="4031" y="1520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8"/>
                </a:lnTo>
                <a:lnTo>
                  <a:pt x="4033" y="1516"/>
                </a:lnTo>
                <a:lnTo>
                  <a:pt x="4033" y="1514"/>
                </a:lnTo>
                <a:lnTo>
                  <a:pt x="4033" y="1514"/>
                </a:lnTo>
                <a:close/>
                <a:moveTo>
                  <a:pt x="4090" y="1612"/>
                </a:moveTo>
                <a:lnTo>
                  <a:pt x="4090" y="1610"/>
                </a:lnTo>
                <a:lnTo>
                  <a:pt x="4090" y="1610"/>
                </a:lnTo>
                <a:lnTo>
                  <a:pt x="4088" y="1612"/>
                </a:lnTo>
                <a:lnTo>
                  <a:pt x="4088" y="1612"/>
                </a:lnTo>
                <a:lnTo>
                  <a:pt x="4090" y="1614"/>
                </a:lnTo>
                <a:lnTo>
                  <a:pt x="4090" y="1617"/>
                </a:lnTo>
                <a:lnTo>
                  <a:pt x="4090" y="1617"/>
                </a:lnTo>
                <a:lnTo>
                  <a:pt x="4090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4"/>
                </a:lnTo>
                <a:lnTo>
                  <a:pt x="4092" y="1614"/>
                </a:lnTo>
                <a:lnTo>
                  <a:pt x="4092" y="1612"/>
                </a:lnTo>
                <a:lnTo>
                  <a:pt x="4090" y="1612"/>
                </a:lnTo>
                <a:close/>
                <a:moveTo>
                  <a:pt x="4031" y="1463"/>
                </a:moveTo>
                <a:lnTo>
                  <a:pt x="4029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6"/>
                </a:lnTo>
                <a:lnTo>
                  <a:pt x="4031" y="1463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1"/>
                </a:lnTo>
                <a:lnTo>
                  <a:pt x="4031" y="1463"/>
                </a:lnTo>
                <a:lnTo>
                  <a:pt x="4031" y="1463"/>
                </a:lnTo>
                <a:close/>
                <a:moveTo>
                  <a:pt x="4105" y="1621"/>
                </a:moveTo>
                <a:lnTo>
                  <a:pt x="4107" y="1623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21"/>
                </a:lnTo>
                <a:lnTo>
                  <a:pt x="4107" y="1619"/>
                </a:lnTo>
                <a:lnTo>
                  <a:pt x="4105" y="1619"/>
                </a:lnTo>
                <a:lnTo>
                  <a:pt x="4105" y="1619"/>
                </a:lnTo>
                <a:lnTo>
                  <a:pt x="4105" y="1621"/>
                </a:lnTo>
                <a:close/>
                <a:moveTo>
                  <a:pt x="4107" y="1617"/>
                </a:moveTo>
                <a:lnTo>
                  <a:pt x="4105" y="1614"/>
                </a:lnTo>
                <a:lnTo>
                  <a:pt x="4105" y="1614"/>
                </a:lnTo>
                <a:lnTo>
                  <a:pt x="4105" y="1617"/>
                </a:lnTo>
                <a:lnTo>
                  <a:pt x="4105" y="1617"/>
                </a:lnTo>
                <a:lnTo>
                  <a:pt x="4107" y="1617"/>
                </a:lnTo>
                <a:lnTo>
                  <a:pt x="4107" y="1617"/>
                </a:lnTo>
                <a:lnTo>
                  <a:pt x="4107" y="1617"/>
                </a:lnTo>
                <a:close/>
                <a:moveTo>
                  <a:pt x="4115" y="1614"/>
                </a:moveTo>
                <a:lnTo>
                  <a:pt x="4115" y="1614"/>
                </a:lnTo>
                <a:lnTo>
                  <a:pt x="4113" y="1614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3" y="1617"/>
                </a:lnTo>
                <a:lnTo>
                  <a:pt x="4115" y="1617"/>
                </a:lnTo>
                <a:lnTo>
                  <a:pt x="4115" y="1614"/>
                </a:lnTo>
                <a:lnTo>
                  <a:pt x="4117" y="1614"/>
                </a:lnTo>
                <a:lnTo>
                  <a:pt x="4117" y="1614"/>
                </a:lnTo>
                <a:lnTo>
                  <a:pt x="4115" y="1614"/>
                </a:lnTo>
                <a:lnTo>
                  <a:pt x="4115" y="1614"/>
                </a:lnTo>
                <a:close/>
                <a:moveTo>
                  <a:pt x="4077" y="1606"/>
                </a:moveTo>
                <a:lnTo>
                  <a:pt x="4080" y="1606"/>
                </a:lnTo>
                <a:lnTo>
                  <a:pt x="4082" y="1606"/>
                </a:lnTo>
                <a:lnTo>
                  <a:pt x="4082" y="1604"/>
                </a:lnTo>
                <a:lnTo>
                  <a:pt x="4082" y="1604"/>
                </a:lnTo>
                <a:lnTo>
                  <a:pt x="4082" y="1602"/>
                </a:lnTo>
                <a:lnTo>
                  <a:pt x="4082" y="1602"/>
                </a:lnTo>
                <a:lnTo>
                  <a:pt x="4080" y="1600"/>
                </a:lnTo>
                <a:lnTo>
                  <a:pt x="4080" y="1602"/>
                </a:lnTo>
                <a:lnTo>
                  <a:pt x="4077" y="1602"/>
                </a:lnTo>
                <a:lnTo>
                  <a:pt x="4077" y="1602"/>
                </a:lnTo>
                <a:lnTo>
                  <a:pt x="4077" y="1604"/>
                </a:lnTo>
                <a:lnTo>
                  <a:pt x="4077" y="1606"/>
                </a:lnTo>
                <a:lnTo>
                  <a:pt x="4077" y="1606"/>
                </a:lnTo>
                <a:close/>
                <a:moveTo>
                  <a:pt x="4103" y="1623"/>
                </a:moveTo>
                <a:lnTo>
                  <a:pt x="4105" y="1623"/>
                </a:lnTo>
                <a:lnTo>
                  <a:pt x="4105" y="1623"/>
                </a:lnTo>
                <a:lnTo>
                  <a:pt x="4103" y="1621"/>
                </a:lnTo>
                <a:lnTo>
                  <a:pt x="4103" y="1621"/>
                </a:lnTo>
                <a:lnTo>
                  <a:pt x="4103" y="1623"/>
                </a:lnTo>
                <a:lnTo>
                  <a:pt x="4103" y="1623"/>
                </a:lnTo>
                <a:lnTo>
                  <a:pt x="4103" y="1623"/>
                </a:lnTo>
                <a:close/>
                <a:moveTo>
                  <a:pt x="4100" y="1617"/>
                </a:moveTo>
                <a:lnTo>
                  <a:pt x="4096" y="1614"/>
                </a:lnTo>
                <a:lnTo>
                  <a:pt x="4096" y="1614"/>
                </a:lnTo>
                <a:lnTo>
                  <a:pt x="4096" y="1617"/>
                </a:lnTo>
                <a:lnTo>
                  <a:pt x="4096" y="1617"/>
                </a:lnTo>
                <a:lnTo>
                  <a:pt x="4096" y="1617"/>
                </a:lnTo>
                <a:lnTo>
                  <a:pt x="4098" y="1617"/>
                </a:lnTo>
                <a:lnTo>
                  <a:pt x="4098" y="1619"/>
                </a:lnTo>
                <a:lnTo>
                  <a:pt x="4100" y="1619"/>
                </a:lnTo>
                <a:lnTo>
                  <a:pt x="4100" y="1619"/>
                </a:lnTo>
                <a:lnTo>
                  <a:pt x="4103" y="1619"/>
                </a:lnTo>
                <a:lnTo>
                  <a:pt x="4103" y="1619"/>
                </a:lnTo>
                <a:lnTo>
                  <a:pt x="4100" y="1617"/>
                </a:lnTo>
                <a:lnTo>
                  <a:pt x="4100" y="1617"/>
                </a:lnTo>
                <a:close/>
                <a:moveTo>
                  <a:pt x="4092" y="1610"/>
                </a:move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08"/>
                </a:lnTo>
                <a:lnTo>
                  <a:pt x="4086" y="1610"/>
                </a:lnTo>
                <a:lnTo>
                  <a:pt x="4088" y="1610"/>
                </a:lnTo>
                <a:lnTo>
                  <a:pt x="4090" y="1610"/>
                </a:lnTo>
                <a:lnTo>
                  <a:pt x="4090" y="1610"/>
                </a:lnTo>
                <a:lnTo>
                  <a:pt x="4092" y="1612"/>
                </a:lnTo>
                <a:lnTo>
                  <a:pt x="4092" y="1612"/>
                </a:lnTo>
                <a:lnTo>
                  <a:pt x="4092" y="1610"/>
                </a:lnTo>
                <a:lnTo>
                  <a:pt x="4092" y="1610"/>
                </a:lnTo>
                <a:close/>
                <a:moveTo>
                  <a:pt x="4094" y="1614"/>
                </a:moveTo>
                <a:lnTo>
                  <a:pt x="4092" y="1617"/>
                </a:lnTo>
                <a:lnTo>
                  <a:pt x="4092" y="1617"/>
                </a:lnTo>
                <a:lnTo>
                  <a:pt x="4092" y="1617"/>
                </a:lnTo>
                <a:lnTo>
                  <a:pt x="4092" y="1619"/>
                </a:lnTo>
                <a:lnTo>
                  <a:pt x="4092" y="1619"/>
                </a:lnTo>
                <a:lnTo>
                  <a:pt x="4094" y="1619"/>
                </a:lnTo>
                <a:lnTo>
                  <a:pt x="4096" y="1621"/>
                </a:lnTo>
                <a:lnTo>
                  <a:pt x="4096" y="1621"/>
                </a:lnTo>
                <a:lnTo>
                  <a:pt x="4098" y="1621"/>
                </a:lnTo>
                <a:lnTo>
                  <a:pt x="4100" y="1621"/>
                </a:lnTo>
                <a:lnTo>
                  <a:pt x="4100" y="1621"/>
                </a:lnTo>
                <a:lnTo>
                  <a:pt x="4100" y="1619"/>
                </a:lnTo>
                <a:lnTo>
                  <a:pt x="4098" y="1619"/>
                </a:lnTo>
                <a:lnTo>
                  <a:pt x="4096" y="1617"/>
                </a:lnTo>
                <a:lnTo>
                  <a:pt x="4096" y="1617"/>
                </a:lnTo>
                <a:lnTo>
                  <a:pt x="4094" y="1617"/>
                </a:lnTo>
                <a:lnTo>
                  <a:pt x="4094" y="1614"/>
                </a:lnTo>
                <a:close/>
                <a:moveTo>
                  <a:pt x="4115" y="1619"/>
                </a:moveTo>
                <a:lnTo>
                  <a:pt x="4115" y="1619"/>
                </a:lnTo>
                <a:lnTo>
                  <a:pt x="4115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7" y="1619"/>
                </a:lnTo>
                <a:lnTo>
                  <a:pt x="4115" y="1617"/>
                </a:lnTo>
                <a:lnTo>
                  <a:pt x="4115" y="1619"/>
                </a:lnTo>
                <a:close/>
                <a:moveTo>
                  <a:pt x="4375" y="1426"/>
                </a:moveTo>
                <a:lnTo>
                  <a:pt x="4377" y="1428"/>
                </a:lnTo>
                <a:lnTo>
                  <a:pt x="4377" y="1428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lnTo>
                  <a:pt x="4375" y="1426"/>
                </a:lnTo>
                <a:close/>
                <a:moveTo>
                  <a:pt x="4436" y="1134"/>
                </a:moveTo>
                <a:lnTo>
                  <a:pt x="4436" y="1134"/>
                </a:lnTo>
                <a:lnTo>
                  <a:pt x="4436" y="1134"/>
                </a:lnTo>
                <a:lnTo>
                  <a:pt x="4436" y="1136"/>
                </a:lnTo>
                <a:lnTo>
                  <a:pt x="4436" y="1136"/>
                </a:lnTo>
                <a:lnTo>
                  <a:pt x="4438" y="1136"/>
                </a:lnTo>
                <a:lnTo>
                  <a:pt x="4438" y="1136"/>
                </a:lnTo>
                <a:lnTo>
                  <a:pt x="4442" y="1136"/>
                </a:lnTo>
                <a:lnTo>
                  <a:pt x="4444" y="1134"/>
                </a:lnTo>
                <a:lnTo>
                  <a:pt x="4446" y="1134"/>
                </a:lnTo>
                <a:lnTo>
                  <a:pt x="4446" y="1134"/>
                </a:lnTo>
                <a:lnTo>
                  <a:pt x="4446" y="1132"/>
                </a:lnTo>
                <a:lnTo>
                  <a:pt x="4446" y="1132"/>
                </a:lnTo>
                <a:lnTo>
                  <a:pt x="4444" y="1130"/>
                </a:lnTo>
                <a:lnTo>
                  <a:pt x="4444" y="1130"/>
                </a:lnTo>
                <a:lnTo>
                  <a:pt x="4438" y="1132"/>
                </a:lnTo>
                <a:lnTo>
                  <a:pt x="4436" y="1134"/>
                </a:lnTo>
                <a:close/>
                <a:moveTo>
                  <a:pt x="4455" y="1614"/>
                </a:moveTo>
                <a:lnTo>
                  <a:pt x="4455" y="1619"/>
                </a:lnTo>
                <a:lnTo>
                  <a:pt x="4457" y="1619"/>
                </a:lnTo>
                <a:lnTo>
                  <a:pt x="4457" y="1621"/>
                </a:lnTo>
                <a:lnTo>
                  <a:pt x="4457" y="1621"/>
                </a:lnTo>
                <a:lnTo>
                  <a:pt x="4455" y="1621"/>
                </a:lnTo>
                <a:lnTo>
                  <a:pt x="4455" y="1623"/>
                </a:lnTo>
                <a:lnTo>
                  <a:pt x="4455" y="1625"/>
                </a:lnTo>
                <a:lnTo>
                  <a:pt x="4457" y="1625"/>
                </a:lnTo>
                <a:lnTo>
                  <a:pt x="4457" y="1627"/>
                </a:lnTo>
                <a:lnTo>
                  <a:pt x="4459" y="1627"/>
                </a:lnTo>
                <a:lnTo>
                  <a:pt x="4457" y="1629"/>
                </a:lnTo>
                <a:lnTo>
                  <a:pt x="4457" y="1631"/>
                </a:lnTo>
                <a:lnTo>
                  <a:pt x="4457" y="1633"/>
                </a:lnTo>
                <a:lnTo>
                  <a:pt x="4457" y="1633"/>
                </a:lnTo>
                <a:lnTo>
                  <a:pt x="4457" y="1635"/>
                </a:lnTo>
                <a:lnTo>
                  <a:pt x="4459" y="1635"/>
                </a:lnTo>
                <a:lnTo>
                  <a:pt x="4461" y="1638"/>
                </a:lnTo>
                <a:lnTo>
                  <a:pt x="4461" y="1638"/>
                </a:lnTo>
                <a:lnTo>
                  <a:pt x="4463" y="1640"/>
                </a:lnTo>
                <a:lnTo>
                  <a:pt x="4463" y="1642"/>
                </a:lnTo>
                <a:lnTo>
                  <a:pt x="4465" y="1642"/>
                </a:lnTo>
                <a:lnTo>
                  <a:pt x="4465" y="1644"/>
                </a:lnTo>
                <a:lnTo>
                  <a:pt x="4467" y="1644"/>
                </a:lnTo>
                <a:lnTo>
                  <a:pt x="4467" y="1644"/>
                </a:lnTo>
                <a:lnTo>
                  <a:pt x="4465" y="1642"/>
                </a:lnTo>
                <a:lnTo>
                  <a:pt x="4463" y="1638"/>
                </a:lnTo>
                <a:lnTo>
                  <a:pt x="4461" y="1635"/>
                </a:lnTo>
                <a:lnTo>
                  <a:pt x="4461" y="1631"/>
                </a:lnTo>
                <a:lnTo>
                  <a:pt x="4461" y="1629"/>
                </a:lnTo>
                <a:lnTo>
                  <a:pt x="4461" y="1629"/>
                </a:lnTo>
                <a:lnTo>
                  <a:pt x="4461" y="1627"/>
                </a:lnTo>
                <a:lnTo>
                  <a:pt x="4461" y="1625"/>
                </a:lnTo>
                <a:lnTo>
                  <a:pt x="4461" y="1625"/>
                </a:lnTo>
                <a:lnTo>
                  <a:pt x="4461" y="1625"/>
                </a:lnTo>
                <a:lnTo>
                  <a:pt x="4463" y="1625"/>
                </a:lnTo>
                <a:lnTo>
                  <a:pt x="4465" y="1625"/>
                </a:lnTo>
                <a:lnTo>
                  <a:pt x="4467" y="1625"/>
                </a:lnTo>
                <a:lnTo>
                  <a:pt x="4469" y="1625"/>
                </a:lnTo>
                <a:lnTo>
                  <a:pt x="4469" y="1627"/>
                </a:lnTo>
                <a:lnTo>
                  <a:pt x="4476" y="1627"/>
                </a:lnTo>
                <a:lnTo>
                  <a:pt x="4476" y="1627"/>
                </a:lnTo>
                <a:lnTo>
                  <a:pt x="4473" y="1627"/>
                </a:lnTo>
                <a:lnTo>
                  <a:pt x="4473" y="1627"/>
                </a:lnTo>
                <a:lnTo>
                  <a:pt x="4471" y="1625"/>
                </a:lnTo>
                <a:lnTo>
                  <a:pt x="4471" y="1625"/>
                </a:lnTo>
                <a:lnTo>
                  <a:pt x="4471" y="1623"/>
                </a:lnTo>
                <a:lnTo>
                  <a:pt x="4471" y="1623"/>
                </a:lnTo>
                <a:lnTo>
                  <a:pt x="4467" y="1623"/>
                </a:lnTo>
                <a:lnTo>
                  <a:pt x="4465" y="1621"/>
                </a:lnTo>
                <a:lnTo>
                  <a:pt x="4465" y="1619"/>
                </a:lnTo>
                <a:lnTo>
                  <a:pt x="4467" y="1619"/>
                </a:lnTo>
                <a:lnTo>
                  <a:pt x="4467" y="1619"/>
                </a:lnTo>
                <a:lnTo>
                  <a:pt x="4469" y="1617"/>
                </a:lnTo>
                <a:lnTo>
                  <a:pt x="4471" y="1617"/>
                </a:lnTo>
                <a:lnTo>
                  <a:pt x="4471" y="1614"/>
                </a:lnTo>
                <a:lnTo>
                  <a:pt x="4473" y="1612"/>
                </a:lnTo>
                <a:lnTo>
                  <a:pt x="4471" y="1610"/>
                </a:lnTo>
                <a:lnTo>
                  <a:pt x="4471" y="1608"/>
                </a:lnTo>
                <a:lnTo>
                  <a:pt x="4471" y="1608"/>
                </a:lnTo>
                <a:lnTo>
                  <a:pt x="4469" y="1608"/>
                </a:lnTo>
                <a:lnTo>
                  <a:pt x="4467" y="1610"/>
                </a:lnTo>
                <a:lnTo>
                  <a:pt x="4465" y="1610"/>
                </a:lnTo>
                <a:lnTo>
                  <a:pt x="4465" y="1612"/>
                </a:lnTo>
                <a:lnTo>
                  <a:pt x="4465" y="1612"/>
                </a:lnTo>
                <a:lnTo>
                  <a:pt x="4465" y="1614"/>
                </a:lnTo>
                <a:lnTo>
                  <a:pt x="4463" y="1614"/>
                </a:lnTo>
                <a:lnTo>
                  <a:pt x="4463" y="1614"/>
                </a:lnTo>
                <a:lnTo>
                  <a:pt x="4461" y="1617"/>
                </a:lnTo>
                <a:lnTo>
                  <a:pt x="4461" y="1619"/>
                </a:lnTo>
                <a:lnTo>
                  <a:pt x="4461" y="1619"/>
                </a:lnTo>
                <a:lnTo>
                  <a:pt x="4461" y="1619"/>
                </a:lnTo>
                <a:lnTo>
                  <a:pt x="4459" y="1619"/>
                </a:lnTo>
                <a:lnTo>
                  <a:pt x="4459" y="1619"/>
                </a:lnTo>
                <a:lnTo>
                  <a:pt x="4457" y="1619"/>
                </a:lnTo>
                <a:lnTo>
                  <a:pt x="4457" y="1619"/>
                </a:lnTo>
                <a:lnTo>
                  <a:pt x="4457" y="1617"/>
                </a:lnTo>
                <a:lnTo>
                  <a:pt x="4457" y="1617"/>
                </a:lnTo>
                <a:lnTo>
                  <a:pt x="4461" y="1614"/>
                </a:lnTo>
                <a:lnTo>
                  <a:pt x="4461" y="1612"/>
                </a:lnTo>
                <a:lnTo>
                  <a:pt x="4463" y="1612"/>
                </a:lnTo>
                <a:lnTo>
                  <a:pt x="4463" y="1610"/>
                </a:lnTo>
                <a:lnTo>
                  <a:pt x="4463" y="1608"/>
                </a:lnTo>
                <a:lnTo>
                  <a:pt x="4463" y="1606"/>
                </a:lnTo>
                <a:lnTo>
                  <a:pt x="4461" y="1606"/>
                </a:lnTo>
                <a:lnTo>
                  <a:pt x="4461" y="1604"/>
                </a:lnTo>
                <a:lnTo>
                  <a:pt x="4461" y="1604"/>
                </a:lnTo>
                <a:lnTo>
                  <a:pt x="4461" y="1604"/>
                </a:lnTo>
                <a:lnTo>
                  <a:pt x="4463" y="1600"/>
                </a:lnTo>
                <a:lnTo>
                  <a:pt x="4463" y="1600"/>
                </a:lnTo>
                <a:lnTo>
                  <a:pt x="4463" y="1600"/>
                </a:lnTo>
                <a:lnTo>
                  <a:pt x="4461" y="1600"/>
                </a:lnTo>
                <a:lnTo>
                  <a:pt x="4461" y="1600"/>
                </a:lnTo>
                <a:lnTo>
                  <a:pt x="4459" y="1604"/>
                </a:lnTo>
                <a:lnTo>
                  <a:pt x="4457" y="1604"/>
                </a:lnTo>
                <a:lnTo>
                  <a:pt x="4457" y="1606"/>
                </a:lnTo>
                <a:lnTo>
                  <a:pt x="4457" y="1608"/>
                </a:lnTo>
                <a:lnTo>
                  <a:pt x="4455" y="1608"/>
                </a:lnTo>
                <a:lnTo>
                  <a:pt x="4455" y="1610"/>
                </a:lnTo>
                <a:lnTo>
                  <a:pt x="4455" y="1612"/>
                </a:lnTo>
                <a:lnTo>
                  <a:pt x="4455" y="1614"/>
                </a:lnTo>
                <a:close/>
                <a:moveTo>
                  <a:pt x="4415" y="1059"/>
                </a:move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5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3" y="1059"/>
                </a:lnTo>
                <a:lnTo>
                  <a:pt x="4415" y="1059"/>
                </a:lnTo>
                <a:lnTo>
                  <a:pt x="4415" y="1059"/>
                </a:lnTo>
                <a:close/>
                <a:moveTo>
                  <a:pt x="4444" y="1118"/>
                </a:moveTo>
                <a:lnTo>
                  <a:pt x="4444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2" y="1120"/>
                </a:lnTo>
                <a:lnTo>
                  <a:pt x="4444" y="1120"/>
                </a:lnTo>
                <a:lnTo>
                  <a:pt x="4444" y="1118"/>
                </a:lnTo>
                <a:close/>
                <a:moveTo>
                  <a:pt x="4402" y="1277"/>
                </a:moveTo>
                <a:lnTo>
                  <a:pt x="4402" y="1275"/>
                </a:lnTo>
                <a:lnTo>
                  <a:pt x="4402" y="1275"/>
                </a:lnTo>
                <a:lnTo>
                  <a:pt x="4402" y="1275"/>
                </a:lnTo>
                <a:lnTo>
                  <a:pt x="4400" y="1273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0" y="1275"/>
                </a:lnTo>
                <a:lnTo>
                  <a:pt x="4402" y="1277"/>
                </a:lnTo>
                <a:close/>
                <a:moveTo>
                  <a:pt x="4404" y="1434"/>
                </a:moveTo>
                <a:lnTo>
                  <a:pt x="4406" y="1436"/>
                </a:lnTo>
                <a:lnTo>
                  <a:pt x="4409" y="1434"/>
                </a:lnTo>
                <a:lnTo>
                  <a:pt x="4409" y="1434"/>
                </a:lnTo>
                <a:lnTo>
                  <a:pt x="4409" y="1436"/>
                </a:lnTo>
                <a:lnTo>
                  <a:pt x="4409" y="1434"/>
                </a:lnTo>
                <a:lnTo>
                  <a:pt x="4411" y="1434"/>
                </a:lnTo>
                <a:lnTo>
                  <a:pt x="4411" y="1432"/>
                </a:lnTo>
                <a:lnTo>
                  <a:pt x="4411" y="1430"/>
                </a:lnTo>
                <a:lnTo>
                  <a:pt x="4409" y="1430"/>
                </a:lnTo>
                <a:lnTo>
                  <a:pt x="4409" y="1430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28"/>
                </a:lnTo>
                <a:lnTo>
                  <a:pt x="4406" y="1430"/>
                </a:lnTo>
                <a:lnTo>
                  <a:pt x="4406" y="1432"/>
                </a:lnTo>
                <a:lnTo>
                  <a:pt x="4404" y="1434"/>
                </a:lnTo>
                <a:lnTo>
                  <a:pt x="4404" y="1434"/>
                </a:lnTo>
                <a:close/>
                <a:moveTo>
                  <a:pt x="4459" y="1245"/>
                </a:moveTo>
                <a:lnTo>
                  <a:pt x="4457" y="1245"/>
                </a:lnTo>
                <a:lnTo>
                  <a:pt x="4457" y="1248"/>
                </a:lnTo>
                <a:lnTo>
                  <a:pt x="4457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8"/>
                </a:lnTo>
                <a:lnTo>
                  <a:pt x="4459" y="1245"/>
                </a:lnTo>
                <a:lnTo>
                  <a:pt x="4459" y="1245"/>
                </a:lnTo>
                <a:lnTo>
                  <a:pt x="4461" y="1245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1" y="1243"/>
                </a:lnTo>
                <a:lnTo>
                  <a:pt x="4463" y="1241"/>
                </a:lnTo>
                <a:lnTo>
                  <a:pt x="4463" y="1241"/>
                </a:lnTo>
                <a:lnTo>
                  <a:pt x="4465" y="1239"/>
                </a:lnTo>
                <a:lnTo>
                  <a:pt x="4465" y="1239"/>
                </a:lnTo>
                <a:lnTo>
                  <a:pt x="4467" y="1239"/>
                </a:lnTo>
                <a:lnTo>
                  <a:pt x="4467" y="1237"/>
                </a:lnTo>
                <a:lnTo>
                  <a:pt x="4465" y="1235"/>
                </a:lnTo>
                <a:lnTo>
                  <a:pt x="4465" y="1237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3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39"/>
                </a:lnTo>
                <a:lnTo>
                  <a:pt x="4461" y="1241"/>
                </a:lnTo>
                <a:lnTo>
                  <a:pt x="4461" y="1241"/>
                </a:lnTo>
                <a:lnTo>
                  <a:pt x="4459" y="1241"/>
                </a:lnTo>
                <a:lnTo>
                  <a:pt x="4459" y="1243"/>
                </a:lnTo>
                <a:lnTo>
                  <a:pt x="4459" y="1243"/>
                </a:lnTo>
                <a:lnTo>
                  <a:pt x="4459" y="1245"/>
                </a:lnTo>
                <a:close/>
                <a:moveTo>
                  <a:pt x="4409" y="1449"/>
                </a:moveTo>
                <a:lnTo>
                  <a:pt x="4409" y="1453"/>
                </a:lnTo>
                <a:lnTo>
                  <a:pt x="4411" y="1455"/>
                </a:lnTo>
                <a:lnTo>
                  <a:pt x="4411" y="1455"/>
                </a:lnTo>
                <a:lnTo>
                  <a:pt x="4413" y="1457"/>
                </a:lnTo>
                <a:lnTo>
                  <a:pt x="4413" y="1457"/>
                </a:lnTo>
                <a:lnTo>
                  <a:pt x="4415" y="1457"/>
                </a:lnTo>
                <a:lnTo>
                  <a:pt x="4415" y="1459"/>
                </a:lnTo>
                <a:lnTo>
                  <a:pt x="4415" y="1459"/>
                </a:lnTo>
                <a:lnTo>
                  <a:pt x="4417" y="1459"/>
                </a:lnTo>
                <a:lnTo>
                  <a:pt x="4417" y="1461"/>
                </a:lnTo>
                <a:lnTo>
                  <a:pt x="4417" y="1461"/>
                </a:lnTo>
                <a:lnTo>
                  <a:pt x="4419" y="1461"/>
                </a:lnTo>
                <a:lnTo>
                  <a:pt x="4419" y="1461"/>
                </a:lnTo>
                <a:lnTo>
                  <a:pt x="4419" y="1463"/>
                </a:lnTo>
                <a:lnTo>
                  <a:pt x="4417" y="1463"/>
                </a:lnTo>
                <a:lnTo>
                  <a:pt x="4417" y="1466"/>
                </a:lnTo>
                <a:lnTo>
                  <a:pt x="4419" y="1468"/>
                </a:lnTo>
                <a:lnTo>
                  <a:pt x="4419" y="1468"/>
                </a:lnTo>
                <a:lnTo>
                  <a:pt x="4421" y="1470"/>
                </a:lnTo>
                <a:lnTo>
                  <a:pt x="4421" y="1470"/>
                </a:lnTo>
                <a:lnTo>
                  <a:pt x="4423" y="1470"/>
                </a:lnTo>
                <a:lnTo>
                  <a:pt x="4425" y="1472"/>
                </a:lnTo>
                <a:lnTo>
                  <a:pt x="4427" y="1470"/>
                </a:lnTo>
                <a:lnTo>
                  <a:pt x="4427" y="1472"/>
                </a:lnTo>
                <a:lnTo>
                  <a:pt x="4429" y="1472"/>
                </a:lnTo>
                <a:lnTo>
                  <a:pt x="4429" y="1472"/>
                </a:lnTo>
                <a:lnTo>
                  <a:pt x="4429" y="1470"/>
                </a:lnTo>
                <a:lnTo>
                  <a:pt x="4427" y="1470"/>
                </a:lnTo>
                <a:lnTo>
                  <a:pt x="4427" y="1470"/>
                </a:lnTo>
                <a:lnTo>
                  <a:pt x="4427" y="1468"/>
                </a:lnTo>
                <a:lnTo>
                  <a:pt x="4427" y="1468"/>
                </a:lnTo>
                <a:lnTo>
                  <a:pt x="4427" y="1468"/>
                </a:lnTo>
                <a:lnTo>
                  <a:pt x="4425" y="1466"/>
                </a:lnTo>
                <a:lnTo>
                  <a:pt x="4425" y="1463"/>
                </a:lnTo>
                <a:lnTo>
                  <a:pt x="4425" y="1463"/>
                </a:lnTo>
                <a:lnTo>
                  <a:pt x="4425" y="1461"/>
                </a:lnTo>
                <a:lnTo>
                  <a:pt x="4425" y="1461"/>
                </a:lnTo>
                <a:lnTo>
                  <a:pt x="4425" y="1459"/>
                </a:lnTo>
                <a:lnTo>
                  <a:pt x="4425" y="1457"/>
                </a:lnTo>
                <a:lnTo>
                  <a:pt x="4425" y="1455"/>
                </a:lnTo>
                <a:lnTo>
                  <a:pt x="4427" y="1455"/>
                </a:lnTo>
                <a:lnTo>
                  <a:pt x="4425" y="1455"/>
                </a:lnTo>
                <a:lnTo>
                  <a:pt x="4425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3"/>
                </a:lnTo>
                <a:lnTo>
                  <a:pt x="4423" y="1451"/>
                </a:lnTo>
                <a:lnTo>
                  <a:pt x="4421" y="1451"/>
                </a:lnTo>
                <a:lnTo>
                  <a:pt x="4421" y="1449"/>
                </a:lnTo>
                <a:lnTo>
                  <a:pt x="4417" y="1451"/>
                </a:lnTo>
                <a:lnTo>
                  <a:pt x="4413" y="1451"/>
                </a:lnTo>
                <a:lnTo>
                  <a:pt x="4409" y="1449"/>
                </a:lnTo>
                <a:close/>
                <a:moveTo>
                  <a:pt x="4406" y="1275"/>
                </a:moveTo>
                <a:lnTo>
                  <a:pt x="4409" y="1275"/>
                </a:lnTo>
                <a:lnTo>
                  <a:pt x="4409" y="1273"/>
                </a:lnTo>
                <a:lnTo>
                  <a:pt x="4409" y="1271"/>
                </a:lnTo>
                <a:lnTo>
                  <a:pt x="4409" y="1271"/>
                </a:lnTo>
                <a:lnTo>
                  <a:pt x="4406" y="1273"/>
                </a:lnTo>
                <a:lnTo>
                  <a:pt x="4406" y="1273"/>
                </a:lnTo>
                <a:lnTo>
                  <a:pt x="4406" y="1273"/>
                </a:lnTo>
                <a:lnTo>
                  <a:pt x="4404" y="1273"/>
                </a:lnTo>
                <a:lnTo>
                  <a:pt x="4406" y="1275"/>
                </a:lnTo>
                <a:lnTo>
                  <a:pt x="4406" y="1275"/>
                </a:lnTo>
                <a:close/>
                <a:moveTo>
                  <a:pt x="4425" y="1269"/>
                </a:moveTo>
                <a:lnTo>
                  <a:pt x="4425" y="1269"/>
                </a:lnTo>
                <a:lnTo>
                  <a:pt x="4423" y="1269"/>
                </a:lnTo>
                <a:lnTo>
                  <a:pt x="4423" y="1266"/>
                </a:lnTo>
                <a:lnTo>
                  <a:pt x="4423" y="1266"/>
                </a:lnTo>
                <a:lnTo>
                  <a:pt x="4423" y="1269"/>
                </a:lnTo>
                <a:lnTo>
                  <a:pt x="4423" y="1269"/>
                </a:lnTo>
                <a:lnTo>
                  <a:pt x="4425" y="1269"/>
                </a:lnTo>
                <a:close/>
                <a:moveTo>
                  <a:pt x="4486" y="1134"/>
                </a:moveTo>
                <a:lnTo>
                  <a:pt x="4484" y="1136"/>
                </a:lnTo>
                <a:lnTo>
                  <a:pt x="4486" y="1136"/>
                </a:lnTo>
                <a:lnTo>
                  <a:pt x="4488" y="1139"/>
                </a:lnTo>
                <a:lnTo>
                  <a:pt x="4490" y="1139"/>
                </a:lnTo>
                <a:lnTo>
                  <a:pt x="4490" y="1141"/>
                </a:lnTo>
                <a:lnTo>
                  <a:pt x="4490" y="1143"/>
                </a:lnTo>
                <a:lnTo>
                  <a:pt x="4490" y="1143"/>
                </a:lnTo>
                <a:lnTo>
                  <a:pt x="4488" y="1141"/>
                </a:lnTo>
                <a:lnTo>
                  <a:pt x="4488" y="1141"/>
                </a:lnTo>
                <a:lnTo>
                  <a:pt x="4486" y="1139"/>
                </a:lnTo>
                <a:lnTo>
                  <a:pt x="4486" y="1141"/>
                </a:lnTo>
                <a:lnTo>
                  <a:pt x="4486" y="1141"/>
                </a:lnTo>
                <a:lnTo>
                  <a:pt x="4486" y="1143"/>
                </a:lnTo>
                <a:lnTo>
                  <a:pt x="4488" y="1143"/>
                </a:lnTo>
                <a:lnTo>
                  <a:pt x="4488" y="1145"/>
                </a:lnTo>
                <a:lnTo>
                  <a:pt x="4488" y="1145"/>
                </a:lnTo>
                <a:lnTo>
                  <a:pt x="4488" y="1147"/>
                </a:lnTo>
                <a:lnTo>
                  <a:pt x="4488" y="1145"/>
                </a:lnTo>
                <a:lnTo>
                  <a:pt x="4490" y="1145"/>
                </a:lnTo>
                <a:lnTo>
                  <a:pt x="4492" y="1143"/>
                </a:lnTo>
                <a:lnTo>
                  <a:pt x="4492" y="1143"/>
                </a:lnTo>
                <a:lnTo>
                  <a:pt x="4494" y="1145"/>
                </a:lnTo>
                <a:lnTo>
                  <a:pt x="4494" y="1145"/>
                </a:lnTo>
                <a:lnTo>
                  <a:pt x="4494" y="1145"/>
                </a:lnTo>
                <a:lnTo>
                  <a:pt x="4497" y="1145"/>
                </a:lnTo>
                <a:lnTo>
                  <a:pt x="4497" y="1143"/>
                </a:lnTo>
                <a:lnTo>
                  <a:pt x="4497" y="1143"/>
                </a:lnTo>
                <a:lnTo>
                  <a:pt x="4497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3"/>
                </a:lnTo>
                <a:lnTo>
                  <a:pt x="4494" y="1141"/>
                </a:lnTo>
                <a:lnTo>
                  <a:pt x="4494" y="1139"/>
                </a:lnTo>
                <a:lnTo>
                  <a:pt x="4492" y="1139"/>
                </a:lnTo>
                <a:lnTo>
                  <a:pt x="4494" y="1136"/>
                </a:lnTo>
                <a:lnTo>
                  <a:pt x="4494" y="1136"/>
                </a:lnTo>
                <a:lnTo>
                  <a:pt x="4494" y="1136"/>
                </a:lnTo>
                <a:lnTo>
                  <a:pt x="4497" y="1139"/>
                </a:lnTo>
                <a:lnTo>
                  <a:pt x="4497" y="1141"/>
                </a:lnTo>
                <a:lnTo>
                  <a:pt x="4499" y="1143"/>
                </a:lnTo>
                <a:lnTo>
                  <a:pt x="4499" y="1145"/>
                </a:lnTo>
                <a:lnTo>
                  <a:pt x="4499" y="1145"/>
                </a:lnTo>
                <a:lnTo>
                  <a:pt x="4499" y="1145"/>
                </a:lnTo>
                <a:lnTo>
                  <a:pt x="4501" y="1145"/>
                </a:lnTo>
                <a:lnTo>
                  <a:pt x="4499" y="1149"/>
                </a:lnTo>
                <a:lnTo>
                  <a:pt x="4499" y="1151"/>
                </a:lnTo>
                <a:lnTo>
                  <a:pt x="4497" y="1153"/>
                </a:lnTo>
                <a:lnTo>
                  <a:pt x="4497" y="1153"/>
                </a:lnTo>
                <a:lnTo>
                  <a:pt x="4494" y="1153"/>
                </a:lnTo>
                <a:lnTo>
                  <a:pt x="4494" y="1155"/>
                </a:lnTo>
                <a:lnTo>
                  <a:pt x="4494" y="1157"/>
                </a:lnTo>
                <a:lnTo>
                  <a:pt x="4494" y="1157"/>
                </a:lnTo>
                <a:lnTo>
                  <a:pt x="4494" y="1160"/>
                </a:lnTo>
                <a:lnTo>
                  <a:pt x="4494" y="1160"/>
                </a:lnTo>
                <a:lnTo>
                  <a:pt x="4494" y="1160"/>
                </a:lnTo>
                <a:lnTo>
                  <a:pt x="4497" y="1162"/>
                </a:lnTo>
                <a:lnTo>
                  <a:pt x="4497" y="1164"/>
                </a:lnTo>
                <a:lnTo>
                  <a:pt x="4494" y="1164"/>
                </a:lnTo>
                <a:lnTo>
                  <a:pt x="4494" y="1164"/>
                </a:lnTo>
                <a:lnTo>
                  <a:pt x="4492" y="1166"/>
                </a:lnTo>
                <a:lnTo>
                  <a:pt x="4494" y="1168"/>
                </a:lnTo>
                <a:lnTo>
                  <a:pt x="4494" y="1168"/>
                </a:lnTo>
                <a:lnTo>
                  <a:pt x="4497" y="1168"/>
                </a:lnTo>
                <a:lnTo>
                  <a:pt x="4499" y="1168"/>
                </a:lnTo>
                <a:lnTo>
                  <a:pt x="4501" y="1168"/>
                </a:lnTo>
                <a:lnTo>
                  <a:pt x="4501" y="1168"/>
                </a:lnTo>
                <a:lnTo>
                  <a:pt x="4499" y="1166"/>
                </a:lnTo>
                <a:lnTo>
                  <a:pt x="4499" y="1166"/>
                </a:lnTo>
                <a:lnTo>
                  <a:pt x="4499" y="1164"/>
                </a:lnTo>
                <a:lnTo>
                  <a:pt x="4499" y="1164"/>
                </a:lnTo>
                <a:lnTo>
                  <a:pt x="4501" y="1162"/>
                </a:lnTo>
                <a:lnTo>
                  <a:pt x="4501" y="1160"/>
                </a:lnTo>
                <a:lnTo>
                  <a:pt x="4501" y="1160"/>
                </a:lnTo>
                <a:lnTo>
                  <a:pt x="4503" y="1160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3" y="1162"/>
                </a:lnTo>
                <a:lnTo>
                  <a:pt x="4501" y="1162"/>
                </a:lnTo>
                <a:lnTo>
                  <a:pt x="4501" y="1164"/>
                </a:lnTo>
                <a:lnTo>
                  <a:pt x="4503" y="1166"/>
                </a:lnTo>
                <a:lnTo>
                  <a:pt x="4503" y="1168"/>
                </a:lnTo>
                <a:lnTo>
                  <a:pt x="4503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0"/>
                </a:lnTo>
                <a:lnTo>
                  <a:pt x="4501" y="1172"/>
                </a:lnTo>
                <a:lnTo>
                  <a:pt x="4505" y="1170"/>
                </a:lnTo>
                <a:lnTo>
                  <a:pt x="4507" y="1168"/>
                </a:lnTo>
                <a:lnTo>
                  <a:pt x="4507" y="1166"/>
                </a:lnTo>
                <a:lnTo>
                  <a:pt x="4507" y="1164"/>
                </a:lnTo>
                <a:lnTo>
                  <a:pt x="4507" y="1164"/>
                </a:lnTo>
                <a:lnTo>
                  <a:pt x="4509" y="1166"/>
                </a:lnTo>
                <a:lnTo>
                  <a:pt x="4511" y="1166"/>
                </a:lnTo>
                <a:lnTo>
                  <a:pt x="4511" y="1162"/>
                </a:lnTo>
                <a:lnTo>
                  <a:pt x="4513" y="1160"/>
                </a:lnTo>
                <a:lnTo>
                  <a:pt x="4511" y="1157"/>
                </a:lnTo>
                <a:lnTo>
                  <a:pt x="4513" y="1155"/>
                </a:lnTo>
                <a:lnTo>
                  <a:pt x="4513" y="1153"/>
                </a:lnTo>
                <a:lnTo>
                  <a:pt x="4513" y="1151"/>
                </a:lnTo>
                <a:lnTo>
                  <a:pt x="4515" y="1151"/>
                </a:lnTo>
                <a:lnTo>
                  <a:pt x="4515" y="1149"/>
                </a:lnTo>
                <a:lnTo>
                  <a:pt x="4515" y="1147"/>
                </a:lnTo>
                <a:lnTo>
                  <a:pt x="4520" y="1143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41"/>
                </a:lnTo>
                <a:lnTo>
                  <a:pt x="4520" y="1139"/>
                </a:lnTo>
                <a:lnTo>
                  <a:pt x="4520" y="1139"/>
                </a:lnTo>
                <a:lnTo>
                  <a:pt x="4520" y="1139"/>
                </a:lnTo>
                <a:lnTo>
                  <a:pt x="4517" y="1139"/>
                </a:lnTo>
                <a:lnTo>
                  <a:pt x="4517" y="1136"/>
                </a:lnTo>
                <a:lnTo>
                  <a:pt x="4520" y="1136"/>
                </a:lnTo>
                <a:lnTo>
                  <a:pt x="4515" y="1136"/>
                </a:lnTo>
                <a:lnTo>
                  <a:pt x="4513" y="1134"/>
                </a:lnTo>
                <a:lnTo>
                  <a:pt x="4515" y="1134"/>
                </a:lnTo>
                <a:lnTo>
                  <a:pt x="4515" y="1132"/>
                </a:lnTo>
                <a:lnTo>
                  <a:pt x="4515" y="1130"/>
                </a:lnTo>
                <a:lnTo>
                  <a:pt x="4515" y="1130"/>
                </a:lnTo>
                <a:lnTo>
                  <a:pt x="4515" y="1130"/>
                </a:lnTo>
                <a:lnTo>
                  <a:pt x="4513" y="1130"/>
                </a:lnTo>
                <a:lnTo>
                  <a:pt x="4513" y="1130"/>
                </a:lnTo>
                <a:lnTo>
                  <a:pt x="4511" y="1130"/>
                </a:lnTo>
                <a:lnTo>
                  <a:pt x="4511" y="1130"/>
                </a:lnTo>
                <a:lnTo>
                  <a:pt x="4509" y="1130"/>
                </a:lnTo>
                <a:lnTo>
                  <a:pt x="4509" y="1130"/>
                </a:lnTo>
                <a:lnTo>
                  <a:pt x="4507" y="1128"/>
                </a:lnTo>
                <a:lnTo>
                  <a:pt x="4505" y="1128"/>
                </a:lnTo>
                <a:lnTo>
                  <a:pt x="4505" y="1126"/>
                </a:lnTo>
                <a:lnTo>
                  <a:pt x="4503" y="1126"/>
                </a:lnTo>
                <a:lnTo>
                  <a:pt x="4501" y="1124"/>
                </a:lnTo>
                <a:lnTo>
                  <a:pt x="4501" y="1126"/>
                </a:lnTo>
                <a:lnTo>
                  <a:pt x="4499" y="1126"/>
                </a:lnTo>
                <a:lnTo>
                  <a:pt x="4499" y="1128"/>
                </a:lnTo>
                <a:lnTo>
                  <a:pt x="4497" y="1128"/>
                </a:lnTo>
                <a:lnTo>
                  <a:pt x="4497" y="1130"/>
                </a:lnTo>
                <a:lnTo>
                  <a:pt x="4494" y="1130"/>
                </a:lnTo>
                <a:lnTo>
                  <a:pt x="4494" y="1130"/>
                </a:lnTo>
                <a:lnTo>
                  <a:pt x="4492" y="1130"/>
                </a:lnTo>
                <a:lnTo>
                  <a:pt x="4492" y="1130"/>
                </a:lnTo>
                <a:lnTo>
                  <a:pt x="4492" y="1132"/>
                </a:lnTo>
                <a:lnTo>
                  <a:pt x="4490" y="1132"/>
                </a:lnTo>
                <a:lnTo>
                  <a:pt x="4488" y="1132"/>
                </a:lnTo>
                <a:lnTo>
                  <a:pt x="4488" y="1132"/>
                </a:lnTo>
                <a:lnTo>
                  <a:pt x="4488" y="1134"/>
                </a:lnTo>
                <a:lnTo>
                  <a:pt x="4488" y="1134"/>
                </a:lnTo>
                <a:lnTo>
                  <a:pt x="4486" y="1134"/>
                </a:lnTo>
                <a:lnTo>
                  <a:pt x="4486" y="1134"/>
                </a:lnTo>
                <a:lnTo>
                  <a:pt x="4486" y="1134"/>
                </a:lnTo>
                <a:close/>
                <a:moveTo>
                  <a:pt x="4459" y="1113"/>
                </a:move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lnTo>
                  <a:pt x="4459" y="1113"/>
                </a:lnTo>
                <a:close/>
                <a:moveTo>
                  <a:pt x="4488" y="1128"/>
                </a:moveTo>
                <a:lnTo>
                  <a:pt x="4488" y="1126"/>
                </a:lnTo>
                <a:lnTo>
                  <a:pt x="4486" y="1126"/>
                </a:lnTo>
                <a:lnTo>
                  <a:pt x="4486" y="1126"/>
                </a:lnTo>
                <a:lnTo>
                  <a:pt x="4486" y="1128"/>
                </a:lnTo>
                <a:lnTo>
                  <a:pt x="4486" y="1128"/>
                </a:lnTo>
                <a:lnTo>
                  <a:pt x="4488" y="1128"/>
                </a:lnTo>
                <a:close/>
                <a:moveTo>
                  <a:pt x="4534" y="1099"/>
                </a:moveTo>
                <a:lnTo>
                  <a:pt x="4530" y="1101"/>
                </a:lnTo>
                <a:lnTo>
                  <a:pt x="4530" y="1101"/>
                </a:lnTo>
                <a:lnTo>
                  <a:pt x="4528" y="1103"/>
                </a:lnTo>
                <a:lnTo>
                  <a:pt x="4526" y="1105"/>
                </a:lnTo>
                <a:lnTo>
                  <a:pt x="4524" y="1107"/>
                </a:lnTo>
                <a:lnTo>
                  <a:pt x="4522" y="1107"/>
                </a:lnTo>
                <a:lnTo>
                  <a:pt x="4522" y="1109"/>
                </a:lnTo>
                <a:lnTo>
                  <a:pt x="4520" y="1111"/>
                </a:lnTo>
                <a:lnTo>
                  <a:pt x="4517" y="1111"/>
                </a:lnTo>
                <a:lnTo>
                  <a:pt x="4515" y="1113"/>
                </a:lnTo>
                <a:lnTo>
                  <a:pt x="4515" y="1113"/>
                </a:lnTo>
                <a:lnTo>
                  <a:pt x="4513" y="1115"/>
                </a:lnTo>
                <a:lnTo>
                  <a:pt x="4511" y="1115"/>
                </a:lnTo>
                <a:lnTo>
                  <a:pt x="4511" y="1118"/>
                </a:lnTo>
                <a:lnTo>
                  <a:pt x="4509" y="1118"/>
                </a:lnTo>
                <a:lnTo>
                  <a:pt x="4507" y="1118"/>
                </a:lnTo>
                <a:lnTo>
                  <a:pt x="4505" y="1118"/>
                </a:lnTo>
                <a:lnTo>
                  <a:pt x="4505" y="1118"/>
                </a:lnTo>
                <a:lnTo>
                  <a:pt x="4505" y="1120"/>
                </a:lnTo>
                <a:lnTo>
                  <a:pt x="4505" y="1120"/>
                </a:lnTo>
                <a:lnTo>
                  <a:pt x="4505" y="1124"/>
                </a:lnTo>
                <a:lnTo>
                  <a:pt x="4505" y="1124"/>
                </a:lnTo>
                <a:lnTo>
                  <a:pt x="4507" y="1124"/>
                </a:lnTo>
                <a:lnTo>
                  <a:pt x="4507" y="1124"/>
                </a:lnTo>
                <a:lnTo>
                  <a:pt x="4509" y="1124"/>
                </a:lnTo>
                <a:lnTo>
                  <a:pt x="4511" y="1124"/>
                </a:lnTo>
                <a:lnTo>
                  <a:pt x="4511" y="1124"/>
                </a:lnTo>
                <a:lnTo>
                  <a:pt x="4513" y="1124"/>
                </a:lnTo>
                <a:lnTo>
                  <a:pt x="4515" y="1124"/>
                </a:lnTo>
                <a:lnTo>
                  <a:pt x="4517" y="1124"/>
                </a:lnTo>
                <a:lnTo>
                  <a:pt x="4522" y="1126"/>
                </a:lnTo>
                <a:lnTo>
                  <a:pt x="4522" y="1126"/>
                </a:lnTo>
                <a:lnTo>
                  <a:pt x="4522" y="1124"/>
                </a:lnTo>
                <a:lnTo>
                  <a:pt x="4524" y="1124"/>
                </a:lnTo>
                <a:lnTo>
                  <a:pt x="4524" y="1120"/>
                </a:lnTo>
                <a:lnTo>
                  <a:pt x="4524" y="1118"/>
                </a:lnTo>
                <a:lnTo>
                  <a:pt x="4526" y="1118"/>
                </a:lnTo>
                <a:lnTo>
                  <a:pt x="4528" y="1120"/>
                </a:lnTo>
                <a:lnTo>
                  <a:pt x="4530" y="1120"/>
                </a:lnTo>
                <a:lnTo>
                  <a:pt x="4532" y="1120"/>
                </a:lnTo>
                <a:lnTo>
                  <a:pt x="4534" y="1118"/>
                </a:lnTo>
                <a:lnTo>
                  <a:pt x="4536" y="1120"/>
                </a:lnTo>
                <a:lnTo>
                  <a:pt x="4538" y="1118"/>
                </a:lnTo>
                <a:lnTo>
                  <a:pt x="4538" y="1118"/>
                </a:lnTo>
                <a:lnTo>
                  <a:pt x="4541" y="1118"/>
                </a:lnTo>
                <a:lnTo>
                  <a:pt x="4541" y="1118"/>
                </a:lnTo>
                <a:lnTo>
                  <a:pt x="4543" y="1115"/>
                </a:lnTo>
                <a:lnTo>
                  <a:pt x="4545" y="1115"/>
                </a:lnTo>
                <a:lnTo>
                  <a:pt x="4547" y="1115"/>
                </a:lnTo>
                <a:lnTo>
                  <a:pt x="4549" y="1115"/>
                </a:lnTo>
                <a:lnTo>
                  <a:pt x="4551" y="1113"/>
                </a:lnTo>
                <a:lnTo>
                  <a:pt x="4551" y="1113"/>
                </a:lnTo>
                <a:lnTo>
                  <a:pt x="4553" y="1111"/>
                </a:lnTo>
                <a:lnTo>
                  <a:pt x="4555" y="1111"/>
                </a:lnTo>
                <a:lnTo>
                  <a:pt x="4555" y="1111"/>
                </a:lnTo>
                <a:lnTo>
                  <a:pt x="4557" y="1111"/>
                </a:lnTo>
                <a:lnTo>
                  <a:pt x="4559" y="1111"/>
                </a:lnTo>
                <a:lnTo>
                  <a:pt x="4559" y="1111"/>
                </a:lnTo>
                <a:lnTo>
                  <a:pt x="4561" y="1113"/>
                </a:lnTo>
                <a:lnTo>
                  <a:pt x="4564" y="1113"/>
                </a:lnTo>
                <a:lnTo>
                  <a:pt x="4566" y="1113"/>
                </a:lnTo>
                <a:lnTo>
                  <a:pt x="4568" y="1113"/>
                </a:lnTo>
                <a:lnTo>
                  <a:pt x="4570" y="1113"/>
                </a:lnTo>
                <a:lnTo>
                  <a:pt x="4570" y="1115"/>
                </a:lnTo>
                <a:lnTo>
                  <a:pt x="4570" y="1115"/>
                </a:lnTo>
                <a:lnTo>
                  <a:pt x="4568" y="1118"/>
                </a:lnTo>
                <a:lnTo>
                  <a:pt x="4568" y="1118"/>
                </a:lnTo>
                <a:lnTo>
                  <a:pt x="4566" y="1118"/>
                </a:lnTo>
                <a:lnTo>
                  <a:pt x="4566" y="1120"/>
                </a:lnTo>
                <a:lnTo>
                  <a:pt x="4566" y="1120"/>
                </a:lnTo>
                <a:lnTo>
                  <a:pt x="4566" y="1124"/>
                </a:lnTo>
                <a:lnTo>
                  <a:pt x="4566" y="1126"/>
                </a:lnTo>
                <a:lnTo>
                  <a:pt x="4568" y="1126"/>
                </a:lnTo>
                <a:lnTo>
                  <a:pt x="4568" y="1128"/>
                </a:lnTo>
                <a:lnTo>
                  <a:pt x="4570" y="1130"/>
                </a:lnTo>
                <a:lnTo>
                  <a:pt x="4570" y="1130"/>
                </a:lnTo>
                <a:lnTo>
                  <a:pt x="4574" y="1132"/>
                </a:lnTo>
                <a:lnTo>
                  <a:pt x="4576" y="1130"/>
                </a:lnTo>
                <a:lnTo>
                  <a:pt x="4578" y="1128"/>
                </a:lnTo>
                <a:lnTo>
                  <a:pt x="4582" y="1122"/>
                </a:lnTo>
                <a:lnTo>
                  <a:pt x="4582" y="1122"/>
                </a:lnTo>
                <a:lnTo>
                  <a:pt x="4587" y="1120"/>
                </a:lnTo>
                <a:lnTo>
                  <a:pt x="4589" y="1120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8"/>
                </a:lnTo>
                <a:lnTo>
                  <a:pt x="4591" y="1115"/>
                </a:lnTo>
                <a:lnTo>
                  <a:pt x="4587" y="1113"/>
                </a:lnTo>
                <a:lnTo>
                  <a:pt x="4587" y="1113"/>
                </a:lnTo>
                <a:lnTo>
                  <a:pt x="4587" y="1111"/>
                </a:lnTo>
                <a:lnTo>
                  <a:pt x="4589" y="1107"/>
                </a:lnTo>
                <a:lnTo>
                  <a:pt x="4589" y="1107"/>
                </a:lnTo>
                <a:lnTo>
                  <a:pt x="4589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7"/>
                </a:lnTo>
                <a:lnTo>
                  <a:pt x="4591" y="1109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1" y="1111"/>
                </a:lnTo>
                <a:lnTo>
                  <a:pt x="4593" y="1109"/>
                </a:lnTo>
                <a:lnTo>
                  <a:pt x="4593" y="1111"/>
                </a:lnTo>
                <a:lnTo>
                  <a:pt x="4593" y="1111"/>
                </a:lnTo>
                <a:lnTo>
                  <a:pt x="4593" y="1111"/>
                </a:lnTo>
                <a:lnTo>
                  <a:pt x="4595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7" y="1111"/>
                </a:lnTo>
                <a:lnTo>
                  <a:pt x="4593" y="1113"/>
                </a:lnTo>
                <a:lnTo>
                  <a:pt x="4593" y="1113"/>
                </a:lnTo>
                <a:lnTo>
                  <a:pt x="4597" y="1113"/>
                </a:lnTo>
                <a:lnTo>
                  <a:pt x="4601" y="1113"/>
                </a:lnTo>
                <a:lnTo>
                  <a:pt x="4603" y="1113"/>
                </a:lnTo>
                <a:lnTo>
                  <a:pt x="4605" y="1113"/>
                </a:lnTo>
                <a:lnTo>
                  <a:pt x="4608" y="1113"/>
                </a:lnTo>
                <a:lnTo>
                  <a:pt x="4610" y="1113"/>
                </a:lnTo>
                <a:lnTo>
                  <a:pt x="4610" y="1111"/>
                </a:lnTo>
                <a:lnTo>
                  <a:pt x="4612" y="1109"/>
                </a:lnTo>
                <a:lnTo>
                  <a:pt x="4614" y="1109"/>
                </a:lnTo>
                <a:lnTo>
                  <a:pt x="4614" y="1107"/>
                </a:lnTo>
                <a:lnTo>
                  <a:pt x="4614" y="1107"/>
                </a:lnTo>
                <a:lnTo>
                  <a:pt x="4616" y="1107"/>
                </a:lnTo>
                <a:lnTo>
                  <a:pt x="4618" y="1105"/>
                </a:lnTo>
                <a:lnTo>
                  <a:pt x="4618" y="1105"/>
                </a:lnTo>
                <a:lnTo>
                  <a:pt x="4620" y="1107"/>
                </a:lnTo>
                <a:lnTo>
                  <a:pt x="4618" y="1107"/>
                </a:lnTo>
                <a:lnTo>
                  <a:pt x="4618" y="1109"/>
                </a:lnTo>
                <a:lnTo>
                  <a:pt x="4618" y="1113"/>
                </a:lnTo>
                <a:lnTo>
                  <a:pt x="4618" y="1113"/>
                </a:lnTo>
                <a:lnTo>
                  <a:pt x="4618" y="1113"/>
                </a:lnTo>
                <a:lnTo>
                  <a:pt x="4620" y="1113"/>
                </a:lnTo>
                <a:lnTo>
                  <a:pt x="4620" y="1113"/>
                </a:lnTo>
                <a:lnTo>
                  <a:pt x="4622" y="1111"/>
                </a:lnTo>
                <a:lnTo>
                  <a:pt x="4622" y="1109"/>
                </a:lnTo>
                <a:lnTo>
                  <a:pt x="4622" y="1109"/>
                </a:lnTo>
                <a:lnTo>
                  <a:pt x="4622" y="1105"/>
                </a:lnTo>
                <a:lnTo>
                  <a:pt x="4624" y="1105"/>
                </a:lnTo>
                <a:lnTo>
                  <a:pt x="4624" y="1105"/>
                </a:lnTo>
                <a:lnTo>
                  <a:pt x="4624" y="1103"/>
                </a:lnTo>
                <a:lnTo>
                  <a:pt x="4626" y="1103"/>
                </a:lnTo>
                <a:lnTo>
                  <a:pt x="4629" y="1103"/>
                </a:lnTo>
                <a:lnTo>
                  <a:pt x="4631" y="1103"/>
                </a:lnTo>
                <a:lnTo>
                  <a:pt x="4631" y="1105"/>
                </a:lnTo>
                <a:lnTo>
                  <a:pt x="4631" y="1105"/>
                </a:lnTo>
                <a:lnTo>
                  <a:pt x="4633" y="1103"/>
                </a:lnTo>
                <a:lnTo>
                  <a:pt x="4633" y="1103"/>
                </a:lnTo>
                <a:lnTo>
                  <a:pt x="4631" y="1103"/>
                </a:lnTo>
                <a:lnTo>
                  <a:pt x="4631" y="1103"/>
                </a:lnTo>
                <a:lnTo>
                  <a:pt x="4631" y="1101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9"/>
                </a:lnTo>
                <a:lnTo>
                  <a:pt x="4633" y="1097"/>
                </a:lnTo>
                <a:lnTo>
                  <a:pt x="4633" y="1097"/>
                </a:lnTo>
                <a:lnTo>
                  <a:pt x="4635" y="1097"/>
                </a:lnTo>
                <a:lnTo>
                  <a:pt x="4635" y="1097"/>
                </a:lnTo>
                <a:lnTo>
                  <a:pt x="4637" y="1097"/>
                </a:lnTo>
                <a:lnTo>
                  <a:pt x="4637" y="1099"/>
                </a:lnTo>
                <a:lnTo>
                  <a:pt x="4637" y="1099"/>
                </a:lnTo>
                <a:lnTo>
                  <a:pt x="4637" y="1099"/>
                </a:lnTo>
                <a:lnTo>
                  <a:pt x="4635" y="1101"/>
                </a:lnTo>
                <a:lnTo>
                  <a:pt x="4635" y="1101"/>
                </a:lnTo>
                <a:lnTo>
                  <a:pt x="4633" y="1103"/>
                </a:lnTo>
                <a:lnTo>
                  <a:pt x="4633" y="1103"/>
                </a:lnTo>
                <a:lnTo>
                  <a:pt x="4633" y="1107"/>
                </a:lnTo>
                <a:lnTo>
                  <a:pt x="4633" y="1107"/>
                </a:lnTo>
                <a:lnTo>
                  <a:pt x="4633" y="1109"/>
                </a:lnTo>
                <a:lnTo>
                  <a:pt x="4633" y="1109"/>
                </a:lnTo>
                <a:lnTo>
                  <a:pt x="4635" y="1109"/>
                </a:lnTo>
                <a:lnTo>
                  <a:pt x="4635" y="1109"/>
                </a:lnTo>
                <a:lnTo>
                  <a:pt x="4637" y="1107"/>
                </a:lnTo>
                <a:lnTo>
                  <a:pt x="4639" y="1105"/>
                </a:lnTo>
                <a:lnTo>
                  <a:pt x="4641" y="1105"/>
                </a:lnTo>
                <a:lnTo>
                  <a:pt x="4641" y="1105"/>
                </a:lnTo>
                <a:lnTo>
                  <a:pt x="4641" y="1103"/>
                </a:lnTo>
                <a:lnTo>
                  <a:pt x="4641" y="1103"/>
                </a:lnTo>
                <a:lnTo>
                  <a:pt x="4641" y="1101"/>
                </a:lnTo>
                <a:lnTo>
                  <a:pt x="4643" y="1099"/>
                </a:lnTo>
                <a:lnTo>
                  <a:pt x="4645" y="1097"/>
                </a:lnTo>
                <a:lnTo>
                  <a:pt x="4645" y="1097"/>
                </a:lnTo>
                <a:lnTo>
                  <a:pt x="4649" y="1097"/>
                </a:lnTo>
                <a:lnTo>
                  <a:pt x="4647" y="1095"/>
                </a:lnTo>
                <a:lnTo>
                  <a:pt x="4647" y="1095"/>
                </a:lnTo>
                <a:lnTo>
                  <a:pt x="4645" y="1090"/>
                </a:lnTo>
                <a:lnTo>
                  <a:pt x="4645" y="1088"/>
                </a:lnTo>
                <a:lnTo>
                  <a:pt x="4643" y="1088"/>
                </a:lnTo>
                <a:lnTo>
                  <a:pt x="4645" y="1086"/>
                </a:lnTo>
                <a:lnTo>
                  <a:pt x="4645" y="1084"/>
                </a:lnTo>
                <a:lnTo>
                  <a:pt x="4645" y="1084"/>
                </a:lnTo>
                <a:lnTo>
                  <a:pt x="4645" y="1082"/>
                </a:lnTo>
                <a:lnTo>
                  <a:pt x="4647" y="1080"/>
                </a:lnTo>
                <a:lnTo>
                  <a:pt x="4647" y="1078"/>
                </a:lnTo>
                <a:lnTo>
                  <a:pt x="4647" y="1076"/>
                </a:lnTo>
                <a:lnTo>
                  <a:pt x="4649" y="1076"/>
                </a:lnTo>
                <a:lnTo>
                  <a:pt x="4649" y="1076"/>
                </a:lnTo>
                <a:lnTo>
                  <a:pt x="4649" y="1074"/>
                </a:lnTo>
                <a:lnTo>
                  <a:pt x="4652" y="1067"/>
                </a:lnTo>
                <a:lnTo>
                  <a:pt x="4649" y="1063"/>
                </a:lnTo>
                <a:lnTo>
                  <a:pt x="4649" y="1061"/>
                </a:lnTo>
                <a:lnTo>
                  <a:pt x="4649" y="1059"/>
                </a:lnTo>
                <a:lnTo>
                  <a:pt x="4649" y="1057"/>
                </a:lnTo>
                <a:lnTo>
                  <a:pt x="4649" y="1055"/>
                </a:lnTo>
                <a:lnTo>
                  <a:pt x="4652" y="1053"/>
                </a:lnTo>
                <a:lnTo>
                  <a:pt x="4652" y="1053"/>
                </a:lnTo>
                <a:lnTo>
                  <a:pt x="4654" y="1053"/>
                </a:lnTo>
                <a:lnTo>
                  <a:pt x="4656" y="1053"/>
                </a:lnTo>
                <a:lnTo>
                  <a:pt x="4658" y="1050"/>
                </a:lnTo>
                <a:lnTo>
                  <a:pt x="4658" y="1050"/>
                </a:lnTo>
                <a:lnTo>
                  <a:pt x="4658" y="1048"/>
                </a:lnTo>
                <a:lnTo>
                  <a:pt x="4658" y="1046"/>
                </a:lnTo>
                <a:lnTo>
                  <a:pt x="4658" y="1044"/>
                </a:lnTo>
                <a:lnTo>
                  <a:pt x="4660" y="1044"/>
                </a:lnTo>
                <a:lnTo>
                  <a:pt x="4660" y="1042"/>
                </a:lnTo>
                <a:lnTo>
                  <a:pt x="4660" y="1042"/>
                </a:lnTo>
                <a:lnTo>
                  <a:pt x="4660" y="1042"/>
                </a:lnTo>
                <a:lnTo>
                  <a:pt x="4662" y="1042"/>
                </a:lnTo>
                <a:lnTo>
                  <a:pt x="4662" y="1042"/>
                </a:lnTo>
                <a:lnTo>
                  <a:pt x="4662" y="1040"/>
                </a:lnTo>
                <a:lnTo>
                  <a:pt x="4662" y="1040"/>
                </a:lnTo>
                <a:lnTo>
                  <a:pt x="4664" y="1040"/>
                </a:lnTo>
                <a:lnTo>
                  <a:pt x="4664" y="1038"/>
                </a:lnTo>
                <a:lnTo>
                  <a:pt x="4664" y="1034"/>
                </a:lnTo>
                <a:lnTo>
                  <a:pt x="4664" y="1032"/>
                </a:lnTo>
                <a:lnTo>
                  <a:pt x="4664" y="1030"/>
                </a:lnTo>
                <a:lnTo>
                  <a:pt x="4664" y="1030"/>
                </a:lnTo>
                <a:lnTo>
                  <a:pt x="4664" y="1027"/>
                </a:lnTo>
                <a:lnTo>
                  <a:pt x="4664" y="1027"/>
                </a:lnTo>
                <a:lnTo>
                  <a:pt x="4664" y="1025"/>
                </a:lnTo>
                <a:lnTo>
                  <a:pt x="4664" y="1023"/>
                </a:lnTo>
                <a:lnTo>
                  <a:pt x="4662" y="1019"/>
                </a:lnTo>
                <a:lnTo>
                  <a:pt x="4660" y="1017"/>
                </a:lnTo>
                <a:lnTo>
                  <a:pt x="4658" y="1015"/>
                </a:lnTo>
                <a:lnTo>
                  <a:pt x="4658" y="1015"/>
                </a:lnTo>
                <a:lnTo>
                  <a:pt x="4656" y="1013"/>
                </a:lnTo>
                <a:lnTo>
                  <a:pt x="4656" y="1011"/>
                </a:lnTo>
                <a:lnTo>
                  <a:pt x="4656" y="1006"/>
                </a:lnTo>
                <a:lnTo>
                  <a:pt x="4656" y="1002"/>
                </a:lnTo>
                <a:lnTo>
                  <a:pt x="4658" y="1000"/>
                </a:lnTo>
                <a:lnTo>
                  <a:pt x="4654" y="1002"/>
                </a:lnTo>
                <a:lnTo>
                  <a:pt x="4654" y="1000"/>
                </a:lnTo>
                <a:lnTo>
                  <a:pt x="4652" y="1000"/>
                </a:lnTo>
                <a:lnTo>
                  <a:pt x="4652" y="1000"/>
                </a:lnTo>
                <a:lnTo>
                  <a:pt x="4649" y="998"/>
                </a:lnTo>
                <a:lnTo>
                  <a:pt x="4649" y="1000"/>
                </a:lnTo>
                <a:lnTo>
                  <a:pt x="4647" y="1000"/>
                </a:lnTo>
                <a:lnTo>
                  <a:pt x="4647" y="1002"/>
                </a:lnTo>
                <a:lnTo>
                  <a:pt x="4647" y="1004"/>
                </a:lnTo>
                <a:lnTo>
                  <a:pt x="4652" y="1004"/>
                </a:lnTo>
                <a:lnTo>
                  <a:pt x="4652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4"/>
                </a:lnTo>
                <a:lnTo>
                  <a:pt x="4654" y="1006"/>
                </a:lnTo>
                <a:lnTo>
                  <a:pt x="4654" y="1009"/>
                </a:lnTo>
                <a:lnTo>
                  <a:pt x="4654" y="1009"/>
                </a:lnTo>
                <a:lnTo>
                  <a:pt x="4652" y="1009"/>
                </a:lnTo>
                <a:lnTo>
                  <a:pt x="4649" y="1009"/>
                </a:lnTo>
                <a:lnTo>
                  <a:pt x="4649" y="1009"/>
                </a:lnTo>
                <a:lnTo>
                  <a:pt x="4647" y="1011"/>
                </a:lnTo>
                <a:lnTo>
                  <a:pt x="4647" y="1011"/>
                </a:lnTo>
                <a:lnTo>
                  <a:pt x="4647" y="1011"/>
                </a:lnTo>
                <a:lnTo>
                  <a:pt x="4645" y="1011"/>
                </a:lnTo>
                <a:lnTo>
                  <a:pt x="4645" y="1009"/>
                </a:lnTo>
                <a:lnTo>
                  <a:pt x="4645" y="1004"/>
                </a:lnTo>
                <a:lnTo>
                  <a:pt x="4645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3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4"/>
                </a:lnTo>
                <a:lnTo>
                  <a:pt x="4641" y="1006"/>
                </a:lnTo>
                <a:lnTo>
                  <a:pt x="4641" y="1009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1"/>
                </a:lnTo>
                <a:lnTo>
                  <a:pt x="4639" y="1013"/>
                </a:lnTo>
                <a:lnTo>
                  <a:pt x="4637" y="1013"/>
                </a:lnTo>
                <a:lnTo>
                  <a:pt x="4637" y="1013"/>
                </a:lnTo>
                <a:lnTo>
                  <a:pt x="4635" y="1013"/>
                </a:lnTo>
                <a:lnTo>
                  <a:pt x="4635" y="1015"/>
                </a:lnTo>
                <a:lnTo>
                  <a:pt x="4635" y="1015"/>
                </a:lnTo>
                <a:lnTo>
                  <a:pt x="4635" y="1017"/>
                </a:lnTo>
                <a:lnTo>
                  <a:pt x="4637" y="1019"/>
                </a:lnTo>
                <a:lnTo>
                  <a:pt x="4637" y="1021"/>
                </a:lnTo>
                <a:lnTo>
                  <a:pt x="4635" y="1023"/>
                </a:lnTo>
                <a:lnTo>
                  <a:pt x="4635" y="1023"/>
                </a:lnTo>
                <a:lnTo>
                  <a:pt x="4635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5"/>
                </a:lnTo>
                <a:lnTo>
                  <a:pt x="4633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5" y="1027"/>
                </a:lnTo>
                <a:lnTo>
                  <a:pt x="4637" y="1030"/>
                </a:lnTo>
                <a:lnTo>
                  <a:pt x="4637" y="1032"/>
                </a:lnTo>
                <a:lnTo>
                  <a:pt x="4637" y="1034"/>
                </a:lnTo>
                <a:lnTo>
                  <a:pt x="4637" y="1034"/>
                </a:lnTo>
                <a:lnTo>
                  <a:pt x="4637" y="1036"/>
                </a:lnTo>
                <a:lnTo>
                  <a:pt x="4635" y="1036"/>
                </a:lnTo>
                <a:lnTo>
                  <a:pt x="4635" y="1036"/>
                </a:lnTo>
                <a:lnTo>
                  <a:pt x="4635" y="1038"/>
                </a:lnTo>
                <a:lnTo>
                  <a:pt x="4635" y="1040"/>
                </a:lnTo>
                <a:lnTo>
                  <a:pt x="4633" y="1044"/>
                </a:lnTo>
                <a:lnTo>
                  <a:pt x="4633" y="1044"/>
                </a:lnTo>
                <a:lnTo>
                  <a:pt x="4631" y="1046"/>
                </a:lnTo>
                <a:lnTo>
                  <a:pt x="4631" y="1048"/>
                </a:lnTo>
                <a:lnTo>
                  <a:pt x="4629" y="1050"/>
                </a:lnTo>
                <a:lnTo>
                  <a:pt x="4629" y="1050"/>
                </a:lnTo>
                <a:lnTo>
                  <a:pt x="4629" y="1055"/>
                </a:lnTo>
                <a:lnTo>
                  <a:pt x="4626" y="1057"/>
                </a:lnTo>
                <a:lnTo>
                  <a:pt x="4626" y="1057"/>
                </a:lnTo>
                <a:lnTo>
                  <a:pt x="4624" y="1059"/>
                </a:lnTo>
                <a:lnTo>
                  <a:pt x="4620" y="1061"/>
                </a:lnTo>
                <a:lnTo>
                  <a:pt x="4618" y="1061"/>
                </a:lnTo>
                <a:lnTo>
                  <a:pt x="4618" y="1063"/>
                </a:lnTo>
                <a:lnTo>
                  <a:pt x="4618" y="1065"/>
                </a:lnTo>
                <a:lnTo>
                  <a:pt x="4616" y="1067"/>
                </a:lnTo>
                <a:lnTo>
                  <a:pt x="4614" y="1067"/>
                </a:lnTo>
                <a:lnTo>
                  <a:pt x="4612" y="1071"/>
                </a:lnTo>
                <a:lnTo>
                  <a:pt x="4610" y="1071"/>
                </a:lnTo>
                <a:lnTo>
                  <a:pt x="4608" y="1071"/>
                </a:lnTo>
                <a:lnTo>
                  <a:pt x="4605" y="1074"/>
                </a:lnTo>
                <a:lnTo>
                  <a:pt x="4599" y="1076"/>
                </a:lnTo>
                <a:lnTo>
                  <a:pt x="4599" y="1076"/>
                </a:lnTo>
                <a:lnTo>
                  <a:pt x="4597" y="1078"/>
                </a:lnTo>
                <a:lnTo>
                  <a:pt x="4597" y="1078"/>
                </a:lnTo>
                <a:lnTo>
                  <a:pt x="4595" y="1078"/>
                </a:lnTo>
                <a:lnTo>
                  <a:pt x="4595" y="1078"/>
                </a:lnTo>
                <a:lnTo>
                  <a:pt x="4593" y="1078"/>
                </a:lnTo>
                <a:lnTo>
                  <a:pt x="4593" y="1076"/>
                </a:lnTo>
                <a:lnTo>
                  <a:pt x="4593" y="1076"/>
                </a:lnTo>
                <a:lnTo>
                  <a:pt x="4593" y="1074"/>
                </a:lnTo>
                <a:lnTo>
                  <a:pt x="4591" y="1074"/>
                </a:lnTo>
                <a:lnTo>
                  <a:pt x="4591" y="1071"/>
                </a:lnTo>
                <a:lnTo>
                  <a:pt x="4593" y="1071"/>
                </a:lnTo>
                <a:lnTo>
                  <a:pt x="4593" y="1071"/>
                </a:lnTo>
                <a:lnTo>
                  <a:pt x="4595" y="1069"/>
                </a:lnTo>
                <a:lnTo>
                  <a:pt x="4597" y="1067"/>
                </a:lnTo>
                <a:lnTo>
                  <a:pt x="4597" y="1067"/>
                </a:lnTo>
                <a:lnTo>
                  <a:pt x="4597" y="1065"/>
                </a:lnTo>
                <a:lnTo>
                  <a:pt x="4595" y="1067"/>
                </a:lnTo>
                <a:lnTo>
                  <a:pt x="4593" y="1067"/>
                </a:lnTo>
                <a:lnTo>
                  <a:pt x="4591" y="1069"/>
                </a:lnTo>
                <a:lnTo>
                  <a:pt x="4589" y="1071"/>
                </a:lnTo>
                <a:lnTo>
                  <a:pt x="4589" y="1076"/>
                </a:lnTo>
                <a:lnTo>
                  <a:pt x="4589" y="1080"/>
                </a:lnTo>
                <a:lnTo>
                  <a:pt x="4587" y="1082"/>
                </a:lnTo>
                <a:lnTo>
                  <a:pt x="4582" y="1086"/>
                </a:lnTo>
                <a:lnTo>
                  <a:pt x="4582" y="1086"/>
                </a:lnTo>
                <a:lnTo>
                  <a:pt x="4580" y="1088"/>
                </a:lnTo>
                <a:lnTo>
                  <a:pt x="4578" y="1088"/>
                </a:lnTo>
                <a:lnTo>
                  <a:pt x="4578" y="1090"/>
                </a:lnTo>
                <a:lnTo>
                  <a:pt x="4578" y="1092"/>
                </a:lnTo>
                <a:lnTo>
                  <a:pt x="4580" y="1095"/>
                </a:lnTo>
                <a:lnTo>
                  <a:pt x="4578" y="1097"/>
                </a:lnTo>
                <a:lnTo>
                  <a:pt x="4576" y="1097"/>
                </a:lnTo>
                <a:lnTo>
                  <a:pt x="4574" y="1099"/>
                </a:lnTo>
                <a:lnTo>
                  <a:pt x="4574" y="1099"/>
                </a:lnTo>
                <a:lnTo>
                  <a:pt x="4572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9"/>
                </a:lnTo>
                <a:lnTo>
                  <a:pt x="4568" y="1097"/>
                </a:lnTo>
                <a:lnTo>
                  <a:pt x="4568" y="1097"/>
                </a:lnTo>
                <a:lnTo>
                  <a:pt x="4566" y="1095"/>
                </a:lnTo>
                <a:lnTo>
                  <a:pt x="4566" y="1095"/>
                </a:lnTo>
                <a:lnTo>
                  <a:pt x="4561" y="1097"/>
                </a:lnTo>
                <a:lnTo>
                  <a:pt x="4555" y="1097"/>
                </a:lnTo>
                <a:lnTo>
                  <a:pt x="4553" y="1099"/>
                </a:lnTo>
                <a:lnTo>
                  <a:pt x="4553" y="1099"/>
                </a:lnTo>
                <a:lnTo>
                  <a:pt x="4549" y="1099"/>
                </a:lnTo>
                <a:lnTo>
                  <a:pt x="4547" y="1099"/>
                </a:lnTo>
                <a:lnTo>
                  <a:pt x="4545" y="1099"/>
                </a:lnTo>
                <a:lnTo>
                  <a:pt x="4543" y="1099"/>
                </a:lnTo>
                <a:lnTo>
                  <a:pt x="4543" y="1099"/>
                </a:lnTo>
                <a:lnTo>
                  <a:pt x="4541" y="1101"/>
                </a:lnTo>
                <a:lnTo>
                  <a:pt x="4541" y="1101"/>
                </a:lnTo>
                <a:lnTo>
                  <a:pt x="4538" y="1099"/>
                </a:lnTo>
                <a:lnTo>
                  <a:pt x="4536" y="1099"/>
                </a:lnTo>
                <a:lnTo>
                  <a:pt x="4534" y="1099"/>
                </a:lnTo>
                <a:close/>
                <a:moveTo>
                  <a:pt x="4480" y="1216"/>
                </a:moveTo>
                <a:lnTo>
                  <a:pt x="4482" y="1216"/>
                </a:lnTo>
                <a:lnTo>
                  <a:pt x="4484" y="1216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4"/>
                </a:lnTo>
                <a:lnTo>
                  <a:pt x="4484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2"/>
                </a:lnTo>
                <a:lnTo>
                  <a:pt x="4486" y="1210"/>
                </a:lnTo>
                <a:lnTo>
                  <a:pt x="4486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4" y="1212"/>
                </a:lnTo>
                <a:lnTo>
                  <a:pt x="4482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4"/>
                </a:lnTo>
                <a:lnTo>
                  <a:pt x="4480" y="1216"/>
                </a:lnTo>
                <a:close/>
                <a:moveTo>
                  <a:pt x="4461" y="1111"/>
                </a:moveTo>
                <a:lnTo>
                  <a:pt x="4461" y="1111"/>
                </a:lnTo>
                <a:lnTo>
                  <a:pt x="4461" y="1111"/>
                </a:lnTo>
                <a:lnTo>
                  <a:pt x="4463" y="1111"/>
                </a:lnTo>
                <a:lnTo>
                  <a:pt x="4463" y="1111"/>
                </a:lnTo>
                <a:lnTo>
                  <a:pt x="4463" y="1109"/>
                </a:lnTo>
                <a:lnTo>
                  <a:pt x="4461" y="1109"/>
                </a:lnTo>
                <a:lnTo>
                  <a:pt x="4461" y="1109"/>
                </a:lnTo>
                <a:lnTo>
                  <a:pt x="4459" y="1109"/>
                </a:lnTo>
                <a:lnTo>
                  <a:pt x="4459" y="1111"/>
                </a:lnTo>
                <a:lnTo>
                  <a:pt x="4461" y="1111"/>
                </a:lnTo>
                <a:lnTo>
                  <a:pt x="4461" y="1111"/>
                </a:lnTo>
                <a:close/>
                <a:moveTo>
                  <a:pt x="4482" y="1118"/>
                </a:moveTo>
                <a:lnTo>
                  <a:pt x="4482" y="1120"/>
                </a:lnTo>
                <a:lnTo>
                  <a:pt x="4482" y="1118"/>
                </a:lnTo>
                <a:lnTo>
                  <a:pt x="4482" y="1118"/>
                </a:lnTo>
                <a:lnTo>
                  <a:pt x="4484" y="1115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4" y="1113"/>
                </a:lnTo>
                <a:lnTo>
                  <a:pt x="4482" y="1113"/>
                </a:lnTo>
                <a:lnTo>
                  <a:pt x="4482" y="1113"/>
                </a:lnTo>
                <a:lnTo>
                  <a:pt x="4482" y="1115"/>
                </a:lnTo>
                <a:lnTo>
                  <a:pt x="4480" y="1118"/>
                </a:lnTo>
                <a:lnTo>
                  <a:pt x="4482" y="1118"/>
                </a:lnTo>
                <a:close/>
                <a:moveTo>
                  <a:pt x="4482" y="1136"/>
                </a:moveTo>
                <a:lnTo>
                  <a:pt x="4482" y="1136"/>
                </a:lnTo>
                <a:lnTo>
                  <a:pt x="4482" y="1136"/>
                </a:lnTo>
                <a:lnTo>
                  <a:pt x="4482" y="1136"/>
                </a:lnTo>
                <a:lnTo>
                  <a:pt x="4484" y="1136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4" y="1134"/>
                </a:lnTo>
                <a:lnTo>
                  <a:pt x="4482" y="1136"/>
                </a:lnTo>
                <a:close/>
                <a:moveTo>
                  <a:pt x="4480" y="1122"/>
                </a:moveTo>
                <a:lnTo>
                  <a:pt x="4480" y="1122"/>
                </a:lnTo>
                <a:lnTo>
                  <a:pt x="4480" y="1122"/>
                </a:lnTo>
                <a:lnTo>
                  <a:pt x="4482" y="1120"/>
                </a:lnTo>
                <a:lnTo>
                  <a:pt x="4482" y="1120"/>
                </a:lnTo>
                <a:lnTo>
                  <a:pt x="4480" y="1118"/>
                </a:lnTo>
                <a:lnTo>
                  <a:pt x="4480" y="1122"/>
                </a:lnTo>
                <a:close/>
                <a:moveTo>
                  <a:pt x="4367" y="1348"/>
                </a:move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7" y="1350"/>
                </a:lnTo>
                <a:lnTo>
                  <a:pt x="4369" y="1350"/>
                </a:lnTo>
                <a:lnTo>
                  <a:pt x="4369" y="1350"/>
                </a:lnTo>
                <a:lnTo>
                  <a:pt x="4367" y="1348"/>
                </a:lnTo>
                <a:close/>
                <a:moveTo>
                  <a:pt x="4318" y="1273"/>
                </a:moveTo>
                <a:lnTo>
                  <a:pt x="4321" y="1273"/>
                </a:lnTo>
                <a:lnTo>
                  <a:pt x="4321" y="1273"/>
                </a:lnTo>
                <a:lnTo>
                  <a:pt x="4318" y="1271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lnTo>
                  <a:pt x="4318" y="1273"/>
                </a:lnTo>
                <a:close/>
                <a:moveTo>
                  <a:pt x="4373" y="1419"/>
                </a:moveTo>
                <a:lnTo>
                  <a:pt x="4375" y="1419"/>
                </a:lnTo>
                <a:lnTo>
                  <a:pt x="4375" y="1419"/>
                </a:lnTo>
                <a:lnTo>
                  <a:pt x="4375" y="1417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5"/>
                </a:lnTo>
                <a:lnTo>
                  <a:pt x="4375" y="1413"/>
                </a:lnTo>
                <a:lnTo>
                  <a:pt x="4375" y="1413"/>
                </a:lnTo>
                <a:lnTo>
                  <a:pt x="4373" y="1413"/>
                </a:lnTo>
                <a:lnTo>
                  <a:pt x="4373" y="1415"/>
                </a:lnTo>
                <a:lnTo>
                  <a:pt x="4373" y="1415"/>
                </a:lnTo>
                <a:lnTo>
                  <a:pt x="4373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5" y="1417"/>
                </a:lnTo>
                <a:lnTo>
                  <a:pt x="4373" y="1419"/>
                </a:lnTo>
                <a:close/>
                <a:moveTo>
                  <a:pt x="4325" y="1273"/>
                </a:moveTo>
                <a:lnTo>
                  <a:pt x="4323" y="1273"/>
                </a:lnTo>
                <a:lnTo>
                  <a:pt x="4323" y="1273"/>
                </a:lnTo>
                <a:lnTo>
                  <a:pt x="4321" y="1273"/>
                </a:lnTo>
                <a:lnTo>
                  <a:pt x="4321" y="1273"/>
                </a:lnTo>
                <a:lnTo>
                  <a:pt x="4323" y="1273"/>
                </a:lnTo>
                <a:lnTo>
                  <a:pt x="4325" y="1273"/>
                </a:lnTo>
                <a:close/>
                <a:moveTo>
                  <a:pt x="4262" y="1306"/>
                </a:move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6"/>
                </a:lnTo>
                <a:lnTo>
                  <a:pt x="4262" y="1308"/>
                </a:lnTo>
                <a:lnTo>
                  <a:pt x="4262" y="1306"/>
                </a:lnTo>
                <a:close/>
                <a:moveTo>
                  <a:pt x="4348" y="1292"/>
                </a:moveTo>
                <a:lnTo>
                  <a:pt x="4348" y="1294"/>
                </a:lnTo>
                <a:lnTo>
                  <a:pt x="4348" y="1294"/>
                </a:lnTo>
                <a:lnTo>
                  <a:pt x="4348" y="1294"/>
                </a:lnTo>
                <a:lnTo>
                  <a:pt x="4348" y="1296"/>
                </a:lnTo>
                <a:lnTo>
                  <a:pt x="4350" y="1300"/>
                </a:lnTo>
                <a:lnTo>
                  <a:pt x="4350" y="1300"/>
                </a:lnTo>
                <a:lnTo>
                  <a:pt x="4350" y="1302"/>
                </a:lnTo>
                <a:lnTo>
                  <a:pt x="4350" y="1302"/>
                </a:lnTo>
                <a:lnTo>
                  <a:pt x="4352" y="1302"/>
                </a:lnTo>
                <a:lnTo>
                  <a:pt x="4354" y="1304"/>
                </a:lnTo>
                <a:lnTo>
                  <a:pt x="4354" y="1304"/>
                </a:lnTo>
                <a:lnTo>
                  <a:pt x="4354" y="1306"/>
                </a:lnTo>
                <a:lnTo>
                  <a:pt x="4356" y="1308"/>
                </a:lnTo>
                <a:lnTo>
                  <a:pt x="4356" y="1310"/>
                </a:lnTo>
                <a:lnTo>
                  <a:pt x="4356" y="1310"/>
                </a:lnTo>
                <a:lnTo>
                  <a:pt x="4358" y="1310"/>
                </a:lnTo>
                <a:lnTo>
                  <a:pt x="4358" y="1310"/>
                </a:lnTo>
                <a:lnTo>
                  <a:pt x="4358" y="1308"/>
                </a:lnTo>
                <a:lnTo>
                  <a:pt x="4358" y="1306"/>
                </a:lnTo>
                <a:lnTo>
                  <a:pt x="4358" y="1304"/>
                </a:lnTo>
                <a:lnTo>
                  <a:pt x="4360" y="1302"/>
                </a:lnTo>
                <a:lnTo>
                  <a:pt x="4360" y="1300"/>
                </a:lnTo>
                <a:lnTo>
                  <a:pt x="4362" y="1298"/>
                </a:lnTo>
                <a:lnTo>
                  <a:pt x="4365" y="1296"/>
                </a:lnTo>
                <a:lnTo>
                  <a:pt x="4367" y="1294"/>
                </a:lnTo>
                <a:lnTo>
                  <a:pt x="4367" y="1292"/>
                </a:lnTo>
                <a:lnTo>
                  <a:pt x="4367" y="1289"/>
                </a:lnTo>
                <a:lnTo>
                  <a:pt x="4369" y="1285"/>
                </a:lnTo>
                <a:lnTo>
                  <a:pt x="4369" y="1281"/>
                </a:lnTo>
                <a:lnTo>
                  <a:pt x="4369" y="1279"/>
                </a:lnTo>
                <a:lnTo>
                  <a:pt x="4371" y="1279"/>
                </a:lnTo>
                <a:lnTo>
                  <a:pt x="4371" y="1275"/>
                </a:lnTo>
                <a:lnTo>
                  <a:pt x="4373" y="1273"/>
                </a:lnTo>
                <a:lnTo>
                  <a:pt x="4373" y="1271"/>
                </a:lnTo>
                <a:lnTo>
                  <a:pt x="4373" y="1269"/>
                </a:lnTo>
                <a:lnTo>
                  <a:pt x="4373" y="1266"/>
                </a:lnTo>
                <a:lnTo>
                  <a:pt x="4373" y="1266"/>
                </a:lnTo>
                <a:lnTo>
                  <a:pt x="4375" y="1264"/>
                </a:lnTo>
                <a:lnTo>
                  <a:pt x="4373" y="1264"/>
                </a:lnTo>
                <a:lnTo>
                  <a:pt x="4373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71" y="1262"/>
                </a:lnTo>
                <a:lnTo>
                  <a:pt x="4369" y="1260"/>
                </a:lnTo>
                <a:lnTo>
                  <a:pt x="4369" y="1260"/>
                </a:lnTo>
                <a:lnTo>
                  <a:pt x="4367" y="1260"/>
                </a:lnTo>
                <a:lnTo>
                  <a:pt x="4367" y="1262"/>
                </a:lnTo>
                <a:lnTo>
                  <a:pt x="4362" y="1264"/>
                </a:lnTo>
                <a:lnTo>
                  <a:pt x="4360" y="1264"/>
                </a:lnTo>
                <a:lnTo>
                  <a:pt x="4360" y="1266"/>
                </a:lnTo>
                <a:lnTo>
                  <a:pt x="4358" y="1269"/>
                </a:lnTo>
                <a:lnTo>
                  <a:pt x="4358" y="1269"/>
                </a:lnTo>
                <a:lnTo>
                  <a:pt x="4356" y="1271"/>
                </a:lnTo>
                <a:lnTo>
                  <a:pt x="4356" y="1273"/>
                </a:lnTo>
                <a:lnTo>
                  <a:pt x="4348" y="1285"/>
                </a:lnTo>
                <a:lnTo>
                  <a:pt x="4348" y="1285"/>
                </a:lnTo>
                <a:lnTo>
                  <a:pt x="4348" y="1287"/>
                </a:lnTo>
                <a:lnTo>
                  <a:pt x="4348" y="1289"/>
                </a:lnTo>
                <a:lnTo>
                  <a:pt x="4348" y="1292"/>
                </a:lnTo>
                <a:lnTo>
                  <a:pt x="4348" y="1292"/>
                </a:lnTo>
                <a:close/>
                <a:moveTo>
                  <a:pt x="4316" y="1497"/>
                </a:moveTo>
                <a:lnTo>
                  <a:pt x="4316" y="1497"/>
                </a:lnTo>
                <a:lnTo>
                  <a:pt x="4316" y="1499"/>
                </a:lnTo>
                <a:lnTo>
                  <a:pt x="4314" y="1499"/>
                </a:lnTo>
                <a:lnTo>
                  <a:pt x="4312" y="1501"/>
                </a:lnTo>
                <a:lnTo>
                  <a:pt x="4310" y="1503"/>
                </a:lnTo>
                <a:lnTo>
                  <a:pt x="4308" y="1505"/>
                </a:lnTo>
                <a:lnTo>
                  <a:pt x="4308" y="1505"/>
                </a:lnTo>
                <a:lnTo>
                  <a:pt x="4306" y="1508"/>
                </a:lnTo>
                <a:lnTo>
                  <a:pt x="4306" y="1510"/>
                </a:lnTo>
                <a:lnTo>
                  <a:pt x="4306" y="1512"/>
                </a:lnTo>
                <a:lnTo>
                  <a:pt x="4308" y="1510"/>
                </a:lnTo>
                <a:lnTo>
                  <a:pt x="4308" y="1510"/>
                </a:lnTo>
                <a:lnTo>
                  <a:pt x="4310" y="1510"/>
                </a:lnTo>
                <a:lnTo>
                  <a:pt x="4310" y="1508"/>
                </a:lnTo>
                <a:lnTo>
                  <a:pt x="4310" y="1508"/>
                </a:lnTo>
                <a:lnTo>
                  <a:pt x="4310" y="1508"/>
                </a:lnTo>
                <a:lnTo>
                  <a:pt x="4312" y="1505"/>
                </a:lnTo>
                <a:lnTo>
                  <a:pt x="4314" y="1505"/>
                </a:lnTo>
                <a:lnTo>
                  <a:pt x="4316" y="1505"/>
                </a:lnTo>
                <a:lnTo>
                  <a:pt x="4316" y="1503"/>
                </a:lnTo>
                <a:lnTo>
                  <a:pt x="4318" y="1501"/>
                </a:lnTo>
                <a:lnTo>
                  <a:pt x="4318" y="1499"/>
                </a:lnTo>
                <a:lnTo>
                  <a:pt x="4321" y="1499"/>
                </a:lnTo>
                <a:lnTo>
                  <a:pt x="4323" y="1499"/>
                </a:lnTo>
                <a:lnTo>
                  <a:pt x="4323" y="1497"/>
                </a:lnTo>
                <a:lnTo>
                  <a:pt x="4325" y="1497"/>
                </a:lnTo>
                <a:lnTo>
                  <a:pt x="4325" y="1495"/>
                </a:lnTo>
                <a:lnTo>
                  <a:pt x="4329" y="1491"/>
                </a:lnTo>
                <a:lnTo>
                  <a:pt x="4329" y="1489"/>
                </a:lnTo>
                <a:lnTo>
                  <a:pt x="4329" y="1489"/>
                </a:lnTo>
                <a:lnTo>
                  <a:pt x="4329" y="1489"/>
                </a:lnTo>
                <a:lnTo>
                  <a:pt x="4331" y="1487"/>
                </a:lnTo>
                <a:lnTo>
                  <a:pt x="4335" y="1487"/>
                </a:lnTo>
                <a:lnTo>
                  <a:pt x="4335" y="1487"/>
                </a:lnTo>
                <a:lnTo>
                  <a:pt x="4335" y="1484"/>
                </a:lnTo>
                <a:lnTo>
                  <a:pt x="4335" y="1484"/>
                </a:lnTo>
                <a:lnTo>
                  <a:pt x="4337" y="1482"/>
                </a:lnTo>
                <a:lnTo>
                  <a:pt x="4337" y="1482"/>
                </a:lnTo>
                <a:lnTo>
                  <a:pt x="4339" y="1482"/>
                </a:lnTo>
                <a:lnTo>
                  <a:pt x="4339" y="1480"/>
                </a:lnTo>
                <a:lnTo>
                  <a:pt x="4341" y="1480"/>
                </a:lnTo>
                <a:lnTo>
                  <a:pt x="4341" y="1478"/>
                </a:lnTo>
                <a:lnTo>
                  <a:pt x="4341" y="1476"/>
                </a:lnTo>
                <a:lnTo>
                  <a:pt x="4339" y="1474"/>
                </a:lnTo>
                <a:lnTo>
                  <a:pt x="4339" y="1472"/>
                </a:lnTo>
                <a:lnTo>
                  <a:pt x="4339" y="1472"/>
                </a:lnTo>
                <a:lnTo>
                  <a:pt x="4339" y="1470"/>
                </a:lnTo>
                <a:lnTo>
                  <a:pt x="4339" y="1470"/>
                </a:lnTo>
                <a:lnTo>
                  <a:pt x="4339" y="1468"/>
                </a:lnTo>
                <a:lnTo>
                  <a:pt x="4339" y="1468"/>
                </a:lnTo>
                <a:lnTo>
                  <a:pt x="4339" y="1468"/>
                </a:lnTo>
                <a:lnTo>
                  <a:pt x="4337" y="1472"/>
                </a:lnTo>
                <a:lnTo>
                  <a:pt x="4335" y="1474"/>
                </a:lnTo>
                <a:lnTo>
                  <a:pt x="4335" y="1474"/>
                </a:lnTo>
                <a:lnTo>
                  <a:pt x="4335" y="1476"/>
                </a:lnTo>
                <a:lnTo>
                  <a:pt x="4335" y="1478"/>
                </a:lnTo>
                <a:lnTo>
                  <a:pt x="4335" y="1478"/>
                </a:lnTo>
                <a:lnTo>
                  <a:pt x="4335" y="1480"/>
                </a:lnTo>
                <a:lnTo>
                  <a:pt x="4335" y="1480"/>
                </a:lnTo>
                <a:lnTo>
                  <a:pt x="4333" y="1480"/>
                </a:lnTo>
                <a:lnTo>
                  <a:pt x="4333" y="1482"/>
                </a:lnTo>
                <a:lnTo>
                  <a:pt x="4331" y="1482"/>
                </a:lnTo>
                <a:lnTo>
                  <a:pt x="4329" y="1484"/>
                </a:lnTo>
                <a:lnTo>
                  <a:pt x="4329" y="1487"/>
                </a:lnTo>
                <a:lnTo>
                  <a:pt x="4327" y="1487"/>
                </a:lnTo>
                <a:lnTo>
                  <a:pt x="4325" y="1491"/>
                </a:lnTo>
                <a:lnTo>
                  <a:pt x="4323" y="1493"/>
                </a:lnTo>
                <a:lnTo>
                  <a:pt x="4318" y="1497"/>
                </a:lnTo>
                <a:lnTo>
                  <a:pt x="4318" y="1497"/>
                </a:lnTo>
                <a:lnTo>
                  <a:pt x="4316" y="1497"/>
                </a:lnTo>
                <a:close/>
                <a:moveTo>
                  <a:pt x="4220" y="1591"/>
                </a:moveTo>
                <a:lnTo>
                  <a:pt x="4220" y="1591"/>
                </a:lnTo>
                <a:lnTo>
                  <a:pt x="4220" y="1591"/>
                </a:lnTo>
                <a:lnTo>
                  <a:pt x="4220" y="1596"/>
                </a:lnTo>
                <a:lnTo>
                  <a:pt x="4220" y="1598"/>
                </a:lnTo>
                <a:lnTo>
                  <a:pt x="4222" y="1596"/>
                </a:lnTo>
                <a:lnTo>
                  <a:pt x="4222" y="1596"/>
                </a:lnTo>
                <a:lnTo>
                  <a:pt x="4222" y="1593"/>
                </a:lnTo>
                <a:lnTo>
                  <a:pt x="4222" y="1591"/>
                </a:lnTo>
                <a:lnTo>
                  <a:pt x="4220" y="1591"/>
                </a:lnTo>
                <a:close/>
                <a:moveTo>
                  <a:pt x="4239" y="1315"/>
                </a:moveTo>
                <a:lnTo>
                  <a:pt x="4239" y="1315"/>
                </a:lnTo>
                <a:lnTo>
                  <a:pt x="4239" y="1317"/>
                </a:lnTo>
                <a:lnTo>
                  <a:pt x="4239" y="1317"/>
                </a:lnTo>
                <a:lnTo>
                  <a:pt x="4239" y="1315"/>
                </a:lnTo>
                <a:lnTo>
                  <a:pt x="4239" y="1315"/>
                </a:lnTo>
                <a:close/>
                <a:moveTo>
                  <a:pt x="4241" y="1317"/>
                </a:moveTo>
                <a:lnTo>
                  <a:pt x="4241" y="1317"/>
                </a:lnTo>
                <a:lnTo>
                  <a:pt x="4241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3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5"/>
                </a:lnTo>
                <a:lnTo>
                  <a:pt x="4241" y="1317"/>
                </a:lnTo>
                <a:lnTo>
                  <a:pt x="4241" y="1317"/>
                </a:lnTo>
                <a:close/>
                <a:moveTo>
                  <a:pt x="4260" y="1306"/>
                </a:moveTo>
                <a:lnTo>
                  <a:pt x="4260" y="1306"/>
                </a:lnTo>
                <a:lnTo>
                  <a:pt x="4260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58" y="1306"/>
                </a:lnTo>
                <a:lnTo>
                  <a:pt x="4260" y="1306"/>
                </a:lnTo>
                <a:close/>
                <a:moveTo>
                  <a:pt x="4365" y="1216"/>
                </a:moveTo>
                <a:lnTo>
                  <a:pt x="4365" y="1216"/>
                </a:lnTo>
                <a:lnTo>
                  <a:pt x="4365" y="1216"/>
                </a:lnTo>
                <a:lnTo>
                  <a:pt x="4362" y="1216"/>
                </a:lnTo>
                <a:lnTo>
                  <a:pt x="4362" y="1218"/>
                </a:lnTo>
                <a:lnTo>
                  <a:pt x="4362" y="1218"/>
                </a:lnTo>
                <a:lnTo>
                  <a:pt x="4365" y="1218"/>
                </a:lnTo>
                <a:lnTo>
                  <a:pt x="4365" y="1216"/>
                </a:lnTo>
                <a:close/>
                <a:moveTo>
                  <a:pt x="4379" y="1189"/>
                </a:moveTo>
                <a:lnTo>
                  <a:pt x="4379" y="1187"/>
                </a:lnTo>
                <a:lnTo>
                  <a:pt x="4379" y="1187"/>
                </a:lnTo>
                <a:lnTo>
                  <a:pt x="4377" y="1185"/>
                </a:lnTo>
                <a:lnTo>
                  <a:pt x="4375" y="1185"/>
                </a:lnTo>
                <a:lnTo>
                  <a:pt x="4375" y="1187"/>
                </a:lnTo>
                <a:lnTo>
                  <a:pt x="4375" y="1187"/>
                </a:lnTo>
                <a:lnTo>
                  <a:pt x="4377" y="1187"/>
                </a:lnTo>
                <a:lnTo>
                  <a:pt x="4379" y="1189"/>
                </a:lnTo>
                <a:lnTo>
                  <a:pt x="4379" y="1189"/>
                </a:lnTo>
                <a:close/>
                <a:moveTo>
                  <a:pt x="4375" y="1191"/>
                </a:moveTo>
                <a:lnTo>
                  <a:pt x="4377" y="1191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3"/>
                </a:lnTo>
                <a:lnTo>
                  <a:pt x="4377" y="1191"/>
                </a:lnTo>
                <a:lnTo>
                  <a:pt x="4377" y="1191"/>
                </a:lnTo>
                <a:lnTo>
                  <a:pt x="4375" y="1191"/>
                </a:lnTo>
                <a:close/>
                <a:moveTo>
                  <a:pt x="4346" y="1396"/>
                </a:moveTo>
                <a:lnTo>
                  <a:pt x="4346" y="1396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4"/>
                </a:lnTo>
                <a:lnTo>
                  <a:pt x="4344" y="1396"/>
                </a:lnTo>
                <a:lnTo>
                  <a:pt x="4344" y="1399"/>
                </a:lnTo>
                <a:lnTo>
                  <a:pt x="4344" y="1399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1"/>
                </a:lnTo>
                <a:lnTo>
                  <a:pt x="4344" y="1403"/>
                </a:lnTo>
                <a:lnTo>
                  <a:pt x="4346" y="1407"/>
                </a:lnTo>
                <a:lnTo>
                  <a:pt x="4346" y="1409"/>
                </a:lnTo>
                <a:lnTo>
                  <a:pt x="4346" y="1411"/>
                </a:lnTo>
                <a:lnTo>
                  <a:pt x="4346" y="1413"/>
                </a:lnTo>
                <a:lnTo>
                  <a:pt x="4348" y="1415"/>
                </a:lnTo>
                <a:lnTo>
                  <a:pt x="4348" y="1417"/>
                </a:lnTo>
                <a:lnTo>
                  <a:pt x="4348" y="1417"/>
                </a:lnTo>
                <a:lnTo>
                  <a:pt x="4350" y="1417"/>
                </a:lnTo>
                <a:lnTo>
                  <a:pt x="4350" y="1417"/>
                </a:lnTo>
                <a:lnTo>
                  <a:pt x="4350" y="1419"/>
                </a:lnTo>
                <a:lnTo>
                  <a:pt x="4352" y="1419"/>
                </a:lnTo>
                <a:lnTo>
                  <a:pt x="4352" y="1422"/>
                </a:lnTo>
                <a:lnTo>
                  <a:pt x="4352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22"/>
                </a:lnTo>
                <a:lnTo>
                  <a:pt x="4354" y="1419"/>
                </a:lnTo>
                <a:lnTo>
                  <a:pt x="4354" y="1417"/>
                </a:lnTo>
                <a:lnTo>
                  <a:pt x="4354" y="1415"/>
                </a:lnTo>
                <a:lnTo>
                  <a:pt x="4356" y="1417"/>
                </a:lnTo>
                <a:lnTo>
                  <a:pt x="4356" y="1417"/>
                </a:lnTo>
                <a:lnTo>
                  <a:pt x="4358" y="1417"/>
                </a:lnTo>
                <a:lnTo>
                  <a:pt x="4358" y="1417"/>
                </a:lnTo>
                <a:lnTo>
                  <a:pt x="4360" y="1419"/>
                </a:lnTo>
                <a:lnTo>
                  <a:pt x="4360" y="1422"/>
                </a:lnTo>
                <a:lnTo>
                  <a:pt x="4360" y="1422"/>
                </a:lnTo>
                <a:lnTo>
                  <a:pt x="4356" y="1424"/>
                </a:lnTo>
                <a:lnTo>
                  <a:pt x="4356" y="1426"/>
                </a:lnTo>
                <a:lnTo>
                  <a:pt x="4356" y="1426"/>
                </a:lnTo>
                <a:lnTo>
                  <a:pt x="4356" y="1430"/>
                </a:lnTo>
                <a:lnTo>
                  <a:pt x="4356" y="1432"/>
                </a:lnTo>
                <a:lnTo>
                  <a:pt x="4356" y="1430"/>
                </a:lnTo>
                <a:lnTo>
                  <a:pt x="4358" y="1430"/>
                </a:lnTo>
                <a:lnTo>
                  <a:pt x="4360" y="1432"/>
                </a:lnTo>
                <a:lnTo>
                  <a:pt x="4360" y="1432"/>
                </a:lnTo>
                <a:lnTo>
                  <a:pt x="4362" y="1434"/>
                </a:lnTo>
                <a:lnTo>
                  <a:pt x="4365" y="1434"/>
                </a:lnTo>
                <a:lnTo>
                  <a:pt x="4367" y="1434"/>
                </a:lnTo>
                <a:lnTo>
                  <a:pt x="4367" y="1434"/>
                </a:lnTo>
                <a:lnTo>
                  <a:pt x="4367" y="1432"/>
                </a:lnTo>
                <a:lnTo>
                  <a:pt x="4369" y="1432"/>
                </a:lnTo>
                <a:lnTo>
                  <a:pt x="4371" y="1430"/>
                </a:lnTo>
                <a:lnTo>
                  <a:pt x="4371" y="1430"/>
                </a:lnTo>
                <a:lnTo>
                  <a:pt x="4371" y="1430"/>
                </a:lnTo>
                <a:lnTo>
                  <a:pt x="4373" y="1430"/>
                </a:lnTo>
                <a:lnTo>
                  <a:pt x="4377" y="1432"/>
                </a:lnTo>
                <a:lnTo>
                  <a:pt x="4377" y="1434"/>
                </a:lnTo>
                <a:lnTo>
                  <a:pt x="4381" y="1436"/>
                </a:lnTo>
                <a:lnTo>
                  <a:pt x="4381" y="1436"/>
                </a:lnTo>
                <a:lnTo>
                  <a:pt x="4383" y="1438"/>
                </a:lnTo>
                <a:lnTo>
                  <a:pt x="4383" y="1438"/>
                </a:lnTo>
                <a:lnTo>
                  <a:pt x="4383" y="1440"/>
                </a:lnTo>
                <a:lnTo>
                  <a:pt x="4383" y="1440"/>
                </a:lnTo>
                <a:lnTo>
                  <a:pt x="4385" y="1440"/>
                </a:lnTo>
                <a:lnTo>
                  <a:pt x="4385" y="1438"/>
                </a:lnTo>
                <a:lnTo>
                  <a:pt x="4383" y="1436"/>
                </a:lnTo>
                <a:lnTo>
                  <a:pt x="4383" y="1436"/>
                </a:lnTo>
                <a:lnTo>
                  <a:pt x="4383" y="1434"/>
                </a:lnTo>
                <a:lnTo>
                  <a:pt x="4383" y="1434"/>
                </a:lnTo>
                <a:lnTo>
                  <a:pt x="4383" y="1432"/>
                </a:lnTo>
                <a:lnTo>
                  <a:pt x="4381" y="1432"/>
                </a:lnTo>
                <a:lnTo>
                  <a:pt x="4381" y="1430"/>
                </a:lnTo>
                <a:lnTo>
                  <a:pt x="4381" y="1430"/>
                </a:lnTo>
                <a:lnTo>
                  <a:pt x="4383" y="1430"/>
                </a:lnTo>
                <a:lnTo>
                  <a:pt x="4383" y="1430"/>
                </a:lnTo>
                <a:lnTo>
                  <a:pt x="4385" y="1432"/>
                </a:lnTo>
                <a:lnTo>
                  <a:pt x="4388" y="1434"/>
                </a:lnTo>
                <a:lnTo>
                  <a:pt x="4388" y="1434"/>
                </a:lnTo>
                <a:lnTo>
                  <a:pt x="4392" y="1436"/>
                </a:lnTo>
                <a:lnTo>
                  <a:pt x="4392" y="1438"/>
                </a:lnTo>
                <a:lnTo>
                  <a:pt x="4392" y="1438"/>
                </a:lnTo>
                <a:lnTo>
                  <a:pt x="4394" y="1440"/>
                </a:lnTo>
                <a:lnTo>
                  <a:pt x="4394" y="1443"/>
                </a:lnTo>
                <a:lnTo>
                  <a:pt x="4394" y="1443"/>
                </a:lnTo>
                <a:lnTo>
                  <a:pt x="4396" y="1443"/>
                </a:lnTo>
                <a:lnTo>
                  <a:pt x="4398" y="1445"/>
                </a:lnTo>
                <a:lnTo>
                  <a:pt x="4400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2" y="1445"/>
                </a:lnTo>
                <a:lnTo>
                  <a:pt x="4404" y="1445"/>
                </a:lnTo>
                <a:lnTo>
                  <a:pt x="4402" y="1447"/>
                </a:lnTo>
                <a:lnTo>
                  <a:pt x="4402" y="1449"/>
                </a:lnTo>
                <a:lnTo>
                  <a:pt x="4404" y="1449"/>
                </a:lnTo>
                <a:lnTo>
                  <a:pt x="4404" y="1449"/>
                </a:lnTo>
                <a:lnTo>
                  <a:pt x="4406" y="1447"/>
                </a:lnTo>
                <a:lnTo>
                  <a:pt x="4406" y="1443"/>
                </a:lnTo>
                <a:lnTo>
                  <a:pt x="4406" y="1443"/>
                </a:lnTo>
                <a:lnTo>
                  <a:pt x="4404" y="1443"/>
                </a:lnTo>
                <a:lnTo>
                  <a:pt x="4404" y="1443"/>
                </a:lnTo>
                <a:lnTo>
                  <a:pt x="4402" y="1443"/>
                </a:lnTo>
                <a:lnTo>
                  <a:pt x="4400" y="1443"/>
                </a:lnTo>
                <a:lnTo>
                  <a:pt x="4402" y="1440"/>
                </a:lnTo>
                <a:lnTo>
                  <a:pt x="4402" y="1440"/>
                </a:lnTo>
                <a:lnTo>
                  <a:pt x="4400" y="1438"/>
                </a:lnTo>
                <a:lnTo>
                  <a:pt x="4400" y="1436"/>
                </a:lnTo>
                <a:lnTo>
                  <a:pt x="4398" y="1436"/>
                </a:lnTo>
                <a:lnTo>
                  <a:pt x="4398" y="1434"/>
                </a:lnTo>
                <a:lnTo>
                  <a:pt x="4398" y="1434"/>
                </a:lnTo>
                <a:lnTo>
                  <a:pt x="4402" y="1432"/>
                </a:lnTo>
                <a:lnTo>
                  <a:pt x="4402" y="1432"/>
                </a:lnTo>
                <a:lnTo>
                  <a:pt x="4402" y="1432"/>
                </a:lnTo>
                <a:lnTo>
                  <a:pt x="4400" y="1430"/>
                </a:lnTo>
                <a:lnTo>
                  <a:pt x="4400" y="1430"/>
                </a:lnTo>
                <a:lnTo>
                  <a:pt x="4398" y="1430"/>
                </a:lnTo>
                <a:lnTo>
                  <a:pt x="4396" y="1430"/>
                </a:lnTo>
                <a:lnTo>
                  <a:pt x="4396" y="1428"/>
                </a:lnTo>
                <a:lnTo>
                  <a:pt x="4394" y="1428"/>
                </a:lnTo>
                <a:lnTo>
                  <a:pt x="4394" y="1428"/>
                </a:lnTo>
                <a:lnTo>
                  <a:pt x="4394" y="1430"/>
                </a:lnTo>
                <a:lnTo>
                  <a:pt x="4394" y="1430"/>
                </a:lnTo>
                <a:lnTo>
                  <a:pt x="4394" y="1432"/>
                </a:lnTo>
                <a:lnTo>
                  <a:pt x="4394" y="1432"/>
                </a:lnTo>
                <a:lnTo>
                  <a:pt x="4392" y="1432"/>
                </a:lnTo>
                <a:lnTo>
                  <a:pt x="4390" y="1432"/>
                </a:lnTo>
                <a:lnTo>
                  <a:pt x="4390" y="1432"/>
                </a:lnTo>
                <a:lnTo>
                  <a:pt x="4390" y="1430"/>
                </a:lnTo>
                <a:lnTo>
                  <a:pt x="4390" y="1430"/>
                </a:lnTo>
                <a:lnTo>
                  <a:pt x="4390" y="1428"/>
                </a:lnTo>
                <a:lnTo>
                  <a:pt x="4390" y="1426"/>
                </a:lnTo>
                <a:lnTo>
                  <a:pt x="4388" y="1426"/>
                </a:lnTo>
                <a:lnTo>
                  <a:pt x="4385" y="1426"/>
                </a:lnTo>
                <a:lnTo>
                  <a:pt x="4383" y="1424"/>
                </a:lnTo>
                <a:lnTo>
                  <a:pt x="4381" y="1424"/>
                </a:lnTo>
                <a:lnTo>
                  <a:pt x="4381" y="1426"/>
                </a:lnTo>
                <a:lnTo>
                  <a:pt x="4379" y="1426"/>
                </a:lnTo>
                <a:lnTo>
                  <a:pt x="4379" y="1426"/>
                </a:lnTo>
                <a:lnTo>
                  <a:pt x="4377" y="1426"/>
                </a:lnTo>
                <a:lnTo>
                  <a:pt x="4377" y="1428"/>
                </a:lnTo>
                <a:lnTo>
                  <a:pt x="4379" y="1428"/>
                </a:lnTo>
                <a:lnTo>
                  <a:pt x="4379" y="1430"/>
                </a:lnTo>
                <a:lnTo>
                  <a:pt x="4379" y="1430"/>
                </a:lnTo>
                <a:lnTo>
                  <a:pt x="4379" y="1430"/>
                </a:lnTo>
                <a:lnTo>
                  <a:pt x="4377" y="1430"/>
                </a:lnTo>
                <a:lnTo>
                  <a:pt x="4377" y="1430"/>
                </a:lnTo>
                <a:lnTo>
                  <a:pt x="4373" y="1428"/>
                </a:lnTo>
                <a:lnTo>
                  <a:pt x="4373" y="1428"/>
                </a:lnTo>
                <a:lnTo>
                  <a:pt x="4373" y="1428"/>
                </a:lnTo>
                <a:lnTo>
                  <a:pt x="4371" y="1426"/>
                </a:lnTo>
                <a:lnTo>
                  <a:pt x="4371" y="1426"/>
                </a:lnTo>
                <a:lnTo>
                  <a:pt x="4371" y="1422"/>
                </a:lnTo>
                <a:lnTo>
                  <a:pt x="4369" y="1419"/>
                </a:lnTo>
                <a:lnTo>
                  <a:pt x="4369" y="1419"/>
                </a:lnTo>
                <a:lnTo>
                  <a:pt x="4371" y="1417"/>
                </a:lnTo>
                <a:lnTo>
                  <a:pt x="4371" y="1417"/>
                </a:lnTo>
                <a:lnTo>
                  <a:pt x="4371" y="1417"/>
                </a:lnTo>
                <a:lnTo>
                  <a:pt x="4369" y="1415"/>
                </a:lnTo>
                <a:lnTo>
                  <a:pt x="4367" y="1411"/>
                </a:lnTo>
                <a:lnTo>
                  <a:pt x="4367" y="1411"/>
                </a:lnTo>
                <a:lnTo>
                  <a:pt x="4367" y="1409"/>
                </a:lnTo>
                <a:lnTo>
                  <a:pt x="4367" y="1409"/>
                </a:lnTo>
                <a:lnTo>
                  <a:pt x="4367" y="1409"/>
                </a:lnTo>
                <a:lnTo>
                  <a:pt x="4369" y="1407"/>
                </a:lnTo>
                <a:lnTo>
                  <a:pt x="4369" y="1405"/>
                </a:lnTo>
                <a:lnTo>
                  <a:pt x="4369" y="1405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3"/>
                </a:lnTo>
                <a:lnTo>
                  <a:pt x="4369" y="1401"/>
                </a:lnTo>
                <a:lnTo>
                  <a:pt x="4371" y="1399"/>
                </a:lnTo>
                <a:lnTo>
                  <a:pt x="4373" y="1399"/>
                </a:lnTo>
                <a:lnTo>
                  <a:pt x="4375" y="1396"/>
                </a:lnTo>
                <a:lnTo>
                  <a:pt x="4377" y="1396"/>
                </a:lnTo>
                <a:lnTo>
                  <a:pt x="4379" y="1394"/>
                </a:lnTo>
                <a:lnTo>
                  <a:pt x="4379" y="1392"/>
                </a:lnTo>
                <a:lnTo>
                  <a:pt x="4381" y="1388"/>
                </a:lnTo>
                <a:lnTo>
                  <a:pt x="4381" y="1386"/>
                </a:lnTo>
                <a:lnTo>
                  <a:pt x="4383" y="1384"/>
                </a:lnTo>
                <a:lnTo>
                  <a:pt x="4383" y="1384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2"/>
                </a:lnTo>
                <a:lnTo>
                  <a:pt x="4381" y="1380"/>
                </a:lnTo>
                <a:lnTo>
                  <a:pt x="4381" y="1380"/>
                </a:lnTo>
                <a:lnTo>
                  <a:pt x="4379" y="1380"/>
                </a:lnTo>
                <a:lnTo>
                  <a:pt x="4379" y="1378"/>
                </a:lnTo>
                <a:lnTo>
                  <a:pt x="4377" y="1375"/>
                </a:lnTo>
                <a:lnTo>
                  <a:pt x="4377" y="1375"/>
                </a:lnTo>
                <a:lnTo>
                  <a:pt x="4377" y="1373"/>
                </a:lnTo>
                <a:lnTo>
                  <a:pt x="4377" y="1369"/>
                </a:lnTo>
                <a:lnTo>
                  <a:pt x="4379" y="1367"/>
                </a:lnTo>
                <a:lnTo>
                  <a:pt x="4379" y="1367"/>
                </a:lnTo>
                <a:lnTo>
                  <a:pt x="4379" y="1365"/>
                </a:lnTo>
                <a:lnTo>
                  <a:pt x="4379" y="1365"/>
                </a:lnTo>
                <a:lnTo>
                  <a:pt x="4379" y="1363"/>
                </a:lnTo>
                <a:lnTo>
                  <a:pt x="4379" y="1363"/>
                </a:lnTo>
                <a:lnTo>
                  <a:pt x="4377" y="1363"/>
                </a:lnTo>
                <a:lnTo>
                  <a:pt x="4377" y="1365"/>
                </a:lnTo>
                <a:lnTo>
                  <a:pt x="4375" y="1365"/>
                </a:lnTo>
                <a:lnTo>
                  <a:pt x="4375" y="1365"/>
                </a:lnTo>
                <a:lnTo>
                  <a:pt x="4373" y="1365"/>
                </a:lnTo>
                <a:lnTo>
                  <a:pt x="4371" y="1365"/>
                </a:lnTo>
                <a:lnTo>
                  <a:pt x="4369" y="1365"/>
                </a:lnTo>
                <a:lnTo>
                  <a:pt x="4365" y="1361"/>
                </a:lnTo>
                <a:lnTo>
                  <a:pt x="4362" y="1361"/>
                </a:lnTo>
                <a:lnTo>
                  <a:pt x="4362" y="1361"/>
                </a:lnTo>
                <a:lnTo>
                  <a:pt x="4360" y="1361"/>
                </a:lnTo>
                <a:lnTo>
                  <a:pt x="4358" y="1361"/>
                </a:lnTo>
                <a:lnTo>
                  <a:pt x="4358" y="1361"/>
                </a:lnTo>
                <a:lnTo>
                  <a:pt x="4356" y="1363"/>
                </a:lnTo>
                <a:lnTo>
                  <a:pt x="4354" y="1363"/>
                </a:lnTo>
                <a:lnTo>
                  <a:pt x="4354" y="1365"/>
                </a:lnTo>
                <a:lnTo>
                  <a:pt x="4354" y="1367"/>
                </a:lnTo>
                <a:lnTo>
                  <a:pt x="4354" y="1367"/>
                </a:lnTo>
                <a:lnTo>
                  <a:pt x="4352" y="1375"/>
                </a:lnTo>
                <a:lnTo>
                  <a:pt x="4352" y="1378"/>
                </a:lnTo>
                <a:lnTo>
                  <a:pt x="4352" y="1378"/>
                </a:lnTo>
                <a:lnTo>
                  <a:pt x="4352" y="1380"/>
                </a:lnTo>
                <a:lnTo>
                  <a:pt x="4352" y="1382"/>
                </a:lnTo>
                <a:lnTo>
                  <a:pt x="4352" y="1384"/>
                </a:lnTo>
                <a:lnTo>
                  <a:pt x="4352" y="1386"/>
                </a:lnTo>
                <a:lnTo>
                  <a:pt x="4350" y="1388"/>
                </a:lnTo>
                <a:lnTo>
                  <a:pt x="4350" y="1390"/>
                </a:lnTo>
                <a:lnTo>
                  <a:pt x="4350" y="1392"/>
                </a:lnTo>
                <a:lnTo>
                  <a:pt x="4350" y="1394"/>
                </a:lnTo>
                <a:lnTo>
                  <a:pt x="4352" y="1396"/>
                </a:lnTo>
                <a:lnTo>
                  <a:pt x="4352" y="1396"/>
                </a:lnTo>
                <a:lnTo>
                  <a:pt x="4352" y="1399"/>
                </a:lnTo>
                <a:lnTo>
                  <a:pt x="4352" y="1399"/>
                </a:lnTo>
                <a:lnTo>
                  <a:pt x="4350" y="1399"/>
                </a:lnTo>
                <a:lnTo>
                  <a:pt x="4348" y="1399"/>
                </a:lnTo>
                <a:lnTo>
                  <a:pt x="4348" y="1399"/>
                </a:lnTo>
                <a:lnTo>
                  <a:pt x="4346" y="1396"/>
                </a:lnTo>
                <a:lnTo>
                  <a:pt x="4346" y="1396"/>
                </a:lnTo>
                <a:close/>
                <a:moveTo>
                  <a:pt x="4381" y="1189"/>
                </a:moveTo>
                <a:lnTo>
                  <a:pt x="4381" y="1189"/>
                </a:lnTo>
                <a:lnTo>
                  <a:pt x="4381" y="1189"/>
                </a:lnTo>
                <a:lnTo>
                  <a:pt x="4379" y="1189"/>
                </a:lnTo>
                <a:lnTo>
                  <a:pt x="4379" y="1189"/>
                </a:lnTo>
                <a:lnTo>
                  <a:pt x="4381" y="1189"/>
                </a:lnTo>
                <a:lnTo>
                  <a:pt x="4381" y="1189"/>
                </a:lnTo>
                <a:close/>
                <a:moveTo>
                  <a:pt x="4375" y="1357"/>
                </a:moveTo>
                <a:lnTo>
                  <a:pt x="4375" y="1357"/>
                </a:lnTo>
                <a:lnTo>
                  <a:pt x="4375" y="1354"/>
                </a:lnTo>
                <a:lnTo>
                  <a:pt x="4373" y="1354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7"/>
                </a:lnTo>
                <a:lnTo>
                  <a:pt x="4373" y="1359"/>
                </a:lnTo>
                <a:lnTo>
                  <a:pt x="4375" y="1357"/>
                </a:lnTo>
                <a:close/>
                <a:moveTo>
                  <a:pt x="4375" y="1334"/>
                </a:moveTo>
                <a:lnTo>
                  <a:pt x="4375" y="1334"/>
                </a:lnTo>
                <a:lnTo>
                  <a:pt x="4373" y="1336"/>
                </a:lnTo>
                <a:lnTo>
                  <a:pt x="4375" y="1336"/>
                </a:lnTo>
                <a:lnTo>
                  <a:pt x="4375" y="1336"/>
                </a:lnTo>
                <a:lnTo>
                  <a:pt x="4375" y="1334"/>
                </a:lnTo>
                <a:lnTo>
                  <a:pt x="4375" y="1334"/>
                </a:lnTo>
                <a:close/>
                <a:moveTo>
                  <a:pt x="4362" y="1352"/>
                </a:moveTo>
                <a:lnTo>
                  <a:pt x="4362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4"/>
                </a:lnTo>
                <a:lnTo>
                  <a:pt x="4365" y="1352"/>
                </a:lnTo>
                <a:lnTo>
                  <a:pt x="4365" y="1352"/>
                </a:lnTo>
                <a:lnTo>
                  <a:pt x="4362" y="1352"/>
                </a:lnTo>
                <a:close/>
                <a:moveTo>
                  <a:pt x="4373" y="1327"/>
                </a:moveTo>
                <a:lnTo>
                  <a:pt x="4373" y="1327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9"/>
                </a:lnTo>
                <a:lnTo>
                  <a:pt x="4373" y="1327"/>
                </a:lnTo>
                <a:close/>
                <a:moveTo>
                  <a:pt x="4207" y="1325"/>
                </a:moveTo>
                <a:lnTo>
                  <a:pt x="4207" y="1323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5" y="1325"/>
                </a:lnTo>
                <a:lnTo>
                  <a:pt x="4207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5"/>
                </a:lnTo>
                <a:lnTo>
                  <a:pt x="4209" y="1323"/>
                </a:lnTo>
                <a:lnTo>
                  <a:pt x="4207" y="1325"/>
                </a:lnTo>
                <a:close/>
                <a:moveTo>
                  <a:pt x="4111" y="1619"/>
                </a:moveTo>
                <a:lnTo>
                  <a:pt x="4111" y="1619"/>
                </a:lnTo>
                <a:lnTo>
                  <a:pt x="4111" y="1619"/>
                </a:lnTo>
                <a:lnTo>
                  <a:pt x="4111" y="1621"/>
                </a:lnTo>
                <a:lnTo>
                  <a:pt x="4111" y="1619"/>
                </a:lnTo>
                <a:lnTo>
                  <a:pt x="4111" y="1619"/>
                </a:lnTo>
                <a:lnTo>
                  <a:pt x="4111" y="1619"/>
                </a:lnTo>
                <a:close/>
                <a:moveTo>
                  <a:pt x="3411" y="1700"/>
                </a:moveTo>
                <a:lnTo>
                  <a:pt x="3413" y="1700"/>
                </a:lnTo>
                <a:lnTo>
                  <a:pt x="3413" y="1698"/>
                </a:lnTo>
                <a:lnTo>
                  <a:pt x="3411" y="1696"/>
                </a:lnTo>
                <a:lnTo>
                  <a:pt x="3409" y="1698"/>
                </a:lnTo>
                <a:lnTo>
                  <a:pt x="3411" y="1698"/>
                </a:lnTo>
                <a:lnTo>
                  <a:pt x="3411" y="1698"/>
                </a:lnTo>
                <a:lnTo>
                  <a:pt x="3411" y="1700"/>
                </a:lnTo>
                <a:close/>
                <a:moveTo>
                  <a:pt x="3413" y="1935"/>
                </a:moveTo>
                <a:lnTo>
                  <a:pt x="3413" y="1935"/>
                </a:lnTo>
                <a:lnTo>
                  <a:pt x="3411" y="1935"/>
                </a:lnTo>
                <a:lnTo>
                  <a:pt x="3409" y="1935"/>
                </a:lnTo>
                <a:lnTo>
                  <a:pt x="3409" y="1937"/>
                </a:lnTo>
                <a:lnTo>
                  <a:pt x="3407" y="1937"/>
                </a:lnTo>
                <a:lnTo>
                  <a:pt x="3409" y="1939"/>
                </a:lnTo>
                <a:lnTo>
                  <a:pt x="3409" y="1941"/>
                </a:lnTo>
                <a:lnTo>
                  <a:pt x="3413" y="1941"/>
                </a:lnTo>
                <a:lnTo>
                  <a:pt x="3413" y="1941"/>
                </a:lnTo>
                <a:lnTo>
                  <a:pt x="3415" y="1941"/>
                </a:lnTo>
                <a:lnTo>
                  <a:pt x="3417" y="1941"/>
                </a:lnTo>
                <a:lnTo>
                  <a:pt x="3417" y="1939"/>
                </a:lnTo>
                <a:lnTo>
                  <a:pt x="3415" y="1937"/>
                </a:lnTo>
                <a:lnTo>
                  <a:pt x="3413" y="1935"/>
                </a:lnTo>
                <a:close/>
                <a:moveTo>
                  <a:pt x="3244" y="1809"/>
                </a:moveTo>
                <a:lnTo>
                  <a:pt x="3241" y="1809"/>
                </a:lnTo>
                <a:lnTo>
                  <a:pt x="3241" y="1807"/>
                </a:lnTo>
                <a:lnTo>
                  <a:pt x="3239" y="1807"/>
                </a:lnTo>
                <a:lnTo>
                  <a:pt x="3239" y="1809"/>
                </a:lnTo>
                <a:lnTo>
                  <a:pt x="3239" y="1809"/>
                </a:lnTo>
                <a:lnTo>
                  <a:pt x="3244" y="1809"/>
                </a:lnTo>
                <a:close/>
                <a:moveTo>
                  <a:pt x="3388" y="1449"/>
                </a:moveTo>
                <a:lnTo>
                  <a:pt x="3388" y="1449"/>
                </a:lnTo>
                <a:lnTo>
                  <a:pt x="3386" y="1449"/>
                </a:lnTo>
                <a:lnTo>
                  <a:pt x="3384" y="1449"/>
                </a:lnTo>
                <a:lnTo>
                  <a:pt x="3384" y="1447"/>
                </a:lnTo>
                <a:lnTo>
                  <a:pt x="3382" y="1449"/>
                </a:lnTo>
                <a:lnTo>
                  <a:pt x="3382" y="1449"/>
                </a:lnTo>
                <a:lnTo>
                  <a:pt x="3382" y="1449"/>
                </a:lnTo>
                <a:lnTo>
                  <a:pt x="3380" y="1451"/>
                </a:lnTo>
                <a:lnTo>
                  <a:pt x="3382" y="1451"/>
                </a:lnTo>
                <a:lnTo>
                  <a:pt x="3384" y="1453"/>
                </a:lnTo>
                <a:lnTo>
                  <a:pt x="3386" y="1453"/>
                </a:lnTo>
                <a:lnTo>
                  <a:pt x="3392" y="1453"/>
                </a:lnTo>
                <a:lnTo>
                  <a:pt x="3394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6" y="1451"/>
                </a:lnTo>
                <a:lnTo>
                  <a:pt x="3392" y="1449"/>
                </a:lnTo>
                <a:lnTo>
                  <a:pt x="3388" y="1449"/>
                </a:lnTo>
                <a:close/>
                <a:moveTo>
                  <a:pt x="3459" y="1334"/>
                </a:moveTo>
                <a:lnTo>
                  <a:pt x="3457" y="1336"/>
                </a:lnTo>
                <a:lnTo>
                  <a:pt x="3457" y="1338"/>
                </a:lnTo>
                <a:lnTo>
                  <a:pt x="3457" y="1338"/>
                </a:lnTo>
                <a:lnTo>
                  <a:pt x="3459" y="1338"/>
                </a:lnTo>
                <a:lnTo>
                  <a:pt x="3459" y="1336"/>
                </a:lnTo>
                <a:lnTo>
                  <a:pt x="3459" y="1334"/>
                </a:lnTo>
                <a:lnTo>
                  <a:pt x="3461" y="1334"/>
                </a:lnTo>
                <a:lnTo>
                  <a:pt x="3461" y="1329"/>
                </a:lnTo>
                <a:lnTo>
                  <a:pt x="3459" y="1334"/>
                </a:lnTo>
                <a:close/>
                <a:moveTo>
                  <a:pt x="3443" y="1923"/>
                </a:moveTo>
                <a:lnTo>
                  <a:pt x="3443" y="1923"/>
                </a:lnTo>
                <a:lnTo>
                  <a:pt x="3440" y="1923"/>
                </a:lnTo>
                <a:lnTo>
                  <a:pt x="3440" y="1925"/>
                </a:lnTo>
                <a:lnTo>
                  <a:pt x="3440" y="1925"/>
                </a:lnTo>
                <a:lnTo>
                  <a:pt x="3438" y="1925"/>
                </a:lnTo>
                <a:lnTo>
                  <a:pt x="3438" y="1927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38" y="1929"/>
                </a:lnTo>
                <a:lnTo>
                  <a:pt x="3440" y="1929"/>
                </a:lnTo>
                <a:lnTo>
                  <a:pt x="3443" y="1929"/>
                </a:lnTo>
                <a:lnTo>
                  <a:pt x="3445" y="1929"/>
                </a:lnTo>
                <a:lnTo>
                  <a:pt x="3445" y="1927"/>
                </a:lnTo>
                <a:lnTo>
                  <a:pt x="3445" y="1927"/>
                </a:lnTo>
                <a:lnTo>
                  <a:pt x="3445" y="1925"/>
                </a:lnTo>
                <a:lnTo>
                  <a:pt x="3445" y="1923"/>
                </a:lnTo>
                <a:lnTo>
                  <a:pt x="3443" y="1923"/>
                </a:lnTo>
                <a:close/>
                <a:moveTo>
                  <a:pt x="3252" y="1809"/>
                </a:moveTo>
                <a:lnTo>
                  <a:pt x="3252" y="1809"/>
                </a:lnTo>
                <a:lnTo>
                  <a:pt x="3252" y="1807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2" y="1805"/>
                </a:lnTo>
                <a:lnTo>
                  <a:pt x="3250" y="1807"/>
                </a:lnTo>
                <a:lnTo>
                  <a:pt x="3250" y="1807"/>
                </a:lnTo>
                <a:lnTo>
                  <a:pt x="3250" y="1807"/>
                </a:lnTo>
                <a:lnTo>
                  <a:pt x="3248" y="1807"/>
                </a:lnTo>
                <a:lnTo>
                  <a:pt x="3250" y="1807"/>
                </a:lnTo>
                <a:lnTo>
                  <a:pt x="3252" y="1809"/>
                </a:lnTo>
                <a:lnTo>
                  <a:pt x="3252" y="1809"/>
                </a:lnTo>
                <a:close/>
                <a:moveTo>
                  <a:pt x="3262" y="1814"/>
                </a:moveTo>
                <a:lnTo>
                  <a:pt x="3262" y="1814"/>
                </a:lnTo>
                <a:lnTo>
                  <a:pt x="3260" y="1814"/>
                </a:lnTo>
                <a:lnTo>
                  <a:pt x="3260" y="1814"/>
                </a:lnTo>
                <a:lnTo>
                  <a:pt x="3260" y="1816"/>
                </a:lnTo>
                <a:lnTo>
                  <a:pt x="3260" y="1816"/>
                </a:lnTo>
                <a:lnTo>
                  <a:pt x="3260" y="1818"/>
                </a:lnTo>
                <a:lnTo>
                  <a:pt x="3260" y="1818"/>
                </a:lnTo>
                <a:lnTo>
                  <a:pt x="3260" y="1818"/>
                </a:lnTo>
                <a:lnTo>
                  <a:pt x="3262" y="1818"/>
                </a:lnTo>
                <a:lnTo>
                  <a:pt x="3262" y="1818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6"/>
                </a:lnTo>
                <a:lnTo>
                  <a:pt x="3262" y="1814"/>
                </a:lnTo>
                <a:close/>
                <a:moveTo>
                  <a:pt x="3308" y="1822"/>
                </a:moveTo>
                <a:lnTo>
                  <a:pt x="3306" y="1822"/>
                </a:lnTo>
                <a:lnTo>
                  <a:pt x="3306" y="1822"/>
                </a:lnTo>
                <a:lnTo>
                  <a:pt x="3306" y="1822"/>
                </a:lnTo>
                <a:lnTo>
                  <a:pt x="3306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4"/>
                </a:lnTo>
                <a:lnTo>
                  <a:pt x="3308" y="1822"/>
                </a:lnTo>
                <a:close/>
                <a:moveTo>
                  <a:pt x="3359" y="2348"/>
                </a:moveTo>
                <a:lnTo>
                  <a:pt x="3357" y="2348"/>
                </a:lnTo>
                <a:lnTo>
                  <a:pt x="3357" y="2348"/>
                </a:lnTo>
                <a:lnTo>
                  <a:pt x="3357" y="2350"/>
                </a:lnTo>
                <a:lnTo>
                  <a:pt x="3357" y="2350"/>
                </a:lnTo>
                <a:lnTo>
                  <a:pt x="3359" y="2350"/>
                </a:lnTo>
                <a:lnTo>
                  <a:pt x="3359" y="2348"/>
                </a:lnTo>
                <a:lnTo>
                  <a:pt x="3359" y="2348"/>
                </a:lnTo>
                <a:close/>
                <a:moveTo>
                  <a:pt x="3629" y="2399"/>
                </a:moveTo>
                <a:lnTo>
                  <a:pt x="3627" y="2399"/>
                </a:lnTo>
                <a:lnTo>
                  <a:pt x="3627" y="2399"/>
                </a:lnTo>
                <a:lnTo>
                  <a:pt x="3627" y="2399"/>
                </a:lnTo>
                <a:lnTo>
                  <a:pt x="3625" y="2399"/>
                </a:lnTo>
                <a:lnTo>
                  <a:pt x="3623" y="2399"/>
                </a:lnTo>
                <a:lnTo>
                  <a:pt x="3621" y="2401"/>
                </a:lnTo>
                <a:lnTo>
                  <a:pt x="3621" y="2401"/>
                </a:lnTo>
                <a:lnTo>
                  <a:pt x="3619" y="2401"/>
                </a:lnTo>
                <a:lnTo>
                  <a:pt x="3616" y="2403"/>
                </a:lnTo>
                <a:lnTo>
                  <a:pt x="3616" y="2403"/>
                </a:lnTo>
                <a:lnTo>
                  <a:pt x="3614" y="2401"/>
                </a:lnTo>
                <a:lnTo>
                  <a:pt x="3612" y="2401"/>
                </a:lnTo>
                <a:lnTo>
                  <a:pt x="3614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9"/>
                </a:lnTo>
                <a:lnTo>
                  <a:pt x="3616" y="2396"/>
                </a:lnTo>
                <a:lnTo>
                  <a:pt x="3614" y="2396"/>
                </a:lnTo>
                <a:lnTo>
                  <a:pt x="3612" y="2399"/>
                </a:lnTo>
                <a:lnTo>
                  <a:pt x="3610" y="2399"/>
                </a:lnTo>
                <a:lnTo>
                  <a:pt x="3610" y="2399"/>
                </a:lnTo>
                <a:lnTo>
                  <a:pt x="3608" y="2399"/>
                </a:lnTo>
                <a:lnTo>
                  <a:pt x="3608" y="2396"/>
                </a:lnTo>
                <a:lnTo>
                  <a:pt x="3608" y="2396"/>
                </a:lnTo>
                <a:lnTo>
                  <a:pt x="3608" y="2394"/>
                </a:lnTo>
                <a:lnTo>
                  <a:pt x="3610" y="2394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2"/>
                </a:lnTo>
                <a:lnTo>
                  <a:pt x="3608" y="2390"/>
                </a:lnTo>
                <a:lnTo>
                  <a:pt x="3608" y="2390"/>
                </a:lnTo>
                <a:lnTo>
                  <a:pt x="3608" y="2390"/>
                </a:lnTo>
                <a:lnTo>
                  <a:pt x="3606" y="2390"/>
                </a:lnTo>
                <a:lnTo>
                  <a:pt x="3606" y="2392"/>
                </a:lnTo>
                <a:lnTo>
                  <a:pt x="3604" y="2394"/>
                </a:lnTo>
                <a:lnTo>
                  <a:pt x="3604" y="2396"/>
                </a:lnTo>
                <a:lnTo>
                  <a:pt x="3604" y="2396"/>
                </a:lnTo>
                <a:lnTo>
                  <a:pt x="3604" y="2399"/>
                </a:lnTo>
                <a:lnTo>
                  <a:pt x="3604" y="2399"/>
                </a:lnTo>
                <a:lnTo>
                  <a:pt x="3604" y="2399"/>
                </a:lnTo>
                <a:lnTo>
                  <a:pt x="3606" y="2399"/>
                </a:lnTo>
                <a:lnTo>
                  <a:pt x="3606" y="2401"/>
                </a:lnTo>
                <a:lnTo>
                  <a:pt x="3604" y="2401"/>
                </a:lnTo>
                <a:lnTo>
                  <a:pt x="3604" y="2401"/>
                </a:lnTo>
                <a:lnTo>
                  <a:pt x="3606" y="2403"/>
                </a:lnTo>
                <a:lnTo>
                  <a:pt x="3604" y="2403"/>
                </a:lnTo>
                <a:lnTo>
                  <a:pt x="3606" y="2405"/>
                </a:lnTo>
                <a:lnTo>
                  <a:pt x="3606" y="2405"/>
                </a:lnTo>
                <a:lnTo>
                  <a:pt x="3606" y="2407"/>
                </a:lnTo>
                <a:lnTo>
                  <a:pt x="3604" y="2407"/>
                </a:lnTo>
                <a:lnTo>
                  <a:pt x="3604" y="2407"/>
                </a:lnTo>
                <a:lnTo>
                  <a:pt x="3604" y="2409"/>
                </a:lnTo>
                <a:lnTo>
                  <a:pt x="3604" y="2409"/>
                </a:lnTo>
                <a:lnTo>
                  <a:pt x="3606" y="2409"/>
                </a:lnTo>
                <a:lnTo>
                  <a:pt x="3608" y="2409"/>
                </a:lnTo>
                <a:lnTo>
                  <a:pt x="3608" y="2409"/>
                </a:lnTo>
                <a:lnTo>
                  <a:pt x="3610" y="2407"/>
                </a:lnTo>
                <a:lnTo>
                  <a:pt x="3612" y="2407"/>
                </a:lnTo>
                <a:lnTo>
                  <a:pt x="3612" y="2407"/>
                </a:lnTo>
                <a:lnTo>
                  <a:pt x="3614" y="2409"/>
                </a:lnTo>
                <a:lnTo>
                  <a:pt x="3616" y="2409"/>
                </a:lnTo>
                <a:lnTo>
                  <a:pt x="3616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19" y="2409"/>
                </a:lnTo>
                <a:lnTo>
                  <a:pt x="3621" y="2409"/>
                </a:lnTo>
                <a:lnTo>
                  <a:pt x="3623" y="2409"/>
                </a:lnTo>
                <a:lnTo>
                  <a:pt x="3623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5" y="2409"/>
                </a:lnTo>
                <a:lnTo>
                  <a:pt x="3627" y="2407"/>
                </a:lnTo>
                <a:lnTo>
                  <a:pt x="3625" y="2407"/>
                </a:lnTo>
                <a:lnTo>
                  <a:pt x="3625" y="2407"/>
                </a:lnTo>
                <a:lnTo>
                  <a:pt x="3623" y="2407"/>
                </a:lnTo>
                <a:lnTo>
                  <a:pt x="3623" y="2407"/>
                </a:lnTo>
                <a:lnTo>
                  <a:pt x="3621" y="2407"/>
                </a:lnTo>
                <a:lnTo>
                  <a:pt x="3621" y="2407"/>
                </a:lnTo>
                <a:lnTo>
                  <a:pt x="3619" y="2407"/>
                </a:lnTo>
                <a:lnTo>
                  <a:pt x="3619" y="2405"/>
                </a:lnTo>
                <a:lnTo>
                  <a:pt x="3619" y="2405"/>
                </a:lnTo>
                <a:lnTo>
                  <a:pt x="3619" y="2405"/>
                </a:lnTo>
                <a:lnTo>
                  <a:pt x="3621" y="2405"/>
                </a:lnTo>
                <a:lnTo>
                  <a:pt x="3621" y="2405"/>
                </a:lnTo>
                <a:lnTo>
                  <a:pt x="3621" y="2403"/>
                </a:lnTo>
                <a:lnTo>
                  <a:pt x="3621" y="2403"/>
                </a:lnTo>
                <a:lnTo>
                  <a:pt x="3625" y="2403"/>
                </a:lnTo>
                <a:lnTo>
                  <a:pt x="3625" y="2403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5"/>
                </a:lnTo>
                <a:lnTo>
                  <a:pt x="3627" y="2403"/>
                </a:lnTo>
                <a:lnTo>
                  <a:pt x="3629" y="2403"/>
                </a:lnTo>
                <a:lnTo>
                  <a:pt x="3629" y="2403"/>
                </a:lnTo>
                <a:lnTo>
                  <a:pt x="3629" y="2401"/>
                </a:lnTo>
                <a:lnTo>
                  <a:pt x="3629" y="2399"/>
                </a:lnTo>
                <a:lnTo>
                  <a:pt x="3629" y="2399"/>
                </a:lnTo>
                <a:close/>
                <a:moveTo>
                  <a:pt x="3671" y="1585"/>
                </a:moveTo>
                <a:lnTo>
                  <a:pt x="3671" y="1585"/>
                </a:lnTo>
                <a:lnTo>
                  <a:pt x="3671" y="1585"/>
                </a:lnTo>
                <a:lnTo>
                  <a:pt x="3671" y="1583"/>
                </a:lnTo>
                <a:lnTo>
                  <a:pt x="3671" y="1583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lnTo>
                  <a:pt x="3671" y="1585"/>
                </a:lnTo>
                <a:close/>
                <a:moveTo>
                  <a:pt x="3792" y="1524"/>
                </a:moveTo>
                <a:lnTo>
                  <a:pt x="3792" y="1524"/>
                </a:lnTo>
                <a:lnTo>
                  <a:pt x="3792" y="1522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90" y="1520"/>
                </a:lnTo>
                <a:lnTo>
                  <a:pt x="3788" y="1514"/>
                </a:lnTo>
                <a:lnTo>
                  <a:pt x="3788" y="1514"/>
                </a:lnTo>
                <a:lnTo>
                  <a:pt x="3788" y="1514"/>
                </a:lnTo>
                <a:lnTo>
                  <a:pt x="3786" y="1510"/>
                </a:lnTo>
                <a:lnTo>
                  <a:pt x="3786" y="1510"/>
                </a:lnTo>
                <a:lnTo>
                  <a:pt x="3784" y="1510"/>
                </a:lnTo>
                <a:lnTo>
                  <a:pt x="3784" y="1510"/>
                </a:lnTo>
                <a:lnTo>
                  <a:pt x="3784" y="1508"/>
                </a:lnTo>
                <a:lnTo>
                  <a:pt x="3784" y="1508"/>
                </a:lnTo>
                <a:lnTo>
                  <a:pt x="3784" y="1508"/>
                </a:lnTo>
                <a:lnTo>
                  <a:pt x="3782" y="1503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80" y="1501"/>
                </a:lnTo>
                <a:lnTo>
                  <a:pt x="3778" y="1497"/>
                </a:lnTo>
                <a:lnTo>
                  <a:pt x="3772" y="1493"/>
                </a:lnTo>
                <a:lnTo>
                  <a:pt x="3769" y="1491"/>
                </a:lnTo>
                <a:lnTo>
                  <a:pt x="3769" y="1491"/>
                </a:lnTo>
                <a:lnTo>
                  <a:pt x="3767" y="1491"/>
                </a:lnTo>
                <a:lnTo>
                  <a:pt x="3767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7" y="1491"/>
                </a:lnTo>
                <a:lnTo>
                  <a:pt x="3767" y="1493"/>
                </a:lnTo>
                <a:lnTo>
                  <a:pt x="3769" y="1493"/>
                </a:lnTo>
                <a:lnTo>
                  <a:pt x="3772" y="1493"/>
                </a:lnTo>
                <a:lnTo>
                  <a:pt x="3774" y="1495"/>
                </a:lnTo>
                <a:lnTo>
                  <a:pt x="3772" y="1495"/>
                </a:lnTo>
                <a:lnTo>
                  <a:pt x="3772" y="1495"/>
                </a:lnTo>
                <a:lnTo>
                  <a:pt x="3769" y="1495"/>
                </a:lnTo>
                <a:lnTo>
                  <a:pt x="3769" y="1493"/>
                </a:lnTo>
                <a:lnTo>
                  <a:pt x="3767" y="1493"/>
                </a:lnTo>
                <a:lnTo>
                  <a:pt x="3767" y="1495"/>
                </a:lnTo>
                <a:lnTo>
                  <a:pt x="3767" y="1497"/>
                </a:lnTo>
                <a:lnTo>
                  <a:pt x="3767" y="1499"/>
                </a:lnTo>
                <a:lnTo>
                  <a:pt x="3767" y="1501"/>
                </a:lnTo>
                <a:lnTo>
                  <a:pt x="3765" y="1503"/>
                </a:lnTo>
                <a:lnTo>
                  <a:pt x="3765" y="1503"/>
                </a:lnTo>
                <a:lnTo>
                  <a:pt x="3765" y="1505"/>
                </a:lnTo>
                <a:lnTo>
                  <a:pt x="3765" y="1505"/>
                </a:lnTo>
                <a:lnTo>
                  <a:pt x="3765" y="1510"/>
                </a:lnTo>
                <a:lnTo>
                  <a:pt x="3765" y="1512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6"/>
                </a:lnTo>
                <a:lnTo>
                  <a:pt x="3763" y="1512"/>
                </a:lnTo>
                <a:lnTo>
                  <a:pt x="3763" y="1514"/>
                </a:lnTo>
                <a:lnTo>
                  <a:pt x="3763" y="1516"/>
                </a:lnTo>
                <a:lnTo>
                  <a:pt x="3763" y="1518"/>
                </a:lnTo>
                <a:lnTo>
                  <a:pt x="3763" y="1522"/>
                </a:lnTo>
                <a:lnTo>
                  <a:pt x="3765" y="1533"/>
                </a:lnTo>
                <a:lnTo>
                  <a:pt x="3765" y="1537"/>
                </a:lnTo>
                <a:lnTo>
                  <a:pt x="3767" y="1539"/>
                </a:lnTo>
                <a:lnTo>
                  <a:pt x="3767" y="1543"/>
                </a:lnTo>
                <a:lnTo>
                  <a:pt x="3772" y="1545"/>
                </a:lnTo>
                <a:lnTo>
                  <a:pt x="3774" y="1545"/>
                </a:lnTo>
                <a:lnTo>
                  <a:pt x="3778" y="1545"/>
                </a:lnTo>
                <a:lnTo>
                  <a:pt x="3780" y="1543"/>
                </a:lnTo>
                <a:lnTo>
                  <a:pt x="3786" y="1541"/>
                </a:lnTo>
                <a:lnTo>
                  <a:pt x="3786" y="1541"/>
                </a:lnTo>
                <a:lnTo>
                  <a:pt x="3790" y="1539"/>
                </a:lnTo>
                <a:lnTo>
                  <a:pt x="3792" y="1537"/>
                </a:lnTo>
                <a:lnTo>
                  <a:pt x="3792" y="1537"/>
                </a:lnTo>
                <a:lnTo>
                  <a:pt x="3792" y="1535"/>
                </a:lnTo>
                <a:lnTo>
                  <a:pt x="3795" y="1533"/>
                </a:lnTo>
                <a:lnTo>
                  <a:pt x="3795" y="1531"/>
                </a:lnTo>
                <a:lnTo>
                  <a:pt x="3795" y="1526"/>
                </a:lnTo>
                <a:lnTo>
                  <a:pt x="3792" y="1524"/>
                </a:lnTo>
                <a:close/>
                <a:moveTo>
                  <a:pt x="3673" y="1570"/>
                </a:move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lnTo>
                  <a:pt x="3673" y="1570"/>
                </a:lnTo>
                <a:close/>
                <a:moveTo>
                  <a:pt x="3610" y="2399"/>
                </a:moveTo>
                <a:lnTo>
                  <a:pt x="3612" y="2399"/>
                </a:lnTo>
                <a:lnTo>
                  <a:pt x="3612" y="2396"/>
                </a:lnTo>
                <a:lnTo>
                  <a:pt x="3612" y="2396"/>
                </a:lnTo>
                <a:lnTo>
                  <a:pt x="3612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4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6"/>
                </a:lnTo>
                <a:lnTo>
                  <a:pt x="3610" y="2399"/>
                </a:lnTo>
                <a:close/>
                <a:moveTo>
                  <a:pt x="3763" y="1501"/>
                </a:moveTo>
                <a:lnTo>
                  <a:pt x="3763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5" y="1501"/>
                </a:lnTo>
                <a:lnTo>
                  <a:pt x="3763" y="1499"/>
                </a:lnTo>
                <a:lnTo>
                  <a:pt x="3763" y="1501"/>
                </a:lnTo>
                <a:close/>
                <a:moveTo>
                  <a:pt x="3673" y="2474"/>
                </a:moveTo>
                <a:lnTo>
                  <a:pt x="3671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2"/>
                </a:lnTo>
                <a:lnTo>
                  <a:pt x="3669" y="2474"/>
                </a:lnTo>
                <a:lnTo>
                  <a:pt x="3671" y="2474"/>
                </a:lnTo>
                <a:lnTo>
                  <a:pt x="3671" y="2476"/>
                </a:lnTo>
                <a:lnTo>
                  <a:pt x="3671" y="2476"/>
                </a:lnTo>
                <a:lnTo>
                  <a:pt x="3673" y="2476"/>
                </a:lnTo>
                <a:lnTo>
                  <a:pt x="3675" y="2476"/>
                </a:lnTo>
                <a:lnTo>
                  <a:pt x="3677" y="2476"/>
                </a:lnTo>
                <a:lnTo>
                  <a:pt x="3677" y="2474"/>
                </a:lnTo>
                <a:lnTo>
                  <a:pt x="3675" y="2474"/>
                </a:lnTo>
                <a:lnTo>
                  <a:pt x="3673" y="2474"/>
                </a:lnTo>
                <a:close/>
                <a:moveTo>
                  <a:pt x="3663" y="1470"/>
                </a:move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lnTo>
                  <a:pt x="3663" y="1470"/>
                </a:lnTo>
                <a:close/>
                <a:moveTo>
                  <a:pt x="3656" y="1734"/>
                </a:moveTo>
                <a:lnTo>
                  <a:pt x="3656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8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6"/>
                </a:lnTo>
                <a:lnTo>
                  <a:pt x="3656" y="1738"/>
                </a:lnTo>
                <a:lnTo>
                  <a:pt x="3658" y="1738"/>
                </a:lnTo>
                <a:lnTo>
                  <a:pt x="3658" y="1738"/>
                </a:lnTo>
                <a:lnTo>
                  <a:pt x="3658" y="1736"/>
                </a:lnTo>
                <a:lnTo>
                  <a:pt x="3658" y="1736"/>
                </a:lnTo>
                <a:lnTo>
                  <a:pt x="3656" y="1734"/>
                </a:lnTo>
                <a:close/>
                <a:moveTo>
                  <a:pt x="3667" y="1512"/>
                </a:moveTo>
                <a:lnTo>
                  <a:pt x="3667" y="1512"/>
                </a:lnTo>
                <a:lnTo>
                  <a:pt x="3667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5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lnTo>
                  <a:pt x="3667" y="1512"/>
                </a:lnTo>
                <a:close/>
                <a:moveTo>
                  <a:pt x="2376" y="1459"/>
                </a:moveTo>
                <a:lnTo>
                  <a:pt x="2374" y="1459"/>
                </a:lnTo>
                <a:lnTo>
                  <a:pt x="2374" y="1459"/>
                </a:lnTo>
                <a:lnTo>
                  <a:pt x="2374" y="1461"/>
                </a:lnTo>
                <a:lnTo>
                  <a:pt x="2376" y="1461"/>
                </a:lnTo>
                <a:lnTo>
                  <a:pt x="2376" y="1459"/>
                </a:lnTo>
                <a:lnTo>
                  <a:pt x="2376" y="1459"/>
                </a:lnTo>
                <a:close/>
                <a:moveTo>
                  <a:pt x="2380" y="1468"/>
                </a:moveTo>
                <a:lnTo>
                  <a:pt x="2380" y="1468"/>
                </a:lnTo>
                <a:lnTo>
                  <a:pt x="2378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70"/>
                </a:lnTo>
                <a:lnTo>
                  <a:pt x="2380" y="1468"/>
                </a:lnTo>
                <a:lnTo>
                  <a:pt x="2380" y="1468"/>
                </a:lnTo>
                <a:lnTo>
                  <a:pt x="2380" y="1468"/>
                </a:lnTo>
                <a:close/>
                <a:moveTo>
                  <a:pt x="2378" y="1466"/>
                </a:moveTo>
                <a:lnTo>
                  <a:pt x="2378" y="1463"/>
                </a:lnTo>
                <a:lnTo>
                  <a:pt x="2376" y="1463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6" y="1466"/>
                </a:lnTo>
                <a:lnTo>
                  <a:pt x="2378" y="1466"/>
                </a:lnTo>
                <a:close/>
                <a:moveTo>
                  <a:pt x="2378" y="1470"/>
                </a:moveTo>
                <a:lnTo>
                  <a:pt x="2376" y="1470"/>
                </a:lnTo>
                <a:lnTo>
                  <a:pt x="2376" y="1470"/>
                </a:lnTo>
                <a:lnTo>
                  <a:pt x="2376" y="1472"/>
                </a:lnTo>
                <a:lnTo>
                  <a:pt x="2376" y="1472"/>
                </a:lnTo>
                <a:lnTo>
                  <a:pt x="2376" y="1472"/>
                </a:lnTo>
                <a:lnTo>
                  <a:pt x="2378" y="1472"/>
                </a:lnTo>
                <a:lnTo>
                  <a:pt x="2378" y="1472"/>
                </a:lnTo>
                <a:lnTo>
                  <a:pt x="2378" y="1470"/>
                </a:lnTo>
                <a:lnTo>
                  <a:pt x="2378" y="1470"/>
                </a:lnTo>
                <a:close/>
                <a:moveTo>
                  <a:pt x="2399" y="1744"/>
                </a:moveTo>
                <a:lnTo>
                  <a:pt x="2399" y="1744"/>
                </a:lnTo>
                <a:lnTo>
                  <a:pt x="2399" y="1744"/>
                </a:lnTo>
                <a:lnTo>
                  <a:pt x="2399" y="1744"/>
                </a:lnTo>
                <a:lnTo>
                  <a:pt x="2399" y="1747"/>
                </a:lnTo>
                <a:lnTo>
                  <a:pt x="2399" y="1747"/>
                </a:lnTo>
                <a:lnTo>
                  <a:pt x="2399" y="1747"/>
                </a:lnTo>
                <a:lnTo>
                  <a:pt x="2401" y="1747"/>
                </a:lnTo>
                <a:lnTo>
                  <a:pt x="2401" y="1744"/>
                </a:lnTo>
                <a:lnTo>
                  <a:pt x="2399" y="1744"/>
                </a:lnTo>
                <a:lnTo>
                  <a:pt x="2399" y="1744"/>
                </a:lnTo>
                <a:close/>
                <a:moveTo>
                  <a:pt x="2426" y="1522"/>
                </a:moveTo>
                <a:lnTo>
                  <a:pt x="2424" y="1522"/>
                </a:lnTo>
                <a:lnTo>
                  <a:pt x="2422" y="1522"/>
                </a:lnTo>
                <a:lnTo>
                  <a:pt x="2420" y="1522"/>
                </a:lnTo>
                <a:lnTo>
                  <a:pt x="2424" y="1524"/>
                </a:lnTo>
                <a:lnTo>
                  <a:pt x="2426" y="1524"/>
                </a:lnTo>
                <a:lnTo>
                  <a:pt x="2426" y="1524"/>
                </a:lnTo>
                <a:lnTo>
                  <a:pt x="2426" y="1522"/>
                </a:lnTo>
                <a:lnTo>
                  <a:pt x="2426" y="1522"/>
                </a:lnTo>
                <a:lnTo>
                  <a:pt x="2426" y="1522"/>
                </a:lnTo>
                <a:close/>
                <a:moveTo>
                  <a:pt x="2382" y="1466"/>
                </a:moveTo>
                <a:lnTo>
                  <a:pt x="2382" y="1466"/>
                </a:lnTo>
                <a:lnTo>
                  <a:pt x="2382" y="1466"/>
                </a:lnTo>
                <a:lnTo>
                  <a:pt x="2382" y="1466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3"/>
                </a:lnTo>
                <a:lnTo>
                  <a:pt x="2382" y="1466"/>
                </a:lnTo>
                <a:close/>
                <a:moveTo>
                  <a:pt x="2364" y="1216"/>
                </a:moveTo>
                <a:lnTo>
                  <a:pt x="2366" y="1218"/>
                </a:lnTo>
                <a:lnTo>
                  <a:pt x="2368" y="1218"/>
                </a:lnTo>
                <a:lnTo>
                  <a:pt x="2368" y="1218"/>
                </a:lnTo>
                <a:lnTo>
                  <a:pt x="2370" y="1216"/>
                </a:lnTo>
                <a:lnTo>
                  <a:pt x="2372" y="1212"/>
                </a:lnTo>
                <a:lnTo>
                  <a:pt x="2374" y="1210"/>
                </a:lnTo>
                <a:lnTo>
                  <a:pt x="2374" y="1210"/>
                </a:lnTo>
                <a:lnTo>
                  <a:pt x="2372" y="1210"/>
                </a:lnTo>
                <a:lnTo>
                  <a:pt x="2368" y="1212"/>
                </a:lnTo>
                <a:lnTo>
                  <a:pt x="2368" y="1212"/>
                </a:lnTo>
                <a:lnTo>
                  <a:pt x="2366" y="1212"/>
                </a:lnTo>
                <a:lnTo>
                  <a:pt x="2364" y="1212"/>
                </a:lnTo>
                <a:lnTo>
                  <a:pt x="2364" y="1214"/>
                </a:lnTo>
                <a:lnTo>
                  <a:pt x="2364" y="1214"/>
                </a:lnTo>
                <a:lnTo>
                  <a:pt x="2364" y="1216"/>
                </a:lnTo>
                <a:close/>
                <a:moveTo>
                  <a:pt x="2359" y="1216"/>
                </a:moveTo>
                <a:lnTo>
                  <a:pt x="2357" y="1216"/>
                </a:lnTo>
                <a:lnTo>
                  <a:pt x="2357" y="1216"/>
                </a:lnTo>
                <a:lnTo>
                  <a:pt x="2357" y="1216"/>
                </a:lnTo>
                <a:lnTo>
                  <a:pt x="2357" y="1218"/>
                </a:lnTo>
                <a:lnTo>
                  <a:pt x="2357" y="1218"/>
                </a:lnTo>
                <a:lnTo>
                  <a:pt x="2359" y="1218"/>
                </a:lnTo>
                <a:lnTo>
                  <a:pt x="2359" y="1218"/>
                </a:lnTo>
                <a:lnTo>
                  <a:pt x="2359" y="1216"/>
                </a:lnTo>
                <a:lnTo>
                  <a:pt x="2359" y="1216"/>
                </a:lnTo>
                <a:lnTo>
                  <a:pt x="2359" y="1216"/>
                </a:lnTo>
                <a:close/>
                <a:moveTo>
                  <a:pt x="4450" y="1635"/>
                </a:moveTo>
                <a:lnTo>
                  <a:pt x="4448" y="1638"/>
                </a:lnTo>
                <a:lnTo>
                  <a:pt x="4448" y="1640"/>
                </a:lnTo>
                <a:lnTo>
                  <a:pt x="4450" y="1640"/>
                </a:lnTo>
                <a:lnTo>
                  <a:pt x="4450" y="1638"/>
                </a:lnTo>
                <a:lnTo>
                  <a:pt x="4453" y="1638"/>
                </a:lnTo>
                <a:lnTo>
                  <a:pt x="4450" y="1635"/>
                </a:lnTo>
                <a:lnTo>
                  <a:pt x="4453" y="1635"/>
                </a:lnTo>
                <a:lnTo>
                  <a:pt x="4450" y="1635"/>
                </a:lnTo>
                <a:lnTo>
                  <a:pt x="4450" y="1635"/>
                </a:lnTo>
                <a:close/>
                <a:moveTo>
                  <a:pt x="2374" y="1470"/>
                </a:move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4" y="1470"/>
                </a:lnTo>
                <a:lnTo>
                  <a:pt x="2372" y="1472"/>
                </a:lnTo>
                <a:lnTo>
                  <a:pt x="2372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4" y="1472"/>
                </a:lnTo>
                <a:lnTo>
                  <a:pt x="2376" y="1472"/>
                </a:lnTo>
                <a:lnTo>
                  <a:pt x="2374" y="1470"/>
                </a:lnTo>
                <a:lnTo>
                  <a:pt x="2374" y="1470"/>
                </a:lnTo>
                <a:close/>
                <a:moveTo>
                  <a:pt x="3235" y="1795"/>
                </a:moveTo>
                <a:lnTo>
                  <a:pt x="3235" y="1795"/>
                </a:lnTo>
                <a:lnTo>
                  <a:pt x="3235" y="1795"/>
                </a:lnTo>
                <a:lnTo>
                  <a:pt x="3235" y="1797"/>
                </a:lnTo>
                <a:lnTo>
                  <a:pt x="3233" y="1801"/>
                </a:lnTo>
                <a:lnTo>
                  <a:pt x="3235" y="1801"/>
                </a:lnTo>
                <a:lnTo>
                  <a:pt x="3235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3"/>
                </a:lnTo>
                <a:lnTo>
                  <a:pt x="3237" y="1801"/>
                </a:lnTo>
                <a:lnTo>
                  <a:pt x="3235" y="1799"/>
                </a:lnTo>
                <a:lnTo>
                  <a:pt x="3237" y="1795"/>
                </a:lnTo>
                <a:lnTo>
                  <a:pt x="3235" y="1795"/>
                </a:lnTo>
                <a:close/>
                <a:moveTo>
                  <a:pt x="3336" y="1847"/>
                </a:moveTo>
                <a:lnTo>
                  <a:pt x="3336" y="1845"/>
                </a:lnTo>
                <a:lnTo>
                  <a:pt x="3336" y="1841"/>
                </a:lnTo>
                <a:lnTo>
                  <a:pt x="3334" y="1835"/>
                </a:lnTo>
                <a:lnTo>
                  <a:pt x="3334" y="1826"/>
                </a:lnTo>
                <a:lnTo>
                  <a:pt x="3332" y="1822"/>
                </a:lnTo>
                <a:lnTo>
                  <a:pt x="3332" y="1820"/>
                </a:lnTo>
                <a:lnTo>
                  <a:pt x="3329" y="1818"/>
                </a:lnTo>
                <a:lnTo>
                  <a:pt x="3329" y="1818"/>
                </a:lnTo>
                <a:lnTo>
                  <a:pt x="3327" y="1814"/>
                </a:lnTo>
                <a:lnTo>
                  <a:pt x="3325" y="1812"/>
                </a:lnTo>
                <a:lnTo>
                  <a:pt x="3325" y="1812"/>
                </a:lnTo>
                <a:lnTo>
                  <a:pt x="3325" y="1809"/>
                </a:lnTo>
                <a:lnTo>
                  <a:pt x="3323" y="1807"/>
                </a:lnTo>
                <a:lnTo>
                  <a:pt x="3323" y="1807"/>
                </a:lnTo>
                <a:lnTo>
                  <a:pt x="3321" y="1805"/>
                </a:lnTo>
                <a:lnTo>
                  <a:pt x="3321" y="1805"/>
                </a:lnTo>
                <a:lnTo>
                  <a:pt x="3321" y="1805"/>
                </a:lnTo>
                <a:lnTo>
                  <a:pt x="3319" y="1809"/>
                </a:lnTo>
                <a:lnTo>
                  <a:pt x="3317" y="1812"/>
                </a:lnTo>
                <a:lnTo>
                  <a:pt x="3317" y="1812"/>
                </a:lnTo>
                <a:lnTo>
                  <a:pt x="3315" y="1812"/>
                </a:lnTo>
                <a:lnTo>
                  <a:pt x="3315" y="1812"/>
                </a:lnTo>
                <a:lnTo>
                  <a:pt x="3315" y="1814"/>
                </a:lnTo>
                <a:lnTo>
                  <a:pt x="3317" y="1816"/>
                </a:lnTo>
                <a:lnTo>
                  <a:pt x="3317" y="1816"/>
                </a:lnTo>
                <a:lnTo>
                  <a:pt x="3317" y="1818"/>
                </a:lnTo>
                <a:lnTo>
                  <a:pt x="3315" y="1822"/>
                </a:lnTo>
                <a:lnTo>
                  <a:pt x="3313" y="1824"/>
                </a:lnTo>
                <a:lnTo>
                  <a:pt x="3311" y="1826"/>
                </a:lnTo>
                <a:lnTo>
                  <a:pt x="3308" y="1826"/>
                </a:lnTo>
                <a:lnTo>
                  <a:pt x="3308" y="1828"/>
                </a:lnTo>
                <a:lnTo>
                  <a:pt x="3306" y="1828"/>
                </a:lnTo>
                <a:lnTo>
                  <a:pt x="3306" y="1828"/>
                </a:lnTo>
                <a:lnTo>
                  <a:pt x="3304" y="1828"/>
                </a:lnTo>
                <a:lnTo>
                  <a:pt x="3304" y="1828"/>
                </a:lnTo>
                <a:lnTo>
                  <a:pt x="3302" y="1828"/>
                </a:lnTo>
                <a:lnTo>
                  <a:pt x="3302" y="1828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0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2"/>
                </a:lnTo>
                <a:lnTo>
                  <a:pt x="3302" y="1835"/>
                </a:lnTo>
                <a:lnTo>
                  <a:pt x="3300" y="1839"/>
                </a:lnTo>
                <a:lnTo>
                  <a:pt x="3300" y="1841"/>
                </a:lnTo>
                <a:lnTo>
                  <a:pt x="3302" y="1843"/>
                </a:lnTo>
                <a:lnTo>
                  <a:pt x="3302" y="1843"/>
                </a:lnTo>
                <a:lnTo>
                  <a:pt x="3300" y="1843"/>
                </a:lnTo>
                <a:lnTo>
                  <a:pt x="3298" y="1843"/>
                </a:lnTo>
                <a:lnTo>
                  <a:pt x="3298" y="1845"/>
                </a:lnTo>
                <a:lnTo>
                  <a:pt x="3298" y="1845"/>
                </a:lnTo>
                <a:lnTo>
                  <a:pt x="3296" y="1847"/>
                </a:lnTo>
                <a:lnTo>
                  <a:pt x="3296" y="1847"/>
                </a:lnTo>
                <a:lnTo>
                  <a:pt x="3294" y="1847"/>
                </a:lnTo>
                <a:lnTo>
                  <a:pt x="3296" y="1847"/>
                </a:lnTo>
                <a:lnTo>
                  <a:pt x="3296" y="1847"/>
                </a:lnTo>
                <a:lnTo>
                  <a:pt x="3296" y="1845"/>
                </a:lnTo>
                <a:lnTo>
                  <a:pt x="3296" y="1845"/>
                </a:lnTo>
                <a:lnTo>
                  <a:pt x="3296" y="1843"/>
                </a:lnTo>
                <a:lnTo>
                  <a:pt x="3296" y="1843"/>
                </a:lnTo>
                <a:lnTo>
                  <a:pt x="3294" y="1845"/>
                </a:lnTo>
                <a:lnTo>
                  <a:pt x="3294" y="1845"/>
                </a:lnTo>
                <a:lnTo>
                  <a:pt x="3292" y="1847"/>
                </a:lnTo>
                <a:lnTo>
                  <a:pt x="3292" y="1849"/>
                </a:lnTo>
                <a:lnTo>
                  <a:pt x="3290" y="1849"/>
                </a:lnTo>
                <a:lnTo>
                  <a:pt x="3290" y="1851"/>
                </a:lnTo>
                <a:lnTo>
                  <a:pt x="3290" y="1851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3"/>
                </a:lnTo>
                <a:lnTo>
                  <a:pt x="3290" y="1856"/>
                </a:lnTo>
                <a:lnTo>
                  <a:pt x="3290" y="1856"/>
                </a:lnTo>
                <a:lnTo>
                  <a:pt x="3290" y="1853"/>
                </a:lnTo>
                <a:lnTo>
                  <a:pt x="3288" y="1851"/>
                </a:lnTo>
                <a:lnTo>
                  <a:pt x="3288" y="1851"/>
                </a:lnTo>
                <a:lnTo>
                  <a:pt x="3288" y="1851"/>
                </a:lnTo>
                <a:lnTo>
                  <a:pt x="3283" y="1853"/>
                </a:lnTo>
                <a:lnTo>
                  <a:pt x="3281" y="1856"/>
                </a:lnTo>
                <a:lnTo>
                  <a:pt x="3279" y="1858"/>
                </a:lnTo>
                <a:lnTo>
                  <a:pt x="3279" y="1858"/>
                </a:lnTo>
                <a:lnTo>
                  <a:pt x="3279" y="1860"/>
                </a:lnTo>
                <a:lnTo>
                  <a:pt x="3279" y="1860"/>
                </a:lnTo>
                <a:lnTo>
                  <a:pt x="3281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9" y="1862"/>
                </a:lnTo>
                <a:lnTo>
                  <a:pt x="3277" y="1860"/>
                </a:lnTo>
                <a:lnTo>
                  <a:pt x="3277" y="1860"/>
                </a:lnTo>
                <a:lnTo>
                  <a:pt x="3275" y="1860"/>
                </a:lnTo>
                <a:lnTo>
                  <a:pt x="3273" y="1860"/>
                </a:lnTo>
                <a:lnTo>
                  <a:pt x="3271" y="1860"/>
                </a:lnTo>
                <a:lnTo>
                  <a:pt x="3269" y="1860"/>
                </a:lnTo>
                <a:lnTo>
                  <a:pt x="3269" y="1862"/>
                </a:lnTo>
                <a:lnTo>
                  <a:pt x="3269" y="1862"/>
                </a:lnTo>
                <a:lnTo>
                  <a:pt x="3269" y="1862"/>
                </a:lnTo>
                <a:lnTo>
                  <a:pt x="3267" y="1862"/>
                </a:lnTo>
                <a:lnTo>
                  <a:pt x="3267" y="1862"/>
                </a:lnTo>
                <a:lnTo>
                  <a:pt x="3264" y="1864"/>
                </a:lnTo>
                <a:lnTo>
                  <a:pt x="3264" y="1864"/>
                </a:lnTo>
                <a:lnTo>
                  <a:pt x="3264" y="1862"/>
                </a:lnTo>
                <a:lnTo>
                  <a:pt x="3262" y="1862"/>
                </a:lnTo>
                <a:lnTo>
                  <a:pt x="3262" y="1862"/>
                </a:lnTo>
                <a:lnTo>
                  <a:pt x="3260" y="1864"/>
                </a:lnTo>
                <a:lnTo>
                  <a:pt x="3258" y="1866"/>
                </a:lnTo>
                <a:lnTo>
                  <a:pt x="3258" y="1866"/>
                </a:lnTo>
                <a:lnTo>
                  <a:pt x="3254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6"/>
                </a:lnTo>
                <a:lnTo>
                  <a:pt x="3252" y="1868"/>
                </a:lnTo>
                <a:lnTo>
                  <a:pt x="3252" y="1872"/>
                </a:lnTo>
                <a:lnTo>
                  <a:pt x="3252" y="1872"/>
                </a:lnTo>
                <a:lnTo>
                  <a:pt x="3246" y="1883"/>
                </a:lnTo>
                <a:lnTo>
                  <a:pt x="3244" y="1887"/>
                </a:lnTo>
                <a:lnTo>
                  <a:pt x="3246" y="1887"/>
                </a:lnTo>
                <a:lnTo>
                  <a:pt x="3246" y="1889"/>
                </a:lnTo>
                <a:lnTo>
                  <a:pt x="3246" y="1891"/>
                </a:lnTo>
                <a:lnTo>
                  <a:pt x="3246" y="1897"/>
                </a:lnTo>
                <a:lnTo>
                  <a:pt x="3248" y="1900"/>
                </a:lnTo>
                <a:lnTo>
                  <a:pt x="3248" y="1902"/>
                </a:lnTo>
                <a:lnTo>
                  <a:pt x="3248" y="1904"/>
                </a:lnTo>
                <a:lnTo>
                  <a:pt x="3248" y="1906"/>
                </a:lnTo>
                <a:lnTo>
                  <a:pt x="3248" y="1908"/>
                </a:lnTo>
                <a:lnTo>
                  <a:pt x="3248" y="1908"/>
                </a:lnTo>
                <a:lnTo>
                  <a:pt x="3250" y="1912"/>
                </a:lnTo>
                <a:lnTo>
                  <a:pt x="3252" y="1914"/>
                </a:lnTo>
                <a:lnTo>
                  <a:pt x="3252" y="1916"/>
                </a:lnTo>
                <a:lnTo>
                  <a:pt x="3252" y="1916"/>
                </a:lnTo>
                <a:lnTo>
                  <a:pt x="3252" y="1921"/>
                </a:lnTo>
                <a:lnTo>
                  <a:pt x="3250" y="1923"/>
                </a:lnTo>
                <a:lnTo>
                  <a:pt x="3250" y="1925"/>
                </a:lnTo>
                <a:lnTo>
                  <a:pt x="3248" y="1927"/>
                </a:lnTo>
                <a:lnTo>
                  <a:pt x="3248" y="1931"/>
                </a:lnTo>
                <a:lnTo>
                  <a:pt x="3246" y="1931"/>
                </a:lnTo>
                <a:lnTo>
                  <a:pt x="3244" y="1935"/>
                </a:lnTo>
                <a:lnTo>
                  <a:pt x="3244" y="1937"/>
                </a:lnTo>
                <a:lnTo>
                  <a:pt x="3241" y="1939"/>
                </a:lnTo>
                <a:lnTo>
                  <a:pt x="3241" y="1941"/>
                </a:lnTo>
                <a:lnTo>
                  <a:pt x="3239" y="1941"/>
                </a:lnTo>
                <a:lnTo>
                  <a:pt x="3237" y="1941"/>
                </a:lnTo>
                <a:lnTo>
                  <a:pt x="3237" y="1946"/>
                </a:lnTo>
                <a:lnTo>
                  <a:pt x="3237" y="1948"/>
                </a:lnTo>
                <a:lnTo>
                  <a:pt x="3235" y="1948"/>
                </a:lnTo>
                <a:lnTo>
                  <a:pt x="3235" y="1950"/>
                </a:lnTo>
                <a:lnTo>
                  <a:pt x="3235" y="1950"/>
                </a:lnTo>
                <a:lnTo>
                  <a:pt x="3235" y="1952"/>
                </a:lnTo>
                <a:lnTo>
                  <a:pt x="3235" y="1952"/>
                </a:lnTo>
                <a:lnTo>
                  <a:pt x="3235" y="1956"/>
                </a:lnTo>
                <a:lnTo>
                  <a:pt x="3235" y="1958"/>
                </a:lnTo>
                <a:lnTo>
                  <a:pt x="3235" y="1962"/>
                </a:lnTo>
                <a:lnTo>
                  <a:pt x="3235" y="1965"/>
                </a:lnTo>
                <a:lnTo>
                  <a:pt x="3237" y="1965"/>
                </a:lnTo>
                <a:lnTo>
                  <a:pt x="3239" y="1969"/>
                </a:lnTo>
                <a:lnTo>
                  <a:pt x="3239" y="1971"/>
                </a:lnTo>
                <a:lnTo>
                  <a:pt x="3239" y="1971"/>
                </a:lnTo>
                <a:lnTo>
                  <a:pt x="3241" y="1973"/>
                </a:lnTo>
                <a:lnTo>
                  <a:pt x="3241" y="1975"/>
                </a:lnTo>
                <a:lnTo>
                  <a:pt x="3239" y="1977"/>
                </a:lnTo>
                <a:lnTo>
                  <a:pt x="3239" y="1979"/>
                </a:lnTo>
                <a:lnTo>
                  <a:pt x="3239" y="1981"/>
                </a:lnTo>
                <a:lnTo>
                  <a:pt x="3239" y="1983"/>
                </a:lnTo>
                <a:lnTo>
                  <a:pt x="3239" y="1988"/>
                </a:lnTo>
                <a:lnTo>
                  <a:pt x="3241" y="1988"/>
                </a:lnTo>
                <a:lnTo>
                  <a:pt x="3244" y="1990"/>
                </a:lnTo>
                <a:lnTo>
                  <a:pt x="3244" y="1992"/>
                </a:lnTo>
                <a:lnTo>
                  <a:pt x="3244" y="1994"/>
                </a:lnTo>
                <a:lnTo>
                  <a:pt x="3246" y="1996"/>
                </a:lnTo>
                <a:lnTo>
                  <a:pt x="3246" y="1996"/>
                </a:lnTo>
                <a:lnTo>
                  <a:pt x="3246" y="1998"/>
                </a:lnTo>
                <a:lnTo>
                  <a:pt x="3246" y="1998"/>
                </a:lnTo>
                <a:lnTo>
                  <a:pt x="3250" y="2000"/>
                </a:lnTo>
                <a:lnTo>
                  <a:pt x="3250" y="2000"/>
                </a:lnTo>
                <a:lnTo>
                  <a:pt x="3252" y="2002"/>
                </a:lnTo>
                <a:lnTo>
                  <a:pt x="3252" y="2002"/>
                </a:lnTo>
                <a:lnTo>
                  <a:pt x="3256" y="2002"/>
                </a:lnTo>
                <a:lnTo>
                  <a:pt x="3256" y="2002"/>
                </a:lnTo>
                <a:lnTo>
                  <a:pt x="3260" y="2006"/>
                </a:lnTo>
                <a:lnTo>
                  <a:pt x="3262" y="2006"/>
                </a:lnTo>
                <a:lnTo>
                  <a:pt x="3267" y="2006"/>
                </a:lnTo>
                <a:lnTo>
                  <a:pt x="3269" y="2006"/>
                </a:lnTo>
                <a:lnTo>
                  <a:pt x="3269" y="2004"/>
                </a:lnTo>
                <a:lnTo>
                  <a:pt x="3273" y="2002"/>
                </a:lnTo>
                <a:lnTo>
                  <a:pt x="3277" y="2000"/>
                </a:lnTo>
                <a:lnTo>
                  <a:pt x="3279" y="2000"/>
                </a:lnTo>
                <a:lnTo>
                  <a:pt x="3283" y="2000"/>
                </a:lnTo>
                <a:lnTo>
                  <a:pt x="3285" y="2000"/>
                </a:lnTo>
                <a:lnTo>
                  <a:pt x="3288" y="1998"/>
                </a:lnTo>
                <a:lnTo>
                  <a:pt x="3290" y="1998"/>
                </a:lnTo>
                <a:lnTo>
                  <a:pt x="3292" y="1994"/>
                </a:lnTo>
                <a:lnTo>
                  <a:pt x="3292" y="1992"/>
                </a:lnTo>
                <a:lnTo>
                  <a:pt x="3294" y="1990"/>
                </a:lnTo>
                <a:lnTo>
                  <a:pt x="3294" y="1988"/>
                </a:lnTo>
                <a:lnTo>
                  <a:pt x="3294" y="1986"/>
                </a:lnTo>
                <a:lnTo>
                  <a:pt x="3294" y="1983"/>
                </a:lnTo>
                <a:lnTo>
                  <a:pt x="3296" y="1981"/>
                </a:lnTo>
                <a:lnTo>
                  <a:pt x="3298" y="1979"/>
                </a:lnTo>
                <a:lnTo>
                  <a:pt x="3298" y="1977"/>
                </a:lnTo>
                <a:lnTo>
                  <a:pt x="3300" y="1971"/>
                </a:lnTo>
                <a:lnTo>
                  <a:pt x="3300" y="1967"/>
                </a:lnTo>
                <a:lnTo>
                  <a:pt x="3300" y="1962"/>
                </a:lnTo>
                <a:lnTo>
                  <a:pt x="3302" y="1958"/>
                </a:lnTo>
                <a:lnTo>
                  <a:pt x="3302" y="1958"/>
                </a:lnTo>
                <a:lnTo>
                  <a:pt x="3306" y="1950"/>
                </a:lnTo>
                <a:lnTo>
                  <a:pt x="3308" y="1941"/>
                </a:lnTo>
                <a:lnTo>
                  <a:pt x="3311" y="1935"/>
                </a:lnTo>
                <a:lnTo>
                  <a:pt x="3313" y="1929"/>
                </a:lnTo>
                <a:lnTo>
                  <a:pt x="3313" y="1925"/>
                </a:lnTo>
                <a:lnTo>
                  <a:pt x="3315" y="1921"/>
                </a:lnTo>
                <a:lnTo>
                  <a:pt x="3317" y="1914"/>
                </a:lnTo>
                <a:lnTo>
                  <a:pt x="3319" y="1908"/>
                </a:lnTo>
                <a:lnTo>
                  <a:pt x="3321" y="1904"/>
                </a:lnTo>
                <a:lnTo>
                  <a:pt x="3321" y="1900"/>
                </a:lnTo>
                <a:lnTo>
                  <a:pt x="3323" y="1897"/>
                </a:lnTo>
                <a:lnTo>
                  <a:pt x="3325" y="1891"/>
                </a:lnTo>
                <a:lnTo>
                  <a:pt x="3325" y="1887"/>
                </a:lnTo>
                <a:lnTo>
                  <a:pt x="3323" y="1883"/>
                </a:lnTo>
                <a:lnTo>
                  <a:pt x="3323" y="1881"/>
                </a:lnTo>
                <a:lnTo>
                  <a:pt x="3325" y="1879"/>
                </a:lnTo>
                <a:lnTo>
                  <a:pt x="3325" y="1877"/>
                </a:lnTo>
                <a:lnTo>
                  <a:pt x="3327" y="1877"/>
                </a:lnTo>
                <a:lnTo>
                  <a:pt x="3327" y="1874"/>
                </a:lnTo>
                <a:lnTo>
                  <a:pt x="3329" y="1874"/>
                </a:lnTo>
                <a:lnTo>
                  <a:pt x="3327" y="1874"/>
                </a:lnTo>
                <a:lnTo>
                  <a:pt x="3327" y="1872"/>
                </a:lnTo>
                <a:lnTo>
                  <a:pt x="3329" y="1872"/>
                </a:lnTo>
                <a:lnTo>
                  <a:pt x="3329" y="1870"/>
                </a:lnTo>
                <a:lnTo>
                  <a:pt x="3329" y="1866"/>
                </a:lnTo>
                <a:lnTo>
                  <a:pt x="3329" y="1866"/>
                </a:lnTo>
                <a:lnTo>
                  <a:pt x="3327" y="1864"/>
                </a:lnTo>
                <a:lnTo>
                  <a:pt x="3327" y="1864"/>
                </a:lnTo>
                <a:lnTo>
                  <a:pt x="3327" y="1862"/>
                </a:lnTo>
                <a:lnTo>
                  <a:pt x="3327" y="1860"/>
                </a:lnTo>
                <a:lnTo>
                  <a:pt x="3327" y="1858"/>
                </a:lnTo>
                <a:lnTo>
                  <a:pt x="3327" y="1856"/>
                </a:lnTo>
                <a:lnTo>
                  <a:pt x="3327" y="1856"/>
                </a:lnTo>
                <a:lnTo>
                  <a:pt x="3327" y="1856"/>
                </a:lnTo>
                <a:lnTo>
                  <a:pt x="3329" y="1856"/>
                </a:lnTo>
                <a:lnTo>
                  <a:pt x="3332" y="1856"/>
                </a:lnTo>
                <a:lnTo>
                  <a:pt x="3332" y="1856"/>
                </a:lnTo>
                <a:lnTo>
                  <a:pt x="3332" y="1860"/>
                </a:lnTo>
                <a:lnTo>
                  <a:pt x="3334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2"/>
                </a:lnTo>
                <a:lnTo>
                  <a:pt x="3336" y="1860"/>
                </a:lnTo>
                <a:lnTo>
                  <a:pt x="3338" y="1858"/>
                </a:lnTo>
                <a:lnTo>
                  <a:pt x="3340" y="1853"/>
                </a:lnTo>
                <a:lnTo>
                  <a:pt x="3338" y="1849"/>
                </a:lnTo>
                <a:lnTo>
                  <a:pt x="3336" y="1847"/>
                </a:lnTo>
                <a:close/>
                <a:moveTo>
                  <a:pt x="3204" y="1661"/>
                </a:moveTo>
                <a:lnTo>
                  <a:pt x="3202" y="1661"/>
                </a:lnTo>
                <a:lnTo>
                  <a:pt x="3202" y="1663"/>
                </a:lnTo>
                <a:lnTo>
                  <a:pt x="3202" y="1663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lnTo>
                  <a:pt x="3204" y="1661"/>
                </a:lnTo>
                <a:close/>
                <a:moveTo>
                  <a:pt x="3329" y="1877"/>
                </a:moveTo>
                <a:lnTo>
                  <a:pt x="3329" y="1879"/>
                </a:lnTo>
                <a:lnTo>
                  <a:pt x="3332" y="1877"/>
                </a:lnTo>
                <a:lnTo>
                  <a:pt x="3332" y="1872"/>
                </a:lnTo>
                <a:lnTo>
                  <a:pt x="3332" y="1872"/>
                </a:lnTo>
                <a:lnTo>
                  <a:pt x="3329" y="1877"/>
                </a:lnTo>
                <a:close/>
                <a:moveTo>
                  <a:pt x="3156" y="2357"/>
                </a:moveTo>
                <a:lnTo>
                  <a:pt x="3153" y="2357"/>
                </a:lnTo>
                <a:lnTo>
                  <a:pt x="3153" y="2357"/>
                </a:lnTo>
                <a:lnTo>
                  <a:pt x="3151" y="2359"/>
                </a:lnTo>
                <a:lnTo>
                  <a:pt x="3153" y="2359"/>
                </a:lnTo>
                <a:lnTo>
                  <a:pt x="3156" y="2359"/>
                </a:lnTo>
                <a:lnTo>
                  <a:pt x="3156" y="2359"/>
                </a:lnTo>
                <a:lnTo>
                  <a:pt x="3158" y="2359"/>
                </a:lnTo>
                <a:lnTo>
                  <a:pt x="3156" y="2359"/>
                </a:lnTo>
                <a:lnTo>
                  <a:pt x="3156" y="2357"/>
                </a:lnTo>
                <a:close/>
                <a:moveTo>
                  <a:pt x="2734" y="1583"/>
                </a:moveTo>
                <a:lnTo>
                  <a:pt x="2734" y="1583"/>
                </a:lnTo>
                <a:lnTo>
                  <a:pt x="2736" y="1579"/>
                </a:lnTo>
                <a:lnTo>
                  <a:pt x="2736" y="1579"/>
                </a:lnTo>
                <a:lnTo>
                  <a:pt x="2736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4" y="1577"/>
                </a:lnTo>
                <a:lnTo>
                  <a:pt x="2732" y="1579"/>
                </a:lnTo>
                <a:lnTo>
                  <a:pt x="2732" y="1579"/>
                </a:lnTo>
                <a:lnTo>
                  <a:pt x="2732" y="1581"/>
                </a:lnTo>
                <a:lnTo>
                  <a:pt x="2732" y="1581"/>
                </a:lnTo>
                <a:lnTo>
                  <a:pt x="2730" y="1581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3"/>
                </a:lnTo>
                <a:lnTo>
                  <a:pt x="2730" y="1585"/>
                </a:lnTo>
                <a:lnTo>
                  <a:pt x="2732" y="1585"/>
                </a:lnTo>
                <a:lnTo>
                  <a:pt x="2734" y="1585"/>
                </a:lnTo>
                <a:lnTo>
                  <a:pt x="2734" y="1583"/>
                </a:lnTo>
                <a:close/>
                <a:moveTo>
                  <a:pt x="4031" y="1440"/>
                </a:moveTo>
                <a:lnTo>
                  <a:pt x="4031" y="1440"/>
                </a:lnTo>
                <a:lnTo>
                  <a:pt x="4031" y="1440"/>
                </a:lnTo>
                <a:lnTo>
                  <a:pt x="4031" y="1443"/>
                </a:lnTo>
                <a:lnTo>
                  <a:pt x="4031" y="1443"/>
                </a:lnTo>
                <a:lnTo>
                  <a:pt x="4031" y="1445"/>
                </a:lnTo>
                <a:lnTo>
                  <a:pt x="4031" y="1443"/>
                </a:lnTo>
                <a:lnTo>
                  <a:pt x="4031" y="1440"/>
                </a:lnTo>
                <a:lnTo>
                  <a:pt x="4031" y="1440"/>
                </a:lnTo>
                <a:close/>
                <a:moveTo>
                  <a:pt x="2713" y="1566"/>
                </a:moveTo>
                <a:lnTo>
                  <a:pt x="2711" y="1568"/>
                </a:lnTo>
                <a:lnTo>
                  <a:pt x="2711" y="1568"/>
                </a:lnTo>
                <a:lnTo>
                  <a:pt x="2713" y="1568"/>
                </a:lnTo>
                <a:lnTo>
                  <a:pt x="2713" y="1566"/>
                </a:lnTo>
                <a:lnTo>
                  <a:pt x="2713" y="1566"/>
                </a:lnTo>
                <a:lnTo>
                  <a:pt x="2713" y="1566"/>
                </a:lnTo>
                <a:close/>
                <a:moveTo>
                  <a:pt x="2703" y="1625"/>
                </a:moveTo>
                <a:lnTo>
                  <a:pt x="2703" y="1627"/>
                </a:lnTo>
                <a:lnTo>
                  <a:pt x="2701" y="1627"/>
                </a:lnTo>
                <a:lnTo>
                  <a:pt x="2701" y="1627"/>
                </a:lnTo>
                <a:lnTo>
                  <a:pt x="2701" y="1629"/>
                </a:lnTo>
                <a:lnTo>
                  <a:pt x="2703" y="1631"/>
                </a:lnTo>
                <a:lnTo>
                  <a:pt x="2703" y="1631"/>
                </a:lnTo>
                <a:lnTo>
                  <a:pt x="2705" y="1629"/>
                </a:lnTo>
                <a:lnTo>
                  <a:pt x="2705" y="1627"/>
                </a:lnTo>
                <a:lnTo>
                  <a:pt x="2705" y="1627"/>
                </a:lnTo>
                <a:lnTo>
                  <a:pt x="2705" y="1625"/>
                </a:lnTo>
                <a:lnTo>
                  <a:pt x="2703" y="1625"/>
                </a:lnTo>
                <a:close/>
                <a:moveTo>
                  <a:pt x="2716" y="1606"/>
                </a:moveTo>
                <a:lnTo>
                  <a:pt x="2716" y="1606"/>
                </a:lnTo>
                <a:lnTo>
                  <a:pt x="2716" y="1606"/>
                </a:lnTo>
                <a:lnTo>
                  <a:pt x="2713" y="1608"/>
                </a:lnTo>
                <a:lnTo>
                  <a:pt x="2713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8"/>
                </a:lnTo>
                <a:lnTo>
                  <a:pt x="2716" y="1606"/>
                </a:lnTo>
                <a:close/>
                <a:moveTo>
                  <a:pt x="2525" y="1862"/>
                </a:move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lnTo>
                  <a:pt x="2525" y="1862"/>
                </a:lnTo>
                <a:close/>
                <a:moveTo>
                  <a:pt x="4054" y="1665"/>
                </a:moveTo>
                <a:lnTo>
                  <a:pt x="4052" y="1663"/>
                </a:lnTo>
                <a:lnTo>
                  <a:pt x="4052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1"/>
                </a:lnTo>
                <a:lnTo>
                  <a:pt x="4050" y="1663"/>
                </a:lnTo>
                <a:lnTo>
                  <a:pt x="4050" y="1663"/>
                </a:lnTo>
                <a:lnTo>
                  <a:pt x="4052" y="1665"/>
                </a:lnTo>
                <a:lnTo>
                  <a:pt x="4054" y="1665"/>
                </a:lnTo>
                <a:lnTo>
                  <a:pt x="4054" y="1665"/>
                </a:lnTo>
                <a:lnTo>
                  <a:pt x="4054" y="1665"/>
                </a:lnTo>
                <a:close/>
                <a:moveTo>
                  <a:pt x="4059" y="1669"/>
                </a:moveTo>
                <a:lnTo>
                  <a:pt x="4056" y="1667"/>
                </a:lnTo>
                <a:lnTo>
                  <a:pt x="4056" y="1667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69"/>
                </a:lnTo>
                <a:lnTo>
                  <a:pt x="4056" y="1671"/>
                </a:lnTo>
                <a:lnTo>
                  <a:pt x="4056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69"/>
                </a:lnTo>
                <a:close/>
                <a:moveTo>
                  <a:pt x="4088" y="1707"/>
                </a:moveTo>
                <a:lnTo>
                  <a:pt x="4088" y="1707"/>
                </a:lnTo>
                <a:lnTo>
                  <a:pt x="4088" y="1707"/>
                </a:lnTo>
                <a:lnTo>
                  <a:pt x="4088" y="1709"/>
                </a:lnTo>
                <a:lnTo>
                  <a:pt x="4090" y="1711"/>
                </a:lnTo>
                <a:lnTo>
                  <a:pt x="4090" y="1711"/>
                </a:lnTo>
                <a:lnTo>
                  <a:pt x="4092" y="1709"/>
                </a:lnTo>
                <a:lnTo>
                  <a:pt x="4090" y="1709"/>
                </a:lnTo>
                <a:lnTo>
                  <a:pt x="4088" y="1707"/>
                </a:lnTo>
                <a:close/>
                <a:moveTo>
                  <a:pt x="4044" y="1654"/>
                </a:moveTo>
                <a:lnTo>
                  <a:pt x="4044" y="1652"/>
                </a:lnTo>
                <a:lnTo>
                  <a:pt x="4044" y="1652"/>
                </a:lnTo>
                <a:lnTo>
                  <a:pt x="4044" y="1650"/>
                </a:lnTo>
                <a:lnTo>
                  <a:pt x="4044" y="1650"/>
                </a:lnTo>
                <a:lnTo>
                  <a:pt x="4042" y="1648"/>
                </a:lnTo>
                <a:lnTo>
                  <a:pt x="4042" y="1646"/>
                </a:lnTo>
                <a:lnTo>
                  <a:pt x="4042" y="1644"/>
                </a:lnTo>
                <a:lnTo>
                  <a:pt x="4040" y="1644"/>
                </a:lnTo>
                <a:lnTo>
                  <a:pt x="4038" y="1646"/>
                </a:lnTo>
                <a:lnTo>
                  <a:pt x="4036" y="1648"/>
                </a:lnTo>
                <a:lnTo>
                  <a:pt x="4036" y="1650"/>
                </a:lnTo>
                <a:lnTo>
                  <a:pt x="4040" y="1652"/>
                </a:lnTo>
                <a:lnTo>
                  <a:pt x="4040" y="1654"/>
                </a:lnTo>
                <a:lnTo>
                  <a:pt x="4040" y="1654"/>
                </a:lnTo>
                <a:lnTo>
                  <a:pt x="4044" y="1656"/>
                </a:lnTo>
                <a:lnTo>
                  <a:pt x="4044" y="1656"/>
                </a:lnTo>
                <a:lnTo>
                  <a:pt x="4046" y="1656"/>
                </a:lnTo>
                <a:lnTo>
                  <a:pt x="4046" y="1654"/>
                </a:lnTo>
                <a:lnTo>
                  <a:pt x="4044" y="1654"/>
                </a:lnTo>
                <a:close/>
                <a:moveTo>
                  <a:pt x="3922" y="1300"/>
                </a:moveTo>
                <a:lnTo>
                  <a:pt x="3922" y="1298"/>
                </a:lnTo>
                <a:lnTo>
                  <a:pt x="3920" y="1298"/>
                </a:lnTo>
                <a:lnTo>
                  <a:pt x="3920" y="1298"/>
                </a:lnTo>
                <a:lnTo>
                  <a:pt x="3918" y="1298"/>
                </a:lnTo>
                <a:lnTo>
                  <a:pt x="3918" y="1300"/>
                </a:lnTo>
                <a:lnTo>
                  <a:pt x="3920" y="1300"/>
                </a:lnTo>
                <a:lnTo>
                  <a:pt x="3920" y="1300"/>
                </a:lnTo>
                <a:lnTo>
                  <a:pt x="3920" y="1302"/>
                </a:lnTo>
                <a:lnTo>
                  <a:pt x="3920" y="1304"/>
                </a:lnTo>
                <a:lnTo>
                  <a:pt x="3922" y="1306"/>
                </a:lnTo>
                <a:lnTo>
                  <a:pt x="3918" y="1308"/>
                </a:lnTo>
                <a:lnTo>
                  <a:pt x="3920" y="1310"/>
                </a:lnTo>
                <a:lnTo>
                  <a:pt x="3922" y="1308"/>
                </a:lnTo>
                <a:lnTo>
                  <a:pt x="3924" y="1308"/>
                </a:lnTo>
                <a:lnTo>
                  <a:pt x="3924" y="1304"/>
                </a:lnTo>
                <a:lnTo>
                  <a:pt x="3924" y="1302"/>
                </a:lnTo>
                <a:lnTo>
                  <a:pt x="3922" y="1300"/>
                </a:lnTo>
                <a:lnTo>
                  <a:pt x="3922" y="1300"/>
                </a:lnTo>
                <a:close/>
                <a:moveTo>
                  <a:pt x="4033" y="1631"/>
                </a:moveTo>
                <a:lnTo>
                  <a:pt x="4033" y="1631"/>
                </a:lnTo>
                <a:lnTo>
                  <a:pt x="4031" y="1631"/>
                </a:lnTo>
                <a:lnTo>
                  <a:pt x="4033" y="1635"/>
                </a:lnTo>
                <a:lnTo>
                  <a:pt x="4033" y="1635"/>
                </a:lnTo>
                <a:lnTo>
                  <a:pt x="4033" y="1638"/>
                </a:lnTo>
                <a:lnTo>
                  <a:pt x="4031" y="1638"/>
                </a:lnTo>
                <a:lnTo>
                  <a:pt x="4031" y="1640"/>
                </a:lnTo>
                <a:lnTo>
                  <a:pt x="4033" y="1640"/>
                </a:lnTo>
                <a:lnTo>
                  <a:pt x="4033" y="1640"/>
                </a:lnTo>
                <a:lnTo>
                  <a:pt x="4036" y="1638"/>
                </a:lnTo>
                <a:lnTo>
                  <a:pt x="4036" y="1635"/>
                </a:lnTo>
                <a:lnTo>
                  <a:pt x="4033" y="1633"/>
                </a:lnTo>
                <a:lnTo>
                  <a:pt x="4033" y="1631"/>
                </a:lnTo>
                <a:close/>
                <a:moveTo>
                  <a:pt x="4025" y="1614"/>
                </a:moveTo>
                <a:lnTo>
                  <a:pt x="4023" y="1614"/>
                </a:lnTo>
                <a:lnTo>
                  <a:pt x="4021" y="1610"/>
                </a:lnTo>
                <a:lnTo>
                  <a:pt x="4019" y="1608"/>
                </a:lnTo>
                <a:lnTo>
                  <a:pt x="4019" y="1608"/>
                </a:lnTo>
                <a:lnTo>
                  <a:pt x="4017" y="1610"/>
                </a:lnTo>
                <a:lnTo>
                  <a:pt x="4017" y="1610"/>
                </a:lnTo>
                <a:lnTo>
                  <a:pt x="4015" y="1610"/>
                </a:lnTo>
                <a:lnTo>
                  <a:pt x="4017" y="1614"/>
                </a:lnTo>
                <a:lnTo>
                  <a:pt x="4019" y="1617"/>
                </a:lnTo>
                <a:lnTo>
                  <a:pt x="4019" y="1617"/>
                </a:lnTo>
                <a:lnTo>
                  <a:pt x="4019" y="1619"/>
                </a:lnTo>
                <a:lnTo>
                  <a:pt x="4021" y="1619"/>
                </a:lnTo>
                <a:lnTo>
                  <a:pt x="4023" y="1623"/>
                </a:lnTo>
                <a:lnTo>
                  <a:pt x="4023" y="1623"/>
                </a:lnTo>
                <a:lnTo>
                  <a:pt x="4025" y="1623"/>
                </a:lnTo>
                <a:lnTo>
                  <a:pt x="4025" y="1623"/>
                </a:lnTo>
                <a:lnTo>
                  <a:pt x="4025" y="1619"/>
                </a:lnTo>
                <a:lnTo>
                  <a:pt x="4027" y="1617"/>
                </a:lnTo>
                <a:lnTo>
                  <a:pt x="4025" y="1617"/>
                </a:lnTo>
                <a:lnTo>
                  <a:pt x="4025" y="1614"/>
                </a:lnTo>
                <a:close/>
                <a:moveTo>
                  <a:pt x="4004" y="1596"/>
                </a:moveTo>
                <a:lnTo>
                  <a:pt x="4004" y="1596"/>
                </a:lnTo>
                <a:lnTo>
                  <a:pt x="4002" y="1593"/>
                </a:lnTo>
                <a:lnTo>
                  <a:pt x="4000" y="1591"/>
                </a:lnTo>
                <a:lnTo>
                  <a:pt x="4000" y="1591"/>
                </a:lnTo>
                <a:lnTo>
                  <a:pt x="3998" y="1591"/>
                </a:lnTo>
                <a:lnTo>
                  <a:pt x="3998" y="1589"/>
                </a:lnTo>
                <a:lnTo>
                  <a:pt x="3996" y="1589"/>
                </a:lnTo>
                <a:lnTo>
                  <a:pt x="3996" y="1589"/>
                </a:lnTo>
                <a:lnTo>
                  <a:pt x="3994" y="1591"/>
                </a:lnTo>
                <a:lnTo>
                  <a:pt x="3994" y="1591"/>
                </a:lnTo>
                <a:lnTo>
                  <a:pt x="3996" y="1593"/>
                </a:lnTo>
                <a:lnTo>
                  <a:pt x="3996" y="1593"/>
                </a:lnTo>
                <a:lnTo>
                  <a:pt x="3998" y="1593"/>
                </a:lnTo>
                <a:lnTo>
                  <a:pt x="3998" y="1593"/>
                </a:lnTo>
                <a:lnTo>
                  <a:pt x="4002" y="1596"/>
                </a:lnTo>
                <a:lnTo>
                  <a:pt x="4004" y="1598"/>
                </a:lnTo>
                <a:lnTo>
                  <a:pt x="4004" y="1598"/>
                </a:lnTo>
                <a:lnTo>
                  <a:pt x="4006" y="1598"/>
                </a:lnTo>
                <a:lnTo>
                  <a:pt x="4004" y="1596"/>
                </a:lnTo>
                <a:lnTo>
                  <a:pt x="4004" y="1596"/>
                </a:lnTo>
                <a:close/>
                <a:moveTo>
                  <a:pt x="4134" y="1711"/>
                </a:moveTo>
                <a:lnTo>
                  <a:pt x="4134" y="1711"/>
                </a:lnTo>
                <a:lnTo>
                  <a:pt x="4136" y="1713"/>
                </a:lnTo>
                <a:lnTo>
                  <a:pt x="4136" y="1713"/>
                </a:lnTo>
                <a:lnTo>
                  <a:pt x="4138" y="1713"/>
                </a:lnTo>
                <a:lnTo>
                  <a:pt x="4138" y="1715"/>
                </a:lnTo>
                <a:lnTo>
                  <a:pt x="4138" y="1715"/>
                </a:lnTo>
                <a:lnTo>
                  <a:pt x="4140" y="1715"/>
                </a:lnTo>
                <a:lnTo>
                  <a:pt x="4140" y="1713"/>
                </a:lnTo>
                <a:lnTo>
                  <a:pt x="4140" y="1713"/>
                </a:lnTo>
                <a:lnTo>
                  <a:pt x="4142" y="1702"/>
                </a:lnTo>
                <a:lnTo>
                  <a:pt x="4142" y="1700"/>
                </a:lnTo>
                <a:lnTo>
                  <a:pt x="4142" y="1698"/>
                </a:lnTo>
                <a:lnTo>
                  <a:pt x="4142" y="1696"/>
                </a:lnTo>
                <a:lnTo>
                  <a:pt x="4140" y="1690"/>
                </a:lnTo>
                <a:lnTo>
                  <a:pt x="4140" y="1690"/>
                </a:lnTo>
                <a:lnTo>
                  <a:pt x="4142" y="1688"/>
                </a:lnTo>
                <a:lnTo>
                  <a:pt x="4142" y="1686"/>
                </a:lnTo>
                <a:lnTo>
                  <a:pt x="4142" y="1686"/>
                </a:lnTo>
                <a:lnTo>
                  <a:pt x="4140" y="1686"/>
                </a:lnTo>
                <a:lnTo>
                  <a:pt x="4140" y="1684"/>
                </a:lnTo>
                <a:lnTo>
                  <a:pt x="4142" y="1682"/>
                </a:lnTo>
                <a:lnTo>
                  <a:pt x="4142" y="1679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7"/>
                </a:lnTo>
                <a:lnTo>
                  <a:pt x="4144" y="1675"/>
                </a:lnTo>
                <a:lnTo>
                  <a:pt x="4142" y="1673"/>
                </a:lnTo>
                <a:lnTo>
                  <a:pt x="4138" y="1667"/>
                </a:lnTo>
                <a:lnTo>
                  <a:pt x="4136" y="1667"/>
                </a:lnTo>
                <a:lnTo>
                  <a:pt x="4134" y="1665"/>
                </a:lnTo>
                <a:lnTo>
                  <a:pt x="4134" y="1665"/>
                </a:lnTo>
                <a:lnTo>
                  <a:pt x="4130" y="1665"/>
                </a:lnTo>
                <a:lnTo>
                  <a:pt x="4128" y="1665"/>
                </a:lnTo>
                <a:lnTo>
                  <a:pt x="4128" y="1665"/>
                </a:lnTo>
                <a:lnTo>
                  <a:pt x="4128" y="1667"/>
                </a:lnTo>
                <a:lnTo>
                  <a:pt x="4126" y="1669"/>
                </a:lnTo>
                <a:lnTo>
                  <a:pt x="4124" y="1669"/>
                </a:lnTo>
                <a:lnTo>
                  <a:pt x="4124" y="1669"/>
                </a:lnTo>
                <a:lnTo>
                  <a:pt x="4124" y="1667"/>
                </a:lnTo>
                <a:lnTo>
                  <a:pt x="4124" y="1667"/>
                </a:lnTo>
                <a:lnTo>
                  <a:pt x="4124" y="1665"/>
                </a:lnTo>
                <a:lnTo>
                  <a:pt x="4126" y="1665"/>
                </a:lnTo>
                <a:lnTo>
                  <a:pt x="4126" y="1663"/>
                </a:lnTo>
                <a:lnTo>
                  <a:pt x="4126" y="1663"/>
                </a:lnTo>
                <a:lnTo>
                  <a:pt x="4126" y="1661"/>
                </a:lnTo>
                <a:lnTo>
                  <a:pt x="4126" y="1661"/>
                </a:lnTo>
                <a:lnTo>
                  <a:pt x="4124" y="1661"/>
                </a:lnTo>
                <a:lnTo>
                  <a:pt x="4124" y="1658"/>
                </a:lnTo>
                <a:lnTo>
                  <a:pt x="4121" y="1656"/>
                </a:lnTo>
                <a:lnTo>
                  <a:pt x="4121" y="1656"/>
                </a:lnTo>
                <a:lnTo>
                  <a:pt x="4121" y="1654"/>
                </a:lnTo>
                <a:lnTo>
                  <a:pt x="4121" y="1650"/>
                </a:lnTo>
                <a:lnTo>
                  <a:pt x="4121" y="1650"/>
                </a:lnTo>
                <a:lnTo>
                  <a:pt x="4119" y="1646"/>
                </a:lnTo>
                <a:lnTo>
                  <a:pt x="4119" y="1646"/>
                </a:lnTo>
                <a:lnTo>
                  <a:pt x="4117" y="1646"/>
                </a:lnTo>
                <a:lnTo>
                  <a:pt x="4117" y="1646"/>
                </a:lnTo>
                <a:lnTo>
                  <a:pt x="4115" y="1646"/>
                </a:lnTo>
                <a:lnTo>
                  <a:pt x="4113" y="1646"/>
                </a:lnTo>
                <a:lnTo>
                  <a:pt x="4111" y="1644"/>
                </a:lnTo>
                <a:lnTo>
                  <a:pt x="4109" y="1642"/>
                </a:lnTo>
                <a:lnTo>
                  <a:pt x="4107" y="1642"/>
                </a:lnTo>
                <a:lnTo>
                  <a:pt x="4107" y="1640"/>
                </a:lnTo>
                <a:lnTo>
                  <a:pt x="4107" y="1640"/>
                </a:lnTo>
                <a:lnTo>
                  <a:pt x="4107" y="1638"/>
                </a:lnTo>
                <a:lnTo>
                  <a:pt x="4107" y="1638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5"/>
                </a:lnTo>
                <a:lnTo>
                  <a:pt x="4107" y="1633"/>
                </a:lnTo>
                <a:lnTo>
                  <a:pt x="4109" y="1631"/>
                </a:lnTo>
                <a:lnTo>
                  <a:pt x="4111" y="1631"/>
                </a:lnTo>
                <a:lnTo>
                  <a:pt x="4111" y="1631"/>
                </a:lnTo>
                <a:lnTo>
                  <a:pt x="4111" y="1629"/>
                </a:lnTo>
                <a:lnTo>
                  <a:pt x="4109" y="1627"/>
                </a:lnTo>
                <a:lnTo>
                  <a:pt x="4109" y="1625"/>
                </a:lnTo>
                <a:lnTo>
                  <a:pt x="4107" y="1625"/>
                </a:lnTo>
                <a:lnTo>
                  <a:pt x="4107" y="1623"/>
                </a:lnTo>
                <a:lnTo>
                  <a:pt x="4105" y="1623"/>
                </a:lnTo>
                <a:lnTo>
                  <a:pt x="4105" y="1625"/>
                </a:lnTo>
                <a:lnTo>
                  <a:pt x="4100" y="1625"/>
                </a:lnTo>
                <a:lnTo>
                  <a:pt x="4100" y="1627"/>
                </a:lnTo>
                <a:lnTo>
                  <a:pt x="4098" y="1627"/>
                </a:lnTo>
                <a:lnTo>
                  <a:pt x="4096" y="1627"/>
                </a:lnTo>
                <a:lnTo>
                  <a:pt x="4094" y="1627"/>
                </a:lnTo>
                <a:lnTo>
                  <a:pt x="4096" y="1627"/>
                </a:lnTo>
                <a:lnTo>
                  <a:pt x="4100" y="1625"/>
                </a:lnTo>
                <a:lnTo>
                  <a:pt x="4100" y="1625"/>
                </a:lnTo>
                <a:lnTo>
                  <a:pt x="4100" y="1623"/>
                </a:lnTo>
                <a:lnTo>
                  <a:pt x="4098" y="1621"/>
                </a:lnTo>
                <a:lnTo>
                  <a:pt x="4098" y="1621"/>
                </a:lnTo>
                <a:lnTo>
                  <a:pt x="4094" y="1621"/>
                </a:lnTo>
                <a:lnTo>
                  <a:pt x="4092" y="1621"/>
                </a:lnTo>
                <a:lnTo>
                  <a:pt x="4090" y="1619"/>
                </a:lnTo>
                <a:lnTo>
                  <a:pt x="4088" y="1617"/>
                </a:lnTo>
                <a:lnTo>
                  <a:pt x="4088" y="1617"/>
                </a:lnTo>
                <a:lnTo>
                  <a:pt x="4088" y="1614"/>
                </a:lnTo>
                <a:lnTo>
                  <a:pt x="4088" y="1612"/>
                </a:lnTo>
                <a:lnTo>
                  <a:pt x="4086" y="1612"/>
                </a:lnTo>
                <a:lnTo>
                  <a:pt x="4086" y="1610"/>
                </a:lnTo>
                <a:lnTo>
                  <a:pt x="4082" y="1608"/>
                </a:lnTo>
                <a:lnTo>
                  <a:pt x="4082" y="1608"/>
                </a:lnTo>
                <a:lnTo>
                  <a:pt x="4080" y="1608"/>
                </a:lnTo>
                <a:lnTo>
                  <a:pt x="4077" y="1606"/>
                </a:lnTo>
                <a:lnTo>
                  <a:pt x="4077" y="1606"/>
                </a:lnTo>
                <a:lnTo>
                  <a:pt x="4075" y="1604"/>
                </a:lnTo>
                <a:lnTo>
                  <a:pt x="4075" y="1602"/>
                </a:lnTo>
                <a:lnTo>
                  <a:pt x="4073" y="1602"/>
                </a:lnTo>
                <a:lnTo>
                  <a:pt x="4071" y="1600"/>
                </a:lnTo>
                <a:lnTo>
                  <a:pt x="4069" y="1598"/>
                </a:lnTo>
                <a:lnTo>
                  <a:pt x="4069" y="1598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0"/>
                </a:lnTo>
                <a:lnTo>
                  <a:pt x="4069" y="1602"/>
                </a:lnTo>
                <a:lnTo>
                  <a:pt x="4069" y="1604"/>
                </a:lnTo>
                <a:lnTo>
                  <a:pt x="4069" y="1602"/>
                </a:lnTo>
                <a:lnTo>
                  <a:pt x="4067" y="1600"/>
                </a:lnTo>
                <a:lnTo>
                  <a:pt x="4065" y="1600"/>
                </a:lnTo>
                <a:lnTo>
                  <a:pt x="4065" y="1600"/>
                </a:lnTo>
                <a:lnTo>
                  <a:pt x="4063" y="1600"/>
                </a:lnTo>
                <a:lnTo>
                  <a:pt x="4063" y="1598"/>
                </a:lnTo>
                <a:lnTo>
                  <a:pt x="4061" y="1596"/>
                </a:lnTo>
                <a:lnTo>
                  <a:pt x="4061" y="1596"/>
                </a:lnTo>
                <a:lnTo>
                  <a:pt x="4059" y="1593"/>
                </a:lnTo>
                <a:lnTo>
                  <a:pt x="4056" y="1591"/>
                </a:lnTo>
                <a:lnTo>
                  <a:pt x="4056" y="1589"/>
                </a:lnTo>
                <a:lnTo>
                  <a:pt x="4054" y="1587"/>
                </a:lnTo>
                <a:lnTo>
                  <a:pt x="4052" y="1585"/>
                </a:lnTo>
                <a:lnTo>
                  <a:pt x="4050" y="1583"/>
                </a:lnTo>
                <a:lnTo>
                  <a:pt x="4044" y="1579"/>
                </a:lnTo>
                <a:lnTo>
                  <a:pt x="4040" y="1579"/>
                </a:lnTo>
                <a:lnTo>
                  <a:pt x="4040" y="1577"/>
                </a:lnTo>
                <a:lnTo>
                  <a:pt x="4038" y="1577"/>
                </a:lnTo>
                <a:lnTo>
                  <a:pt x="4038" y="1575"/>
                </a:lnTo>
                <a:lnTo>
                  <a:pt x="4038" y="1575"/>
                </a:lnTo>
                <a:lnTo>
                  <a:pt x="4036" y="1575"/>
                </a:lnTo>
                <a:lnTo>
                  <a:pt x="4031" y="1573"/>
                </a:lnTo>
                <a:lnTo>
                  <a:pt x="4031" y="1570"/>
                </a:lnTo>
                <a:lnTo>
                  <a:pt x="4031" y="1568"/>
                </a:lnTo>
                <a:lnTo>
                  <a:pt x="4031" y="1568"/>
                </a:lnTo>
                <a:lnTo>
                  <a:pt x="4027" y="1564"/>
                </a:lnTo>
                <a:lnTo>
                  <a:pt x="4027" y="1564"/>
                </a:lnTo>
                <a:lnTo>
                  <a:pt x="4027" y="1562"/>
                </a:lnTo>
                <a:lnTo>
                  <a:pt x="4025" y="1562"/>
                </a:lnTo>
                <a:lnTo>
                  <a:pt x="4023" y="1558"/>
                </a:lnTo>
                <a:lnTo>
                  <a:pt x="4021" y="1558"/>
                </a:lnTo>
                <a:lnTo>
                  <a:pt x="4021" y="1556"/>
                </a:lnTo>
                <a:lnTo>
                  <a:pt x="4021" y="1556"/>
                </a:lnTo>
                <a:lnTo>
                  <a:pt x="4019" y="1556"/>
                </a:lnTo>
                <a:lnTo>
                  <a:pt x="4017" y="1556"/>
                </a:lnTo>
                <a:lnTo>
                  <a:pt x="4015" y="1556"/>
                </a:lnTo>
                <a:lnTo>
                  <a:pt x="4012" y="1556"/>
                </a:lnTo>
                <a:lnTo>
                  <a:pt x="4010" y="1556"/>
                </a:lnTo>
                <a:lnTo>
                  <a:pt x="4008" y="1556"/>
                </a:lnTo>
                <a:lnTo>
                  <a:pt x="4006" y="1556"/>
                </a:lnTo>
                <a:lnTo>
                  <a:pt x="4002" y="1556"/>
                </a:lnTo>
                <a:lnTo>
                  <a:pt x="4000" y="1556"/>
                </a:lnTo>
                <a:lnTo>
                  <a:pt x="3998" y="1554"/>
                </a:lnTo>
                <a:lnTo>
                  <a:pt x="3996" y="1552"/>
                </a:lnTo>
                <a:lnTo>
                  <a:pt x="3994" y="1552"/>
                </a:lnTo>
                <a:lnTo>
                  <a:pt x="3994" y="1552"/>
                </a:lnTo>
                <a:lnTo>
                  <a:pt x="3992" y="1549"/>
                </a:lnTo>
                <a:lnTo>
                  <a:pt x="3989" y="1549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2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4"/>
                </a:lnTo>
                <a:lnTo>
                  <a:pt x="3987" y="1556"/>
                </a:lnTo>
                <a:lnTo>
                  <a:pt x="3989" y="1560"/>
                </a:lnTo>
                <a:lnTo>
                  <a:pt x="3989" y="1562"/>
                </a:lnTo>
                <a:lnTo>
                  <a:pt x="3992" y="1562"/>
                </a:lnTo>
                <a:lnTo>
                  <a:pt x="3992" y="1564"/>
                </a:lnTo>
                <a:lnTo>
                  <a:pt x="3998" y="1570"/>
                </a:lnTo>
                <a:lnTo>
                  <a:pt x="4002" y="1573"/>
                </a:lnTo>
                <a:lnTo>
                  <a:pt x="4002" y="1575"/>
                </a:lnTo>
                <a:lnTo>
                  <a:pt x="4004" y="1577"/>
                </a:lnTo>
                <a:lnTo>
                  <a:pt x="4006" y="1577"/>
                </a:lnTo>
                <a:lnTo>
                  <a:pt x="4010" y="1579"/>
                </a:lnTo>
                <a:lnTo>
                  <a:pt x="4010" y="1579"/>
                </a:lnTo>
                <a:lnTo>
                  <a:pt x="4012" y="1579"/>
                </a:lnTo>
                <a:lnTo>
                  <a:pt x="4017" y="1585"/>
                </a:lnTo>
                <a:lnTo>
                  <a:pt x="4017" y="1585"/>
                </a:lnTo>
                <a:lnTo>
                  <a:pt x="4017" y="1587"/>
                </a:lnTo>
                <a:lnTo>
                  <a:pt x="4019" y="1589"/>
                </a:lnTo>
                <a:lnTo>
                  <a:pt x="4021" y="1589"/>
                </a:lnTo>
                <a:lnTo>
                  <a:pt x="4021" y="1591"/>
                </a:lnTo>
                <a:lnTo>
                  <a:pt x="4023" y="1593"/>
                </a:lnTo>
                <a:lnTo>
                  <a:pt x="4023" y="1596"/>
                </a:lnTo>
                <a:lnTo>
                  <a:pt x="4023" y="1598"/>
                </a:lnTo>
                <a:lnTo>
                  <a:pt x="4025" y="1598"/>
                </a:lnTo>
                <a:lnTo>
                  <a:pt x="4027" y="1598"/>
                </a:lnTo>
                <a:lnTo>
                  <a:pt x="4027" y="1600"/>
                </a:lnTo>
                <a:lnTo>
                  <a:pt x="4029" y="1600"/>
                </a:lnTo>
                <a:lnTo>
                  <a:pt x="4036" y="1604"/>
                </a:lnTo>
                <a:lnTo>
                  <a:pt x="4036" y="1604"/>
                </a:lnTo>
                <a:lnTo>
                  <a:pt x="4038" y="1606"/>
                </a:lnTo>
                <a:lnTo>
                  <a:pt x="4040" y="1610"/>
                </a:lnTo>
                <a:lnTo>
                  <a:pt x="4042" y="1617"/>
                </a:lnTo>
                <a:lnTo>
                  <a:pt x="4042" y="1621"/>
                </a:lnTo>
                <a:lnTo>
                  <a:pt x="4044" y="1625"/>
                </a:lnTo>
                <a:lnTo>
                  <a:pt x="4044" y="1627"/>
                </a:lnTo>
                <a:lnTo>
                  <a:pt x="4046" y="1627"/>
                </a:lnTo>
                <a:lnTo>
                  <a:pt x="4046" y="1629"/>
                </a:lnTo>
                <a:lnTo>
                  <a:pt x="4050" y="1629"/>
                </a:lnTo>
                <a:lnTo>
                  <a:pt x="4052" y="1631"/>
                </a:lnTo>
                <a:lnTo>
                  <a:pt x="4052" y="1631"/>
                </a:lnTo>
                <a:lnTo>
                  <a:pt x="4054" y="1635"/>
                </a:lnTo>
                <a:lnTo>
                  <a:pt x="4054" y="1638"/>
                </a:lnTo>
                <a:lnTo>
                  <a:pt x="4056" y="1638"/>
                </a:lnTo>
                <a:lnTo>
                  <a:pt x="4059" y="1640"/>
                </a:lnTo>
                <a:lnTo>
                  <a:pt x="4061" y="1642"/>
                </a:lnTo>
                <a:lnTo>
                  <a:pt x="4061" y="1644"/>
                </a:lnTo>
                <a:lnTo>
                  <a:pt x="4063" y="1648"/>
                </a:lnTo>
                <a:lnTo>
                  <a:pt x="4063" y="1650"/>
                </a:lnTo>
                <a:lnTo>
                  <a:pt x="4069" y="1658"/>
                </a:lnTo>
                <a:lnTo>
                  <a:pt x="4069" y="1663"/>
                </a:lnTo>
                <a:lnTo>
                  <a:pt x="4069" y="1663"/>
                </a:lnTo>
                <a:lnTo>
                  <a:pt x="4069" y="1665"/>
                </a:lnTo>
                <a:lnTo>
                  <a:pt x="4073" y="1669"/>
                </a:lnTo>
                <a:lnTo>
                  <a:pt x="4073" y="1669"/>
                </a:lnTo>
                <a:lnTo>
                  <a:pt x="4075" y="1671"/>
                </a:lnTo>
                <a:lnTo>
                  <a:pt x="4075" y="1671"/>
                </a:lnTo>
                <a:lnTo>
                  <a:pt x="4077" y="1673"/>
                </a:lnTo>
                <a:lnTo>
                  <a:pt x="4080" y="1677"/>
                </a:lnTo>
                <a:lnTo>
                  <a:pt x="4080" y="1677"/>
                </a:lnTo>
                <a:lnTo>
                  <a:pt x="4084" y="1679"/>
                </a:lnTo>
                <a:lnTo>
                  <a:pt x="4088" y="1684"/>
                </a:lnTo>
                <a:lnTo>
                  <a:pt x="4088" y="1684"/>
                </a:lnTo>
                <a:lnTo>
                  <a:pt x="4090" y="1688"/>
                </a:lnTo>
                <a:lnTo>
                  <a:pt x="4094" y="1690"/>
                </a:lnTo>
                <a:lnTo>
                  <a:pt x="4098" y="1696"/>
                </a:lnTo>
                <a:lnTo>
                  <a:pt x="4103" y="1696"/>
                </a:lnTo>
                <a:lnTo>
                  <a:pt x="4103" y="1698"/>
                </a:lnTo>
                <a:lnTo>
                  <a:pt x="4105" y="1700"/>
                </a:lnTo>
                <a:lnTo>
                  <a:pt x="4107" y="1700"/>
                </a:lnTo>
                <a:lnTo>
                  <a:pt x="4111" y="1702"/>
                </a:lnTo>
                <a:lnTo>
                  <a:pt x="4111" y="1705"/>
                </a:lnTo>
                <a:lnTo>
                  <a:pt x="4115" y="1709"/>
                </a:lnTo>
                <a:lnTo>
                  <a:pt x="4117" y="1709"/>
                </a:lnTo>
                <a:lnTo>
                  <a:pt x="4117" y="1711"/>
                </a:lnTo>
                <a:lnTo>
                  <a:pt x="4119" y="1713"/>
                </a:lnTo>
                <a:lnTo>
                  <a:pt x="4121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5"/>
                </a:lnTo>
                <a:lnTo>
                  <a:pt x="4124" y="1713"/>
                </a:lnTo>
                <a:lnTo>
                  <a:pt x="4124" y="1711"/>
                </a:lnTo>
                <a:lnTo>
                  <a:pt x="4124" y="1711"/>
                </a:lnTo>
                <a:lnTo>
                  <a:pt x="4128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0" y="1713"/>
                </a:lnTo>
                <a:lnTo>
                  <a:pt x="4134" y="1711"/>
                </a:lnTo>
                <a:close/>
                <a:moveTo>
                  <a:pt x="4019" y="1602"/>
                </a:moveTo>
                <a:lnTo>
                  <a:pt x="4017" y="1600"/>
                </a:lnTo>
                <a:lnTo>
                  <a:pt x="4017" y="1600"/>
                </a:lnTo>
                <a:lnTo>
                  <a:pt x="4017" y="1600"/>
                </a:lnTo>
                <a:lnTo>
                  <a:pt x="4015" y="1600"/>
                </a:lnTo>
                <a:lnTo>
                  <a:pt x="4015" y="1600"/>
                </a:lnTo>
                <a:lnTo>
                  <a:pt x="4017" y="1600"/>
                </a:lnTo>
                <a:lnTo>
                  <a:pt x="4017" y="1602"/>
                </a:lnTo>
                <a:lnTo>
                  <a:pt x="4019" y="1602"/>
                </a:lnTo>
                <a:close/>
                <a:moveTo>
                  <a:pt x="4036" y="1461"/>
                </a:moveTo>
                <a:lnTo>
                  <a:pt x="4033" y="1461"/>
                </a:lnTo>
                <a:lnTo>
                  <a:pt x="4033" y="1461"/>
                </a:lnTo>
                <a:lnTo>
                  <a:pt x="4033" y="1463"/>
                </a:lnTo>
                <a:lnTo>
                  <a:pt x="4033" y="1463"/>
                </a:lnTo>
                <a:lnTo>
                  <a:pt x="4033" y="1463"/>
                </a:lnTo>
                <a:lnTo>
                  <a:pt x="4036" y="1466"/>
                </a:lnTo>
                <a:lnTo>
                  <a:pt x="4036" y="1461"/>
                </a:lnTo>
                <a:lnTo>
                  <a:pt x="4036" y="1461"/>
                </a:lnTo>
                <a:close/>
                <a:moveTo>
                  <a:pt x="4033" y="1449"/>
                </a:moveTo>
                <a:lnTo>
                  <a:pt x="4033" y="1449"/>
                </a:lnTo>
                <a:lnTo>
                  <a:pt x="4031" y="1449"/>
                </a:lnTo>
                <a:lnTo>
                  <a:pt x="4031" y="1449"/>
                </a:lnTo>
                <a:lnTo>
                  <a:pt x="4031" y="1451"/>
                </a:lnTo>
                <a:lnTo>
                  <a:pt x="4031" y="1453"/>
                </a:lnTo>
                <a:lnTo>
                  <a:pt x="4031" y="1453"/>
                </a:lnTo>
                <a:lnTo>
                  <a:pt x="4033" y="1453"/>
                </a:lnTo>
                <a:lnTo>
                  <a:pt x="4033" y="1451"/>
                </a:lnTo>
                <a:lnTo>
                  <a:pt x="4033" y="1449"/>
                </a:lnTo>
                <a:lnTo>
                  <a:pt x="4033" y="1449"/>
                </a:lnTo>
                <a:lnTo>
                  <a:pt x="4033" y="1449"/>
                </a:lnTo>
                <a:close/>
                <a:moveTo>
                  <a:pt x="4036" y="1459"/>
                </a:moveTo>
                <a:lnTo>
                  <a:pt x="4036" y="1457"/>
                </a:lnTo>
                <a:lnTo>
                  <a:pt x="4033" y="1457"/>
                </a:lnTo>
                <a:lnTo>
                  <a:pt x="4033" y="1457"/>
                </a:lnTo>
                <a:lnTo>
                  <a:pt x="4033" y="1459"/>
                </a:lnTo>
                <a:lnTo>
                  <a:pt x="4036" y="1459"/>
                </a:lnTo>
                <a:lnTo>
                  <a:pt x="4036" y="1459"/>
                </a:lnTo>
                <a:lnTo>
                  <a:pt x="4036" y="1459"/>
                </a:lnTo>
                <a:close/>
                <a:moveTo>
                  <a:pt x="4031" y="1501"/>
                </a:moveTo>
                <a:lnTo>
                  <a:pt x="4031" y="1499"/>
                </a:lnTo>
                <a:lnTo>
                  <a:pt x="4031" y="1499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lnTo>
                  <a:pt x="4031" y="1501"/>
                </a:lnTo>
                <a:close/>
                <a:moveTo>
                  <a:pt x="4031" y="1487"/>
                </a:moveTo>
                <a:lnTo>
                  <a:pt x="4031" y="1487"/>
                </a:lnTo>
                <a:lnTo>
                  <a:pt x="4029" y="1487"/>
                </a:lnTo>
                <a:lnTo>
                  <a:pt x="4029" y="1489"/>
                </a:lnTo>
                <a:lnTo>
                  <a:pt x="4029" y="1489"/>
                </a:lnTo>
                <a:lnTo>
                  <a:pt x="4029" y="1489"/>
                </a:lnTo>
                <a:lnTo>
                  <a:pt x="4031" y="1489"/>
                </a:lnTo>
                <a:lnTo>
                  <a:pt x="4031" y="1487"/>
                </a:lnTo>
                <a:lnTo>
                  <a:pt x="4031" y="1487"/>
                </a:lnTo>
                <a:close/>
                <a:moveTo>
                  <a:pt x="4021" y="1396"/>
                </a:moveTo>
                <a:lnTo>
                  <a:pt x="4021" y="1394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21" y="1392"/>
                </a:lnTo>
                <a:lnTo>
                  <a:pt x="4019" y="1392"/>
                </a:lnTo>
                <a:lnTo>
                  <a:pt x="4021" y="1394"/>
                </a:lnTo>
                <a:lnTo>
                  <a:pt x="4021" y="1396"/>
                </a:lnTo>
                <a:lnTo>
                  <a:pt x="4021" y="1396"/>
                </a:lnTo>
                <a:close/>
                <a:moveTo>
                  <a:pt x="4029" y="1453"/>
                </a:moveTo>
                <a:lnTo>
                  <a:pt x="4029" y="1453"/>
                </a:lnTo>
                <a:lnTo>
                  <a:pt x="4029" y="1453"/>
                </a:lnTo>
                <a:lnTo>
                  <a:pt x="4029" y="1453"/>
                </a:lnTo>
                <a:lnTo>
                  <a:pt x="4027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5"/>
                </a:lnTo>
                <a:lnTo>
                  <a:pt x="4029" y="1453"/>
                </a:lnTo>
                <a:close/>
                <a:moveTo>
                  <a:pt x="3989" y="1547"/>
                </a:moveTo>
                <a:lnTo>
                  <a:pt x="3989" y="1547"/>
                </a:lnTo>
                <a:lnTo>
                  <a:pt x="3989" y="1547"/>
                </a:lnTo>
                <a:lnTo>
                  <a:pt x="3989" y="1547"/>
                </a:lnTo>
                <a:lnTo>
                  <a:pt x="3987" y="1547"/>
                </a:lnTo>
                <a:lnTo>
                  <a:pt x="3987" y="1545"/>
                </a:lnTo>
                <a:lnTo>
                  <a:pt x="3987" y="1547"/>
                </a:lnTo>
                <a:lnTo>
                  <a:pt x="3987" y="1547"/>
                </a:lnTo>
                <a:lnTo>
                  <a:pt x="3989" y="1547"/>
                </a:lnTo>
                <a:close/>
                <a:moveTo>
                  <a:pt x="3981" y="1403"/>
                </a:moveTo>
                <a:lnTo>
                  <a:pt x="3981" y="1403"/>
                </a:lnTo>
                <a:lnTo>
                  <a:pt x="3981" y="1403"/>
                </a:lnTo>
                <a:lnTo>
                  <a:pt x="3981" y="1403"/>
                </a:lnTo>
                <a:lnTo>
                  <a:pt x="3981" y="1401"/>
                </a:lnTo>
                <a:lnTo>
                  <a:pt x="3981" y="1401"/>
                </a:lnTo>
                <a:lnTo>
                  <a:pt x="3981" y="1403"/>
                </a:lnTo>
                <a:close/>
                <a:moveTo>
                  <a:pt x="4033" y="1472"/>
                </a:moveTo>
                <a:lnTo>
                  <a:pt x="4036" y="1474"/>
                </a:lnTo>
                <a:lnTo>
                  <a:pt x="4036" y="1474"/>
                </a:lnTo>
                <a:lnTo>
                  <a:pt x="4036" y="1474"/>
                </a:lnTo>
                <a:lnTo>
                  <a:pt x="4036" y="1472"/>
                </a:lnTo>
                <a:lnTo>
                  <a:pt x="4033" y="1472"/>
                </a:lnTo>
                <a:close/>
                <a:moveTo>
                  <a:pt x="4063" y="1675"/>
                </a:moveTo>
                <a:lnTo>
                  <a:pt x="4063" y="1675"/>
                </a:lnTo>
                <a:lnTo>
                  <a:pt x="4063" y="1675"/>
                </a:lnTo>
                <a:lnTo>
                  <a:pt x="4061" y="1671"/>
                </a:lnTo>
                <a:lnTo>
                  <a:pt x="4059" y="1671"/>
                </a:lnTo>
                <a:lnTo>
                  <a:pt x="4059" y="1671"/>
                </a:lnTo>
                <a:lnTo>
                  <a:pt x="4059" y="1673"/>
                </a:lnTo>
                <a:lnTo>
                  <a:pt x="4061" y="1675"/>
                </a:lnTo>
                <a:lnTo>
                  <a:pt x="4061" y="1675"/>
                </a:lnTo>
                <a:lnTo>
                  <a:pt x="4061" y="1677"/>
                </a:lnTo>
                <a:lnTo>
                  <a:pt x="4061" y="1677"/>
                </a:lnTo>
                <a:lnTo>
                  <a:pt x="4063" y="1679"/>
                </a:lnTo>
                <a:lnTo>
                  <a:pt x="4063" y="1677"/>
                </a:lnTo>
                <a:lnTo>
                  <a:pt x="4063" y="1675"/>
                </a:lnTo>
                <a:lnTo>
                  <a:pt x="4063" y="1675"/>
                </a:lnTo>
                <a:close/>
                <a:moveTo>
                  <a:pt x="3948" y="1474"/>
                </a:moveTo>
                <a:lnTo>
                  <a:pt x="3948" y="1474"/>
                </a:lnTo>
                <a:lnTo>
                  <a:pt x="3945" y="1476"/>
                </a:lnTo>
                <a:lnTo>
                  <a:pt x="3945" y="1476"/>
                </a:lnTo>
                <a:lnTo>
                  <a:pt x="3945" y="1478"/>
                </a:lnTo>
                <a:lnTo>
                  <a:pt x="3945" y="1478"/>
                </a:lnTo>
                <a:lnTo>
                  <a:pt x="3948" y="1480"/>
                </a:lnTo>
                <a:lnTo>
                  <a:pt x="3948" y="1478"/>
                </a:lnTo>
                <a:lnTo>
                  <a:pt x="3950" y="1476"/>
                </a:lnTo>
                <a:lnTo>
                  <a:pt x="3948" y="1476"/>
                </a:lnTo>
                <a:lnTo>
                  <a:pt x="3948" y="1474"/>
                </a:lnTo>
                <a:close/>
                <a:moveTo>
                  <a:pt x="3950" y="1466"/>
                </a:moveTo>
                <a:lnTo>
                  <a:pt x="3950" y="1466"/>
                </a:lnTo>
                <a:lnTo>
                  <a:pt x="3950" y="1466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8"/>
                </a:lnTo>
                <a:lnTo>
                  <a:pt x="3950" y="1466"/>
                </a:lnTo>
                <a:lnTo>
                  <a:pt x="3950" y="1466"/>
                </a:lnTo>
                <a:close/>
                <a:moveTo>
                  <a:pt x="3954" y="1451"/>
                </a:moveTo>
                <a:lnTo>
                  <a:pt x="3954" y="1447"/>
                </a:lnTo>
                <a:lnTo>
                  <a:pt x="3954" y="1445"/>
                </a:lnTo>
                <a:lnTo>
                  <a:pt x="3954" y="1445"/>
                </a:lnTo>
                <a:lnTo>
                  <a:pt x="3954" y="1443"/>
                </a:lnTo>
                <a:lnTo>
                  <a:pt x="3956" y="1443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40"/>
                </a:lnTo>
                <a:lnTo>
                  <a:pt x="3956" y="1438"/>
                </a:lnTo>
                <a:lnTo>
                  <a:pt x="3956" y="1438"/>
                </a:lnTo>
                <a:lnTo>
                  <a:pt x="3956" y="1436"/>
                </a:lnTo>
                <a:lnTo>
                  <a:pt x="3956" y="1436"/>
                </a:lnTo>
                <a:lnTo>
                  <a:pt x="3956" y="1436"/>
                </a:lnTo>
                <a:lnTo>
                  <a:pt x="3954" y="1436"/>
                </a:lnTo>
                <a:lnTo>
                  <a:pt x="3954" y="1438"/>
                </a:lnTo>
                <a:lnTo>
                  <a:pt x="3954" y="1440"/>
                </a:lnTo>
                <a:lnTo>
                  <a:pt x="3952" y="1443"/>
                </a:lnTo>
                <a:lnTo>
                  <a:pt x="3952" y="1443"/>
                </a:lnTo>
                <a:lnTo>
                  <a:pt x="3952" y="1445"/>
                </a:lnTo>
                <a:lnTo>
                  <a:pt x="3952" y="1447"/>
                </a:lnTo>
                <a:lnTo>
                  <a:pt x="3952" y="1447"/>
                </a:lnTo>
                <a:lnTo>
                  <a:pt x="3952" y="1449"/>
                </a:lnTo>
                <a:lnTo>
                  <a:pt x="3952" y="1449"/>
                </a:lnTo>
                <a:lnTo>
                  <a:pt x="3952" y="1451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3"/>
                </a:lnTo>
                <a:lnTo>
                  <a:pt x="3952" y="1455"/>
                </a:lnTo>
                <a:lnTo>
                  <a:pt x="3952" y="1455"/>
                </a:lnTo>
                <a:lnTo>
                  <a:pt x="3950" y="1455"/>
                </a:lnTo>
                <a:lnTo>
                  <a:pt x="3950" y="1455"/>
                </a:lnTo>
                <a:lnTo>
                  <a:pt x="3950" y="1457"/>
                </a:lnTo>
                <a:lnTo>
                  <a:pt x="3950" y="1457"/>
                </a:lnTo>
                <a:lnTo>
                  <a:pt x="3950" y="1459"/>
                </a:lnTo>
                <a:lnTo>
                  <a:pt x="3950" y="1459"/>
                </a:lnTo>
                <a:lnTo>
                  <a:pt x="3948" y="1459"/>
                </a:lnTo>
                <a:lnTo>
                  <a:pt x="3950" y="1461"/>
                </a:lnTo>
                <a:lnTo>
                  <a:pt x="3950" y="1461"/>
                </a:lnTo>
                <a:lnTo>
                  <a:pt x="3950" y="1466"/>
                </a:lnTo>
                <a:lnTo>
                  <a:pt x="3950" y="1466"/>
                </a:lnTo>
                <a:lnTo>
                  <a:pt x="3952" y="1466"/>
                </a:lnTo>
                <a:lnTo>
                  <a:pt x="3952" y="1463"/>
                </a:lnTo>
                <a:lnTo>
                  <a:pt x="3952" y="1461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9"/>
                </a:lnTo>
                <a:lnTo>
                  <a:pt x="3952" y="1457"/>
                </a:lnTo>
                <a:lnTo>
                  <a:pt x="3952" y="1457"/>
                </a:lnTo>
                <a:lnTo>
                  <a:pt x="3952" y="1457"/>
                </a:lnTo>
                <a:lnTo>
                  <a:pt x="3954" y="1455"/>
                </a:lnTo>
                <a:lnTo>
                  <a:pt x="3954" y="1455"/>
                </a:lnTo>
                <a:lnTo>
                  <a:pt x="3954" y="1451"/>
                </a:lnTo>
                <a:lnTo>
                  <a:pt x="3954" y="1451"/>
                </a:lnTo>
                <a:lnTo>
                  <a:pt x="3954" y="1451"/>
                </a:lnTo>
                <a:close/>
                <a:moveTo>
                  <a:pt x="3939" y="1315"/>
                </a:moveTo>
                <a:lnTo>
                  <a:pt x="3939" y="1315"/>
                </a:lnTo>
                <a:lnTo>
                  <a:pt x="3939" y="1315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7"/>
                </a:lnTo>
                <a:lnTo>
                  <a:pt x="3939" y="1315"/>
                </a:lnTo>
                <a:lnTo>
                  <a:pt x="3939" y="1315"/>
                </a:lnTo>
                <a:close/>
                <a:moveTo>
                  <a:pt x="3952" y="1497"/>
                </a:move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9"/>
                </a:lnTo>
                <a:lnTo>
                  <a:pt x="3952" y="1497"/>
                </a:lnTo>
                <a:close/>
                <a:moveTo>
                  <a:pt x="3927" y="1302"/>
                </a:moveTo>
                <a:lnTo>
                  <a:pt x="3927" y="1308"/>
                </a:lnTo>
                <a:lnTo>
                  <a:pt x="3929" y="1308"/>
                </a:lnTo>
                <a:lnTo>
                  <a:pt x="3929" y="1306"/>
                </a:lnTo>
                <a:lnTo>
                  <a:pt x="3929" y="1304"/>
                </a:lnTo>
                <a:lnTo>
                  <a:pt x="3927" y="1302"/>
                </a:lnTo>
                <a:close/>
                <a:moveTo>
                  <a:pt x="3952" y="1445"/>
                </a:moveTo>
                <a:lnTo>
                  <a:pt x="3952" y="1445"/>
                </a:lnTo>
                <a:lnTo>
                  <a:pt x="3950" y="1445"/>
                </a:lnTo>
                <a:lnTo>
                  <a:pt x="3950" y="1445"/>
                </a:lnTo>
                <a:lnTo>
                  <a:pt x="3950" y="1447"/>
                </a:lnTo>
                <a:lnTo>
                  <a:pt x="3952" y="1445"/>
                </a:lnTo>
                <a:lnTo>
                  <a:pt x="3952" y="1445"/>
                </a:lnTo>
                <a:close/>
                <a:moveTo>
                  <a:pt x="3920" y="1296"/>
                </a:moveTo>
                <a:lnTo>
                  <a:pt x="3920" y="1296"/>
                </a:lnTo>
                <a:lnTo>
                  <a:pt x="3920" y="1294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lnTo>
                  <a:pt x="3920" y="1296"/>
                </a:lnTo>
                <a:close/>
                <a:moveTo>
                  <a:pt x="3933" y="1302"/>
                </a:moveTo>
                <a:lnTo>
                  <a:pt x="3933" y="1302"/>
                </a:lnTo>
                <a:lnTo>
                  <a:pt x="3933" y="1300"/>
                </a:lnTo>
                <a:lnTo>
                  <a:pt x="3933" y="1302"/>
                </a:lnTo>
                <a:lnTo>
                  <a:pt x="3933" y="1302"/>
                </a:lnTo>
                <a:lnTo>
                  <a:pt x="3933" y="1304"/>
                </a:lnTo>
                <a:lnTo>
                  <a:pt x="3933" y="1304"/>
                </a:lnTo>
                <a:lnTo>
                  <a:pt x="3935" y="1304"/>
                </a:lnTo>
                <a:lnTo>
                  <a:pt x="3935" y="1304"/>
                </a:lnTo>
                <a:lnTo>
                  <a:pt x="3933" y="1302"/>
                </a:lnTo>
                <a:close/>
                <a:moveTo>
                  <a:pt x="3977" y="1396"/>
                </a:moveTo>
                <a:lnTo>
                  <a:pt x="3977" y="1399"/>
                </a:lnTo>
                <a:lnTo>
                  <a:pt x="3975" y="1401"/>
                </a:lnTo>
                <a:lnTo>
                  <a:pt x="3975" y="1403"/>
                </a:lnTo>
                <a:lnTo>
                  <a:pt x="3977" y="1401"/>
                </a:lnTo>
                <a:lnTo>
                  <a:pt x="3977" y="1399"/>
                </a:lnTo>
                <a:lnTo>
                  <a:pt x="3979" y="1396"/>
                </a:lnTo>
                <a:lnTo>
                  <a:pt x="3979" y="1396"/>
                </a:lnTo>
                <a:lnTo>
                  <a:pt x="3977" y="1396"/>
                </a:lnTo>
                <a:close/>
                <a:moveTo>
                  <a:pt x="3939" y="1313"/>
                </a:moveTo>
                <a:lnTo>
                  <a:pt x="3939" y="1310"/>
                </a:lnTo>
                <a:lnTo>
                  <a:pt x="3939" y="1310"/>
                </a:lnTo>
                <a:lnTo>
                  <a:pt x="3939" y="1313"/>
                </a:lnTo>
                <a:lnTo>
                  <a:pt x="3937" y="1313"/>
                </a:lnTo>
                <a:lnTo>
                  <a:pt x="3939" y="1315"/>
                </a:lnTo>
                <a:lnTo>
                  <a:pt x="3939" y="1313"/>
                </a:lnTo>
                <a:lnTo>
                  <a:pt x="3939" y="1313"/>
                </a:lnTo>
                <a:close/>
                <a:moveTo>
                  <a:pt x="3964" y="1361"/>
                </a:moveTo>
                <a:lnTo>
                  <a:pt x="3966" y="1359"/>
                </a:lnTo>
                <a:lnTo>
                  <a:pt x="3966" y="1359"/>
                </a:lnTo>
                <a:lnTo>
                  <a:pt x="3966" y="1357"/>
                </a:lnTo>
                <a:lnTo>
                  <a:pt x="3964" y="1357"/>
                </a:lnTo>
                <a:lnTo>
                  <a:pt x="3962" y="1357"/>
                </a:lnTo>
                <a:lnTo>
                  <a:pt x="3962" y="1359"/>
                </a:lnTo>
                <a:lnTo>
                  <a:pt x="3964" y="1361"/>
                </a:lnTo>
                <a:lnTo>
                  <a:pt x="3964" y="1361"/>
                </a:lnTo>
                <a:close/>
                <a:moveTo>
                  <a:pt x="3964" y="1524"/>
                </a:moveTo>
                <a:lnTo>
                  <a:pt x="3964" y="1524"/>
                </a:lnTo>
                <a:lnTo>
                  <a:pt x="3964" y="1524"/>
                </a:lnTo>
                <a:lnTo>
                  <a:pt x="3964" y="1526"/>
                </a:lnTo>
                <a:lnTo>
                  <a:pt x="3964" y="1526"/>
                </a:lnTo>
                <a:lnTo>
                  <a:pt x="3966" y="1526"/>
                </a:lnTo>
                <a:lnTo>
                  <a:pt x="3964" y="1524"/>
                </a:lnTo>
                <a:close/>
                <a:moveTo>
                  <a:pt x="3962" y="1514"/>
                </a:moveTo>
                <a:lnTo>
                  <a:pt x="3962" y="1514"/>
                </a:lnTo>
                <a:lnTo>
                  <a:pt x="3962" y="1514"/>
                </a:lnTo>
                <a:lnTo>
                  <a:pt x="3962" y="1514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6"/>
                </a:lnTo>
                <a:lnTo>
                  <a:pt x="3962" y="1514"/>
                </a:lnTo>
                <a:lnTo>
                  <a:pt x="3962" y="1514"/>
                </a:lnTo>
                <a:close/>
                <a:moveTo>
                  <a:pt x="3966" y="1526"/>
                </a:moveTo>
                <a:lnTo>
                  <a:pt x="3964" y="1528"/>
                </a:lnTo>
                <a:lnTo>
                  <a:pt x="3964" y="1528"/>
                </a:lnTo>
                <a:lnTo>
                  <a:pt x="3964" y="1531"/>
                </a:lnTo>
                <a:lnTo>
                  <a:pt x="3964" y="1531"/>
                </a:lnTo>
                <a:lnTo>
                  <a:pt x="3966" y="1535"/>
                </a:lnTo>
                <a:lnTo>
                  <a:pt x="3968" y="1533"/>
                </a:lnTo>
                <a:lnTo>
                  <a:pt x="3968" y="1531"/>
                </a:lnTo>
                <a:lnTo>
                  <a:pt x="3966" y="1528"/>
                </a:lnTo>
                <a:lnTo>
                  <a:pt x="3966" y="1526"/>
                </a:lnTo>
                <a:close/>
                <a:moveTo>
                  <a:pt x="3956" y="1512"/>
                </a:moveTo>
                <a:lnTo>
                  <a:pt x="3956" y="1512"/>
                </a:lnTo>
                <a:lnTo>
                  <a:pt x="3956" y="1512"/>
                </a:lnTo>
                <a:lnTo>
                  <a:pt x="3956" y="1514"/>
                </a:lnTo>
                <a:lnTo>
                  <a:pt x="3958" y="1514"/>
                </a:lnTo>
                <a:lnTo>
                  <a:pt x="3958" y="1512"/>
                </a:lnTo>
                <a:lnTo>
                  <a:pt x="3956" y="1512"/>
                </a:lnTo>
                <a:close/>
                <a:moveTo>
                  <a:pt x="3962" y="1344"/>
                </a:moveTo>
                <a:lnTo>
                  <a:pt x="3962" y="1342"/>
                </a:lnTo>
                <a:lnTo>
                  <a:pt x="3960" y="1342"/>
                </a:lnTo>
                <a:lnTo>
                  <a:pt x="3960" y="1342"/>
                </a:lnTo>
                <a:lnTo>
                  <a:pt x="3962" y="1344"/>
                </a:lnTo>
                <a:lnTo>
                  <a:pt x="3962" y="1344"/>
                </a:lnTo>
                <a:close/>
                <a:moveTo>
                  <a:pt x="3956" y="1457"/>
                </a:moveTo>
                <a:lnTo>
                  <a:pt x="3954" y="1457"/>
                </a:lnTo>
                <a:lnTo>
                  <a:pt x="3954" y="1459"/>
                </a:lnTo>
                <a:lnTo>
                  <a:pt x="3956" y="1459"/>
                </a:lnTo>
                <a:lnTo>
                  <a:pt x="3956" y="1457"/>
                </a:lnTo>
                <a:lnTo>
                  <a:pt x="3956" y="1457"/>
                </a:lnTo>
                <a:close/>
                <a:moveTo>
                  <a:pt x="3956" y="1342"/>
                </a:moveTo>
                <a:lnTo>
                  <a:pt x="3956" y="1342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0"/>
                </a:lnTo>
                <a:lnTo>
                  <a:pt x="3954" y="1342"/>
                </a:lnTo>
                <a:lnTo>
                  <a:pt x="3956" y="1342"/>
                </a:lnTo>
                <a:close/>
                <a:moveTo>
                  <a:pt x="3960" y="1516"/>
                </a:moveTo>
                <a:lnTo>
                  <a:pt x="3960" y="1516"/>
                </a:lnTo>
                <a:lnTo>
                  <a:pt x="3960" y="1516"/>
                </a:lnTo>
                <a:lnTo>
                  <a:pt x="3960" y="1518"/>
                </a:lnTo>
                <a:lnTo>
                  <a:pt x="3960" y="1518"/>
                </a:lnTo>
                <a:lnTo>
                  <a:pt x="3962" y="1518"/>
                </a:lnTo>
                <a:lnTo>
                  <a:pt x="3962" y="1518"/>
                </a:lnTo>
                <a:lnTo>
                  <a:pt x="3962" y="1516"/>
                </a:lnTo>
                <a:lnTo>
                  <a:pt x="3960" y="1516"/>
                </a:lnTo>
                <a:close/>
                <a:moveTo>
                  <a:pt x="3765" y="1493"/>
                </a:move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1"/>
                </a:lnTo>
                <a:lnTo>
                  <a:pt x="3765" y="1493"/>
                </a:lnTo>
                <a:lnTo>
                  <a:pt x="3765" y="1493"/>
                </a:lnTo>
                <a:close/>
                <a:moveTo>
                  <a:pt x="4488" y="1658"/>
                </a:moveTo>
                <a:lnTo>
                  <a:pt x="4490" y="1661"/>
                </a:lnTo>
                <a:lnTo>
                  <a:pt x="4492" y="1661"/>
                </a:lnTo>
                <a:lnTo>
                  <a:pt x="4492" y="1661"/>
                </a:lnTo>
                <a:lnTo>
                  <a:pt x="4494" y="1661"/>
                </a:lnTo>
                <a:lnTo>
                  <a:pt x="4494" y="1661"/>
                </a:lnTo>
                <a:lnTo>
                  <a:pt x="4497" y="1661"/>
                </a:lnTo>
                <a:lnTo>
                  <a:pt x="4497" y="1661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8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7" y="1656"/>
                </a:lnTo>
                <a:lnTo>
                  <a:pt x="4494" y="1656"/>
                </a:lnTo>
                <a:lnTo>
                  <a:pt x="4492" y="1656"/>
                </a:lnTo>
                <a:lnTo>
                  <a:pt x="4490" y="1656"/>
                </a:lnTo>
                <a:lnTo>
                  <a:pt x="4488" y="1658"/>
                </a:lnTo>
                <a:lnTo>
                  <a:pt x="4488" y="1658"/>
                </a:lnTo>
                <a:close/>
                <a:moveTo>
                  <a:pt x="4484" y="1633"/>
                </a:moveTo>
                <a:lnTo>
                  <a:pt x="4484" y="1633"/>
                </a:lnTo>
                <a:lnTo>
                  <a:pt x="4484" y="1633"/>
                </a:lnTo>
                <a:lnTo>
                  <a:pt x="4484" y="1633"/>
                </a:lnTo>
                <a:lnTo>
                  <a:pt x="4482" y="1631"/>
                </a:lnTo>
                <a:lnTo>
                  <a:pt x="4482" y="1631"/>
                </a:lnTo>
                <a:lnTo>
                  <a:pt x="4484" y="1633"/>
                </a:lnTo>
                <a:close/>
                <a:moveTo>
                  <a:pt x="4490" y="1151"/>
                </a:moveTo>
                <a:lnTo>
                  <a:pt x="4490" y="1153"/>
                </a:lnTo>
                <a:lnTo>
                  <a:pt x="4492" y="1151"/>
                </a:lnTo>
                <a:lnTo>
                  <a:pt x="4494" y="1151"/>
                </a:lnTo>
                <a:lnTo>
                  <a:pt x="4494" y="1147"/>
                </a:lnTo>
                <a:lnTo>
                  <a:pt x="4494" y="1147"/>
                </a:lnTo>
                <a:lnTo>
                  <a:pt x="4490" y="1147"/>
                </a:lnTo>
                <a:lnTo>
                  <a:pt x="4492" y="1149"/>
                </a:lnTo>
                <a:lnTo>
                  <a:pt x="4490" y="1151"/>
                </a:lnTo>
                <a:lnTo>
                  <a:pt x="4490" y="1151"/>
                </a:lnTo>
                <a:lnTo>
                  <a:pt x="4492" y="1151"/>
                </a:lnTo>
                <a:lnTo>
                  <a:pt x="4490" y="1151"/>
                </a:lnTo>
                <a:lnTo>
                  <a:pt x="4490" y="1151"/>
                </a:lnTo>
                <a:close/>
                <a:moveTo>
                  <a:pt x="4499" y="1183"/>
                </a:moveTo>
                <a:lnTo>
                  <a:pt x="4501" y="1183"/>
                </a:lnTo>
                <a:lnTo>
                  <a:pt x="4501" y="1183"/>
                </a:lnTo>
                <a:lnTo>
                  <a:pt x="4501" y="1180"/>
                </a:lnTo>
                <a:lnTo>
                  <a:pt x="4499" y="1180"/>
                </a:lnTo>
                <a:lnTo>
                  <a:pt x="4497" y="1180"/>
                </a:lnTo>
                <a:lnTo>
                  <a:pt x="4497" y="1183"/>
                </a:lnTo>
                <a:lnTo>
                  <a:pt x="4499" y="1183"/>
                </a:lnTo>
                <a:close/>
                <a:moveTo>
                  <a:pt x="4494" y="1633"/>
                </a:moveTo>
                <a:lnTo>
                  <a:pt x="4494" y="1633"/>
                </a:lnTo>
                <a:lnTo>
                  <a:pt x="4494" y="1633"/>
                </a:lnTo>
                <a:lnTo>
                  <a:pt x="4497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499" y="1635"/>
                </a:lnTo>
                <a:lnTo>
                  <a:pt x="4501" y="1635"/>
                </a:lnTo>
                <a:lnTo>
                  <a:pt x="4501" y="1635"/>
                </a:lnTo>
                <a:lnTo>
                  <a:pt x="4501" y="1638"/>
                </a:lnTo>
                <a:lnTo>
                  <a:pt x="4503" y="1638"/>
                </a:lnTo>
                <a:lnTo>
                  <a:pt x="4505" y="1638"/>
                </a:lnTo>
                <a:lnTo>
                  <a:pt x="4505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3" y="1635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1" y="1633"/>
                </a:lnTo>
                <a:lnTo>
                  <a:pt x="4503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5" y="1635"/>
                </a:lnTo>
                <a:lnTo>
                  <a:pt x="4507" y="1635"/>
                </a:lnTo>
                <a:lnTo>
                  <a:pt x="4509" y="1635"/>
                </a:lnTo>
                <a:lnTo>
                  <a:pt x="4509" y="1638"/>
                </a:lnTo>
                <a:lnTo>
                  <a:pt x="4509" y="1635"/>
                </a:lnTo>
                <a:lnTo>
                  <a:pt x="4511" y="1635"/>
                </a:lnTo>
                <a:lnTo>
                  <a:pt x="4509" y="1635"/>
                </a:lnTo>
                <a:lnTo>
                  <a:pt x="4509" y="1633"/>
                </a:lnTo>
                <a:lnTo>
                  <a:pt x="4509" y="1633"/>
                </a:lnTo>
                <a:lnTo>
                  <a:pt x="4505" y="1631"/>
                </a:lnTo>
                <a:lnTo>
                  <a:pt x="4505" y="1631"/>
                </a:lnTo>
                <a:lnTo>
                  <a:pt x="4503" y="1631"/>
                </a:lnTo>
                <a:lnTo>
                  <a:pt x="4501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9" y="1631"/>
                </a:lnTo>
                <a:lnTo>
                  <a:pt x="4497" y="1633"/>
                </a:lnTo>
                <a:lnTo>
                  <a:pt x="4497" y="1631"/>
                </a:lnTo>
                <a:lnTo>
                  <a:pt x="4494" y="1633"/>
                </a:lnTo>
                <a:close/>
                <a:moveTo>
                  <a:pt x="4461" y="1675"/>
                </a:moveTo>
                <a:lnTo>
                  <a:pt x="4461" y="1675"/>
                </a:lnTo>
                <a:lnTo>
                  <a:pt x="4461" y="1673"/>
                </a:lnTo>
                <a:lnTo>
                  <a:pt x="4461" y="1673"/>
                </a:lnTo>
                <a:lnTo>
                  <a:pt x="4459" y="1675"/>
                </a:lnTo>
                <a:lnTo>
                  <a:pt x="4461" y="1675"/>
                </a:lnTo>
                <a:close/>
                <a:moveTo>
                  <a:pt x="4505" y="1178"/>
                </a:moveTo>
                <a:lnTo>
                  <a:pt x="4507" y="1176"/>
                </a:lnTo>
                <a:lnTo>
                  <a:pt x="4507" y="1174"/>
                </a:lnTo>
                <a:lnTo>
                  <a:pt x="4507" y="1174"/>
                </a:lnTo>
                <a:lnTo>
                  <a:pt x="4507" y="1174"/>
                </a:lnTo>
                <a:lnTo>
                  <a:pt x="4505" y="1174"/>
                </a:lnTo>
                <a:lnTo>
                  <a:pt x="4505" y="1176"/>
                </a:lnTo>
                <a:lnTo>
                  <a:pt x="4505" y="1178"/>
                </a:lnTo>
                <a:lnTo>
                  <a:pt x="4503" y="1180"/>
                </a:lnTo>
                <a:lnTo>
                  <a:pt x="4503" y="1180"/>
                </a:lnTo>
                <a:lnTo>
                  <a:pt x="4505" y="1180"/>
                </a:lnTo>
                <a:lnTo>
                  <a:pt x="4505" y="1178"/>
                </a:lnTo>
                <a:close/>
                <a:moveTo>
                  <a:pt x="4480" y="1216"/>
                </a:moveTo>
                <a:lnTo>
                  <a:pt x="4480" y="1216"/>
                </a:lnTo>
                <a:lnTo>
                  <a:pt x="4480" y="1216"/>
                </a:lnTo>
                <a:lnTo>
                  <a:pt x="4480" y="1216"/>
                </a:lnTo>
                <a:lnTo>
                  <a:pt x="4482" y="1218"/>
                </a:lnTo>
                <a:lnTo>
                  <a:pt x="4482" y="1216"/>
                </a:lnTo>
                <a:lnTo>
                  <a:pt x="4480" y="1216"/>
                </a:lnTo>
                <a:close/>
                <a:moveTo>
                  <a:pt x="4455" y="1740"/>
                </a:moveTo>
                <a:lnTo>
                  <a:pt x="4455" y="1740"/>
                </a:lnTo>
                <a:lnTo>
                  <a:pt x="4455" y="1740"/>
                </a:lnTo>
                <a:lnTo>
                  <a:pt x="4455" y="1740"/>
                </a:lnTo>
                <a:lnTo>
                  <a:pt x="4453" y="1738"/>
                </a:lnTo>
                <a:lnTo>
                  <a:pt x="4453" y="1740"/>
                </a:lnTo>
                <a:lnTo>
                  <a:pt x="4453" y="1740"/>
                </a:lnTo>
                <a:lnTo>
                  <a:pt x="4455" y="1740"/>
                </a:lnTo>
                <a:close/>
                <a:moveTo>
                  <a:pt x="4463" y="1751"/>
                </a:moveTo>
                <a:lnTo>
                  <a:pt x="4463" y="1749"/>
                </a:lnTo>
                <a:lnTo>
                  <a:pt x="4463" y="1749"/>
                </a:lnTo>
                <a:lnTo>
                  <a:pt x="4463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59" y="1749"/>
                </a:lnTo>
                <a:lnTo>
                  <a:pt x="4463" y="1751"/>
                </a:lnTo>
                <a:close/>
                <a:moveTo>
                  <a:pt x="4501" y="1640"/>
                </a:move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501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38"/>
                </a:lnTo>
                <a:lnTo>
                  <a:pt x="4499" y="1640"/>
                </a:lnTo>
                <a:lnTo>
                  <a:pt x="4501" y="1640"/>
                </a:lnTo>
                <a:close/>
                <a:moveTo>
                  <a:pt x="4503" y="1751"/>
                </a:moveTo>
                <a:lnTo>
                  <a:pt x="4503" y="1751"/>
                </a:lnTo>
                <a:lnTo>
                  <a:pt x="4505" y="1751"/>
                </a:lnTo>
                <a:lnTo>
                  <a:pt x="4507" y="1749"/>
                </a:lnTo>
                <a:lnTo>
                  <a:pt x="4509" y="1749"/>
                </a:lnTo>
                <a:lnTo>
                  <a:pt x="4507" y="1749"/>
                </a:lnTo>
                <a:lnTo>
                  <a:pt x="4505" y="1747"/>
                </a:lnTo>
                <a:lnTo>
                  <a:pt x="4503" y="1751"/>
                </a:lnTo>
                <a:lnTo>
                  <a:pt x="4503" y="1751"/>
                </a:lnTo>
                <a:close/>
                <a:moveTo>
                  <a:pt x="4505" y="1803"/>
                </a:moveTo>
                <a:lnTo>
                  <a:pt x="4509" y="1801"/>
                </a:lnTo>
                <a:lnTo>
                  <a:pt x="4511" y="1799"/>
                </a:lnTo>
                <a:lnTo>
                  <a:pt x="4511" y="1799"/>
                </a:lnTo>
                <a:lnTo>
                  <a:pt x="4513" y="1797"/>
                </a:lnTo>
                <a:lnTo>
                  <a:pt x="4513" y="1797"/>
                </a:lnTo>
                <a:lnTo>
                  <a:pt x="4513" y="1795"/>
                </a:lnTo>
                <a:lnTo>
                  <a:pt x="4513" y="1795"/>
                </a:lnTo>
                <a:lnTo>
                  <a:pt x="4511" y="1795"/>
                </a:lnTo>
                <a:lnTo>
                  <a:pt x="4511" y="1793"/>
                </a:lnTo>
                <a:lnTo>
                  <a:pt x="4509" y="1793"/>
                </a:lnTo>
                <a:lnTo>
                  <a:pt x="4509" y="1793"/>
                </a:lnTo>
                <a:lnTo>
                  <a:pt x="4507" y="1793"/>
                </a:lnTo>
                <a:lnTo>
                  <a:pt x="4505" y="1795"/>
                </a:lnTo>
                <a:lnTo>
                  <a:pt x="4505" y="1795"/>
                </a:lnTo>
                <a:lnTo>
                  <a:pt x="4505" y="1795"/>
                </a:lnTo>
                <a:lnTo>
                  <a:pt x="4503" y="1795"/>
                </a:lnTo>
                <a:lnTo>
                  <a:pt x="4501" y="1795"/>
                </a:lnTo>
                <a:lnTo>
                  <a:pt x="4499" y="1795"/>
                </a:lnTo>
                <a:lnTo>
                  <a:pt x="4499" y="1795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3"/>
                </a:lnTo>
                <a:lnTo>
                  <a:pt x="4497" y="1795"/>
                </a:lnTo>
                <a:lnTo>
                  <a:pt x="4497" y="1797"/>
                </a:lnTo>
                <a:lnTo>
                  <a:pt x="4499" y="1799"/>
                </a:lnTo>
                <a:lnTo>
                  <a:pt x="4501" y="1801"/>
                </a:lnTo>
                <a:lnTo>
                  <a:pt x="4505" y="1803"/>
                </a:lnTo>
                <a:close/>
                <a:moveTo>
                  <a:pt x="4492" y="1801"/>
                </a:moveTo>
                <a:lnTo>
                  <a:pt x="4497" y="1801"/>
                </a:lnTo>
                <a:lnTo>
                  <a:pt x="4499" y="1801"/>
                </a:lnTo>
                <a:lnTo>
                  <a:pt x="4501" y="1801"/>
                </a:lnTo>
                <a:lnTo>
                  <a:pt x="4501" y="1801"/>
                </a:lnTo>
                <a:lnTo>
                  <a:pt x="4499" y="1801"/>
                </a:lnTo>
                <a:lnTo>
                  <a:pt x="4499" y="1799"/>
                </a:lnTo>
                <a:lnTo>
                  <a:pt x="4499" y="1799"/>
                </a:lnTo>
                <a:lnTo>
                  <a:pt x="4497" y="1799"/>
                </a:lnTo>
                <a:lnTo>
                  <a:pt x="4497" y="1797"/>
                </a:lnTo>
                <a:lnTo>
                  <a:pt x="4497" y="1795"/>
                </a:lnTo>
                <a:lnTo>
                  <a:pt x="4497" y="1795"/>
                </a:lnTo>
                <a:lnTo>
                  <a:pt x="4494" y="1795"/>
                </a:lnTo>
                <a:lnTo>
                  <a:pt x="4494" y="1795"/>
                </a:lnTo>
                <a:lnTo>
                  <a:pt x="4492" y="1797"/>
                </a:lnTo>
                <a:lnTo>
                  <a:pt x="4494" y="1797"/>
                </a:lnTo>
                <a:lnTo>
                  <a:pt x="4494" y="1799"/>
                </a:lnTo>
                <a:lnTo>
                  <a:pt x="4492" y="1799"/>
                </a:lnTo>
                <a:lnTo>
                  <a:pt x="4492" y="1799"/>
                </a:lnTo>
                <a:lnTo>
                  <a:pt x="4492" y="1801"/>
                </a:lnTo>
                <a:lnTo>
                  <a:pt x="4492" y="1801"/>
                </a:lnTo>
                <a:lnTo>
                  <a:pt x="4492" y="1801"/>
                </a:lnTo>
                <a:close/>
                <a:moveTo>
                  <a:pt x="4520" y="1134"/>
                </a:moveTo>
                <a:lnTo>
                  <a:pt x="4522" y="1134"/>
                </a:lnTo>
                <a:lnTo>
                  <a:pt x="4524" y="1132"/>
                </a:lnTo>
                <a:lnTo>
                  <a:pt x="4526" y="1132"/>
                </a:lnTo>
                <a:lnTo>
                  <a:pt x="4526" y="1132"/>
                </a:lnTo>
                <a:lnTo>
                  <a:pt x="4526" y="1134"/>
                </a:lnTo>
                <a:lnTo>
                  <a:pt x="4526" y="1134"/>
                </a:lnTo>
                <a:lnTo>
                  <a:pt x="4528" y="1134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6"/>
                </a:lnTo>
                <a:lnTo>
                  <a:pt x="4528" y="1139"/>
                </a:lnTo>
                <a:lnTo>
                  <a:pt x="4526" y="1139"/>
                </a:lnTo>
                <a:lnTo>
                  <a:pt x="4528" y="1141"/>
                </a:lnTo>
                <a:lnTo>
                  <a:pt x="4528" y="1141"/>
                </a:lnTo>
                <a:lnTo>
                  <a:pt x="4528" y="1141"/>
                </a:lnTo>
                <a:lnTo>
                  <a:pt x="4530" y="1141"/>
                </a:lnTo>
                <a:lnTo>
                  <a:pt x="4530" y="1143"/>
                </a:lnTo>
                <a:lnTo>
                  <a:pt x="4530" y="1143"/>
                </a:lnTo>
                <a:lnTo>
                  <a:pt x="4532" y="1143"/>
                </a:lnTo>
                <a:lnTo>
                  <a:pt x="4532" y="1143"/>
                </a:lnTo>
                <a:lnTo>
                  <a:pt x="4534" y="1143"/>
                </a:lnTo>
                <a:lnTo>
                  <a:pt x="4534" y="1141"/>
                </a:lnTo>
                <a:lnTo>
                  <a:pt x="4534" y="1139"/>
                </a:lnTo>
                <a:lnTo>
                  <a:pt x="4536" y="1139"/>
                </a:lnTo>
                <a:lnTo>
                  <a:pt x="4536" y="1139"/>
                </a:lnTo>
                <a:lnTo>
                  <a:pt x="4538" y="1136"/>
                </a:lnTo>
                <a:lnTo>
                  <a:pt x="4538" y="1134"/>
                </a:lnTo>
                <a:lnTo>
                  <a:pt x="4543" y="1132"/>
                </a:lnTo>
                <a:lnTo>
                  <a:pt x="4545" y="1132"/>
                </a:lnTo>
                <a:lnTo>
                  <a:pt x="4547" y="1132"/>
                </a:lnTo>
                <a:lnTo>
                  <a:pt x="4549" y="1132"/>
                </a:lnTo>
                <a:lnTo>
                  <a:pt x="4551" y="1134"/>
                </a:lnTo>
                <a:lnTo>
                  <a:pt x="4551" y="1136"/>
                </a:lnTo>
                <a:lnTo>
                  <a:pt x="4551" y="1134"/>
                </a:lnTo>
                <a:lnTo>
                  <a:pt x="4553" y="1132"/>
                </a:lnTo>
                <a:lnTo>
                  <a:pt x="4553" y="1132"/>
                </a:lnTo>
                <a:lnTo>
                  <a:pt x="4555" y="1130"/>
                </a:lnTo>
                <a:lnTo>
                  <a:pt x="4557" y="1128"/>
                </a:lnTo>
                <a:lnTo>
                  <a:pt x="4559" y="1126"/>
                </a:lnTo>
                <a:lnTo>
                  <a:pt x="4559" y="1126"/>
                </a:lnTo>
                <a:lnTo>
                  <a:pt x="4559" y="1124"/>
                </a:lnTo>
                <a:lnTo>
                  <a:pt x="4559" y="1124"/>
                </a:lnTo>
                <a:lnTo>
                  <a:pt x="4557" y="1124"/>
                </a:lnTo>
                <a:lnTo>
                  <a:pt x="4557" y="1120"/>
                </a:lnTo>
                <a:lnTo>
                  <a:pt x="4555" y="1120"/>
                </a:lnTo>
                <a:lnTo>
                  <a:pt x="4555" y="1120"/>
                </a:lnTo>
                <a:lnTo>
                  <a:pt x="4553" y="1118"/>
                </a:lnTo>
                <a:lnTo>
                  <a:pt x="4551" y="1118"/>
                </a:lnTo>
                <a:lnTo>
                  <a:pt x="4549" y="1118"/>
                </a:lnTo>
                <a:lnTo>
                  <a:pt x="4547" y="1120"/>
                </a:lnTo>
                <a:lnTo>
                  <a:pt x="4545" y="1120"/>
                </a:lnTo>
                <a:lnTo>
                  <a:pt x="4545" y="1120"/>
                </a:lnTo>
                <a:lnTo>
                  <a:pt x="4543" y="1120"/>
                </a:lnTo>
                <a:lnTo>
                  <a:pt x="4545" y="1122"/>
                </a:lnTo>
                <a:lnTo>
                  <a:pt x="4543" y="1122"/>
                </a:lnTo>
                <a:lnTo>
                  <a:pt x="4543" y="1124"/>
                </a:lnTo>
                <a:lnTo>
                  <a:pt x="4541" y="1124"/>
                </a:lnTo>
                <a:lnTo>
                  <a:pt x="4541" y="1124"/>
                </a:lnTo>
                <a:lnTo>
                  <a:pt x="4538" y="1124"/>
                </a:lnTo>
                <a:lnTo>
                  <a:pt x="4536" y="1124"/>
                </a:lnTo>
                <a:lnTo>
                  <a:pt x="4536" y="1124"/>
                </a:lnTo>
                <a:lnTo>
                  <a:pt x="4534" y="1124"/>
                </a:lnTo>
                <a:lnTo>
                  <a:pt x="4534" y="1122"/>
                </a:lnTo>
                <a:lnTo>
                  <a:pt x="4534" y="1122"/>
                </a:lnTo>
                <a:lnTo>
                  <a:pt x="4532" y="1124"/>
                </a:lnTo>
                <a:lnTo>
                  <a:pt x="4532" y="1124"/>
                </a:lnTo>
                <a:lnTo>
                  <a:pt x="4530" y="1126"/>
                </a:lnTo>
                <a:lnTo>
                  <a:pt x="4530" y="1126"/>
                </a:lnTo>
                <a:lnTo>
                  <a:pt x="4530" y="1128"/>
                </a:lnTo>
                <a:lnTo>
                  <a:pt x="4530" y="1128"/>
                </a:lnTo>
                <a:lnTo>
                  <a:pt x="4528" y="1130"/>
                </a:lnTo>
                <a:lnTo>
                  <a:pt x="4526" y="1132"/>
                </a:lnTo>
                <a:lnTo>
                  <a:pt x="4524" y="1132"/>
                </a:lnTo>
                <a:lnTo>
                  <a:pt x="4522" y="1134"/>
                </a:lnTo>
                <a:lnTo>
                  <a:pt x="4520" y="1134"/>
                </a:lnTo>
                <a:close/>
                <a:moveTo>
                  <a:pt x="4497" y="1644"/>
                </a:moveTo>
                <a:lnTo>
                  <a:pt x="4497" y="1644"/>
                </a:lnTo>
                <a:lnTo>
                  <a:pt x="4503" y="1644"/>
                </a:lnTo>
                <a:lnTo>
                  <a:pt x="4503" y="1644"/>
                </a:lnTo>
                <a:lnTo>
                  <a:pt x="4505" y="1642"/>
                </a:lnTo>
                <a:lnTo>
                  <a:pt x="4503" y="1642"/>
                </a:lnTo>
                <a:lnTo>
                  <a:pt x="4503" y="1644"/>
                </a:lnTo>
                <a:lnTo>
                  <a:pt x="4501" y="1644"/>
                </a:lnTo>
                <a:lnTo>
                  <a:pt x="4501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9" y="1644"/>
                </a:lnTo>
                <a:lnTo>
                  <a:pt x="4497" y="1644"/>
                </a:lnTo>
                <a:close/>
                <a:moveTo>
                  <a:pt x="4509" y="1587"/>
                </a:moveTo>
                <a:lnTo>
                  <a:pt x="4509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7" y="1587"/>
                </a:lnTo>
                <a:lnTo>
                  <a:pt x="4509" y="1587"/>
                </a:lnTo>
                <a:close/>
                <a:moveTo>
                  <a:pt x="4455" y="1631"/>
                </a:moveTo>
                <a:lnTo>
                  <a:pt x="4455" y="1629"/>
                </a:lnTo>
                <a:lnTo>
                  <a:pt x="4455" y="1629"/>
                </a:lnTo>
                <a:lnTo>
                  <a:pt x="4455" y="1629"/>
                </a:lnTo>
                <a:lnTo>
                  <a:pt x="4453" y="1631"/>
                </a:lnTo>
                <a:lnTo>
                  <a:pt x="4455" y="1631"/>
                </a:lnTo>
                <a:lnTo>
                  <a:pt x="4455" y="1631"/>
                </a:lnTo>
                <a:lnTo>
                  <a:pt x="4455" y="1631"/>
                </a:lnTo>
                <a:close/>
                <a:moveTo>
                  <a:pt x="4501" y="1648"/>
                </a:moveTo>
                <a:lnTo>
                  <a:pt x="4501" y="1648"/>
                </a:lnTo>
                <a:lnTo>
                  <a:pt x="4503" y="1650"/>
                </a:lnTo>
                <a:lnTo>
                  <a:pt x="4503" y="1650"/>
                </a:lnTo>
                <a:lnTo>
                  <a:pt x="4505" y="1650"/>
                </a:lnTo>
                <a:lnTo>
                  <a:pt x="4505" y="1650"/>
                </a:lnTo>
                <a:lnTo>
                  <a:pt x="4507" y="1648"/>
                </a:lnTo>
                <a:lnTo>
                  <a:pt x="4507" y="1646"/>
                </a:lnTo>
                <a:lnTo>
                  <a:pt x="4507" y="1644"/>
                </a:lnTo>
                <a:lnTo>
                  <a:pt x="4505" y="1644"/>
                </a:lnTo>
                <a:lnTo>
                  <a:pt x="4505" y="1644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6"/>
                </a:lnTo>
                <a:lnTo>
                  <a:pt x="4501" y="1648"/>
                </a:lnTo>
                <a:close/>
                <a:moveTo>
                  <a:pt x="4486" y="1160"/>
                </a:moveTo>
                <a:lnTo>
                  <a:pt x="4486" y="1162"/>
                </a:lnTo>
                <a:lnTo>
                  <a:pt x="4486" y="1162"/>
                </a:lnTo>
                <a:lnTo>
                  <a:pt x="4488" y="1160"/>
                </a:lnTo>
                <a:lnTo>
                  <a:pt x="4488" y="1160"/>
                </a:lnTo>
                <a:lnTo>
                  <a:pt x="4486" y="1160"/>
                </a:lnTo>
                <a:close/>
                <a:moveTo>
                  <a:pt x="4388" y="1700"/>
                </a:moveTo>
                <a:lnTo>
                  <a:pt x="4388" y="1702"/>
                </a:lnTo>
                <a:lnTo>
                  <a:pt x="4388" y="1702"/>
                </a:lnTo>
                <a:lnTo>
                  <a:pt x="4388" y="1705"/>
                </a:lnTo>
                <a:lnTo>
                  <a:pt x="4385" y="1705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7"/>
                </a:lnTo>
                <a:lnTo>
                  <a:pt x="4385" y="1709"/>
                </a:lnTo>
                <a:lnTo>
                  <a:pt x="4385" y="1709"/>
                </a:lnTo>
                <a:lnTo>
                  <a:pt x="4383" y="1711"/>
                </a:lnTo>
                <a:lnTo>
                  <a:pt x="4383" y="1711"/>
                </a:lnTo>
                <a:lnTo>
                  <a:pt x="4385" y="1713"/>
                </a:lnTo>
                <a:lnTo>
                  <a:pt x="4385" y="1713"/>
                </a:lnTo>
                <a:lnTo>
                  <a:pt x="4385" y="1713"/>
                </a:lnTo>
                <a:lnTo>
                  <a:pt x="4388" y="1713"/>
                </a:lnTo>
                <a:lnTo>
                  <a:pt x="4388" y="1713"/>
                </a:lnTo>
                <a:lnTo>
                  <a:pt x="4388" y="1711"/>
                </a:lnTo>
                <a:lnTo>
                  <a:pt x="4388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0" y="1709"/>
                </a:lnTo>
                <a:lnTo>
                  <a:pt x="4392" y="1709"/>
                </a:lnTo>
                <a:lnTo>
                  <a:pt x="4392" y="1709"/>
                </a:lnTo>
                <a:lnTo>
                  <a:pt x="4392" y="1707"/>
                </a:lnTo>
                <a:lnTo>
                  <a:pt x="4392" y="1707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5"/>
                </a:lnTo>
                <a:lnTo>
                  <a:pt x="4390" y="1702"/>
                </a:lnTo>
                <a:lnTo>
                  <a:pt x="4390" y="1702"/>
                </a:lnTo>
                <a:lnTo>
                  <a:pt x="4390" y="1700"/>
                </a:lnTo>
                <a:lnTo>
                  <a:pt x="4390" y="1698"/>
                </a:lnTo>
                <a:lnTo>
                  <a:pt x="4392" y="1700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698"/>
                </a:lnTo>
                <a:lnTo>
                  <a:pt x="4392" y="1700"/>
                </a:lnTo>
                <a:lnTo>
                  <a:pt x="4392" y="1700"/>
                </a:lnTo>
                <a:lnTo>
                  <a:pt x="4392" y="1696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90" y="1694"/>
                </a:lnTo>
                <a:lnTo>
                  <a:pt x="4388" y="1698"/>
                </a:lnTo>
                <a:lnTo>
                  <a:pt x="4388" y="1700"/>
                </a:lnTo>
                <a:close/>
                <a:moveTo>
                  <a:pt x="4396" y="1778"/>
                </a:moveTo>
                <a:lnTo>
                  <a:pt x="4396" y="1778"/>
                </a:lnTo>
                <a:lnTo>
                  <a:pt x="4396" y="1778"/>
                </a:lnTo>
                <a:lnTo>
                  <a:pt x="4394" y="1778"/>
                </a:lnTo>
                <a:lnTo>
                  <a:pt x="4394" y="1780"/>
                </a:lnTo>
                <a:lnTo>
                  <a:pt x="4396" y="1780"/>
                </a:lnTo>
                <a:lnTo>
                  <a:pt x="4396" y="1778"/>
                </a:lnTo>
                <a:lnTo>
                  <a:pt x="4396" y="1778"/>
                </a:lnTo>
                <a:lnTo>
                  <a:pt x="4396" y="1778"/>
                </a:lnTo>
                <a:close/>
                <a:moveTo>
                  <a:pt x="4402" y="1658"/>
                </a:moveTo>
                <a:lnTo>
                  <a:pt x="4400" y="1658"/>
                </a:lnTo>
                <a:lnTo>
                  <a:pt x="4400" y="1658"/>
                </a:lnTo>
                <a:lnTo>
                  <a:pt x="4402" y="1661"/>
                </a:lnTo>
                <a:lnTo>
                  <a:pt x="4402" y="1661"/>
                </a:lnTo>
                <a:lnTo>
                  <a:pt x="4402" y="1658"/>
                </a:lnTo>
                <a:close/>
                <a:moveTo>
                  <a:pt x="4404" y="1717"/>
                </a:moveTo>
                <a:lnTo>
                  <a:pt x="4404" y="1715"/>
                </a:lnTo>
                <a:lnTo>
                  <a:pt x="4404" y="1715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lnTo>
                  <a:pt x="4404" y="1717"/>
                </a:lnTo>
                <a:close/>
                <a:moveTo>
                  <a:pt x="4402" y="1753"/>
                </a:moveTo>
                <a:lnTo>
                  <a:pt x="4404" y="1753"/>
                </a:lnTo>
                <a:lnTo>
                  <a:pt x="4404" y="1755"/>
                </a:lnTo>
                <a:lnTo>
                  <a:pt x="4406" y="1755"/>
                </a:lnTo>
                <a:lnTo>
                  <a:pt x="4406" y="1753"/>
                </a:lnTo>
                <a:lnTo>
                  <a:pt x="4406" y="1753"/>
                </a:lnTo>
                <a:lnTo>
                  <a:pt x="4409" y="1751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9" y="1749"/>
                </a:lnTo>
                <a:lnTo>
                  <a:pt x="4406" y="1751"/>
                </a:lnTo>
                <a:lnTo>
                  <a:pt x="4406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4" y="1751"/>
                </a:lnTo>
                <a:lnTo>
                  <a:pt x="4402" y="1753"/>
                </a:lnTo>
                <a:close/>
                <a:moveTo>
                  <a:pt x="4388" y="1788"/>
                </a:moveTo>
                <a:lnTo>
                  <a:pt x="4390" y="1788"/>
                </a:lnTo>
                <a:lnTo>
                  <a:pt x="4390" y="1788"/>
                </a:lnTo>
                <a:lnTo>
                  <a:pt x="4392" y="1786"/>
                </a:lnTo>
                <a:lnTo>
                  <a:pt x="4394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4"/>
                </a:lnTo>
                <a:lnTo>
                  <a:pt x="4396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4" y="1782"/>
                </a:lnTo>
                <a:lnTo>
                  <a:pt x="4392" y="1784"/>
                </a:lnTo>
                <a:lnTo>
                  <a:pt x="4390" y="1784"/>
                </a:lnTo>
                <a:lnTo>
                  <a:pt x="4388" y="1786"/>
                </a:lnTo>
                <a:lnTo>
                  <a:pt x="4388" y="1786"/>
                </a:lnTo>
                <a:lnTo>
                  <a:pt x="4388" y="1788"/>
                </a:lnTo>
                <a:lnTo>
                  <a:pt x="4388" y="1788"/>
                </a:lnTo>
                <a:close/>
                <a:moveTo>
                  <a:pt x="4390" y="1690"/>
                </a:moveTo>
                <a:lnTo>
                  <a:pt x="4390" y="1690"/>
                </a:lnTo>
                <a:lnTo>
                  <a:pt x="4390" y="1690"/>
                </a:lnTo>
                <a:lnTo>
                  <a:pt x="4392" y="1692"/>
                </a:lnTo>
                <a:lnTo>
                  <a:pt x="4392" y="1692"/>
                </a:lnTo>
                <a:lnTo>
                  <a:pt x="4394" y="1690"/>
                </a:lnTo>
                <a:lnTo>
                  <a:pt x="4394" y="1690"/>
                </a:lnTo>
                <a:lnTo>
                  <a:pt x="4392" y="1688"/>
                </a:lnTo>
                <a:lnTo>
                  <a:pt x="4390" y="1688"/>
                </a:lnTo>
                <a:lnTo>
                  <a:pt x="4390" y="1690"/>
                </a:lnTo>
                <a:close/>
                <a:moveTo>
                  <a:pt x="4526" y="1126"/>
                </a:moveTo>
                <a:lnTo>
                  <a:pt x="4526" y="1126"/>
                </a:lnTo>
                <a:lnTo>
                  <a:pt x="4526" y="1126"/>
                </a:lnTo>
                <a:lnTo>
                  <a:pt x="4526" y="1124"/>
                </a:lnTo>
                <a:lnTo>
                  <a:pt x="4524" y="1126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4"/>
                </a:lnTo>
                <a:lnTo>
                  <a:pt x="4524" y="1126"/>
                </a:lnTo>
                <a:lnTo>
                  <a:pt x="4524" y="1126"/>
                </a:lnTo>
                <a:lnTo>
                  <a:pt x="4526" y="1126"/>
                </a:lnTo>
                <a:close/>
                <a:moveTo>
                  <a:pt x="4455" y="1640"/>
                </a:moveTo>
                <a:lnTo>
                  <a:pt x="4455" y="1642"/>
                </a:lnTo>
                <a:lnTo>
                  <a:pt x="4455" y="1642"/>
                </a:lnTo>
                <a:lnTo>
                  <a:pt x="4455" y="1642"/>
                </a:lnTo>
                <a:lnTo>
                  <a:pt x="4457" y="1642"/>
                </a:lnTo>
                <a:lnTo>
                  <a:pt x="4457" y="1642"/>
                </a:lnTo>
                <a:lnTo>
                  <a:pt x="4457" y="1644"/>
                </a:lnTo>
                <a:lnTo>
                  <a:pt x="4459" y="1644"/>
                </a:lnTo>
                <a:lnTo>
                  <a:pt x="4459" y="1644"/>
                </a:lnTo>
                <a:lnTo>
                  <a:pt x="4461" y="1642"/>
                </a:lnTo>
                <a:lnTo>
                  <a:pt x="4461" y="1642"/>
                </a:lnTo>
                <a:lnTo>
                  <a:pt x="4459" y="1642"/>
                </a:lnTo>
                <a:lnTo>
                  <a:pt x="4459" y="1642"/>
                </a:lnTo>
                <a:lnTo>
                  <a:pt x="4457" y="1642"/>
                </a:lnTo>
                <a:lnTo>
                  <a:pt x="4457" y="1640"/>
                </a:lnTo>
                <a:lnTo>
                  <a:pt x="4457" y="1638"/>
                </a:lnTo>
                <a:lnTo>
                  <a:pt x="4457" y="1635"/>
                </a:lnTo>
                <a:lnTo>
                  <a:pt x="4455" y="1635"/>
                </a:lnTo>
                <a:lnTo>
                  <a:pt x="4455" y="1635"/>
                </a:lnTo>
                <a:lnTo>
                  <a:pt x="4455" y="1638"/>
                </a:lnTo>
                <a:lnTo>
                  <a:pt x="4453" y="1635"/>
                </a:lnTo>
                <a:lnTo>
                  <a:pt x="4453" y="1635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38"/>
                </a:lnTo>
                <a:lnTo>
                  <a:pt x="4453" y="1640"/>
                </a:lnTo>
                <a:lnTo>
                  <a:pt x="4455" y="1640"/>
                </a:lnTo>
                <a:close/>
                <a:moveTo>
                  <a:pt x="4390" y="1753"/>
                </a:moveTo>
                <a:lnTo>
                  <a:pt x="4390" y="1753"/>
                </a:lnTo>
                <a:lnTo>
                  <a:pt x="4388" y="1755"/>
                </a:lnTo>
                <a:lnTo>
                  <a:pt x="4388" y="1755"/>
                </a:lnTo>
                <a:lnTo>
                  <a:pt x="4390" y="1755"/>
                </a:lnTo>
                <a:lnTo>
                  <a:pt x="4390" y="1755"/>
                </a:lnTo>
                <a:lnTo>
                  <a:pt x="4390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2" y="1753"/>
                </a:lnTo>
                <a:lnTo>
                  <a:pt x="4390" y="1753"/>
                </a:lnTo>
                <a:close/>
                <a:moveTo>
                  <a:pt x="4392" y="1656"/>
                </a:moveTo>
                <a:lnTo>
                  <a:pt x="4392" y="1656"/>
                </a:lnTo>
                <a:lnTo>
                  <a:pt x="4392" y="1656"/>
                </a:lnTo>
                <a:lnTo>
                  <a:pt x="4390" y="1658"/>
                </a:lnTo>
                <a:lnTo>
                  <a:pt x="4392" y="1658"/>
                </a:lnTo>
                <a:lnTo>
                  <a:pt x="4392" y="1656"/>
                </a:lnTo>
                <a:lnTo>
                  <a:pt x="4392" y="1656"/>
                </a:lnTo>
                <a:close/>
                <a:moveTo>
                  <a:pt x="4411" y="1753"/>
                </a:moveTo>
                <a:lnTo>
                  <a:pt x="4411" y="1753"/>
                </a:lnTo>
                <a:lnTo>
                  <a:pt x="4419" y="1751"/>
                </a:lnTo>
                <a:lnTo>
                  <a:pt x="4421" y="1751"/>
                </a:lnTo>
                <a:lnTo>
                  <a:pt x="4421" y="1749"/>
                </a:lnTo>
                <a:lnTo>
                  <a:pt x="4419" y="1749"/>
                </a:lnTo>
                <a:lnTo>
                  <a:pt x="4417" y="1749"/>
                </a:lnTo>
                <a:lnTo>
                  <a:pt x="4415" y="1749"/>
                </a:lnTo>
                <a:lnTo>
                  <a:pt x="4415" y="1749"/>
                </a:lnTo>
                <a:lnTo>
                  <a:pt x="4413" y="1749"/>
                </a:lnTo>
                <a:lnTo>
                  <a:pt x="4413" y="1749"/>
                </a:lnTo>
                <a:lnTo>
                  <a:pt x="4411" y="1749"/>
                </a:lnTo>
                <a:lnTo>
                  <a:pt x="4411" y="1749"/>
                </a:lnTo>
                <a:lnTo>
                  <a:pt x="4411" y="1751"/>
                </a:lnTo>
                <a:lnTo>
                  <a:pt x="4411" y="1751"/>
                </a:lnTo>
                <a:lnTo>
                  <a:pt x="4409" y="1753"/>
                </a:lnTo>
                <a:lnTo>
                  <a:pt x="4411" y="1753"/>
                </a:lnTo>
                <a:close/>
                <a:moveTo>
                  <a:pt x="4425" y="1591"/>
                </a:moveTo>
                <a:lnTo>
                  <a:pt x="4423" y="1591"/>
                </a:lnTo>
                <a:lnTo>
                  <a:pt x="4425" y="1593"/>
                </a:lnTo>
                <a:lnTo>
                  <a:pt x="4425" y="1593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lnTo>
                  <a:pt x="4425" y="1591"/>
                </a:lnTo>
                <a:close/>
                <a:moveTo>
                  <a:pt x="4429" y="1744"/>
                </a:moveTo>
                <a:lnTo>
                  <a:pt x="4429" y="1747"/>
                </a:lnTo>
                <a:lnTo>
                  <a:pt x="4432" y="1747"/>
                </a:lnTo>
                <a:lnTo>
                  <a:pt x="4432" y="1744"/>
                </a:lnTo>
                <a:lnTo>
                  <a:pt x="4434" y="1744"/>
                </a:lnTo>
                <a:lnTo>
                  <a:pt x="4434" y="1744"/>
                </a:lnTo>
                <a:lnTo>
                  <a:pt x="4436" y="1744"/>
                </a:lnTo>
                <a:lnTo>
                  <a:pt x="4438" y="1744"/>
                </a:lnTo>
                <a:lnTo>
                  <a:pt x="4440" y="1747"/>
                </a:lnTo>
                <a:lnTo>
                  <a:pt x="4440" y="1744"/>
                </a:lnTo>
                <a:lnTo>
                  <a:pt x="4442" y="1744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4" y="1742"/>
                </a:lnTo>
                <a:lnTo>
                  <a:pt x="4442" y="1740"/>
                </a:lnTo>
                <a:lnTo>
                  <a:pt x="4440" y="1740"/>
                </a:lnTo>
                <a:lnTo>
                  <a:pt x="4438" y="1742"/>
                </a:lnTo>
                <a:lnTo>
                  <a:pt x="4436" y="1742"/>
                </a:lnTo>
                <a:lnTo>
                  <a:pt x="4434" y="1742"/>
                </a:lnTo>
                <a:lnTo>
                  <a:pt x="4434" y="1742"/>
                </a:lnTo>
                <a:lnTo>
                  <a:pt x="4432" y="1744"/>
                </a:lnTo>
                <a:lnTo>
                  <a:pt x="4429" y="1744"/>
                </a:lnTo>
                <a:close/>
                <a:moveTo>
                  <a:pt x="4425" y="1751"/>
                </a:moveTo>
                <a:lnTo>
                  <a:pt x="4427" y="1751"/>
                </a:lnTo>
                <a:lnTo>
                  <a:pt x="4427" y="1749"/>
                </a:lnTo>
                <a:lnTo>
                  <a:pt x="4427" y="1749"/>
                </a:lnTo>
                <a:lnTo>
                  <a:pt x="4427" y="1749"/>
                </a:lnTo>
                <a:lnTo>
                  <a:pt x="4425" y="1751"/>
                </a:lnTo>
                <a:close/>
                <a:moveTo>
                  <a:pt x="4453" y="1642"/>
                </a:moveTo>
                <a:lnTo>
                  <a:pt x="4450" y="1640"/>
                </a:lnTo>
                <a:lnTo>
                  <a:pt x="4450" y="1640"/>
                </a:lnTo>
                <a:lnTo>
                  <a:pt x="4450" y="1642"/>
                </a:lnTo>
                <a:lnTo>
                  <a:pt x="4450" y="1642"/>
                </a:lnTo>
                <a:lnTo>
                  <a:pt x="4453" y="1642"/>
                </a:lnTo>
                <a:lnTo>
                  <a:pt x="4453" y="1642"/>
                </a:lnTo>
                <a:lnTo>
                  <a:pt x="4453" y="1642"/>
                </a:lnTo>
                <a:close/>
                <a:moveTo>
                  <a:pt x="4427" y="1583"/>
                </a:moveTo>
                <a:lnTo>
                  <a:pt x="4427" y="1581"/>
                </a:lnTo>
                <a:lnTo>
                  <a:pt x="4427" y="1581"/>
                </a:lnTo>
                <a:lnTo>
                  <a:pt x="4427" y="1581"/>
                </a:lnTo>
                <a:lnTo>
                  <a:pt x="4427" y="1579"/>
                </a:lnTo>
                <a:lnTo>
                  <a:pt x="4425" y="1577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79"/>
                </a:lnTo>
                <a:lnTo>
                  <a:pt x="4425" y="1581"/>
                </a:lnTo>
                <a:lnTo>
                  <a:pt x="4425" y="1581"/>
                </a:lnTo>
                <a:lnTo>
                  <a:pt x="4427" y="1583"/>
                </a:lnTo>
                <a:close/>
                <a:moveTo>
                  <a:pt x="4423" y="1658"/>
                </a:moveTo>
                <a:lnTo>
                  <a:pt x="4423" y="1656"/>
                </a:lnTo>
                <a:lnTo>
                  <a:pt x="4423" y="1656"/>
                </a:lnTo>
                <a:lnTo>
                  <a:pt x="4423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21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9" y="1656"/>
                </a:lnTo>
                <a:lnTo>
                  <a:pt x="4413" y="1654"/>
                </a:lnTo>
                <a:lnTo>
                  <a:pt x="4411" y="1654"/>
                </a:lnTo>
                <a:lnTo>
                  <a:pt x="4411" y="1654"/>
                </a:lnTo>
                <a:lnTo>
                  <a:pt x="4411" y="1656"/>
                </a:lnTo>
                <a:lnTo>
                  <a:pt x="4409" y="1658"/>
                </a:lnTo>
                <a:lnTo>
                  <a:pt x="4411" y="1661"/>
                </a:lnTo>
                <a:lnTo>
                  <a:pt x="4411" y="1661"/>
                </a:lnTo>
                <a:lnTo>
                  <a:pt x="4413" y="1661"/>
                </a:lnTo>
                <a:lnTo>
                  <a:pt x="4417" y="1658"/>
                </a:lnTo>
                <a:lnTo>
                  <a:pt x="4419" y="1658"/>
                </a:lnTo>
                <a:lnTo>
                  <a:pt x="4421" y="1658"/>
                </a:lnTo>
                <a:lnTo>
                  <a:pt x="4423" y="1658"/>
                </a:lnTo>
                <a:close/>
                <a:moveTo>
                  <a:pt x="4423" y="1658"/>
                </a:moveTo>
                <a:lnTo>
                  <a:pt x="4425" y="1658"/>
                </a:lnTo>
                <a:lnTo>
                  <a:pt x="4425" y="1658"/>
                </a:lnTo>
                <a:lnTo>
                  <a:pt x="4425" y="1658"/>
                </a:lnTo>
                <a:lnTo>
                  <a:pt x="4432" y="1658"/>
                </a:lnTo>
                <a:lnTo>
                  <a:pt x="4432" y="1658"/>
                </a:lnTo>
                <a:lnTo>
                  <a:pt x="4438" y="1658"/>
                </a:lnTo>
                <a:lnTo>
                  <a:pt x="4438" y="1656"/>
                </a:lnTo>
                <a:lnTo>
                  <a:pt x="4434" y="1656"/>
                </a:lnTo>
                <a:lnTo>
                  <a:pt x="4429" y="1656"/>
                </a:lnTo>
                <a:lnTo>
                  <a:pt x="4425" y="1656"/>
                </a:lnTo>
                <a:lnTo>
                  <a:pt x="4425" y="1656"/>
                </a:lnTo>
                <a:lnTo>
                  <a:pt x="4423" y="1658"/>
                </a:lnTo>
                <a:close/>
                <a:moveTo>
                  <a:pt x="4429" y="1531"/>
                </a:moveTo>
                <a:lnTo>
                  <a:pt x="4429" y="1528"/>
                </a:lnTo>
                <a:lnTo>
                  <a:pt x="4429" y="1528"/>
                </a:lnTo>
                <a:lnTo>
                  <a:pt x="4429" y="1528"/>
                </a:lnTo>
                <a:lnTo>
                  <a:pt x="4429" y="1531"/>
                </a:lnTo>
                <a:lnTo>
                  <a:pt x="4429" y="1533"/>
                </a:lnTo>
                <a:lnTo>
                  <a:pt x="4429" y="1531"/>
                </a:lnTo>
                <a:close/>
                <a:moveTo>
                  <a:pt x="4434" y="1667"/>
                </a:moveTo>
                <a:lnTo>
                  <a:pt x="4434" y="1665"/>
                </a:lnTo>
                <a:lnTo>
                  <a:pt x="4434" y="1663"/>
                </a:lnTo>
                <a:lnTo>
                  <a:pt x="4434" y="1661"/>
                </a:lnTo>
                <a:lnTo>
                  <a:pt x="4432" y="1658"/>
                </a:lnTo>
                <a:lnTo>
                  <a:pt x="4432" y="1658"/>
                </a:lnTo>
                <a:lnTo>
                  <a:pt x="4432" y="1661"/>
                </a:lnTo>
                <a:lnTo>
                  <a:pt x="4432" y="1661"/>
                </a:lnTo>
                <a:lnTo>
                  <a:pt x="4432" y="1663"/>
                </a:lnTo>
                <a:lnTo>
                  <a:pt x="4432" y="1663"/>
                </a:lnTo>
                <a:lnTo>
                  <a:pt x="4434" y="1667"/>
                </a:lnTo>
                <a:lnTo>
                  <a:pt x="4434" y="1667"/>
                </a:lnTo>
                <a:lnTo>
                  <a:pt x="4434" y="1667"/>
                </a:lnTo>
                <a:close/>
                <a:moveTo>
                  <a:pt x="4735" y="958"/>
                </a:moveTo>
                <a:lnTo>
                  <a:pt x="4731" y="958"/>
                </a:lnTo>
                <a:lnTo>
                  <a:pt x="4731" y="958"/>
                </a:lnTo>
                <a:lnTo>
                  <a:pt x="4731" y="960"/>
                </a:lnTo>
                <a:lnTo>
                  <a:pt x="4733" y="960"/>
                </a:lnTo>
                <a:lnTo>
                  <a:pt x="4733" y="960"/>
                </a:lnTo>
                <a:lnTo>
                  <a:pt x="4735" y="958"/>
                </a:lnTo>
                <a:lnTo>
                  <a:pt x="4735" y="958"/>
                </a:lnTo>
                <a:lnTo>
                  <a:pt x="4735" y="958"/>
                </a:lnTo>
                <a:close/>
                <a:moveTo>
                  <a:pt x="4794" y="1770"/>
                </a:moveTo>
                <a:lnTo>
                  <a:pt x="4794" y="1770"/>
                </a:lnTo>
                <a:lnTo>
                  <a:pt x="4794" y="1770"/>
                </a:lnTo>
                <a:lnTo>
                  <a:pt x="4794" y="1767"/>
                </a:lnTo>
                <a:lnTo>
                  <a:pt x="4792" y="1767"/>
                </a:lnTo>
                <a:lnTo>
                  <a:pt x="4792" y="1767"/>
                </a:lnTo>
                <a:lnTo>
                  <a:pt x="4790" y="1767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5"/>
                </a:lnTo>
                <a:lnTo>
                  <a:pt x="4788" y="1767"/>
                </a:lnTo>
                <a:lnTo>
                  <a:pt x="4788" y="1767"/>
                </a:lnTo>
                <a:lnTo>
                  <a:pt x="4788" y="1770"/>
                </a:lnTo>
                <a:lnTo>
                  <a:pt x="4788" y="1770"/>
                </a:lnTo>
                <a:lnTo>
                  <a:pt x="4790" y="1770"/>
                </a:lnTo>
                <a:lnTo>
                  <a:pt x="4790" y="1770"/>
                </a:lnTo>
                <a:lnTo>
                  <a:pt x="4792" y="1770"/>
                </a:lnTo>
                <a:lnTo>
                  <a:pt x="4794" y="1770"/>
                </a:lnTo>
                <a:lnTo>
                  <a:pt x="4794" y="1772"/>
                </a:lnTo>
                <a:lnTo>
                  <a:pt x="4794" y="1770"/>
                </a:lnTo>
                <a:close/>
                <a:moveTo>
                  <a:pt x="4786" y="1767"/>
                </a:moveTo>
                <a:lnTo>
                  <a:pt x="4786" y="1767"/>
                </a:lnTo>
                <a:lnTo>
                  <a:pt x="4786" y="1765"/>
                </a:lnTo>
                <a:lnTo>
                  <a:pt x="4786" y="1765"/>
                </a:lnTo>
                <a:lnTo>
                  <a:pt x="4786" y="1765"/>
                </a:lnTo>
                <a:lnTo>
                  <a:pt x="4784" y="1763"/>
                </a:lnTo>
                <a:lnTo>
                  <a:pt x="4784" y="1765"/>
                </a:lnTo>
                <a:lnTo>
                  <a:pt x="4781" y="1765"/>
                </a:lnTo>
                <a:lnTo>
                  <a:pt x="4786" y="1767"/>
                </a:lnTo>
                <a:lnTo>
                  <a:pt x="4786" y="1767"/>
                </a:lnTo>
                <a:close/>
                <a:moveTo>
                  <a:pt x="4794" y="1784"/>
                </a:moveTo>
                <a:lnTo>
                  <a:pt x="4794" y="1784"/>
                </a:lnTo>
                <a:lnTo>
                  <a:pt x="4794" y="1782"/>
                </a:lnTo>
                <a:lnTo>
                  <a:pt x="4792" y="1782"/>
                </a:lnTo>
                <a:lnTo>
                  <a:pt x="4792" y="1784"/>
                </a:lnTo>
                <a:lnTo>
                  <a:pt x="4792" y="1784"/>
                </a:lnTo>
                <a:lnTo>
                  <a:pt x="4794" y="1784"/>
                </a:lnTo>
                <a:close/>
                <a:moveTo>
                  <a:pt x="4394" y="1751"/>
                </a:moveTo>
                <a:lnTo>
                  <a:pt x="4394" y="1751"/>
                </a:lnTo>
                <a:lnTo>
                  <a:pt x="4392" y="1749"/>
                </a:lnTo>
                <a:lnTo>
                  <a:pt x="4392" y="1751"/>
                </a:lnTo>
                <a:lnTo>
                  <a:pt x="4392" y="1751"/>
                </a:lnTo>
                <a:lnTo>
                  <a:pt x="4390" y="1751"/>
                </a:lnTo>
                <a:lnTo>
                  <a:pt x="4390" y="1753"/>
                </a:lnTo>
                <a:lnTo>
                  <a:pt x="4394" y="1753"/>
                </a:lnTo>
                <a:lnTo>
                  <a:pt x="4394" y="1751"/>
                </a:lnTo>
                <a:close/>
                <a:moveTo>
                  <a:pt x="4723" y="965"/>
                </a:move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5"/>
                </a:lnTo>
                <a:lnTo>
                  <a:pt x="4721" y="967"/>
                </a:lnTo>
                <a:lnTo>
                  <a:pt x="4721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5"/>
                </a:lnTo>
                <a:lnTo>
                  <a:pt x="4723" y="965"/>
                </a:lnTo>
                <a:close/>
                <a:moveTo>
                  <a:pt x="4727" y="962"/>
                </a:move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lnTo>
                  <a:pt x="4727" y="962"/>
                </a:lnTo>
                <a:close/>
                <a:moveTo>
                  <a:pt x="4740" y="1709"/>
                </a:moveTo>
                <a:lnTo>
                  <a:pt x="4740" y="1709"/>
                </a:lnTo>
                <a:lnTo>
                  <a:pt x="4740" y="1707"/>
                </a:lnTo>
                <a:lnTo>
                  <a:pt x="4740" y="1707"/>
                </a:lnTo>
                <a:lnTo>
                  <a:pt x="4737" y="1707"/>
                </a:lnTo>
                <a:lnTo>
                  <a:pt x="4737" y="1707"/>
                </a:lnTo>
                <a:lnTo>
                  <a:pt x="4737" y="1709"/>
                </a:lnTo>
                <a:lnTo>
                  <a:pt x="4740" y="1709"/>
                </a:lnTo>
                <a:lnTo>
                  <a:pt x="4740" y="1709"/>
                </a:lnTo>
                <a:close/>
                <a:moveTo>
                  <a:pt x="4725" y="948"/>
                </a:moveTo>
                <a:lnTo>
                  <a:pt x="4725" y="948"/>
                </a:lnTo>
                <a:lnTo>
                  <a:pt x="4723" y="950"/>
                </a:lnTo>
                <a:lnTo>
                  <a:pt x="4721" y="952"/>
                </a:lnTo>
                <a:lnTo>
                  <a:pt x="4721" y="952"/>
                </a:lnTo>
                <a:lnTo>
                  <a:pt x="4719" y="954"/>
                </a:lnTo>
                <a:lnTo>
                  <a:pt x="4719" y="954"/>
                </a:lnTo>
                <a:lnTo>
                  <a:pt x="4719" y="956"/>
                </a:lnTo>
                <a:lnTo>
                  <a:pt x="4714" y="958"/>
                </a:lnTo>
                <a:lnTo>
                  <a:pt x="4714" y="958"/>
                </a:lnTo>
                <a:lnTo>
                  <a:pt x="4714" y="960"/>
                </a:lnTo>
                <a:lnTo>
                  <a:pt x="4717" y="962"/>
                </a:lnTo>
                <a:lnTo>
                  <a:pt x="4717" y="958"/>
                </a:lnTo>
                <a:lnTo>
                  <a:pt x="4719" y="956"/>
                </a:lnTo>
                <a:lnTo>
                  <a:pt x="4721" y="954"/>
                </a:lnTo>
                <a:lnTo>
                  <a:pt x="4721" y="954"/>
                </a:lnTo>
                <a:lnTo>
                  <a:pt x="4725" y="952"/>
                </a:lnTo>
                <a:lnTo>
                  <a:pt x="4725" y="950"/>
                </a:lnTo>
                <a:lnTo>
                  <a:pt x="4727" y="950"/>
                </a:lnTo>
                <a:lnTo>
                  <a:pt x="4729" y="950"/>
                </a:lnTo>
                <a:lnTo>
                  <a:pt x="4731" y="950"/>
                </a:lnTo>
                <a:lnTo>
                  <a:pt x="4731" y="948"/>
                </a:lnTo>
                <a:lnTo>
                  <a:pt x="4727" y="948"/>
                </a:lnTo>
                <a:lnTo>
                  <a:pt x="4725" y="948"/>
                </a:lnTo>
                <a:close/>
                <a:moveTo>
                  <a:pt x="4748" y="1711"/>
                </a:moveTo>
                <a:lnTo>
                  <a:pt x="4748" y="1713"/>
                </a:lnTo>
                <a:lnTo>
                  <a:pt x="4750" y="1713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5"/>
                </a:lnTo>
                <a:lnTo>
                  <a:pt x="4752" y="1713"/>
                </a:lnTo>
                <a:lnTo>
                  <a:pt x="4752" y="1713"/>
                </a:lnTo>
                <a:lnTo>
                  <a:pt x="4752" y="1711"/>
                </a:lnTo>
                <a:lnTo>
                  <a:pt x="4750" y="1711"/>
                </a:lnTo>
                <a:lnTo>
                  <a:pt x="4748" y="1711"/>
                </a:lnTo>
                <a:lnTo>
                  <a:pt x="4748" y="1711"/>
                </a:lnTo>
                <a:close/>
                <a:moveTo>
                  <a:pt x="4750" y="1663"/>
                </a:moveTo>
                <a:lnTo>
                  <a:pt x="4748" y="1665"/>
                </a:lnTo>
                <a:lnTo>
                  <a:pt x="4748" y="1665"/>
                </a:lnTo>
                <a:lnTo>
                  <a:pt x="4748" y="1665"/>
                </a:lnTo>
                <a:lnTo>
                  <a:pt x="4750" y="1665"/>
                </a:lnTo>
                <a:lnTo>
                  <a:pt x="4750" y="1665"/>
                </a:lnTo>
                <a:lnTo>
                  <a:pt x="4750" y="1663"/>
                </a:lnTo>
                <a:lnTo>
                  <a:pt x="4750" y="1663"/>
                </a:lnTo>
                <a:close/>
                <a:moveTo>
                  <a:pt x="4796" y="1753"/>
                </a:moveTo>
                <a:lnTo>
                  <a:pt x="4796" y="1753"/>
                </a:lnTo>
                <a:lnTo>
                  <a:pt x="4796" y="1753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5"/>
                </a:lnTo>
                <a:lnTo>
                  <a:pt x="4796" y="1757"/>
                </a:lnTo>
                <a:lnTo>
                  <a:pt x="4796" y="1757"/>
                </a:lnTo>
                <a:lnTo>
                  <a:pt x="4796" y="1757"/>
                </a:lnTo>
                <a:lnTo>
                  <a:pt x="4798" y="1755"/>
                </a:lnTo>
                <a:lnTo>
                  <a:pt x="4796" y="1753"/>
                </a:lnTo>
                <a:lnTo>
                  <a:pt x="4796" y="1753"/>
                </a:lnTo>
                <a:lnTo>
                  <a:pt x="4796" y="1753"/>
                </a:lnTo>
                <a:close/>
                <a:moveTo>
                  <a:pt x="4471" y="1107"/>
                </a:moveTo>
                <a:lnTo>
                  <a:pt x="4471" y="1109"/>
                </a:lnTo>
                <a:lnTo>
                  <a:pt x="4469" y="1109"/>
                </a:lnTo>
                <a:lnTo>
                  <a:pt x="4469" y="1111"/>
                </a:lnTo>
                <a:lnTo>
                  <a:pt x="4471" y="1111"/>
                </a:lnTo>
                <a:lnTo>
                  <a:pt x="4473" y="1111"/>
                </a:lnTo>
                <a:lnTo>
                  <a:pt x="4473" y="1107"/>
                </a:lnTo>
                <a:lnTo>
                  <a:pt x="4471" y="1107"/>
                </a:lnTo>
                <a:close/>
                <a:moveTo>
                  <a:pt x="4453" y="1621"/>
                </a:moveTo>
                <a:lnTo>
                  <a:pt x="4453" y="1623"/>
                </a:lnTo>
                <a:lnTo>
                  <a:pt x="4453" y="1623"/>
                </a:lnTo>
                <a:lnTo>
                  <a:pt x="4455" y="1623"/>
                </a:lnTo>
                <a:lnTo>
                  <a:pt x="4455" y="1621"/>
                </a:lnTo>
                <a:lnTo>
                  <a:pt x="4455" y="1621"/>
                </a:lnTo>
                <a:lnTo>
                  <a:pt x="4455" y="1621"/>
                </a:lnTo>
                <a:lnTo>
                  <a:pt x="4453" y="1621"/>
                </a:lnTo>
                <a:lnTo>
                  <a:pt x="4453" y="1621"/>
                </a:lnTo>
                <a:close/>
                <a:moveTo>
                  <a:pt x="4467" y="1596"/>
                </a:moveTo>
                <a:lnTo>
                  <a:pt x="4465" y="1598"/>
                </a:lnTo>
                <a:lnTo>
                  <a:pt x="4465" y="1602"/>
                </a:lnTo>
                <a:lnTo>
                  <a:pt x="4467" y="1602"/>
                </a:lnTo>
                <a:lnTo>
                  <a:pt x="4469" y="1602"/>
                </a:lnTo>
                <a:lnTo>
                  <a:pt x="4469" y="1602"/>
                </a:lnTo>
                <a:lnTo>
                  <a:pt x="4471" y="1600"/>
                </a:lnTo>
                <a:lnTo>
                  <a:pt x="4471" y="1596"/>
                </a:lnTo>
                <a:lnTo>
                  <a:pt x="4471" y="1593"/>
                </a:lnTo>
                <a:lnTo>
                  <a:pt x="4469" y="1593"/>
                </a:lnTo>
                <a:lnTo>
                  <a:pt x="4469" y="1593"/>
                </a:lnTo>
                <a:lnTo>
                  <a:pt x="4467" y="1596"/>
                </a:lnTo>
                <a:close/>
                <a:moveTo>
                  <a:pt x="4453" y="1619"/>
                </a:moveTo>
                <a:lnTo>
                  <a:pt x="4453" y="1619"/>
                </a:lnTo>
                <a:lnTo>
                  <a:pt x="4453" y="1619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21"/>
                </a:lnTo>
                <a:lnTo>
                  <a:pt x="4453" y="1619"/>
                </a:lnTo>
                <a:lnTo>
                  <a:pt x="4453" y="1619"/>
                </a:lnTo>
                <a:close/>
                <a:moveTo>
                  <a:pt x="4503" y="1065"/>
                </a:moveTo>
                <a:lnTo>
                  <a:pt x="4503" y="1067"/>
                </a:lnTo>
                <a:lnTo>
                  <a:pt x="4503" y="1067"/>
                </a:lnTo>
                <a:lnTo>
                  <a:pt x="4503" y="1067"/>
                </a:lnTo>
                <a:lnTo>
                  <a:pt x="4505" y="1067"/>
                </a:lnTo>
                <a:lnTo>
                  <a:pt x="4505" y="1065"/>
                </a:lnTo>
                <a:lnTo>
                  <a:pt x="4505" y="1065"/>
                </a:lnTo>
                <a:lnTo>
                  <a:pt x="4503" y="1065"/>
                </a:lnTo>
                <a:close/>
                <a:moveTo>
                  <a:pt x="4497" y="1149"/>
                </a:moveTo>
                <a:lnTo>
                  <a:pt x="4497" y="1149"/>
                </a:lnTo>
                <a:lnTo>
                  <a:pt x="4499" y="1147"/>
                </a:lnTo>
                <a:lnTo>
                  <a:pt x="4497" y="1147"/>
                </a:lnTo>
                <a:lnTo>
                  <a:pt x="4494" y="1149"/>
                </a:lnTo>
                <a:lnTo>
                  <a:pt x="4494" y="1149"/>
                </a:lnTo>
                <a:lnTo>
                  <a:pt x="4494" y="1149"/>
                </a:lnTo>
                <a:lnTo>
                  <a:pt x="4497" y="1149"/>
                </a:lnTo>
                <a:close/>
                <a:moveTo>
                  <a:pt x="4478" y="1139"/>
                </a:moveTo>
                <a:lnTo>
                  <a:pt x="4478" y="1139"/>
                </a:lnTo>
                <a:lnTo>
                  <a:pt x="4478" y="1141"/>
                </a:lnTo>
                <a:lnTo>
                  <a:pt x="4476" y="1141"/>
                </a:lnTo>
                <a:lnTo>
                  <a:pt x="4478" y="1141"/>
                </a:lnTo>
                <a:lnTo>
                  <a:pt x="4478" y="1143"/>
                </a:lnTo>
                <a:lnTo>
                  <a:pt x="4478" y="1143"/>
                </a:lnTo>
                <a:lnTo>
                  <a:pt x="4478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80" y="1141"/>
                </a:lnTo>
                <a:lnTo>
                  <a:pt x="4478" y="1139"/>
                </a:lnTo>
                <a:close/>
                <a:moveTo>
                  <a:pt x="4473" y="1143"/>
                </a:moveTo>
                <a:lnTo>
                  <a:pt x="4473" y="1143"/>
                </a:lnTo>
                <a:lnTo>
                  <a:pt x="4473" y="1143"/>
                </a:lnTo>
                <a:lnTo>
                  <a:pt x="4471" y="1143"/>
                </a:lnTo>
                <a:lnTo>
                  <a:pt x="4471" y="1143"/>
                </a:lnTo>
                <a:lnTo>
                  <a:pt x="4471" y="1145"/>
                </a:lnTo>
                <a:lnTo>
                  <a:pt x="4471" y="1145"/>
                </a:lnTo>
                <a:lnTo>
                  <a:pt x="4471" y="1147"/>
                </a:lnTo>
                <a:lnTo>
                  <a:pt x="4473" y="1147"/>
                </a:lnTo>
                <a:lnTo>
                  <a:pt x="4473" y="1145"/>
                </a:lnTo>
                <a:lnTo>
                  <a:pt x="4473" y="1145"/>
                </a:lnTo>
                <a:lnTo>
                  <a:pt x="4476" y="1145"/>
                </a:lnTo>
                <a:lnTo>
                  <a:pt x="4476" y="1145"/>
                </a:lnTo>
                <a:lnTo>
                  <a:pt x="4473" y="1143"/>
                </a:lnTo>
                <a:close/>
                <a:moveTo>
                  <a:pt x="4476" y="1220"/>
                </a:moveTo>
                <a:lnTo>
                  <a:pt x="4476" y="1220"/>
                </a:lnTo>
                <a:lnTo>
                  <a:pt x="4476" y="1220"/>
                </a:lnTo>
                <a:lnTo>
                  <a:pt x="4476" y="1222"/>
                </a:lnTo>
                <a:lnTo>
                  <a:pt x="4476" y="1222"/>
                </a:lnTo>
                <a:lnTo>
                  <a:pt x="4476" y="1222"/>
                </a:lnTo>
                <a:lnTo>
                  <a:pt x="4478" y="1222"/>
                </a:lnTo>
                <a:lnTo>
                  <a:pt x="4476" y="1222"/>
                </a:lnTo>
                <a:lnTo>
                  <a:pt x="4476" y="1220"/>
                </a:lnTo>
                <a:close/>
                <a:moveTo>
                  <a:pt x="4723" y="967"/>
                </a:moveTo>
                <a:lnTo>
                  <a:pt x="4725" y="967"/>
                </a:lnTo>
                <a:lnTo>
                  <a:pt x="4725" y="965"/>
                </a:lnTo>
                <a:lnTo>
                  <a:pt x="4725" y="965"/>
                </a:lnTo>
                <a:lnTo>
                  <a:pt x="4723" y="965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lnTo>
                  <a:pt x="4723" y="967"/>
                </a:lnTo>
                <a:close/>
                <a:moveTo>
                  <a:pt x="4578" y="1654"/>
                </a:moveTo>
                <a:lnTo>
                  <a:pt x="4576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0" y="1654"/>
                </a:lnTo>
                <a:lnTo>
                  <a:pt x="4576" y="1656"/>
                </a:lnTo>
                <a:lnTo>
                  <a:pt x="4578" y="1656"/>
                </a:lnTo>
                <a:lnTo>
                  <a:pt x="4580" y="1658"/>
                </a:lnTo>
                <a:lnTo>
                  <a:pt x="4580" y="1658"/>
                </a:lnTo>
                <a:lnTo>
                  <a:pt x="4582" y="1658"/>
                </a:lnTo>
                <a:lnTo>
                  <a:pt x="4585" y="1658"/>
                </a:lnTo>
                <a:lnTo>
                  <a:pt x="4587" y="1658"/>
                </a:lnTo>
                <a:lnTo>
                  <a:pt x="4589" y="1658"/>
                </a:lnTo>
                <a:lnTo>
                  <a:pt x="4591" y="1656"/>
                </a:lnTo>
                <a:lnTo>
                  <a:pt x="4591" y="1656"/>
                </a:lnTo>
                <a:lnTo>
                  <a:pt x="4589" y="1656"/>
                </a:lnTo>
                <a:lnTo>
                  <a:pt x="4585" y="1656"/>
                </a:lnTo>
                <a:lnTo>
                  <a:pt x="4580" y="1654"/>
                </a:lnTo>
                <a:lnTo>
                  <a:pt x="4578" y="1654"/>
                </a:lnTo>
                <a:close/>
                <a:moveTo>
                  <a:pt x="4580" y="1646"/>
                </a:moveTo>
                <a:lnTo>
                  <a:pt x="4578" y="1644"/>
                </a:lnTo>
                <a:lnTo>
                  <a:pt x="4576" y="1642"/>
                </a:lnTo>
                <a:lnTo>
                  <a:pt x="4576" y="1642"/>
                </a:lnTo>
                <a:lnTo>
                  <a:pt x="4574" y="1642"/>
                </a:lnTo>
                <a:lnTo>
                  <a:pt x="4574" y="1642"/>
                </a:lnTo>
                <a:lnTo>
                  <a:pt x="4572" y="1642"/>
                </a:lnTo>
                <a:lnTo>
                  <a:pt x="4570" y="1640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0" y="1642"/>
                </a:lnTo>
                <a:lnTo>
                  <a:pt x="4572" y="1642"/>
                </a:lnTo>
                <a:lnTo>
                  <a:pt x="4572" y="1644"/>
                </a:lnTo>
                <a:lnTo>
                  <a:pt x="4574" y="1644"/>
                </a:lnTo>
                <a:lnTo>
                  <a:pt x="4576" y="1646"/>
                </a:lnTo>
                <a:lnTo>
                  <a:pt x="4576" y="1648"/>
                </a:lnTo>
                <a:lnTo>
                  <a:pt x="4576" y="1648"/>
                </a:lnTo>
                <a:lnTo>
                  <a:pt x="4578" y="1648"/>
                </a:lnTo>
                <a:lnTo>
                  <a:pt x="4580" y="1648"/>
                </a:lnTo>
                <a:lnTo>
                  <a:pt x="4580" y="1648"/>
                </a:lnTo>
                <a:lnTo>
                  <a:pt x="4582" y="1648"/>
                </a:lnTo>
                <a:lnTo>
                  <a:pt x="4582" y="1646"/>
                </a:lnTo>
                <a:lnTo>
                  <a:pt x="4582" y="1646"/>
                </a:lnTo>
                <a:lnTo>
                  <a:pt x="4580" y="1646"/>
                </a:lnTo>
                <a:close/>
                <a:moveTo>
                  <a:pt x="4629" y="1111"/>
                </a:moveTo>
                <a:lnTo>
                  <a:pt x="4629" y="1111"/>
                </a:lnTo>
                <a:lnTo>
                  <a:pt x="4626" y="1111"/>
                </a:lnTo>
                <a:lnTo>
                  <a:pt x="4626" y="1111"/>
                </a:lnTo>
                <a:lnTo>
                  <a:pt x="4626" y="1113"/>
                </a:lnTo>
                <a:lnTo>
                  <a:pt x="4629" y="1113"/>
                </a:lnTo>
                <a:lnTo>
                  <a:pt x="4629" y="1111"/>
                </a:lnTo>
                <a:close/>
                <a:moveTo>
                  <a:pt x="4610" y="1495"/>
                </a:move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10" y="1493"/>
                </a:lnTo>
                <a:lnTo>
                  <a:pt x="4608" y="1495"/>
                </a:lnTo>
                <a:lnTo>
                  <a:pt x="4608" y="1495"/>
                </a:lnTo>
                <a:lnTo>
                  <a:pt x="4608" y="1495"/>
                </a:lnTo>
                <a:lnTo>
                  <a:pt x="4610" y="1495"/>
                </a:lnTo>
                <a:lnTo>
                  <a:pt x="4610" y="1495"/>
                </a:lnTo>
                <a:close/>
                <a:moveTo>
                  <a:pt x="4553" y="1661"/>
                </a:moveTo>
                <a:lnTo>
                  <a:pt x="4553" y="1661"/>
                </a:lnTo>
                <a:lnTo>
                  <a:pt x="4553" y="1663"/>
                </a:lnTo>
                <a:lnTo>
                  <a:pt x="4555" y="1663"/>
                </a:lnTo>
                <a:lnTo>
                  <a:pt x="4555" y="1661"/>
                </a:lnTo>
                <a:lnTo>
                  <a:pt x="4555" y="1661"/>
                </a:lnTo>
                <a:lnTo>
                  <a:pt x="4555" y="1661"/>
                </a:lnTo>
                <a:lnTo>
                  <a:pt x="4553" y="1661"/>
                </a:lnTo>
                <a:close/>
                <a:moveTo>
                  <a:pt x="4528" y="1122"/>
                </a:move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8" y="1122"/>
                </a:lnTo>
                <a:lnTo>
                  <a:pt x="4526" y="1122"/>
                </a:lnTo>
                <a:lnTo>
                  <a:pt x="4528" y="1122"/>
                </a:lnTo>
                <a:lnTo>
                  <a:pt x="4528" y="1122"/>
                </a:lnTo>
                <a:close/>
                <a:moveTo>
                  <a:pt x="4553" y="1118"/>
                </a:moveTo>
                <a:lnTo>
                  <a:pt x="4553" y="1115"/>
                </a:lnTo>
                <a:lnTo>
                  <a:pt x="4553" y="1115"/>
                </a:lnTo>
                <a:lnTo>
                  <a:pt x="4553" y="1115"/>
                </a:lnTo>
                <a:lnTo>
                  <a:pt x="4555" y="1115"/>
                </a:lnTo>
                <a:lnTo>
                  <a:pt x="4553" y="1115"/>
                </a:lnTo>
                <a:lnTo>
                  <a:pt x="4551" y="1115"/>
                </a:lnTo>
                <a:lnTo>
                  <a:pt x="4551" y="1115"/>
                </a:lnTo>
                <a:lnTo>
                  <a:pt x="4553" y="1115"/>
                </a:lnTo>
                <a:lnTo>
                  <a:pt x="4553" y="1118"/>
                </a:lnTo>
                <a:close/>
                <a:moveTo>
                  <a:pt x="4564" y="1115"/>
                </a:moveTo>
                <a:lnTo>
                  <a:pt x="4561" y="1115"/>
                </a:lnTo>
                <a:lnTo>
                  <a:pt x="4561" y="1115"/>
                </a:lnTo>
                <a:lnTo>
                  <a:pt x="4559" y="1118"/>
                </a:lnTo>
                <a:lnTo>
                  <a:pt x="4559" y="1120"/>
                </a:lnTo>
                <a:lnTo>
                  <a:pt x="4559" y="1120"/>
                </a:lnTo>
                <a:lnTo>
                  <a:pt x="4559" y="1120"/>
                </a:lnTo>
                <a:lnTo>
                  <a:pt x="4561" y="1120"/>
                </a:lnTo>
                <a:lnTo>
                  <a:pt x="4561" y="1120"/>
                </a:lnTo>
                <a:lnTo>
                  <a:pt x="4561" y="1118"/>
                </a:lnTo>
                <a:lnTo>
                  <a:pt x="4564" y="1115"/>
                </a:lnTo>
                <a:lnTo>
                  <a:pt x="4564" y="1115"/>
                </a:lnTo>
                <a:close/>
                <a:moveTo>
                  <a:pt x="4561" y="1644"/>
                </a:moveTo>
                <a:lnTo>
                  <a:pt x="4561" y="1646"/>
                </a:lnTo>
                <a:lnTo>
                  <a:pt x="4561" y="1646"/>
                </a:lnTo>
                <a:lnTo>
                  <a:pt x="4561" y="1648"/>
                </a:lnTo>
                <a:lnTo>
                  <a:pt x="4561" y="1648"/>
                </a:lnTo>
                <a:lnTo>
                  <a:pt x="4564" y="1648"/>
                </a:lnTo>
                <a:lnTo>
                  <a:pt x="4564" y="1646"/>
                </a:lnTo>
                <a:lnTo>
                  <a:pt x="4564" y="1646"/>
                </a:lnTo>
                <a:lnTo>
                  <a:pt x="4564" y="1646"/>
                </a:lnTo>
                <a:lnTo>
                  <a:pt x="4561" y="1644"/>
                </a:lnTo>
                <a:close/>
                <a:moveTo>
                  <a:pt x="4633" y="1139"/>
                </a:moveTo>
                <a:lnTo>
                  <a:pt x="4635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lnTo>
                  <a:pt x="4633" y="1139"/>
                </a:lnTo>
                <a:close/>
                <a:moveTo>
                  <a:pt x="4557" y="1522"/>
                </a:moveTo>
                <a:lnTo>
                  <a:pt x="4557" y="1522"/>
                </a:lnTo>
                <a:lnTo>
                  <a:pt x="4557" y="1522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7" y="1524"/>
                </a:lnTo>
                <a:lnTo>
                  <a:pt x="4559" y="1520"/>
                </a:lnTo>
                <a:lnTo>
                  <a:pt x="4559" y="1520"/>
                </a:lnTo>
                <a:lnTo>
                  <a:pt x="4557" y="1522"/>
                </a:lnTo>
                <a:lnTo>
                  <a:pt x="4557" y="1522"/>
                </a:lnTo>
                <a:close/>
                <a:moveTo>
                  <a:pt x="4668" y="1239"/>
                </a:moveTo>
                <a:lnTo>
                  <a:pt x="4666" y="1239"/>
                </a:lnTo>
                <a:lnTo>
                  <a:pt x="4666" y="1239"/>
                </a:lnTo>
                <a:lnTo>
                  <a:pt x="4666" y="1239"/>
                </a:lnTo>
                <a:lnTo>
                  <a:pt x="4668" y="1239"/>
                </a:lnTo>
                <a:lnTo>
                  <a:pt x="4668" y="1239"/>
                </a:lnTo>
                <a:lnTo>
                  <a:pt x="4668" y="1239"/>
                </a:lnTo>
                <a:close/>
                <a:moveTo>
                  <a:pt x="4721" y="1367"/>
                </a:moveTo>
                <a:lnTo>
                  <a:pt x="4721" y="1367"/>
                </a:lnTo>
                <a:lnTo>
                  <a:pt x="4719" y="1369"/>
                </a:lnTo>
                <a:lnTo>
                  <a:pt x="4719" y="1369"/>
                </a:lnTo>
                <a:lnTo>
                  <a:pt x="4721" y="1367"/>
                </a:lnTo>
                <a:lnTo>
                  <a:pt x="4721" y="1367"/>
                </a:lnTo>
                <a:close/>
                <a:moveTo>
                  <a:pt x="4717" y="1413"/>
                </a:moveTo>
                <a:lnTo>
                  <a:pt x="4717" y="1415"/>
                </a:lnTo>
                <a:lnTo>
                  <a:pt x="4717" y="1415"/>
                </a:lnTo>
                <a:lnTo>
                  <a:pt x="4719" y="1415"/>
                </a:lnTo>
                <a:lnTo>
                  <a:pt x="4719" y="1413"/>
                </a:lnTo>
                <a:lnTo>
                  <a:pt x="4717" y="1413"/>
                </a:lnTo>
                <a:lnTo>
                  <a:pt x="4717" y="1413"/>
                </a:lnTo>
                <a:close/>
                <a:moveTo>
                  <a:pt x="4723" y="1696"/>
                </a:moveTo>
                <a:lnTo>
                  <a:pt x="4721" y="1698"/>
                </a:lnTo>
                <a:lnTo>
                  <a:pt x="4721" y="1698"/>
                </a:lnTo>
                <a:lnTo>
                  <a:pt x="4721" y="1698"/>
                </a:lnTo>
                <a:lnTo>
                  <a:pt x="4723" y="1700"/>
                </a:lnTo>
                <a:lnTo>
                  <a:pt x="4723" y="1698"/>
                </a:lnTo>
                <a:lnTo>
                  <a:pt x="4723" y="1698"/>
                </a:lnTo>
                <a:lnTo>
                  <a:pt x="4723" y="1696"/>
                </a:lnTo>
                <a:lnTo>
                  <a:pt x="4723" y="1696"/>
                </a:lnTo>
                <a:lnTo>
                  <a:pt x="4723" y="1696"/>
                </a:lnTo>
                <a:close/>
                <a:moveTo>
                  <a:pt x="4719" y="1413"/>
                </a:moveTo>
                <a:lnTo>
                  <a:pt x="4719" y="1413"/>
                </a:lnTo>
                <a:lnTo>
                  <a:pt x="4719" y="1413"/>
                </a:lnTo>
                <a:lnTo>
                  <a:pt x="4719" y="1413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21" y="1411"/>
                </a:lnTo>
                <a:lnTo>
                  <a:pt x="4719" y="1411"/>
                </a:lnTo>
                <a:lnTo>
                  <a:pt x="4719" y="1413"/>
                </a:lnTo>
                <a:close/>
                <a:moveTo>
                  <a:pt x="4712" y="1428"/>
                </a:moveTo>
                <a:lnTo>
                  <a:pt x="4712" y="1426"/>
                </a:lnTo>
                <a:lnTo>
                  <a:pt x="4712" y="1426"/>
                </a:lnTo>
                <a:lnTo>
                  <a:pt x="4712" y="1426"/>
                </a:lnTo>
                <a:lnTo>
                  <a:pt x="4710" y="1426"/>
                </a:lnTo>
                <a:lnTo>
                  <a:pt x="4710" y="1428"/>
                </a:lnTo>
                <a:lnTo>
                  <a:pt x="4710" y="1428"/>
                </a:lnTo>
                <a:lnTo>
                  <a:pt x="4712" y="1428"/>
                </a:lnTo>
                <a:close/>
                <a:moveTo>
                  <a:pt x="4704" y="1440"/>
                </a:moveTo>
                <a:lnTo>
                  <a:pt x="4704" y="1440"/>
                </a:lnTo>
                <a:lnTo>
                  <a:pt x="4706" y="1438"/>
                </a:lnTo>
                <a:lnTo>
                  <a:pt x="4708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4"/>
                </a:lnTo>
                <a:lnTo>
                  <a:pt x="4706" y="1436"/>
                </a:lnTo>
                <a:lnTo>
                  <a:pt x="4704" y="1436"/>
                </a:lnTo>
                <a:lnTo>
                  <a:pt x="4704" y="1438"/>
                </a:lnTo>
                <a:lnTo>
                  <a:pt x="4704" y="1438"/>
                </a:lnTo>
                <a:lnTo>
                  <a:pt x="4704" y="1440"/>
                </a:lnTo>
                <a:close/>
                <a:moveTo>
                  <a:pt x="4717" y="1394"/>
                </a:move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9" y="1394"/>
                </a:lnTo>
                <a:lnTo>
                  <a:pt x="4717" y="1394"/>
                </a:lnTo>
                <a:lnTo>
                  <a:pt x="4717" y="1394"/>
                </a:lnTo>
                <a:close/>
                <a:moveTo>
                  <a:pt x="4719" y="1359"/>
                </a:move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lnTo>
                  <a:pt x="4719" y="1359"/>
                </a:lnTo>
                <a:close/>
                <a:moveTo>
                  <a:pt x="4392" y="1648"/>
                </a:moveTo>
                <a:lnTo>
                  <a:pt x="4392" y="1648"/>
                </a:lnTo>
                <a:lnTo>
                  <a:pt x="4390" y="1648"/>
                </a:lnTo>
                <a:lnTo>
                  <a:pt x="4388" y="1648"/>
                </a:lnTo>
                <a:lnTo>
                  <a:pt x="4388" y="1650"/>
                </a:lnTo>
                <a:lnTo>
                  <a:pt x="4388" y="1652"/>
                </a:lnTo>
                <a:lnTo>
                  <a:pt x="4388" y="1654"/>
                </a:lnTo>
                <a:lnTo>
                  <a:pt x="4388" y="1654"/>
                </a:lnTo>
                <a:lnTo>
                  <a:pt x="4390" y="1652"/>
                </a:lnTo>
                <a:lnTo>
                  <a:pt x="4392" y="1650"/>
                </a:lnTo>
                <a:lnTo>
                  <a:pt x="4392" y="1650"/>
                </a:lnTo>
                <a:lnTo>
                  <a:pt x="4392" y="1652"/>
                </a:lnTo>
                <a:lnTo>
                  <a:pt x="4392" y="1654"/>
                </a:lnTo>
                <a:lnTo>
                  <a:pt x="4392" y="1654"/>
                </a:lnTo>
                <a:lnTo>
                  <a:pt x="4392" y="1654"/>
                </a:lnTo>
                <a:lnTo>
                  <a:pt x="4394" y="1654"/>
                </a:lnTo>
                <a:lnTo>
                  <a:pt x="4394" y="1654"/>
                </a:lnTo>
                <a:lnTo>
                  <a:pt x="4394" y="1652"/>
                </a:lnTo>
                <a:lnTo>
                  <a:pt x="4394" y="1652"/>
                </a:lnTo>
                <a:lnTo>
                  <a:pt x="4396" y="1652"/>
                </a:lnTo>
                <a:lnTo>
                  <a:pt x="4396" y="1652"/>
                </a:lnTo>
                <a:lnTo>
                  <a:pt x="4398" y="1652"/>
                </a:lnTo>
                <a:lnTo>
                  <a:pt x="4398" y="1650"/>
                </a:lnTo>
                <a:lnTo>
                  <a:pt x="4398" y="1650"/>
                </a:lnTo>
                <a:lnTo>
                  <a:pt x="4396" y="1650"/>
                </a:lnTo>
                <a:lnTo>
                  <a:pt x="4396" y="1648"/>
                </a:lnTo>
                <a:lnTo>
                  <a:pt x="4394" y="1650"/>
                </a:lnTo>
                <a:lnTo>
                  <a:pt x="4394" y="1650"/>
                </a:lnTo>
                <a:lnTo>
                  <a:pt x="4392" y="1650"/>
                </a:lnTo>
                <a:lnTo>
                  <a:pt x="4394" y="1648"/>
                </a:lnTo>
                <a:lnTo>
                  <a:pt x="4392" y="1648"/>
                </a:lnTo>
                <a:close/>
                <a:moveTo>
                  <a:pt x="4788" y="1956"/>
                </a:move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lnTo>
                  <a:pt x="4788" y="1956"/>
                </a:lnTo>
                <a:close/>
                <a:moveTo>
                  <a:pt x="4779" y="1954"/>
                </a:moveTo>
                <a:lnTo>
                  <a:pt x="4779" y="1956"/>
                </a:lnTo>
                <a:lnTo>
                  <a:pt x="4779" y="1954"/>
                </a:lnTo>
                <a:lnTo>
                  <a:pt x="4779" y="1954"/>
                </a:lnTo>
                <a:lnTo>
                  <a:pt x="4779" y="1952"/>
                </a:lnTo>
                <a:lnTo>
                  <a:pt x="4779" y="1954"/>
                </a:lnTo>
                <a:lnTo>
                  <a:pt x="4779" y="1954"/>
                </a:lnTo>
                <a:close/>
                <a:moveTo>
                  <a:pt x="4683" y="1753"/>
                </a:moveTo>
                <a:lnTo>
                  <a:pt x="4683" y="1753"/>
                </a:lnTo>
                <a:lnTo>
                  <a:pt x="4685" y="1753"/>
                </a:lnTo>
                <a:lnTo>
                  <a:pt x="4685" y="1755"/>
                </a:lnTo>
                <a:lnTo>
                  <a:pt x="4687" y="1757"/>
                </a:lnTo>
                <a:lnTo>
                  <a:pt x="4687" y="1755"/>
                </a:lnTo>
                <a:lnTo>
                  <a:pt x="4685" y="1753"/>
                </a:lnTo>
                <a:lnTo>
                  <a:pt x="4683" y="1753"/>
                </a:lnTo>
                <a:lnTo>
                  <a:pt x="4683" y="1753"/>
                </a:lnTo>
                <a:close/>
                <a:moveTo>
                  <a:pt x="2364" y="1145"/>
                </a:moveTo>
                <a:lnTo>
                  <a:pt x="2366" y="1145"/>
                </a:lnTo>
                <a:lnTo>
                  <a:pt x="2366" y="1143"/>
                </a:lnTo>
                <a:lnTo>
                  <a:pt x="2366" y="1143"/>
                </a:lnTo>
                <a:lnTo>
                  <a:pt x="2361" y="1143"/>
                </a:lnTo>
                <a:lnTo>
                  <a:pt x="2361" y="1143"/>
                </a:lnTo>
                <a:lnTo>
                  <a:pt x="2359" y="1143"/>
                </a:lnTo>
                <a:lnTo>
                  <a:pt x="2357" y="1143"/>
                </a:lnTo>
                <a:lnTo>
                  <a:pt x="2357" y="1143"/>
                </a:lnTo>
                <a:lnTo>
                  <a:pt x="2359" y="1145"/>
                </a:lnTo>
                <a:lnTo>
                  <a:pt x="2361" y="1145"/>
                </a:lnTo>
                <a:lnTo>
                  <a:pt x="2364" y="1145"/>
                </a:lnTo>
                <a:close/>
                <a:moveTo>
                  <a:pt x="4765" y="1923"/>
                </a:moveTo>
                <a:lnTo>
                  <a:pt x="4765" y="1923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5" y="1925"/>
                </a:lnTo>
                <a:lnTo>
                  <a:pt x="4767" y="1923"/>
                </a:lnTo>
                <a:lnTo>
                  <a:pt x="4765" y="1923"/>
                </a:lnTo>
                <a:close/>
                <a:moveTo>
                  <a:pt x="4767" y="1927"/>
                </a:moveTo>
                <a:lnTo>
                  <a:pt x="4767" y="1927"/>
                </a:lnTo>
                <a:lnTo>
                  <a:pt x="4767" y="1927"/>
                </a:lnTo>
                <a:lnTo>
                  <a:pt x="4767" y="1925"/>
                </a:lnTo>
                <a:lnTo>
                  <a:pt x="4767" y="1925"/>
                </a:lnTo>
                <a:lnTo>
                  <a:pt x="4765" y="1927"/>
                </a:lnTo>
                <a:lnTo>
                  <a:pt x="4767" y="1927"/>
                </a:lnTo>
                <a:lnTo>
                  <a:pt x="4767" y="1927"/>
                </a:lnTo>
                <a:close/>
                <a:moveTo>
                  <a:pt x="4591" y="1858"/>
                </a:moveTo>
                <a:lnTo>
                  <a:pt x="4591" y="1858"/>
                </a:lnTo>
                <a:lnTo>
                  <a:pt x="4591" y="1858"/>
                </a:lnTo>
                <a:lnTo>
                  <a:pt x="4591" y="1856"/>
                </a:lnTo>
                <a:lnTo>
                  <a:pt x="4591" y="1856"/>
                </a:lnTo>
                <a:lnTo>
                  <a:pt x="4591" y="1858"/>
                </a:lnTo>
                <a:close/>
                <a:moveTo>
                  <a:pt x="4823" y="1763"/>
                </a:moveTo>
                <a:lnTo>
                  <a:pt x="4823" y="1761"/>
                </a:lnTo>
                <a:lnTo>
                  <a:pt x="4823" y="1761"/>
                </a:lnTo>
                <a:lnTo>
                  <a:pt x="4823" y="1761"/>
                </a:lnTo>
                <a:lnTo>
                  <a:pt x="4821" y="1761"/>
                </a:lnTo>
                <a:lnTo>
                  <a:pt x="4821" y="1761"/>
                </a:lnTo>
                <a:lnTo>
                  <a:pt x="4819" y="1761"/>
                </a:lnTo>
                <a:lnTo>
                  <a:pt x="4819" y="1759"/>
                </a:lnTo>
                <a:lnTo>
                  <a:pt x="4817" y="1761"/>
                </a:lnTo>
                <a:lnTo>
                  <a:pt x="4817" y="1761"/>
                </a:lnTo>
                <a:lnTo>
                  <a:pt x="4819" y="1761"/>
                </a:lnTo>
                <a:lnTo>
                  <a:pt x="4819" y="1763"/>
                </a:lnTo>
                <a:lnTo>
                  <a:pt x="4819" y="1763"/>
                </a:lnTo>
                <a:lnTo>
                  <a:pt x="4821" y="1763"/>
                </a:lnTo>
                <a:lnTo>
                  <a:pt x="4821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lnTo>
                  <a:pt x="4823" y="1763"/>
                </a:lnTo>
                <a:close/>
                <a:moveTo>
                  <a:pt x="4798" y="1774"/>
                </a:moveTo>
                <a:lnTo>
                  <a:pt x="4798" y="1774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6"/>
                </a:lnTo>
                <a:lnTo>
                  <a:pt x="4796" y="1774"/>
                </a:lnTo>
                <a:lnTo>
                  <a:pt x="4794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2" y="1772"/>
                </a:lnTo>
                <a:lnTo>
                  <a:pt x="4794" y="1774"/>
                </a:lnTo>
                <a:lnTo>
                  <a:pt x="4794" y="1774"/>
                </a:lnTo>
                <a:lnTo>
                  <a:pt x="4794" y="1776"/>
                </a:lnTo>
                <a:lnTo>
                  <a:pt x="4794" y="1776"/>
                </a:lnTo>
                <a:lnTo>
                  <a:pt x="4798" y="1778"/>
                </a:lnTo>
                <a:lnTo>
                  <a:pt x="4798" y="1778"/>
                </a:lnTo>
                <a:lnTo>
                  <a:pt x="4800" y="1774"/>
                </a:lnTo>
                <a:lnTo>
                  <a:pt x="4798" y="1774"/>
                </a:lnTo>
                <a:close/>
                <a:moveTo>
                  <a:pt x="4790" y="1780"/>
                </a:moveTo>
                <a:lnTo>
                  <a:pt x="4790" y="1780"/>
                </a:lnTo>
                <a:lnTo>
                  <a:pt x="4794" y="1778"/>
                </a:lnTo>
                <a:lnTo>
                  <a:pt x="4790" y="1778"/>
                </a:lnTo>
                <a:lnTo>
                  <a:pt x="4788" y="1778"/>
                </a:lnTo>
                <a:lnTo>
                  <a:pt x="4786" y="1778"/>
                </a:lnTo>
                <a:lnTo>
                  <a:pt x="4786" y="1778"/>
                </a:lnTo>
                <a:lnTo>
                  <a:pt x="4784" y="1778"/>
                </a:lnTo>
                <a:lnTo>
                  <a:pt x="4781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9" y="1776"/>
                </a:lnTo>
                <a:lnTo>
                  <a:pt x="4777" y="1774"/>
                </a:lnTo>
                <a:lnTo>
                  <a:pt x="4777" y="1774"/>
                </a:lnTo>
                <a:lnTo>
                  <a:pt x="4777" y="1772"/>
                </a:lnTo>
                <a:lnTo>
                  <a:pt x="4779" y="1772"/>
                </a:lnTo>
                <a:lnTo>
                  <a:pt x="4779" y="1772"/>
                </a:lnTo>
                <a:lnTo>
                  <a:pt x="4781" y="1772"/>
                </a:lnTo>
                <a:lnTo>
                  <a:pt x="4781" y="1770"/>
                </a:lnTo>
                <a:lnTo>
                  <a:pt x="4779" y="1770"/>
                </a:lnTo>
                <a:lnTo>
                  <a:pt x="4779" y="1770"/>
                </a:lnTo>
                <a:lnTo>
                  <a:pt x="4777" y="1770"/>
                </a:lnTo>
                <a:lnTo>
                  <a:pt x="4773" y="1770"/>
                </a:lnTo>
                <a:lnTo>
                  <a:pt x="4773" y="1770"/>
                </a:lnTo>
                <a:lnTo>
                  <a:pt x="4771" y="1767"/>
                </a:lnTo>
                <a:lnTo>
                  <a:pt x="4769" y="1767"/>
                </a:lnTo>
                <a:lnTo>
                  <a:pt x="4769" y="1765"/>
                </a:lnTo>
                <a:lnTo>
                  <a:pt x="4771" y="1763"/>
                </a:lnTo>
                <a:lnTo>
                  <a:pt x="4769" y="1761"/>
                </a:lnTo>
                <a:lnTo>
                  <a:pt x="4769" y="1761"/>
                </a:lnTo>
                <a:lnTo>
                  <a:pt x="4769" y="1761"/>
                </a:lnTo>
                <a:lnTo>
                  <a:pt x="4767" y="1761"/>
                </a:lnTo>
                <a:lnTo>
                  <a:pt x="4763" y="1761"/>
                </a:lnTo>
                <a:lnTo>
                  <a:pt x="4763" y="1761"/>
                </a:lnTo>
                <a:lnTo>
                  <a:pt x="4761" y="1761"/>
                </a:lnTo>
                <a:lnTo>
                  <a:pt x="4758" y="1759"/>
                </a:lnTo>
                <a:lnTo>
                  <a:pt x="4758" y="1757"/>
                </a:lnTo>
                <a:lnTo>
                  <a:pt x="4758" y="1755"/>
                </a:lnTo>
                <a:lnTo>
                  <a:pt x="4756" y="1755"/>
                </a:lnTo>
                <a:lnTo>
                  <a:pt x="4754" y="1753"/>
                </a:lnTo>
                <a:lnTo>
                  <a:pt x="4754" y="1753"/>
                </a:lnTo>
                <a:lnTo>
                  <a:pt x="4754" y="1751"/>
                </a:lnTo>
                <a:lnTo>
                  <a:pt x="4754" y="1749"/>
                </a:lnTo>
                <a:lnTo>
                  <a:pt x="4754" y="1749"/>
                </a:lnTo>
                <a:lnTo>
                  <a:pt x="4750" y="1747"/>
                </a:lnTo>
                <a:lnTo>
                  <a:pt x="4750" y="1744"/>
                </a:lnTo>
                <a:lnTo>
                  <a:pt x="4748" y="1744"/>
                </a:lnTo>
                <a:lnTo>
                  <a:pt x="4746" y="1742"/>
                </a:lnTo>
                <a:lnTo>
                  <a:pt x="4744" y="1740"/>
                </a:lnTo>
                <a:lnTo>
                  <a:pt x="4742" y="1740"/>
                </a:lnTo>
                <a:lnTo>
                  <a:pt x="4742" y="1738"/>
                </a:lnTo>
                <a:lnTo>
                  <a:pt x="4740" y="1738"/>
                </a:lnTo>
                <a:lnTo>
                  <a:pt x="4740" y="1734"/>
                </a:lnTo>
                <a:lnTo>
                  <a:pt x="4737" y="1730"/>
                </a:lnTo>
                <a:lnTo>
                  <a:pt x="4737" y="1730"/>
                </a:lnTo>
                <a:lnTo>
                  <a:pt x="4737" y="1730"/>
                </a:lnTo>
                <a:lnTo>
                  <a:pt x="4740" y="1728"/>
                </a:lnTo>
                <a:lnTo>
                  <a:pt x="4742" y="1728"/>
                </a:lnTo>
                <a:lnTo>
                  <a:pt x="4748" y="1728"/>
                </a:lnTo>
                <a:lnTo>
                  <a:pt x="4750" y="1728"/>
                </a:lnTo>
                <a:lnTo>
                  <a:pt x="4750" y="1728"/>
                </a:lnTo>
                <a:lnTo>
                  <a:pt x="4750" y="1726"/>
                </a:lnTo>
                <a:lnTo>
                  <a:pt x="4750" y="1723"/>
                </a:lnTo>
                <a:lnTo>
                  <a:pt x="4748" y="1721"/>
                </a:lnTo>
                <a:lnTo>
                  <a:pt x="4748" y="1721"/>
                </a:lnTo>
                <a:lnTo>
                  <a:pt x="4748" y="1721"/>
                </a:lnTo>
                <a:lnTo>
                  <a:pt x="4746" y="1719"/>
                </a:lnTo>
                <a:lnTo>
                  <a:pt x="4746" y="1717"/>
                </a:lnTo>
                <a:lnTo>
                  <a:pt x="4746" y="1717"/>
                </a:lnTo>
                <a:lnTo>
                  <a:pt x="4744" y="1717"/>
                </a:lnTo>
                <a:lnTo>
                  <a:pt x="4744" y="1717"/>
                </a:lnTo>
                <a:lnTo>
                  <a:pt x="4742" y="1717"/>
                </a:lnTo>
                <a:lnTo>
                  <a:pt x="4740" y="1717"/>
                </a:lnTo>
                <a:lnTo>
                  <a:pt x="4737" y="1717"/>
                </a:lnTo>
                <a:lnTo>
                  <a:pt x="4729" y="1711"/>
                </a:lnTo>
                <a:lnTo>
                  <a:pt x="4725" y="1711"/>
                </a:lnTo>
                <a:lnTo>
                  <a:pt x="4723" y="1711"/>
                </a:lnTo>
                <a:lnTo>
                  <a:pt x="4721" y="1709"/>
                </a:lnTo>
                <a:lnTo>
                  <a:pt x="4719" y="1709"/>
                </a:lnTo>
                <a:lnTo>
                  <a:pt x="4721" y="1705"/>
                </a:lnTo>
                <a:lnTo>
                  <a:pt x="4721" y="1700"/>
                </a:lnTo>
                <a:lnTo>
                  <a:pt x="4719" y="1700"/>
                </a:lnTo>
                <a:lnTo>
                  <a:pt x="4712" y="1694"/>
                </a:lnTo>
                <a:lnTo>
                  <a:pt x="4712" y="1694"/>
                </a:lnTo>
                <a:lnTo>
                  <a:pt x="4710" y="1694"/>
                </a:lnTo>
                <a:lnTo>
                  <a:pt x="4708" y="1692"/>
                </a:lnTo>
                <a:lnTo>
                  <a:pt x="4708" y="1692"/>
                </a:lnTo>
                <a:lnTo>
                  <a:pt x="4706" y="1690"/>
                </a:lnTo>
                <a:lnTo>
                  <a:pt x="4704" y="1690"/>
                </a:lnTo>
                <a:lnTo>
                  <a:pt x="4704" y="1688"/>
                </a:lnTo>
                <a:lnTo>
                  <a:pt x="4702" y="1688"/>
                </a:lnTo>
                <a:lnTo>
                  <a:pt x="4702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700" y="1686"/>
                </a:lnTo>
                <a:lnTo>
                  <a:pt x="4698" y="1686"/>
                </a:lnTo>
                <a:lnTo>
                  <a:pt x="4696" y="1686"/>
                </a:lnTo>
                <a:lnTo>
                  <a:pt x="4696" y="1686"/>
                </a:lnTo>
                <a:lnTo>
                  <a:pt x="4693" y="1686"/>
                </a:lnTo>
                <a:lnTo>
                  <a:pt x="4691" y="1684"/>
                </a:lnTo>
                <a:lnTo>
                  <a:pt x="4691" y="1684"/>
                </a:lnTo>
                <a:lnTo>
                  <a:pt x="4689" y="1682"/>
                </a:lnTo>
                <a:lnTo>
                  <a:pt x="4687" y="1679"/>
                </a:lnTo>
                <a:lnTo>
                  <a:pt x="4685" y="1679"/>
                </a:lnTo>
                <a:lnTo>
                  <a:pt x="4681" y="1679"/>
                </a:lnTo>
                <a:lnTo>
                  <a:pt x="4679" y="1679"/>
                </a:lnTo>
                <a:lnTo>
                  <a:pt x="4679" y="1679"/>
                </a:lnTo>
                <a:lnTo>
                  <a:pt x="4673" y="1677"/>
                </a:lnTo>
                <a:lnTo>
                  <a:pt x="4668" y="1675"/>
                </a:lnTo>
                <a:lnTo>
                  <a:pt x="4664" y="1673"/>
                </a:lnTo>
                <a:lnTo>
                  <a:pt x="4664" y="1673"/>
                </a:lnTo>
                <a:lnTo>
                  <a:pt x="4664" y="1673"/>
                </a:lnTo>
                <a:lnTo>
                  <a:pt x="4662" y="1673"/>
                </a:lnTo>
                <a:lnTo>
                  <a:pt x="4660" y="1671"/>
                </a:lnTo>
                <a:lnTo>
                  <a:pt x="4654" y="1669"/>
                </a:lnTo>
                <a:lnTo>
                  <a:pt x="4652" y="1669"/>
                </a:lnTo>
                <a:lnTo>
                  <a:pt x="4647" y="1669"/>
                </a:lnTo>
                <a:lnTo>
                  <a:pt x="4647" y="1667"/>
                </a:lnTo>
                <a:lnTo>
                  <a:pt x="4645" y="1667"/>
                </a:lnTo>
                <a:lnTo>
                  <a:pt x="4645" y="1667"/>
                </a:lnTo>
                <a:lnTo>
                  <a:pt x="4641" y="1667"/>
                </a:lnTo>
                <a:lnTo>
                  <a:pt x="4639" y="1665"/>
                </a:lnTo>
                <a:lnTo>
                  <a:pt x="4639" y="1665"/>
                </a:lnTo>
                <a:lnTo>
                  <a:pt x="4639" y="1665"/>
                </a:lnTo>
                <a:lnTo>
                  <a:pt x="4635" y="1665"/>
                </a:lnTo>
                <a:lnTo>
                  <a:pt x="4633" y="1665"/>
                </a:lnTo>
                <a:lnTo>
                  <a:pt x="4629" y="1663"/>
                </a:lnTo>
                <a:lnTo>
                  <a:pt x="4624" y="1661"/>
                </a:lnTo>
                <a:lnTo>
                  <a:pt x="4624" y="1661"/>
                </a:lnTo>
                <a:lnTo>
                  <a:pt x="4622" y="1661"/>
                </a:lnTo>
                <a:lnTo>
                  <a:pt x="4620" y="1658"/>
                </a:lnTo>
                <a:lnTo>
                  <a:pt x="4618" y="1658"/>
                </a:lnTo>
                <a:lnTo>
                  <a:pt x="4618" y="1658"/>
                </a:lnTo>
                <a:lnTo>
                  <a:pt x="4616" y="1656"/>
                </a:lnTo>
                <a:lnTo>
                  <a:pt x="4608" y="1654"/>
                </a:lnTo>
                <a:lnTo>
                  <a:pt x="4608" y="1654"/>
                </a:lnTo>
                <a:lnTo>
                  <a:pt x="4605" y="1652"/>
                </a:lnTo>
                <a:lnTo>
                  <a:pt x="4603" y="1652"/>
                </a:lnTo>
                <a:lnTo>
                  <a:pt x="4601" y="1654"/>
                </a:lnTo>
                <a:lnTo>
                  <a:pt x="4597" y="1656"/>
                </a:lnTo>
                <a:lnTo>
                  <a:pt x="4595" y="1656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58"/>
                </a:lnTo>
                <a:lnTo>
                  <a:pt x="4595" y="1661"/>
                </a:lnTo>
                <a:lnTo>
                  <a:pt x="4593" y="1661"/>
                </a:lnTo>
                <a:lnTo>
                  <a:pt x="4591" y="1663"/>
                </a:lnTo>
                <a:lnTo>
                  <a:pt x="4587" y="1663"/>
                </a:lnTo>
                <a:lnTo>
                  <a:pt x="4585" y="1665"/>
                </a:lnTo>
                <a:lnTo>
                  <a:pt x="4582" y="1665"/>
                </a:lnTo>
                <a:lnTo>
                  <a:pt x="4582" y="1667"/>
                </a:lnTo>
                <a:lnTo>
                  <a:pt x="4582" y="1667"/>
                </a:lnTo>
                <a:lnTo>
                  <a:pt x="4582" y="1669"/>
                </a:lnTo>
                <a:lnTo>
                  <a:pt x="4578" y="1671"/>
                </a:lnTo>
                <a:lnTo>
                  <a:pt x="4578" y="1671"/>
                </a:lnTo>
                <a:lnTo>
                  <a:pt x="4576" y="1673"/>
                </a:lnTo>
                <a:lnTo>
                  <a:pt x="4576" y="1673"/>
                </a:lnTo>
                <a:lnTo>
                  <a:pt x="4572" y="1677"/>
                </a:lnTo>
                <a:lnTo>
                  <a:pt x="4572" y="1677"/>
                </a:lnTo>
                <a:lnTo>
                  <a:pt x="4570" y="1679"/>
                </a:lnTo>
                <a:lnTo>
                  <a:pt x="4570" y="1679"/>
                </a:lnTo>
                <a:lnTo>
                  <a:pt x="4568" y="1679"/>
                </a:lnTo>
                <a:lnTo>
                  <a:pt x="4566" y="1679"/>
                </a:lnTo>
                <a:lnTo>
                  <a:pt x="4564" y="1679"/>
                </a:lnTo>
                <a:lnTo>
                  <a:pt x="4561" y="1677"/>
                </a:lnTo>
                <a:lnTo>
                  <a:pt x="4561" y="1677"/>
                </a:lnTo>
                <a:lnTo>
                  <a:pt x="4561" y="1675"/>
                </a:lnTo>
                <a:lnTo>
                  <a:pt x="4561" y="1673"/>
                </a:lnTo>
                <a:lnTo>
                  <a:pt x="4561" y="1673"/>
                </a:lnTo>
                <a:lnTo>
                  <a:pt x="4559" y="1673"/>
                </a:lnTo>
                <a:lnTo>
                  <a:pt x="4559" y="1673"/>
                </a:lnTo>
                <a:lnTo>
                  <a:pt x="4559" y="1669"/>
                </a:lnTo>
                <a:lnTo>
                  <a:pt x="4557" y="1669"/>
                </a:lnTo>
                <a:lnTo>
                  <a:pt x="4557" y="1667"/>
                </a:lnTo>
                <a:lnTo>
                  <a:pt x="4557" y="1667"/>
                </a:lnTo>
                <a:lnTo>
                  <a:pt x="4557" y="1667"/>
                </a:lnTo>
                <a:lnTo>
                  <a:pt x="4555" y="1669"/>
                </a:lnTo>
                <a:lnTo>
                  <a:pt x="4555" y="1671"/>
                </a:lnTo>
                <a:lnTo>
                  <a:pt x="4555" y="1671"/>
                </a:lnTo>
                <a:lnTo>
                  <a:pt x="4555" y="1669"/>
                </a:lnTo>
                <a:lnTo>
                  <a:pt x="4551" y="1665"/>
                </a:lnTo>
                <a:lnTo>
                  <a:pt x="4551" y="1663"/>
                </a:lnTo>
                <a:lnTo>
                  <a:pt x="4551" y="1661"/>
                </a:lnTo>
                <a:lnTo>
                  <a:pt x="4551" y="1658"/>
                </a:lnTo>
                <a:lnTo>
                  <a:pt x="4551" y="1658"/>
                </a:lnTo>
                <a:lnTo>
                  <a:pt x="4551" y="1656"/>
                </a:lnTo>
                <a:lnTo>
                  <a:pt x="4551" y="1654"/>
                </a:lnTo>
                <a:lnTo>
                  <a:pt x="4553" y="1652"/>
                </a:lnTo>
                <a:lnTo>
                  <a:pt x="4553" y="1652"/>
                </a:lnTo>
                <a:lnTo>
                  <a:pt x="4553" y="1650"/>
                </a:lnTo>
                <a:lnTo>
                  <a:pt x="4553" y="1650"/>
                </a:lnTo>
                <a:lnTo>
                  <a:pt x="4551" y="1648"/>
                </a:lnTo>
                <a:lnTo>
                  <a:pt x="4551" y="1648"/>
                </a:lnTo>
                <a:lnTo>
                  <a:pt x="4551" y="1646"/>
                </a:lnTo>
                <a:lnTo>
                  <a:pt x="4551" y="1644"/>
                </a:lnTo>
                <a:lnTo>
                  <a:pt x="4551" y="1644"/>
                </a:lnTo>
                <a:lnTo>
                  <a:pt x="4549" y="1642"/>
                </a:lnTo>
                <a:lnTo>
                  <a:pt x="4549" y="1642"/>
                </a:lnTo>
                <a:lnTo>
                  <a:pt x="4547" y="1642"/>
                </a:lnTo>
                <a:lnTo>
                  <a:pt x="4545" y="1642"/>
                </a:lnTo>
                <a:lnTo>
                  <a:pt x="4541" y="1642"/>
                </a:lnTo>
                <a:lnTo>
                  <a:pt x="4538" y="1640"/>
                </a:lnTo>
                <a:lnTo>
                  <a:pt x="4536" y="1638"/>
                </a:lnTo>
                <a:lnTo>
                  <a:pt x="4532" y="1638"/>
                </a:lnTo>
                <a:lnTo>
                  <a:pt x="4530" y="1635"/>
                </a:lnTo>
                <a:lnTo>
                  <a:pt x="4528" y="1635"/>
                </a:lnTo>
                <a:lnTo>
                  <a:pt x="4526" y="1635"/>
                </a:lnTo>
                <a:lnTo>
                  <a:pt x="4522" y="1638"/>
                </a:lnTo>
                <a:lnTo>
                  <a:pt x="4522" y="1638"/>
                </a:lnTo>
                <a:lnTo>
                  <a:pt x="4522" y="1640"/>
                </a:lnTo>
                <a:lnTo>
                  <a:pt x="4520" y="1640"/>
                </a:lnTo>
                <a:lnTo>
                  <a:pt x="4517" y="1640"/>
                </a:lnTo>
                <a:lnTo>
                  <a:pt x="4517" y="1642"/>
                </a:lnTo>
                <a:lnTo>
                  <a:pt x="4511" y="1642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4"/>
                </a:lnTo>
                <a:lnTo>
                  <a:pt x="4509" y="1646"/>
                </a:lnTo>
                <a:lnTo>
                  <a:pt x="4509" y="1648"/>
                </a:lnTo>
                <a:lnTo>
                  <a:pt x="4507" y="1648"/>
                </a:lnTo>
                <a:lnTo>
                  <a:pt x="4507" y="1650"/>
                </a:lnTo>
                <a:lnTo>
                  <a:pt x="4507" y="1650"/>
                </a:lnTo>
                <a:lnTo>
                  <a:pt x="4505" y="1650"/>
                </a:lnTo>
                <a:lnTo>
                  <a:pt x="4505" y="1652"/>
                </a:lnTo>
                <a:lnTo>
                  <a:pt x="4507" y="1652"/>
                </a:lnTo>
                <a:lnTo>
                  <a:pt x="4507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09" y="1652"/>
                </a:lnTo>
                <a:lnTo>
                  <a:pt x="4515" y="1654"/>
                </a:lnTo>
                <a:lnTo>
                  <a:pt x="4517" y="1654"/>
                </a:lnTo>
                <a:lnTo>
                  <a:pt x="4520" y="1654"/>
                </a:lnTo>
                <a:lnTo>
                  <a:pt x="4520" y="1656"/>
                </a:lnTo>
                <a:lnTo>
                  <a:pt x="4520" y="1658"/>
                </a:lnTo>
                <a:lnTo>
                  <a:pt x="4520" y="1661"/>
                </a:lnTo>
                <a:lnTo>
                  <a:pt x="4522" y="1661"/>
                </a:lnTo>
                <a:lnTo>
                  <a:pt x="4522" y="1661"/>
                </a:lnTo>
                <a:lnTo>
                  <a:pt x="4524" y="1663"/>
                </a:lnTo>
                <a:lnTo>
                  <a:pt x="4524" y="1663"/>
                </a:lnTo>
                <a:lnTo>
                  <a:pt x="4526" y="1663"/>
                </a:lnTo>
                <a:lnTo>
                  <a:pt x="4528" y="1663"/>
                </a:lnTo>
                <a:lnTo>
                  <a:pt x="4530" y="1663"/>
                </a:lnTo>
                <a:lnTo>
                  <a:pt x="4532" y="1665"/>
                </a:lnTo>
                <a:lnTo>
                  <a:pt x="4534" y="1665"/>
                </a:lnTo>
                <a:lnTo>
                  <a:pt x="4538" y="1663"/>
                </a:lnTo>
                <a:lnTo>
                  <a:pt x="4541" y="1663"/>
                </a:lnTo>
                <a:lnTo>
                  <a:pt x="4541" y="1663"/>
                </a:lnTo>
                <a:lnTo>
                  <a:pt x="4545" y="1663"/>
                </a:lnTo>
                <a:lnTo>
                  <a:pt x="4547" y="1661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3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5"/>
                </a:lnTo>
                <a:lnTo>
                  <a:pt x="4547" y="1667"/>
                </a:lnTo>
                <a:lnTo>
                  <a:pt x="4547" y="1667"/>
                </a:lnTo>
                <a:lnTo>
                  <a:pt x="4545" y="1667"/>
                </a:lnTo>
                <a:lnTo>
                  <a:pt x="4545" y="1667"/>
                </a:lnTo>
                <a:lnTo>
                  <a:pt x="4545" y="1669"/>
                </a:lnTo>
                <a:lnTo>
                  <a:pt x="4545" y="1669"/>
                </a:lnTo>
                <a:lnTo>
                  <a:pt x="4543" y="1667"/>
                </a:lnTo>
                <a:lnTo>
                  <a:pt x="4543" y="1667"/>
                </a:lnTo>
                <a:lnTo>
                  <a:pt x="4541" y="1667"/>
                </a:lnTo>
                <a:lnTo>
                  <a:pt x="4538" y="1667"/>
                </a:lnTo>
                <a:lnTo>
                  <a:pt x="4536" y="1667"/>
                </a:lnTo>
                <a:lnTo>
                  <a:pt x="4536" y="1667"/>
                </a:lnTo>
                <a:lnTo>
                  <a:pt x="4534" y="1667"/>
                </a:lnTo>
                <a:lnTo>
                  <a:pt x="4532" y="1669"/>
                </a:lnTo>
                <a:lnTo>
                  <a:pt x="4530" y="1671"/>
                </a:lnTo>
                <a:lnTo>
                  <a:pt x="4530" y="1671"/>
                </a:lnTo>
                <a:lnTo>
                  <a:pt x="4528" y="1671"/>
                </a:lnTo>
                <a:lnTo>
                  <a:pt x="4524" y="1669"/>
                </a:lnTo>
                <a:lnTo>
                  <a:pt x="4524" y="1669"/>
                </a:lnTo>
                <a:lnTo>
                  <a:pt x="4522" y="1671"/>
                </a:lnTo>
                <a:lnTo>
                  <a:pt x="4520" y="1671"/>
                </a:lnTo>
                <a:lnTo>
                  <a:pt x="4520" y="1673"/>
                </a:lnTo>
                <a:lnTo>
                  <a:pt x="4522" y="1673"/>
                </a:lnTo>
                <a:lnTo>
                  <a:pt x="4522" y="1673"/>
                </a:lnTo>
                <a:lnTo>
                  <a:pt x="4524" y="1673"/>
                </a:lnTo>
                <a:lnTo>
                  <a:pt x="4526" y="1673"/>
                </a:lnTo>
                <a:lnTo>
                  <a:pt x="4528" y="1675"/>
                </a:lnTo>
                <a:lnTo>
                  <a:pt x="4530" y="1679"/>
                </a:lnTo>
                <a:lnTo>
                  <a:pt x="4532" y="1679"/>
                </a:lnTo>
                <a:lnTo>
                  <a:pt x="4532" y="1682"/>
                </a:lnTo>
                <a:lnTo>
                  <a:pt x="4530" y="1684"/>
                </a:lnTo>
                <a:lnTo>
                  <a:pt x="4532" y="1686"/>
                </a:lnTo>
                <a:lnTo>
                  <a:pt x="4532" y="1688"/>
                </a:lnTo>
                <a:lnTo>
                  <a:pt x="4532" y="1688"/>
                </a:lnTo>
                <a:lnTo>
                  <a:pt x="4534" y="1690"/>
                </a:lnTo>
                <a:lnTo>
                  <a:pt x="4534" y="1690"/>
                </a:lnTo>
                <a:lnTo>
                  <a:pt x="4536" y="1690"/>
                </a:lnTo>
                <a:lnTo>
                  <a:pt x="4536" y="1690"/>
                </a:lnTo>
                <a:lnTo>
                  <a:pt x="4538" y="1690"/>
                </a:lnTo>
                <a:lnTo>
                  <a:pt x="4541" y="1688"/>
                </a:lnTo>
                <a:lnTo>
                  <a:pt x="4541" y="1686"/>
                </a:lnTo>
                <a:lnTo>
                  <a:pt x="4541" y="1686"/>
                </a:lnTo>
                <a:lnTo>
                  <a:pt x="4541" y="1686"/>
                </a:lnTo>
                <a:lnTo>
                  <a:pt x="4543" y="1684"/>
                </a:lnTo>
                <a:lnTo>
                  <a:pt x="4543" y="1682"/>
                </a:lnTo>
                <a:lnTo>
                  <a:pt x="4543" y="1679"/>
                </a:lnTo>
                <a:lnTo>
                  <a:pt x="4543" y="1679"/>
                </a:lnTo>
                <a:lnTo>
                  <a:pt x="4545" y="1679"/>
                </a:lnTo>
                <a:lnTo>
                  <a:pt x="4545" y="1677"/>
                </a:lnTo>
                <a:lnTo>
                  <a:pt x="4545" y="1675"/>
                </a:lnTo>
                <a:lnTo>
                  <a:pt x="4545" y="1675"/>
                </a:lnTo>
                <a:lnTo>
                  <a:pt x="4545" y="1675"/>
                </a:lnTo>
                <a:lnTo>
                  <a:pt x="4547" y="1675"/>
                </a:lnTo>
                <a:lnTo>
                  <a:pt x="4547" y="1677"/>
                </a:lnTo>
                <a:lnTo>
                  <a:pt x="4545" y="1677"/>
                </a:lnTo>
                <a:lnTo>
                  <a:pt x="4545" y="1679"/>
                </a:lnTo>
                <a:lnTo>
                  <a:pt x="4545" y="1682"/>
                </a:lnTo>
                <a:lnTo>
                  <a:pt x="4545" y="1682"/>
                </a:lnTo>
                <a:lnTo>
                  <a:pt x="4547" y="1684"/>
                </a:lnTo>
                <a:lnTo>
                  <a:pt x="4547" y="1684"/>
                </a:lnTo>
                <a:lnTo>
                  <a:pt x="4547" y="1684"/>
                </a:lnTo>
                <a:lnTo>
                  <a:pt x="4549" y="1686"/>
                </a:lnTo>
                <a:lnTo>
                  <a:pt x="4549" y="1686"/>
                </a:lnTo>
                <a:lnTo>
                  <a:pt x="4549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6"/>
                </a:lnTo>
                <a:lnTo>
                  <a:pt x="4551" y="1688"/>
                </a:lnTo>
                <a:lnTo>
                  <a:pt x="4553" y="1688"/>
                </a:lnTo>
                <a:lnTo>
                  <a:pt x="4555" y="1688"/>
                </a:lnTo>
                <a:lnTo>
                  <a:pt x="4555" y="1688"/>
                </a:lnTo>
                <a:lnTo>
                  <a:pt x="4557" y="1688"/>
                </a:lnTo>
                <a:lnTo>
                  <a:pt x="4557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61" y="1688"/>
                </a:lnTo>
                <a:lnTo>
                  <a:pt x="4559" y="1688"/>
                </a:lnTo>
                <a:lnTo>
                  <a:pt x="4559" y="1688"/>
                </a:lnTo>
                <a:lnTo>
                  <a:pt x="4559" y="1690"/>
                </a:lnTo>
                <a:lnTo>
                  <a:pt x="4559" y="1692"/>
                </a:lnTo>
                <a:lnTo>
                  <a:pt x="4566" y="1694"/>
                </a:lnTo>
                <a:lnTo>
                  <a:pt x="4568" y="1694"/>
                </a:lnTo>
                <a:lnTo>
                  <a:pt x="4568" y="1694"/>
                </a:lnTo>
                <a:lnTo>
                  <a:pt x="4570" y="1694"/>
                </a:lnTo>
                <a:lnTo>
                  <a:pt x="4574" y="1696"/>
                </a:lnTo>
                <a:lnTo>
                  <a:pt x="4578" y="1696"/>
                </a:lnTo>
                <a:lnTo>
                  <a:pt x="4580" y="1696"/>
                </a:lnTo>
                <a:lnTo>
                  <a:pt x="4580" y="1698"/>
                </a:lnTo>
                <a:lnTo>
                  <a:pt x="4585" y="1698"/>
                </a:lnTo>
                <a:lnTo>
                  <a:pt x="4587" y="1700"/>
                </a:lnTo>
                <a:lnTo>
                  <a:pt x="4591" y="1700"/>
                </a:lnTo>
                <a:lnTo>
                  <a:pt x="4591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3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5" y="1702"/>
                </a:lnTo>
                <a:lnTo>
                  <a:pt x="4597" y="1702"/>
                </a:lnTo>
                <a:lnTo>
                  <a:pt x="4597" y="1702"/>
                </a:lnTo>
                <a:lnTo>
                  <a:pt x="4603" y="1707"/>
                </a:lnTo>
                <a:lnTo>
                  <a:pt x="4603" y="1707"/>
                </a:lnTo>
                <a:lnTo>
                  <a:pt x="4605" y="1709"/>
                </a:lnTo>
                <a:lnTo>
                  <a:pt x="4605" y="1709"/>
                </a:lnTo>
                <a:lnTo>
                  <a:pt x="4605" y="1709"/>
                </a:lnTo>
                <a:lnTo>
                  <a:pt x="4608" y="1709"/>
                </a:lnTo>
                <a:lnTo>
                  <a:pt x="4608" y="1709"/>
                </a:lnTo>
                <a:lnTo>
                  <a:pt x="4608" y="1711"/>
                </a:lnTo>
                <a:lnTo>
                  <a:pt x="4608" y="1713"/>
                </a:lnTo>
                <a:lnTo>
                  <a:pt x="4608" y="1713"/>
                </a:lnTo>
                <a:lnTo>
                  <a:pt x="4608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0" y="1713"/>
                </a:lnTo>
                <a:lnTo>
                  <a:pt x="4612" y="1713"/>
                </a:lnTo>
                <a:lnTo>
                  <a:pt x="4610" y="1713"/>
                </a:lnTo>
                <a:lnTo>
                  <a:pt x="4610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5"/>
                </a:lnTo>
                <a:lnTo>
                  <a:pt x="4612" y="1717"/>
                </a:lnTo>
                <a:lnTo>
                  <a:pt x="4612" y="1719"/>
                </a:lnTo>
                <a:lnTo>
                  <a:pt x="4614" y="1721"/>
                </a:lnTo>
                <a:lnTo>
                  <a:pt x="4614" y="1723"/>
                </a:lnTo>
                <a:lnTo>
                  <a:pt x="4616" y="1726"/>
                </a:lnTo>
                <a:lnTo>
                  <a:pt x="4618" y="1726"/>
                </a:lnTo>
                <a:lnTo>
                  <a:pt x="4618" y="1728"/>
                </a:lnTo>
                <a:lnTo>
                  <a:pt x="4618" y="1730"/>
                </a:lnTo>
                <a:lnTo>
                  <a:pt x="4620" y="1730"/>
                </a:lnTo>
                <a:lnTo>
                  <a:pt x="4616" y="1730"/>
                </a:lnTo>
                <a:lnTo>
                  <a:pt x="4616" y="1730"/>
                </a:lnTo>
                <a:lnTo>
                  <a:pt x="4616" y="1732"/>
                </a:lnTo>
                <a:lnTo>
                  <a:pt x="4618" y="1732"/>
                </a:lnTo>
                <a:lnTo>
                  <a:pt x="4620" y="1734"/>
                </a:lnTo>
                <a:lnTo>
                  <a:pt x="4622" y="1734"/>
                </a:lnTo>
                <a:lnTo>
                  <a:pt x="4622" y="1734"/>
                </a:lnTo>
                <a:lnTo>
                  <a:pt x="4624" y="1734"/>
                </a:lnTo>
                <a:lnTo>
                  <a:pt x="4622" y="1736"/>
                </a:lnTo>
                <a:lnTo>
                  <a:pt x="4622" y="1736"/>
                </a:lnTo>
                <a:lnTo>
                  <a:pt x="4620" y="1734"/>
                </a:lnTo>
                <a:lnTo>
                  <a:pt x="4620" y="1734"/>
                </a:lnTo>
                <a:lnTo>
                  <a:pt x="4618" y="1734"/>
                </a:lnTo>
                <a:lnTo>
                  <a:pt x="4618" y="1736"/>
                </a:lnTo>
                <a:lnTo>
                  <a:pt x="4618" y="1736"/>
                </a:lnTo>
                <a:lnTo>
                  <a:pt x="4620" y="1736"/>
                </a:lnTo>
                <a:lnTo>
                  <a:pt x="4620" y="1738"/>
                </a:lnTo>
                <a:lnTo>
                  <a:pt x="4620" y="1738"/>
                </a:lnTo>
                <a:lnTo>
                  <a:pt x="4620" y="1738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0"/>
                </a:lnTo>
                <a:lnTo>
                  <a:pt x="4622" y="1742"/>
                </a:lnTo>
                <a:lnTo>
                  <a:pt x="4622" y="1744"/>
                </a:lnTo>
                <a:lnTo>
                  <a:pt x="4620" y="1744"/>
                </a:lnTo>
                <a:lnTo>
                  <a:pt x="4620" y="1747"/>
                </a:lnTo>
                <a:lnTo>
                  <a:pt x="4620" y="1747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49"/>
                </a:lnTo>
                <a:lnTo>
                  <a:pt x="4620" y="1751"/>
                </a:lnTo>
                <a:lnTo>
                  <a:pt x="4622" y="1749"/>
                </a:lnTo>
                <a:lnTo>
                  <a:pt x="4624" y="1747"/>
                </a:lnTo>
                <a:lnTo>
                  <a:pt x="4624" y="1747"/>
                </a:lnTo>
                <a:lnTo>
                  <a:pt x="4624" y="1747"/>
                </a:lnTo>
                <a:lnTo>
                  <a:pt x="4626" y="1749"/>
                </a:lnTo>
                <a:lnTo>
                  <a:pt x="4626" y="1749"/>
                </a:lnTo>
                <a:lnTo>
                  <a:pt x="4626" y="1749"/>
                </a:lnTo>
                <a:lnTo>
                  <a:pt x="4629" y="1749"/>
                </a:lnTo>
                <a:lnTo>
                  <a:pt x="4631" y="1749"/>
                </a:lnTo>
                <a:lnTo>
                  <a:pt x="4633" y="1749"/>
                </a:lnTo>
                <a:lnTo>
                  <a:pt x="4635" y="1749"/>
                </a:lnTo>
                <a:lnTo>
                  <a:pt x="4637" y="1747"/>
                </a:lnTo>
                <a:lnTo>
                  <a:pt x="4637" y="1744"/>
                </a:lnTo>
                <a:lnTo>
                  <a:pt x="4637" y="1747"/>
                </a:lnTo>
                <a:lnTo>
                  <a:pt x="4635" y="1749"/>
                </a:lnTo>
                <a:lnTo>
                  <a:pt x="4635" y="1749"/>
                </a:lnTo>
                <a:lnTo>
                  <a:pt x="4637" y="1749"/>
                </a:lnTo>
                <a:lnTo>
                  <a:pt x="4637" y="1751"/>
                </a:lnTo>
                <a:lnTo>
                  <a:pt x="4643" y="1755"/>
                </a:lnTo>
                <a:lnTo>
                  <a:pt x="4645" y="1757"/>
                </a:lnTo>
                <a:lnTo>
                  <a:pt x="4645" y="1759"/>
                </a:lnTo>
                <a:lnTo>
                  <a:pt x="4647" y="1761"/>
                </a:lnTo>
                <a:lnTo>
                  <a:pt x="4649" y="1761"/>
                </a:lnTo>
                <a:lnTo>
                  <a:pt x="4652" y="1763"/>
                </a:lnTo>
                <a:lnTo>
                  <a:pt x="4654" y="1763"/>
                </a:lnTo>
                <a:lnTo>
                  <a:pt x="4654" y="1763"/>
                </a:lnTo>
                <a:lnTo>
                  <a:pt x="4656" y="1763"/>
                </a:lnTo>
                <a:lnTo>
                  <a:pt x="4658" y="1763"/>
                </a:lnTo>
                <a:lnTo>
                  <a:pt x="4660" y="1763"/>
                </a:lnTo>
                <a:lnTo>
                  <a:pt x="4660" y="1763"/>
                </a:lnTo>
                <a:lnTo>
                  <a:pt x="4664" y="1763"/>
                </a:lnTo>
                <a:lnTo>
                  <a:pt x="4668" y="1763"/>
                </a:lnTo>
                <a:lnTo>
                  <a:pt x="4668" y="1763"/>
                </a:lnTo>
                <a:lnTo>
                  <a:pt x="4670" y="1763"/>
                </a:lnTo>
                <a:lnTo>
                  <a:pt x="4670" y="1763"/>
                </a:lnTo>
                <a:lnTo>
                  <a:pt x="4673" y="1765"/>
                </a:lnTo>
                <a:lnTo>
                  <a:pt x="4675" y="1765"/>
                </a:lnTo>
                <a:lnTo>
                  <a:pt x="4677" y="1763"/>
                </a:lnTo>
                <a:lnTo>
                  <a:pt x="4681" y="1761"/>
                </a:lnTo>
                <a:lnTo>
                  <a:pt x="4683" y="1761"/>
                </a:lnTo>
                <a:lnTo>
                  <a:pt x="4685" y="1759"/>
                </a:lnTo>
                <a:lnTo>
                  <a:pt x="4685" y="1759"/>
                </a:lnTo>
                <a:lnTo>
                  <a:pt x="4685" y="1757"/>
                </a:lnTo>
                <a:lnTo>
                  <a:pt x="4685" y="1757"/>
                </a:lnTo>
                <a:lnTo>
                  <a:pt x="4683" y="1755"/>
                </a:lnTo>
                <a:lnTo>
                  <a:pt x="4683" y="1755"/>
                </a:lnTo>
                <a:lnTo>
                  <a:pt x="4681" y="1753"/>
                </a:lnTo>
                <a:lnTo>
                  <a:pt x="4681" y="1753"/>
                </a:lnTo>
                <a:lnTo>
                  <a:pt x="4679" y="1753"/>
                </a:lnTo>
                <a:lnTo>
                  <a:pt x="4677" y="1751"/>
                </a:lnTo>
                <a:lnTo>
                  <a:pt x="4673" y="1751"/>
                </a:lnTo>
                <a:lnTo>
                  <a:pt x="4673" y="1751"/>
                </a:lnTo>
                <a:lnTo>
                  <a:pt x="4670" y="1751"/>
                </a:lnTo>
                <a:lnTo>
                  <a:pt x="4670" y="1751"/>
                </a:lnTo>
                <a:lnTo>
                  <a:pt x="4670" y="1749"/>
                </a:lnTo>
                <a:lnTo>
                  <a:pt x="4668" y="1749"/>
                </a:lnTo>
                <a:lnTo>
                  <a:pt x="4668" y="1749"/>
                </a:lnTo>
                <a:lnTo>
                  <a:pt x="4670" y="1749"/>
                </a:lnTo>
                <a:lnTo>
                  <a:pt x="4670" y="1749"/>
                </a:lnTo>
                <a:lnTo>
                  <a:pt x="4670" y="1751"/>
                </a:lnTo>
                <a:lnTo>
                  <a:pt x="4670" y="1751"/>
                </a:lnTo>
                <a:lnTo>
                  <a:pt x="4673" y="1751"/>
                </a:lnTo>
                <a:lnTo>
                  <a:pt x="4675" y="1751"/>
                </a:lnTo>
                <a:lnTo>
                  <a:pt x="4675" y="1751"/>
                </a:lnTo>
                <a:lnTo>
                  <a:pt x="4677" y="1751"/>
                </a:lnTo>
                <a:lnTo>
                  <a:pt x="4679" y="1751"/>
                </a:lnTo>
                <a:lnTo>
                  <a:pt x="4681" y="1751"/>
                </a:lnTo>
                <a:lnTo>
                  <a:pt x="4683" y="1751"/>
                </a:lnTo>
                <a:lnTo>
                  <a:pt x="4685" y="1751"/>
                </a:lnTo>
                <a:lnTo>
                  <a:pt x="4689" y="1749"/>
                </a:lnTo>
                <a:lnTo>
                  <a:pt x="4687" y="1749"/>
                </a:lnTo>
                <a:lnTo>
                  <a:pt x="4687" y="1747"/>
                </a:lnTo>
                <a:lnTo>
                  <a:pt x="4687" y="1747"/>
                </a:lnTo>
                <a:lnTo>
                  <a:pt x="4687" y="1747"/>
                </a:lnTo>
                <a:lnTo>
                  <a:pt x="4689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7"/>
                </a:lnTo>
                <a:lnTo>
                  <a:pt x="4691" y="1744"/>
                </a:lnTo>
                <a:lnTo>
                  <a:pt x="4691" y="1747"/>
                </a:lnTo>
                <a:lnTo>
                  <a:pt x="4693" y="1744"/>
                </a:lnTo>
                <a:lnTo>
                  <a:pt x="4689" y="1740"/>
                </a:lnTo>
                <a:lnTo>
                  <a:pt x="4689" y="1738"/>
                </a:lnTo>
                <a:lnTo>
                  <a:pt x="4689" y="1738"/>
                </a:lnTo>
                <a:lnTo>
                  <a:pt x="4691" y="1740"/>
                </a:lnTo>
                <a:lnTo>
                  <a:pt x="4691" y="1740"/>
                </a:lnTo>
                <a:lnTo>
                  <a:pt x="4691" y="1742"/>
                </a:lnTo>
                <a:lnTo>
                  <a:pt x="4693" y="1742"/>
                </a:lnTo>
                <a:lnTo>
                  <a:pt x="4696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698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2"/>
                </a:lnTo>
                <a:lnTo>
                  <a:pt x="4700" y="1740"/>
                </a:lnTo>
                <a:lnTo>
                  <a:pt x="4702" y="1740"/>
                </a:lnTo>
                <a:lnTo>
                  <a:pt x="4702" y="1740"/>
                </a:lnTo>
                <a:lnTo>
                  <a:pt x="4704" y="1740"/>
                </a:lnTo>
                <a:lnTo>
                  <a:pt x="4706" y="1740"/>
                </a:lnTo>
                <a:lnTo>
                  <a:pt x="4706" y="1740"/>
                </a:lnTo>
                <a:lnTo>
                  <a:pt x="4706" y="1742"/>
                </a:lnTo>
                <a:lnTo>
                  <a:pt x="4708" y="1742"/>
                </a:lnTo>
                <a:lnTo>
                  <a:pt x="4708" y="1742"/>
                </a:lnTo>
                <a:lnTo>
                  <a:pt x="4710" y="1744"/>
                </a:lnTo>
                <a:lnTo>
                  <a:pt x="4710" y="1744"/>
                </a:lnTo>
                <a:lnTo>
                  <a:pt x="4712" y="1744"/>
                </a:lnTo>
                <a:lnTo>
                  <a:pt x="4714" y="1744"/>
                </a:lnTo>
                <a:lnTo>
                  <a:pt x="4717" y="1744"/>
                </a:lnTo>
                <a:lnTo>
                  <a:pt x="4719" y="1747"/>
                </a:lnTo>
                <a:lnTo>
                  <a:pt x="4719" y="1747"/>
                </a:lnTo>
                <a:lnTo>
                  <a:pt x="4721" y="1747"/>
                </a:lnTo>
                <a:lnTo>
                  <a:pt x="4723" y="1747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49"/>
                </a:lnTo>
                <a:lnTo>
                  <a:pt x="4725" y="1751"/>
                </a:lnTo>
                <a:lnTo>
                  <a:pt x="4727" y="1751"/>
                </a:lnTo>
                <a:lnTo>
                  <a:pt x="4727" y="1753"/>
                </a:lnTo>
                <a:lnTo>
                  <a:pt x="4729" y="1755"/>
                </a:lnTo>
                <a:lnTo>
                  <a:pt x="4731" y="1757"/>
                </a:lnTo>
                <a:lnTo>
                  <a:pt x="4731" y="1759"/>
                </a:lnTo>
                <a:lnTo>
                  <a:pt x="4733" y="1761"/>
                </a:lnTo>
                <a:lnTo>
                  <a:pt x="4735" y="1761"/>
                </a:lnTo>
                <a:lnTo>
                  <a:pt x="4735" y="1761"/>
                </a:lnTo>
                <a:lnTo>
                  <a:pt x="4737" y="1761"/>
                </a:lnTo>
                <a:lnTo>
                  <a:pt x="4735" y="1763"/>
                </a:lnTo>
                <a:lnTo>
                  <a:pt x="4735" y="1763"/>
                </a:lnTo>
                <a:lnTo>
                  <a:pt x="4737" y="1765"/>
                </a:lnTo>
                <a:lnTo>
                  <a:pt x="4737" y="1767"/>
                </a:lnTo>
                <a:lnTo>
                  <a:pt x="4742" y="1770"/>
                </a:lnTo>
                <a:lnTo>
                  <a:pt x="4744" y="1770"/>
                </a:lnTo>
                <a:lnTo>
                  <a:pt x="4744" y="1772"/>
                </a:lnTo>
                <a:lnTo>
                  <a:pt x="4746" y="1774"/>
                </a:lnTo>
                <a:lnTo>
                  <a:pt x="4746" y="1774"/>
                </a:lnTo>
                <a:lnTo>
                  <a:pt x="4748" y="1776"/>
                </a:lnTo>
                <a:lnTo>
                  <a:pt x="4748" y="1776"/>
                </a:lnTo>
                <a:lnTo>
                  <a:pt x="4750" y="1776"/>
                </a:lnTo>
                <a:lnTo>
                  <a:pt x="4752" y="1778"/>
                </a:lnTo>
                <a:lnTo>
                  <a:pt x="4754" y="1778"/>
                </a:lnTo>
                <a:lnTo>
                  <a:pt x="4754" y="1776"/>
                </a:lnTo>
                <a:lnTo>
                  <a:pt x="4756" y="1778"/>
                </a:lnTo>
                <a:lnTo>
                  <a:pt x="4756" y="1778"/>
                </a:lnTo>
                <a:lnTo>
                  <a:pt x="4758" y="1778"/>
                </a:lnTo>
                <a:lnTo>
                  <a:pt x="4761" y="1778"/>
                </a:lnTo>
                <a:lnTo>
                  <a:pt x="4761" y="1778"/>
                </a:lnTo>
                <a:lnTo>
                  <a:pt x="4763" y="1778"/>
                </a:lnTo>
                <a:lnTo>
                  <a:pt x="4765" y="1778"/>
                </a:lnTo>
                <a:lnTo>
                  <a:pt x="4765" y="1778"/>
                </a:lnTo>
                <a:lnTo>
                  <a:pt x="4771" y="1780"/>
                </a:lnTo>
                <a:lnTo>
                  <a:pt x="4775" y="1780"/>
                </a:lnTo>
                <a:lnTo>
                  <a:pt x="4775" y="1780"/>
                </a:lnTo>
                <a:lnTo>
                  <a:pt x="4777" y="1780"/>
                </a:lnTo>
                <a:lnTo>
                  <a:pt x="4779" y="1780"/>
                </a:lnTo>
                <a:lnTo>
                  <a:pt x="4779" y="1782"/>
                </a:lnTo>
                <a:lnTo>
                  <a:pt x="4781" y="1782"/>
                </a:lnTo>
                <a:lnTo>
                  <a:pt x="4781" y="1784"/>
                </a:lnTo>
                <a:lnTo>
                  <a:pt x="4784" y="1784"/>
                </a:lnTo>
                <a:lnTo>
                  <a:pt x="4786" y="1784"/>
                </a:lnTo>
                <a:lnTo>
                  <a:pt x="4788" y="1784"/>
                </a:lnTo>
                <a:lnTo>
                  <a:pt x="4788" y="1784"/>
                </a:lnTo>
                <a:lnTo>
                  <a:pt x="4790" y="1784"/>
                </a:lnTo>
                <a:lnTo>
                  <a:pt x="4790" y="1782"/>
                </a:lnTo>
                <a:lnTo>
                  <a:pt x="4790" y="1782"/>
                </a:lnTo>
                <a:lnTo>
                  <a:pt x="4788" y="1782"/>
                </a:lnTo>
                <a:lnTo>
                  <a:pt x="4788" y="1780"/>
                </a:lnTo>
                <a:lnTo>
                  <a:pt x="4788" y="1780"/>
                </a:lnTo>
                <a:lnTo>
                  <a:pt x="4790" y="1780"/>
                </a:lnTo>
                <a:close/>
                <a:moveTo>
                  <a:pt x="4687" y="1753"/>
                </a:moveTo>
                <a:lnTo>
                  <a:pt x="4687" y="1753"/>
                </a:lnTo>
                <a:lnTo>
                  <a:pt x="4687" y="1753"/>
                </a:lnTo>
                <a:lnTo>
                  <a:pt x="4687" y="1751"/>
                </a:lnTo>
                <a:lnTo>
                  <a:pt x="4683" y="1751"/>
                </a:lnTo>
                <a:lnTo>
                  <a:pt x="4685" y="1753"/>
                </a:lnTo>
                <a:lnTo>
                  <a:pt x="4687" y="1753"/>
                </a:lnTo>
                <a:lnTo>
                  <a:pt x="4687" y="1753"/>
                </a:lnTo>
                <a:close/>
                <a:moveTo>
                  <a:pt x="4629" y="1879"/>
                </a:moveTo>
                <a:lnTo>
                  <a:pt x="4626" y="1879"/>
                </a:lnTo>
                <a:lnTo>
                  <a:pt x="4629" y="1879"/>
                </a:lnTo>
                <a:lnTo>
                  <a:pt x="4629" y="1879"/>
                </a:lnTo>
                <a:lnTo>
                  <a:pt x="4631" y="1879"/>
                </a:lnTo>
                <a:lnTo>
                  <a:pt x="4629" y="1879"/>
                </a:lnTo>
                <a:lnTo>
                  <a:pt x="4629" y="1877"/>
                </a:lnTo>
                <a:lnTo>
                  <a:pt x="4629" y="1879"/>
                </a:lnTo>
                <a:close/>
                <a:moveTo>
                  <a:pt x="4616" y="1751"/>
                </a:moveTo>
                <a:lnTo>
                  <a:pt x="4620" y="1753"/>
                </a:lnTo>
                <a:lnTo>
                  <a:pt x="4620" y="1753"/>
                </a:lnTo>
                <a:lnTo>
                  <a:pt x="4620" y="1751"/>
                </a:lnTo>
                <a:lnTo>
                  <a:pt x="4618" y="1749"/>
                </a:lnTo>
                <a:lnTo>
                  <a:pt x="4618" y="1749"/>
                </a:lnTo>
                <a:lnTo>
                  <a:pt x="4616" y="1749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lnTo>
                  <a:pt x="4616" y="1751"/>
                </a:lnTo>
                <a:close/>
                <a:moveTo>
                  <a:pt x="4620" y="1744"/>
                </a:moveTo>
                <a:lnTo>
                  <a:pt x="4622" y="1742"/>
                </a:lnTo>
                <a:lnTo>
                  <a:pt x="4620" y="1740"/>
                </a:lnTo>
                <a:lnTo>
                  <a:pt x="4620" y="1738"/>
                </a:lnTo>
                <a:lnTo>
                  <a:pt x="4618" y="1738"/>
                </a:lnTo>
                <a:lnTo>
                  <a:pt x="4618" y="1738"/>
                </a:lnTo>
                <a:lnTo>
                  <a:pt x="4614" y="1738"/>
                </a:lnTo>
                <a:lnTo>
                  <a:pt x="4612" y="1738"/>
                </a:lnTo>
                <a:lnTo>
                  <a:pt x="4610" y="1738"/>
                </a:lnTo>
                <a:lnTo>
                  <a:pt x="4608" y="1740"/>
                </a:lnTo>
                <a:lnTo>
                  <a:pt x="4608" y="1740"/>
                </a:lnTo>
                <a:lnTo>
                  <a:pt x="4605" y="1744"/>
                </a:lnTo>
                <a:lnTo>
                  <a:pt x="4603" y="1751"/>
                </a:lnTo>
                <a:lnTo>
                  <a:pt x="4601" y="1753"/>
                </a:lnTo>
                <a:lnTo>
                  <a:pt x="4603" y="1753"/>
                </a:lnTo>
                <a:lnTo>
                  <a:pt x="4605" y="1751"/>
                </a:lnTo>
                <a:lnTo>
                  <a:pt x="4608" y="1751"/>
                </a:lnTo>
                <a:lnTo>
                  <a:pt x="4612" y="1753"/>
                </a:lnTo>
                <a:lnTo>
                  <a:pt x="4614" y="1751"/>
                </a:lnTo>
                <a:lnTo>
                  <a:pt x="4616" y="1749"/>
                </a:lnTo>
                <a:lnTo>
                  <a:pt x="4618" y="1747"/>
                </a:lnTo>
                <a:lnTo>
                  <a:pt x="4620" y="1744"/>
                </a:lnTo>
                <a:close/>
                <a:moveTo>
                  <a:pt x="4591" y="1837"/>
                </a:moveTo>
                <a:lnTo>
                  <a:pt x="4591" y="1837"/>
                </a:lnTo>
                <a:lnTo>
                  <a:pt x="4591" y="1837"/>
                </a:lnTo>
                <a:lnTo>
                  <a:pt x="4591" y="1837"/>
                </a:lnTo>
                <a:lnTo>
                  <a:pt x="4589" y="1837"/>
                </a:lnTo>
                <a:lnTo>
                  <a:pt x="4589" y="1835"/>
                </a:lnTo>
                <a:lnTo>
                  <a:pt x="4589" y="1835"/>
                </a:lnTo>
                <a:lnTo>
                  <a:pt x="4589" y="1832"/>
                </a:lnTo>
                <a:lnTo>
                  <a:pt x="4591" y="1832"/>
                </a:lnTo>
                <a:lnTo>
                  <a:pt x="4591" y="1832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91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30"/>
                </a:lnTo>
                <a:lnTo>
                  <a:pt x="4589" y="1828"/>
                </a:lnTo>
                <a:lnTo>
                  <a:pt x="4587" y="1828"/>
                </a:lnTo>
                <a:lnTo>
                  <a:pt x="4587" y="1828"/>
                </a:lnTo>
                <a:lnTo>
                  <a:pt x="4587" y="1830"/>
                </a:lnTo>
                <a:lnTo>
                  <a:pt x="4585" y="1830"/>
                </a:lnTo>
                <a:lnTo>
                  <a:pt x="4585" y="1835"/>
                </a:lnTo>
                <a:lnTo>
                  <a:pt x="4585" y="1835"/>
                </a:lnTo>
                <a:lnTo>
                  <a:pt x="4585" y="1837"/>
                </a:lnTo>
                <a:lnTo>
                  <a:pt x="4582" y="1837"/>
                </a:lnTo>
                <a:lnTo>
                  <a:pt x="4582" y="1837"/>
                </a:lnTo>
                <a:lnTo>
                  <a:pt x="4585" y="1837"/>
                </a:lnTo>
                <a:lnTo>
                  <a:pt x="4587" y="1837"/>
                </a:lnTo>
                <a:lnTo>
                  <a:pt x="4589" y="1837"/>
                </a:lnTo>
                <a:lnTo>
                  <a:pt x="4591" y="1837"/>
                </a:lnTo>
                <a:lnTo>
                  <a:pt x="4591" y="1837"/>
                </a:lnTo>
                <a:close/>
                <a:moveTo>
                  <a:pt x="4828" y="1998"/>
                </a:moveTo>
                <a:lnTo>
                  <a:pt x="4825" y="2000"/>
                </a:lnTo>
                <a:lnTo>
                  <a:pt x="4825" y="2002"/>
                </a:lnTo>
                <a:lnTo>
                  <a:pt x="4825" y="2002"/>
                </a:lnTo>
                <a:lnTo>
                  <a:pt x="4823" y="2004"/>
                </a:lnTo>
                <a:lnTo>
                  <a:pt x="4823" y="2006"/>
                </a:lnTo>
                <a:lnTo>
                  <a:pt x="4823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9"/>
                </a:lnTo>
                <a:lnTo>
                  <a:pt x="4825" y="2004"/>
                </a:lnTo>
                <a:lnTo>
                  <a:pt x="4830" y="1998"/>
                </a:lnTo>
                <a:lnTo>
                  <a:pt x="4830" y="1998"/>
                </a:lnTo>
                <a:lnTo>
                  <a:pt x="4828" y="1996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8" y="1994"/>
                </a:lnTo>
                <a:lnTo>
                  <a:pt x="4825" y="1994"/>
                </a:lnTo>
                <a:lnTo>
                  <a:pt x="4828" y="1994"/>
                </a:lnTo>
                <a:lnTo>
                  <a:pt x="4828" y="1996"/>
                </a:lnTo>
                <a:lnTo>
                  <a:pt x="4828" y="1998"/>
                </a:lnTo>
                <a:lnTo>
                  <a:pt x="4828" y="1998"/>
                </a:lnTo>
                <a:close/>
                <a:moveTo>
                  <a:pt x="4631" y="1868"/>
                </a:moveTo>
                <a:lnTo>
                  <a:pt x="4631" y="1868"/>
                </a:lnTo>
                <a:lnTo>
                  <a:pt x="4629" y="1870"/>
                </a:lnTo>
                <a:lnTo>
                  <a:pt x="4626" y="1870"/>
                </a:lnTo>
                <a:lnTo>
                  <a:pt x="4624" y="1870"/>
                </a:lnTo>
                <a:lnTo>
                  <a:pt x="4624" y="1872"/>
                </a:lnTo>
                <a:lnTo>
                  <a:pt x="4624" y="1872"/>
                </a:lnTo>
                <a:lnTo>
                  <a:pt x="4624" y="1874"/>
                </a:lnTo>
                <a:lnTo>
                  <a:pt x="4624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6" y="1872"/>
                </a:lnTo>
                <a:lnTo>
                  <a:pt x="4629" y="1872"/>
                </a:lnTo>
                <a:lnTo>
                  <a:pt x="4629" y="1870"/>
                </a:lnTo>
                <a:lnTo>
                  <a:pt x="4629" y="1870"/>
                </a:lnTo>
                <a:lnTo>
                  <a:pt x="4631" y="1870"/>
                </a:lnTo>
                <a:lnTo>
                  <a:pt x="4631" y="1868"/>
                </a:lnTo>
                <a:close/>
                <a:moveTo>
                  <a:pt x="4668" y="1778"/>
                </a:moveTo>
                <a:lnTo>
                  <a:pt x="4668" y="1776"/>
                </a:lnTo>
                <a:lnTo>
                  <a:pt x="4666" y="1776"/>
                </a:lnTo>
                <a:lnTo>
                  <a:pt x="4666" y="1776"/>
                </a:lnTo>
                <a:lnTo>
                  <a:pt x="4666" y="1778"/>
                </a:lnTo>
                <a:lnTo>
                  <a:pt x="4668" y="1778"/>
                </a:lnTo>
                <a:close/>
                <a:moveTo>
                  <a:pt x="4668" y="1786"/>
                </a:moveTo>
                <a:lnTo>
                  <a:pt x="4668" y="1786"/>
                </a:lnTo>
                <a:lnTo>
                  <a:pt x="4668" y="1784"/>
                </a:lnTo>
                <a:lnTo>
                  <a:pt x="4666" y="1784"/>
                </a:lnTo>
                <a:lnTo>
                  <a:pt x="4666" y="1784"/>
                </a:lnTo>
                <a:lnTo>
                  <a:pt x="4666" y="1786"/>
                </a:lnTo>
                <a:lnTo>
                  <a:pt x="4668" y="1786"/>
                </a:lnTo>
                <a:close/>
                <a:moveTo>
                  <a:pt x="4670" y="1778"/>
                </a:move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68" y="1778"/>
                </a:lnTo>
                <a:lnTo>
                  <a:pt x="4670" y="1778"/>
                </a:lnTo>
                <a:close/>
                <a:moveTo>
                  <a:pt x="4798" y="1975"/>
                </a:moveTo>
                <a:lnTo>
                  <a:pt x="4798" y="1975"/>
                </a:lnTo>
                <a:lnTo>
                  <a:pt x="4798" y="1975"/>
                </a:lnTo>
                <a:lnTo>
                  <a:pt x="4796" y="1975"/>
                </a:lnTo>
                <a:lnTo>
                  <a:pt x="4796" y="1975"/>
                </a:lnTo>
                <a:lnTo>
                  <a:pt x="4798" y="1979"/>
                </a:lnTo>
                <a:lnTo>
                  <a:pt x="4798" y="1979"/>
                </a:lnTo>
                <a:lnTo>
                  <a:pt x="4798" y="1979"/>
                </a:lnTo>
                <a:lnTo>
                  <a:pt x="4800" y="1977"/>
                </a:lnTo>
                <a:lnTo>
                  <a:pt x="4798" y="1977"/>
                </a:lnTo>
                <a:lnTo>
                  <a:pt x="4798" y="1977"/>
                </a:lnTo>
                <a:lnTo>
                  <a:pt x="4798" y="1975"/>
                </a:lnTo>
                <a:lnTo>
                  <a:pt x="4798" y="1975"/>
                </a:lnTo>
                <a:close/>
                <a:moveTo>
                  <a:pt x="4746" y="937"/>
                </a:moveTo>
                <a:lnTo>
                  <a:pt x="4746" y="937"/>
                </a:lnTo>
                <a:lnTo>
                  <a:pt x="4744" y="939"/>
                </a:lnTo>
                <a:lnTo>
                  <a:pt x="4742" y="941"/>
                </a:lnTo>
                <a:lnTo>
                  <a:pt x="4740" y="941"/>
                </a:lnTo>
                <a:lnTo>
                  <a:pt x="4740" y="944"/>
                </a:lnTo>
                <a:lnTo>
                  <a:pt x="4737" y="946"/>
                </a:lnTo>
                <a:lnTo>
                  <a:pt x="4735" y="946"/>
                </a:lnTo>
                <a:lnTo>
                  <a:pt x="4735" y="948"/>
                </a:lnTo>
                <a:lnTo>
                  <a:pt x="4740" y="946"/>
                </a:lnTo>
                <a:lnTo>
                  <a:pt x="4740" y="946"/>
                </a:lnTo>
                <a:lnTo>
                  <a:pt x="4742" y="944"/>
                </a:lnTo>
                <a:lnTo>
                  <a:pt x="4746" y="941"/>
                </a:lnTo>
                <a:lnTo>
                  <a:pt x="4746" y="939"/>
                </a:lnTo>
                <a:lnTo>
                  <a:pt x="4746" y="939"/>
                </a:lnTo>
                <a:lnTo>
                  <a:pt x="4746" y="939"/>
                </a:lnTo>
                <a:lnTo>
                  <a:pt x="4748" y="939"/>
                </a:lnTo>
                <a:lnTo>
                  <a:pt x="4750" y="937"/>
                </a:lnTo>
                <a:lnTo>
                  <a:pt x="4752" y="937"/>
                </a:lnTo>
                <a:lnTo>
                  <a:pt x="4756" y="933"/>
                </a:lnTo>
                <a:lnTo>
                  <a:pt x="4758" y="933"/>
                </a:lnTo>
                <a:lnTo>
                  <a:pt x="4761" y="933"/>
                </a:lnTo>
                <a:lnTo>
                  <a:pt x="4763" y="933"/>
                </a:lnTo>
                <a:lnTo>
                  <a:pt x="4765" y="931"/>
                </a:lnTo>
                <a:lnTo>
                  <a:pt x="4763" y="931"/>
                </a:lnTo>
                <a:lnTo>
                  <a:pt x="4765" y="929"/>
                </a:lnTo>
                <a:lnTo>
                  <a:pt x="4765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3" y="929"/>
                </a:lnTo>
                <a:lnTo>
                  <a:pt x="4761" y="929"/>
                </a:lnTo>
                <a:lnTo>
                  <a:pt x="4756" y="933"/>
                </a:lnTo>
                <a:lnTo>
                  <a:pt x="4754" y="933"/>
                </a:lnTo>
                <a:lnTo>
                  <a:pt x="4752" y="933"/>
                </a:lnTo>
                <a:lnTo>
                  <a:pt x="4752" y="931"/>
                </a:lnTo>
                <a:lnTo>
                  <a:pt x="4750" y="931"/>
                </a:lnTo>
                <a:lnTo>
                  <a:pt x="4750" y="933"/>
                </a:lnTo>
                <a:lnTo>
                  <a:pt x="4750" y="933"/>
                </a:lnTo>
                <a:lnTo>
                  <a:pt x="4748" y="935"/>
                </a:lnTo>
                <a:lnTo>
                  <a:pt x="4746" y="937"/>
                </a:lnTo>
                <a:close/>
                <a:moveTo>
                  <a:pt x="4662" y="799"/>
                </a:moveTo>
                <a:lnTo>
                  <a:pt x="4662" y="801"/>
                </a:lnTo>
                <a:lnTo>
                  <a:pt x="4660" y="801"/>
                </a:lnTo>
                <a:lnTo>
                  <a:pt x="4660" y="803"/>
                </a:lnTo>
                <a:lnTo>
                  <a:pt x="4660" y="809"/>
                </a:lnTo>
                <a:lnTo>
                  <a:pt x="4660" y="811"/>
                </a:lnTo>
                <a:lnTo>
                  <a:pt x="4662" y="814"/>
                </a:lnTo>
                <a:lnTo>
                  <a:pt x="4662" y="814"/>
                </a:lnTo>
                <a:lnTo>
                  <a:pt x="4660" y="814"/>
                </a:lnTo>
                <a:lnTo>
                  <a:pt x="4662" y="816"/>
                </a:lnTo>
                <a:lnTo>
                  <a:pt x="4662" y="816"/>
                </a:lnTo>
                <a:lnTo>
                  <a:pt x="4664" y="818"/>
                </a:lnTo>
                <a:lnTo>
                  <a:pt x="4666" y="820"/>
                </a:lnTo>
                <a:lnTo>
                  <a:pt x="4668" y="824"/>
                </a:lnTo>
                <a:lnTo>
                  <a:pt x="4668" y="828"/>
                </a:lnTo>
                <a:lnTo>
                  <a:pt x="4666" y="830"/>
                </a:lnTo>
                <a:lnTo>
                  <a:pt x="4666" y="832"/>
                </a:lnTo>
                <a:lnTo>
                  <a:pt x="4666" y="835"/>
                </a:lnTo>
                <a:lnTo>
                  <a:pt x="4666" y="837"/>
                </a:lnTo>
                <a:lnTo>
                  <a:pt x="4666" y="841"/>
                </a:lnTo>
                <a:lnTo>
                  <a:pt x="4666" y="843"/>
                </a:lnTo>
                <a:lnTo>
                  <a:pt x="4666" y="856"/>
                </a:lnTo>
                <a:lnTo>
                  <a:pt x="4666" y="858"/>
                </a:lnTo>
                <a:lnTo>
                  <a:pt x="4666" y="860"/>
                </a:lnTo>
                <a:lnTo>
                  <a:pt x="4664" y="864"/>
                </a:lnTo>
                <a:lnTo>
                  <a:pt x="4664" y="866"/>
                </a:lnTo>
                <a:lnTo>
                  <a:pt x="4662" y="870"/>
                </a:lnTo>
                <a:lnTo>
                  <a:pt x="4662" y="870"/>
                </a:lnTo>
                <a:lnTo>
                  <a:pt x="4664" y="872"/>
                </a:lnTo>
                <a:lnTo>
                  <a:pt x="4666" y="874"/>
                </a:lnTo>
                <a:lnTo>
                  <a:pt x="4666" y="879"/>
                </a:lnTo>
                <a:lnTo>
                  <a:pt x="4668" y="883"/>
                </a:lnTo>
                <a:lnTo>
                  <a:pt x="4666" y="885"/>
                </a:lnTo>
                <a:lnTo>
                  <a:pt x="4666" y="887"/>
                </a:lnTo>
                <a:lnTo>
                  <a:pt x="4664" y="889"/>
                </a:lnTo>
                <a:lnTo>
                  <a:pt x="4664" y="891"/>
                </a:lnTo>
                <a:lnTo>
                  <a:pt x="4664" y="893"/>
                </a:lnTo>
                <a:lnTo>
                  <a:pt x="4664" y="895"/>
                </a:lnTo>
                <a:lnTo>
                  <a:pt x="4664" y="897"/>
                </a:lnTo>
                <a:lnTo>
                  <a:pt x="4666" y="900"/>
                </a:lnTo>
                <a:lnTo>
                  <a:pt x="4664" y="902"/>
                </a:lnTo>
                <a:lnTo>
                  <a:pt x="4662" y="908"/>
                </a:lnTo>
                <a:lnTo>
                  <a:pt x="4662" y="912"/>
                </a:lnTo>
                <a:lnTo>
                  <a:pt x="4664" y="916"/>
                </a:lnTo>
                <a:lnTo>
                  <a:pt x="4664" y="918"/>
                </a:lnTo>
                <a:lnTo>
                  <a:pt x="4664" y="921"/>
                </a:lnTo>
                <a:lnTo>
                  <a:pt x="4664" y="921"/>
                </a:lnTo>
                <a:lnTo>
                  <a:pt x="4666" y="923"/>
                </a:lnTo>
                <a:lnTo>
                  <a:pt x="4666" y="921"/>
                </a:lnTo>
                <a:lnTo>
                  <a:pt x="4668" y="918"/>
                </a:lnTo>
                <a:lnTo>
                  <a:pt x="4668" y="914"/>
                </a:lnTo>
                <a:lnTo>
                  <a:pt x="4670" y="912"/>
                </a:lnTo>
                <a:lnTo>
                  <a:pt x="4670" y="910"/>
                </a:lnTo>
                <a:lnTo>
                  <a:pt x="4673" y="908"/>
                </a:lnTo>
                <a:lnTo>
                  <a:pt x="4673" y="908"/>
                </a:lnTo>
                <a:lnTo>
                  <a:pt x="4675" y="908"/>
                </a:lnTo>
                <a:lnTo>
                  <a:pt x="4675" y="908"/>
                </a:lnTo>
                <a:lnTo>
                  <a:pt x="4677" y="908"/>
                </a:lnTo>
                <a:lnTo>
                  <a:pt x="4677" y="908"/>
                </a:lnTo>
                <a:lnTo>
                  <a:pt x="4677" y="910"/>
                </a:lnTo>
                <a:lnTo>
                  <a:pt x="4681" y="910"/>
                </a:lnTo>
                <a:lnTo>
                  <a:pt x="4683" y="910"/>
                </a:lnTo>
                <a:lnTo>
                  <a:pt x="4685" y="912"/>
                </a:lnTo>
                <a:lnTo>
                  <a:pt x="4685" y="914"/>
                </a:lnTo>
                <a:lnTo>
                  <a:pt x="4685" y="916"/>
                </a:lnTo>
                <a:lnTo>
                  <a:pt x="4685" y="921"/>
                </a:lnTo>
                <a:lnTo>
                  <a:pt x="4685" y="918"/>
                </a:lnTo>
                <a:lnTo>
                  <a:pt x="4687" y="918"/>
                </a:lnTo>
                <a:lnTo>
                  <a:pt x="4687" y="916"/>
                </a:lnTo>
                <a:lnTo>
                  <a:pt x="4687" y="916"/>
                </a:lnTo>
                <a:lnTo>
                  <a:pt x="4687" y="914"/>
                </a:lnTo>
                <a:lnTo>
                  <a:pt x="4687" y="912"/>
                </a:lnTo>
                <a:lnTo>
                  <a:pt x="4687" y="910"/>
                </a:lnTo>
                <a:lnTo>
                  <a:pt x="4687" y="906"/>
                </a:lnTo>
                <a:lnTo>
                  <a:pt x="4685" y="906"/>
                </a:lnTo>
                <a:lnTo>
                  <a:pt x="4685" y="906"/>
                </a:lnTo>
                <a:lnTo>
                  <a:pt x="4683" y="906"/>
                </a:lnTo>
                <a:lnTo>
                  <a:pt x="4683" y="906"/>
                </a:lnTo>
                <a:lnTo>
                  <a:pt x="4681" y="906"/>
                </a:lnTo>
                <a:lnTo>
                  <a:pt x="4681" y="902"/>
                </a:lnTo>
                <a:lnTo>
                  <a:pt x="4679" y="897"/>
                </a:lnTo>
                <a:lnTo>
                  <a:pt x="4679" y="895"/>
                </a:lnTo>
                <a:lnTo>
                  <a:pt x="4679" y="895"/>
                </a:lnTo>
                <a:lnTo>
                  <a:pt x="4677" y="895"/>
                </a:lnTo>
                <a:lnTo>
                  <a:pt x="4677" y="895"/>
                </a:lnTo>
                <a:lnTo>
                  <a:pt x="4677" y="893"/>
                </a:lnTo>
                <a:lnTo>
                  <a:pt x="4675" y="893"/>
                </a:lnTo>
                <a:lnTo>
                  <a:pt x="4673" y="889"/>
                </a:lnTo>
                <a:lnTo>
                  <a:pt x="4673" y="889"/>
                </a:lnTo>
                <a:lnTo>
                  <a:pt x="4673" y="887"/>
                </a:lnTo>
                <a:lnTo>
                  <a:pt x="4673" y="883"/>
                </a:lnTo>
                <a:lnTo>
                  <a:pt x="4675" y="879"/>
                </a:lnTo>
                <a:lnTo>
                  <a:pt x="4679" y="866"/>
                </a:lnTo>
                <a:lnTo>
                  <a:pt x="4679" y="864"/>
                </a:lnTo>
                <a:lnTo>
                  <a:pt x="4681" y="862"/>
                </a:lnTo>
                <a:lnTo>
                  <a:pt x="4683" y="860"/>
                </a:lnTo>
                <a:lnTo>
                  <a:pt x="4685" y="860"/>
                </a:lnTo>
                <a:lnTo>
                  <a:pt x="4689" y="860"/>
                </a:lnTo>
                <a:lnTo>
                  <a:pt x="4691" y="860"/>
                </a:lnTo>
                <a:lnTo>
                  <a:pt x="4693" y="860"/>
                </a:lnTo>
                <a:lnTo>
                  <a:pt x="4696" y="862"/>
                </a:lnTo>
                <a:lnTo>
                  <a:pt x="4696" y="862"/>
                </a:lnTo>
                <a:lnTo>
                  <a:pt x="4698" y="864"/>
                </a:lnTo>
                <a:lnTo>
                  <a:pt x="4700" y="866"/>
                </a:lnTo>
                <a:lnTo>
                  <a:pt x="4702" y="868"/>
                </a:lnTo>
                <a:lnTo>
                  <a:pt x="4702" y="868"/>
                </a:lnTo>
                <a:lnTo>
                  <a:pt x="4704" y="872"/>
                </a:lnTo>
                <a:lnTo>
                  <a:pt x="4704" y="872"/>
                </a:lnTo>
                <a:lnTo>
                  <a:pt x="4704" y="868"/>
                </a:lnTo>
                <a:lnTo>
                  <a:pt x="4704" y="868"/>
                </a:lnTo>
                <a:lnTo>
                  <a:pt x="4702" y="866"/>
                </a:lnTo>
                <a:lnTo>
                  <a:pt x="4700" y="864"/>
                </a:lnTo>
                <a:lnTo>
                  <a:pt x="4700" y="862"/>
                </a:lnTo>
                <a:lnTo>
                  <a:pt x="4698" y="860"/>
                </a:lnTo>
                <a:lnTo>
                  <a:pt x="4698" y="858"/>
                </a:lnTo>
                <a:lnTo>
                  <a:pt x="4698" y="856"/>
                </a:lnTo>
                <a:lnTo>
                  <a:pt x="4696" y="853"/>
                </a:lnTo>
                <a:lnTo>
                  <a:pt x="4696" y="849"/>
                </a:lnTo>
                <a:lnTo>
                  <a:pt x="4691" y="841"/>
                </a:lnTo>
                <a:lnTo>
                  <a:pt x="4689" y="837"/>
                </a:lnTo>
                <a:lnTo>
                  <a:pt x="4687" y="824"/>
                </a:lnTo>
                <a:lnTo>
                  <a:pt x="4687" y="822"/>
                </a:lnTo>
                <a:lnTo>
                  <a:pt x="4687" y="822"/>
                </a:lnTo>
                <a:lnTo>
                  <a:pt x="4685" y="820"/>
                </a:lnTo>
                <a:lnTo>
                  <a:pt x="4685" y="820"/>
                </a:lnTo>
                <a:lnTo>
                  <a:pt x="4685" y="818"/>
                </a:lnTo>
                <a:lnTo>
                  <a:pt x="4683" y="818"/>
                </a:lnTo>
                <a:lnTo>
                  <a:pt x="4683" y="816"/>
                </a:lnTo>
                <a:lnTo>
                  <a:pt x="4683" y="814"/>
                </a:lnTo>
                <a:lnTo>
                  <a:pt x="4683" y="811"/>
                </a:lnTo>
                <a:lnTo>
                  <a:pt x="4683" y="809"/>
                </a:lnTo>
                <a:lnTo>
                  <a:pt x="4681" y="807"/>
                </a:lnTo>
                <a:lnTo>
                  <a:pt x="4681" y="803"/>
                </a:lnTo>
                <a:lnTo>
                  <a:pt x="4683" y="801"/>
                </a:lnTo>
                <a:lnTo>
                  <a:pt x="4683" y="799"/>
                </a:lnTo>
                <a:lnTo>
                  <a:pt x="4683" y="799"/>
                </a:lnTo>
                <a:lnTo>
                  <a:pt x="4685" y="797"/>
                </a:lnTo>
                <a:lnTo>
                  <a:pt x="4685" y="795"/>
                </a:lnTo>
                <a:lnTo>
                  <a:pt x="4685" y="791"/>
                </a:lnTo>
                <a:lnTo>
                  <a:pt x="4683" y="786"/>
                </a:lnTo>
                <a:lnTo>
                  <a:pt x="4683" y="786"/>
                </a:lnTo>
                <a:lnTo>
                  <a:pt x="4683" y="784"/>
                </a:lnTo>
                <a:lnTo>
                  <a:pt x="4681" y="780"/>
                </a:lnTo>
                <a:lnTo>
                  <a:pt x="4679" y="774"/>
                </a:lnTo>
                <a:lnTo>
                  <a:pt x="4679" y="774"/>
                </a:lnTo>
                <a:lnTo>
                  <a:pt x="4679" y="772"/>
                </a:lnTo>
                <a:lnTo>
                  <a:pt x="4679" y="772"/>
                </a:lnTo>
                <a:lnTo>
                  <a:pt x="4679" y="770"/>
                </a:lnTo>
                <a:lnTo>
                  <a:pt x="4679" y="767"/>
                </a:lnTo>
                <a:lnTo>
                  <a:pt x="4679" y="767"/>
                </a:lnTo>
                <a:lnTo>
                  <a:pt x="4677" y="763"/>
                </a:lnTo>
                <a:lnTo>
                  <a:pt x="4675" y="761"/>
                </a:lnTo>
                <a:lnTo>
                  <a:pt x="4675" y="763"/>
                </a:lnTo>
                <a:lnTo>
                  <a:pt x="4675" y="763"/>
                </a:lnTo>
                <a:lnTo>
                  <a:pt x="4673" y="765"/>
                </a:lnTo>
                <a:lnTo>
                  <a:pt x="4670" y="765"/>
                </a:lnTo>
                <a:lnTo>
                  <a:pt x="4673" y="767"/>
                </a:lnTo>
                <a:lnTo>
                  <a:pt x="4675" y="772"/>
                </a:lnTo>
                <a:lnTo>
                  <a:pt x="4675" y="772"/>
                </a:lnTo>
                <a:lnTo>
                  <a:pt x="4675" y="774"/>
                </a:lnTo>
                <a:lnTo>
                  <a:pt x="4675" y="776"/>
                </a:lnTo>
                <a:lnTo>
                  <a:pt x="4675" y="776"/>
                </a:lnTo>
                <a:lnTo>
                  <a:pt x="4675" y="776"/>
                </a:lnTo>
                <a:lnTo>
                  <a:pt x="4673" y="776"/>
                </a:lnTo>
                <a:lnTo>
                  <a:pt x="4673" y="778"/>
                </a:lnTo>
                <a:lnTo>
                  <a:pt x="4673" y="780"/>
                </a:lnTo>
                <a:lnTo>
                  <a:pt x="4673" y="780"/>
                </a:lnTo>
                <a:lnTo>
                  <a:pt x="4670" y="782"/>
                </a:lnTo>
                <a:lnTo>
                  <a:pt x="4670" y="782"/>
                </a:lnTo>
                <a:lnTo>
                  <a:pt x="4670" y="782"/>
                </a:lnTo>
                <a:lnTo>
                  <a:pt x="4668" y="780"/>
                </a:lnTo>
                <a:lnTo>
                  <a:pt x="4666" y="780"/>
                </a:lnTo>
                <a:lnTo>
                  <a:pt x="4664" y="780"/>
                </a:lnTo>
                <a:lnTo>
                  <a:pt x="4662" y="782"/>
                </a:lnTo>
                <a:lnTo>
                  <a:pt x="4662" y="782"/>
                </a:lnTo>
                <a:lnTo>
                  <a:pt x="4662" y="786"/>
                </a:lnTo>
                <a:lnTo>
                  <a:pt x="4662" y="788"/>
                </a:lnTo>
                <a:lnTo>
                  <a:pt x="4662" y="793"/>
                </a:lnTo>
                <a:lnTo>
                  <a:pt x="4662" y="799"/>
                </a:lnTo>
                <a:close/>
                <a:moveTo>
                  <a:pt x="4731" y="1663"/>
                </a:moveTo>
                <a:lnTo>
                  <a:pt x="4731" y="1663"/>
                </a:lnTo>
                <a:lnTo>
                  <a:pt x="4731" y="1663"/>
                </a:lnTo>
                <a:lnTo>
                  <a:pt x="4731" y="1663"/>
                </a:lnTo>
                <a:lnTo>
                  <a:pt x="4733" y="1663"/>
                </a:lnTo>
                <a:lnTo>
                  <a:pt x="4733" y="1663"/>
                </a:lnTo>
                <a:lnTo>
                  <a:pt x="4735" y="1663"/>
                </a:lnTo>
                <a:lnTo>
                  <a:pt x="4737" y="1663"/>
                </a:lnTo>
                <a:lnTo>
                  <a:pt x="4740" y="1663"/>
                </a:lnTo>
                <a:lnTo>
                  <a:pt x="4740" y="1663"/>
                </a:lnTo>
                <a:lnTo>
                  <a:pt x="4742" y="1661"/>
                </a:lnTo>
                <a:lnTo>
                  <a:pt x="4742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44" y="1661"/>
                </a:lnTo>
                <a:lnTo>
                  <a:pt x="4737" y="1658"/>
                </a:lnTo>
                <a:lnTo>
                  <a:pt x="4735" y="1658"/>
                </a:lnTo>
                <a:lnTo>
                  <a:pt x="4733" y="1661"/>
                </a:lnTo>
                <a:lnTo>
                  <a:pt x="4733" y="1658"/>
                </a:lnTo>
                <a:lnTo>
                  <a:pt x="4731" y="1661"/>
                </a:lnTo>
                <a:lnTo>
                  <a:pt x="4731" y="1661"/>
                </a:lnTo>
                <a:lnTo>
                  <a:pt x="4731" y="1663"/>
                </a:lnTo>
                <a:lnTo>
                  <a:pt x="4731" y="1663"/>
                </a:lnTo>
                <a:close/>
                <a:moveTo>
                  <a:pt x="4790" y="667"/>
                </a:moveTo>
                <a:lnTo>
                  <a:pt x="4792" y="667"/>
                </a:lnTo>
                <a:lnTo>
                  <a:pt x="4792" y="665"/>
                </a:lnTo>
                <a:lnTo>
                  <a:pt x="4790" y="665"/>
                </a:lnTo>
                <a:lnTo>
                  <a:pt x="4790" y="667"/>
                </a:lnTo>
                <a:lnTo>
                  <a:pt x="4788" y="667"/>
                </a:lnTo>
                <a:lnTo>
                  <a:pt x="4788" y="667"/>
                </a:lnTo>
                <a:lnTo>
                  <a:pt x="4788" y="669"/>
                </a:lnTo>
                <a:lnTo>
                  <a:pt x="4790" y="667"/>
                </a:lnTo>
                <a:close/>
                <a:moveTo>
                  <a:pt x="4784" y="1665"/>
                </a:moveTo>
                <a:lnTo>
                  <a:pt x="4781" y="1665"/>
                </a:lnTo>
                <a:lnTo>
                  <a:pt x="4779" y="1667"/>
                </a:lnTo>
                <a:lnTo>
                  <a:pt x="4781" y="1667"/>
                </a:lnTo>
                <a:lnTo>
                  <a:pt x="4781" y="1667"/>
                </a:lnTo>
                <a:lnTo>
                  <a:pt x="4781" y="1669"/>
                </a:lnTo>
                <a:lnTo>
                  <a:pt x="4784" y="1669"/>
                </a:lnTo>
                <a:lnTo>
                  <a:pt x="4784" y="1669"/>
                </a:lnTo>
                <a:lnTo>
                  <a:pt x="4788" y="1669"/>
                </a:lnTo>
                <a:lnTo>
                  <a:pt x="4788" y="1669"/>
                </a:lnTo>
                <a:lnTo>
                  <a:pt x="4788" y="1667"/>
                </a:lnTo>
                <a:lnTo>
                  <a:pt x="4788" y="1667"/>
                </a:lnTo>
                <a:lnTo>
                  <a:pt x="4788" y="1667"/>
                </a:lnTo>
                <a:lnTo>
                  <a:pt x="4784" y="1665"/>
                </a:lnTo>
                <a:close/>
                <a:moveTo>
                  <a:pt x="4786" y="916"/>
                </a:moveTo>
                <a:lnTo>
                  <a:pt x="4779" y="921"/>
                </a:lnTo>
                <a:lnTo>
                  <a:pt x="4777" y="923"/>
                </a:lnTo>
                <a:lnTo>
                  <a:pt x="4775" y="923"/>
                </a:lnTo>
                <a:lnTo>
                  <a:pt x="4773" y="927"/>
                </a:lnTo>
                <a:lnTo>
                  <a:pt x="4773" y="927"/>
                </a:lnTo>
                <a:lnTo>
                  <a:pt x="4777" y="927"/>
                </a:lnTo>
                <a:lnTo>
                  <a:pt x="4779" y="925"/>
                </a:lnTo>
                <a:lnTo>
                  <a:pt x="4779" y="923"/>
                </a:lnTo>
                <a:lnTo>
                  <a:pt x="4781" y="923"/>
                </a:lnTo>
                <a:lnTo>
                  <a:pt x="4784" y="921"/>
                </a:lnTo>
                <a:lnTo>
                  <a:pt x="4784" y="921"/>
                </a:lnTo>
                <a:lnTo>
                  <a:pt x="4788" y="916"/>
                </a:lnTo>
                <a:lnTo>
                  <a:pt x="4786" y="916"/>
                </a:lnTo>
                <a:lnTo>
                  <a:pt x="4786" y="916"/>
                </a:lnTo>
                <a:close/>
                <a:moveTo>
                  <a:pt x="4641" y="975"/>
                </a:moveTo>
                <a:lnTo>
                  <a:pt x="4639" y="977"/>
                </a:lnTo>
                <a:lnTo>
                  <a:pt x="4637" y="977"/>
                </a:lnTo>
                <a:lnTo>
                  <a:pt x="4637" y="979"/>
                </a:lnTo>
                <a:lnTo>
                  <a:pt x="4635" y="979"/>
                </a:lnTo>
                <a:lnTo>
                  <a:pt x="4635" y="979"/>
                </a:lnTo>
                <a:lnTo>
                  <a:pt x="4635" y="981"/>
                </a:lnTo>
                <a:lnTo>
                  <a:pt x="4633" y="983"/>
                </a:lnTo>
                <a:lnTo>
                  <a:pt x="4633" y="983"/>
                </a:lnTo>
                <a:lnTo>
                  <a:pt x="4633" y="986"/>
                </a:lnTo>
                <a:lnTo>
                  <a:pt x="4635" y="988"/>
                </a:lnTo>
                <a:lnTo>
                  <a:pt x="4637" y="990"/>
                </a:lnTo>
                <a:lnTo>
                  <a:pt x="4637" y="990"/>
                </a:lnTo>
                <a:lnTo>
                  <a:pt x="4637" y="992"/>
                </a:lnTo>
                <a:lnTo>
                  <a:pt x="4637" y="994"/>
                </a:lnTo>
                <a:lnTo>
                  <a:pt x="4637" y="996"/>
                </a:lnTo>
                <a:lnTo>
                  <a:pt x="4635" y="998"/>
                </a:lnTo>
                <a:lnTo>
                  <a:pt x="4637" y="998"/>
                </a:lnTo>
                <a:lnTo>
                  <a:pt x="4637" y="1000"/>
                </a:lnTo>
                <a:lnTo>
                  <a:pt x="4637" y="1000"/>
                </a:lnTo>
                <a:lnTo>
                  <a:pt x="4639" y="1000"/>
                </a:lnTo>
                <a:lnTo>
                  <a:pt x="4639" y="1000"/>
                </a:lnTo>
                <a:lnTo>
                  <a:pt x="4641" y="998"/>
                </a:lnTo>
                <a:lnTo>
                  <a:pt x="4643" y="998"/>
                </a:lnTo>
                <a:lnTo>
                  <a:pt x="4643" y="996"/>
                </a:lnTo>
                <a:lnTo>
                  <a:pt x="4645" y="994"/>
                </a:lnTo>
                <a:lnTo>
                  <a:pt x="4645" y="994"/>
                </a:lnTo>
                <a:lnTo>
                  <a:pt x="4647" y="994"/>
                </a:lnTo>
                <a:lnTo>
                  <a:pt x="4649" y="994"/>
                </a:lnTo>
                <a:lnTo>
                  <a:pt x="4649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52" y="994"/>
                </a:lnTo>
                <a:lnTo>
                  <a:pt x="4649" y="992"/>
                </a:lnTo>
                <a:lnTo>
                  <a:pt x="4647" y="988"/>
                </a:lnTo>
                <a:lnTo>
                  <a:pt x="4645" y="988"/>
                </a:lnTo>
                <a:lnTo>
                  <a:pt x="4645" y="988"/>
                </a:lnTo>
                <a:lnTo>
                  <a:pt x="4643" y="988"/>
                </a:lnTo>
                <a:lnTo>
                  <a:pt x="4641" y="988"/>
                </a:lnTo>
                <a:lnTo>
                  <a:pt x="4641" y="986"/>
                </a:lnTo>
                <a:lnTo>
                  <a:pt x="4641" y="986"/>
                </a:lnTo>
                <a:lnTo>
                  <a:pt x="4641" y="983"/>
                </a:lnTo>
                <a:lnTo>
                  <a:pt x="4641" y="983"/>
                </a:lnTo>
                <a:lnTo>
                  <a:pt x="4641" y="981"/>
                </a:lnTo>
                <a:lnTo>
                  <a:pt x="4643" y="981"/>
                </a:lnTo>
                <a:lnTo>
                  <a:pt x="4643" y="981"/>
                </a:lnTo>
                <a:lnTo>
                  <a:pt x="4645" y="981"/>
                </a:lnTo>
                <a:lnTo>
                  <a:pt x="4645" y="981"/>
                </a:lnTo>
                <a:lnTo>
                  <a:pt x="4647" y="981"/>
                </a:lnTo>
                <a:lnTo>
                  <a:pt x="4649" y="983"/>
                </a:lnTo>
                <a:lnTo>
                  <a:pt x="4649" y="986"/>
                </a:lnTo>
                <a:lnTo>
                  <a:pt x="4656" y="981"/>
                </a:lnTo>
                <a:lnTo>
                  <a:pt x="4662" y="981"/>
                </a:lnTo>
                <a:lnTo>
                  <a:pt x="4666" y="981"/>
                </a:lnTo>
                <a:lnTo>
                  <a:pt x="4673" y="986"/>
                </a:lnTo>
                <a:lnTo>
                  <a:pt x="4679" y="988"/>
                </a:lnTo>
                <a:lnTo>
                  <a:pt x="4681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3" y="990"/>
                </a:lnTo>
                <a:lnTo>
                  <a:pt x="4685" y="988"/>
                </a:lnTo>
                <a:lnTo>
                  <a:pt x="4685" y="988"/>
                </a:lnTo>
                <a:lnTo>
                  <a:pt x="4685" y="986"/>
                </a:lnTo>
                <a:lnTo>
                  <a:pt x="4685" y="983"/>
                </a:lnTo>
                <a:lnTo>
                  <a:pt x="4687" y="979"/>
                </a:lnTo>
                <a:lnTo>
                  <a:pt x="4691" y="977"/>
                </a:lnTo>
                <a:lnTo>
                  <a:pt x="4693" y="975"/>
                </a:lnTo>
                <a:lnTo>
                  <a:pt x="4698" y="973"/>
                </a:lnTo>
                <a:lnTo>
                  <a:pt x="4698" y="973"/>
                </a:lnTo>
                <a:lnTo>
                  <a:pt x="4702" y="975"/>
                </a:lnTo>
                <a:lnTo>
                  <a:pt x="4704" y="975"/>
                </a:lnTo>
                <a:lnTo>
                  <a:pt x="4706" y="973"/>
                </a:lnTo>
                <a:lnTo>
                  <a:pt x="4708" y="973"/>
                </a:lnTo>
                <a:lnTo>
                  <a:pt x="4708" y="973"/>
                </a:lnTo>
                <a:lnTo>
                  <a:pt x="4710" y="971"/>
                </a:lnTo>
                <a:lnTo>
                  <a:pt x="4712" y="971"/>
                </a:lnTo>
                <a:lnTo>
                  <a:pt x="4712" y="971"/>
                </a:lnTo>
                <a:lnTo>
                  <a:pt x="4714" y="971"/>
                </a:lnTo>
                <a:lnTo>
                  <a:pt x="4717" y="971"/>
                </a:lnTo>
                <a:lnTo>
                  <a:pt x="4717" y="969"/>
                </a:lnTo>
                <a:lnTo>
                  <a:pt x="4717" y="969"/>
                </a:lnTo>
                <a:lnTo>
                  <a:pt x="4719" y="967"/>
                </a:lnTo>
                <a:lnTo>
                  <a:pt x="4721" y="967"/>
                </a:lnTo>
                <a:lnTo>
                  <a:pt x="4719" y="967"/>
                </a:lnTo>
                <a:lnTo>
                  <a:pt x="4719" y="967"/>
                </a:lnTo>
                <a:lnTo>
                  <a:pt x="4717" y="967"/>
                </a:lnTo>
                <a:lnTo>
                  <a:pt x="4714" y="969"/>
                </a:lnTo>
                <a:lnTo>
                  <a:pt x="4714" y="969"/>
                </a:lnTo>
                <a:lnTo>
                  <a:pt x="4712" y="969"/>
                </a:lnTo>
                <a:lnTo>
                  <a:pt x="4712" y="965"/>
                </a:lnTo>
                <a:lnTo>
                  <a:pt x="4712" y="962"/>
                </a:lnTo>
                <a:lnTo>
                  <a:pt x="4710" y="962"/>
                </a:lnTo>
                <a:lnTo>
                  <a:pt x="4710" y="960"/>
                </a:lnTo>
                <a:lnTo>
                  <a:pt x="4710" y="958"/>
                </a:lnTo>
                <a:lnTo>
                  <a:pt x="4712" y="954"/>
                </a:lnTo>
                <a:lnTo>
                  <a:pt x="4714" y="952"/>
                </a:lnTo>
                <a:lnTo>
                  <a:pt x="4714" y="950"/>
                </a:lnTo>
                <a:lnTo>
                  <a:pt x="4714" y="950"/>
                </a:lnTo>
                <a:lnTo>
                  <a:pt x="4712" y="950"/>
                </a:lnTo>
                <a:lnTo>
                  <a:pt x="4710" y="952"/>
                </a:lnTo>
                <a:lnTo>
                  <a:pt x="4706" y="956"/>
                </a:lnTo>
                <a:lnTo>
                  <a:pt x="4706" y="956"/>
                </a:lnTo>
                <a:lnTo>
                  <a:pt x="4704" y="956"/>
                </a:lnTo>
                <a:lnTo>
                  <a:pt x="4702" y="956"/>
                </a:lnTo>
                <a:lnTo>
                  <a:pt x="4702" y="956"/>
                </a:lnTo>
                <a:lnTo>
                  <a:pt x="4696" y="954"/>
                </a:lnTo>
                <a:lnTo>
                  <a:pt x="4693" y="954"/>
                </a:lnTo>
                <a:lnTo>
                  <a:pt x="4693" y="954"/>
                </a:lnTo>
                <a:lnTo>
                  <a:pt x="4691" y="954"/>
                </a:lnTo>
                <a:lnTo>
                  <a:pt x="4691" y="954"/>
                </a:lnTo>
                <a:lnTo>
                  <a:pt x="4689" y="952"/>
                </a:lnTo>
                <a:lnTo>
                  <a:pt x="4687" y="950"/>
                </a:lnTo>
                <a:lnTo>
                  <a:pt x="4683" y="948"/>
                </a:lnTo>
                <a:lnTo>
                  <a:pt x="4681" y="946"/>
                </a:lnTo>
                <a:lnTo>
                  <a:pt x="4677" y="944"/>
                </a:lnTo>
                <a:lnTo>
                  <a:pt x="4675" y="941"/>
                </a:lnTo>
                <a:lnTo>
                  <a:pt x="4670" y="935"/>
                </a:lnTo>
                <a:lnTo>
                  <a:pt x="4668" y="933"/>
                </a:lnTo>
                <a:lnTo>
                  <a:pt x="4664" y="931"/>
                </a:lnTo>
                <a:lnTo>
                  <a:pt x="4664" y="929"/>
                </a:lnTo>
                <a:lnTo>
                  <a:pt x="4664" y="929"/>
                </a:lnTo>
                <a:lnTo>
                  <a:pt x="4664" y="929"/>
                </a:lnTo>
                <a:lnTo>
                  <a:pt x="4662" y="931"/>
                </a:lnTo>
                <a:lnTo>
                  <a:pt x="4662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1"/>
                </a:lnTo>
                <a:lnTo>
                  <a:pt x="4660" y="933"/>
                </a:lnTo>
                <a:lnTo>
                  <a:pt x="4658" y="935"/>
                </a:lnTo>
                <a:lnTo>
                  <a:pt x="4660" y="937"/>
                </a:lnTo>
                <a:lnTo>
                  <a:pt x="4660" y="939"/>
                </a:lnTo>
                <a:lnTo>
                  <a:pt x="4662" y="944"/>
                </a:lnTo>
                <a:lnTo>
                  <a:pt x="4662" y="948"/>
                </a:lnTo>
                <a:lnTo>
                  <a:pt x="4660" y="950"/>
                </a:lnTo>
                <a:lnTo>
                  <a:pt x="4660" y="952"/>
                </a:lnTo>
                <a:lnTo>
                  <a:pt x="4660" y="956"/>
                </a:lnTo>
                <a:lnTo>
                  <a:pt x="4660" y="956"/>
                </a:lnTo>
                <a:lnTo>
                  <a:pt x="4658" y="960"/>
                </a:lnTo>
                <a:lnTo>
                  <a:pt x="4656" y="962"/>
                </a:lnTo>
                <a:lnTo>
                  <a:pt x="4656" y="965"/>
                </a:lnTo>
                <a:lnTo>
                  <a:pt x="4656" y="967"/>
                </a:lnTo>
                <a:lnTo>
                  <a:pt x="4656" y="969"/>
                </a:lnTo>
                <a:lnTo>
                  <a:pt x="4654" y="969"/>
                </a:lnTo>
                <a:lnTo>
                  <a:pt x="4654" y="971"/>
                </a:lnTo>
                <a:lnTo>
                  <a:pt x="4652" y="971"/>
                </a:lnTo>
                <a:lnTo>
                  <a:pt x="4649" y="969"/>
                </a:lnTo>
                <a:lnTo>
                  <a:pt x="4647" y="969"/>
                </a:lnTo>
                <a:lnTo>
                  <a:pt x="4647" y="969"/>
                </a:lnTo>
                <a:lnTo>
                  <a:pt x="4645" y="967"/>
                </a:lnTo>
                <a:lnTo>
                  <a:pt x="4643" y="967"/>
                </a:lnTo>
                <a:lnTo>
                  <a:pt x="4641" y="969"/>
                </a:lnTo>
                <a:lnTo>
                  <a:pt x="4641" y="969"/>
                </a:lnTo>
                <a:lnTo>
                  <a:pt x="4641" y="971"/>
                </a:lnTo>
                <a:lnTo>
                  <a:pt x="4643" y="973"/>
                </a:lnTo>
                <a:lnTo>
                  <a:pt x="4643" y="973"/>
                </a:lnTo>
                <a:lnTo>
                  <a:pt x="4641" y="975"/>
                </a:lnTo>
                <a:close/>
                <a:moveTo>
                  <a:pt x="4629" y="990"/>
                </a:moveTo>
                <a:lnTo>
                  <a:pt x="4629" y="990"/>
                </a:lnTo>
                <a:lnTo>
                  <a:pt x="4629" y="986"/>
                </a:lnTo>
                <a:lnTo>
                  <a:pt x="4629" y="986"/>
                </a:lnTo>
                <a:lnTo>
                  <a:pt x="4629" y="988"/>
                </a:lnTo>
                <a:lnTo>
                  <a:pt x="4626" y="988"/>
                </a:lnTo>
                <a:lnTo>
                  <a:pt x="4629" y="990"/>
                </a:lnTo>
                <a:lnTo>
                  <a:pt x="4629" y="990"/>
                </a:lnTo>
                <a:lnTo>
                  <a:pt x="4629" y="990"/>
                </a:lnTo>
                <a:close/>
                <a:moveTo>
                  <a:pt x="4652" y="931"/>
                </a:moveTo>
                <a:lnTo>
                  <a:pt x="4652" y="931"/>
                </a:lnTo>
                <a:lnTo>
                  <a:pt x="4652" y="931"/>
                </a:lnTo>
                <a:lnTo>
                  <a:pt x="4649" y="929"/>
                </a:lnTo>
                <a:lnTo>
                  <a:pt x="4649" y="929"/>
                </a:lnTo>
                <a:lnTo>
                  <a:pt x="4649" y="931"/>
                </a:lnTo>
                <a:lnTo>
                  <a:pt x="4652" y="933"/>
                </a:lnTo>
                <a:lnTo>
                  <a:pt x="4652" y="931"/>
                </a:lnTo>
                <a:close/>
                <a:moveTo>
                  <a:pt x="4825" y="889"/>
                </a:moveTo>
                <a:lnTo>
                  <a:pt x="4825" y="887"/>
                </a:lnTo>
                <a:lnTo>
                  <a:pt x="4825" y="887"/>
                </a:lnTo>
                <a:lnTo>
                  <a:pt x="4823" y="889"/>
                </a:lnTo>
                <a:lnTo>
                  <a:pt x="4823" y="889"/>
                </a:lnTo>
                <a:lnTo>
                  <a:pt x="4825" y="889"/>
                </a:lnTo>
                <a:lnTo>
                  <a:pt x="4825" y="889"/>
                </a:lnTo>
                <a:close/>
                <a:moveTo>
                  <a:pt x="4654" y="935"/>
                </a:moveTo>
                <a:lnTo>
                  <a:pt x="4654" y="935"/>
                </a:lnTo>
                <a:lnTo>
                  <a:pt x="4656" y="935"/>
                </a:lnTo>
                <a:lnTo>
                  <a:pt x="4656" y="935"/>
                </a:lnTo>
                <a:lnTo>
                  <a:pt x="4654" y="933"/>
                </a:lnTo>
                <a:lnTo>
                  <a:pt x="4654" y="933"/>
                </a:lnTo>
                <a:lnTo>
                  <a:pt x="4652" y="935"/>
                </a:lnTo>
                <a:lnTo>
                  <a:pt x="4652" y="935"/>
                </a:lnTo>
                <a:lnTo>
                  <a:pt x="4654" y="935"/>
                </a:lnTo>
                <a:close/>
                <a:moveTo>
                  <a:pt x="4811" y="1671"/>
                </a:move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09" y="1671"/>
                </a:lnTo>
                <a:lnTo>
                  <a:pt x="4811" y="1671"/>
                </a:lnTo>
                <a:lnTo>
                  <a:pt x="4811" y="1671"/>
                </a:lnTo>
                <a:close/>
                <a:moveTo>
                  <a:pt x="4813" y="900"/>
                </a:moveTo>
                <a:lnTo>
                  <a:pt x="4813" y="900"/>
                </a:lnTo>
                <a:lnTo>
                  <a:pt x="4811" y="902"/>
                </a:lnTo>
                <a:lnTo>
                  <a:pt x="4809" y="904"/>
                </a:lnTo>
                <a:lnTo>
                  <a:pt x="4807" y="904"/>
                </a:lnTo>
                <a:lnTo>
                  <a:pt x="4807" y="906"/>
                </a:lnTo>
                <a:lnTo>
                  <a:pt x="4807" y="906"/>
                </a:lnTo>
                <a:lnTo>
                  <a:pt x="4807" y="906"/>
                </a:lnTo>
                <a:lnTo>
                  <a:pt x="4811" y="904"/>
                </a:lnTo>
                <a:lnTo>
                  <a:pt x="4813" y="900"/>
                </a:lnTo>
                <a:lnTo>
                  <a:pt x="4813" y="900"/>
                </a:lnTo>
                <a:close/>
                <a:moveTo>
                  <a:pt x="4809" y="1524"/>
                </a:move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lnTo>
                  <a:pt x="4809" y="1524"/>
                </a:lnTo>
                <a:close/>
                <a:moveTo>
                  <a:pt x="4819" y="1675"/>
                </a:moveTo>
                <a:lnTo>
                  <a:pt x="4819" y="1675"/>
                </a:lnTo>
                <a:lnTo>
                  <a:pt x="4817" y="1675"/>
                </a:lnTo>
                <a:lnTo>
                  <a:pt x="4817" y="1675"/>
                </a:lnTo>
                <a:lnTo>
                  <a:pt x="4819" y="1677"/>
                </a:lnTo>
                <a:lnTo>
                  <a:pt x="4819" y="1677"/>
                </a:lnTo>
                <a:lnTo>
                  <a:pt x="4819" y="1675"/>
                </a:lnTo>
                <a:close/>
                <a:moveTo>
                  <a:pt x="4775" y="1650"/>
                </a:moveTo>
                <a:lnTo>
                  <a:pt x="4775" y="1652"/>
                </a:lnTo>
                <a:lnTo>
                  <a:pt x="4775" y="1652"/>
                </a:lnTo>
                <a:lnTo>
                  <a:pt x="4775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4"/>
                </a:lnTo>
                <a:lnTo>
                  <a:pt x="4777" y="1652"/>
                </a:lnTo>
                <a:lnTo>
                  <a:pt x="4775" y="1650"/>
                </a:lnTo>
                <a:lnTo>
                  <a:pt x="4775" y="1650"/>
                </a:lnTo>
                <a:close/>
                <a:moveTo>
                  <a:pt x="4792" y="1671"/>
                </a:moveTo>
                <a:lnTo>
                  <a:pt x="4794" y="1671"/>
                </a:lnTo>
                <a:lnTo>
                  <a:pt x="4794" y="1671"/>
                </a:lnTo>
                <a:lnTo>
                  <a:pt x="4796" y="1671"/>
                </a:lnTo>
                <a:lnTo>
                  <a:pt x="4800" y="1675"/>
                </a:lnTo>
                <a:lnTo>
                  <a:pt x="4802" y="1675"/>
                </a:lnTo>
                <a:lnTo>
                  <a:pt x="4805" y="1677"/>
                </a:lnTo>
                <a:lnTo>
                  <a:pt x="4807" y="1679"/>
                </a:lnTo>
                <a:lnTo>
                  <a:pt x="4809" y="1679"/>
                </a:lnTo>
                <a:lnTo>
                  <a:pt x="4809" y="1682"/>
                </a:lnTo>
                <a:lnTo>
                  <a:pt x="4811" y="1682"/>
                </a:lnTo>
                <a:lnTo>
                  <a:pt x="4811" y="1682"/>
                </a:lnTo>
                <a:lnTo>
                  <a:pt x="4813" y="1682"/>
                </a:lnTo>
                <a:lnTo>
                  <a:pt x="4813" y="1682"/>
                </a:lnTo>
                <a:lnTo>
                  <a:pt x="4815" y="1684"/>
                </a:lnTo>
                <a:lnTo>
                  <a:pt x="4819" y="1688"/>
                </a:lnTo>
                <a:lnTo>
                  <a:pt x="4819" y="1690"/>
                </a:lnTo>
                <a:lnTo>
                  <a:pt x="4819" y="1692"/>
                </a:lnTo>
                <a:lnTo>
                  <a:pt x="4819" y="1694"/>
                </a:lnTo>
                <a:lnTo>
                  <a:pt x="4819" y="1694"/>
                </a:lnTo>
                <a:lnTo>
                  <a:pt x="4819" y="1696"/>
                </a:lnTo>
                <a:lnTo>
                  <a:pt x="4821" y="1698"/>
                </a:lnTo>
                <a:lnTo>
                  <a:pt x="4821" y="1698"/>
                </a:lnTo>
                <a:lnTo>
                  <a:pt x="4821" y="1700"/>
                </a:lnTo>
                <a:lnTo>
                  <a:pt x="4823" y="1700"/>
                </a:lnTo>
                <a:lnTo>
                  <a:pt x="4823" y="1700"/>
                </a:lnTo>
                <a:lnTo>
                  <a:pt x="4825" y="1698"/>
                </a:lnTo>
                <a:lnTo>
                  <a:pt x="4825" y="1696"/>
                </a:lnTo>
                <a:lnTo>
                  <a:pt x="4825" y="1696"/>
                </a:lnTo>
                <a:lnTo>
                  <a:pt x="4825" y="1694"/>
                </a:lnTo>
                <a:lnTo>
                  <a:pt x="4825" y="1694"/>
                </a:lnTo>
                <a:lnTo>
                  <a:pt x="4825" y="1692"/>
                </a:lnTo>
                <a:lnTo>
                  <a:pt x="4825" y="1690"/>
                </a:lnTo>
                <a:lnTo>
                  <a:pt x="4815" y="1682"/>
                </a:lnTo>
                <a:lnTo>
                  <a:pt x="4815" y="1682"/>
                </a:lnTo>
                <a:lnTo>
                  <a:pt x="4813" y="1679"/>
                </a:lnTo>
                <a:lnTo>
                  <a:pt x="4811" y="1677"/>
                </a:lnTo>
                <a:lnTo>
                  <a:pt x="4811" y="1677"/>
                </a:lnTo>
                <a:lnTo>
                  <a:pt x="4807" y="1677"/>
                </a:lnTo>
                <a:lnTo>
                  <a:pt x="4805" y="1675"/>
                </a:lnTo>
                <a:lnTo>
                  <a:pt x="4805" y="1675"/>
                </a:lnTo>
                <a:lnTo>
                  <a:pt x="4802" y="1673"/>
                </a:lnTo>
                <a:lnTo>
                  <a:pt x="4800" y="1673"/>
                </a:lnTo>
                <a:lnTo>
                  <a:pt x="4798" y="1673"/>
                </a:lnTo>
                <a:lnTo>
                  <a:pt x="4798" y="1671"/>
                </a:lnTo>
                <a:lnTo>
                  <a:pt x="4796" y="1669"/>
                </a:lnTo>
                <a:lnTo>
                  <a:pt x="4792" y="1669"/>
                </a:lnTo>
                <a:lnTo>
                  <a:pt x="4792" y="1669"/>
                </a:lnTo>
                <a:lnTo>
                  <a:pt x="4792" y="1671"/>
                </a:lnTo>
                <a:lnTo>
                  <a:pt x="4792" y="1671"/>
                </a:lnTo>
                <a:close/>
                <a:moveTo>
                  <a:pt x="4769" y="1711"/>
                </a:moveTo>
                <a:lnTo>
                  <a:pt x="4769" y="1711"/>
                </a:lnTo>
                <a:lnTo>
                  <a:pt x="4767" y="1711"/>
                </a:lnTo>
                <a:lnTo>
                  <a:pt x="4763" y="1711"/>
                </a:lnTo>
                <a:lnTo>
                  <a:pt x="4763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61" y="1711"/>
                </a:lnTo>
                <a:lnTo>
                  <a:pt x="4758" y="1709"/>
                </a:lnTo>
                <a:lnTo>
                  <a:pt x="4756" y="1711"/>
                </a:lnTo>
                <a:lnTo>
                  <a:pt x="4756" y="1713"/>
                </a:lnTo>
                <a:lnTo>
                  <a:pt x="4758" y="1713"/>
                </a:lnTo>
                <a:lnTo>
                  <a:pt x="4758" y="1715"/>
                </a:lnTo>
                <a:lnTo>
                  <a:pt x="4761" y="1715"/>
                </a:lnTo>
                <a:lnTo>
                  <a:pt x="4763" y="1715"/>
                </a:lnTo>
                <a:lnTo>
                  <a:pt x="4763" y="1717"/>
                </a:lnTo>
                <a:lnTo>
                  <a:pt x="4767" y="1719"/>
                </a:lnTo>
                <a:lnTo>
                  <a:pt x="4769" y="1719"/>
                </a:lnTo>
                <a:lnTo>
                  <a:pt x="4771" y="1719"/>
                </a:lnTo>
                <a:lnTo>
                  <a:pt x="4771" y="1719"/>
                </a:lnTo>
                <a:lnTo>
                  <a:pt x="4773" y="1719"/>
                </a:lnTo>
                <a:lnTo>
                  <a:pt x="4775" y="1721"/>
                </a:lnTo>
                <a:lnTo>
                  <a:pt x="4775" y="1721"/>
                </a:lnTo>
                <a:lnTo>
                  <a:pt x="4777" y="1721"/>
                </a:lnTo>
                <a:lnTo>
                  <a:pt x="4779" y="1721"/>
                </a:lnTo>
                <a:lnTo>
                  <a:pt x="4784" y="1721"/>
                </a:lnTo>
                <a:lnTo>
                  <a:pt x="4788" y="1721"/>
                </a:lnTo>
                <a:lnTo>
                  <a:pt x="4788" y="1721"/>
                </a:lnTo>
                <a:lnTo>
                  <a:pt x="4790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2" y="1719"/>
                </a:lnTo>
                <a:lnTo>
                  <a:pt x="4794" y="1717"/>
                </a:lnTo>
                <a:lnTo>
                  <a:pt x="4796" y="1717"/>
                </a:lnTo>
                <a:lnTo>
                  <a:pt x="4796" y="1717"/>
                </a:lnTo>
                <a:lnTo>
                  <a:pt x="4798" y="1717"/>
                </a:lnTo>
                <a:lnTo>
                  <a:pt x="4800" y="1715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3"/>
                </a:lnTo>
                <a:lnTo>
                  <a:pt x="4802" y="1711"/>
                </a:lnTo>
                <a:lnTo>
                  <a:pt x="4802" y="1711"/>
                </a:lnTo>
                <a:lnTo>
                  <a:pt x="4805" y="1711"/>
                </a:lnTo>
                <a:lnTo>
                  <a:pt x="4809" y="1711"/>
                </a:lnTo>
                <a:lnTo>
                  <a:pt x="4809" y="1711"/>
                </a:lnTo>
                <a:lnTo>
                  <a:pt x="4811" y="1709"/>
                </a:lnTo>
                <a:lnTo>
                  <a:pt x="4811" y="1709"/>
                </a:lnTo>
                <a:lnTo>
                  <a:pt x="4811" y="1707"/>
                </a:lnTo>
                <a:lnTo>
                  <a:pt x="4809" y="1705"/>
                </a:lnTo>
                <a:lnTo>
                  <a:pt x="4809" y="1705"/>
                </a:lnTo>
                <a:lnTo>
                  <a:pt x="4811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3" y="1702"/>
                </a:lnTo>
                <a:lnTo>
                  <a:pt x="4815" y="1700"/>
                </a:lnTo>
                <a:lnTo>
                  <a:pt x="4815" y="1698"/>
                </a:lnTo>
                <a:lnTo>
                  <a:pt x="4815" y="1698"/>
                </a:lnTo>
                <a:lnTo>
                  <a:pt x="4815" y="1696"/>
                </a:lnTo>
                <a:lnTo>
                  <a:pt x="4815" y="1696"/>
                </a:lnTo>
                <a:lnTo>
                  <a:pt x="4815" y="1694"/>
                </a:lnTo>
                <a:lnTo>
                  <a:pt x="4815" y="1694"/>
                </a:lnTo>
                <a:lnTo>
                  <a:pt x="4813" y="1692"/>
                </a:lnTo>
                <a:lnTo>
                  <a:pt x="4811" y="1692"/>
                </a:lnTo>
                <a:lnTo>
                  <a:pt x="4809" y="1694"/>
                </a:lnTo>
                <a:lnTo>
                  <a:pt x="4809" y="1692"/>
                </a:lnTo>
                <a:lnTo>
                  <a:pt x="4809" y="1692"/>
                </a:lnTo>
                <a:lnTo>
                  <a:pt x="4807" y="1692"/>
                </a:lnTo>
                <a:lnTo>
                  <a:pt x="4805" y="1692"/>
                </a:lnTo>
                <a:lnTo>
                  <a:pt x="4805" y="1692"/>
                </a:lnTo>
                <a:lnTo>
                  <a:pt x="4802" y="1692"/>
                </a:lnTo>
                <a:lnTo>
                  <a:pt x="4802" y="1692"/>
                </a:lnTo>
                <a:lnTo>
                  <a:pt x="4802" y="1694"/>
                </a:lnTo>
                <a:lnTo>
                  <a:pt x="4805" y="1698"/>
                </a:lnTo>
                <a:lnTo>
                  <a:pt x="4805" y="1700"/>
                </a:lnTo>
                <a:lnTo>
                  <a:pt x="4805" y="1700"/>
                </a:lnTo>
                <a:lnTo>
                  <a:pt x="4805" y="1702"/>
                </a:lnTo>
                <a:lnTo>
                  <a:pt x="4802" y="1702"/>
                </a:lnTo>
                <a:lnTo>
                  <a:pt x="4800" y="1702"/>
                </a:lnTo>
                <a:lnTo>
                  <a:pt x="4800" y="1702"/>
                </a:lnTo>
                <a:lnTo>
                  <a:pt x="4798" y="1705"/>
                </a:lnTo>
                <a:lnTo>
                  <a:pt x="4796" y="1707"/>
                </a:lnTo>
                <a:lnTo>
                  <a:pt x="4796" y="1707"/>
                </a:lnTo>
                <a:lnTo>
                  <a:pt x="4794" y="1709"/>
                </a:lnTo>
                <a:lnTo>
                  <a:pt x="4794" y="1709"/>
                </a:lnTo>
                <a:lnTo>
                  <a:pt x="4792" y="1709"/>
                </a:lnTo>
                <a:lnTo>
                  <a:pt x="4792" y="1709"/>
                </a:lnTo>
                <a:lnTo>
                  <a:pt x="4792" y="1711"/>
                </a:lnTo>
                <a:lnTo>
                  <a:pt x="4790" y="1711"/>
                </a:lnTo>
                <a:lnTo>
                  <a:pt x="4788" y="1709"/>
                </a:lnTo>
                <a:lnTo>
                  <a:pt x="4786" y="1709"/>
                </a:lnTo>
                <a:lnTo>
                  <a:pt x="4786" y="1711"/>
                </a:lnTo>
                <a:lnTo>
                  <a:pt x="4784" y="1711"/>
                </a:lnTo>
                <a:lnTo>
                  <a:pt x="4781" y="1709"/>
                </a:lnTo>
                <a:lnTo>
                  <a:pt x="4781" y="1707"/>
                </a:lnTo>
                <a:lnTo>
                  <a:pt x="4781" y="1707"/>
                </a:lnTo>
                <a:lnTo>
                  <a:pt x="4781" y="1705"/>
                </a:lnTo>
                <a:lnTo>
                  <a:pt x="4784" y="1705"/>
                </a:lnTo>
                <a:lnTo>
                  <a:pt x="4784" y="1702"/>
                </a:lnTo>
                <a:lnTo>
                  <a:pt x="4781" y="1702"/>
                </a:lnTo>
                <a:lnTo>
                  <a:pt x="4781" y="1702"/>
                </a:lnTo>
                <a:lnTo>
                  <a:pt x="4781" y="1705"/>
                </a:lnTo>
                <a:lnTo>
                  <a:pt x="4779" y="1709"/>
                </a:lnTo>
                <a:lnTo>
                  <a:pt x="4779" y="1711"/>
                </a:lnTo>
                <a:lnTo>
                  <a:pt x="4775" y="1711"/>
                </a:lnTo>
                <a:lnTo>
                  <a:pt x="4775" y="1711"/>
                </a:lnTo>
                <a:lnTo>
                  <a:pt x="4773" y="1711"/>
                </a:lnTo>
                <a:lnTo>
                  <a:pt x="4771" y="1711"/>
                </a:lnTo>
                <a:lnTo>
                  <a:pt x="4769" y="1711"/>
                </a:lnTo>
                <a:close/>
                <a:moveTo>
                  <a:pt x="4805" y="1526"/>
                </a:move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6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4"/>
                </a:lnTo>
                <a:lnTo>
                  <a:pt x="4805" y="1526"/>
                </a:lnTo>
                <a:lnTo>
                  <a:pt x="4805" y="1526"/>
                </a:lnTo>
                <a:close/>
                <a:moveTo>
                  <a:pt x="4811" y="1673"/>
                </a:moveTo>
                <a:lnTo>
                  <a:pt x="4811" y="1673"/>
                </a:lnTo>
                <a:lnTo>
                  <a:pt x="4811" y="1673"/>
                </a:lnTo>
                <a:lnTo>
                  <a:pt x="4811" y="1673"/>
                </a:lnTo>
                <a:lnTo>
                  <a:pt x="4809" y="1671"/>
                </a:lnTo>
                <a:lnTo>
                  <a:pt x="4809" y="1673"/>
                </a:lnTo>
                <a:lnTo>
                  <a:pt x="4809" y="1673"/>
                </a:lnTo>
                <a:lnTo>
                  <a:pt x="4811" y="1673"/>
                </a:lnTo>
                <a:close/>
                <a:moveTo>
                  <a:pt x="4559" y="1726"/>
                </a:moveTo>
                <a:lnTo>
                  <a:pt x="4559" y="1723"/>
                </a:lnTo>
                <a:lnTo>
                  <a:pt x="4557" y="1723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6"/>
                </a:lnTo>
                <a:close/>
                <a:moveTo>
                  <a:pt x="4377" y="1757"/>
                </a:moveTo>
                <a:lnTo>
                  <a:pt x="4379" y="1757"/>
                </a:lnTo>
                <a:lnTo>
                  <a:pt x="4381" y="1757"/>
                </a:lnTo>
                <a:lnTo>
                  <a:pt x="4381" y="1757"/>
                </a:lnTo>
                <a:lnTo>
                  <a:pt x="4383" y="1757"/>
                </a:lnTo>
                <a:lnTo>
                  <a:pt x="4385" y="1755"/>
                </a:lnTo>
                <a:lnTo>
                  <a:pt x="4385" y="1755"/>
                </a:lnTo>
                <a:lnTo>
                  <a:pt x="4388" y="1755"/>
                </a:lnTo>
                <a:lnTo>
                  <a:pt x="4388" y="1755"/>
                </a:lnTo>
                <a:lnTo>
                  <a:pt x="4388" y="1753"/>
                </a:lnTo>
                <a:lnTo>
                  <a:pt x="4388" y="1753"/>
                </a:lnTo>
                <a:lnTo>
                  <a:pt x="4388" y="1751"/>
                </a:lnTo>
                <a:lnTo>
                  <a:pt x="4390" y="1751"/>
                </a:lnTo>
                <a:lnTo>
                  <a:pt x="4390" y="1751"/>
                </a:lnTo>
                <a:lnTo>
                  <a:pt x="4390" y="1749"/>
                </a:lnTo>
                <a:lnTo>
                  <a:pt x="4388" y="1749"/>
                </a:lnTo>
                <a:lnTo>
                  <a:pt x="4388" y="1747"/>
                </a:lnTo>
                <a:lnTo>
                  <a:pt x="4388" y="1749"/>
                </a:lnTo>
                <a:lnTo>
                  <a:pt x="4385" y="1749"/>
                </a:lnTo>
                <a:lnTo>
                  <a:pt x="4388" y="1749"/>
                </a:lnTo>
                <a:lnTo>
                  <a:pt x="4388" y="1751"/>
                </a:lnTo>
                <a:lnTo>
                  <a:pt x="4385" y="1751"/>
                </a:lnTo>
                <a:lnTo>
                  <a:pt x="4383" y="1753"/>
                </a:lnTo>
                <a:lnTo>
                  <a:pt x="4383" y="1753"/>
                </a:lnTo>
                <a:lnTo>
                  <a:pt x="4383" y="1753"/>
                </a:lnTo>
                <a:lnTo>
                  <a:pt x="4381" y="1753"/>
                </a:lnTo>
                <a:lnTo>
                  <a:pt x="4381" y="1755"/>
                </a:lnTo>
                <a:lnTo>
                  <a:pt x="4381" y="1755"/>
                </a:lnTo>
                <a:lnTo>
                  <a:pt x="4379" y="1755"/>
                </a:lnTo>
                <a:lnTo>
                  <a:pt x="4379" y="1755"/>
                </a:lnTo>
                <a:lnTo>
                  <a:pt x="4377" y="1753"/>
                </a:lnTo>
                <a:lnTo>
                  <a:pt x="4375" y="1753"/>
                </a:lnTo>
                <a:lnTo>
                  <a:pt x="4375" y="1753"/>
                </a:lnTo>
                <a:lnTo>
                  <a:pt x="4373" y="1753"/>
                </a:lnTo>
                <a:lnTo>
                  <a:pt x="4373" y="1753"/>
                </a:lnTo>
                <a:lnTo>
                  <a:pt x="4371" y="1753"/>
                </a:lnTo>
                <a:lnTo>
                  <a:pt x="4371" y="1753"/>
                </a:lnTo>
                <a:lnTo>
                  <a:pt x="4369" y="1753"/>
                </a:lnTo>
                <a:lnTo>
                  <a:pt x="4369" y="1755"/>
                </a:lnTo>
                <a:lnTo>
                  <a:pt x="4369" y="1755"/>
                </a:lnTo>
                <a:lnTo>
                  <a:pt x="4367" y="1755"/>
                </a:lnTo>
                <a:lnTo>
                  <a:pt x="4367" y="1755"/>
                </a:lnTo>
                <a:lnTo>
                  <a:pt x="4365" y="1753"/>
                </a:lnTo>
                <a:lnTo>
                  <a:pt x="4362" y="1753"/>
                </a:lnTo>
                <a:lnTo>
                  <a:pt x="4360" y="1751"/>
                </a:lnTo>
                <a:lnTo>
                  <a:pt x="4358" y="1751"/>
                </a:lnTo>
                <a:lnTo>
                  <a:pt x="4356" y="1751"/>
                </a:lnTo>
                <a:lnTo>
                  <a:pt x="4356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4" y="1751"/>
                </a:lnTo>
                <a:lnTo>
                  <a:pt x="4352" y="1751"/>
                </a:lnTo>
                <a:lnTo>
                  <a:pt x="4352" y="1751"/>
                </a:lnTo>
                <a:lnTo>
                  <a:pt x="4350" y="1751"/>
                </a:lnTo>
                <a:lnTo>
                  <a:pt x="4348" y="1751"/>
                </a:lnTo>
                <a:lnTo>
                  <a:pt x="4346" y="1753"/>
                </a:lnTo>
                <a:lnTo>
                  <a:pt x="4346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3"/>
                </a:lnTo>
                <a:lnTo>
                  <a:pt x="4344" y="1755"/>
                </a:lnTo>
                <a:lnTo>
                  <a:pt x="4344" y="1755"/>
                </a:lnTo>
                <a:lnTo>
                  <a:pt x="4344" y="1757"/>
                </a:lnTo>
                <a:lnTo>
                  <a:pt x="4344" y="1757"/>
                </a:lnTo>
                <a:lnTo>
                  <a:pt x="4344" y="1757"/>
                </a:lnTo>
                <a:lnTo>
                  <a:pt x="4346" y="1759"/>
                </a:lnTo>
                <a:lnTo>
                  <a:pt x="4346" y="1757"/>
                </a:lnTo>
                <a:lnTo>
                  <a:pt x="4348" y="1757"/>
                </a:lnTo>
                <a:lnTo>
                  <a:pt x="4350" y="1759"/>
                </a:lnTo>
                <a:lnTo>
                  <a:pt x="4354" y="1757"/>
                </a:lnTo>
                <a:lnTo>
                  <a:pt x="4358" y="1759"/>
                </a:lnTo>
                <a:lnTo>
                  <a:pt x="4360" y="1759"/>
                </a:lnTo>
                <a:lnTo>
                  <a:pt x="4360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2" y="1759"/>
                </a:lnTo>
                <a:lnTo>
                  <a:pt x="4365" y="1759"/>
                </a:lnTo>
                <a:lnTo>
                  <a:pt x="4367" y="1757"/>
                </a:lnTo>
                <a:lnTo>
                  <a:pt x="4369" y="1757"/>
                </a:lnTo>
                <a:lnTo>
                  <a:pt x="4369" y="1759"/>
                </a:lnTo>
                <a:lnTo>
                  <a:pt x="4369" y="1759"/>
                </a:lnTo>
                <a:lnTo>
                  <a:pt x="4371" y="1759"/>
                </a:lnTo>
                <a:lnTo>
                  <a:pt x="4371" y="1759"/>
                </a:lnTo>
                <a:lnTo>
                  <a:pt x="4373" y="1759"/>
                </a:lnTo>
                <a:lnTo>
                  <a:pt x="4377" y="1757"/>
                </a:lnTo>
                <a:lnTo>
                  <a:pt x="4377" y="1757"/>
                </a:lnTo>
                <a:close/>
                <a:moveTo>
                  <a:pt x="4413" y="1851"/>
                </a:moveTo>
                <a:lnTo>
                  <a:pt x="4411" y="1851"/>
                </a:lnTo>
                <a:lnTo>
                  <a:pt x="4411" y="1851"/>
                </a:lnTo>
                <a:lnTo>
                  <a:pt x="4411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3"/>
                </a:lnTo>
                <a:lnTo>
                  <a:pt x="4413" y="1851"/>
                </a:lnTo>
                <a:close/>
                <a:moveTo>
                  <a:pt x="4398" y="1753"/>
                </a:moveTo>
                <a:lnTo>
                  <a:pt x="4400" y="1753"/>
                </a:lnTo>
                <a:lnTo>
                  <a:pt x="4400" y="1751"/>
                </a:lnTo>
                <a:lnTo>
                  <a:pt x="4402" y="1751"/>
                </a:lnTo>
                <a:lnTo>
                  <a:pt x="4402" y="1749"/>
                </a:lnTo>
                <a:lnTo>
                  <a:pt x="4402" y="1749"/>
                </a:lnTo>
                <a:lnTo>
                  <a:pt x="4400" y="1749"/>
                </a:lnTo>
                <a:lnTo>
                  <a:pt x="4398" y="1751"/>
                </a:lnTo>
                <a:lnTo>
                  <a:pt x="4398" y="1751"/>
                </a:lnTo>
                <a:lnTo>
                  <a:pt x="4398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6" y="1751"/>
                </a:lnTo>
                <a:lnTo>
                  <a:pt x="4394" y="1753"/>
                </a:lnTo>
                <a:lnTo>
                  <a:pt x="4394" y="1755"/>
                </a:lnTo>
                <a:lnTo>
                  <a:pt x="4394" y="1755"/>
                </a:lnTo>
                <a:lnTo>
                  <a:pt x="4394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6" y="1755"/>
                </a:lnTo>
                <a:lnTo>
                  <a:pt x="4398" y="1755"/>
                </a:lnTo>
                <a:lnTo>
                  <a:pt x="4398" y="1755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lnTo>
                  <a:pt x="4398" y="1753"/>
                </a:lnTo>
                <a:close/>
                <a:moveTo>
                  <a:pt x="4310" y="1751"/>
                </a:moveTo>
                <a:lnTo>
                  <a:pt x="4310" y="1751"/>
                </a:lnTo>
                <a:lnTo>
                  <a:pt x="4312" y="1749"/>
                </a:lnTo>
                <a:lnTo>
                  <a:pt x="4312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49"/>
                </a:lnTo>
                <a:lnTo>
                  <a:pt x="4310" y="1751"/>
                </a:lnTo>
                <a:lnTo>
                  <a:pt x="4310" y="1751"/>
                </a:lnTo>
                <a:lnTo>
                  <a:pt x="4310" y="1751"/>
                </a:lnTo>
                <a:close/>
                <a:moveTo>
                  <a:pt x="4331" y="1757"/>
                </a:moveTo>
                <a:lnTo>
                  <a:pt x="4331" y="1757"/>
                </a:lnTo>
                <a:lnTo>
                  <a:pt x="4331" y="1757"/>
                </a:lnTo>
                <a:lnTo>
                  <a:pt x="4331" y="1757"/>
                </a:lnTo>
                <a:lnTo>
                  <a:pt x="4333" y="1757"/>
                </a:lnTo>
                <a:lnTo>
                  <a:pt x="4333" y="1757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5"/>
                </a:lnTo>
                <a:lnTo>
                  <a:pt x="4333" y="1753"/>
                </a:lnTo>
                <a:lnTo>
                  <a:pt x="4331" y="1751"/>
                </a:lnTo>
                <a:lnTo>
                  <a:pt x="4331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9" y="1751"/>
                </a:lnTo>
                <a:lnTo>
                  <a:pt x="4327" y="1753"/>
                </a:lnTo>
                <a:lnTo>
                  <a:pt x="4327" y="1753"/>
                </a:lnTo>
                <a:lnTo>
                  <a:pt x="4327" y="1751"/>
                </a:lnTo>
                <a:lnTo>
                  <a:pt x="4327" y="1751"/>
                </a:lnTo>
                <a:lnTo>
                  <a:pt x="4325" y="1751"/>
                </a:lnTo>
                <a:lnTo>
                  <a:pt x="4325" y="1751"/>
                </a:lnTo>
                <a:lnTo>
                  <a:pt x="4323" y="1751"/>
                </a:lnTo>
                <a:lnTo>
                  <a:pt x="4323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21" y="1751"/>
                </a:lnTo>
                <a:lnTo>
                  <a:pt x="4318" y="1749"/>
                </a:lnTo>
                <a:lnTo>
                  <a:pt x="4318" y="1749"/>
                </a:lnTo>
                <a:lnTo>
                  <a:pt x="4316" y="1747"/>
                </a:lnTo>
                <a:lnTo>
                  <a:pt x="4316" y="1749"/>
                </a:lnTo>
                <a:lnTo>
                  <a:pt x="4314" y="1749"/>
                </a:lnTo>
                <a:lnTo>
                  <a:pt x="4314" y="1749"/>
                </a:lnTo>
                <a:lnTo>
                  <a:pt x="4314" y="1751"/>
                </a:lnTo>
                <a:lnTo>
                  <a:pt x="4314" y="1751"/>
                </a:lnTo>
                <a:lnTo>
                  <a:pt x="4316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18" y="1753"/>
                </a:lnTo>
                <a:lnTo>
                  <a:pt x="4321" y="1753"/>
                </a:lnTo>
                <a:lnTo>
                  <a:pt x="4321" y="1755"/>
                </a:lnTo>
                <a:lnTo>
                  <a:pt x="4321" y="1755"/>
                </a:lnTo>
                <a:lnTo>
                  <a:pt x="4318" y="1755"/>
                </a:lnTo>
                <a:lnTo>
                  <a:pt x="4316" y="1757"/>
                </a:lnTo>
                <a:lnTo>
                  <a:pt x="4316" y="1757"/>
                </a:lnTo>
                <a:lnTo>
                  <a:pt x="4314" y="1757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5"/>
                </a:lnTo>
                <a:lnTo>
                  <a:pt x="4312" y="1753"/>
                </a:lnTo>
                <a:lnTo>
                  <a:pt x="4310" y="1753"/>
                </a:lnTo>
                <a:lnTo>
                  <a:pt x="4310" y="1753"/>
                </a:lnTo>
                <a:lnTo>
                  <a:pt x="4308" y="1753"/>
                </a:lnTo>
                <a:lnTo>
                  <a:pt x="4306" y="1751"/>
                </a:lnTo>
                <a:lnTo>
                  <a:pt x="4306" y="1751"/>
                </a:lnTo>
                <a:lnTo>
                  <a:pt x="4304" y="1753"/>
                </a:lnTo>
                <a:lnTo>
                  <a:pt x="4302" y="1753"/>
                </a:lnTo>
                <a:lnTo>
                  <a:pt x="4302" y="1753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5"/>
                </a:lnTo>
                <a:lnTo>
                  <a:pt x="4300" y="1757"/>
                </a:lnTo>
                <a:lnTo>
                  <a:pt x="4300" y="1759"/>
                </a:lnTo>
                <a:lnTo>
                  <a:pt x="4300" y="1759"/>
                </a:lnTo>
                <a:lnTo>
                  <a:pt x="4300" y="1761"/>
                </a:lnTo>
                <a:lnTo>
                  <a:pt x="4302" y="1761"/>
                </a:lnTo>
                <a:lnTo>
                  <a:pt x="4302" y="1761"/>
                </a:lnTo>
                <a:lnTo>
                  <a:pt x="4304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6" y="1761"/>
                </a:lnTo>
                <a:lnTo>
                  <a:pt x="4308" y="1761"/>
                </a:lnTo>
                <a:lnTo>
                  <a:pt x="4308" y="1761"/>
                </a:lnTo>
                <a:lnTo>
                  <a:pt x="4310" y="1761"/>
                </a:lnTo>
                <a:lnTo>
                  <a:pt x="4314" y="1759"/>
                </a:lnTo>
                <a:lnTo>
                  <a:pt x="4314" y="1759"/>
                </a:lnTo>
                <a:lnTo>
                  <a:pt x="4314" y="1759"/>
                </a:lnTo>
                <a:lnTo>
                  <a:pt x="4318" y="1759"/>
                </a:lnTo>
                <a:lnTo>
                  <a:pt x="4318" y="1759"/>
                </a:lnTo>
                <a:lnTo>
                  <a:pt x="4321" y="1759"/>
                </a:lnTo>
                <a:lnTo>
                  <a:pt x="4321" y="1757"/>
                </a:lnTo>
                <a:lnTo>
                  <a:pt x="4323" y="1755"/>
                </a:lnTo>
                <a:lnTo>
                  <a:pt x="4323" y="1757"/>
                </a:lnTo>
                <a:lnTo>
                  <a:pt x="4323" y="1757"/>
                </a:lnTo>
                <a:lnTo>
                  <a:pt x="4323" y="1759"/>
                </a:lnTo>
                <a:lnTo>
                  <a:pt x="4325" y="1759"/>
                </a:lnTo>
                <a:lnTo>
                  <a:pt x="4327" y="1757"/>
                </a:lnTo>
                <a:lnTo>
                  <a:pt x="4327" y="1757"/>
                </a:lnTo>
                <a:lnTo>
                  <a:pt x="4329" y="1759"/>
                </a:lnTo>
                <a:lnTo>
                  <a:pt x="4329" y="1759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29" y="1757"/>
                </a:lnTo>
                <a:lnTo>
                  <a:pt x="4331" y="1757"/>
                </a:lnTo>
                <a:close/>
                <a:moveTo>
                  <a:pt x="4585" y="1858"/>
                </a:moveTo>
                <a:lnTo>
                  <a:pt x="4585" y="1858"/>
                </a:lnTo>
                <a:lnTo>
                  <a:pt x="4587" y="1858"/>
                </a:lnTo>
                <a:lnTo>
                  <a:pt x="4587" y="1858"/>
                </a:lnTo>
                <a:lnTo>
                  <a:pt x="4587" y="1856"/>
                </a:lnTo>
                <a:lnTo>
                  <a:pt x="4587" y="1856"/>
                </a:lnTo>
                <a:lnTo>
                  <a:pt x="4585" y="1856"/>
                </a:lnTo>
                <a:lnTo>
                  <a:pt x="4585" y="1858"/>
                </a:lnTo>
                <a:close/>
                <a:moveTo>
                  <a:pt x="4455" y="1677"/>
                </a:moveTo>
                <a:lnTo>
                  <a:pt x="4455" y="1677"/>
                </a:lnTo>
                <a:lnTo>
                  <a:pt x="4455" y="1679"/>
                </a:lnTo>
                <a:lnTo>
                  <a:pt x="4457" y="1679"/>
                </a:lnTo>
                <a:lnTo>
                  <a:pt x="4457" y="1679"/>
                </a:lnTo>
                <a:lnTo>
                  <a:pt x="4455" y="1677"/>
                </a:lnTo>
                <a:lnTo>
                  <a:pt x="4455" y="1677"/>
                </a:lnTo>
                <a:close/>
                <a:moveTo>
                  <a:pt x="4461" y="1654"/>
                </a:moveTo>
                <a:lnTo>
                  <a:pt x="4463" y="1656"/>
                </a:lnTo>
                <a:lnTo>
                  <a:pt x="4463" y="1656"/>
                </a:lnTo>
                <a:lnTo>
                  <a:pt x="4465" y="1654"/>
                </a:lnTo>
                <a:lnTo>
                  <a:pt x="4465" y="1654"/>
                </a:lnTo>
                <a:lnTo>
                  <a:pt x="4463" y="1652"/>
                </a:lnTo>
                <a:lnTo>
                  <a:pt x="4461" y="1652"/>
                </a:lnTo>
                <a:lnTo>
                  <a:pt x="4459" y="1650"/>
                </a:lnTo>
                <a:lnTo>
                  <a:pt x="4457" y="1650"/>
                </a:lnTo>
                <a:lnTo>
                  <a:pt x="4457" y="1650"/>
                </a:lnTo>
                <a:lnTo>
                  <a:pt x="4455" y="1652"/>
                </a:lnTo>
                <a:lnTo>
                  <a:pt x="4453" y="1654"/>
                </a:lnTo>
                <a:lnTo>
                  <a:pt x="4453" y="1654"/>
                </a:lnTo>
                <a:lnTo>
                  <a:pt x="4455" y="1656"/>
                </a:lnTo>
                <a:lnTo>
                  <a:pt x="4457" y="1656"/>
                </a:lnTo>
                <a:lnTo>
                  <a:pt x="4459" y="1656"/>
                </a:lnTo>
                <a:lnTo>
                  <a:pt x="4461" y="1654"/>
                </a:lnTo>
                <a:close/>
                <a:moveTo>
                  <a:pt x="4425" y="1765"/>
                </a:moveTo>
                <a:lnTo>
                  <a:pt x="4429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2" y="1763"/>
                </a:lnTo>
                <a:lnTo>
                  <a:pt x="4434" y="1761"/>
                </a:lnTo>
                <a:lnTo>
                  <a:pt x="4436" y="1761"/>
                </a:lnTo>
                <a:lnTo>
                  <a:pt x="4438" y="1761"/>
                </a:lnTo>
                <a:lnTo>
                  <a:pt x="4438" y="1759"/>
                </a:lnTo>
                <a:lnTo>
                  <a:pt x="4440" y="1759"/>
                </a:lnTo>
                <a:lnTo>
                  <a:pt x="4442" y="1759"/>
                </a:lnTo>
                <a:lnTo>
                  <a:pt x="4442" y="1757"/>
                </a:lnTo>
                <a:lnTo>
                  <a:pt x="4444" y="1757"/>
                </a:lnTo>
                <a:lnTo>
                  <a:pt x="4446" y="1757"/>
                </a:lnTo>
                <a:lnTo>
                  <a:pt x="4448" y="1755"/>
                </a:lnTo>
                <a:lnTo>
                  <a:pt x="4453" y="1753"/>
                </a:lnTo>
                <a:lnTo>
                  <a:pt x="4450" y="1753"/>
                </a:lnTo>
                <a:lnTo>
                  <a:pt x="4450" y="1751"/>
                </a:lnTo>
                <a:lnTo>
                  <a:pt x="4448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6" y="1751"/>
                </a:lnTo>
                <a:lnTo>
                  <a:pt x="4444" y="1753"/>
                </a:lnTo>
                <a:lnTo>
                  <a:pt x="4442" y="1753"/>
                </a:lnTo>
                <a:lnTo>
                  <a:pt x="4440" y="1753"/>
                </a:lnTo>
                <a:lnTo>
                  <a:pt x="4436" y="1753"/>
                </a:lnTo>
                <a:lnTo>
                  <a:pt x="4432" y="1753"/>
                </a:lnTo>
                <a:lnTo>
                  <a:pt x="4429" y="1753"/>
                </a:lnTo>
                <a:lnTo>
                  <a:pt x="4423" y="1755"/>
                </a:lnTo>
                <a:lnTo>
                  <a:pt x="4423" y="1755"/>
                </a:lnTo>
                <a:lnTo>
                  <a:pt x="4421" y="1755"/>
                </a:lnTo>
                <a:lnTo>
                  <a:pt x="4421" y="1757"/>
                </a:lnTo>
                <a:lnTo>
                  <a:pt x="4419" y="1759"/>
                </a:lnTo>
                <a:lnTo>
                  <a:pt x="4417" y="1761"/>
                </a:lnTo>
                <a:lnTo>
                  <a:pt x="4415" y="1761"/>
                </a:lnTo>
                <a:lnTo>
                  <a:pt x="4413" y="1763"/>
                </a:lnTo>
                <a:lnTo>
                  <a:pt x="4413" y="1763"/>
                </a:lnTo>
                <a:lnTo>
                  <a:pt x="4406" y="1765"/>
                </a:lnTo>
                <a:lnTo>
                  <a:pt x="4404" y="1765"/>
                </a:lnTo>
                <a:lnTo>
                  <a:pt x="4402" y="1767"/>
                </a:lnTo>
                <a:lnTo>
                  <a:pt x="4400" y="1770"/>
                </a:lnTo>
                <a:lnTo>
                  <a:pt x="4400" y="1772"/>
                </a:lnTo>
                <a:lnTo>
                  <a:pt x="4398" y="1774"/>
                </a:lnTo>
                <a:lnTo>
                  <a:pt x="4398" y="1774"/>
                </a:lnTo>
                <a:lnTo>
                  <a:pt x="4398" y="1776"/>
                </a:lnTo>
                <a:lnTo>
                  <a:pt x="4400" y="1776"/>
                </a:lnTo>
                <a:lnTo>
                  <a:pt x="4400" y="1778"/>
                </a:lnTo>
                <a:lnTo>
                  <a:pt x="4398" y="1778"/>
                </a:lnTo>
                <a:lnTo>
                  <a:pt x="4398" y="1778"/>
                </a:lnTo>
                <a:lnTo>
                  <a:pt x="4398" y="1780"/>
                </a:lnTo>
                <a:lnTo>
                  <a:pt x="4398" y="1780"/>
                </a:lnTo>
                <a:lnTo>
                  <a:pt x="4400" y="1780"/>
                </a:lnTo>
                <a:lnTo>
                  <a:pt x="4402" y="1780"/>
                </a:lnTo>
                <a:lnTo>
                  <a:pt x="4404" y="1780"/>
                </a:lnTo>
                <a:lnTo>
                  <a:pt x="4406" y="1778"/>
                </a:lnTo>
                <a:lnTo>
                  <a:pt x="4409" y="1778"/>
                </a:lnTo>
                <a:lnTo>
                  <a:pt x="4411" y="1778"/>
                </a:lnTo>
                <a:lnTo>
                  <a:pt x="4411" y="1776"/>
                </a:lnTo>
                <a:lnTo>
                  <a:pt x="4413" y="1776"/>
                </a:lnTo>
                <a:lnTo>
                  <a:pt x="4415" y="1774"/>
                </a:lnTo>
                <a:lnTo>
                  <a:pt x="4417" y="1772"/>
                </a:lnTo>
                <a:lnTo>
                  <a:pt x="4419" y="1770"/>
                </a:lnTo>
                <a:lnTo>
                  <a:pt x="4419" y="1770"/>
                </a:lnTo>
                <a:lnTo>
                  <a:pt x="4421" y="1767"/>
                </a:lnTo>
                <a:lnTo>
                  <a:pt x="4425" y="1765"/>
                </a:lnTo>
                <a:close/>
                <a:moveTo>
                  <a:pt x="4421" y="1841"/>
                </a:moveTo>
                <a:lnTo>
                  <a:pt x="4421" y="1841"/>
                </a:lnTo>
                <a:lnTo>
                  <a:pt x="4419" y="1843"/>
                </a:lnTo>
                <a:lnTo>
                  <a:pt x="4421" y="1843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lnTo>
                  <a:pt x="4421" y="1841"/>
                </a:lnTo>
                <a:close/>
                <a:moveTo>
                  <a:pt x="4333" y="1749"/>
                </a:move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3" y="1749"/>
                </a:lnTo>
                <a:lnTo>
                  <a:pt x="4331" y="1749"/>
                </a:lnTo>
                <a:lnTo>
                  <a:pt x="4333" y="1751"/>
                </a:lnTo>
                <a:lnTo>
                  <a:pt x="4333" y="1749"/>
                </a:lnTo>
                <a:lnTo>
                  <a:pt x="4333" y="1749"/>
                </a:lnTo>
                <a:close/>
                <a:moveTo>
                  <a:pt x="4379" y="1707"/>
                </a:moveTo>
                <a:lnTo>
                  <a:pt x="4379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1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3" y="1709"/>
                </a:lnTo>
                <a:lnTo>
                  <a:pt x="4385" y="1707"/>
                </a:lnTo>
                <a:lnTo>
                  <a:pt x="4383" y="1705"/>
                </a:lnTo>
                <a:lnTo>
                  <a:pt x="4385" y="1702"/>
                </a:lnTo>
                <a:lnTo>
                  <a:pt x="4385" y="1698"/>
                </a:lnTo>
                <a:lnTo>
                  <a:pt x="4385" y="1698"/>
                </a:lnTo>
                <a:lnTo>
                  <a:pt x="4385" y="1698"/>
                </a:lnTo>
                <a:lnTo>
                  <a:pt x="4383" y="1698"/>
                </a:lnTo>
                <a:lnTo>
                  <a:pt x="4381" y="1700"/>
                </a:lnTo>
                <a:lnTo>
                  <a:pt x="4379" y="1700"/>
                </a:lnTo>
                <a:lnTo>
                  <a:pt x="4381" y="1702"/>
                </a:lnTo>
                <a:lnTo>
                  <a:pt x="4381" y="1705"/>
                </a:lnTo>
                <a:lnTo>
                  <a:pt x="4379" y="1705"/>
                </a:lnTo>
                <a:lnTo>
                  <a:pt x="4379" y="1707"/>
                </a:lnTo>
                <a:close/>
                <a:moveTo>
                  <a:pt x="4612" y="1061"/>
                </a:moveTo>
                <a:lnTo>
                  <a:pt x="4610" y="1061"/>
                </a:lnTo>
                <a:lnTo>
                  <a:pt x="4610" y="1061"/>
                </a:lnTo>
                <a:lnTo>
                  <a:pt x="4612" y="1061"/>
                </a:lnTo>
                <a:lnTo>
                  <a:pt x="4614" y="1059"/>
                </a:lnTo>
                <a:lnTo>
                  <a:pt x="4616" y="1057"/>
                </a:lnTo>
                <a:lnTo>
                  <a:pt x="4614" y="1057"/>
                </a:lnTo>
                <a:lnTo>
                  <a:pt x="4614" y="1057"/>
                </a:lnTo>
                <a:lnTo>
                  <a:pt x="4614" y="1055"/>
                </a:lnTo>
                <a:lnTo>
                  <a:pt x="4614" y="1053"/>
                </a:lnTo>
                <a:lnTo>
                  <a:pt x="4614" y="1053"/>
                </a:lnTo>
                <a:lnTo>
                  <a:pt x="4612" y="1055"/>
                </a:lnTo>
                <a:lnTo>
                  <a:pt x="4610" y="1057"/>
                </a:lnTo>
                <a:lnTo>
                  <a:pt x="4610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59"/>
                </a:lnTo>
                <a:lnTo>
                  <a:pt x="4612" y="1061"/>
                </a:lnTo>
                <a:close/>
                <a:moveTo>
                  <a:pt x="4373" y="1707"/>
                </a:moveTo>
                <a:lnTo>
                  <a:pt x="4373" y="1707"/>
                </a:lnTo>
                <a:lnTo>
                  <a:pt x="4373" y="1709"/>
                </a:lnTo>
                <a:lnTo>
                  <a:pt x="4375" y="1709"/>
                </a:lnTo>
                <a:lnTo>
                  <a:pt x="4375" y="1709"/>
                </a:lnTo>
                <a:lnTo>
                  <a:pt x="4375" y="1707"/>
                </a:lnTo>
                <a:lnTo>
                  <a:pt x="4375" y="1705"/>
                </a:lnTo>
                <a:lnTo>
                  <a:pt x="4375" y="1705"/>
                </a:lnTo>
                <a:lnTo>
                  <a:pt x="4375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5"/>
                </a:lnTo>
                <a:lnTo>
                  <a:pt x="4373" y="1707"/>
                </a:lnTo>
                <a:close/>
                <a:moveTo>
                  <a:pt x="4398" y="1654"/>
                </a:moveTo>
                <a:lnTo>
                  <a:pt x="4398" y="1652"/>
                </a:lnTo>
                <a:lnTo>
                  <a:pt x="4398" y="1652"/>
                </a:lnTo>
                <a:lnTo>
                  <a:pt x="4396" y="1652"/>
                </a:lnTo>
                <a:lnTo>
                  <a:pt x="4396" y="1654"/>
                </a:lnTo>
                <a:lnTo>
                  <a:pt x="4398" y="1656"/>
                </a:lnTo>
                <a:lnTo>
                  <a:pt x="4398" y="1656"/>
                </a:lnTo>
                <a:lnTo>
                  <a:pt x="4398" y="1654"/>
                </a:lnTo>
                <a:lnTo>
                  <a:pt x="4398" y="1654"/>
                </a:lnTo>
                <a:lnTo>
                  <a:pt x="4398" y="1654"/>
                </a:lnTo>
                <a:close/>
                <a:moveTo>
                  <a:pt x="4331" y="1770"/>
                </a:moveTo>
                <a:lnTo>
                  <a:pt x="4333" y="1770"/>
                </a:lnTo>
                <a:lnTo>
                  <a:pt x="4333" y="1772"/>
                </a:lnTo>
                <a:lnTo>
                  <a:pt x="4337" y="1772"/>
                </a:lnTo>
                <a:lnTo>
                  <a:pt x="4337" y="1772"/>
                </a:lnTo>
                <a:lnTo>
                  <a:pt x="4339" y="1772"/>
                </a:lnTo>
                <a:lnTo>
                  <a:pt x="4339" y="1772"/>
                </a:lnTo>
                <a:lnTo>
                  <a:pt x="4344" y="1774"/>
                </a:lnTo>
                <a:lnTo>
                  <a:pt x="4346" y="1774"/>
                </a:lnTo>
                <a:lnTo>
                  <a:pt x="4346" y="1776"/>
                </a:lnTo>
                <a:lnTo>
                  <a:pt x="4348" y="1778"/>
                </a:lnTo>
                <a:lnTo>
                  <a:pt x="4348" y="1778"/>
                </a:lnTo>
                <a:lnTo>
                  <a:pt x="4350" y="1778"/>
                </a:lnTo>
                <a:lnTo>
                  <a:pt x="4352" y="1778"/>
                </a:lnTo>
                <a:lnTo>
                  <a:pt x="4352" y="1780"/>
                </a:lnTo>
                <a:lnTo>
                  <a:pt x="4354" y="1778"/>
                </a:lnTo>
                <a:lnTo>
                  <a:pt x="4356" y="1778"/>
                </a:lnTo>
                <a:lnTo>
                  <a:pt x="4356" y="1778"/>
                </a:lnTo>
                <a:lnTo>
                  <a:pt x="4358" y="1776"/>
                </a:lnTo>
                <a:lnTo>
                  <a:pt x="4358" y="1776"/>
                </a:lnTo>
                <a:lnTo>
                  <a:pt x="4358" y="1774"/>
                </a:lnTo>
                <a:lnTo>
                  <a:pt x="4356" y="1774"/>
                </a:lnTo>
                <a:lnTo>
                  <a:pt x="4356" y="1772"/>
                </a:lnTo>
                <a:lnTo>
                  <a:pt x="4354" y="1772"/>
                </a:lnTo>
                <a:lnTo>
                  <a:pt x="4354" y="1770"/>
                </a:lnTo>
                <a:lnTo>
                  <a:pt x="4352" y="1770"/>
                </a:lnTo>
                <a:lnTo>
                  <a:pt x="4352" y="1770"/>
                </a:lnTo>
                <a:lnTo>
                  <a:pt x="4350" y="1770"/>
                </a:lnTo>
                <a:lnTo>
                  <a:pt x="4350" y="1770"/>
                </a:lnTo>
                <a:lnTo>
                  <a:pt x="4350" y="1767"/>
                </a:lnTo>
                <a:lnTo>
                  <a:pt x="4350" y="1767"/>
                </a:lnTo>
                <a:lnTo>
                  <a:pt x="4348" y="1767"/>
                </a:lnTo>
                <a:lnTo>
                  <a:pt x="4346" y="1765"/>
                </a:lnTo>
                <a:lnTo>
                  <a:pt x="4346" y="1765"/>
                </a:lnTo>
                <a:lnTo>
                  <a:pt x="4346" y="1765"/>
                </a:lnTo>
                <a:lnTo>
                  <a:pt x="4344" y="1765"/>
                </a:lnTo>
                <a:lnTo>
                  <a:pt x="4344" y="1765"/>
                </a:lnTo>
                <a:lnTo>
                  <a:pt x="4341" y="1765"/>
                </a:lnTo>
                <a:lnTo>
                  <a:pt x="4337" y="1765"/>
                </a:lnTo>
                <a:lnTo>
                  <a:pt x="4335" y="1765"/>
                </a:lnTo>
                <a:lnTo>
                  <a:pt x="4335" y="1765"/>
                </a:lnTo>
                <a:lnTo>
                  <a:pt x="4333" y="1767"/>
                </a:lnTo>
                <a:lnTo>
                  <a:pt x="4331" y="1767"/>
                </a:lnTo>
                <a:lnTo>
                  <a:pt x="4331" y="1767"/>
                </a:lnTo>
                <a:lnTo>
                  <a:pt x="4331" y="1770"/>
                </a:lnTo>
                <a:lnTo>
                  <a:pt x="4331" y="1770"/>
                </a:lnTo>
                <a:close/>
                <a:moveTo>
                  <a:pt x="4339" y="1755"/>
                </a:moveTo>
                <a:lnTo>
                  <a:pt x="4339" y="1755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9" y="1753"/>
                </a:lnTo>
                <a:lnTo>
                  <a:pt x="4337" y="1753"/>
                </a:lnTo>
                <a:lnTo>
                  <a:pt x="4337" y="1753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5"/>
                </a:lnTo>
                <a:lnTo>
                  <a:pt x="4337" y="1757"/>
                </a:lnTo>
                <a:lnTo>
                  <a:pt x="4337" y="1757"/>
                </a:lnTo>
                <a:lnTo>
                  <a:pt x="4339" y="1757"/>
                </a:lnTo>
                <a:lnTo>
                  <a:pt x="4337" y="1755"/>
                </a:lnTo>
                <a:lnTo>
                  <a:pt x="4339" y="1755"/>
                </a:lnTo>
                <a:lnTo>
                  <a:pt x="4339" y="1755"/>
                </a:lnTo>
                <a:close/>
                <a:moveTo>
                  <a:pt x="4358" y="1734"/>
                </a:moveTo>
                <a:lnTo>
                  <a:pt x="4358" y="1732"/>
                </a:lnTo>
                <a:lnTo>
                  <a:pt x="4356" y="1732"/>
                </a:lnTo>
                <a:lnTo>
                  <a:pt x="4356" y="1732"/>
                </a:lnTo>
                <a:lnTo>
                  <a:pt x="4356" y="1734"/>
                </a:lnTo>
                <a:lnTo>
                  <a:pt x="4356" y="1734"/>
                </a:lnTo>
                <a:lnTo>
                  <a:pt x="4358" y="1734"/>
                </a:lnTo>
                <a:close/>
                <a:moveTo>
                  <a:pt x="4465" y="1686"/>
                </a:moveTo>
                <a:lnTo>
                  <a:pt x="4465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7" y="1684"/>
                </a:lnTo>
                <a:lnTo>
                  <a:pt x="4467" y="1682"/>
                </a:lnTo>
                <a:lnTo>
                  <a:pt x="4467" y="1682"/>
                </a:lnTo>
                <a:lnTo>
                  <a:pt x="4465" y="1682"/>
                </a:lnTo>
                <a:lnTo>
                  <a:pt x="4463" y="1684"/>
                </a:lnTo>
                <a:lnTo>
                  <a:pt x="4463" y="1684"/>
                </a:lnTo>
                <a:lnTo>
                  <a:pt x="4461" y="1684"/>
                </a:lnTo>
                <a:lnTo>
                  <a:pt x="4461" y="1684"/>
                </a:lnTo>
                <a:lnTo>
                  <a:pt x="4461" y="1686"/>
                </a:lnTo>
                <a:lnTo>
                  <a:pt x="4461" y="1686"/>
                </a:lnTo>
                <a:lnTo>
                  <a:pt x="4463" y="1684"/>
                </a:lnTo>
                <a:lnTo>
                  <a:pt x="4463" y="1684"/>
                </a:lnTo>
                <a:lnTo>
                  <a:pt x="4465" y="1684"/>
                </a:lnTo>
                <a:lnTo>
                  <a:pt x="4465" y="1684"/>
                </a:lnTo>
                <a:lnTo>
                  <a:pt x="4465" y="1686"/>
                </a:lnTo>
                <a:lnTo>
                  <a:pt x="4465" y="1686"/>
                </a:lnTo>
                <a:close/>
                <a:moveTo>
                  <a:pt x="4352" y="1721"/>
                </a:moveTo>
                <a:lnTo>
                  <a:pt x="4352" y="1723"/>
                </a:lnTo>
                <a:lnTo>
                  <a:pt x="4354" y="1723"/>
                </a:lnTo>
                <a:lnTo>
                  <a:pt x="4354" y="1721"/>
                </a:lnTo>
                <a:lnTo>
                  <a:pt x="4354" y="1717"/>
                </a:lnTo>
                <a:lnTo>
                  <a:pt x="4354" y="1715"/>
                </a:lnTo>
                <a:lnTo>
                  <a:pt x="4354" y="1715"/>
                </a:lnTo>
                <a:lnTo>
                  <a:pt x="4352" y="1715"/>
                </a:lnTo>
                <a:lnTo>
                  <a:pt x="4352" y="1719"/>
                </a:lnTo>
                <a:lnTo>
                  <a:pt x="4352" y="1719"/>
                </a:lnTo>
                <a:lnTo>
                  <a:pt x="4352" y="1721"/>
                </a:lnTo>
                <a:close/>
                <a:moveTo>
                  <a:pt x="4373" y="1782"/>
                </a:moveTo>
                <a:lnTo>
                  <a:pt x="4371" y="1782"/>
                </a:lnTo>
                <a:lnTo>
                  <a:pt x="4371" y="1784"/>
                </a:lnTo>
                <a:lnTo>
                  <a:pt x="4373" y="1784"/>
                </a:lnTo>
                <a:lnTo>
                  <a:pt x="4373" y="1784"/>
                </a:lnTo>
                <a:lnTo>
                  <a:pt x="4375" y="1782"/>
                </a:lnTo>
                <a:lnTo>
                  <a:pt x="4375" y="1782"/>
                </a:lnTo>
                <a:lnTo>
                  <a:pt x="4375" y="1782"/>
                </a:lnTo>
                <a:lnTo>
                  <a:pt x="4373" y="1782"/>
                </a:lnTo>
                <a:lnTo>
                  <a:pt x="4373" y="1782"/>
                </a:lnTo>
                <a:close/>
                <a:moveTo>
                  <a:pt x="4559" y="1719"/>
                </a:moveTo>
                <a:lnTo>
                  <a:pt x="4559" y="1719"/>
                </a:lnTo>
                <a:lnTo>
                  <a:pt x="4559" y="1717"/>
                </a:lnTo>
                <a:lnTo>
                  <a:pt x="4559" y="1717"/>
                </a:lnTo>
                <a:lnTo>
                  <a:pt x="4559" y="1715"/>
                </a:lnTo>
                <a:lnTo>
                  <a:pt x="4559" y="1715"/>
                </a:lnTo>
                <a:lnTo>
                  <a:pt x="4559" y="1713"/>
                </a:lnTo>
                <a:lnTo>
                  <a:pt x="4559" y="1713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9" y="1711"/>
                </a:lnTo>
                <a:lnTo>
                  <a:pt x="4557" y="1709"/>
                </a:lnTo>
                <a:lnTo>
                  <a:pt x="4557" y="1709"/>
                </a:lnTo>
                <a:lnTo>
                  <a:pt x="4557" y="1709"/>
                </a:lnTo>
                <a:lnTo>
                  <a:pt x="4555" y="1711"/>
                </a:lnTo>
                <a:lnTo>
                  <a:pt x="4555" y="1711"/>
                </a:lnTo>
                <a:lnTo>
                  <a:pt x="4553" y="1713"/>
                </a:lnTo>
                <a:lnTo>
                  <a:pt x="4553" y="1713"/>
                </a:lnTo>
                <a:lnTo>
                  <a:pt x="4551" y="1713"/>
                </a:lnTo>
                <a:lnTo>
                  <a:pt x="4553" y="1713"/>
                </a:lnTo>
                <a:lnTo>
                  <a:pt x="4553" y="1715"/>
                </a:lnTo>
                <a:lnTo>
                  <a:pt x="4553" y="1717"/>
                </a:lnTo>
                <a:lnTo>
                  <a:pt x="4553" y="1717"/>
                </a:lnTo>
                <a:lnTo>
                  <a:pt x="4553" y="1717"/>
                </a:lnTo>
                <a:lnTo>
                  <a:pt x="4551" y="1717"/>
                </a:lnTo>
                <a:lnTo>
                  <a:pt x="4551" y="1719"/>
                </a:lnTo>
                <a:lnTo>
                  <a:pt x="4551" y="1719"/>
                </a:lnTo>
                <a:lnTo>
                  <a:pt x="4553" y="1719"/>
                </a:lnTo>
                <a:lnTo>
                  <a:pt x="4553" y="1719"/>
                </a:lnTo>
                <a:lnTo>
                  <a:pt x="4553" y="1721"/>
                </a:lnTo>
                <a:lnTo>
                  <a:pt x="4555" y="1721"/>
                </a:lnTo>
                <a:lnTo>
                  <a:pt x="4557" y="1723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21"/>
                </a:lnTo>
                <a:lnTo>
                  <a:pt x="4559" y="1719"/>
                </a:lnTo>
                <a:lnTo>
                  <a:pt x="4559" y="1719"/>
                </a:lnTo>
                <a:close/>
                <a:moveTo>
                  <a:pt x="4557" y="1728"/>
                </a:moveTo>
                <a:lnTo>
                  <a:pt x="4559" y="1728"/>
                </a:lnTo>
                <a:lnTo>
                  <a:pt x="4559" y="1728"/>
                </a:lnTo>
                <a:lnTo>
                  <a:pt x="4559" y="1728"/>
                </a:lnTo>
                <a:lnTo>
                  <a:pt x="4559" y="1726"/>
                </a:lnTo>
                <a:lnTo>
                  <a:pt x="4559" y="1726"/>
                </a:lnTo>
                <a:lnTo>
                  <a:pt x="4559" y="1728"/>
                </a:lnTo>
                <a:lnTo>
                  <a:pt x="4557" y="1728"/>
                </a:lnTo>
                <a:lnTo>
                  <a:pt x="4557" y="1728"/>
                </a:lnTo>
                <a:close/>
                <a:moveTo>
                  <a:pt x="4534" y="1711"/>
                </a:moveTo>
                <a:lnTo>
                  <a:pt x="4534" y="1713"/>
                </a:lnTo>
                <a:lnTo>
                  <a:pt x="4534" y="1715"/>
                </a:lnTo>
                <a:lnTo>
                  <a:pt x="4532" y="1717"/>
                </a:lnTo>
                <a:lnTo>
                  <a:pt x="4534" y="1715"/>
                </a:lnTo>
                <a:lnTo>
                  <a:pt x="4534" y="1713"/>
                </a:lnTo>
                <a:lnTo>
                  <a:pt x="4536" y="1711"/>
                </a:lnTo>
                <a:lnTo>
                  <a:pt x="4536" y="1709"/>
                </a:lnTo>
                <a:lnTo>
                  <a:pt x="4536" y="1707"/>
                </a:lnTo>
                <a:lnTo>
                  <a:pt x="4536" y="1707"/>
                </a:lnTo>
                <a:lnTo>
                  <a:pt x="4534" y="1711"/>
                </a:lnTo>
                <a:close/>
                <a:moveTo>
                  <a:pt x="4473" y="1684"/>
                </a:moveTo>
                <a:lnTo>
                  <a:pt x="4473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2"/>
                </a:lnTo>
                <a:lnTo>
                  <a:pt x="4471" y="1684"/>
                </a:lnTo>
                <a:lnTo>
                  <a:pt x="4471" y="1684"/>
                </a:lnTo>
                <a:lnTo>
                  <a:pt x="4471" y="1684"/>
                </a:lnTo>
                <a:lnTo>
                  <a:pt x="4473" y="1684"/>
                </a:lnTo>
                <a:close/>
                <a:moveTo>
                  <a:pt x="4541" y="1692"/>
                </a:moveTo>
                <a:lnTo>
                  <a:pt x="4538" y="1690"/>
                </a:lnTo>
                <a:lnTo>
                  <a:pt x="4538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3" y="1692"/>
                </a:lnTo>
                <a:lnTo>
                  <a:pt x="4541" y="1692"/>
                </a:lnTo>
                <a:close/>
                <a:moveTo>
                  <a:pt x="4398" y="1707"/>
                </a:moveTo>
                <a:lnTo>
                  <a:pt x="4398" y="1707"/>
                </a:lnTo>
                <a:lnTo>
                  <a:pt x="4398" y="1707"/>
                </a:lnTo>
                <a:lnTo>
                  <a:pt x="4398" y="1709"/>
                </a:lnTo>
                <a:lnTo>
                  <a:pt x="4398" y="1709"/>
                </a:lnTo>
                <a:lnTo>
                  <a:pt x="4398" y="1707"/>
                </a:lnTo>
                <a:lnTo>
                  <a:pt x="4398" y="1707"/>
                </a:lnTo>
                <a:lnTo>
                  <a:pt x="4398" y="1707"/>
                </a:lnTo>
                <a:close/>
                <a:moveTo>
                  <a:pt x="4561" y="1723"/>
                </a:moveTo>
                <a:lnTo>
                  <a:pt x="4561" y="1723"/>
                </a:lnTo>
                <a:lnTo>
                  <a:pt x="4561" y="1723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1"/>
                </a:lnTo>
                <a:lnTo>
                  <a:pt x="4561" y="1723"/>
                </a:lnTo>
                <a:close/>
                <a:moveTo>
                  <a:pt x="4589" y="1793"/>
                </a:moveTo>
                <a:lnTo>
                  <a:pt x="4589" y="1793"/>
                </a:lnTo>
                <a:lnTo>
                  <a:pt x="4587" y="1793"/>
                </a:lnTo>
                <a:lnTo>
                  <a:pt x="4587" y="1795"/>
                </a:lnTo>
                <a:lnTo>
                  <a:pt x="4585" y="1795"/>
                </a:lnTo>
                <a:lnTo>
                  <a:pt x="4587" y="1797"/>
                </a:lnTo>
                <a:lnTo>
                  <a:pt x="4587" y="1795"/>
                </a:lnTo>
                <a:lnTo>
                  <a:pt x="4589" y="1793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1"/>
                </a:lnTo>
                <a:lnTo>
                  <a:pt x="4589" y="1793"/>
                </a:lnTo>
                <a:close/>
                <a:moveTo>
                  <a:pt x="4593" y="1860"/>
                </a:moveTo>
                <a:lnTo>
                  <a:pt x="4593" y="1860"/>
                </a:lnTo>
                <a:lnTo>
                  <a:pt x="4593" y="1860"/>
                </a:lnTo>
                <a:lnTo>
                  <a:pt x="4593" y="1860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3" y="1858"/>
                </a:lnTo>
                <a:lnTo>
                  <a:pt x="4591" y="1858"/>
                </a:lnTo>
                <a:lnTo>
                  <a:pt x="4593" y="1860"/>
                </a:lnTo>
                <a:lnTo>
                  <a:pt x="4593" y="1860"/>
                </a:lnTo>
                <a:close/>
                <a:moveTo>
                  <a:pt x="4580" y="1799"/>
                </a:moveTo>
                <a:lnTo>
                  <a:pt x="4582" y="1799"/>
                </a:lnTo>
                <a:lnTo>
                  <a:pt x="4582" y="1799"/>
                </a:lnTo>
                <a:lnTo>
                  <a:pt x="4585" y="1797"/>
                </a:lnTo>
                <a:lnTo>
                  <a:pt x="4585" y="1797"/>
                </a:lnTo>
                <a:lnTo>
                  <a:pt x="4585" y="1797"/>
                </a:lnTo>
                <a:lnTo>
                  <a:pt x="4582" y="1799"/>
                </a:lnTo>
                <a:lnTo>
                  <a:pt x="4580" y="1799"/>
                </a:lnTo>
                <a:close/>
                <a:moveTo>
                  <a:pt x="4551" y="1723"/>
                </a:moveTo>
                <a:lnTo>
                  <a:pt x="4551" y="1723"/>
                </a:lnTo>
                <a:lnTo>
                  <a:pt x="4549" y="1728"/>
                </a:lnTo>
                <a:lnTo>
                  <a:pt x="4551" y="1730"/>
                </a:lnTo>
                <a:lnTo>
                  <a:pt x="4551" y="1730"/>
                </a:lnTo>
                <a:lnTo>
                  <a:pt x="4553" y="1730"/>
                </a:lnTo>
                <a:lnTo>
                  <a:pt x="4553" y="1730"/>
                </a:lnTo>
                <a:lnTo>
                  <a:pt x="4555" y="1728"/>
                </a:lnTo>
                <a:lnTo>
                  <a:pt x="4557" y="1726"/>
                </a:lnTo>
                <a:lnTo>
                  <a:pt x="4557" y="1726"/>
                </a:lnTo>
                <a:lnTo>
                  <a:pt x="4557" y="1723"/>
                </a:lnTo>
                <a:lnTo>
                  <a:pt x="4555" y="1723"/>
                </a:lnTo>
                <a:lnTo>
                  <a:pt x="4553" y="1721"/>
                </a:lnTo>
                <a:lnTo>
                  <a:pt x="4553" y="1721"/>
                </a:lnTo>
                <a:lnTo>
                  <a:pt x="4551" y="1719"/>
                </a:lnTo>
                <a:lnTo>
                  <a:pt x="4551" y="1719"/>
                </a:lnTo>
                <a:lnTo>
                  <a:pt x="4551" y="1721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lnTo>
                  <a:pt x="4551" y="1723"/>
                </a:lnTo>
                <a:close/>
                <a:moveTo>
                  <a:pt x="4490" y="1679"/>
                </a:moveTo>
                <a:lnTo>
                  <a:pt x="4490" y="1682"/>
                </a:lnTo>
                <a:lnTo>
                  <a:pt x="4492" y="1682"/>
                </a:lnTo>
                <a:lnTo>
                  <a:pt x="4494" y="1682"/>
                </a:lnTo>
                <a:lnTo>
                  <a:pt x="4497" y="1684"/>
                </a:lnTo>
                <a:lnTo>
                  <a:pt x="4499" y="1686"/>
                </a:lnTo>
                <a:lnTo>
                  <a:pt x="4503" y="1686"/>
                </a:lnTo>
                <a:lnTo>
                  <a:pt x="4503" y="1682"/>
                </a:lnTo>
                <a:lnTo>
                  <a:pt x="4503" y="1682"/>
                </a:lnTo>
                <a:lnTo>
                  <a:pt x="4503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9"/>
                </a:lnTo>
                <a:lnTo>
                  <a:pt x="4501" y="1677"/>
                </a:lnTo>
                <a:lnTo>
                  <a:pt x="4499" y="1675"/>
                </a:lnTo>
                <a:lnTo>
                  <a:pt x="4497" y="1673"/>
                </a:lnTo>
                <a:lnTo>
                  <a:pt x="4494" y="1673"/>
                </a:lnTo>
                <a:lnTo>
                  <a:pt x="4492" y="1673"/>
                </a:lnTo>
                <a:lnTo>
                  <a:pt x="4490" y="1673"/>
                </a:lnTo>
                <a:lnTo>
                  <a:pt x="4488" y="1673"/>
                </a:lnTo>
                <a:lnTo>
                  <a:pt x="4486" y="1671"/>
                </a:lnTo>
                <a:lnTo>
                  <a:pt x="4484" y="1671"/>
                </a:lnTo>
                <a:lnTo>
                  <a:pt x="4484" y="1671"/>
                </a:lnTo>
                <a:lnTo>
                  <a:pt x="4482" y="1671"/>
                </a:lnTo>
                <a:lnTo>
                  <a:pt x="4482" y="1671"/>
                </a:lnTo>
                <a:lnTo>
                  <a:pt x="4480" y="1673"/>
                </a:lnTo>
                <a:lnTo>
                  <a:pt x="4480" y="1673"/>
                </a:lnTo>
                <a:lnTo>
                  <a:pt x="4478" y="1673"/>
                </a:lnTo>
                <a:lnTo>
                  <a:pt x="4478" y="1673"/>
                </a:lnTo>
                <a:lnTo>
                  <a:pt x="4478" y="1671"/>
                </a:lnTo>
                <a:lnTo>
                  <a:pt x="4476" y="1671"/>
                </a:lnTo>
                <a:lnTo>
                  <a:pt x="4476" y="1671"/>
                </a:lnTo>
                <a:lnTo>
                  <a:pt x="4473" y="1673"/>
                </a:lnTo>
                <a:lnTo>
                  <a:pt x="4469" y="1671"/>
                </a:lnTo>
                <a:lnTo>
                  <a:pt x="4465" y="1673"/>
                </a:lnTo>
                <a:lnTo>
                  <a:pt x="4463" y="1673"/>
                </a:lnTo>
                <a:lnTo>
                  <a:pt x="4461" y="1677"/>
                </a:lnTo>
                <a:lnTo>
                  <a:pt x="4461" y="1677"/>
                </a:lnTo>
                <a:lnTo>
                  <a:pt x="4461" y="1679"/>
                </a:lnTo>
                <a:lnTo>
                  <a:pt x="4461" y="1679"/>
                </a:lnTo>
                <a:lnTo>
                  <a:pt x="4461" y="1682"/>
                </a:lnTo>
                <a:lnTo>
                  <a:pt x="4461" y="1682"/>
                </a:lnTo>
                <a:lnTo>
                  <a:pt x="4461" y="1682"/>
                </a:lnTo>
                <a:lnTo>
                  <a:pt x="4463" y="1679"/>
                </a:lnTo>
                <a:lnTo>
                  <a:pt x="4463" y="1679"/>
                </a:lnTo>
                <a:lnTo>
                  <a:pt x="4463" y="1677"/>
                </a:lnTo>
                <a:lnTo>
                  <a:pt x="4463" y="1677"/>
                </a:lnTo>
                <a:lnTo>
                  <a:pt x="4463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5" y="1677"/>
                </a:lnTo>
                <a:lnTo>
                  <a:pt x="4467" y="1679"/>
                </a:lnTo>
                <a:lnTo>
                  <a:pt x="4469" y="1682"/>
                </a:lnTo>
                <a:lnTo>
                  <a:pt x="4469" y="1682"/>
                </a:lnTo>
                <a:lnTo>
                  <a:pt x="4471" y="1679"/>
                </a:lnTo>
                <a:lnTo>
                  <a:pt x="4471" y="1679"/>
                </a:lnTo>
                <a:lnTo>
                  <a:pt x="4473" y="1679"/>
                </a:lnTo>
                <a:lnTo>
                  <a:pt x="4473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7"/>
                </a:lnTo>
                <a:lnTo>
                  <a:pt x="4476" y="1679"/>
                </a:lnTo>
                <a:lnTo>
                  <a:pt x="4476" y="1679"/>
                </a:lnTo>
                <a:lnTo>
                  <a:pt x="4478" y="1679"/>
                </a:lnTo>
                <a:lnTo>
                  <a:pt x="4480" y="1679"/>
                </a:lnTo>
                <a:lnTo>
                  <a:pt x="4482" y="1679"/>
                </a:lnTo>
                <a:lnTo>
                  <a:pt x="4484" y="1682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4" y="1679"/>
                </a:lnTo>
                <a:lnTo>
                  <a:pt x="4486" y="1679"/>
                </a:lnTo>
                <a:lnTo>
                  <a:pt x="4488" y="1679"/>
                </a:lnTo>
                <a:lnTo>
                  <a:pt x="4490" y="1679"/>
                </a:lnTo>
                <a:close/>
                <a:moveTo>
                  <a:pt x="4530" y="1715"/>
                </a:moveTo>
                <a:lnTo>
                  <a:pt x="4530" y="1715"/>
                </a:lnTo>
                <a:lnTo>
                  <a:pt x="4530" y="1717"/>
                </a:lnTo>
                <a:lnTo>
                  <a:pt x="4532" y="1715"/>
                </a:lnTo>
                <a:lnTo>
                  <a:pt x="4532" y="1715"/>
                </a:lnTo>
                <a:lnTo>
                  <a:pt x="4530" y="1713"/>
                </a:lnTo>
                <a:lnTo>
                  <a:pt x="4530" y="1713"/>
                </a:lnTo>
                <a:lnTo>
                  <a:pt x="4530" y="1711"/>
                </a:lnTo>
                <a:lnTo>
                  <a:pt x="4530" y="1711"/>
                </a:lnTo>
                <a:lnTo>
                  <a:pt x="4530" y="1713"/>
                </a:lnTo>
                <a:lnTo>
                  <a:pt x="4530" y="1715"/>
                </a:lnTo>
                <a:lnTo>
                  <a:pt x="4530" y="1715"/>
                </a:lnTo>
                <a:close/>
                <a:moveTo>
                  <a:pt x="4471" y="1734"/>
                </a:moveTo>
                <a:lnTo>
                  <a:pt x="4471" y="1732"/>
                </a:lnTo>
                <a:lnTo>
                  <a:pt x="4471" y="1734"/>
                </a:lnTo>
                <a:lnTo>
                  <a:pt x="4469" y="1734"/>
                </a:lnTo>
                <a:lnTo>
                  <a:pt x="4469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lnTo>
                  <a:pt x="4471" y="1734"/>
                </a:lnTo>
                <a:close/>
                <a:moveTo>
                  <a:pt x="4469" y="1682"/>
                </a:moveTo>
                <a:lnTo>
                  <a:pt x="4469" y="1682"/>
                </a:lnTo>
                <a:lnTo>
                  <a:pt x="4467" y="1684"/>
                </a:lnTo>
                <a:lnTo>
                  <a:pt x="4469" y="1684"/>
                </a:lnTo>
                <a:lnTo>
                  <a:pt x="4469" y="1682"/>
                </a:lnTo>
                <a:lnTo>
                  <a:pt x="4469" y="1682"/>
                </a:lnTo>
                <a:close/>
                <a:moveTo>
                  <a:pt x="4486" y="1742"/>
                </a:moveTo>
                <a:lnTo>
                  <a:pt x="4486" y="1744"/>
                </a:lnTo>
                <a:lnTo>
                  <a:pt x="4486" y="1744"/>
                </a:lnTo>
                <a:lnTo>
                  <a:pt x="4486" y="1747"/>
                </a:lnTo>
                <a:lnTo>
                  <a:pt x="4488" y="1747"/>
                </a:lnTo>
                <a:lnTo>
                  <a:pt x="4488" y="1747"/>
                </a:lnTo>
                <a:lnTo>
                  <a:pt x="4488" y="1744"/>
                </a:lnTo>
                <a:lnTo>
                  <a:pt x="4488" y="1744"/>
                </a:lnTo>
                <a:lnTo>
                  <a:pt x="4486" y="1742"/>
                </a:lnTo>
                <a:lnTo>
                  <a:pt x="4486" y="1742"/>
                </a:lnTo>
                <a:close/>
                <a:moveTo>
                  <a:pt x="4515" y="1734"/>
                </a:moveTo>
                <a:lnTo>
                  <a:pt x="4517" y="1734"/>
                </a:lnTo>
                <a:lnTo>
                  <a:pt x="4517" y="1734"/>
                </a:lnTo>
                <a:lnTo>
                  <a:pt x="4517" y="1734"/>
                </a:lnTo>
                <a:lnTo>
                  <a:pt x="4520" y="1736"/>
                </a:lnTo>
                <a:lnTo>
                  <a:pt x="4520" y="1736"/>
                </a:lnTo>
                <a:lnTo>
                  <a:pt x="4520" y="1734"/>
                </a:lnTo>
                <a:lnTo>
                  <a:pt x="4520" y="1734"/>
                </a:lnTo>
                <a:lnTo>
                  <a:pt x="4515" y="1734"/>
                </a:lnTo>
                <a:close/>
                <a:moveTo>
                  <a:pt x="4515" y="1734"/>
                </a:moveTo>
                <a:lnTo>
                  <a:pt x="4515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4"/>
                </a:lnTo>
                <a:lnTo>
                  <a:pt x="4513" y="1736"/>
                </a:lnTo>
                <a:lnTo>
                  <a:pt x="4511" y="1736"/>
                </a:lnTo>
                <a:lnTo>
                  <a:pt x="4511" y="1736"/>
                </a:lnTo>
                <a:lnTo>
                  <a:pt x="4511" y="1738"/>
                </a:lnTo>
                <a:lnTo>
                  <a:pt x="4509" y="1738"/>
                </a:lnTo>
                <a:lnTo>
                  <a:pt x="4509" y="1738"/>
                </a:lnTo>
                <a:lnTo>
                  <a:pt x="4509" y="1740"/>
                </a:lnTo>
                <a:lnTo>
                  <a:pt x="4509" y="1742"/>
                </a:lnTo>
                <a:lnTo>
                  <a:pt x="4507" y="1742"/>
                </a:lnTo>
                <a:lnTo>
                  <a:pt x="4507" y="1742"/>
                </a:lnTo>
                <a:lnTo>
                  <a:pt x="4507" y="1744"/>
                </a:lnTo>
                <a:lnTo>
                  <a:pt x="4507" y="1744"/>
                </a:lnTo>
                <a:lnTo>
                  <a:pt x="4507" y="1747"/>
                </a:lnTo>
                <a:lnTo>
                  <a:pt x="4509" y="1747"/>
                </a:lnTo>
                <a:lnTo>
                  <a:pt x="4509" y="1747"/>
                </a:lnTo>
                <a:lnTo>
                  <a:pt x="4511" y="1747"/>
                </a:lnTo>
                <a:lnTo>
                  <a:pt x="4511" y="1747"/>
                </a:lnTo>
                <a:lnTo>
                  <a:pt x="4511" y="1744"/>
                </a:lnTo>
                <a:lnTo>
                  <a:pt x="4511" y="1744"/>
                </a:lnTo>
                <a:lnTo>
                  <a:pt x="4513" y="1742"/>
                </a:lnTo>
                <a:lnTo>
                  <a:pt x="4513" y="1742"/>
                </a:lnTo>
                <a:lnTo>
                  <a:pt x="4513" y="1742"/>
                </a:lnTo>
                <a:lnTo>
                  <a:pt x="4515" y="1740"/>
                </a:lnTo>
                <a:lnTo>
                  <a:pt x="4515" y="1738"/>
                </a:lnTo>
                <a:lnTo>
                  <a:pt x="4515" y="1736"/>
                </a:lnTo>
                <a:lnTo>
                  <a:pt x="4515" y="1734"/>
                </a:lnTo>
                <a:lnTo>
                  <a:pt x="4515" y="1734"/>
                </a:lnTo>
                <a:close/>
                <a:moveTo>
                  <a:pt x="4528" y="1795"/>
                </a:moveTo>
                <a:lnTo>
                  <a:pt x="4528" y="1795"/>
                </a:lnTo>
                <a:lnTo>
                  <a:pt x="4530" y="1793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88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1"/>
                </a:lnTo>
                <a:lnTo>
                  <a:pt x="4528" y="1793"/>
                </a:lnTo>
                <a:lnTo>
                  <a:pt x="4528" y="1795"/>
                </a:lnTo>
                <a:close/>
                <a:moveTo>
                  <a:pt x="5364" y="508"/>
                </a:moveTo>
                <a:lnTo>
                  <a:pt x="5362" y="508"/>
                </a:lnTo>
                <a:lnTo>
                  <a:pt x="5356" y="508"/>
                </a:lnTo>
                <a:lnTo>
                  <a:pt x="5358" y="508"/>
                </a:lnTo>
                <a:lnTo>
                  <a:pt x="5358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6" y="505"/>
                </a:lnTo>
                <a:lnTo>
                  <a:pt x="5353" y="505"/>
                </a:lnTo>
                <a:lnTo>
                  <a:pt x="5351" y="505"/>
                </a:lnTo>
                <a:lnTo>
                  <a:pt x="5351" y="505"/>
                </a:lnTo>
                <a:lnTo>
                  <a:pt x="5353" y="503"/>
                </a:lnTo>
                <a:lnTo>
                  <a:pt x="5353" y="503"/>
                </a:lnTo>
                <a:lnTo>
                  <a:pt x="5351" y="503"/>
                </a:lnTo>
                <a:lnTo>
                  <a:pt x="5347" y="499"/>
                </a:lnTo>
                <a:lnTo>
                  <a:pt x="5343" y="497"/>
                </a:lnTo>
                <a:lnTo>
                  <a:pt x="5341" y="495"/>
                </a:lnTo>
                <a:lnTo>
                  <a:pt x="5337" y="493"/>
                </a:lnTo>
                <a:lnTo>
                  <a:pt x="5335" y="489"/>
                </a:lnTo>
                <a:lnTo>
                  <a:pt x="5330" y="489"/>
                </a:lnTo>
                <a:lnTo>
                  <a:pt x="5326" y="489"/>
                </a:lnTo>
                <a:lnTo>
                  <a:pt x="5324" y="489"/>
                </a:lnTo>
                <a:lnTo>
                  <a:pt x="5322" y="487"/>
                </a:lnTo>
                <a:lnTo>
                  <a:pt x="5316" y="487"/>
                </a:lnTo>
                <a:lnTo>
                  <a:pt x="5316" y="487"/>
                </a:lnTo>
                <a:lnTo>
                  <a:pt x="5322" y="489"/>
                </a:lnTo>
                <a:lnTo>
                  <a:pt x="5324" y="489"/>
                </a:lnTo>
                <a:lnTo>
                  <a:pt x="5324" y="489"/>
                </a:lnTo>
                <a:lnTo>
                  <a:pt x="5322" y="489"/>
                </a:lnTo>
                <a:lnTo>
                  <a:pt x="5318" y="489"/>
                </a:lnTo>
                <a:lnTo>
                  <a:pt x="5316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89"/>
                </a:lnTo>
                <a:lnTo>
                  <a:pt x="5314" y="491"/>
                </a:lnTo>
                <a:lnTo>
                  <a:pt x="5314" y="491"/>
                </a:lnTo>
                <a:lnTo>
                  <a:pt x="5314" y="491"/>
                </a:lnTo>
                <a:lnTo>
                  <a:pt x="5312" y="491"/>
                </a:lnTo>
                <a:lnTo>
                  <a:pt x="5312" y="491"/>
                </a:lnTo>
                <a:lnTo>
                  <a:pt x="5312" y="489"/>
                </a:lnTo>
                <a:lnTo>
                  <a:pt x="5314" y="487"/>
                </a:lnTo>
                <a:lnTo>
                  <a:pt x="5314" y="487"/>
                </a:lnTo>
                <a:lnTo>
                  <a:pt x="5314" y="487"/>
                </a:lnTo>
                <a:lnTo>
                  <a:pt x="5309" y="484"/>
                </a:lnTo>
                <a:lnTo>
                  <a:pt x="5307" y="484"/>
                </a:lnTo>
                <a:lnTo>
                  <a:pt x="5307" y="484"/>
                </a:lnTo>
                <a:lnTo>
                  <a:pt x="5303" y="484"/>
                </a:lnTo>
                <a:lnTo>
                  <a:pt x="5295" y="484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5" y="487"/>
                </a:lnTo>
                <a:lnTo>
                  <a:pt x="5297" y="487"/>
                </a:lnTo>
                <a:lnTo>
                  <a:pt x="5299" y="489"/>
                </a:lnTo>
                <a:lnTo>
                  <a:pt x="5299" y="489"/>
                </a:lnTo>
                <a:lnTo>
                  <a:pt x="5301" y="489"/>
                </a:lnTo>
                <a:lnTo>
                  <a:pt x="5301" y="491"/>
                </a:lnTo>
                <a:lnTo>
                  <a:pt x="5301" y="493"/>
                </a:lnTo>
                <a:lnTo>
                  <a:pt x="5301" y="493"/>
                </a:lnTo>
                <a:lnTo>
                  <a:pt x="5301" y="495"/>
                </a:lnTo>
                <a:lnTo>
                  <a:pt x="5301" y="497"/>
                </a:lnTo>
                <a:lnTo>
                  <a:pt x="5299" y="497"/>
                </a:lnTo>
                <a:lnTo>
                  <a:pt x="5299" y="497"/>
                </a:lnTo>
                <a:lnTo>
                  <a:pt x="5301" y="499"/>
                </a:lnTo>
                <a:lnTo>
                  <a:pt x="5303" y="499"/>
                </a:lnTo>
                <a:lnTo>
                  <a:pt x="5305" y="499"/>
                </a:lnTo>
                <a:lnTo>
                  <a:pt x="5305" y="501"/>
                </a:lnTo>
                <a:lnTo>
                  <a:pt x="5305" y="503"/>
                </a:lnTo>
                <a:lnTo>
                  <a:pt x="5303" y="505"/>
                </a:lnTo>
                <a:lnTo>
                  <a:pt x="5303" y="505"/>
                </a:lnTo>
                <a:lnTo>
                  <a:pt x="5303" y="505"/>
                </a:lnTo>
                <a:lnTo>
                  <a:pt x="5301" y="505"/>
                </a:lnTo>
                <a:lnTo>
                  <a:pt x="5301" y="505"/>
                </a:lnTo>
                <a:lnTo>
                  <a:pt x="5301" y="503"/>
                </a:lnTo>
                <a:lnTo>
                  <a:pt x="5301" y="501"/>
                </a:lnTo>
                <a:lnTo>
                  <a:pt x="5299" y="501"/>
                </a:lnTo>
                <a:lnTo>
                  <a:pt x="5299" y="501"/>
                </a:lnTo>
                <a:lnTo>
                  <a:pt x="5297" y="503"/>
                </a:lnTo>
                <a:lnTo>
                  <a:pt x="5297" y="503"/>
                </a:lnTo>
                <a:lnTo>
                  <a:pt x="5297" y="503"/>
                </a:lnTo>
                <a:lnTo>
                  <a:pt x="5295" y="501"/>
                </a:lnTo>
                <a:lnTo>
                  <a:pt x="5295" y="499"/>
                </a:lnTo>
                <a:lnTo>
                  <a:pt x="5295" y="499"/>
                </a:lnTo>
                <a:lnTo>
                  <a:pt x="5293" y="497"/>
                </a:lnTo>
                <a:lnTo>
                  <a:pt x="5293" y="497"/>
                </a:lnTo>
                <a:lnTo>
                  <a:pt x="5291" y="497"/>
                </a:lnTo>
                <a:lnTo>
                  <a:pt x="5289" y="497"/>
                </a:lnTo>
                <a:lnTo>
                  <a:pt x="5289" y="495"/>
                </a:lnTo>
                <a:lnTo>
                  <a:pt x="5291" y="493"/>
                </a:lnTo>
                <a:lnTo>
                  <a:pt x="5291" y="491"/>
                </a:lnTo>
                <a:lnTo>
                  <a:pt x="5291" y="489"/>
                </a:lnTo>
                <a:lnTo>
                  <a:pt x="5289" y="489"/>
                </a:lnTo>
                <a:lnTo>
                  <a:pt x="5289" y="487"/>
                </a:lnTo>
                <a:lnTo>
                  <a:pt x="5289" y="482"/>
                </a:lnTo>
                <a:lnTo>
                  <a:pt x="5289" y="482"/>
                </a:lnTo>
                <a:lnTo>
                  <a:pt x="5291" y="480"/>
                </a:lnTo>
                <a:lnTo>
                  <a:pt x="5289" y="478"/>
                </a:lnTo>
                <a:lnTo>
                  <a:pt x="5289" y="478"/>
                </a:lnTo>
                <a:lnTo>
                  <a:pt x="5286" y="478"/>
                </a:lnTo>
                <a:lnTo>
                  <a:pt x="5286" y="478"/>
                </a:lnTo>
                <a:lnTo>
                  <a:pt x="5284" y="478"/>
                </a:lnTo>
                <a:lnTo>
                  <a:pt x="5282" y="478"/>
                </a:lnTo>
                <a:lnTo>
                  <a:pt x="5284" y="476"/>
                </a:lnTo>
                <a:lnTo>
                  <a:pt x="5284" y="476"/>
                </a:lnTo>
                <a:lnTo>
                  <a:pt x="5284" y="474"/>
                </a:lnTo>
                <a:lnTo>
                  <a:pt x="5282" y="474"/>
                </a:lnTo>
                <a:lnTo>
                  <a:pt x="5282" y="472"/>
                </a:lnTo>
                <a:lnTo>
                  <a:pt x="5259" y="461"/>
                </a:lnTo>
                <a:lnTo>
                  <a:pt x="5257" y="459"/>
                </a:lnTo>
                <a:lnTo>
                  <a:pt x="5255" y="457"/>
                </a:lnTo>
                <a:lnTo>
                  <a:pt x="5253" y="457"/>
                </a:lnTo>
                <a:lnTo>
                  <a:pt x="5251" y="457"/>
                </a:lnTo>
                <a:lnTo>
                  <a:pt x="5251" y="457"/>
                </a:lnTo>
                <a:lnTo>
                  <a:pt x="5249" y="457"/>
                </a:lnTo>
                <a:lnTo>
                  <a:pt x="5251" y="457"/>
                </a:lnTo>
                <a:lnTo>
                  <a:pt x="5251" y="455"/>
                </a:lnTo>
                <a:lnTo>
                  <a:pt x="5249" y="455"/>
                </a:lnTo>
                <a:lnTo>
                  <a:pt x="5240" y="451"/>
                </a:lnTo>
                <a:lnTo>
                  <a:pt x="5238" y="449"/>
                </a:lnTo>
                <a:lnTo>
                  <a:pt x="5240" y="451"/>
                </a:lnTo>
                <a:lnTo>
                  <a:pt x="5247" y="455"/>
                </a:lnTo>
                <a:lnTo>
                  <a:pt x="5247" y="455"/>
                </a:lnTo>
                <a:lnTo>
                  <a:pt x="5245" y="457"/>
                </a:lnTo>
                <a:lnTo>
                  <a:pt x="5242" y="457"/>
                </a:lnTo>
                <a:lnTo>
                  <a:pt x="5245" y="455"/>
                </a:lnTo>
                <a:lnTo>
                  <a:pt x="5242" y="453"/>
                </a:lnTo>
                <a:lnTo>
                  <a:pt x="5242" y="453"/>
                </a:lnTo>
                <a:lnTo>
                  <a:pt x="5240" y="451"/>
                </a:lnTo>
                <a:lnTo>
                  <a:pt x="5238" y="451"/>
                </a:lnTo>
                <a:lnTo>
                  <a:pt x="5234" y="451"/>
                </a:lnTo>
                <a:lnTo>
                  <a:pt x="5234" y="449"/>
                </a:lnTo>
                <a:lnTo>
                  <a:pt x="5234" y="447"/>
                </a:lnTo>
                <a:lnTo>
                  <a:pt x="5236" y="449"/>
                </a:lnTo>
                <a:lnTo>
                  <a:pt x="5236" y="449"/>
                </a:lnTo>
                <a:lnTo>
                  <a:pt x="5234" y="447"/>
                </a:lnTo>
                <a:lnTo>
                  <a:pt x="5232" y="445"/>
                </a:lnTo>
                <a:lnTo>
                  <a:pt x="5226" y="443"/>
                </a:lnTo>
                <a:lnTo>
                  <a:pt x="5224" y="443"/>
                </a:lnTo>
                <a:lnTo>
                  <a:pt x="5224" y="440"/>
                </a:lnTo>
                <a:lnTo>
                  <a:pt x="5221" y="440"/>
                </a:lnTo>
                <a:lnTo>
                  <a:pt x="5221" y="440"/>
                </a:lnTo>
                <a:lnTo>
                  <a:pt x="5217" y="440"/>
                </a:lnTo>
                <a:lnTo>
                  <a:pt x="5215" y="438"/>
                </a:lnTo>
                <a:lnTo>
                  <a:pt x="5215" y="438"/>
                </a:lnTo>
                <a:lnTo>
                  <a:pt x="5213" y="438"/>
                </a:lnTo>
                <a:lnTo>
                  <a:pt x="5205" y="432"/>
                </a:lnTo>
                <a:lnTo>
                  <a:pt x="5201" y="430"/>
                </a:lnTo>
                <a:lnTo>
                  <a:pt x="5201" y="430"/>
                </a:lnTo>
                <a:lnTo>
                  <a:pt x="5201" y="430"/>
                </a:lnTo>
                <a:lnTo>
                  <a:pt x="5198" y="428"/>
                </a:lnTo>
                <a:lnTo>
                  <a:pt x="5192" y="428"/>
                </a:lnTo>
                <a:lnTo>
                  <a:pt x="5186" y="426"/>
                </a:lnTo>
                <a:lnTo>
                  <a:pt x="5177" y="424"/>
                </a:lnTo>
                <a:lnTo>
                  <a:pt x="5171" y="422"/>
                </a:lnTo>
                <a:lnTo>
                  <a:pt x="5163" y="419"/>
                </a:lnTo>
                <a:lnTo>
                  <a:pt x="5159" y="417"/>
                </a:lnTo>
                <a:lnTo>
                  <a:pt x="5157" y="415"/>
                </a:lnTo>
                <a:lnTo>
                  <a:pt x="5154" y="415"/>
                </a:lnTo>
                <a:lnTo>
                  <a:pt x="5148" y="417"/>
                </a:lnTo>
                <a:lnTo>
                  <a:pt x="5140" y="417"/>
                </a:lnTo>
                <a:lnTo>
                  <a:pt x="5133" y="415"/>
                </a:lnTo>
                <a:lnTo>
                  <a:pt x="5127" y="415"/>
                </a:lnTo>
                <a:lnTo>
                  <a:pt x="5125" y="415"/>
                </a:lnTo>
                <a:lnTo>
                  <a:pt x="5121" y="415"/>
                </a:lnTo>
                <a:lnTo>
                  <a:pt x="5119" y="415"/>
                </a:lnTo>
                <a:lnTo>
                  <a:pt x="5119" y="417"/>
                </a:lnTo>
                <a:lnTo>
                  <a:pt x="5115" y="417"/>
                </a:lnTo>
                <a:lnTo>
                  <a:pt x="5113" y="415"/>
                </a:lnTo>
                <a:lnTo>
                  <a:pt x="5108" y="413"/>
                </a:lnTo>
                <a:lnTo>
                  <a:pt x="5100" y="413"/>
                </a:lnTo>
                <a:lnTo>
                  <a:pt x="5089" y="411"/>
                </a:lnTo>
                <a:lnTo>
                  <a:pt x="5083" y="411"/>
                </a:lnTo>
                <a:lnTo>
                  <a:pt x="5077" y="411"/>
                </a:lnTo>
                <a:lnTo>
                  <a:pt x="5079" y="415"/>
                </a:lnTo>
                <a:lnTo>
                  <a:pt x="5077" y="417"/>
                </a:lnTo>
                <a:lnTo>
                  <a:pt x="5075" y="419"/>
                </a:lnTo>
                <a:lnTo>
                  <a:pt x="5073" y="422"/>
                </a:lnTo>
                <a:lnTo>
                  <a:pt x="5073" y="422"/>
                </a:lnTo>
                <a:lnTo>
                  <a:pt x="5079" y="424"/>
                </a:lnTo>
                <a:lnTo>
                  <a:pt x="5081" y="428"/>
                </a:lnTo>
                <a:lnTo>
                  <a:pt x="5083" y="432"/>
                </a:lnTo>
                <a:lnTo>
                  <a:pt x="5085" y="434"/>
                </a:lnTo>
                <a:lnTo>
                  <a:pt x="5085" y="436"/>
                </a:lnTo>
                <a:lnTo>
                  <a:pt x="5079" y="443"/>
                </a:lnTo>
                <a:lnTo>
                  <a:pt x="5071" y="443"/>
                </a:lnTo>
                <a:lnTo>
                  <a:pt x="5064" y="445"/>
                </a:lnTo>
                <a:lnTo>
                  <a:pt x="5062" y="440"/>
                </a:lnTo>
                <a:lnTo>
                  <a:pt x="5060" y="436"/>
                </a:lnTo>
                <a:lnTo>
                  <a:pt x="5056" y="434"/>
                </a:lnTo>
                <a:lnTo>
                  <a:pt x="5050" y="432"/>
                </a:lnTo>
                <a:lnTo>
                  <a:pt x="5048" y="432"/>
                </a:lnTo>
                <a:lnTo>
                  <a:pt x="5045" y="432"/>
                </a:lnTo>
                <a:lnTo>
                  <a:pt x="5045" y="428"/>
                </a:lnTo>
                <a:lnTo>
                  <a:pt x="5043" y="424"/>
                </a:lnTo>
                <a:lnTo>
                  <a:pt x="5041" y="422"/>
                </a:lnTo>
                <a:lnTo>
                  <a:pt x="5041" y="422"/>
                </a:lnTo>
                <a:lnTo>
                  <a:pt x="5039" y="419"/>
                </a:lnTo>
                <a:lnTo>
                  <a:pt x="5037" y="419"/>
                </a:lnTo>
                <a:lnTo>
                  <a:pt x="5029" y="424"/>
                </a:lnTo>
                <a:lnTo>
                  <a:pt x="5025" y="426"/>
                </a:lnTo>
                <a:lnTo>
                  <a:pt x="5025" y="426"/>
                </a:lnTo>
                <a:lnTo>
                  <a:pt x="5012" y="424"/>
                </a:lnTo>
                <a:lnTo>
                  <a:pt x="5010" y="424"/>
                </a:lnTo>
                <a:lnTo>
                  <a:pt x="4991" y="424"/>
                </a:lnTo>
                <a:lnTo>
                  <a:pt x="4987" y="419"/>
                </a:lnTo>
                <a:lnTo>
                  <a:pt x="4983" y="419"/>
                </a:lnTo>
                <a:lnTo>
                  <a:pt x="4978" y="419"/>
                </a:lnTo>
                <a:lnTo>
                  <a:pt x="4976" y="422"/>
                </a:lnTo>
                <a:lnTo>
                  <a:pt x="4972" y="419"/>
                </a:lnTo>
                <a:lnTo>
                  <a:pt x="4968" y="422"/>
                </a:lnTo>
                <a:lnTo>
                  <a:pt x="4960" y="422"/>
                </a:lnTo>
                <a:lnTo>
                  <a:pt x="4957" y="424"/>
                </a:lnTo>
                <a:lnTo>
                  <a:pt x="4953" y="424"/>
                </a:lnTo>
                <a:lnTo>
                  <a:pt x="4947" y="428"/>
                </a:lnTo>
                <a:lnTo>
                  <a:pt x="4947" y="430"/>
                </a:lnTo>
                <a:lnTo>
                  <a:pt x="4947" y="434"/>
                </a:lnTo>
                <a:lnTo>
                  <a:pt x="4949" y="436"/>
                </a:lnTo>
                <a:lnTo>
                  <a:pt x="4949" y="440"/>
                </a:lnTo>
                <a:lnTo>
                  <a:pt x="4947" y="443"/>
                </a:lnTo>
                <a:lnTo>
                  <a:pt x="4945" y="443"/>
                </a:lnTo>
                <a:lnTo>
                  <a:pt x="4943" y="447"/>
                </a:lnTo>
                <a:lnTo>
                  <a:pt x="4941" y="449"/>
                </a:lnTo>
                <a:lnTo>
                  <a:pt x="4939" y="449"/>
                </a:lnTo>
                <a:lnTo>
                  <a:pt x="4941" y="449"/>
                </a:lnTo>
                <a:lnTo>
                  <a:pt x="4943" y="447"/>
                </a:lnTo>
                <a:lnTo>
                  <a:pt x="4945" y="440"/>
                </a:lnTo>
                <a:lnTo>
                  <a:pt x="4945" y="438"/>
                </a:lnTo>
                <a:lnTo>
                  <a:pt x="4943" y="438"/>
                </a:lnTo>
                <a:lnTo>
                  <a:pt x="4941" y="436"/>
                </a:lnTo>
                <a:lnTo>
                  <a:pt x="4941" y="430"/>
                </a:lnTo>
                <a:lnTo>
                  <a:pt x="4939" y="426"/>
                </a:lnTo>
                <a:lnTo>
                  <a:pt x="4939" y="424"/>
                </a:lnTo>
                <a:lnTo>
                  <a:pt x="4937" y="422"/>
                </a:lnTo>
                <a:lnTo>
                  <a:pt x="4928" y="419"/>
                </a:lnTo>
                <a:lnTo>
                  <a:pt x="4924" y="417"/>
                </a:lnTo>
                <a:lnTo>
                  <a:pt x="4922" y="415"/>
                </a:lnTo>
                <a:lnTo>
                  <a:pt x="4924" y="413"/>
                </a:lnTo>
                <a:lnTo>
                  <a:pt x="4924" y="411"/>
                </a:lnTo>
                <a:lnTo>
                  <a:pt x="4924" y="409"/>
                </a:lnTo>
                <a:lnTo>
                  <a:pt x="4926" y="407"/>
                </a:lnTo>
                <a:lnTo>
                  <a:pt x="4926" y="405"/>
                </a:lnTo>
                <a:lnTo>
                  <a:pt x="4926" y="403"/>
                </a:lnTo>
                <a:lnTo>
                  <a:pt x="4924" y="401"/>
                </a:lnTo>
                <a:lnTo>
                  <a:pt x="4922" y="396"/>
                </a:lnTo>
                <a:lnTo>
                  <a:pt x="4922" y="396"/>
                </a:lnTo>
                <a:lnTo>
                  <a:pt x="4916" y="392"/>
                </a:lnTo>
                <a:lnTo>
                  <a:pt x="4907" y="388"/>
                </a:lnTo>
                <a:lnTo>
                  <a:pt x="4897" y="386"/>
                </a:lnTo>
                <a:lnTo>
                  <a:pt x="4888" y="386"/>
                </a:lnTo>
                <a:lnTo>
                  <a:pt x="4878" y="384"/>
                </a:lnTo>
                <a:lnTo>
                  <a:pt x="4865" y="384"/>
                </a:lnTo>
                <a:lnTo>
                  <a:pt x="4861" y="386"/>
                </a:lnTo>
                <a:lnTo>
                  <a:pt x="4853" y="386"/>
                </a:lnTo>
                <a:lnTo>
                  <a:pt x="4844" y="388"/>
                </a:lnTo>
                <a:lnTo>
                  <a:pt x="4836" y="390"/>
                </a:lnTo>
                <a:lnTo>
                  <a:pt x="4832" y="390"/>
                </a:lnTo>
                <a:lnTo>
                  <a:pt x="4821" y="392"/>
                </a:lnTo>
                <a:lnTo>
                  <a:pt x="4817" y="392"/>
                </a:lnTo>
                <a:lnTo>
                  <a:pt x="4807" y="388"/>
                </a:lnTo>
                <a:lnTo>
                  <a:pt x="4809" y="386"/>
                </a:lnTo>
                <a:lnTo>
                  <a:pt x="4811" y="386"/>
                </a:lnTo>
                <a:lnTo>
                  <a:pt x="4807" y="382"/>
                </a:lnTo>
                <a:lnTo>
                  <a:pt x="4805" y="380"/>
                </a:lnTo>
                <a:lnTo>
                  <a:pt x="4798" y="378"/>
                </a:lnTo>
                <a:lnTo>
                  <a:pt x="4794" y="378"/>
                </a:lnTo>
                <a:lnTo>
                  <a:pt x="4792" y="378"/>
                </a:lnTo>
                <a:lnTo>
                  <a:pt x="4784" y="380"/>
                </a:lnTo>
                <a:lnTo>
                  <a:pt x="4781" y="382"/>
                </a:lnTo>
                <a:lnTo>
                  <a:pt x="4786" y="378"/>
                </a:lnTo>
                <a:lnTo>
                  <a:pt x="4788" y="378"/>
                </a:lnTo>
                <a:lnTo>
                  <a:pt x="4790" y="375"/>
                </a:lnTo>
                <a:lnTo>
                  <a:pt x="4790" y="373"/>
                </a:lnTo>
                <a:lnTo>
                  <a:pt x="4790" y="373"/>
                </a:lnTo>
                <a:lnTo>
                  <a:pt x="4781" y="373"/>
                </a:lnTo>
                <a:lnTo>
                  <a:pt x="4781" y="373"/>
                </a:lnTo>
                <a:lnTo>
                  <a:pt x="4779" y="371"/>
                </a:lnTo>
                <a:lnTo>
                  <a:pt x="4779" y="371"/>
                </a:lnTo>
                <a:lnTo>
                  <a:pt x="4773" y="369"/>
                </a:lnTo>
                <a:lnTo>
                  <a:pt x="4769" y="369"/>
                </a:lnTo>
                <a:lnTo>
                  <a:pt x="4767" y="369"/>
                </a:lnTo>
                <a:lnTo>
                  <a:pt x="4765" y="367"/>
                </a:lnTo>
                <a:lnTo>
                  <a:pt x="4765" y="367"/>
                </a:lnTo>
                <a:lnTo>
                  <a:pt x="4767" y="367"/>
                </a:lnTo>
                <a:lnTo>
                  <a:pt x="4767" y="365"/>
                </a:lnTo>
                <a:lnTo>
                  <a:pt x="4771" y="365"/>
                </a:lnTo>
                <a:lnTo>
                  <a:pt x="4779" y="365"/>
                </a:lnTo>
                <a:lnTo>
                  <a:pt x="4781" y="363"/>
                </a:lnTo>
                <a:lnTo>
                  <a:pt x="4781" y="361"/>
                </a:lnTo>
                <a:lnTo>
                  <a:pt x="4779" y="361"/>
                </a:lnTo>
                <a:lnTo>
                  <a:pt x="4777" y="359"/>
                </a:lnTo>
                <a:lnTo>
                  <a:pt x="4773" y="357"/>
                </a:lnTo>
                <a:lnTo>
                  <a:pt x="4767" y="354"/>
                </a:lnTo>
                <a:lnTo>
                  <a:pt x="4758" y="352"/>
                </a:lnTo>
                <a:lnTo>
                  <a:pt x="4744" y="350"/>
                </a:lnTo>
                <a:lnTo>
                  <a:pt x="4742" y="352"/>
                </a:lnTo>
                <a:lnTo>
                  <a:pt x="4740" y="352"/>
                </a:lnTo>
                <a:lnTo>
                  <a:pt x="4735" y="354"/>
                </a:lnTo>
                <a:lnTo>
                  <a:pt x="4729" y="363"/>
                </a:lnTo>
                <a:lnTo>
                  <a:pt x="4725" y="365"/>
                </a:lnTo>
                <a:lnTo>
                  <a:pt x="4721" y="367"/>
                </a:lnTo>
                <a:lnTo>
                  <a:pt x="4710" y="369"/>
                </a:lnTo>
                <a:lnTo>
                  <a:pt x="4710" y="369"/>
                </a:lnTo>
                <a:lnTo>
                  <a:pt x="4708" y="367"/>
                </a:lnTo>
                <a:lnTo>
                  <a:pt x="4708" y="365"/>
                </a:lnTo>
                <a:lnTo>
                  <a:pt x="4710" y="365"/>
                </a:lnTo>
                <a:lnTo>
                  <a:pt x="4710" y="365"/>
                </a:lnTo>
                <a:lnTo>
                  <a:pt x="4708" y="363"/>
                </a:lnTo>
                <a:lnTo>
                  <a:pt x="4710" y="363"/>
                </a:lnTo>
                <a:lnTo>
                  <a:pt x="4710" y="363"/>
                </a:lnTo>
                <a:lnTo>
                  <a:pt x="4712" y="363"/>
                </a:lnTo>
                <a:lnTo>
                  <a:pt x="4714" y="363"/>
                </a:lnTo>
                <a:lnTo>
                  <a:pt x="4719" y="363"/>
                </a:lnTo>
                <a:lnTo>
                  <a:pt x="4719" y="361"/>
                </a:lnTo>
                <a:lnTo>
                  <a:pt x="4719" y="359"/>
                </a:lnTo>
                <a:lnTo>
                  <a:pt x="4719" y="357"/>
                </a:lnTo>
                <a:lnTo>
                  <a:pt x="4719" y="354"/>
                </a:lnTo>
                <a:lnTo>
                  <a:pt x="4719" y="354"/>
                </a:lnTo>
                <a:lnTo>
                  <a:pt x="4721" y="354"/>
                </a:lnTo>
                <a:lnTo>
                  <a:pt x="4723" y="357"/>
                </a:lnTo>
                <a:lnTo>
                  <a:pt x="4725" y="357"/>
                </a:lnTo>
                <a:lnTo>
                  <a:pt x="4727" y="357"/>
                </a:lnTo>
                <a:lnTo>
                  <a:pt x="4723" y="363"/>
                </a:lnTo>
                <a:lnTo>
                  <a:pt x="4725" y="363"/>
                </a:lnTo>
                <a:lnTo>
                  <a:pt x="4729" y="359"/>
                </a:lnTo>
                <a:lnTo>
                  <a:pt x="4731" y="357"/>
                </a:lnTo>
                <a:lnTo>
                  <a:pt x="4735" y="354"/>
                </a:lnTo>
                <a:lnTo>
                  <a:pt x="4735" y="352"/>
                </a:lnTo>
                <a:lnTo>
                  <a:pt x="4731" y="352"/>
                </a:lnTo>
                <a:lnTo>
                  <a:pt x="4708" y="354"/>
                </a:lnTo>
                <a:lnTo>
                  <a:pt x="4700" y="357"/>
                </a:lnTo>
                <a:lnTo>
                  <a:pt x="4698" y="354"/>
                </a:lnTo>
                <a:lnTo>
                  <a:pt x="4696" y="354"/>
                </a:lnTo>
                <a:lnTo>
                  <a:pt x="4700" y="352"/>
                </a:lnTo>
                <a:lnTo>
                  <a:pt x="4702" y="352"/>
                </a:lnTo>
                <a:lnTo>
                  <a:pt x="4706" y="350"/>
                </a:lnTo>
                <a:lnTo>
                  <a:pt x="4706" y="350"/>
                </a:lnTo>
                <a:lnTo>
                  <a:pt x="4712" y="350"/>
                </a:lnTo>
                <a:lnTo>
                  <a:pt x="4714" y="350"/>
                </a:lnTo>
                <a:lnTo>
                  <a:pt x="4727" y="350"/>
                </a:lnTo>
                <a:lnTo>
                  <a:pt x="4727" y="348"/>
                </a:lnTo>
                <a:lnTo>
                  <a:pt x="4725" y="348"/>
                </a:lnTo>
                <a:lnTo>
                  <a:pt x="4719" y="346"/>
                </a:lnTo>
                <a:lnTo>
                  <a:pt x="4714" y="346"/>
                </a:lnTo>
                <a:lnTo>
                  <a:pt x="4710" y="346"/>
                </a:lnTo>
                <a:lnTo>
                  <a:pt x="4702" y="344"/>
                </a:lnTo>
                <a:lnTo>
                  <a:pt x="4698" y="344"/>
                </a:lnTo>
                <a:lnTo>
                  <a:pt x="4689" y="342"/>
                </a:lnTo>
                <a:lnTo>
                  <a:pt x="4687" y="342"/>
                </a:lnTo>
                <a:lnTo>
                  <a:pt x="4666" y="342"/>
                </a:lnTo>
                <a:lnTo>
                  <a:pt x="4658" y="340"/>
                </a:lnTo>
                <a:lnTo>
                  <a:pt x="4656" y="338"/>
                </a:lnTo>
                <a:lnTo>
                  <a:pt x="4647" y="336"/>
                </a:lnTo>
                <a:lnTo>
                  <a:pt x="4645" y="336"/>
                </a:lnTo>
                <a:lnTo>
                  <a:pt x="4645" y="338"/>
                </a:lnTo>
                <a:lnTo>
                  <a:pt x="4645" y="338"/>
                </a:lnTo>
                <a:lnTo>
                  <a:pt x="4649" y="342"/>
                </a:lnTo>
                <a:lnTo>
                  <a:pt x="4649" y="344"/>
                </a:lnTo>
                <a:lnTo>
                  <a:pt x="4652" y="344"/>
                </a:lnTo>
                <a:lnTo>
                  <a:pt x="4645" y="346"/>
                </a:lnTo>
                <a:lnTo>
                  <a:pt x="4643" y="348"/>
                </a:lnTo>
                <a:lnTo>
                  <a:pt x="4631" y="346"/>
                </a:lnTo>
                <a:lnTo>
                  <a:pt x="4629" y="348"/>
                </a:lnTo>
                <a:lnTo>
                  <a:pt x="4624" y="352"/>
                </a:lnTo>
                <a:lnTo>
                  <a:pt x="4624" y="352"/>
                </a:lnTo>
                <a:lnTo>
                  <a:pt x="4624" y="357"/>
                </a:lnTo>
                <a:lnTo>
                  <a:pt x="4629" y="357"/>
                </a:lnTo>
                <a:lnTo>
                  <a:pt x="4629" y="354"/>
                </a:lnTo>
                <a:lnTo>
                  <a:pt x="4631" y="354"/>
                </a:lnTo>
                <a:lnTo>
                  <a:pt x="4637" y="354"/>
                </a:lnTo>
                <a:lnTo>
                  <a:pt x="4639" y="354"/>
                </a:lnTo>
                <a:lnTo>
                  <a:pt x="4637" y="357"/>
                </a:lnTo>
                <a:lnTo>
                  <a:pt x="4633" y="357"/>
                </a:lnTo>
                <a:lnTo>
                  <a:pt x="4631" y="361"/>
                </a:lnTo>
                <a:lnTo>
                  <a:pt x="4626" y="361"/>
                </a:lnTo>
                <a:lnTo>
                  <a:pt x="4629" y="363"/>
                </a:lnTo>
                <a:lnTo>
                  <a:pt x="4633" y="363"/>
                </a:lnTo>
                <a:lnTo>
                  <a:pt x="4631" y="369"/>
                </a:lnTo>
                <a:lnTo>
                  <a:pt x="4635" y="371"/>
                </a:lnTo>
                <a:lnTo>
                  <a:pt x="4635" y="373"/>
                </a:lnTo>
                <a:lnTo>
                  <a:pt x="4631" y="373"/>
                </a:lnTo>
                <a:lnTo>
                  <a:pt x="4626" y="375"/>
                </a:lnTo>
                <a:lnTo>
                  <a:pt x="4624" y="375"/>
                </a:lnTo>
                <a:lnTo>
                  <a:pt x="4622" y="371"/>
                </a:lnTo>
                <a:lnTo>
                  <a:pt x="4618" y="371"/>
                </a:lnTo>
                <a:lnTo>
                  <a:pt x="4616" y="369"/>
                </a:lnTo>
                <a:lnTo>
                  <a:pt x="4614" y="371"/>
                </a:lnTo>
                <a:lnTo>
                  <a:pt x="4612" y="371"/>
                </a:lnTo>
                <a:lnTo>
                  <a:pt x="4610" y="371"/>
                </a:lnTo>
                <a:lnTo>
                  <a:pt x="4610" y="371"/>
                </a:lnTo>
                <a:lnTo>
                  <a:pt x="4608" y="373"/>
                </a:lnTo>
                <a:lnTo>
                  <a:pt x="4608" y="375"/>
                </a:lnTo>
                <a:lnTo>
                  <a:pt x="4605" y="375"/>
                </a:lnTo>
                <a:lnTo>
                  <a:pt x="4605" y="378"/>
                </a:lnTo>
                <a:lnTo>
                  <a:pt x="4608" y="378"/>
                </a:lnTo>
                <a:lnTo>
                  <a:pt x="4608" y="378"/>
                </a:lnTo>
                <a:lnTo>
                  <a:pt x="4612" y="378"/>
                </a:lnTo>
                <a:lnTo>
                  <a:pt x="4608" y="380"/>
                </a:lnTo>
                <a:lnTo>
                  <a:pt x="4608" y="380"/>
                </a:lnTo>
                <a:lnTo>
                  <a:pt x="4608" y="380"/>
                </a:lnTo>
                <a:lnTo>
                  <a:pt x="4605" y="382"/>
                </a:lnTo>
                <a:lnTo>
                  <a:pt x="4605" y="382"/>
                </a:lnTo>
                <a:lnTo>
                  <a:pt x="4608" y="382"/>
                </a:lnTo>
                <a:lnTo>
                  <a:pt x="4608" y="384"/>
                </a:lnTo>
                <a:lnTo>
                  <a:pt x="4605" y="384"/>
                </a:lnTo>
                <a:lnTo>
                  <a:pt x="4603" y="382"/>
                </a:lnTo>
                <a:lnTo>
                  <a:pt x="4601" y="382"/>
                </a:lnTo>
                <a:lnTo>
                  <a:pt x="4599" y="380"/>
                </a:lnTo>
                <a:lnTo>
                  <a:pt x="4597" y="378"/>
                </a:lnTo>
                <a:lnTo>
                  <a:pt x="4595" y="375"/>
                </a:lnTo>
                <a:lnTo>
                  <a:pt x="4585" y="371"/>
                </a:lnTo>
                <a:lnTo>
                  <a:pt x="4578" y="371"/>
                </a:lnTo>
                <a:lnTo>
                  <a:pt x="4576" y="371"/>
                </a:lnTo>
                <a:lnTo>
                  <a:pt x="4572" y="371"/>
                </a:lnTo>
                <a:lnTo>
                  <a:pt x="4568" y="373"/>
                </a:lnTo>
                <a:lnTo>
                  <a:pt x="4564" y="373"/>
                </a:lnTo>
                <a:lnTo>
                  <a:pt x="4561" y="375"/>
                </a:lnTo>
                <a:lnTo>
                  <a:pt x="4559" y="378"/>
                </a:lnTo>
                <a:lnTo>
                  <a:pt x="4551" y="378"/>
                </a:lnTo>
                <a:lnTo>
                  <a:pt x="4545" y="375"/>
                </a:lnTo>
                <a:lnTo>
                  <a:pt x="4541" y="373"/>
                </a:lnTo>
                <a:lnTo>
                  <a:pt x="4536" y="371"/>
                </a:lnTo>
                <a:lnTo>
                  <a:pt x="4532" y="367"/>
                </a:lnTo>
                <a:lnTo>
                  <a:pt x="4532" y="367"/>
                </a:lnTo>
                <a:lnTo>
                  <a:pt x="4532" y="365"/>
                </a:lnTo>
                <a:lnTo>
                  <a:pt x="4530" y="363"/>
                </a:lnTo>
                <a:lnTo>
                  <a:pt x="4530" y="363"/>
                </a:lnTo>
                <a:lnTo>
                  <a:pt x="4528" y="363"/>
                </a:lnTo>
                <a:lnTo>
                  <a:pt x="4524" y="367"/>
                </a:lnTo>
                <a:lnTo>
                  <a:pt x="4524" y="369"/>
                </a:lnTo>
                <a:lnTo>
                  <a:pt x="4522" y="373"/>
                </a:lnTo>
                <a:lnTo>
                  <a:pt x="4520" y="378"/>
                </a:lnTo>
                <a:lnTo>
                  <a:pt x="4520" y="380"/>
                </a:lnTo>
                <a:lnTo>
                  <a:pt x="4520" y="380"/>
                </a:lnTo>
                <a:lnTo>
                  <a:pt x="4520" y="382"/>
                </a:lnTo>
                <a:lnTo>
                  <a:pt x="4517" y="384"/>
                </a:lnTo>
                <a:lnTo>
                  <a:pt x="4513" y="390"/>
                </a:lnTo>
                <a:lnTo>
                  <a:pt x="4511" y="392"/>
                </a:lnTo>
                <a:lnTo>
                  <a:pt x="4509" y="392"/>
                </a:lnTo>
                <a:lnTo>
                  <a:pt x="4507" y="394"/>
                </a:lnTo>
                <a:lnTo>
                  <a:pt x="4505" y="394"/>
                </a:lnTo>
                <a:lnTo>
                  <a:pt x="4505" y="392"/>
                </a:lnTo>
                <a:lnTo>
                  <a:pt x="4503" y="388"/>
                </a:lnTo>
                <a:lnTo>
                  <a:pt x="4503" y="388"/>
                </a:lnTo>
                <a:lnTo>
                  <a:pt x="4501" y="390"/>
                </a:lnTo>
                <a:lnTo>
                  <a:pt x="4499" y="390"/>
                </a:lnTo>
                <a:lnTo>
                  <a:pt x="4494" y="388"/>
                </a:lnTo>
                <a:lnTo>
                  <a:pt x="4492" y="386"/>
                </a:lnTo>
                <a:lnTo>
                  <a:pt x="4488" y="384"/>
                </a:lnTo>
                <a:lnTo>
                  <a:pt x="4482" y="375"/>
                </a:lnTo>
                <a:lnTo>
                  <a:pt x="4480" y="373"/>
                </a:lnTo>
                <a:lnTo>
                  <a:pt x="4478" y="371"/>
                </a:lnTo>
                <a:lnTo>
                  <a:pt x="4476" y="371"/>
                </a:lnTo>
                <a:lnTo>
                  <a:pt x="4473" y="369"/>
                </a:lnTo>
                <a:lnTo>
                  <a:pt x="4476" y="369"/>
                </a:lnTo>
                <a:lnTo>
                  <a:pt x="4480" y="367"/>
                </a:lnTo>
                <a:lnTo>
                  <a:pt x="4484" y="367"/>
                </a:lnTo>
                <a:lnTo>
                  <a:pt x="4480" y="365"/>
                </a:lnTo>
                <a:lnTo>
                  <a:pt x="4480" y="363"/>
                </a:lnTo>
                <a:lnTo>
                  <a:pt x="4478" y="361"/>
                </a:lnTo>
                <a:lnTo>
                  <a:pt x="4480" y="363"/>
                </a:lnTo>
                <a:lnTo>
                  <a:pt x="4478" y="365"/>
                </a:lnTo>
                <a:lnTo>
                  <a:pt x="4478" y="367"/>
                </a:lnTo>
                <a:lnTo>
                  <a:pt x="4476" y="367"/>
                </a:lnTo>
                <a:lnTo>
                  <a:pt x="4467" y="359"/>
                </a:lnTo>
                <a:lnTo>
                  <a:pt x="4463" y="354"/>
                </a:lnTo>
                <a:lnTo>
                  <a:pt x="4459" y="352"/>
                </a:lnTo>
                <a:lnTo>
                  <a:pt x="4459" y="350"/>
                </a:lnTo>
                <a:lnTo>
                  <a:pt x="4459" y="348"/>
                </a:lnTo>
                <a:lnTo>
                  <a:pt x="4465" y="352"/>
                </a:lnTo>
                <a:lnTo>
                  <a:pt x="4469" y="354"/>
                </a:lnTo>
                <a:lnTo>
                  <a:pt x="4476" y="359"/>
                </a:lnTo>
                <a:lnTo>
                  <a:pt x="4480" y="359"/>
                </a:lnTo>
                <a:lnTo>
                  <a:pt x="4482" y="357"/>
                </a:lnTo>
                <a:lnTo>
                  <a:pt x="4482" y="352"/>
                </a:lnTo>
                <a:lnTo>
                  <a:pt x="4480" y="348"/>
                </a:lnTo>
                <a:lnTo>
                  <a:pt x="4478" y="348"/>
                </a:lnTo>
                <a:lnTo>
                  <a:pt x="4469" y="346"/>
                </a:lnTo>
                <a:lnTo>
                  <a:pt x="4467" y="346"/>
                </a:lnTo>
                <a:lnTo>
                  <a:pt x="4469" y="346"/>
                </a:lnTo>
                <a:lnTo>
                  <a:pt x="4471" y="346"/>
                </a:lnTo>
                <a:lnTo>
                  <a:pt x="4473" y="344"/>
                </a:lnTo>
                <a:lnTo>
                  <a:pt x="4478" y="342"/>
                </a:lnTo>
                <a:lnTo>
                  <a:pt x="4480" y="342"/>
                </a:lnTo>
                <a:lnTo>
                  <a:pt x="4480" y="340"/>
                </a:lnTo>
                <a:lnTo>
                  <a:pt x="4478" y="338"/>
                </a:lnTo>
                <a:lnTo>
                  <a:pt x="4471" y="336"/>
                </a:lnTo>
                <a:lnTo>
                  <a:pt x="4471" y="336"/>
                </a:lnTo>
                <a:lnTo>
                  <a:pt x="4473" y="336"/>
                </a:lnTo>
                <a:lnTo>
                  <a:pt x="4473" y="333"/>
                </a:lnTo>
                <a:lnTo>
                  <a:pt x="4478" y="331"/>
                </a:lnTo>
                <a:lnTo>
                  <a:pt x="4478" y="329"/>
                </a:lnTo>
                <a:lnTo>
                  <a:pt x="4478" y="331"/>
                </a:lnTo>
                <a:lnTo>
                  <a:pt x="4476" y="329"/>
                </a:lnTo>
                <a:lnTo>
                  <a:pt x="4476" y="329"/>
                </a:lnTo>
                <a:lnTo>
                  <a:pt x="4476" y="327"/>
                </a:lnTo>
                <a:lnTo>
                  <a:pt x="4473" y="327"/>
                </a:lnTo>
                <a:lnTo>
                  <a:pt x="4471" y="325"/>
                </a:lnTo>
                <a:lnTo>
                  <a:pt x="4465" y="325"/>
                </a:lnTo>
                <a:lnTo>
                  <a:pt x="4465" y="325"/>
                </a:lnTo>
                <a:lnTo>
                  <a:pt x="4467" y="325"/>
                </a:lnTo>
                <a:lnTo>
                  <a:pt x="4465" y="323"/>
                </a:lnTo>
                <a:lnTo>
                  <a:pt x="4463" y="323"/>
                </a:lnTo>
                <a:lnTo>
                  <a:pt x="4463" y="321"/>
                </a:lnTo>
                <a:lnTo>
                  <a:pt x="4461" y="321"/>
                </a:lnTo>
                <a:lnTo>
                  <a:pt x="4459" y="321"/>
                </a:lnTo>
                <a:lnTo>
                  <a:pt x="4448" y="319"/>
                </a:lnTo>
                <a:lnTo>
                  <a:pt x="4446" y="319"/>
                </a:lnTo>
                <a:lnTo>
                  <a:pt x="4446" y="321"/>
                </a:lnTo>
                <a:lnTo>
                  <a:pt x="4442" y="325"/>
                </a:lnTo>
                <a:lnTo>
                  <a:pt x="4438" y="323"/>
                </a:lnTo>
                <a:lnTo>
                  <a:pt x="4438" y="323"/>
                </a:lnTo>
                <a:lnTo>
                  <a:pt x="4438" y="321"/>
                </a:lnTo>
                <a:lnTo>
                  <a:pt x="4438" y="321"/>
                </a:lnTo>
                <a:lnTo>
                  <a:pt x="4438" y="319"/>
                </a:lnTo>
                <a:lnTo>
                  <a:pt x="4438" y="319"/>
                </a:lnTo>
                <a:lnTo>
                  <a:pt x="4436" y="319"/>
                </a:lnTo>
                <a:lnTo>
                  <a:pt x="4434" y="319"/>
                </a:lnTo>
                <a:lnTo>
                  <a:pt x="4432" y="319"/>
                </a:lnTo>
                <a:lnTo>
                  <a:pt x="4429" y="321"/>
                </a:lnTo>
                <a:lnTo>
                  <a:pt x="4427" y="321"/>
                </a:lnTo>
                <a:lnTo>
                  <a:pt x="4427" y="319"/>
                </a:lnTo>
                <a:lnTo>
                  <a:pt x="4415" y="315"/>
                </a:lnTo>
                <a:lnTo>
                  <a:pt x="4413" y="313"/>
                </a:lnTo>
                <a:lnTo>
                  <a:pt x="4411" y="313"/>
                </a:lnTo>
                <a:lnTo>
                  <a:pt x="4404" y="315"/>
                </a:lnTo>
                <a:lnTo>
                  <a:pt x="4402" y="315"/>
                </a:lnTo>
                <a:lnTo>
                  <a:pt x="4400" y="317"/>
                </a:lnTo>
                <a:lnTo>
                  <a:pt x="4396" y="315"/>
                </a:lnTo>
                <a:lnTo>
                  <a:pt x="4396" y="317"/>
                </a:lnTo>
                <a:lnTo>
                  <a:pt x="4394" y="319"/>
                </a:lnTo>
                <a:lnTo>
                  <a:pt x="4394" y="321"/>
                </a:lnTo>
                <a:lnTo>
                  <a:pt x="4394" y="323"/>
                </a:lnTo>
                <a:lnTo>
                  <a:pt x="4396" y="323"/>
                </a:lnTo>
                <a:lnTo>
                  <a:pt x="4396" y="325"/>
                </a:lnTo>
                <a:lnTo>
                  <a:pt x="4398" y="327"/>
                </a:lnTo>
                <a:lnTo>
                  <a:pt x="4398" y="329"/>
                </a:lnTo>
                <a:lnTo>
                  <a:pt x="4398" y="329"/>
                </a:lnTo>
                <a:lnTo>
                  <a:pt x="4396" y="329"/>
                </a:lnTo>
                <a:lnTo>
                  <a:pt x="4396" y="331"/>
                </a:lnTo>
                <a:lnTo>
                  <a:pt x="4394" y="333"/>
                </a:lnTo>
                <a:lnTo>
                  <a:pt x="4392" y="336"/>
                </a:lnTo>
                <a:lnTo>
                  <a:pt x="4390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3" y="333"/>
                </a:lnTo>
                <a:lnTo>
                  <a:pt x="4385" y="336"/>
                </a:lnTo>
                <a:lnTo>
                  <a:pt x="4385" y="336"/>
                </a:lnTo>
                <a:lnTo>
                  <a:pt x="4385" y="336"/>
                </a:lnTo>
                <a:lnTo>
                  <a:pt x="4383" y="338"/>
                </a:lnTo>
                <a:lnTo>
                  <a:pt x="4379" y="336"/>
                </a:lnTo>
                <a:lnTo>
                  <a:pt x="4375" y="336"/>
                </a:lnTo>
                <a:lnTo>
                  <a:pt x="4373" y="333"/>
                </a:lnTo>
                <a:lnTo>
                  <a:pt x="4371" y="333"/>
                </a:lnTo>
                <a:lnTo>
                  <a:pt x="4367" y="333"/>
                </a:lnTo>
                <a:lnTo>
                  <a:pt x="4360" y="336"/>
                </a:lnTo>
                <a:lnTo>
                  <a:pt x="4354" y="333"/>
                </a:lnTo>
                <a:lnTo>
                  <a:pt x="4346" y="333"/>
                </a:lnTo>
                <a:lnTo>
                  <a:pt x="4344" y="333"/>
                </a:lnTo>
                <a:lnTo>
                  <a:pt x="4337" y="331"/>
                </a:lnTo>
                <a:lnTo>
                  <a:pt x="4331" y="329"/>
                </a:lnTo>
                <a:lnTo>
                  <a:pt x="4323" y="327"/>
                </a:lnTo>
                <a:lnTo>
                  <a:pt x="4323" y="323"/>
                </a:lnTo>
                <a:lnTo>
                  <a:pt x="4325" y="321"/>
                </a:lnTo>
                <a:lnTo>
                  <a:pt x="4329" y="321"/>
                </a:lnTo>
                <a:lnTo>
                  <a:pt x="4331" y="321"/>
                </a:lnTo>
                <a:lnTo>
                  <a:pt x="4331" y="319"/>
                </a:lnTo>
                <a:lnTo>
                  <a:pt x="4329" y="319"/>
                </a:lnTo>
                <a:lnTo>
                  <a:pt x="4325" y="317"/>
                </a:lnTo>
                <a:lnTo>
                  <a:pt x="4308" y="317"/>
                </a:lnTo>
                <a:lnTo>
                  <a:pt x="4295" y="315"/>
                </a:lnTo>
                <a:lnTo>
                  <a:pt x="4279" y="315"/>
                </a:lnTo>
                <a:lnTo>
                  <a:pt x="4270" y="317"/>
                </a:lnTo>
                <a:lnTo>
                  <a:pt x="4260" y="317"/>
                </a:lnTo>
                <a:lnTo>
                  <a:pt x="4258" y="319"/>
                </a:lnTo>
                <a:lnTo>
                  <a:pt x="4251" y="319"/>
                </a:lnTo>
                <a:lnTo>
                  <a:pt x="4253" y="321"/>
                </a:lnTo>
                <a:lnTo>
                  <a:pt x="4256" y="323"/>
                </a:lnTo>
                <a:lnTo>
                  <a:pt x="4256" y="323"/>
                </a:lnTo>
                <a:lnTo>
                  <a:pt x="4258" y="323"/>
                </a:lnTo>
                <a:lnTo>
                  <a:pt x="4258" y="325"/>
                </a:lnTo>
                <a:lnTo>
                  <a:pt x="4256" y="325"/>
                </a:lnTo>
                <a:lnTo>
                  <a:pt x="4253" y="325"/>
                </a:lnTo>
                <a:lnTo>
                  <a:pt x="4253" y="327"/>
                </a:lnTo>
                <a:lnTo>
                  <a:pt x="4253" y="329"/>
                </a:lnTo>
                <a:lnTo>
                  <a:pt x="4253" y="331"/>
                </a:lnTo>
                <a:lnTo>
                  <a:pt x="4251" y="336"/>
                </a:lnTo>
                <a:lnTo>
                  <a:pt x="4249" y="338"/>
                </a:lnTo>
                <a:lnTo>
                  <a:pt x="4247" y="338"/>
                </a:lnTo>
                <a:lnTo>
                  <a:pt x="4249" y="340"/>
                </a:lnTo>
                <a:lnTo>
                  <a:pt x="4251" y="342"/>
                </a:lnTo>
                <a:lnTo>
                  <a:pt x="4253" y="342"/>
                </a:lnTo>
                <a:lnTo>
                  <a:pt x="4256" y="342"/>
                </a:lnTo>
                <a:lnTo>
                  <a:pt x="4253" y="344"/>
                </a:lnTo>
                <a:lnTo>
                  <a:pt x="4249" y="342"/>
                </a:lnTo>
                <a:lnTo>
                  <a:pt x="4247" y="340"/>
                </a:lnTo>
                <a:lnTo>
                  <a:pt x="4247" y="340"/>
                </a:lnTo>
                <a:lnTo>
                  <a:pt x="4247" y="338"/>
                </a:lnTo>
                <a:lnTo>
                  <a:pt x="4249" y="336"/>
                </a:lnTo>
                <a:lnTo>
                  <a:pt x="4249" y="336"/>
                </a:lnTo>
                <a:lnTo>
                  <a:pt x="4251" y="331"/>
                </a:lnTo>
                <a:lnTo>
                  <a:pt x="4251" y="329"/>
                </a:lnTo>
                <a:lnTo>
                  <a:pt x="4251" y="323"/>
                </a:lnTo>
                <a:lnTo>
                  <a:pt x="4249" y="323"/>
                </a:lnTo>
                <a:lnTo>
                  <a:pt x="4247" y="321"/>
                </a:lnTo>
                <a:lnTo>
                  <a:pt x="4249" y="317"/>
                </a:lnTo>
                <a:lnTo>
                  <a:pt x="4251" y="315"/>
                </a:lnTo>
                <a:lnTo>
                  <a:pt x="4249" y="315"/>
                </a:lnTo>
                <a:lnTo>
                  <a:pt x="4247" y="310"/>
                </a:lnTo>
                <a:lnTo>
                  <a:pt x="4245" y="308"/>
                </a:lnTo>
                <a:lnTo>
                  <a:pt x="4243" y="306"/>
                </a:lnTo>
                <a:lnTo>
                  <a:pt x="4243" y="306"/>
                </a:lnTo>
                <a:lnTo>
                  <a:pt x="4243" y="310"/>
                </a:lnTo>
                <a:lnTo>
                  <a:pt x="4243" y="313"/>
                </a:lnTo>
                <a:lnTo>
                  <a:pt x="4241" y="313"/>
                </a:lnTo>
                <a:lnTo>
                  <a:pt x="4237" y="315"/>
                </a:lnTo>
                <a:lnTo>
                  <a:pt x="4233" y="315"/>
                </a:lnTo>
                <a:lnTo>
                  <a:pt x="4228" y="313"/>
                </a:lnTo>
                <a:lnTo>
                  <a:pt x="4222" y="310"/>
                </a:lnTo>
                <a:lnTo>
                  <a:pt x="4220" y="308"/>
                </a:lnTo>
                <a:lnTo>
                  <a:pt x="4220" y="306"/>
                </a:lnTo>
                <a:lnTo>
                  <a:pt x="4222" y="306"/>
                </a:lnTo>
                <a:lnTo>
                  <a:pt x="4224" y="304"/>
                </a:lnTo>
                <a:lnTo>
                  <a:pt x="4220" y="304"/>
                </a:lnTo>
                <a:lnTo>
                  <a:pt x="4218" y="304"/>
                </a:lnTo>
                <a:lnTo>
                  <a:pt x="4216" y="308"/>
                </a:lnTo>
                <a:lnTo>
                  <a:pt x="4214" y="306"/>
                </a:lnTo>
                <a:lnTo>
                  <a:pt x="4205" y="304"/>
                </a:lnTo>
                <a:lnTo>
                  <a:pt x="4203" y="306"/>
                </a:lnTo>
                <a:lnTo>
                  <a:pt x="4199" y="308"/>
                </a:lnTo>
                <a:lnTo>
                  <a:pt x="4199" y="308"/>
                </a:lnTo>
                <a:lnTo>
                  <a:pt x="4197" y="310"/>
                </a:lnTo>
                <a:lnTo>
                  <a:pt x="4197" y="313"/>
                </a:lnTo>
                <a:lnTo>
                  <a:pt x="4197" y="313"/>
                </a:lnTo>
                <a:lnTo>
                  <a:pt x="4203" y="315"/>
                </a:lnTo>
                <a:lnTo>
                  <a:pt x="4207" y="313"/>
                </a:lnTo>
                <a:lnTo>
                  <a:pt x="4212" y="313"/>
                </a:lnTo>
                <a:lnTo>
                  <a:pt x="4214" y="313"/>
                </a:lnTo>
                <a:lnTo>
                  <a:pt x="4214" y="313"/>
                </a:lnTo>
                <a:lnTo>
                  <a:pt x="4212" y="315"/>
                </a:lnTo>
                <a:lnTo>
                  <a:pt x="4207" y="317"/>
                </a:lnTo>
                <a:lnTo>
                  <a:pt x="4199" y="321"/>
                </a:lnTo>
                <a:lnTo>
                  <a:pt x="4197" y="321"/>
                </a:lnTo>
                <a:lnTo>
                  <a:pt x="4191" y="321"/>
                </a:lnTo>
                <a:lnTo>
                  <a:pt x="4189" y="323"/>
                </a:lnTo>
                <a:lnTo>
                  <a:pt x="4189" y="323"/>
                </a:lnTo>
                <a:lnTo>
                  <a:pt x="4180" y="325"/>
                </a:lnTo>
                <a:lnTo>
                  <a:pt x="4178" y="325"/>
                </a:lnTo>
                <a:lnTo>
                  <a:pt x="4176" y="325"/>
                </a:lnTo>
                <a:lnTo>
                  <a:pt x="4174" y="327"/>
                </a:lnTo>
                <a:lnTo>
                  <a:pt x="4172" y="327"/>
                </a:lnTo>
                <a:lnTo>
                  <a:pt x="4170" y="329"/>
                </a:lnTo>
                <a:lnTo>
                  <a:pt x="4163" y="329"/>
                </a:lnTo>
                <a:lnTo>
                  <a:pt x="4159" y="329"/>
                </a:lnTo>
                <a:lnTo>
                  <a:pt x="4151" y="329"/>
                </a:lnTo>
                <a:lnTo>
                  <a:pt x="4149" y="331"/>
                </a:lnTo>
                <a:lnTo>
                  <a:pt x="4147" y="331"/>
                </a:lnTo>
                <a:lnTo>
                  <a:pt x="4147" y="333"/>
                </a:lnTo>
                <a:lnTo>
                  <a:pt x="4144" y="336"/>
                </a:lnTo>
                <a:lnTo>
                  <a:pt x="4138" y="338"/>
                </a:lnTo>
                <a:lnTo>
                  <a:pt x="4134" y="340"/>
                </a:lnTo>
                <a:lnTo>
                  <a:pt x="4132" y="340"/>
                </a:lnTo>
                <a:lnTo>
                  <a:pt x="4134" y="338"/>
                </a:lnTo>
                <a:lnTo>
                  <a:pt x="4138" y="333"/>
                </a:lnTo>
                <a:lnTo>
                  <a:pt x="4147" y="325"/>
                </a:lnTo>
                <a:lnTo>
                  <a:pt x="4153" y="325"/>
                </a:lnTo>
                <a:lnTo>
                  <a:pt x="4155" y="323"/>
                </a:lnTo>
                <a:lnTo>
                  <a:pt x="4161" y="317"/>
                </a:lnTo>
                <a:lnTo>
                  <a:pt x="4161" y="317"/>
                </a:lnTo>
                <a:lnTo>
                  <a:pt x="4170" y="317"/>
                </a:lnTo>
                <a:lnTo>
                  <a:pt x="4176" y="315"/>
                </a:lnTo>
                <a:lnTo>
                  <a:pt x="4189" y="304"/>
                </a:lnTo>
                <a:lnTo>
                  <a:pt x="4195" y="304"/>
                </a:lnTo>
                <a:lnTo>
                  <a:pt x="4199" y="300"/>
                </a:lnTo>
                <a:lnTo>
                  <a:pt x="4199" y="300"/>
                </a:lnTo>
                <a:lnTo>
                  <a:pt x="4199" y="298"/>
                </a:lnTo>
                <a:lnTo>
                  <a:pt x="4199" y="298"/>
                </a:lnTo>
                <a:lnTo>
                  <a:pt x="4199" y="296"/>
                </a:lnTo>
                <a:lnTo>
                  <a:pt x="4205" y="296"/>
                </a:lnTo>
                <a:lnTo>
                  <a:pt x="4207" y="292"/>
                </a:lnTo>
                <a:lnTo>
                  <a:pt x="4214" y="289"/>
                </a:lnTo>
                <a:lnTo>
                  <a:pt x="4220" y="287"/>
                </a:lnTo>
                <a:lnTo>
                  <a:pt x="4228" y="285"/>
                </a:lnTo>
                <a:lnTo>
                  <a:pt x="4233" y="281"/>
                </a:lnTo>
                <a:lnTo>
                  <a:pt x="4243" y="277"/>
                </a:lnTo>
                <a:lnTo>
                  <a:pt x="4253" y="269"/>
                </a:lnTo>
                <a:lnTo>
                  <a:pt x="4256" y="264"/>
                </a:lnTo>
                <a:lnTo>
                  <a:pt x="4253" y="262"/>
                </a:lnTo>
                <a:lnTo>
                  <a:pt x="4249" y="262"/>
                </a:lnTo>
                <a:lnTo>
                  <a:pt x="4249" y="260"/>
                </a:lnTo>
                <a:lnTo>
                  <a:pt x="4247" y="260"/>
                </a:lnTo>
                <a:lnTo>
                  <a:pt x="4245" y="260"/>
                </a:lnTo>
                <a:lnTo>
                  <a:pt x="4241" y="256"/>
                </a:lnTo>
                <a:lnTo>
                  <a:pt x="4237" y="254"/>
                </a:lnTo>
                <a:lnTo>
                  <a:pt x="4237" y="254"/>
                </a:lnTo>
                <a:lnTo>
                  <a:pt x="4237" y="252"/>
                </a:lnTo>
                <a:lnTo>
                  <a:pt x="4239" y="254"/>
                </a:lnTo>
                <a:lnTo>
                  <a:pt x="4247" y="258"/>
                </a:lnTo>
                <a:lnTo>
                  <a:pt x="4251" y="258"/>
                </a:lnTo>
                <a:lnTo>
                  <a:pt x="4251" y="258"/>
                </a:lnTo>
                <a:lnTo>
                  <a:pt x="4251" y="260"/>
                </a:lnTo>
                <a:lnTo>
                  <a:pt x="4251" y="260"/>
                </a:lnTo>
                <a:lnTo>
                  <a:pt x="4253" y="260"/>
                </a:lnTo>
                <a:lnTo>
                  <a:pt x="4253" y="260"/>
                </a:lnTo>
                <a:lnTo>
                  <a:pt x="4256" y="256"/>
                </a:lnTo>
                <a:lnTo>
                  <a:pt x="4258" y="252"/>
                </a:lnTo>
                <a:lnTo>
                  <a:pt x="4258" y="250"/>
                </a:lnTo>
                <a:lnTo>
                  <a:pt x="4253" y="252"/>
                </a:lnTo>
                <a:lnTo>
                  <a:pt x="4251" y="245"/>
                </a:lnTo>
                <a:lnTo>
                  <a:pt x="4249" y="243"/>
                </a:lnTo>
                <a:lnTo>
                  <a:pt x="4249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5" y="241"/>
                </a:lnTo>
                <a:lnTo>
                  <a:pt x="4247" y="243"/>
                </a:lnTo>
                <a:lnTo>
                  <a:pt x="4245" y="243"/>
                </a:lnTo>
                <a:lnTo>
                  <a:pt x="4245" y="245"/>
                </a:lnTo>
                <a:lnTo>
                  <a:pt x="4243" y="245"/>
                </a:lnTo>
                <a:lnTo>
                  <a:pt x="4239" y="248"/>
                </a:lnTo>
                <a:lnTo>
                  <a:pt x="4241" y="245"/>
                </a:lnTo>
                <a:lnTo>
                  <a:pt x="4241" y="243"/>
                </a:lnTo>
                <a:lnTo>
                  <a:pt x="4241" y="243"/>
                </a:lnTo>
                <a:lnTo>
                  <a:pt x="4241" y="241"/>
                </a:lnTo>
                <a:lnTo>
                  <a:pt x="4239" y="237"/>
                </a:lnTo>
                <a:lnTo>
                  <a:pt x="4237" y="237"/>
                </a:lnTo>
                <a:lnTo>
                  <a:pt x="4235" y="235"/>
                </a:lnTo>
                <a:lnTo>
                  <a:pt x="4233" y="235"/>
                </a:lnTo>
                <a:lnTo>
                  <a:pt x="4230" y="237"/>
                </a:lnTo>
                <a:lnTo>
                  <a:pt x="4230" y="235"/>
                </a:lnTo>
                <a:lnTo>
                  <a:pt x="4233" y="235"/>
                </a:lnTo>
                <a:lnTo>
                  <a:pt x="4230" y="231"/>
                </a:lnTo>
                <a:lnTo>
                  <a:pt x="4226" y="231"/>
                </a:lnTo>
                <a:lnTo>
                  <a:pt x="4224" y="231"/>
                </a:lnTo>
                <a:lnTo>
                  <a:pt x="4222" y="229"/>
                </a:lnTo>
                <a:lnTo>
                  <a:pt x="4218" y="227"/>
                </a:lnTo>
                <a:lnTo>
                  <a:pt x="4207" y="227"/>
                </a:lnTo>
                <a:lnTo>
                  <a:pt x="4201" y="227"/>
                </a:lnTo>
                <a:lnTo>
                  <a:pt x="4193" y="227"/>
                </a:lnTo>
                <a:lnTo>
                  <a:pt x="4182" y="227"/>
                </a:lnTo>
                <a:lnTo>
                  <a:pt x="4178" y="227"/>
                </a:lnTo>
                <a:lnTo>
                  <a:pt x="4176" y="227"/>
                </a:lnTo>
                <a:lnTo>
                  <a:pt x="4172" y="227"/>
                </a:lnTo>
                <a:lnTo>
                  <a:pt x="4172" y="229"/>
                </a:lnTo>
                <a:lnTo>
                  <a:pt x="4172" y="231"/>
                </a:lnTo>
                <a:lnTo>
                  <a:pt x="4168" y="233"/>
                </a:lnTo>
                <a:lnTo>
                  <a:pt x="4168" y="233"/>
                </a:lnTo>
                <a:lnTo>
                  <a:pt x="4159" y="233"/>
                </a:lnTo>
                <a:lnTo>
                  <a:pt x="4155" y="235"/>
                </a:lnTo>
                <a:lnTo>
                  <a:pt x="4153" y="233"/>
                </a:lnTo>
                <a:lnTo>
                  <a:pt x="4149" y="233"/>
                </a:lnTo>
                <a:lnTo>
                  <a:pt x="4149" y="231"/>
                </a:lnTo>
                <a:lnTo>
                  <a:pt x="4151" y="231"/>
                </a:lnTo>
                <a:lnTo>
                  <a:pt x="4153" y="231"/>
                </a:lnTo>
                <a:lnTo>
                  <a:pt x="4157" y="227"/>
                </a:lnTo>
                <a:lnTo>
                  <a:pt x="4161" y="224"/>
                </a:lnTo>
                <a:lnTo>
                  <a:pt x="4163" y="220"/>
                </a:lnTo>
                <a:lnTo>
                  <a:pt x="4161" y="218"/>
                </a:lnTo>
                <a:lnTo>
                  <a:pt x="4157" y="218"/>
                </a:lnTo>
                <a:lnTo>
                  <a:pt x="4155" y="218"/>
                </a:lnTo>
                <a:lnTo>
                  <a:pt x="4153" y="218"/>
                </a:lnTo>
                <a:lnTo>
                  <a:pt x="4149" y="216"/>
                </a:lnTo>
                <a:lnTo>
                  <a:pt x="4144" y="216"/>
                </a:lnTo>
                <a:lnTo>
                  <a:pt x="4140" y="218"/>
                </a:lnTo>
                <a:lnTo>
                  <a:pt x="4138" y="218"/>
                </a:lnTo>
                <a:lnTo>
                  <a:pt x="4138" y="216"/>
                </a:lnTo>
                <a:lnTo>
                  <a:pt x="4134" y="216"/>
                </a:lnTo>
                <a:lnTo>
                  <a:pt x="4117" y="216"/>
                </a:lnTo>
                <a:lnTo>
                  <a:pt x="4119" y="214"/>
                </a:lnTo>
                <a:lnTo>
                  <a:pt x="4128" y="214"/>
                </a:lnTo>
                <a:lnTo>
                  <a:pt x="4134" y="212"/>
                </a:lnTo>
                <a:lnTo>
                  <a:pt x="4140" y="208"/>
                </a:lnTo>
                <a:lnTo>
                  <a:pt x="4144" y="206"/>
                </a:lnTo>
                <a:lnTo>
                  <a:pt x="4142" y="206"/>
                </a:lnTo>
                <a:lnTo>
                  <a:pt x="4142" y="204"/>
                </a:lnTo>
                <a:lnTo>
                  <a:pt x="4138" y="201"/>
                </a:lnTo>
                <a:lnTo>
                  <a:pt x="4134" y="201"/>
                </a:lnTo>
                <a:lnTo>
                  <a:pt x="4128" y="199"/>
                </a:lnTo>
                <a:lnTo>
                  <a:pt x="4126" y="199"/>
                </a:lnTo>
                <a:lnTo>
                  <a:pt x="4117" y="195"/>
                </a:lnTo>
                <a:lnTo>
                  <a:pt x="4115" y="195"/>
                </a:lnTo>
                <a:lnTo>
                  <a:pt x="4109" y="199"/>
                </a:lnTo>
                <a:lnTo>
                  <a:pt x="4105" y="199"/>
                </a:lnTo>
                <a:lnTo>
                  <a:pt x="4103" y="199"/>
                </a:lnTo>
                <a:lnTo>
                  <a:pt x="4094" y="204"/>
                </a:lnTo>
                <a:lnTo>
                  <a:pt x="4077" y="212"/>
                </a:lnTo>
                <a:lnTo>
                  <a:pt x="4075" y="216"/>
                </a:lnTo>
                <a:lnTo>
                  <a:pt x="4073" y="218"/>
                </a:lnTo>
                <a:lnTo>
                  <a:pt x="4071" y="218"/>
                </a:lnTo>
                <a:lnTo>
                  <a:pt x="4069" y="222"/>
                </a:lnTo>
                <a:lnTo>
                  <a:pt x="4069" y="224"/>
                </a:lnTo>
                <a:lnTo>
                  <a:pt x="4071" y="224"/>
                </a:lnTo>
                <a:lnTo>
                  <a:pt x="4073" y="227"/>
                </a:lnTo>
                <a:lnTo>
                  <a:pt x="4071" y="231"/>
                </a:lnTo>
                <a:lnTo>
                  <a:pt x="4069" y="231"/>
                </a:lnTo>
                <a:lnTo>
                  <a:pt x="4071" y="233"/>
                </a:lnTo>
                <a:lnTo>
                  <a:pt x="4073" y="233"/>
                </a:lnTo>
                <a:lnTo>
                  <a:pt x="4082" y="233"/>
                </a:lnTo>
                <a:lnTo>
                  <a:pt x="4080" y="235"/>
                </a:lnTo>
                <a:lnTo>
                  <a:pt x="4075" y="235"/>
                </a:lnTo>
                <a:lnTo>
                  <a:pt x="4071" y="235"/>
                </a:lnTo>
                <a:lnTo>
                  <a:pt x="4069" y="233"/>
                </a:lnTo>
                <a:lnTo>
                  <a:pt x="4061" y="235"/>
                </a:lnTo>
                <a:lnTo>
                  <a:pt x="4056" y="233"/>
                </a:lnTo>
                <a:lnTo>
                  <a:pt x="4050" y="235"/>
                </a:lnTo>
                <a:lnTo>
                  <a:pt x="4040" y="233"/>
                </a:lnTo>
                <a:lnTo>
                  <a:pt x="4040" y="235"/>
                </a:lnTo>
                <a:lnTo>
                  <a:pt x="4042" y="235"/>
                </a:lnTo>
                <a:lnTo>
                  <a:pt x="4044" y="237"/>
                </a:lnTo>
                <a:lnTo>
                  <a:pt x="4048" y="239"/>
                </a:lnTo>
                <a:lnTo>
                  <a:pt x="4050" y="241"/>
                </a:lnTo>
                <a:lnTo>
                  <a:pt x="4054" y="243"/>
                </a:lnTo>
                <a:lnTo>
                  <a:pt x="4054" y="250"/>
                </a:lnTo>
                <a:lnTo>
                  <a:pt x="4052" y="252"/>
                </a:lnTo>
                <a:lnTo>
                  <a:pt x="4050" y="254"/>
                </a:lnTo>
                <a:lnTo>
                  <a:pt x="4050" y="254"/>
                </a:lnTo>
                <a:lnTo>
                  <a:pt x="4048" y="254"/>
                </a:lnTo>
                <a:lnTo>
                  <a:pt x="4050" y="252"/>
                </a:lnTo>
                <a:lnTo>
                  <a:pt x="4052" y="250"/>
                </a:lnTo>
                <a:lnTo>
                  <a:pt x="4052" y="248"/>
                </a:lnTo>
                <a:lnTo>
                  <a:pt x="4052" y="245"/>
                </a:lnTo>
                <a:lnTo>
                  <a:pt x="4050" y="245"/>
                </a:lnTo>
                <a:lnTo>
                  <a:pt x="4050" y="245"/>
                </a:lnTo>
                <a:lnTo>
                  <a:pt x="4044" y="243"/>
                </a:lnTo>
                <a:lnTo>
                  <a:pt x="4042" y="241"/>
                </a:lnTo>
                <a:lnTo>
                  <a:pt x="4038" y="241"/>
                </a:lnTo>
                <a:lnTo>
                  <a:pt x="4038" y="241"/>
                </a:lnTo>
                <a:lnTo>
                  <a:pt x="4031" y="243"/>
                </a:lnTo>
                <a:lnTo>
                  <a:pt x="4029" y="243"/>
                </a:lnTo>
                <a:lnTo>
                  <a:pt x="4027" y="243"/>
                </a:lnTo>
                <a:lnTo>
                  <a:pt x="4027" y="245"/>
                </a:lnTo>
                <a:lnTo>
                  <a:pt x="4023" y="245"/>
                </a:lnTo>
                <a:lnTo>
                  <a:pt x="4023" y="248"/>
                </a:lnTo>
                <a:lnTo>
                  <a:pt x="4021" y="250"/>
                </a:lnTo>
                <a:lnTo>
                  <a:pt x="4019" y="248"/>
                </a:lnTo>
                <a:lnTo>
                  <a:pt x="4017" y="248"/>
                </a:lnTo>
                <a:lnTo>
                  <a:pt x="4010" y="250"/>
                </a:lnTo>
                <a:lnTo>
                  <a:pt x="4006" y="252"/>
                </a:lnTo>
                <a:lnTo>
                  <a:pt x="4006" y="250"/>
                </a:lnTo>
                <a:lnTo>
                  <a:pt x="4006" y="248"/>
                </a:lnTo>
                <a:lnTo>
                  <a:pt x="4006" y="248"/>
                </a:lnTo>
                <a:lnTo>
                  <a:pt x="3998" y="250"/>
                </a:lnTo>
                <a:lnTo>
                  <a:pt x="3996" y="252"/>
                </a:lnTo>
                <a:lnTo>
                  <a:pt x="3994" y="252"/>
                </a:lnTo>
                <a:lnTo>
                  <a:pt x="3998" y="248"/>
                </a:lnTo>
                <a:lnTo>
                  <a:pt x="4000" y="245"/>
                </a:lnTo>
                <a:lnTo>
                  <a:pt x="3998" y="245"/>
                </a:lnTo>
                <a:lnTo>
                  <a:pt x="3992" y="243"/>
                </a:lnTo>
                <a:lnTo>
                  <a:pt x="3989" y="243"/>
                </a:lnTo>
                <a:lnTo>
                  <a:pt x="3985" y="245"/>
                </a:lnTo>
                <a:lnTo>
                  <a:pt x="3977" y="243"/>
                </a:lnTo>
                <a:lnTo>
                  <a:pt x="3977" y="245"/>
                </a:lnTo>
                <a:lnTo>
                  <a:pt x="3975" y="245"/>
                </a:lnTo>
                <a:lnTo>
                  <a:pt x="3971" y="245"/>
                </a:lnTo>
                <a:lnTo>
                  <a:pt x="3966" y="245"/>
                </a:lnTo>
                <a:lnTo>
                  <a:pt x="3964" y="248"/>
                </a:lnTo>
                <a:lnTo>
                  <a:pt x="3960" y="245"/>
                </a:lnTo>
                <a:lnTo>
                  <a:pt x="3958" y="245"/>
                </a:lnTo>
                <a:lnTo>
                  <a:pt x="3956" y="248"/>
                </a:lnTo>
                <a:lnTo>
                  <a:pt x="3954" y="245"/>
                </a:lnTo>
                <a:lnTo>
                  <a:pt x="3954" y="250"/>
                </a:lnTo>
                <a:lnTo>
                  <a:pt x="3954" y="252"/>
                </a:lnTo>
                <a:lnTo>
                  <a:pt x="3954" y="252"/>
                </a:lnTo>
                <a:lnTo>
                  <a:pt x="3956" y="252"/>
                </a:lnTo>
                <a:lnTo>
                  <a:pt x="3956" y="250"/>
                </a:lnTo>
                <a:lnTo>
                  <a:pt x="3958" y="250"/>
                </a:lnTo>
                <a:lnTo>
                  <a:pt x="3960" y="252"/>
                </a:lnTo>
                <a:lnTo>
                  <a:pt x="3962" y="250"/>
                </a:lnTo>
                <a:lnTo>
                  <a:pt x="3964" y="250"/>
                </a:lnTo>
                <a:lnTo>
                  <a:pt x="3964" y="250"/>
                </a:lnTo>
                <a:lnTo>
                  <a:pt x="3973" y="250"/>
                </a:lnTo>
                <a:lnTo>
                  <a:pt x="3971" y="252"/>
                </a:lnTo>
                <a:lnTo>
                  <a:pt x="3962" y="252"/>
                </a:lnTo>
                <a:lnTo>
                  <a:pt x="3950" y="254"/>
                </a:lnTo>
                <a:lnTo>
                  <a:pt x="3945" y="256"/>
                </a:lnTo>
                <a:lnTo>
                  <a:pt x="3939" y="256"/>
                </a:lnTo>
                <a:lnTo>
                  <a:pt x="3933" y="258"/>
                </a:lnTo>
                <a:lnTo>
                  <a:pt x="3927" y="258"/>
                </a:lnTo>
                <a:lnTo>
                  <a:pt x="3914" y="260"/>
                </a:lnTo>
                <a:lnTo>
                  <a:pt x="3906" y="264"/>
                </a:lnTo>
                <a:lnTo>
                  <a:pt x="3901" y="264"/>
                </a:lnTo>
                <a:lnTo>
                  <a:pt x="3893" y="266"/>
                </a:lnTo>
                <a:lnTo>
                  <a:pt x="3889" y="269"/>
                </a:lnTo>
                <a:lnTo>
                  <a:pt x="3878" y="273"/>
                </a:lnTo>
                <a:lnTo>
                  <a:pt x="3870" y="273"/>
                </a:lnTo>
                <a:lnTo>
                  <a:pt x="3868" y="273"/>
                </a:lnTo>
                <a:lnTo>
                  <a:pt x="3868" y="275"/>
                </a:lnTo>
                <a:lnTo>
                  <a:pt x="3868" y="275"/>
                </a:lnTo>
                <a:lnTo>
                  <a:pt x="3870" y="275"/>
                </a:lnTo>
                <a:lnTo>
                  <a:pt x="3872" y="275"/>
                </a:lnTo>
                <a:lnTo>
                  <a:pt x="3874" y="277"/>
                </a:lnTo>
                <a:lnTo>
                  <a:pt x="3874" y="279"/>
                </a:lnTo>
                <a:lnTo>
                  <a:pt x="3868" y="283"/>
                </a:lnTo>
                <a:lnTo>
                  <a:pt x="3866" y="285"/>
                </a:lnTo>
                <a:lnTo>
                  <a:pt x="3864" y="287"/>
                </a:lnTo>
                <a:lnTo>
                  <a:pt x="3857" y="283"/>
                </a:lnTo>
                <a:lnTo>
                  <a:pt x="3855" y="283"/>
                </a:lnTo>
                <a:lnTo>
                  <a:pt x="3855" y="285"/>
                </a:lnTo>
                <a:lnTo>
                  <a:pt x="3851" y="285"/>
                </a:lnTo>
                <a:lnTo>
                  <a:pt x="3851" y="287"/>
                </a:lnTo>
                <a:lnTo>
                  <a:pt x="3855" y="287"/>
                </a:lnTo>
                <a:lnTo>
                  <a:pt x="3860" y="289"/>
                </a:lnTo>
                <a:lnTo>
                  <a:pt x="3864" y="292"/>
                </a:lnTo>
                <a:lnTo>
                  <a:pt x="3866" y="294"/>
                </a:lnTo>
                <a:lnTo>
                  <a:pt x="3870" y="294"/>
                </a:lnTo>
                <a:lnTo>
                  <a:pt x="3872" y="296"/>
                </a:lnTo>
                <a:lnTo>
                  <a:pt x="3866" y="296"/>
                </a:lnTo>
                <a:lnTo>
                  <a:pt x="3864" y="294"/>
                </a:lnTo>
                <a:lnTo>
                  <a:pt x="3862" y="294"/>
                </a:lnTo>
                <a:lnTo>
                  <a:pt x="3860" y="294"/>
                </a:lnTo>
                <a:lnTo>
                  <a:pt x="3855" y="294"/>
                </a:lnTo>
                <a:lnTo>
                  <a:pt x="3853" y="296"/>
                </a:lnTo>
                <a:lnTo>
                  <a:pt x="3855" y="298"/>
                </a:lnTo>
                <a:lnTo>
                  <a:pt x="3862" y="298"/>
                </a:lnTo>
                <a:lnTo>
                  <a:pt x="3864" y="300"/>
                </a:lnTo>
                <a:lnTo>
                  <a:pt x="3872" y="308"/>
                </a:lnTo>
                <a:lnTo>
                  <a:pt x="3872" y="310"/>
                </a:lnTo>
                <a:lnTo>
                  <a:pt x="3876" y="310"/>
                </a:lnTo>
                <a:lnTo>
                  <a:pt x="3876" y="310"/>
                </a:lnTo>
                <a:lnTo>
                  <a:pt x="3874" y="313"/>
                </a:lnTo>
                <a:lnTo>
                  <a:pt x="3872" y="315"/>
                </a:lnTo>
                <a:lnTo>
                  <a:pt x="3870" y="317"/>
                </a:lnTo>
                <a:lnTo>
                  <a:pt x="3860" y="317"/>
                </a:lnTo>
                <a:lnTo>
                  <a:pt x="3855" y="319"/>
                </a:lnTo>
                <a:lnTo>
                  <a:pt x="3855" y="319"/>
                </a:lnTo>
                <a:lnTo>
                  <a:pt x="3853" y="321"/>
                </a:lnTo>
                <a:lnTo>
                  <a:pt x="3853" y="321"/>
                </a:lnTo>
                <a:lnTo>
                  <a:pt x="3853" y="323"/>
                </a:lnTo>
                <a:lnTo>
                  <a:pt x="3853" y="323"/>
                </a:lnTo>
                <a:lnTo>
                  <a:pt x="3855" y="325"/>
                </a:lnTo>
                <a:lnTo>
                  <a:pt x="3864" y="329"/>
                </a:lnTo>
                <a:lnTo>
                  <a:pt x="3864" y="331"/>
                </a:lnTo>
                <a:lnTo>
                  <a:pt x="3862" y="329"/>
                </a:lnTo>
                <a:lnTo>
                  <a:pt x="3857" y="327"/>
                </a:lnTo>
                <a:lnTo>
                  <a:pt x="3855" y="325"/>
                </a:lnTo>
                <a:lnTo>
                  <a:pt x="3851" y="325"/>
                </a:lnTo>
                <a:lnTo>
                  <a:pt x="3851" y="323"/>
                </a:lnTo>
                <a:lnTo>
                  <a:pt x="3851" y="321"/>
                </a:lnTo>
                <a:lnTo>
                  <a:pt x="3851" y="321"/>
                </a:lnTo>
                <a:lnTo>
                  <a:pt x="3851" y="319"/>
                </a:lnTo>
                <a:lnTo>
                  <a:pt x="3855" y="317"/>
                </a:lnTo>
                <a:lnTo>
                  <a:pt x="3860" y="317"/>
                </a:lnTo>
                <a:lnTo>
                  <a:pt x="3864" y="313"/>
                </a:lnTo>
                <a:lnTo>
                  <a:pt x="3868" y="310"/>
                </a:lnTo>
                <a:lnTo>
                  <a:pt x="3868" y="310"/>
                </a:lnTo>
                <a:lnTo>
                  <a:pt x="3866" y="308"/>
                </a:lnTo>
                <a:lnTo>
                  <a:pt x="3862" y="308"/>
                </a:lnTo>
                <a:lnTo>
                  <a:pt x="3853" y="310"/>
                </a:lnTo>
                <a:lnTo>
                  <a:pt x="3847" y="310"/>
                </a:lnTo>
                <a:lnTo>
                  <a:pt x="3845" y="313"/>
                </a:lnTo>
                <a:lnTo>
                  <a:pt x="3843" y="313"/>
                </a:lnTo>
                <a:lnTo>
                  <a:pt x="3841" y="313"/>
                </a:lnTo>
                <a:lnTo>
                  <a:pt x="3834" y="313"/>
                </a:lnTo>
                <a:lnTo>
                  <a:pt x="3830" y="313"/>
                </a:lnTo>
                <a:lnTo>
                  <a:pt x="3820" y="315"/>
                </a:lnTo>
                <a:lnTo>
                  <a:pt x="3818" y="315"/>
                </a:lnTo>
                <a:lnTo>
                  <a:pt x="3792" y="315"/>
                </a:lnTo>
                <a:lnTo>
                  <a:pt x="3788" y="315"/>
                </a:lnTo>
                <a:lnTo>
                  <a:pt x="3776" y="317"/>
                </a:lnTo>
                <a:lnTo>
                  <a:pt x="3776" y="319"/>
                </a:lnTo>
                <a:lnTo>
                  <a:pt x="3776" y="321"/>
                </a:lnTo>
                <a:lnTo>
                  <a:pt x="3774" y="321"/>
                </a:lnTo>
                <a:lnTo>
                  <a:pt x="3772" y="323"/>
                </a:lnTo>
                <a:lnTo>
                  <a:pt x="3774" y="325"/>
                </a:lnTo>
                <a:lnTo>
                  <a:pt x="3774" y="327"/>
                </a:lnTo>
                <a:lnTo>
                  <a:pt x="3774" y="329"/>
                </a:lnTo>
                <a:lnTo>
                  <a:pt x="3774" y="331"/>
                </a:lnTo>
                <a:lnTo>
                  <a:pt x="3776" y="331"/>
                </a:lnTo>
                <a:lnTo>
                  <a:pt x="3778" y="333"/>
                </a:lnTo>
                <a:lnTo>
                  <a:pt x="3778" y="336"/>
                </a:lnTo>
                <a:lnTo>
                  <a:pt x="3778" y="338"/>
                </a:lnTo>
                <a:lnTo>
                  <a:pt x="3776" y="340"/>
                </a:lnTo>
                <a:lnTo>
                  <a:pt x="3776" y="342"/>
                </a:lnTo>
                <a:lnTo>
                  <a:pt x="3778" y="344"/>
                </a:lnTo>
                <a:lnTo>
                  <a:pt x="3778" y="346"/>
                </a:lnTo>
                <a:lnTo>
                  <a:pt x="3778" y="348"/>
                </a:lnTo>
                <a:lnTo>
                  <a:pt x="3782" y="350"/>
                </a:lnTo>
                <a:lnTo>
                  <a:pt x="3786" y="350"/>
                </a:lnTo>
                <a:lnTo>
                  <a:pt x="3790" y="350"/>
                </a:lnTo>
                <a:lnTo>
                  <a:pt x="3792" y="352"/>
                </a:lnTo>
                <a:lnTo>
                  <a:pt x="3797" y="352"/>
                </a:lnTo>
                <a:lnTo>
                  <a:pt x="3799" y="354"/>
                </a:lnTo>
                <a:lnTo>
                  <a:pt x="3799" y="354"/>
                </a:lnTo>
                <a:lnTo>
                  <a:pt x="3799" y="357"/>
                </a:lnTo>
                <a:lnTo>
                  <a:pt x="3801" y="359"/>
                </a:lnTo>
                <a:lnTo>
                  <a:pt x="3805" y="363"/>
                </a:lnTo>
                <a:lnTo>
                  <a:pt x="3807" y="363"/>
                </a:lnTo>
                <a:lnTo>
                  <a:pt x="3813" y="363"/>
                </a:lnTo>
                <a:lnTo>
                  <a:pt x="3816" y="365"/>
                </a:lnTo>
                <a:lnTo>
                  <a:pt x="3818" y="369"/>
                </a:lnTo>
                <a:lnTo>
                  <a:pt x="3818" y="369"/>
                </a:lnTo>
                <a:lnTo>
                  <a:pt x="3818" y="371"/>
                </a:lnTo>
                <a:lnTo>
                  <a:pt x="3818" y="373"/>
                </a:lnTo>
                <a:lnTo>
                  <a:pt x="3818" y="373"/>
                </a:lnTo>
                <a:lnTo>
                  <a:pt x="3818" y="375"/>
                </a:lnTo>
                <a:lnTo>
                  <a:pt x="3813" y="380"/>
                </a:lnTo>
                <a:lnTo>
                  <a:pt x="3811" y="384"/>
                </a:lnTo>
                <a:lnTo>
                  <a:pt x="3816" y="388"/>
                </a:lnTo>
                <a:lnTo>
                  <a:pt x="3818" y="392"/>
                </a:lnTo>
                <a:lnTo>
                  <a:pt x="3820" y="396"/>
                </a:lnTo>
                <a:lnTo>
                  <a:pt x="3822" y="398"/>
                </a:lnTo>
                <a:lnTo>
                  <a:pt x="3820" y="401"/>
                </a:lnTo>
                <a:lnTo>
                  <a:pt x="3820" y="403"/>
                </a:lnTo>
                <a:lnTo>
                  <a:pt x="3818" y="405"/>
                </a:lnTo>
                <a:lnTo>
                  <a:pt x="3813" y="405"/>
                </a:lnTo>
                <a:lnTo>
                  <a:pt x="3811" y="405"/>
                </a:lnTo>
                <a:lnTo>
                  <a:pt x="3811" y="407"/>
                </a:lnTo>
                <a:lnTo>
                  <a:pt x="3811" y="409"/>
                </a:lnTo>
                <a:lnTo>
                  <a:pt x="3811" y="411"/>
                </a:lnTo>
                <a:lnTo>
                  <a:pt x="3811" y="411"/>
                </a:lnTo>
                <a:lnTo>
                  <a:pt x="3809" y="411"/>
                </a:lnTo>
                <a:lnTo>
                  <a:pt x="3807" y="411"/>
                </a:lnTo>
                <a:lnTo>
                  <a:pt x="3807" y="409"/>
                </a:lnTo>
                <a:lnTo>
                  <a:pt x="3805" y="407"/>
                </a:lnTo>
                <a:lnTo>
                  <a:pt x="3807" y="405"/>
                </a:lnTo>
                <a:lnTo>
                  <a:pt x="3809" y="403"/>
                </a:lnTo>
                <a:lnTo>
                  <a:pt x="3811" y="398"/>
                </a:lnTo>
                <a:lnTo>
                  <a:pt x="3811" y="394"/>
                </a:lnTo>
                <a:lnTo>
                  <a:pt x="3811" y="392"/>
                </a:lnTo>
                <a:lnTo>
                  <a:pt x="3809" y="390"/>
                </a:lnTo>
                <a:lnTo>
                  <a:pt x="3809" y="388"/>
                </a:lnTo>
                <a:lnTo>
                  <a:pt x="3807" y="388"/>
                </a:lnTo>
                <a:lnTo>
                  <a:pt x="3805" y="390"/>
                </a:lnTo>
                <a:lnTo>
                  <a:pt x="3803" y="394"/>
                </a:lnTo>
                <a:lnTo>
                  <a:pt x="3799" y="398"/>
                </a:lnTo>
                <a:lnTo>
                  <a:pt x="3799" y="401"/>
                </a:lnTo>
                <a:lnTo>
                  <a:pt x="3799" y="403"/>
                </a:lnTo>
                <a:lnTo>
                  <a:pt x="3799" y="403"/>
                </a:lnTo>
                <a:lnTo>
                  <a:pt x="3799" y="401"/>
                </a:lnTo>
                <a:lnTo>
                  <a:pt x="3799" y="396"/>
                </a:lnTo>
                <a:lnTo>
                  <a:pt x="3799" y="394"/>
                </a:lnTo>
                <a:lnTo>
                  <a:pt x="3801" y="392"/>
                </a:lnTo>
                <a:lnTo>
                  <a:pt x="3801" y="390"/>
                </a:lnTo>
                <a:lnTo>
                  <a:pt x="3799" y="388"/>
                </a:lnTo>
                <a:lnTo>
                  <a:pt x="3799" y="386"/>
                </a:lnTo>
                <a:lnTo>
                  <a:pt x="3799" y="384"/>
                </a:lnTo>
                <a:lnTo>
                  <a:pt x="3801" y="380"/>
                </a:lnTo>
                <a:lnTo>
                  <a:pt x="3803" y="380"/>
                </a:lnTo>
                <a:lnTo>
                  <a:pt x="3809" y="375"/>
                </a:lnTo>
                <a:lnTo>
                  <a:pt x="3809" y="375"/>
                </a:lnTo>
                <a:lnTo>
                  <a:pt x="3811" y="371"/>
                </a:lnTo>
                <a:lnTo>
                  <a:pt x="3813" y="371"/>
                </a:lnTo>
                <a:lnTo>
                  <a:pt x="3813" y="369"/>
                </a:lnTo>
                <a:lnTo>
                  <a:pt x="3811" y="367"/>
                </a:lnTo>
                <a:lnTo>
                  <a:pt x="3809" y="367"/>
                </a:lnTo>
                <a:lnTo>
                  <a:pt x="3807" y="367"/>
                </a:lnTo>
                <a:lnTo>
                  <a:pt x="3803" y="367"/>
                </a:lnTo>
                <a:lnTo>
                  <a:pt x="3797" y="369"/>
                </a:lnTo>
                <a:lnTo>
                  <a:pt x="3790" y="367"/>
                </a:lnTo>
                <a:lnTo>
                  <a:pt x="3788" y="367"/>
                </a:lnTo>
                <a:lnTo>
                  <a:pt x="3780" y="361"/>
                </a:lnTo>
                <a:lnTo>
                  <a:pt x="3778" y="359"/>
                </a:lnTo>
                <a:lnTo>
                  <a:pt x="3778" y="359"/>
                </a:lnTo>
                <a:lnTo>
                  <a:pt x="3778" y="359"/>
                </a:lnTo>
                <a:lnTo>
                  <a:pt x="3774" y="357"/>
                </a:lnTo>
                <a:lnTo>
                  <a:pt x="3765" y="354"/>
                </a:lnTo>
                <a:lnTo>
                  <a:pt x="3759" y="350"/>
                </a:lnTo>
                <a:lnTo>
                  <a:pt x="3744" y="350"/>
                </a:lnTo>
                <a:lnTo>
                  <a:pt x="3740" y="350"/>
                </a:lnTo>
                <a:lnTo>
                  <a:pt x="3738" y="352"/>
                </a:lnTo>
                <a:lnTo>
                  <a:pt x="3734" y="354"/>
                </a:lnTo>
                <a:lnTo>
                  <a:pt x="3732" y="354"/>
                </a:lnTo>
                <a:lnTo>
                  <a:pt x="3730" y="354"/>
                </a:lnTo>
                <a:lnTo>
                  <a:pt x="3730" y="357"/>
                </a:lnTo>
                <a:lnTo>
                  <a:pt x="3730" y="357"/>
                </a:lnTo>
                <a:lnTo>
                  <a:pt x="3730" y="359"/>
                </a:lnTo>
                <a:lnTo>
                  <a:pt x="3734" y="357"/>
                </a:lnTo>
                <a:lnTo>
                  <a:pt x="3738" y="359"/>
                </a:lnTo>
                <a:lnTo>
                  <a:pt x="3740" y="359"/>
                </a:lnTo>
                <a:lnTo>
                  <a:pt x="3740" y="361"/>
                </a:lnTo>
                <a:lnTo>
                  <a:pt x="3740" y="363"/>
                </a:lnTo>
                <a:lnTo>
                  <a:pt x="3734" y="365"/>
                </a:lnTo>
                <a:lnTo>
                  <a:pt x="3732" y="365"/>
                </a:lnTo>
                <a:lnTo>
                  <a:pt x="3723" y="361"/>
                </a:lnTo>
                <a:lnTo>
                  <a:pt x="3721" y="359"/>
                </a:lnTo>
                <a:lnTo>
                  <a:pt x="3715" y="361"/>
                </a:lnTo>
                <a:lnTo>
                  <a:pt x="3711" y="363"/>
                </a:lnTo>
                <a:lnTo>
                  <a:pt x="3709" y="363"/>
                </a:lnTo>
                <a:lnTo>
                  <a:pt x="3711" y="365"/>
                </a:lnTo>
                <a:lnTo>
                  <a:pt x="3713" y="369"/>
                </a:lnTo>
                <a:lnTo>
                  <a:pt x="3713" y="371"/>
                </a:lnTo>
                <a:lnTo>
                  <a:pt x="3715" y="373"/>
                </a:lnTo>
                <a:lnTo>
                  <a:pt x="3721" y="375"/>
                </a:lnTo>
                <a:lnTo>
                  <a:pt x="3725" y="375"/>
                </a:lnTo>
                <a:lnTo>
                  <a:pt x="3730" y="380"/>
                </a:lnTo>
                <a:lnTo>
                  <a:pt x="3734" y="380"/>
                </a:lnTo>
                <a:lnTo>
                  <a:pt x="3736" y="378"/>
                </a:lnTo>
                <a:lnTo>
                  <a:pt x="3740" y="380"/>
                </a:lnTo>
                <a:lnTo>
                  <a:pt x="3744" y="384"/>
                </a:lnTo>
                <a:lnTo>
                  <a:pt x="3744" y="386"/>
                </a:lnTo>
                <a:lnTo>
                  <a:pt x="3746" y="388"/>
                </a:lnTo>
                <a:lnTo>
                  <a:pt x="3748" y="388"/>
                </a:lnTo>
                <a:lnTo>
                  <a:pt x="3748" y="388"/>
                </a:lnTo>
                <a:lnTo>
                  <a:pt x="3751" y="388"/>
                </a:lnTo>
                <a:lnTo>
                  <a:pt x="3753" y="386"/>
                </a:lnTo>
                <a:lnTo>
                  <a:pt x="3753" y="388"/>
                </a:lnTo>
                <a:lnTo>
                  <a:pt x="3751" y="388"/>
                </a:lnTo>
                <a:lnTo>
                  <a:pt x="3744" y="390"/>
                </a:lnTo>
                <a:lnTo>
                  <a:pt x="3742" y="388"/>
                </a:lnTo>
                <a:lnTo>
                  <a:pt x="3738" y="388"/>
                </a:lnTo>
                <a:lnTo>
                  <a:pt x="3732" y="382"/>
                </a:lnTo>
                <a:lnTo>
                  <a:pt x="3723" y="382"/>
                </a:lnTo>
                <a:lnTo>
                  <a:pt x="3721" y="384"/>
                </a:lnTo>
                <a:lnTo>
                  <a:pt x="3719" y="382"/>
                </a:lnTo>
                <a:lnTo>
                  <a:pt x="3711" y="382"/>
                </a:lnTo>
                <a:lnTo>
                  <a:pt x="3704" y="380"/>
                </a:lnTo>
                <a:lnTo>
                  <a:pt x="3698" y="378"/>
                </a:lnTo>
                <a:lnTo>
                  <a:pt x="3698" y="378"/>
                </a:lnTo>
                <a:lnTo>
                  <a:pt x="3698" y="375"/>
                </a:lnTo>
                <a:lnTo>
                  <a:pt x="3700" y="373"/>
                </a:lnTo>
                <a:lnTo>
                  <a:pt x="3700" y="373"/>
                </a:lnTo>
                <a:lnTo>
                  <a:pt x="3702" y="369"/>
                </a:lnTo>
                <a:lnTo>
                  <a:pt x="3698" y="365"/>
                </a:lnTo>
                <a:lnTo>
                  <a:pt x="3698" y="361"/>
                </a:lnTo>
                <a:lnTo>
                  <a:pt x="3700" y="361"/>
                </a:lnTo>
                <a:lnTo>
                  <a:pt x="3702" y="357"/>
                </a:lnTo>
                <a:lnTo>
                  <a:pt x="3704" y="354"/>
                </a:lnTo>
                <a:lnTo>
                  <a:pt x="3704" y="354"/>
                </a:lnTo>
                <a:lnTo>
                  <a:pt x="3704" y="352"/>
                </a:lnTo>
                <a:lnTo>
                  <a:pt x="3704" y="350"/>
                </a:lnTo>
                <a:lnTo>
                  <a:pt x="3704" y="350"/>
                </a:lnTo>
                <a:lnTo>
                  <a:pt x="3702" y="348"/>
                </a:lnTo>
                <a:lnTo>
                  <a:pt x="3702" y="346"/>
                </a:lnTo>
                <a:lnTo>
                  <a:pt x="3702" y="344"/>
                </a:lnTo>
                <a:lnTo>
                  <a:pt x="3700" y="342"/>
                </a:lnTo>
                <a:lnTo>
                  <a:pt x="3700" y="340"/>
                </a:lnTo>
                <a:lnTo>
                  <a:pt x="3696" y="338"/>
                </a:lnTo>
                <a:lnTo>
                  <a:pt x="3694" y="338"/>
                </a:lnTo>
                <a:lnTo>
                  <a:pt x="3692" y="338"/>
                </a:lnTo>
                <a:lnTo>
                  <a:pt x="3692" y="338"/>
                </a:lnTo>
                <a:lnTo>
                  <a:pt x="3692" y="342"/>
                </a:lnTo>
                <a:lnTo>
                  <a:pt x="3694" y="344"/>
                </a:lnTo>
                <a:lnTo>
                  <a:pt x="3696" y="346"/>
                </a:lnTo>
                <a:lnTo>
                  <a:pt x="3696" y="348"/>
                </a:lnTo>
                <a:lnTo>
                  <a:pt x="3696" y="352"/>
                </a:lnTo>
                <a:lnTo>
                  <a:pt x="3694" y="354"/>
                </a:lnTo>
                <a:lnTo>
                  <a:pt x="3694" y="357"/>
                </a:lnTo>
                <a:lnTo>
                  <a:pt x="3692" y="359"/>
                </a:lnTo>
                <a:lnTo>
                  <a:pt x="3688" y="361"/>
                </a:lnTo>
                <a:lnTo>
                  <a:pt x="3684" y="361"/>
                </a:lnTo>
                <a:lnTo>
                  <a:pt x="3679" y="363"/>
                </a:lnTo>
                <a:lnTo>
                  <a:pt x="3675" y="365"/>
                </a:lnTo>
                <a:lnTo>
                  <a:pt x="3667" y="375"/>
                </a:lnTo>
                <a:lnTo>
                  <a:pt x="3667" y="378"/>
                </a:lnTo>
                <a:lnTo>
                  <a:pt x="3671" y="378"/>
                </a:lnTo>
                <a:lnTo>
                  <a:pt x="3673" y="380"/>
                </a:lnTo>
                <a:lnTo>
                  <a:pt x="3673" y="382"/>
                </a:lnTo>
                <a:lnTo>
                  <a:pt x="3675" y="386"/>
                </a:lnTo>
                <a:lnTo>
                  <a:pt x="3684" y="396"/>
                </a:lnTo>
                <a:lnTo>
                  <a:pt x="3686" y="398"/>
                </a:lnTo>
                <a:lnTo>
                  <a:pt x="3684" y="401"/>
                </a:lnTo>
                <a:lnTo>
                  <a:pt x="3679" y="407"/>
                </a:lnTo>
                <a:lnTo>
                  <a:pt x="3677" y="409"/>
                </a:lnTo>
                <a:lnTo>
                  <a:pt x="3673" y="417"/>
                </a:lnTo>
                <a:lnTo>
                  <a:pt x="3673" y="419"/>
                </a:lnTo>
                <a:lnTo>
                  <a:pt x="3675" y="424"/>
                </a:lnTo>
                <a:lnTo>
                  <a:pt x="3677" y="426"/>
                </a:lnTo>
                <a:lnTo>
                  <a:pt x="3677" y="428"/>
                </a:lnTo>
                <a:lnTo>
                  <a:pt x="3677" y="434"/>
                </a:lnTo>
                <a:lnTo>
                  <a:pt x="3677" y="434"/>
                </a:lnTo>
                <a:lnTo>
                  <a:pt x="3679" y="436"/>
                </a:lnTo>
                <a:lnTo>
                  <a:pt x="3686" y="434"/>
                </a:lnTo>
                <a:lnTo>
                  <a:pt x="3692" y="436"/>
                </a:lnTo>
                <a:lnTo>
                  <a:pt x="3694" y="436"/>
                </a:lnTo>
                <a:lnTo>
                  <a:pt x="3700" y="432"/>
                </a:lnTo>
                <a:lnTo>
                  <a:pt x="3702" y="432"/>
                </a:lnTo>
                <a:lnTo>
                  <a:pt x="3709" y="432"/>
                </a:lnTo>
                <a:lnTo>
                  <a:pt x="3717" y="436"/>
                </a:lnTo>
                <a:lnTo>
                  <a:pt x="3728" y="438"/>
                </a:lnTo>
                <a:lnTo>
                  <a:pt x="3730" y="440"/>
                </a:lnTo>
                <a:lnTo>
                  <a:pt x="3732" y="440"/>
                </a:lnTo>
                <a:lnTo>
                  <a:pt x="3734" y="447"/>
                </a:lnTo>
                <a:lnTo>
                  <a:pt x="3736" y="451"/>
                </a:lnTo>
                <a:lnTo>
                  <a:pt x="3738" y="453"/>
                </a:lnTo>
                <a:lnTo>
                  <a:pt x="3738" y="457"/>
                </a:lnTo>
                <a:lnTo>
                  <a:pt x="3736" y="457"/>
                </a:lnTo>
                <a:lnTo>
                  <a:pt x="3734" y="457"/>
                </a:lnTo>
                <a:lnTo>
                  <a:pt x="3734" y="459"/>
                </a:lnTo>
                <a:lnTo>
                  <a:pt x="3732" y="463"/>
                </a:lnTo>
                <a:lnTo>
                  <a:pt x="3732" y="466"/>
                </a:lnTo>
                <a:lnTo>
                  <a:pt x="3732" y="470"/>
                </a:lnTo>
                <a:lnTo>
                  <a:pt x="3740" y="472"/>
                </a:lnTo>
                <a:lnTo>
                  <a:pt x="3746" y="472"/>
                </a:lnTo>
                <a:lnTo>
                  <a:pt x="3751" y="472"/>
                </a:lnTo>
                <a:lnTo>
                  <a:pt x="3751" y="472"/>
                </a:lnTo>
                <a:lnTo>
                  <a:pt x="3751" y="474"/>
                </a:lnTo>
                <a:lnTo>
                  <a:pt x="3746" y="474"/>
                </a:lnTo>
                <a:lnTo>
                  <a:pt x="3738" y="474"/>
                </a:lnTo>
                <a:lnTo>
                  <a:pt x="3734" y="474"/>
                </a:lnTo>
                <a:lnTo>
                  <a:pt x="3734" y="474"/>
                </a:lnTo>
                <a:lnTo>
                  <a:pt x="3732" y="472"/>
                </a:lnTo>
                <a:lnTo>
                  <a:pt x="3730" y="470"/>
                </a:lnTo>
                <a:lnTo>
                  <a:pt x="3728" y="470"/>
                </a:lnTo>
                <a:lnTo>
                  <a:pt x="3725" y="468"/>
                </a:lnTo>
                <a:lnTo>
                  <a:pt x="3728" y="466"/>
                </a:lnTo>
                <a:lnTo>
                  <a:pt x="3728" y="455"/>
                </a:lnTo>
                <a:lnTo>
                  <a:pt x="3728" y="451"/>
                </a:lnTo>
                <a:lnTo>
                  <a:pt x="3725" y="449"/>
                </a:lnTo>
                <a:lnTo>
                  <a:pt x="3719" y="445"/>
                </a:lnTo>
                <a:lnTo>
                  <a:pt x="3717" y="440"/>
                </a:lnTo>
                <a:lnTo>
                  <a:pt x="3715" y="438"/>
                </a:lnTo>
                <a:lnTo>
                  <a:pt x="3713" y="438"/>
                </a:lnTo>
                <a:lnTo>
                  <a:pt x="3711" y="438"/>
                </a:lnTo>
                <a:lnTo>
                  <a:pt x="3702" y="440"/>
                </a:lnTo>
                <a:lnTo>
                  <a:pt x="3696" y="443"/>
                </a:lnTo>
                <a:lnTo>
                  <a:pt x="3688" y="445"/>
                </a:lnTo>
                <a:lnTo>
                  <a:pt x="3688" y="447"/>
                </a:lnTo>
                <a:lnTo>
                  <a:pt x="3686" y="453"/>
                </a:lnTo>
                <a:lnTo>
                  <a:pt x="3688" y="455"/>
                </a:lnTo>
                <a:lnTo>
                  <a:pt x="3690" y="457"/>
                </a:lnTo>
                <a:lnTo>
                  <a:pt x="3690" y="461"/>
                </a:lnTo>
                <a:lnTo>
                  <a:pt x="3692" y="463"/>
                </a:lnTo>
                <a:lnTo>
                  <a:pt x="3692" y="466"/>
                </a:lnTo>
                <a:lnTo>
                  <a:pt x="3692" y="470"/>
                </a:lnTo>
                <a:lnTo>
                  <a:pt x="3690" y="470"/>
                </a:lnTo>
                <a:lnTo>
                  <a:pt x="3681" y="478"/>
                </a:lnTo>
                <a:lnTo>
                  <a:pt x="3679" y="480"/>
                </a:lnTo>
                <a:lnTo>
                  <a:pt x="3677" y="487"/>
                </a:lnTo>
                <a:lnTo>
                  <a:pt x="3677" y="489"/>
                </a:lnTo>
                <a:lnTo>
                  <a:pt x="3673" y="491"/>
                </a:lnTo>
                <a:lnTo>
                  <a:pt x="3671" y="493"/>
                </a:lnTo>
                <a:lnTo>
                  <a:pt x="3656" y="499"/>
                </a:lnTo>
                <a:lnTo>
                  <a:pt x="3656" y="499"/>
                </a:lnTo>
                <a:lnTo>
                  <a:pt x="3656" y="503"/>
                </a:lnTo>
                <a:lnTo>
                  <a:pt x="3652" y="505"/>
                </a:lnTo>
                <a:lnTo>
                  <a:pt x="3650" y="505"/>
                </a:lnTo>
                <a:lnTo>
                  <a:pt x="3644" y="503"/>
                </a:lnTo>
                <a:lnTo>
                  <a:pt x="3642" y="503"/>
                </a:lnTo>
                <a:lnTo>
                  <a:pt x="3637" y="503"/>
                </a:lnTo>
                <a:lnTo>
                  <a:pt x="3627" y="503"/>
                </a:lnTo>
                <a:lnTo>
                  <a:pt x="3621" y="501"/>
                </a:lnTo>
                <a:lnTo>
                  <a:pt x="3616" y="499"/>
                </a:lnTo>
                <a:lnTo>
                  <a:pt x="3612" y="499"/>
                </a:lnTo>
                <a:lnTo>
                  <a:pt x="3610" y="497"/>
                </a:lnTo>
                <a:lnTo>
                  <a:pt x="3610" y="497"/>
                </a:lnTo>
                <a:lnTo>
                  <a:pt x="3608" y="495"/>
                </a:lnTo>
                <a:lnTo>
                  <a:pt x="3608" y="493"/>
                </a:lnTo>
                <a:lnTo>
                  <a:pt x="3608" y="493"/>
                </a:lnTo>
                <a:lnTo>
                  <a:pt x="3608" y="493"/>
                </a:lnTo>
                <a:lnTo>
                  <a:pt x="3610" y="491"/>
                </a:lnTo>
                <a:lnTo>
                  <a:pt x="3619" y="493"/>
                </a:lnTo>
                <a:lnTo>
                  <a:pt x="3621" y="491"/>
                </a:lnTo>
                <a:lnTo>
                  <a:pt x="3621" y="491"/>
                </a:lnTo>
                <a:lnTo>
                  <a:pt x="3623" y="493"/>
                </a:lnTo>
                <a:lnTo>
                  <a:pt x="3625" y="495"/>
                </a:lnTo>
                <a:lnTo>
                  <a:pt x="3629" y="495"/>
                </a:lnTo>
                <a:lnTo>
                  <a:pt x="3631" y="493"/>
                </a:lnTo>
                <a:lnTo>
                  <a:pt x="3631" y="493"/>
                </a:lnTo>
                <a:lnTo>
                  <a:pt x="3631" y="493"/>
                </a:lnTo>
                <a:lnTo>
                  <a:pt x="3629" y="495"/>
                </a:lnTo>
                <a:lnTo>
                  <a:pt x="3629" y="495"/>
                </a:lnTo>
                <a:lnTo>
                  <a:pt x="3627" y="497"/>
                </a:lnTo>
                <a:lnTo>
                  <a:pt x="3627" y="497"/>
                </a:lnTo>
                <a:lnTo>
                  <a:pt x="3629" y="499"/>
                </a:lnTo>
                <a:lnTo>
                  <a:pt x="3633" y="499"/>
                </a:lnTo>
                <a:lnTo>
                  <a:pt x="3635" y="499"/>
                </a:lnTo>
                <a:lnTo>
                  <a:pt x="3637" y="497"/>
                </a:lnTo>
                <a:lnTo>
                  <a:pt x="3642" y="495"/>
                </a:lnTo>
                <a:lnTo>
                  <a:pt x="3644" y="495"/>
                </a:lnTo>
                <a:lnTo>
                  <a:pt x="3644" y="493"/>
                </a:lnTo>
                <a:lnTo>
                  <a:pt x="3644" y="491"/>
                </a:lnTo>
                <a:lnTo>
                  <a:pt x="3642" y="489"/>
                </a:lnTo>
                <a:lnTo>
                  <a:pt x="3646" y="489"/>
                </a:lnTo>
                <a:lnTo>
                  <a:pt x="3648" y="487"/>
                </a:lnTo>
                <a:lnTo>
                  <a:pt x="3658" y="474"/>
                </a:lnTo>
                <a:lnTo>
                  <a:pt x="3665" y="470"/>
                </a:lnTo>
                <a:lnTo>
                  <a:pt x="3667" y="470"/>
                </a:lnTo>
                <a:lnTo>
                  <a:pt x="3667" y="466"/>
                </a:lnTo>
                <a:lnTo>
                  <a:pt x="3667" y="463"/>
                </a:lnTo>
                <a:lnTo>
                  <a:pt x="3667" y="461"/>
                </a:lnTo>
                <a:lnTo>
                  <a:pt x="3667" y="459"/>
                </a:lnTo>
                <a:lnTo>
                  <a:pt x="3669" y="455"/>
                </a:lnTo>
                <a:lnTo>
                  <a:pt x="3671" y="453"/>
                </a:lnTo>
                <a:lnTo>
                  <a:pt x="3673" y="451"/>
                </a:lnTo>
                <a:lnTo>
                  <a:pt x="3673" y="451"/>
                </a:lnTo>
                <a:lnTo>
                  <a:pt x="3673" y="449"/>
                </a:lnTo>
                <a:lnTo>
                  <a:pt x="3669" y="445"/>
                </a:lnTo>
                <a:lnTo>
                  <a:pt x="3663" y="443"/>
                </a:lnTo>
                <a:lnTo>
                  <a:pt x="3660" y="440"/>
                </a:lnTo>
                <a:lnTo>
                  <a:pt x="3658" y="438"/>
                </a:lnTo>
                <a:lnTo>
                  <a:pt x="3658" y="436"/>
                </a:lnTo>
                <a:lnTo>
                  <a:pt x="3658" y="434"/>
                </a:lnTo>
                <a:lnTo>
                  <a:pt x="3658" y="428"/>
                </a:lnTo>
                <a:lnTo>
                  <a:pt x="3660" y="426"/>
                </a:lnTo>
                <a:lnTo>
                  <a:pt x="3660" y="417"/>
                </a:lnTo>
                <a:lnTo>
                  <a:pt x="3658" y="409"/>
                </a:lnTo>
                <a:lnTo>
                  <a:pt x="3658" y="405"/>
                </a:lnTo>
                <a:lnTo>
                  <a:pt x="3658" y="405"/>
                </a:lnTo>
                <a:lnTo>
                  <a:pt x="3660" y="403"/>
                </a:lnTo>
                <a:lnTo>
                  <a:pt x="3660" y="401"/>
                </a:lnTo>
                <a:lnTo>
                  <a:pt x="3660" y="392"/>
                </a:lnTo>
                <a:lnTo>
                  <a:pt x="3660" y="388"/>
                </a:lnTo>
                <a:lnTo>
                  <a:pt x="3658" y="384"/>
                </a:lnTo>
                <a:lnTo>
                  <a:pt x="3652" y="380"/>
                </a:lnTo>
                <a:lnTo>
                  <a:pt x="3648" y="375"/>
                </a:lnTo>
                <a:lnTo>
                  <a:pt x="3650" y="373"/>
                </a:lnTo>
                <a:lnTo>
                  <a:pt x="3650" y="373"/>
                </a:lnTo>
                <a:lnTo>
                  <a:pt x="3652" y="371"/>
                </a:lnTo>
                <a:lnTo>
                  <a:pt x="3654" y="369"/>
                </a:lnTo>
                <a:lnTo>
                  <a:pt x="3656" y="365"/>
                </a:lnTo>
                <a:lnTo>
                  <a:pt x="3658" y="361"/>
                </a:lnTo>
                <a:lnTo>
                  <a:pt x="3660" y="359"/>
                </a:lnTo>
                <a:lnTo>
                  <a:pt x="3663" y="350"/>
                </a:lnTo>
                <a:lnTo>
                  <a:pt x="3663" y="348"/>
                </a:lnTo>
                <a:lnTo>
                  <a:pt x="3663" y="342"/>
                </a:lnTo>
                <a:lnTo>
                  <a:pt x="3660" y="340"/>
                </a:lnTo>
                <a:lnTo>
                  <a:pt x="3656" y="340"/>
                </a:lnTo>
                <a:lnTo>
                  <a:pt x="3652" y="338"/>
                </a:lnTo>
                <a:lnTo>
                  <a:pt x="3650" y="338"/>
                </a:lnTo>
                <a:lnTo>
                  <a:pt x="3646" y="336"/>
                </a:lnTo>
                <a:lnTo>
                  <a:pt x="3644" y="336"/>
                </a:lnTo>
                <a:lnTo>
                  <a:pt x="3631" y="336"/>
                </a:lnTo>
                <a:lnTo>
                  <a:pt x="3625" y="336"/>
                </a:lnTo>
                <a:lnTo>
                  <a:pt x="3621" y="336"/>
                </a:lnTo>
                <a:lnTo>
                  <a:pt x="3619" y="336"/>
                </a:lnTo>
                <a:lnTo>
                  <a:pt x="3616" y="336"/>
                </a:lnTo>
                <a:lnTo>
                  <a:pt x="3616" y="336"/>
                </a:lnTo>
                <a:lnTo>
                  <a:pt x="3619" y="333"/>
                </a:lnTo>
                <a:lnTo>
                  <a:pt x="3616" y="333"/>
                </a:lnTo>
                <a:lnTo>
                  <a:pt x="3616" y="333"/>
                </a:lnTo>
                <a:lnTo>
                  <a:pt x="3612" y="336"/>
                </a:lnTo>
                <a:lnTo>
                  <a:pt x="3608" y="342"/>
                </a:lnTo>
                <a:lnTo>
                  <a:pt x="3604" y="350"/>
                </a:lnTo>
                <a:lnTo>
                  <a:pt x="3602" y="361"/>
                </a:lnTo>
                <a:lnTo>
                  <a:pt x="3600" y="365"/>
                </a:lnTo>
                <a:lnTo>
                  <a:pt x="3598" y="369"/>
                </a:lnTo>
                <a:lnTo>
                  <a:pt x="3591" y="373"/>
                </a:lnTo>
                <a:lnTo>
                  <a:pt x="3587" y="375"/>
                </a:lnTo>
                <a:lnTo>
                  <a:pt x="3583" y="378"/>
                </a:lnTo>
                <a:lnTo>
                  <a:pt x="3577" y="380"/>
                </a:lnTo>
                <a:lnTo>
                  <a:pt x="3575" y="384"/>
                </a:lnTo>
                <a:lnTo>
                  <a:pt x="3572" y="384"/>
                </a:lnTo>
                <a:lnTo>
                  <a:pt x="3575" y="386"/>
                </a:lnTo>
                <a:lnTo>
                  <a:pt x="3577" y="386"/>
                </a:lnTo>
                <a:lnTo>
                  <a:pt x="3575" y="388"/>
                </a:lnTo>
                <a:lnTo>
                  <a:pt x="3572" y="390"/>
                </a:lnTo>
                <a:lnTo>
                  <a:pt x="3575" y="390"/>
                </a:lnTo>
                <a:lnTo>
                  <a:pt x="3575" y="392"/>
                </a:lnTo>
                <a:lnTo>
                  <a:pt x="3577" y="392"/>
                </a:lnTo>
                <a:lnTo>
                  <a:pt x="3581" y="392"/>
                </a:lnTo>
                <a:lnTo>
                  <a:pt x="3581" y="392"/>
                </a:lnTo>
                <a:lnTo>
                  <a:pt x="3583" y="394"/>
                </a:lnTo>
                <a:lnTo>
                  <a:pt x="3581" y="401"/>
                </a:lnTo>
                <a:lnTo>
                  <a:pt x="3581" y="405"/>
                </a:lnTo>
                <a:lnTo>
                  <a:pt x="3581" y="407"/>
                </a:lnTo>
                <a:lnTo>
                  <a:pt x="3581" y="409"/>
                </a:lnTo>
                <a:lnTo>
                  <a:pt x="3581" y="411"/>
                </a:lnTo>
                <a:lnTo>
                  <a:pt x="3581" y="411"/>
                </a:lnTo>
                <a:lnTo>
                  <a:pt x="3579" y="413"/>
                </a:lnTo>
                <a:lnTo>
                  <a:pt x="3577" y="413"/>
                </a:lnTo>
                <a:lnTo>
                  <a:pt x="3577" y="417"/>
                </a:lnTo>
                <a:lnTo>
                  <a:pt x="3575" y="419"/>
                </a:lnTo>
                <a:lnTo>
                  <a:pt x="3575" y="422"/>
                </a:lnTo>
                <a:lnTo>
                  <a:pt x="3577" y="424"/>
                </a:lnTo>
                <a:lnTo>
                  <a:pt x="3577" y="424"/>
                </a:lnTo>
                <a:lnTo>
                  <a:pt x="3577" y="424"/>
                </a:lnTo>
                <a:lnTo>
                  <a:pt x="3579" y="422"/>
                </a:lnTo>
                <a:lnTo>
                  <a:pt x="3579" y="422"/>
                </a:lnTo>
                <a:lnTo>
                  <a:pt x="3587" y="424"/>
                </a:lnTo>
                <a:lnTo>
                  <a:pt x="3589" y="426"/>
                </a:lnTo>
                <a:lnTo>
                  <a:pt x="3593" y="426"/>
                </a:lnTo>
                <a:lnTo>
                  <a:pt x="3593" y="428"/>
                </a:lnTo>
                <a:lnTo>
                  <a:pt x="3596" y="432"/>
                </a:lnTo>
                <a:lnTo>
                  <a:pt x="3598" y="436"/>
                </a:lnTo>
                <a:lnTo>
                  <a:pt x="3600" y="438"/>
                </a:lnTo>
                <a:lnTo>
                  <a:pt x="3602" y="440"/>
                </a:lnTo>
                <a:lnTo>
                  <a:pt x="3604" y="440"/>
                </a:lnTo>
                <a:lnTo>
                  <a:pt x="3606" y="440"/>
                </a:lnTo>
                <a:lnTo>
                  <a:pt x="3610" y="440"/>
                </a:lnTo>
                <a:lnTo>
                  <a:pt x="3608" y="443"/>
                </a:lnTo>
                <a:lnTo>
                  <a:pt x="3604" y="449"/>
                </a:lnTo>
                <a:lnTo>
                  <a:pt x="3600" y="455"/>
                </a:lnTo>
                <a:lnTo>
                  <a:pt x="3598" y="455"/>
                </a:lnTo>
                <a:lnTo>
                  <a:pt x="3596" y="453"/>
                </a:lnTo>
                <a:lnTo>
                  <a:pt x="3589" y="451"/>
                </a:lnTo>
                <a:lnTo>
                  <a:pt x="3587" y="449"/>
                </a:lnTo>
                <a:lnTo>
                  <a:pt x="3581" y="445"/>
                </a:lnTo>
                <a:lnTo>
                  <a:pt x="3579" y="440"/>
                </a:lnTo>
                <a:lnTo>
                  <a:pt x="3575" y="440"/>
                </a:lnTo>
                <a:lnTo>
                  <a:pt x="3570" y="440"/>
                </a:lnTo>
                <a:lnTo>
                  <a:pt x="3564" y="438"/>
                </a:lnTo>
                <a:lnTo>
                  <a:pt x="3562" y="436"/>
                </a:lnTo>
                <a:lnTo>
                  <a:pt x="3560" y="434"/>
                </a:lnTo>
                <a:lnTo>
                  <a:pt x="3558" y="434"/>
                </a:lnTo>
                <a:lnTo>
                  <a:pt x="3554" y="434"/>
                </a:lnTo>
                <a:lnTo>
                  <a:pt x="3549" y="432"/>
                </a:lnTo>
                <a:lnTo>
                  <a:pt x="3547" y="432"/>
                </a:lnTo>
                <a:lnTo>
                  <a:pt x="3547" y="430"/>
                </a:lnTo>
                <a:lnTo>
                  <a:pt x="3543" y="428"/>
                </a:lnTo>
                <a:lnTo>
                  <a:pt x="3537" y="426"/>
                </a:lnTo>
                <a:lnTo>
                  <a:pt x="3526" y="422"/>
                </a:lnTo>
                <a:lnTo>
                  <a:pt x="3516" y="419"/>
                </a:lnTo>
                <a:lnTo>
                  <a:pt x="3503" y="419"/>
                </a:lnTo>
                <a:lnTo>
                  <a:pt x="3491" y="417"/>
                </a:lnTo>
                <a:lnTo>
                  <a:pt x="3491" y="417"/>
                </a:lnTo>
                <a:lnTo>
                  <a:pt x="3489" y="417"/>
                </a:lnTo>
                <a:lnTo>
                  <a:pt x="3484" y="422"/>
                </a:lnTo>
                <a:lnTo>
                  <a:pt x="3480" y="422"/>
                </a:lnTo>
                <a:lnTo>
                  <a:pt x="3480" y="424"/>
                </a:lnTo>
                <a:lnTo>
                  <a:pt x="3482" y="426"/>
                </a:lnTo>
                <a:lnTo>
                  <a:pt x="3487" y="436"/>
                </a:lnTo>
                <a:lnTo>
                  <a:pt x="3489" y="434"/>
                </a:lnTo>
                <a:lnTo>
                  <a:pt x="3491" y="438"/>
                </a:lnTo>
                <a:lnTo>
                  <a:pt x="3489" y="440"/>
                </a:lnTo>
                <a:lnTo>
                  <a:pt x="3487" y="445"/>
                </a:lnTo>
                <a:lnTo>
                  <a:pt x="3484" y="445"/>
                </a:lnTo>
                <a:lnTo>
                  <a:pt x="3480" y="447"/>
                </a:lnTo>
                <a:lnTo>
                  <a:pt x="3476" y="445"/>
                </a:lnTo>
                <a:lnTo>
                  <a:pt x="3474" y="449"/>
                </a:lnTo>
                <a:lnTo>
                  <a:pt x="3476" y="451"/>
                </a:lnTo>
                <a:lnTo>
                  <a:pt x="3476" y="451"/>
                </a:lnTo>
                <a:lnTo>
                  <a:pt x="3476" y="453"/>
                </a:lnTo>
                <a:lnTo>
                  <a:pt x="3474" y="453"/>
                </a:lnTo>
                <a:lnTo>
                  <a:pt x="3474" y="453"/>
                </a:lnTo>
                <a:lnTo>
                  <a:pt x="3472" y="455"/>
                </a:lnTo>
                <a:lnTo>
                  <a:pt x="3472" y="455"/>
                </a:lnTo>
                <a:lnTo>
                  <a:pt x="3468" y="453"/>
                </a:lnTo>
                <a:lnTo>
                  <a:pt x="3464" y="453"/>
                </a:lnTo>
                <a:lnTo>
                  <a:pt x="3464" y="449"/>
                </a:lnTo>
                <a:lnTo>
                  <a:pt x="3466" y="447"/>
                </a:lnTo>
                <a:lnTo>
                  <a:pt x="3468" y="445"/>
                </a:lnTo>
                <a:lnTo>
                  <a:pt x="3468" y="445"/>
                </a:lnTo>
                <a:lnTo>
                  <a:pt x="3466" y="443"/>
                </a:lnTo>
                <a:lnTo>
                  <a:pt x="3464" y="440"/>
                </a:lnTo>
                <a:lnTo>
                  <a:pt x="3464" y="438"/>
                </a:lnTo>
                <a:lnTo>
                  <a:pt x="3464" y="438"/>
                </a:lnTo>
                <a:lnTo>
                  <a:pt x="3461" y="438"/>
                </a:lnTo>
                <a:lnTo>
                  <a:pt x="3453" y="440"/>
                </a:lnTo>
                <a:lnTo>
                  <a:pt x="3451" y="443"/>
                </a:lnTo>
                <a:lnTo>
                  <a:pt x="3451" y="440"/>
                </a:lnTo>
                <a:lnTo>
                  <a:pt x="3440" y="447"/>
                </a:lnTo>
                <a:lnTo>
                  <a:pt x="3436" y="449"/>
                </a:lnTo>
                <a:lnTo>
                  <a:pt x="3432" y="449"/>
                </a:lnTo>
                <a:lnTo>
                  <a:pt x="3428" y="449"/>
                </a:lnTo>
                <a:lnTo>
                  <a:pt x="3424" y="447"/>
                </a:lnTo>
                <a:lnTo>
                  <a:pt x="3420" y="447"/>
                </a:lnTo>
                <a:lnTo>
                  <a:pt x="3417" y="447"/>
                </a:lnTo>
                <a:lnTo>
                  <a:pt x="3413" y="449"/>
                </a:lnTo>
                <a:lnTo>
                  <a:pt x="3411" y="449"/>
                </a:lnTo>
                <a:lnTo>
                  <a:pt x="3407" y="451"/>
                </a:lnTo>
                <a:lnTo>
                  <a:pt x="3403" y="453"/>
                </a:lnTo>
                <a:lnTo>
                  <a:pt x="3403" y="457"/>
                </a:lnTo>
                <a:lnTo>
                  <a:pt x="3401" y="459"/>
                </a:lnTo>
                <a:lnTo>
                  <a:pt x="3399" y="457"/>
                </a:lnTo>
                <a:lnTo>
                  <a:pt x="3396" y="455"/>
                </a:lnTo>
                <a:lnTo>
                  <a:pt x="3396" y="457"/>
                </a:lnTo>
                <a:lnTo>
                  <a:pt x="3394" y="457"/>
                </a:lnTo>
                <a:lnTo>
                  <a:pt x="3392" y="457"/>
                </a:lnTo>
                <a:lnTo>
                  <a:pt x="3390" y="457"/>
                </a:lnTo>
                <a:lnTo>
                  <a:pt x="3388" y="457"/>
                </a:lnTo>
                <a:lnTo>
                  <a:pt x="3384" y="457"/>
                </a:lnTo>
                <a:lnTo>
                  <a:pt x="3382" y="457"/>
                </a:lnTo>
                <a:lnTo>
                  <a:pt x="3380" y="457"/>
                </a:lnTo>
                <a:lnTo>
                  <a:pt x="3380" y="455"/>
                </a:lnTo>
                <a:lnTo>
                  <a:pt x="3380" y="455"/>
                </a:lnTo>
                <a:lnTo>
                  <a:pt x="3384" y="455"/>
                </a:lnTo>
                <a:lnTo>
                  <a:pt x="3386" y="453"/>
                </a:lnTo>
                <a:lnTo>
                  <a:pt x="3388" y="453"/>
                </a:lnTo>
                <a:lnTo>
                  <a:pt x="3388" y="453"/>
                </a:lnTo>
                <a:lnTo>
                  <a:pt x="3388" y="451"/>
                </a:lnTo>
                <a:lnTo>
                  <a:pt x="3386" y="447"/>
                </a:lnTo>
                <a:lnTo>
                  <a:pt x="3388" y="445"/>
                </a:lnTo>
                <a:lnTo>
                  <a:pt x="3388" y="443"/>
                </a:lnTo>
                <a:lnTo>
                  <a:pt x="3388" y="443"/>
                </a:lnTo>
                <a:lnTo>
                  <a:pt x="3390" y="443"/>
                </a:lnTo>
                <a:lnTo>
                  <a:pt x="3388" y="443"/>
                </a:lnTo>
                <a:lnTo>
                  <a:pt x="3388" y="440"/>
                </a:lnTo>
                <a:lnTo>
                  <a:pt x="3388" y="440"/>
                </a:lnTo>
                <a:lnTo>
                  <a:pt x="3388" y="440"/>
                </a:lnTo>
                <a:lnTo>
                  <a:pt x="3396" y="438"/>
                </a:lnTo>
                <a:lnTo>
                  <a:pt x="3396" y="438"/>
                </a:lnTo>
                <a:lnTo>
                  <a:pt x="3392" y="438"/>
                </a:lnTo>
                <a:lnTo>
                  <a:pt x="3388" y="438"/>
                </a:lnTo>
                <a:lnTo>
                  <a:pt x="3382" y="440"/>
                </a:lnTo>
                <a:lnTo>
                  <a:pt x="3371" y="445"/>
                </a:lnTo>
                <a:lnTo>
                  <a:pt x="3365" y="449"/>
                </a:lnTo>
                <a:lnTo>
                  <a:pt x="3367" y="449"/>
                </a:lnTo>
                <a:lnTo>
                  <a:pt x="3369" y="449"/>
                </a:lnTo>
                <a:lnTo>
                  <a:pt x="3371" y="451"/>
                </a:lnTo>
                <a:lnTo>
                  <a:pt x="3371" y="451"/>
                </a:lnTo>
                <a:lnTo>
                  <a:pt x="3371" y="453"/>
                </a:lnTo>
                <a:lnTo>
                  <a:pt x="3367" y="453"/>
                </a:lnTo>
                <a:lnTo>
                  <a:pt x="3367" y="455"/>
                </a:lnTo>
                <a:lnTo>
                  <a:pt x="3365" y="455"/>
                </a:lnTo>
                <a:lnTo>
                  <a:pt x="3365" y="455"/>
                </a:lnTo>
                <a:lnTo>
                  <a:pt x="3363" y="453"/>
                </a:lnTo>
                <a:lnTo>
                  <a:pt x="3365" y="453"/>
                </a:lnTo>
                <a:lnTo>
                  <a:pt x="3365" y="451"/>
                </a:lnTo>
                <a:lnTo>
                  <a:pt x="3363" y="451"/>
                </a:lnTo>
                <a:lnTo>
                  <a:pt x="3361" y="449"/>
                </a:lnTo>
                <a:lnTo>
                  <a:pt x="3361" y="449"/>
                </a:lnTo>
                <a:lnTo>
                  <a:pt x="3355" y="451"/>
                </a:lnTo>
                <a:lnTo>
                  <a:pt x="3350" y="453"/>
                </a:lnTo>
                <a:lnTo>
                  <a:pt x="3348" y="455"/>
                </a:lnTo>
                <a:lnTo>
                  <a:pt x="3344" y="455"/>
                </a:lnTo>
                <a:lnTo>
                  <a:pt x="3342" y="455"/>
                </a:lnTo>
                <a:lnTo>
                  <a:pt x="3338" y="457"/>
                </a:lnTo>
                <a:lnTo>
                  <a:pt x="3336" y="459"/>
                </a:lnTo>
                <a:lnTo>
                  <a:pt x="3332" y="461"/>
                </a:lnTo>
                <a:lnTo>
                  <a:pt x="3319" y="466"/>
                </a:lnTo>
                <a:lnTo>
                  <a:pt x="3317" y="468"/>
                </a:lnTo>
                <a:lnTo>
                  <a:pt x="3315" y="466"/>
                </a:lnTo>
                <a:lnTo>
                  <a:pt x="3315" y="466"/>
                </a:lnTo>
                <a:lnTo>
                  <a:pt x="3313" y="466"/>
                </a:lnTo>
                <a:lnTo>
                  <a:pt x="3315" y="468"/>
                </a:lnTo>
                <a:lnTo>
                  <a:pt x="3315" y="470"/>
                </a:lnTo>
                <a:lnTo>
                  <a:pt x="3315" y="472"/>
                </a:lnTo>
                <a:lnTo>
                  <a:pt x="3313" y="470"/>
                </a:lnTo>
                <a:lnTo>
                  <a:pt x="3306" y="472"/>
                </a:lnTo>
                <a:lnTo>
                  <a:pt x="3302" y="474"/>
                </a:lnTo>
                <a:lnTo>
                  <a:pt x="3302" y="476"/>
                </a:lnTo>
                <a:lnTo>
                  <a:pt x="3302" y="476"/>
                </a:lnTo>
                <a:lnTo>
                  <a:pt x="3300" y="478"/>
                </a:lnTo>
                <a:lnTo>
                  <a:pt x="3300" y="480"/>
                </a:lnTo>
                <a:lnTo>
                  <a:pt x="3298" y="487"/>
                </a:lnTo>
                <a:lnTo>
                  <a:pt x="3298" y="489"/>
                </a:lnTo>
                <a:lnTo>
                  <a:pt x="3296" y="489"/>
                </a:lnTo>
                <a:lnTo>
                  <a:pt x="3283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81" y="493"/>
                </a:lnTo>
                <a:lnTo>
                  <a:pt x="3279" y="491"/>
                </a:lnTo>
                <a:lnTo>
                  <a:pt x="3275" y="491"/>
                </a:lnTo>
                <a:lnTo>
                  <a:pt x="3273" y="491"/>
                </a:lnTo>
                <a:lnTo>
                  <a:pt x="3273" y="491"/>
                </a:lnTo>
                <a:lnTo>
                  <a:pt x="3271" y="489"/>
                </a:lnTo>
                <a:lnTo>
                  <a:pt x="3269" y="482"/>
                </a:lnTo>
                <a:lnTo>
                  <a:pt x="3262" y="480"/>
                </a:lnTo>
                <a:lnTo>
                  <a:pt x="3258" y="478"/>
                </a:lnTo>
                <a:lnTo>
                  <a:pt x="3258" y="478"/>
                </a:lnTo>
                <a:lnTo>
                  <a:pt x="3258" y="476"/>
                </a:lnTo>
                <a:lnTo>
                  <a:pt x="3264" y="472"/>
                </a:lnTo>
                <a:lnTo>
                  <a:pt x="3267" y="470"/>
                </a:lnTo>
                <a:lnTo>
                  <a:pt x="3277" y="468"/>
                </a:lnTo>
                <a:lnTo>
                  <a:pt x="3281" y="468"/>
                </a:lnTo>
                <a:lnTo>
                  <a:pt x="3283" y="468"/>
                </a:lnTo>
                <a:lnTo>
                  <a:pt x="3283" y="463"/>
                </a:lnTo>
                <a:lnTo>
                  <a:pt x="3281" y="459"/>
                </a:lnTo>
                <a:lnTo>
                  <a:pt x="3277" y="455"/>
                </a:lnTo>
                <a:lnTo>
                  <a:pt x="3273" y="451"/>
                </a:lnTo>
                <a:lnTo>
                  <a:pt x="3267" y="449"/>
                </a:lnTo>
                <a:lnTo>
                  <a:pt x="3260" y="449"/>
                </a:lnTo>
                <a:lnTo>
                  <a:pt x="3248" y="449"/>
                </a:lnTo>
                <a:lnTo>
                  <a:pt x="3246" y="449"/>
                </a:lnTo>
                <a:lnTo>
                  <a:pt x="3237" y="447"/>
                </a:lnTo>
                <a:lnTo>
                  <a:pt x="3237" y="447"/>
                </a:lnTo>
                <a:lnTo>
                  <a:pt x="3235" y="447"/>
                </a:lnTo>
                <a:lnTo>
                  <a:pt x="3235" y="447"/>
                </a:lnTo>
                <a:lnTo>
                  <a:pt x="3237" y="449"/>
                </a:lnTo>
                <a:lnTo>
                  <a:pt x="3248" y="455"/>
                </a:lnTo>
                <a:lnTo>
                  <a:pt x="3248" y="457"/>
                </a:lnTo>
                <a:lnTo>
                  <a:pt x="3248" y="459"/>
                </a:lnTo>
                <a:lnTo>
                  <a:pt x="3248" y="461"/>
                </a:lnTo>
                <a:lnTo>
                  <a:pt x="3248" y="461"/>
                </a:lnTo>
                <a:lnTo>
                  <a:pt x="3248" y="463"/>
                </a:lnTo>
                <a:lnTo>
                  <a:pt x="3246" y="472"/>
                </a:lnTo>
                <a:lnTo>
                  <a:pt x="3244" y="476"/>
                </a:lnTo>
                <a:lnTo>
                  <a:pt x="3241" y="480"/>
                </a:lnTo>
                <a:lnTo>
                  <a:pt x="3241" y="482"/>
                </a:lnTo>
                <a:lnTo>
                  <a:pt x="3244" y="482"/>
                </a:lnTo>
                <a:lnTo>
                  <a:pt x="3246" y="484"/>
                </a:lnTo>
                <a:lnTo>
                  <a:pt x="3250" y="484"/>
                </a:lnTo>
                <a:lnTo>
                  <a:pt x="3252" y="487"/>
                </a:lnTo>
                <a:lnTo>
                  <a:pt x="3252" y="489"/>
                </a:lnTo>
                <a:lnTo>
                  <a:pt x="3252" y="493"/>
                </a:lnTo>
                <a:lnTo>
                  <a:pt x="3252" y="495"/>
                </a:lnTo>
                <a:lnTo>
                  <a:pt x="3250" y="499"/>
                </a:lnTo>
                <a:lnTo>
                  <a:pt x="3248" y="501"/>
                </a:lnTo>
                <a:lnTo>
                  <a:pt x="3246" y="505"/>
                </a:lnTo>
                <a:lnTo>
                  <a:pt x="3248" y="510"/>
                </a:lnTo>
                <a:lnTo>
                  <a:pt x="3248" y="510"/>
                </a:lnTo>
                <a:lnTo>
                  <a:pt x="3246" y="512"/>
                </a:lnTo>
                <a:lnTo>
                  <a:pt x="3246" y="510"/>
                </a:lnTo>
                <a:lnTo>
                  <a:pt x="3244" y="510"/>
                </a:lnTo>
                <a:lnTo>
                  <a:pt x="3244" y="508"/>
                </a:lnTo>
                <a:lnTo>
                  <a:pt x="3241" y="508"/>
                </a:lnTo>
                <a:lnTo>
                  <a:pt x="3239" y="508"/>
                </a:lnTo>
                <a:lnTo>
                  <a:pt x="3239" y="510"/>
                </a:lnTo>
                <a:lnTo>
                  <a:pt x="3239" y="508"/>
                </a:lnTo>
                <a:lnTo>
                  <a:pt x="3239" y="505"/>
                </a:lnTo>
                <a:lnTo>
                  <a:pt x="3239" y="505"/>
                </a:lnTo>
                <a:lnTo>
                  <a:pt x="3239" y="503"/>
                </a:lnTo>
                <a:lnTo>
                  <a:pt x="3233" y="501"/>
                </a:lnTo>
                <a:lnTo>
                  <a:pt x="3231" y="501"/>
                </a:lnTo>
                <a:lnTo>
                  <a:pt x="3229" y="501"/>
                </a:lnTo>
                <a:lnTo>
                  <a:pt x="3225" y="501"/>
                </a:lnTo>
                <a:lnTo>
                  <a:pt x="3223" y="499"/>
                </a:lnTo>
                <a:lnTo>
                  <a:pt x="3220" y="499"/>
                </a:lnTo>
                <a:lnTo>
                  <a:pt x="3218" y="499"/>
                </a:lnTo>
                <a:lnTo>
                  <a:pt x="3218" y="501"/>
                </a:lnTo>
                <a:lnTo>
                  <a:pt x="3212" y="505"/>
                </a:lnTo>
                <a:lnTo>
                  <a:pt x="3208" y="510"/>
                </a:lnTo>
                <a:lnTo>
                  <a:pt x="3204" y="512"/>
                </a:lnTo>
                <a:lnTo>
                  <a:pt x="3197" y="512"/>
                </a:lnTo>
                <a:lnTo>
                  <a:pt x="3197" y="512"/>
                </a:lnTo>
                <a:lnTo>
                  <a:pt x="3195" y="516"/>
                </a:lnTo>
                <a:lnTo>
                  <a:pt x="3191" y="518"/>
                </a:lnTo>
                <a:lnTo>
                  <a:pt x="3185" y="520"/>
                </a:lnTo>
                <a:lnTo>
                  <a:pt x="3185" y="522"/>
                </a:lnTo>
                <a:lnTo>
                  <a:pt x="3183" y="524"/>
                </a:lnTo>
                <a:lnTo>
                  <a:pt x="3185" y="526"/>
                </a:lnTo>
                <a:lnTo>
                  <a:pt x="3185" y="528"/>
                </a:lnTo>
                <a:lnTo>
                  <a:pt x="3189" y="533"/>
                </a:lnTo>
                <a:lnTo>
                  <a:pt x="3191" y="535"/>
                </a:lnTo>
                <a:lnTo>
                  <a:pt x="3193" y="537"/>
                </a:lnTo>
                <a:lnTo>
                  <a:pt x="3193" y="541"/>
                </a:lnTo>
                <a:lnTo>
                  <a:pt x="3193" y="541"/>
                </a:lnTo>
                <a:lnTo>
                  <a:pt x="3191" y="541"/>
                </a:lnTo>
                <a:lnTo>
                  <a:pt x="3189" y="541"/>
                </a:lnTo>
                <a:lnTo>
                  <a:pt x="3185" y="543"/>
                </a:lnTo>
                <a:lnTo>
                  <a:pt x="3185" y="543"/>
                </a:lnTo>
                <a:lnTo>
                  <a:pt x="3183" y="545"/>
                </a:lnTo>
                <a:lnTo>
                  <a:pt x="3181" y="545"/>
                </a:lnTo>
                <a:lnTo>
                  <a:pt x="3174" y="541"/>
                </a:lnTo>
                <a:lnTo>
                  <a:pt x="3168" y="541"/>
                </a:lnTo>
                <a:lnTo>
                  <a:pt x="3166" y="539"/>
                </a:lnTo>
                <a:lnTo>
                  <a:pt x="3164" y="539"/>
                </a:lnTo>
                <a:lnTo>
                  <a:pt x="3164" y="539"/>
                </a:lnTo>
                <a:lnTo>
                  <a:pt x="3162" y="539"/>
                </a:lnTo>
                <a:lnTo>
                  <a:pt x="3160" y="539"/>
                </a:lnTo>
                <a:lnTo>
                  <a:pt x="3158" y="539"/>
                </a:lnTo>
                <a:lnTo>
                  <a:pt x="3151" y="533"/>
                </a:lnTo>
                <a:lnTo>
                  <a:pt x="3145" y="531"/>
                </a:lnTo>
                <a:lnTo>
                  <a:pt x="3145" y="531"/>
                </a:lnTo>
                <a:lnTo>
                  <a:pt x="3143" y="531"/>
                </a:lnTo>
                <a:lnTo>
                  <a:pt x="3141" y="535"/>
                </a:lnTo>
                <a:lnTo>
                  <a:pt x="3139" y="537"/>
                </a:lnTo>
                <a:lnTo>
                  <a:pt x="3137" y="537"/>
                </a:lnTo>
                <a:lnTo>
                  <a:pt x="3137" y="539"/>
                </a:lnTo>
                <a:lnTo>
                  <a:pt x="3137" y="539"/>
                </a:lnTo>
                <a:lnTo>
                  <a:pt x="3139" y="541"/>
                </a:lnTo>
                <a:lnTo>
                  <a:pt x="3141" y="543"/>
                </a:lnTo>
                <a:lnTo>
                  <a:pt x="3145" y="547"/>
                </a:lnTo>
                <a:lnTo>
                  <a:pt x="3147" y="549"/>
                </a:lnTo>
                <a:lnTo>
                  <a:pt x="3147" y="549"/>
                </a:lnTo>
                <a:lnTo>
                  <a:pt x="3149" y="549"/>
                </a:lnTo>
                <a:lnTo>
                  <a:pt x="3153" y="549"/>
                </a:lnTo>
                <a:lnTo>
                  <a:pt x="3156" y="549"/>
                </a:lnTo>
                <a:lnTo>
                  <a:pt x="3158" y="552"/>
                </a:lnTo>
                <a:lnTo>
                  <a:pt x="3158" y="554"/>
                </a:lnTo>
                <a:lnTo>
                  <a:pt x="3160" y="556"/>
                </a:lnTo>
                <a:lnTo>
                  <a:pt x="3160" y="558"/>
                </a:lnTo>
                <a:lnTo>
                  <a:pt x="3158" y="560"/>
                </a:lnTo>
                <a:lnTo>
                  <a:pt x="3153" y="560"/>
                </a:lnTo>
                <a:lnTo>
                  <a:pt x="3149" y="562"/>
                </a:lnTo>
                <a:lnTo>
                  <a:pt x="3149" y="562"/>
                </a:lnTo>
                <a:lnTo>
                  <a:pt x="3143" y="560"/>
                </a:lnTo>
                <a:lnTo>
                  <a:pt x="3139" y="560"/>
                </a:lnTo>
                <a:lnTo>
                  <a:pt x="3135" y="558"/>
                </a:lnTo>
                <a:lnTo>
                  <a:pt x="3135" y="558"/>
                </a:lnTo>
                <a:lnTo>
                  <a:pt x="3130" y="554"/>
                </a:lnTo>
                <a:lnTo>
                  <a:pt x="3126" y="552"/>
                </a:lnTo>
                <a:lnTo>
                  <a:pt x="3124" y="549"/>
                </a:lnTo>
                <a:lnTo>
                  <a:pt x="3122" y="549"/>
                </a:lnTo>
                <a:lnTo>
                  <a:pt x="3120" y="549"/>
                </a:lnTo>
                <a:lnTo>
                  <a:pt x="3116" y="547"/>
                </a:lnTo>
                <a:lnTo>
                  <a:pt x="3114" y="545"/>
                </a:lnTo>
                <a:lnTo>
                  <a:pt x="3114" y="541"/>
                </a:lnTo>
                <a:lnTo>
                  <a:pt x="3114" y="541"/>
                </a:lnTo>
                <a:lnTo>
                  <a:pt x="3114" y="541"/>
                </a:lnTo>
                <a:lnTo>
                  <a:pt x="3112" y="539"/>
                </a:lnTo>
                <a:lnTo>
                  <a:pt x="3112" y="537"/>
                </a:lnTo>
                <a:lnTo>
                  <a:pt x="3112" y="535"/>
                </a:lnTo>
                <a:lnTo>
                  <a:pt x="3109" y="531"/>
                </a:lnTo>
                <a:lnTo>
                  <a:pt x="3107" y="528"/>
                </a:lnTo>
                <a:lnTo>
                  <a:pt x="3105" y="526"/>
                </a:lnTo>
                <a:lnTo>
                  <a:pt x="3107" y="524"/>
                </a:lnTo>
                <a:lnTo>
                  <a:pt x="3109" y="522"/>
                </a:lnTo>
                <a:lnTo>
                  <a:pt x="3112" y="520"/>
                </a:lnTo>
                <a:lnTo>
                  <a:pt x="3112" y="518"/>
                </a:lnTo>
                <a:lnTo>
                  <a:pt x="3112" y="518"/>
                </a:lnTo>
                <a:lnTo>
                  <a:pt x="3112" y="516"/>
                </a:lnTo>
                <a:lnTo>
                  <a:pt x="3112" y="514"/>
                </a:lnTo>
                <a:lnTo>
                  <a:pt x="3109" y="512"/>
                </a:lnTo>
                <a:lnTo>
                  <a:pt x="3105" y="508"/>
                </a:lnTo>
                <a:lnTo>
                  <a:pt x="3101" y="505"/>
                </a:lnTo>
                <a:lnTo>
                  <a:pt x="3095" y="503"/>
                </a:lnTo>
                <a:lnTo>
                  <a:pt x="3093" y="503"/>
                </a:lnTo>
                <a:lnTo>
                  <a:pt x="3091" y="503"/>
                </a:lnTo>
                <a:lnTo>
                  <a:pt x="3093" y="503"/>
                </a:lnTo>
                <a:lnTo>
                  <a:pt x="3095" y="503"/>
                </a:lnTo>
                <a:lnTo>
                  <a:pt x="3095" y="501"/>
                </a:lnTo>
                <a:lnTo>
                  <a:pt x="3093" y="501"/>
                </a:lnTo>
                <a:lnTo>
                  <a:pt x="3093" y="499"/>
                </a:lnTo>
                <a:lnTo>
                  <a:pt x="3088" y="499"/>
                </a:lnTo>
                <a:lnTo>
                  <a:pt x="3088" y="497"/>
                </a:lnTo>
                <a:lnTo>
                  <a:pt x="3088" y="497"/>
                </a:lnTo>
                <a:lnTo>
                  <a:pt x="3088" y="495"/>
                </a:lnTo>
                <a:lnTo>
                  <a:pt x="3084" y="495"/>
                </a:lnTo>
                <a:lnTo>
                  <a:pt x="3084" y="495"/>
                </a:lnTo>
                <a:lnTo>
                  <a:pt x="3084" y="493"/>
                </a:lnTo>
                <a:lnTo>
                  <a:pt x="3082" y="491"/>
                </a:lnTo>
                <a:lnTo>
                  <a:pt x="3078" y="489"/>
                </a:lnTo>
                <a:lnTo>
                  <a:pt x="3078" y="487"/>
                </a:lnTo>
                <a:lnTo>
                  <a:pt x="3076" y="487"/>
                </a:lnTo>
                <a:lnTo>
                  <a:pt x="3074" y="484"/>
                </a:lnTo>
                <a:lnTo>
                  <a:pt x="3072" y="484"/>
                </a:lnTo>
                <a:lnTo>
                  <a:pt x="3070" y="484"/>
                </a:lnTo>
                <a:lnTo>
                  <a:pt x="3078" y="484"/>
                </a:lnTo>
                <a:lnTo>
                  <a:pt x="3084" y="484"/>
                </a:lnTo>
                <a:lnTo>
                  <a:pt x="3084" y="487"/>
                </a:lnTo>
                <a:lnTo>
                  <a:pt x="3084" y="487"/>
                </a:lnTo>
                <a:lnTo>
                  <a:pt x="3086" y="491"/>
                </a:lnTo>
                <a:lnTo>
                  <a:pt x="3088" y="491"/>
                </a:lnTo>
                <a:lnTo>
                  <a:pt x="3093" y="493"/>
                </a:lnTo>
                <a:lnTo>
                  <a:pt x="3093" y="493"/>
                </a:lnTo>
                <a:lnTo>
                  <a:pt x="3095" y="493"/>
                </a:lnTo>
                <a:lnTo>
                  <a:pt x="3097" y="493"/>
                </a:lnTo>
                <a:lnTo>
                  <a:pt x="3099" y="495"/>
                </a:lnTo>
                <a:lnTo>
                  <a:pt x="3103" y="495"/>
                </a:lnTo>
                <a:lnTo>
                  <a:pt x="3107" y="497"/>
                </a:lnTo>
                <a:lnTo>
                  <a:pt x="3107" y="497"/>
                </a:lnTo>
                <a:lnTo>
                  <a:pt x="3105" y="497"/>
                </a:lnTo>
                <a:lnTo>
                  <a:pt x="3107" y="499"/>
                </a:lnTo>
                <a:lnTo>
                  <a:pt x="3109" y="499"/>
                </a:lnTo>
                <a:lnTo>
                  <a:pt x="3112" y="497"/>
                </a:lnTo>
                <a:lnTo>
                  <a:pt x="3120" y="501"/>
                </a:lnTo>
                <a:lnTo>
                  <a:pt x="3122" y="501"/>
                </a:lnTo>
                <a:lnTo>
                  <a:pt x="3135" y="505"/>
                </a:lnTo>
                <a:lnTo>
                  <a:pt x="3141" y="505"/>
                </a:lnTo>
                <a:lnTo>
                  <a:pt x="3143" y="505"/>
                </a:lnTo>
                <a:lnTo>
                  <a:pt x="3147" y="505"/>
                </a:lnTo>
                <a:lnTo>
                  <a:pt x="3153" y="508"/>
                </a:lnTo>
                <a:lnTo>
                  <a:pt x="3158" y="510"/>
                </a:lnTo>
                <a:lnTo>
                  <a:pt x="3164" y="510"/>
                </a:lnTo>
                <a:lnTo>
                  <a:pt x="3168" y="510"/>
                </a:lnTo>
                <a:lnTo>
                  <a:pt x="3176" y="508"/>
                </a:lnTo>
                <a:lnTo>
                  <a:pt x="3189" y="505"/>
                </a:lnTo>
                <a:lnTo>
                  <a:pt x="3195" y="501"/>
                </a:lnTo>
                <a:lnTo>
                  <a:pt x="3204" y="493"/>
                </a:lnTo>
                <a:lnTo>
                  <a:pt x="3206" y="489"/>
                </a:lnTo>
                <a:lnTo>
                  <a:pt x="3206" y="484"/>
                </a:lnTo>
                <a:lnTo>
                  <a:pt x="3208" y="482"/>
                </a:lnTo>
                <a:lnTo>
                  <a:pt x="3206" y="482"/>
                </a:lnTo>
                <a:lnTo>
                  <a:pt x="3204" y="480"/>
                </a:lnTo>
                <a:lnTo>
                  <a:pt x="3204" y="478"/>
                </a:lnTo>
                <a:lnTo>
                  <a:pt x="3202" y="476"/>
                </a:lnTo>
                <a:lnTo>
                  <a:pt x="3202" y="470"/>
                </a:lnTo>
                <a:lnTo>
                  <a:pt x="3197" y="470"/>
                </a:lnTo>
                <a:lnTo>
                  <a:pt x="3197" y="470"/>
                </a:lnTo>
                <a:lnTo>
                  <a:pt x="3195" y="468"/>
                </a:lnTo>
                <a:lnTo>
                  <a:pt x="3193" y="468"/>
                </a:lnTo>
                <a:lnTo>
                  <a:pt x="3191" y="466"/>
                </a:lnTo>
                <a:lnTo>
                  <a:pt x="3187" y="463"/>
                </a:lnTo>
                <a:lnTo>
                  <a:pt x="3185" y="461"/>
                </a:lnTo>
                <a:lnTo>
                  <a:pt x="3185" y="459"/>
                </a:lnTo>
                <a:lnTo>
                  <a:pt x="3183" y="459"/>
                </a:lnTo>
                <a:lnTo>
                  <a:pt x="3185" y="461"/>
                </a:lnTo>
                <a:lnTo>
                  <a:pt x="3185" y="461"/>
                </a:lnTo>
                <a:lnTo>
                  <a:pt x="3181" y="461"/>
                </a:lnTo>
                <a:lnTo>
                  <a:pt x="3170" y="455"/>
                </a:lnTo>
                <a:lnTo>
                  <a:pt x="3168" y="455"/>
                </a:lnTo>
                <a:lnTo>
                  <a:pt x="3168" y="455"/>
                </a:lnTo>
                <a:lnTo>
                  <a:pt x="3164" y="455"/>
                </a:lnTo>
                <a:lnTo>
                  <a:pt x="3164" y="453"/>
                </a:lnTo>
                <a:lnTo>
                  <a:pt x="3153" y="447"/>
                </a:lnTo>
                <a:lnTo>
                  <a:pt x="3139" y="438"/>
                </a:lnTo>
                <a:lnTo>
                  <a:pt x="3126" y="434"/>
                </a:lnTo>
                <a:lnTo>
                  <a:pt x="3120" y="432"/>
                </a:lnTo>
                <a:lnTo>
                  <a:pt x="3118" y="432"/>
                </a:lnTo>
                <a:lnTo>
                  <a:pt x="3118" y="432"/>
                </a:lnTo>
                <a:lnTo>
                  <a:pt x="3116" y="432"/>
                </a:lnTo>
                <a:lnTo>
                  <a:pt x="3114" y="432"/>
                </a:lnTo>
                <a:lnTo>
                  <a:pt x="3105" y="430"/>
                </a:lnTo>
                <a:lnTo>
                  <a:pt x="3103" y="430"/>
                </a:lnTo>
                <a:lnTo>
                  <a:pt x="3095" y="430"/>
                </a:lnTo>
                <a:lnTo>
                  <a:pt x="3095" y="430"/>
                </a:lnTo>
                <a:lnTo>
                  <a:pt x="3093" y="434"/>
                </a:lnTo>
                <a:lnTo>
                  <a:pt x="3091" y="436"/>
                </a:lnTo>
                <a:lnTo>
                  <a:pt x="3088" y="436"/>
                </a:lnTo>
                <a:lnTo>
                  <a:pt x="3088" y="436"/>
                </a:lnTo>
                <a:lnTo>
                  <a:pt x="3091" y="434"/>
                </a:lnTo>
                <a:lnTo>
                  <a:pt x="3093" y="432"/>
                </a:lnTo>
                <a:lnTo>
                  <a:pt x="3093" y="430"/>
                </a:lnTo>
                <a:lnTo>
                  <a:pt x="3093" y="428"/>
                </a:lnTo>
                <a:lnTo>
                  <a:pt x="3093" y="428"/>
                </a:lnTo>
                <a:lnTo>
                  <a:pt x="3091" y="428"/>
                </a:lnTo>
                <a:lnTo>
                  <a:pt x="3088" y="428"/>
                </a:lnTo>
                <a:lnTo>
                  <a:pt x="3086" y="430"/>
                </a:lnTo>
                <a:lnTo>
                  <a:pt x="3084" y="428"/>
                </a:lnTo>
                <a:lnTo>
                  <a:pt x="3086" y="428"/>
                </a:lnTo>
                <a:lnTo>
                  <a:pt x="3086" y="426"/>
                </a:lnTo>
                <a:lnTo>
                  <a:pt x="3084" y="426"/>
                </a:lnTo>
                <a:lnTo>
                  <a:pt x="3080" y="426"/>
                </a:lnTo>
                <a:lnTo>
                  <a:pt x="3076" y="426"/>
                </a:lnTo>
                <a:lnTo>
                  <a:pt x="3076" y="424"/>
                </a:lnTo>
                <a:lnTo>
                  <a:pt x="3074" y="424"/>
                </a:lnTo>
                <a:lnTo>
                  <a:pt x="3072" y="422"/>
                </a:lnTo>
                <a:lnTo>
                  <a:pt x="3074" y="422"/>
                </a:lnTo>
                <a:lnTo>
                  <a:pt x="3082" y="424"/>
                </a:lnTo>
                <a:lnTo>
                  <a:pt x="3084" y="424"/>
                </a:lnTo>
                <a:lnTo>
                  <a:pt x="3086" y="422"/>
                </a:lnTo>
                <a:lnTo>
                  <a:pt x="3086" y="422"/>
                </a:lnTo>
                <a:lnTo>
                  <a:pt x="3086" y="419"/>
                </a:lnTo>
                <a:lnTo>
                  <a:pt x="3084" y="419"/>
                </a:lnTo>
                <a:lnTo>
                  <a:pt x="3080" y="417"/>
                </a:lnTo>
                <a:lnTo>
                  <a:pt x="3078" y="415"/>
                </a:lnTo>
                <a:lnTo>
                  <a:pt x="3072" y="413"/>
                </a:lnTo>
                <a:lnTo>
                  <a:pt x="3072" y="415"/>
                </a:lnTo>
                <a:lnTo>
                  <a:pt x="3072" y="417"/>
                </a:lnTo>
                <a:lnTo>
                  <a:pt x="3072" y="417"/>
                </a:lnTo>
                <a:lnTo>
                  <a:pt x="3070" y="417"/>
                </a:lnTo>
                <a:lnTo>
                  <a:pt x="3068" y="417"/>
                </a:lnTo>
                <a:lnTo>
                  <a:pt x="3065" y="419"/>
                </a:lnTo>
                <a:lnTo>
                  <a:pt x="3065" y="422"/>
                </a:lnTo>
                <a:lnTo>
                  <a:pt x="3063" y="422"/>
                </a:lnTo>
                <a:lnTo>
                  <a:pt x="3057" y="419"/>
                </a:lnTo>
                <a:lnTo>
                  <a:pt x="3055" y="419"/>
                </a:lnTo>
                <a:lnTo>
                  <a:pt x="3053" y="417"/>
                </a:lnTo>
                <a:lnTo>
                  <a:pt x="3051" y="417"/>
                </a:lnTo>
                <a:lnTo>
                  <a:pt x="3049" y="417"/>
                </a:lnTo>
                <a:lnTo>
                  <a:pt x="3049" y="419"/>
                </a:lnTo>
                <a:lnTo>
                  <a:pt x="3049" y="419"/>
                </a:lnTo>
                <a:lnTo>
                  <a:pt x="3047" y="417"/>
                </a:lnTo>
                <a:lnTo>
                  <a:pt x="3047" y="417"/>
                </a:lnTo>
                <a:lnTo>
                  <a:pt x="3044" y="417"/>
                </a:lnTo>
                <a:lnTo>
                  <a:pt x="3044" y="419"/>
                </a:lnTo>
                <a:lnTo>
                  <a:pt x="3044" y="419"/>
                </a:lnTo>
                <a:lnTo>
                  <a:pt x="3042" y="419"/>
                </a:lnTo>
                <a:lnTo>
                  <a:pt x="3040" y="419"/>
                </a:lnTo>
                <a:lnTo>
                  <a:pt x="3038" y="419"/>
                </a:lnTo>
                <a:lnTo>
                  <a:pt x="3036" y="419"/>
                </a:lnTo>
                <a:lnTo>
                  <a:pt x="3036" y="417"/>
                </a:lnTo>
                <a:lnTo>
                  <a:pt x="3036" y="415"/>
                </a:lnTo>
                <a:lnTo>
                  <a:pt x="3038" y="415"/>
                </a:lnTo>
                <a:lnTo>
                  <a:pt x="3036" y="413"/>
                </a:lnTo>
                <a:lnTo>
                  <a:pt x="3026" y="411"/>
                </a:lnTo>
                <a:lnTo>
                  <a:pt x="3026" y="409"/>
                </a:lnTo>
                <a:lnTo>
                  <a:pt x="3040" y="411"/>
                </a:lnTo>
                <a:lnTo>
                  <a:pt x="3047" y="409"/>
                </a:lnTo>
                <a:lnTo>
                  <a:pt x="3049" y="407"/>
                </a:lnTo>
                <a:lnTo>
                  <a:pt x="3055" y="405"/>
                </a:lnTo>
                <a:lnTo>
                  <a:pt x="3057" y="405"/>
                </a:lnTo>
                <a:lnTo>
                  <a:pt x="3055" y="403"/>
                </a:lnTo>
                <a:lnTo>
                  <a:pt x="3051" y="398"/>
                </a:lnTo>
                <a:lnTo>
                  <a:pt x="3049" y="398"/>
                </a:lnTo>
                <a:lnTo>
                  <a:pt x="3044" y="398"/>
                </a:lnTo>
                <a:lnTo>
                  <a:pt x="3044" y="398"/>
                </a:lnTo>
                <a:lnTo>
                  <a:pt x="3047" y="396"/>
                </a:lnTo>
                <a:lnTo>
                  <a:pt x="3042" y="394"/>
                </a:lnTo>
                <a:lnTo>
                  <a:pt x="3042" y="394"/>
                </a:lnTo>
                <a:lnTo>
                  <a:pt x="3040" y="396"/>
                </a:lnTo>
                <a:lnTo>
                  <a:pt x="3038" y="396"/>
                </a:lnTo>
                <a:lnTo>
                  <a:pt x="3038" y="396"/>
                </a:lnTo>
                <a:lnTo>
                  <a:pt x="3036" y="394"/>
                </a:lnTo>
                <a:lnTo>
                  <a:pt x="3034" y="394"/>
                </a:lnTo>
                <a:lnTo>
                  <a:pt x="3032" y="392"/>
                </a:lnTo>
                <a:lnTo>
                  <a:pt x="3032" y="392"/>
                </a:lnTo>
                <a:lnTo>
                  <a:pt x="3030" y="390"/>
                </a:lnTo>
                <a:lnTo>
                  <a:pt x="3026" y="390"/>
                </a:lnTo>
                <a:lnTo>
                  <a:pt x="3024" y="390"/>
                </a:lnTo>
                <a:lnTo>
                  <a:pt x="3021" y="392"/>
                </a:lnTo>
                <a:lnTo>
                  <a:pt x="3019" y="396"/>
                </a:lnTo>
                <a:lnTo>
                  <a:pt x="3019" y="401"/>
                </a:lnTo>
                <a:lnTo>
                  <a:pt x="3017" y="401"/>
                </a:lnTo>
                <a:lnTo>
                  <a:pt x="3017" y="403"/>
                </a:lnTo>
                <a:lnTo>
                  <a:pt x="3015" y="407"/>
                </a:lnTo>
                <a:lnTo>
                  <a:pt x="3015" y="405"/>
                </a:lnTo>
                <a:lnTo>
                  <a:pt x="3015" y="403"/>
                </a:lnTo>
                <a:lnTo>
                  <a:pt x="3015" y="401"/>
                </a:lnTo>
                <a:lnTo>
                  <a:pt x="3017" y="398"/>
                </a:lnTo>
                <a:lnTo>
                  <a:pt x="3017" y="396"/>
                </a:lnTo>
                <a:lnTo>
                  <a:pt x="3017" y="394"/>
                </a:lnTo>
                <a:lnTo>
                  <a:pt x="3013" y="396"/>
                </a:lnTo>
                <a:lnTo>
                  <a:pt x="3011" y="394"/>
                </a:lnTo>
                <a:lnTo>
                  <a:pt x="3013" y="394"/>
                </a:lnTo>
                <a:lnTo>
                  <a:pt x="3017" y="392"/>
                </a:lnTo>
                <a:lnTo>
                  <a:pt x="3017" y="392"/>
                </a:lnTo>
                <a:lnTo>
                  <a:pt x="3019" y="390"/>
                </a:lnTo>
                <a:lnTo>
                  <a:pt x="3019" y="388"/>
                </a:lnTo>
                <a:lnTo>
                  <a:pt x="3015" y="386"/>
                </a:lnTo>
                <a:lnTo>
                  <a:pt x="3011" y="386"/>
                </a:lnTo>
                <a:lnTo>
                  <a:pt x="3009" y="384"/>
                </a:lnTo>
                <a:lnTo>
                  <a:pt x="3007" y="384"/>
                </a:lnTo>
                <a:lnTo>
                  <a:pt x="3005" y="388"/>
                </a:lnTo>
                <a:lnTo>
                  <a:pt x="3003" y="388"/>
                </a:lnTo>
                <a:lnTo>
                  <a:pt x="3003" y="390"/>
                </a:lnTo>
                <a:lnTo>
                  <a:pt x="3007" y="392"/>
                </a:lnTo>
                <a:lnTo>
                  <a:pt x="3007" y="392"/>
                </a:lnTo>
                <a:lnTo>
                  <a:pt x="3003" y="392"/>
                </a:lnTo>
                <a:lnTo>
                  <a:pt x="3000" y="394"/>
                </a:lnTo>
                <a:lnTo>
                  <a:pt x="3000" y="394"/>
                </a:lnTo>
                <a:lnTo>
                  <a:pt x="3000" y="396"/>
                </a:lnTo>
                <a:lnTo>
                  <a:pt x="2998" y="401"/>
                </a:lnTo>
                <a:lnTo>
                  <a:pt x="2994" y="403"/>
                </a:lnTo>
                <a:lnTo>
                  <a:pt x="2992" y="403"/>
                </a:lnTo>
                <a:lnTo>
                  <a:pt x="2992" y="401"/>
                </a:lnTo>
                <a:lnTo>
                  <a:pt x="2992" y="401"/>
                </a:lnTo>
                <a:lnTo>
                  <a:pt x="2994" y="398"/>
                </a:lnTo>
                <a:lnTo>
                  <a:pt x="2994" y="396"/>
                </a:lnTo>
                <a:lnTo>
                  <a:pt x="2992" y="396"/>
                </a:lnTo>
                <a:lnTo>
                  <a:pt x="2994" y="394"/>
                </a:lnTo>
                <a:lnTo>
                  <a:pt x="2994" y="390"/>
                </a:lnTo>
                <a:lnTo>
                  <a:pt x="2994" y="388"/>
                </a:lnTo>
                <a:lnTo>
                  <a:pt x="2992" y="390"/>
                </a:lnTo>
                <a:lnTo>
                  <a:pt x="2988" y="392"/>
                </a:lnTo>
                <a:lnTo>
                  <a:pt x="2984" y="396"/>
                </a:lnTo>
                <a:lnTo>
                  <a:pt x="2977" y="405"/>
                </a:lnTo>
                <a:lnTo>
                  <a:pt x="2975" y="407"/>
                </a:lnTo>
                <a:lnTo>
                  <a:pt x="2973" y="409"/>
                </a:lnTo>
                <a:lnTo>
                  <a:pt x="2971" y="411"/>
                </a:lnTo>
                <a:lnTo>
                  <a:pt x="2969" y="409"/>
                </a:lnTo>
                <a:lnTo>
                  <a:pt x="2969" y="407"/>
                </a:lnTo>
                <a:lnTo>
                  <a:pt x="2971" y="405"/>
                </a:lnTo>
                <a:lnTo>
                  <a:pt x="2973" y="401"/>
                </a:lnTo>
                <a:lnTo>
                  <a:pt x="2973" y="398"/>
                </a:lnTo>
                <a:lnTo>
                  <a:pt x="2977" y="396"/>
                </a:lnTo>
                <a:lnTo>
                  <a:pt x="2980" y="392"/>
                </a:lnTo>
                <a:lnTo>
                  <a:pt x="2982" y="392"/>
                </a:lnTo>
                <a:lnTo>
                  <a:pt x="2982" y="390"/>
                </a:lnTo>
                <a:lnTo>
                  <a:pt x="2980" y="390"/>
                </a:lnTo>
                <a:lnTo>
                  <a:pt x="2980" y="390"/>
                </a:lnTo>
                <a:lnTo>
                  <a:pt x="2977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5" y="390"/>
                </a:lnTo>
                <a:lnTo>
                  <a:pt x="2973" y="390"/>
                </a:lnTo>
                <a:lnTo>
                  <a:pt x="2973" y="390"/>
                </a:lnTo>
                <a:lnTo>
                  <a:pt x="2971" y="388"/>
                </a:lnTo>
                <a:lnTo>
                  <a:pt x="2967" y="388"/>
                </a:lnTo>
                <a:lnTo>
                  <a:pt x="2967" y="386"/>
                </a:lnTo>
                <a:lnTo>
                  <a:pt x="2965" y="386"/>
                </a:lnTo>
                <a:lnTo>
                  <a:pt x="2963" y="390"/>
                </a:lnTo>
                <a:lnTo>
                  <a:pt x="2959" y="392"/>
                </a:lnTo>
                <a:lnTo>
                  <a:pt x="2959" y="392"/>
                </a:lnTo>
                <a:lnTo>
                  <a:pt x="2961" y="394"/>
                </a:lnTo>
                <a:lnTo>
                  <a:pt x="2961" y="394"/>
                </a:lnTo>
                <a:lnTo>
                  <a:pt x="2961" y="394"/>
                </a:lnTo>
                <a:lnTo>
                  <a:pt x="2959" y="396"/>
                </a:lnTo>
                <a:lnTo>
                  <a:pt x="2956" y="401"/>
                </a:lnTo>
                <a:lnTo>
                  <a:pt x="2954" y="401"/>
                </a:lnTo>
                <a:lnTo>
                  <a:pt x="2950" y="403"/>
                </a:lnTo>
                <a:lnTo>
                  <a:pt x="2946" y="407"/>
                </a:lnTo>
                <a:lnTo>
                  <a:pt x="2946" y="407"/>
                </a:lnTo>
                <a:lnTo>
                  <a:pt x="2946" y="411"/>
                </a:lnTo>
                <a:lnTo>
                  <a:pt x="2946" y="411"/>
                </a:lnTo>
                <a:lnTo>
                  <a:pt x="2946" y="413"/>
                </a:lnTo>
                <a:lnTo>
                  <a:pt x="2946" y="413"/>
                </a:lnTo>
                <a:lnTo>
                  <a:pt x="2944" y="413"/>
                </a:lnTo>
                <a:lnTo>
                  <a:pt x="2944" y="411"/>
                </a:lnTo>
                <a:lnTo>
                  <a:pt x="2942" y="411"/>
                </a:lnTo>
                <a:lnTo>
                  <a:pt x="2940" y="407"/>
                </a:lnTo>
                <a:lnTo>
                  <a:pt x="2940" y="405"/>
                </a:lnTo>
                <a:lnTo>
                  <a:pt x="2940" y="405"/>
                </a:lnTo>
                <a:lnTo>
                  <a:pt x="2936" y="403"/>
                </a:lnTo>
                <a:lnTo>
                  <a:pt x="2933" y="405"/>
                </a:lnTo>
                <a:lnTo>
                  <a:pt x="2931" y="405"/>
                </a:lnTo>
                <a:lnTo>
                  <a:pt x="2931" y="407"/>
                </a:lnTo>
                <a:lnTo>
                  <a:pt x="2929" y="405"/>
                </a:lnTo>
                <a:lnTo>
                  <a:pt x="2927" y="405"/>
                </a:lnTo>
                <a:lnTo>
                  <a:pt x="2927" y="405"/>
                </a:lnTo>
                <a:lnTo>
                  <a:pt x="2923" y="407"/>
                </a:lnTo>
                <a:lnTo>
                  <a:pt x="2919" y="407"/>
                </a:lnTo>
                <a:lnTo>
                  <a:pt x="2917" y="407"/>
                </a:lnTo>
                <a:lnTo>
                  <a:pt x="2917" y="407"/>
                </a:lnTo>
                <a:lnTo>
                  <a:pt x="2919" y="409"/>
                </a:lnTo>
                <a:lnTo>
                  <a:pt x="2921" y="411"/>
                </a:lnTo>
                <a:lnTo>
                  <a:pt x="2923" y="411"/>
                </a:lnTo>
                <a:lnTo>
                  <a:pt x="2925" y="413"/>
                </a:lnTo>
                <a:lnTo>
                  <a:pt x="2925" y="417"/>
                </a:lnTo>
                <a:lnTo>
                  <a:pt x="2925" y="417"/>
                </a:lnTo>
                <a:lnTo>
                  <a:pt x="2923" y="415"/>
                </a:lnTo>
                <a:lnTo>
                  <a:pt x="2921" y="415"/>
                </a:lnTo>
                <a:lnTo>
                  <a:pt x="2919" y="413"/>
                </a:lnTo>
                <a:lnTo>
                  <a:pt x="2917" y="413"/>
                </a:lnTo>
                <a:lnTo>
                  <a:pt x="2915" y="415"/>
                </a:lnTo>
                <a:lnTo>
                  <a:pt x="2912" y="415"/>
                </a:lnTo>
                <a:lnTo>
                  <a:pt x="2912" y="415"/>
                </a:lnTo>
                <a:lnTo>
                  <a:pt x="2910" y="415"/>
                </a:lnTo>
                <a:lnTo>
                  <a:pt x="2906" y="415"/>
                </a:lnTo>
                <a:lnTo>
                  <a:pt x="2906" y="417"/>
                </a:lnTo>
                <a:lnTo>
                  <a:pt x="2906" y="422"/>
                </a:lnTo>
                <a:lnTo>
                  <a:pt x="2906" y="422"/>
                </a:lnTo>
                <a:lnTo>
                  <a:pt x="2906" y="424"/>
                </a:lnTo>
                <a:lnTo>
                  <a:pt x="2908" y="426"/>
                </a:lnTo>
                <a:lnTo>
                  <a:pt x="2908" y="426"/>
                </a:lnTo>
                <a:lnTo>
                  <a:pt x="2904" y="424"/>
                </a:lnTo>
                <a:lnTo>
                  <a:pt x="2900" y="430"/>
                </a:lnTo>
                <a:lnTo>
                  <a:pt x="2900" y="430"/>
                </a:lnTo>
                <a:lnTo>
                  <a:pt x="2898" y="430"/>
                </a:lnTo>
                <a:lnTo>
                  <a:pt x="2898" y="430"/>
                </a:lnTo>
                <a:lnTo>
                  <a:pt x="2902" y="426"/>
                </a:lnTo>
                <a:lnTo>
                  <a:pt x="2902" y="424"/>
                </a:lnTo>
                <a:lnTo>
                  <a:pt x="2902" y="422"/>
                </a:lnTo>
                <a:lnTo>
                  <a:pt x="2904" y="415"/>
                </a:lnTo>
                <a:lnTo>
                  <a:pt x="2902" y="415"/>
                </a:lnTo>
                <a:lnTo>
                  <a:pt x="2902" y="415"/>
                </a:lnTo>
                <a:lnTo>
                  <a:pt x="2900" y="415"/>
                </a:lnTo>
                <a:lnTo>
                  <a:pt x="2900" y="415"/>
                </a:lnTo>
                <a:lnTo>
                  <a:pt x="2898" y="415"/>
                </a:lnTo>
                <a:lnTo>
                  <a:pt x="2898" y="417"/>
                </a:lnTo>
                <a:lnTo>
                  <a:pt x="2896" y="419"/>
                </a:lnTo>
                <a:lnTo>
                  <a:pt x="2894" y="426"/>
                </a:lnTo>
                <a:lnTo>
                  <a:pt x="2892" y="428"/>
                </a:lnTo>
                <a:lnTo>
                  <a:pt x="2892" y="426"/>
                </a:lnTo>
                <a:lnTo>
                  <a:pt x="2894" y="424"/>
                </a:lnTo>
                <a:lnTo>
                  <a:pt x="2894" y="419"/>
                </a:lnTo>
                <a:lnTo>
                  <a:pt x="2894" y="417"/>
                </a:lnTo>
                <a:lnTo>
                  <a:pt x="2885" y="419"/>
                </a:lnTo>
                <a:lnTo>
                  <a:pt x="2883" y="422"/>
                </a:lnTo>
                <a:lnTo>
                  <a:pt x="2883" y="422"/>
                </a:lnTo>
                <a:lnTo>
                  <a:pt x="2883" y="424"/>
                </a:lnTo>
                <a:lnTo>
                  <a:pt x="2883" y="424"/>
                </a:lnTo>
                <a:lnTo>
                  <a:pt x="2881" y="426"/>
                </a:lnTo>
                <a:lnTo>
                  <a:pt x="2879" y="426"/>
                </a:lnTo>
                <a:lnTo>
                  <a:pt x="2879" y="426"/>
                </a:lnTo>
                <a:lnTo>
                  <a:pt x="2877" y="426"/>
                </a:lnTo>
                <a:lnTo>
                  <a:pt x="2877" y="428"/>
                </a:lnTo>
                <a:lnTo>
                  <a:pt x="2879" y="428"/>
                </a:lnTo>
                <a:lnTo>
                  <a:pt x="2881" y="430"/>
                </a:lnTo>
                <a:lnTo>
                  <a:pt x="2881" y="430"/>
                </a:lnTo>
                <a:lnTo>
                  <a:pt x="2877" y="430"/>
                </a:lnTo>
                <a:lnTo>
                  <a:pt x="2875" y="430"/>
                </a:lnTo>
                <a:lnTo>
                  <a:pt x="2875" y="428"/>
                </a:lnTo>
                <a:lnTo>
                  <a:pt x="2873" y="426"/>
                </a:lnTo>
                <a:lnTo>
                  <a:pt x="2873" y="426"/>
                </a:lnTo>
                <a:lnTo>
                  <a:pt x="2871" y="428"/>
                </a:lnTo>
                <a:lnTo>
                  <a:pt x="2871" y="430"/>
                </a:lnTo>
                <a:lnTo>
                  <a:pt x="2871" y="432"/>
                </a:lnTo>
                <a:lnTo>
                  <a:pt x="2871" y="434"/>
                </a:lnTo>
                <a:lnTo>
                  <a:pt x="2871" y="434"/>
                </a:lnTo>
                <a:lnTo>
                  <a:pt x="2864" y="436"/>
                </a:lnTo>
                <a:lnTo>
                  <a:pt x="2862" y="438"/>
                </a:lnTo>
                <a:lnTo>
                  <a:pt x="2860" y="440"/>
                </a:lnTo>
                <a:lnTo>
                  <a:pt x="2860" y="443"/>
                </a:lnTo>
                <a:lnTo>
                  <a:pt x="2856" y="447"/>
                </a:lnTo>
                <a:lnTo>
                  <a:pt x="2852" y="447"/>
                </a:lnTo>
                <a:lnTo>
                  <a:pt x="2850" y="447"/>
                </a:lnTo>
                <a:lnTo>
                  <a:pt x="2848" y="449"/>
                </a:lnTo>
                <a:lnTo>
                  <a:pt x="2848" y="451"/>
                </a:lnTo>
                <a:lnTo>
                  <a:pt x="2848" y="451"/>
                </a:lnTo>
                <a:lnTo>
                  <a:pt x="2848" y="451"/>
                </a:lnTo>
                <a:lnTo>
                  <a:pt x="2856" y="451"/>
                </a:lnTo>
                <a:lnTo>
                  <a:pt x="2860" y="451"/>
                </a:lnTo>
                <a:lnTo>
                  <a:pt x="2860" y="451"/>
                </a:lnTo>
                <a:lnTo>
                  <a:pt x="2862" y="451"/>
                </a:lnTo>
                <a:lnTo>
                  <a:pt x="2862" y="453"/>
                </a:lnTo>
                <a:lnTo>
                  <a:pt x="2862" y="453"/>
                </a:lnTo>
                <a:lnTo>
                  <a:pt x="2860" y="453"/>
                </a:lnTo>
                <a:lnTo>
                  <a:pt x="2858" y="453"/>
                </a:lnTo>
                <a:lnTo>
                  <a:pt x="2856" y="455"/>
                </a:lnTo>
                <a:lnTo>
                  <a:pt x="2854" y="455"/>
                </a:lnTo>
                <a:lnTo>
                  <a:pt x="2852" y="455"/>
                </a:lnTo>
                <a:lnTo>
                  <a:pt x="2848" y="453"/>
                </a:lnTo>
                <a:lnTo>
                  <a:pt x="2845" y="453"/>
                </a:lnTo>
                <a:lnTo>
                  <a:pt x="2843" y="455"/>
                </a:lnTo>
                <a:lnTo>
                  <a:pt x="2841" y="457"/>
                </a:lnTo>
                <a:lnTo>
                  <a:pt x="2843" y="459"/>
                </a:lnTo>
                <a:lnTo>
                  <a:pt x="2843" y="461"/>
                </a:lnTo>
                <a:lnTo>
                  <a:pt x="2845" y="461"/>
                </a:lnTo>
                <a:lnTo>
                  <a:pt x="2845" y="461"/>
                </a:lnTo>
                <a:lnTo>
                  <a:pt x="2843" y="461"/>
                </a:lnTo>
                <a:lnTo>
                  <a:pt x="2843" y="463"/>
                </a:lnTo>
                <a:lnTo>
                  <a:pt x="2843" y="466"/>
                </a:lnTo>
                <a:lnTo>
                  <a:pt x="2843" y="466"/>
                </a:lnTo>
                <a:lnTo>
                  <a:pt x="2841" y="463"/>
                </a:lnTo>
                <a:lnTo>
                  <a:pt x="2841" y="457"/>
                </a:lnTo>
                <a:lnTo>
                  <a:pt x="2839" y="457"/>
                </a:lnTo>
                <a:lnTo>
                  <a:pt x="2839" y="457"/>
                </a:lnTo>
                <a:lnTo>
                  <a:pt x="2837" y="459"/>
                </a:lnTo>
                <a:lnTo>
                  <a:pt x="2835" y="459"/>
                </a:lnTo>
                <a:lnTo>
                  <a:pt x="2833" y="461"/>
                </a:lnTo>
                <a:lnTo>
                  <a:pt x="2829" y="461"/>
                </a:lnTo>
                <a:lnTo>
                  <a:pt x="2829" y="461"/>
                </a:lnTo>
                <a:lnTo>
                  <a:pt x="2831" y="463"/>
                </a:lnTo>
                <a:lnTo>
                  <a:pt x="2833" y="463"/>
                </a:lnTo>
                <a:lnTo>
                  <a:pt x="2835" y="463"/>
                </a:lnTo>
                <a:lnTo>
                  <a:pt x="2833" y="466"/>
                </a:lnTo>
                <a:lnTo>
                  <a:pt x="2831" y="466"/>
                </a:lnTo>
                <a:lnTo>
                  <a:pt x="2829" y="463"/>
                </a:lnTo>
                <a:lnTo>
                  <a:pt x="2827" y="463"/>
                </a:lnTo>
                <a:lnTo>
                  <a:pt x="2827" y="463"/>
                </a:lnTo>
                <a:lnTo>
                  <a:pt x="2822" y="468"/>
                </a:lnTo>
                <a:lnTo>
                  <a:pt x="2822" y="470"/>
                </a:lnTo>
                <a:lnTo>
                  <a:pt x="2822" y="472"/>
                </a:lnTo>
                <a:lnTo>
                  <a:pt x="2822" y="472"/>
                </a:lnTo>
                <a:lnTo>
                  <a:pt x="2827" y="472"/>
                </a:lnTo>
                <a:lnTo>
                  <a:pt x="2829" y="470"/>
                </a:lnTo>
                <a:lnTo>
                  <a:pt x="2831" y="470"/>
                </a:lnTo>
                <a:lnTo>
                  <a:pt x="2829" y="470"/>
                </a:lnTo>
                <a:lnTo>
                  <a:pt x="2829" y="472"/>
                </a:lnTo>
                <a:lnTo>
                  <a:pt x="2829" y="474"/>
                </a:lnTo>
                <a:lnTo>
                  <a:pt x="2831" y="474"/>
                </a:lnTo>
                <a:lnTo>
                  <a:pt x="2833" y="476"/>
                </a:lnTo>
                <a:lnTo>
                  <a:pt x="2835" y="474"/>
                </a:lnTo>
                <a:lnTo>
                  <a:pt x="2835" y="474"/>
                </a:lnTo>
                <a:lnTo>
                  <a:pt x="2833" y="476"/>
                </a:lnTo>
                <a:lnTo>
                  <a:pt x="2833" y="478"/>
                </a:lnTo>
                <a:lnTo>
                  <a:pt x="2833" y="478"/>
                </a:lnTo>
                <a:lnTo>
                  <a:pt x="2831" y="476"/>
                </a:lnTo>
                <a:lnTo>
                  <a:pt x="2831" y="476"/>
                </a:lnTo>
                <a:lnTo>
                  <a:pt x="2829" y="476"/>
                </a:lnTo>
                <a:lnTo>
                  <a:pt x="2827" y="474"/>
                </a:lnTo>
                <a:lnTo>
                  <a:pt x="2824" y="474"/>
                </a:lnTo>
                <a:lnTo>
                  <a:pt x="2822" y="476"/>
                </a:lnTo>
                <a:lnTo>
                  <a:pt x="2818" y="478"/>
                </a:lnTo>
                <a:lnTo>
                  <a:pt x="2818" y="480"/>
                </a:lnTo>
                <a:lnTo>
                  <a:pt x="2816" y="480"/>
                </a:lnTo>
                <a:lnTo>
                  <a:pt x="2816" y="480"/>
                </a:lnTo>
                <a:lnTo>
                  <a:pt x="2818" y="482"/>
                </a:lnTo>
                <a:lnTo>
                  <a:pt x="2818" y="480"/>
                </a:lnTo>
                <a:lnTo>
                  <a:pt x="2822" y="480"/>
                </a:lnTo>
                <a:lnTo>
                  <a:pt x="2829" y="482"/>
                </a:lnTo>
                <a:lnTo>
                  <a:pt x="2831" y="482"/>
                </a:lnTo>
                <a:lnTo>
                  <a:pt x="2831" y="482"/>
                </a:lnTo>
                <a:lnTo>
                  <a:pt x="2822" y="482"/>
                </a:lnTo>
                <a:lnTo>
                  <a:pt x="2818" y="482"/>
                </a:lnTo>
                <a:lnTo>
                  <a:pt x="2818" y="484"/>
                </a:lnTo>
                <a:lnTo>
                  <a:pt x="2816" y="484"/>
                </a:lnTo>
                <a:lnTo>
                  <a:pt x="2814" y="484"/>
                </a:lnTo>
                <a:lnTo>
                  <a:pt x="2812" y="484"/>
                </a:lnTo>
                <a:lnTo>
                  <a:pt x="2810" y="487"/>
                </a:lnTo>
                <a:lnTo>
                  <a:pt x="2810" y="489"/>
                </a:lnTo>
                <a:lnTo>
                  <a:pt x="2808" y="489"/>
                </a:lnTo>
                <a:lnTo>
                  <a:pt x="2806" y="489"/>
                </a:lnTo>
                <a:lnTo>
                  <a:pt x="2806" y="491"/>
                </a:lnTo>
                <a:lnTo>
                  <a:pt x="2806" y="491"/>
                </a:lnTo>
                <a:lnTo>
                  <a:pt x="2810" y="493"/>
                </a:lnTo>
                <a:lnTo>
                  <a:pt x="2810" y="493"/>
                </a:lnTo>
                <a:lnTo>
                  <a:pt x="2808" y="493"/>
                </a:lnTo>
                <a:lnTo>
                  <a:pt x="2806" y="493"/>
                </a:lnTo>
                <a:lnTo>
                  <a:pt x="2804" y="493"/>
                </a:lnTo>
                <a:lnTo>
                  <a:pt x="2804" y="495"/>
                </a:lnTo>
                <a:lnTo>
                  <a:pt x="2801" y="495"/>
                </a:lnTo>
                <a:lnTo>
                  <a:pt x="2799" y="497"/>
                </a:lnTo>
                <a:lnTo>
                  <a:pt x="2799" y="499"/>
                </a:lnTo>
                <a:lnTo>
                  <a:pt x="2797" y="499"/>
                </a:lnTo>
                <a:lnTo>
                  <a:pt x="2797" y="501"/>
                </a:lnTo>
                <a:lnTo>
                  <a:pt x="2797" y="505"/>
                </a:lnTo>
                <a:lnTo>
                  <a:pt x="2801" y="505"/>
                </a:lnTo>
                <a:lnTo>
                  <a:pt x="2801" y="505"/>
                </a:lnTo>
                <a:lnTo>
                  <a:pt x="2804" y="505"/>
                </a:lnTo>
                <a:lnTo>
                  <a:pt x="2806" y="505"/>
                </a:lnTo>
                <a:lnTo>
                  <a:pt x="2810" y="503"/>
                </a:lnTo>
                <a:lnTo>
                  <a:pt x="2812" y="505"/>
                </a:lnTo>
                <a:lnTo>
                  <a:pt x="2810" y="505"/>
                </a:lnTo>
                <a:lnTo>
                  <a:pt x="2808" y="505"/>
                </a:lnTo>
                <a:lnTo>
                  <a:pt x="2806" y="508"/>
                </a:lnTo>
                <a:lnTo>
                  <a:pt x="2801" y="508"/>
                </a:lnTo>
                <a:lnTo>
                  <a:pt x="2793" y="510"/>
                </a:lnTo>
                <a:lnTo>
                  <a:pt x="2793" y="510"/>
                </a:lnTo>
                <a:lnTo>
                  <a:pt x="2795" y="512"/>
                </a:lnTo>
                <a:lnTo>
                  <a:pt x="2797" y="512"/>
                </a:lnTo>
                <a:lnTo>
                  <a:pt x="2795" y="514"/>
                </a:lnTo>
                <a:lnTo>
                  <a:pt x="2793" y="512"/>
                </a:lnTo>
                <a:lnTo>
                  <a:pt x="2791" y="514"/>
                </a:lnTo>
                <a:lnTo>
                  <a:pt x="2791" y="516"/>
                </a:lnTo>
                <a:lnTo>
                  <a:pt x="2787" y="520"/>
                </a:lnTo>
                <a:lnTo>
                  <a:pt x="2785" y="522"/>
                </a:lnTo>
                <a:lnTo>
                  <a:pt x="2785" y="524"/>
                </a:lnTo>
                <a:lnTo>
                  <a:pt x="2783" y="526"/>
                </a:lnTo>
                <a:lnTo>
                  <a:pt x="2783" y="528"/>
                </a:lnTo>
                <a:lnTo>
                  <a:pt x="2785" y="528"/>
                </a:lnTo>
                <a:lnTo>
                  <a:pt x="2785" y="528"/>
                </a:lnTo>
                <a:lnTo>
                  <a:pt x="2787" y="528"/>
                </a:lnTo>
                <a:lnTo>
                  <a:pt x="2787" y="531"/>
                </a:lnTo>
                <a:lnTo>
                  <a:pt x="2787" y="531"/>
                </a:lnTo>
                <a:lnTo>
                  <a:pt x="2789" y="531"/>
                </a:lnTo>
                <a:lnTo>
                  <a:pt x="2791" y="528"/>
                </a:lnTo>
                <a:lnTo>
                  <a:pt x="2793" y="528"/>
                </a:lnTo>
                <a:lnTo>
                  <a:pt x="2795" y="526"/>
                </a:lnTo>
                <a:lnTo>
                  <a:pt x="2793" y="531"/>
                </a:lnTo>
                <a:lnTo>
                  <a:pt x="2789" y="533"/>
                </a:lnTo>
                <a:lnTo>
                  <a:pt x="2787" y="533"/>
                </a:lnTo>
                <a:lnTo>
                  <a:pt x="2785" y="533"/>
                </a:lnTo>
                <a:lnTo>
                  <a:pt x="2785" y="531"/>
                </a:lnTo>
                <a:lnTo>
                  <a:pt x="2774" y="535"/>
                </a:lnTo>
                <a:lnTo>
                  <a:pt x="2772" y="537"/>
                </a:lnTo>
                <a:lnTo>
                  <a:pt x="2772" y="539"/>
                </a:lnTo>
                <a:lnTo>
                  <a:pt x="2772" y="541"/>
                </a:lnTo>
                <a:lnTo>
                  <a:pt x="2772" y="541"/>
                </a:lnTo>
                <a:lnTo>
                  <a:pt x="2774" y="539"/>
                </a:lnTo>
                <a:lnTo>
                  <a:pt x="2776" y="539"/>
                </a:lnTo>
                <a:lnTo>
                  <a:pt x="2774" y="541"/>
                </a:lnTo>
                <a:lnTo>
                  <a:pt x="2772" y="543"/>
                </a:lnTo>
                <a:lnTo>
                  <a:pt x="2770" y="543"/>
                </a:lnTo>
                <a:lnTo>
                  <a:pt x="2768" y="543"/>
                </a:lnTo>
                <a:lnTo>
                  <a:pt x="2766" y="545"/>
                </a:lnTo>
                <a:lnTo>
                  <a:pt x="2764" y="547"/>
                </a:lnTo>
                <a:lnTo>
                  <a:pt x="2762" y="549"/>
                </a:lnTo>
                <a:lnTo>
                  <a:pt x="2755" y="554"/>
                </a:lnTo>
                <a:lnTo>
                  <a:pt x="2753" y="556"/>
                </a:lnTo>
                <a:lnTo>
                  <a:pt x="2751" y="558"/>
                </a:lnTo>
                <a:lnTo>
                  <a:pt x="2751" y="560"/>
                </a:lnTo>
                <a:lnTo>
                  <a:pt x="2749" y="562"/>
                </a:lnTo>
                <a:lnTo>
                  <a:pt x="2747" y="562"/>
                </a:lnTo>
                <a:lnTo>
                  <a:pt x="2747" y="564"/>
                </a:lnTo>
                <a:lnTo>
                  <a:pt x="2747" y="566"/>
                </a:lnTo>
                <a:lnTo>
                  <a:pt x="2747" y="564"/>
                </a:lnTo>
                <a:lnTo>
                  <a:pt x="2749" y="564"/>
                </a:lnTo>
                <a:lnTo>
                  <a:pt x="2751" y="566"/>
                </a:lnTo>
                <a:lnTo>
                  <a:pt x="2751" y="568"/>
                </a:lnTo>
                <a:lnTo>
                  <a:pt x="2751" y="568"/>
                </a:lnTo>
                <a:lnTo>
                  <a:pt x="2753" y="568"/>
                </a:lnTo>
                <a:lnTo>
                  <a:pt x="2757" y="568"/>
                </a:lnTo>
                <a:lnTo>
                  <a:pt x="2766" y="564"/>
                </a:lnTo>
                <a:lnTo>
                  <a:pt x="2768" y="562"/>
                </a:lnTo>
                <a:lnTo>
                  <a:pt x="2766" y="560"/>
                </a:lnTo>
                <a:lnTo>
                  <a:pt x="2766" y="560"/>
                </a:lnTo>
                <a:lnTo>
                  <a:pt x="2768" y="558"/>
                </a:lnTo>
                <a:lnTo>
                  <a:pt x="2770" y="558"/>
                </a:lnTo>
                <a:lnTo>
                  <a:pt x="2772" y="558"/>
                </a:lnTo>
                <a:lnTo>
                  <a:pt x="2774" y="558"/>
                </a:lnTo>
                <a:lnTo>
                  <a:pt x="2774" y="558"/>
                </a:lnTo>
                <a:lnTo>
                  <a:pt x="2772" y="560"/>
                </a:lnTo>
                <a:lnTo>
                  <a:pt x="2770" y="560"/>
                </a:lnTo>
                <a:lnTo>
                  <a:pt x="2770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2" y="562"/>
                </a:lnTo>
                <a:lnTo>
                  <a:pt x="2770" y="564"/>
                </a:lnTo>
                <a:lnTo>
                  <a:pt x="2768" y="564"/>
                </a:lnTo>
                <a:lnTo>
                  <a:pt x="2766" y="564"/>
                </a:lnTo>
                <a:lnTo>
                  <a:pt x="2764" y="566"/>
                </a:lnTo>
                <a:lnTo>
                  <a:pt x="2764" y="566"/>
                </a:lnTo>
                <a:lnTo>
                  <a:pt x="2762" y="568"/>
                </a:lnTo>
                <a:lnTo>
                  <a:pt x="2764" y="568"/>
                </a:lnTo>
                <a:lnTo>
                  <a:pt x="2764" y="570"/>
                </a:lnTo>
                <a:lnTo>
                  <a:pt x="2764" y="570"/>
                </a:lnTo>
                <a:lnTo>
                  <a:pt x="2762" y="570"/>
                </a:lnTo>
                <a:lnTo>
                  <a:pt x="2757" y="570"/>
                </a:lnTo>
                <a:lnTo>
                  <a:pt x="2755" y="570"/>
                </a:lnTo>
                <a:lnTo>
                  <a:pt x="2753" y="570"/>
                </a:lnTo>
                <a:lnTo>
                  <a:pt x="2753" y="572"/>
                </a:lnTo>
                <a:lnTo>
                  <a:pt x="2753" y="572"/>
                </a:lnTo>
                <a:lnTo>
                  <a:pt x="2751" y="570"/>
                </a:lnTo>
                <a:lnTo>
                  <a:pt x="2751" y="570"/>
                </a:lnTo>
                <a:lnTo>
                  <a:pt x="2751" y="568"/>
                </a:lnTo>
                <a:lnTo>
                  <a:pt x="2749" y="566"/>
                </a:lnTo>
                <a:lnTo>
                  <a:pt x="2747" y="566"/>
                </a:lnTo>
                <a:lnTo>
                  <a:pt x="2745" y="568"/>
                </a:lnTo>
                <a:lnTo>
                  <a:pt x="2743" y="568"/>
                </a:lnTo>
                <a:lnTo>
                  <a:pt x="2741" y="570"/>
                </a:lnTo>
                <a:lnTo>
                  <a:pt x="2739" y="570"/>
                </a:lnTo>
                <a:lnTo>
                  <a:pt x="2739" y="570"/>
                </a:lnTo>
                <a:lnTo>
                  <a:pt x="2741" y="568"/>
                </a:lnTo>
                <a:lnTo>
                  <a:pt x="2741" y="568"/>
                </a:lnTo>
                <a:lnTo>
                  <a:pt x="2736" y="566"/>
                </a:lnTo>
                <a:lnTo>
                  <a:pt x="2734" y="566"/>
                </a:lnTo>
                <a:lnTo>
                  <a:pt x="2732" y="568"/>
                </a:lnTo>
                <a:lnTo>
                  <a:pt x="2730" y="568"/>
                </a:lnTo>
                <a:lnTo>
                  <a:pt x="2728" y="570"/>
                </a:lnTo>
                <a:lnTo>
                  <a:pt x="2730" y="570"/>
                </a:lnTo>
                <a:lnTo>
                  <a:pt x="2730" y="570"/>
                </a:lnTo>
                <a:lnTo>
                  <a:pt x="2732" y="570"/>
                </a:lnTo>
                <a:lnTo>
                  <a:pt x="2732" y="572"/>
                </a:lnTo>
                <a:lnTo>
                  <a:pt x="2732" y="572"/>
                </a:lnTo>
                <a:lnTo>
                  <a:pt x="2732" y="575"/>
                </a:lnTo>
                <a:lnTo>
                  <a:pt x="2728" y="575"/>
                </a:lnTo>
                <a:lnTo>
                  <a:pt x="2726" y="575"/>
                </a:lnTo>
                <a:lnTo>
                  <a:pt x="2726" y="577"/>
                </a:lnTo>
                <a:lnTo>
                  <a:pt x="2726" y="579"/>
                </a:lnTo>
                <a:lnTo>
                  <a:pt x="2728" y="581"/>
                </a:lnTo>
                <a:lnTo>
                  <a:pt x="2732" y="583"/>
                </a:lnTo>
                <a:lnTo>
                  <a:pt x="2732" y="585"/>
                </a:lnTo>
                <a:lnTo>
                  <a:pt x="2728" y="581"/>
                </a:lnTo>
                <a:lnTo>
                  <a:pt x="2726" y="581"/>
                </a:lnTo>
                <a:lnTo>
                  <a:pt x="2726" y="579"/>
                </a:lnTo>
                <a:lnTo>
                  <a:pt x="2722" y="579"/>
                </a:lnTo>
                <a:lnTo>
                  <a:pt x="2720" y="579"/>
                </a:lnTo>
                <a:lnTo>
                  <a:pt x="2718" y="579"/>
                </a:lnTo>
                <a:lnTo>
                  <a:pt x="2718" y="579"/>
                </a:lnTo>
                <a:lnTo>
                  <a:pt x="2716" y="581"/>
                </a:lnTo>
                <a:lnTo>
                  <a:pt x="2709" y="581"/>
                </a:lnTo>
                <a:lnTo>
                  <a:pt x="2709" y="583"/>
                </a:lnTo>
                <a:lnTo>
                  <a:pt x="2707" y="583"/>
                </a:lnTo>
                <a:lnTo>
                  <a:pt x="2705" y="585"/>
                </a:lnTo>
                <a:lnTo>
                  <a:pt x="2705" y="587"/>
                </a:lnTo>
                <a:lnTo>
                  <a:pt x="2705" y="587"/>
                </a:lnTo>
                <a:lnTo>
                  <a:pt x="2709" y="587"/>
                </a:lnTo>
                <a:lnTo>
                  <a:pt x="2711" y="587"/>
                </a:lnTo>
                <a:lnTo>
                  <a:pt x="2713" y="587"/>
                </a:lnTo>
                <a:lnTo>
                  <a:pt x="2716" y="587"/>
                </a:lnTo>
                <a:lnTo>
                  <a:pt x="2724" y="585"/>
                </a:lnTo>
                <a:lnTo>
                  <a:pt x="2726" y="587"/>
                </a:lnTo>
                <a:lnTo>
                  <a:pt x="2722" y="587"/>
                </a:lnTo>
                <a:lnTo>
                  <a:pt x="2718" y="589"/>
                </a:lnTo>
                <a:lnTo>
                  <a:pt x="2718" y="589"/>
                </a:lnTo>
                <a:lnTo>
                  <a:pt x="2718" y="589"/>
                </a:lnTo>
                <a:lnTo>
                  <a:pt x="2720" y="589"/>
                </a:lnTo>
                <a:lnTo>
                  <a:pt x="2718" y="591"/>
                </a:lnTo>
                <a:lnTo>
                  <a:pt x="2718" y="591"/>
                </a:lnTo>
                <a:lnTo>
                  <a:pt x="2716" y="591"/>
                </a:lnTo>
                <a:lnTo>
                  <a:pt x="2713" y="589"/>
                </a:lnTo>
                <a:lnTo>
                  <a:pt x="2709" y="589"/>
                </a:lnTo>
                <a:lnTo>
                  <a:pt x="2705" y="589"/>
                </a:lnTo>
                <a:lnTo>
                  <a:pt x="2703" y="589"/>
                </a:lnTo>
                <a:lnTo>
                  <a:pt x="2701" y="589"/>
                </a:lnTo>
                <a:lnTo>
                  <a:pt x="2699" y="589"/>
                </a:lnTo>
                <a:lnTo>
                  <a:pt x="2699" y="589"/>
                </a:lnTo>
                <a:lnTo>
                  <a:pt x="2699" y="591"/>
                </a:lnTo>
                <a:lnTo>
                  <a:pt x="2697" y="593"/>
                </a:lnTo>
                <a:lnTo>
                  <a:pt x="2697" y="593"/>
                </a:lnTo>
                <a:lnTo>
                  <a:pt x="2697" y="593"/>
                </a:lnTo>
                <a:lnTo>
                  <a:pt x="2699" y="593"/>
                </a:lnTo>
                <a:lnTo>
                  <a:pt x="2701" y="593"/>
                </a:lnTo>
                <a:lnTo>
                  <a:pt x="2705" y="593"/>
                </a:lnTo>
                <a:lnTo>
                  <a:pt x="2703" y="593"/>
                </a:lnTo>
                <a:lnTo>
                  <a:pt x="2703" y="593"/>
                </a:lnTo>
                <a:lnTo>
                  <a:pt x="2697" y="596"/>
                </a:lnTo>
                <a:lnTo>
                  <a:pt x="2697" y="596"/>
                </a:lnTo>
                <a:lnTo>
                  <a:pt x="2695" y="596"/>
                </a:lnTo>
                <a:lnTo>
                  <a:pt x="2695" y="593"/>
                </a:lnTo>
                <a:lnTo>
                  <a:pt x="2692" y="593"/>
                </a:lnTo>
                <a:lnTo>
                  <a:pt x="2692" y="596"/>
                </a:lnTo>
                <a:lnTo>
                  <a:pt x="2690" y="596"/>
                </a:lnTo>
                <a:lnTo>
                  <a:pt x="2688" y="596"/>
                </a:lnTo>
                <a:lnTo>
                  <a:pt x="2686" y="598"/>
                </a:lnTo>
                <a:lnTo>
                  <a:pt x="2686" y="598"/>
                </a:lnTo>
                <a:lnTo>
                  <a:pt x="2686" y="600"/>
                </a:lnTo>
                <a:lnTo>
                  <a:pt x="2684" y="600"/>
                </a:lnTo>
                <a:lnTo>
                  <a:pt x="2684" y="600"/>
                </a:lnTo>
                <a:lnTo>
                  <a:pt x="2682" y="600"/>
                </a:lnTo>
                <a:lnTo>
                  <a:pt x="2682" y="602"/>
                </a:lnTo>
                <a:lnTo>
                  <a:pt x="2682" y="604"/>
                </a:lnTo>
                <a:lnTo>
                  <a:pt x="2684" y="604"/>
                </a:lnTo>
                <a:lnTo>
                  <a:pt x="2686" y="604"/>
                </a:lnTo>
                <a:lnTo>
                  <a:pt x="2690" y="604"/>
                </a:lnTo>
                <a:lnTo>
                  <a:pt x="2697" y="606"/>
                </a:lnTo>
                <a:lnTo>
                  <a:pt x="2701" y="606"/>
                </a:lnTo>
                <a:lnTo>
                  <a:pt x="2705" y="606"/>
                </a:lnTo>
                <a:lnTo>
                  <a:pt x="2705" y="606"/>
                </a:lnTo>
                <a:lnTo>
                  <a:pt x="2701" y="608"/>
                </a:lnTo>
                <a:lnTo>
                  <a:pt x="2695" y="608"/>
                </a:lnTo>
                <a:lnTo>
                  <a:pt x="2692" y="606"/>
                </a:lnTo>
                <a:lnTo>
                  <a:pt x="2686" y="606"/>
                </a:lnTo>
                <a:lnTo>
                  <a:pt x="2682" y="606"/>
                </a:lnTo>
                <a:lnTo>
                  <a:pt x="2680" y="606"/>
                </a:lnTo>
                <a:lnTo>
                  <a:pt x="2680" y="606"/>
                </a:lnTo>
                <a:lnTo>
                  <a:pt x="2678" y="608"/>
                </a:lnTo>
                <a:lnTo>
                  <a:pt x="2680" y="610"/>
                </a:lnTo>
                <a:lnTo>
                  <a:pt x="2680" y="610"/>
                </a:lnTo>
                <a:lnTo>
                  <a:pt x="2682" y="612"/>
                </a:lnTo>
                <a:lnTo>
                  <a:pt x="2682" y="612"/>
                </a:lnTo>
                <a:lnTo>
                  <a:pt x="2684" y="614"/>
                </a:lnTo>
                <a:lnTo>
                  <a:pt x="2684" y="614"/>
                </a:lnTo>
                <a:lnTo>
                  <a:pt x="2684" y="614"/>
                </a:lnTo>
                <a:lnTo>
                  <a:pt x="2682" y="614"/>
                </a:lnTo>
                <a:lnTo>
                  <a:pt x="2680" y="617"/>
                </a:lnTo>
                <a:lnTo>
                  <a:pt x="2680" y="617"/>
                </a:lnTo>
                <a:lnTo>
                  <a:pt x="2680" y="621"/>
                </a:lnTo>
                <a:lnTo>
                  <a:pt x="2682" y="621"/>
                </a:lnTo>
                <a:lnTo>
                  <a:pt x="2684" y="623"/>
                </a:lnTo>
                <a:lnTo>
                  <a:pt x="2686" y="623"/>
                </a:lnTo>
                <a:lnTo>
                  <a:pt x="2690" y="623"/>
                </a:lnTo>
                <a:lnTo>
                  <a:pt x="2697" y="621"/>
                </a:lnTo>
                <a:lnTo>
                  <a:pt x="2701" y="623"/>
                </a:lnTo>
                <a:lnTo>
                  <a:pt x="2701" y="623"/>
                </a:lnTo>
                <a:lnTo>
                  <a:pt x="2703" y="621"/>
                </a:lnTo>
                <a:lnTo>
                  <a:pt x="2703" y="619"/>
                </a:lnTo>
                <a:lnTo>
                  <a:pt x="2703" y="619"/>
                </a:lnTo>
                <a:lnTo>
                  <a:pt x="2703" y="621"/>
                </a:lnTo>
                <a:lnTo>
                  <a:pt x="2705" y="621"/>
                </a:lnTo>
                <a:lnTo>
                  <a:pt x="2707" y="621"/>
                </a:lnTo>
                <a:lnTo>
                  <a:pt x="2709" y="621"/>
                </a:lnTo>
                <a:lnTo>
                  <a:pt x="2711" y="621"/>
                </a:lnTo>
                <a:lnTo>
                  <a:pt x="2713" y="621"/>
                </a:lnTo>
                <a:lnTo>
                  <a:pt x="2713" y="621"/>
                </a:lnTo>
                <a:lnTo>
                  <a:pt x="2713" y="619"/>
                </a:lnTo>
                <a:lnTo>
                  <a:pt x="2713" y="617"/>
                </a:lnTo>
                <a:lnTo>
                  <a:pt x="2716" y="617"/>
                </a:lnTo>
                <a:lnTo>
                  <a:pt x="2716" y="617"/>
                </a:lnTo>
                <a:lnTo>
                  <a:pt x="2713" y="619"/>
                </a:lnTo>
                <a:lnTo>
                  <a:pt x="2716" y="621"/>
                </a:lnTo>
                <a:lnTo>
                  <a:pt x="2718" y="621"/>
                </a:lnTo>
                <a:lnTo>
                  <a:pt x="2718" y="621"/>
                </a:lnTo>
                <a:lnTo>
                  <a:pt x="2709" y="623"/>
                </a:lnTo>
                <a:lnTo>
                  <a:pt x="2709" y="625"/>
                </a:lnTo>
                <a:lnTo>
                  <a:pt x="2709" y="625"/>
                </a:lnTo>
                <a:lnTo>
                  <a:pt x="2709" y="627"/>
                </a:lnTo>
                <a:lnTo>
                  <a:pt x="2709" y="625"/>
                </a:lnTo>
                <a:lnTo>
                  <a:pt x="2709" y="625"/>
                </a:lnTo>
                <a:lnTo>
                  <a:pt x="2707" y="623"/>
                </a:lnTo>
                <a:lnTo>
                  <a:pt x="2705" y="623"/>
                </a:lnTo>
                <a:lnTo>
                  <a:pt x="2703" y="623"/>
                </a:lnTo>
                <a:lnTo>
                  <a:pt x="2701" y="623"/>
                </a:lnTo>
                <a:lnTo>
                  <a:pt x="2699" y="623"/>
                </a:lnTo>
                <a:lnTo>
                  <a:pt x="2695" y="623"/>
                </a:lnTo>
                <a:lnTo>
                  <a:pt x="2688" y="625"/>
                </a:lnTo>
                <a:lnTo>
                  <a:pt x="2684" y="625"/>
                </a:lnTo>
                <a:lnTo>
                  <a:pt x="2682" y="625"/>
                </a:lnTo>
                <a:lnTo>
                  <a:pt x="2682" y="623"/>
                </a:lnTo>
                <a:lnTo>
                  <a:pt x="2680" y="625"/>
                </a:lnTo>
                <a:lnTo>
                  <a:pt x="2680" y="627"/>
                </a:lnTo>
                <a:lnTo>
                  <a:pt x="2680" y="629"/>
                </a:lnTo>
                <a:lnTo>
                  <a:pt x="2680" y="631"/>
                </a:lnTo>
                <a:lnTo>
                  <a:pt x="2682" y="633"/>
                </a:lnTo>
                <a:lnTo>
                  <a:pt x="2684" y="635"/>
                </a:lnTo>
                <a:lnTo>
                  <a:pt x="2686" y="633"/>
                </a:lnTo>
                <a:lnTo>
                  <a:pt x="2688" y="631"/>
                </a:lnTo>
                <a:lnTo>
                  <a:pt x="2690" y="631"/>
                </a:lnTo>
                <a:lnTo>
                  <a:pt x="2688" y="633"/>
                </a:lnTo>
                <a:lnTo>
                  <a:pt x="2682" y="635"/>
                </a:lnTo>
                <a:lnTo>
                  <a:pt x="2682" y="637"/>
                </a:lnTo>
                <a:lnTo>
                  <a:pt x="2682" y="640"/>
                </a:lnTo>
                <a:lnTo>
                  <a:pt x="2684" y="642"/>
                </a:lnTo>
                <a:lnTo>
                  <a:pt x="2686" y="644"/>
                </a:lnTo>
                <a:lnTo>
                  <a:pt x="2688" y="644"/>
                </a:lnTo>
                <a:lnTo>
                  <a:pt x="2690" y="644"/>
                </a:lnTo>
                <a:lnTo>
                  <a:pt x="2690" y="644"/>
                </a:lnTo>
                <a:lnTo>
                  <a:pt x="2688" y="646"/>
                </a:lnTo>
                <a:lnTo>
                  <a:pt x="2686" y="646"/>
                </a:lnTo>
                <a:lnTo>
                  <a:pt x="2684" y="646"/>
                </a:lnTo>
                <a:lnTo>
                  <a:pt x="2684" y="646"/>
                </a:lnTo>
                <a:lnTo>
                  <a:pt x="2682" y="646"/>
                </a:lnTo>
                <a:lnTo>
                  <a:pt x="2684" y="648"/>
                </a:lnTo>
                <a:lnTo>
                  <a:pt x="2682" y="648"/>
                </a:lnTo>
                <a:lnTo>
                  <a:pt x="2682" y="650"/>
                </a:lnTo>
                <a:lnTo>
                  <a:pt x="2682" y="652"/>
                </a:lnTo>
                <a:lnTo>
                  <a:pt x="2682" y="654"/>
                </a:lnTo>
                <a:lnTo>
                  <a:pt x="2682" y="654"/>
                </a:lnTo>
                <a:lnTo>
                  <a:pt x="2682" y="654"/>
                </a:lnTo>
                <a:lnTo>
                  <a:pt x="2684" y="654"/>
                </a:lnTo>
                <a:lnTo>
                  <a:pt x="2684" y="652"/>
                </a:lnTo>
                <a:lnTo>
                  <a:pt x="2686" y="652"/>
                </a:lnTo>
                <a:lnTo>
                  <a:pt x="2688" y="650"/>
                </a:lnTo>
                <a:lnTo>
                  <a:pt x="2688" y="648"/>
                </a:lnTo>
                <a:lnTo>
                  <a:pt x="2690" y="646"/>
                </a:lnTo>
                <a:lnTo>
                  <a:pt x="2692" y="646"/>
                </a:lnTo>
                <a:lnTo>
                  <a:pt x="2692" y="646"/>
                </a:lnTo>
                <a:lnTo>
                  <a:pt x="2692" y="644"/>
                </a:lnTo>
                <a:lnTo>
                  <a:pt x="2695" y="642"/>
                </a:lnTo>
                <a:lnTo>
                  <a:pt x="2697" y="640"/>
                </a:lnTo>
                <a:lnTo>
                  <a:pt x="2697" y="640"/>
                </a:lnTo>
                <a:lnTo>
                  <a:pt x="2699" y="637"/>
                </a:lnTo>
                <a:lnTo>
                  <a:pt x="2707" y="635"/>
                </a:lnTo>
                <a:lnTo>
                  <a:pt x="2709" y="635"/>
                </a:lnTo>
                <a:lnTo>
                  <a:pt x="2709" y="637"/>
                </a:lnTo>
                <a:lnTo>
                  <a:pt x="2705" y="637"/>
                </a:lnTo>
                <a:lnTo>
                  <a:pt x="2705" y="637"/>
                </a:lnTo>
                <a:lnTo>
                  <a:pt x="2705" y="640"/>
                </a:lnTo>
                <a:lnTo>
                  <a:pt x="2703" y="644"/>
                </a:lnTo>
                <a:lnTo>
                  <a:pt x="2703" y="642"/>
                </a:lnTo>
                <a:lnTo>
                  <a:pt x="2703" y="640"/>
                </a:lnTo>
                <a:lnTo>
                  <a:pt x="2703" y="637"/>
                </a:lnTo>
                <a:lnTo>
                  <a:pt x="2699" y="640"/>
                </a:lnTo>
                <a:lnTo>
                  <a:pt x="2697" y="642"/>
                </a:lnTo>
                <a:lnTo>
                  <a:pt x="2697" y="644"/>
                </a:lnTo>
                <a:lnTo>
                  <a:pt x="2697" y="644"/>
                </a:lnTo>
                <a:lnTo>
                  <a:pt x="2697" y="646"/>
                </a:lnTo>
                <a:lnTo>
                  <a:pt x="2695" y="646"/>
                </a:lnTo>
                <a:lnTo>
                  <a:pt x="2692" y="648"/>
                </a:lnTo>
                <a:lnTo>
                  <a:pt x="2690" y="650"/>
                </a:lnTo>
                <a:lnTo>
                  <a:pt x="2690" y="650"/>
                </a:lnTo>
                <a:lnTo>
                  <a:pt x="2692" y="652"/>
                </a:lnTo>
                <a:lnTo>
                  <a:pt x="2695" y="650"/>
                </a:lnTo>
                <a:lnTo>
                  <a:pt x="2695" y="650"/>
                </a:lnTo>
                <a:lnTo>
                  <a:pt x="2697" y="650"/>
                </a:lnTo>
                <a:lnTo>
                  <a:pt x="2699" y="650"/>
                </a:lnTo>
                <a:lnTo>
                  <a:pt x="2695" y="652"/>
                </a:lnTo>
                <a:lnTo>
                  <a:pt x="2692" y="652"/>
                </a:lnTo>
                <a:lnTo>
                  <a:pt x="2690" y="654"/>
                </a:lnTo>
                <a:lnTo>
                  <a:pt x="2688" y="654"/>
                </a:lnTo>
                <a:lnTo>
                  <a:pt x="2688" y="652"/>
                </a:lnTo>
                <a:lnTo>
                  <a:pt x="2686" y="652"/>
                </a:lnTo>
                <a:lnTo>
                  <a:pt x="2686" y="654"/>
                </a:lnTo>
                <a:lnTo>
                  <a:pt x="2684" y="654"/>
                </a:lnTo>
                <a:lnTo>
                  <a:pt x="2684" y="656"/>
                </a:lnTo>
                <a:lnTo>
                  <a:pt x="2682" y="658"/>
                </a:lnTo>
                <a:lnTo>
                  <a:pt x="2682" y="663"/>
                </a:lnTo>
                <a:lnTo>
                  <a:pt x="2682" y="665"/>
                </a:lnTo>
                <a:lnTo>
                  <a:pt x="2686" y="665"/>
                </a:lnTo>
                <a:lnTo>
                  <a:pt x="2686" y="665"/>
                </a:lnTo>
                <a:lnTo>
                  <a:pt x="2688" y="663"/>
                </a:lnTo>
                <a:lnTo>
                  <a:pt x="2690" y="661"/>
                </a:lnTo>
                <a:lnTo>
                  <a:pt x="2690" y="661"/>
                </a:lnTo>
                <a:lnTo>
                  <a:pt x="2692" y="661"/>
                </a:lnTo>
                <a:lnTo>
                  <a:pt x="2695" y="658"/>
                </a:lnTo>
                <a:lnTo>
                  <a:pt x="2697" y="658"/>
                </a:lnTo>
                <a:lnTo>
                  <a:pt x="2699" y="656"/>
                </a:lnTo>
                <a:lnTo>
                  <a:pt x="2701" y="656"/>
                </a:lnTo>
                <a:lnTo>
                  <a:pt x="2701" y="656"/>
                </a:lnTo>
                <a:lnTo>
                  <a:pt x="2699" y="656"/>
                </a:lnTo>
                <a:lnTo>
                  <a:pt x="2697" y="658"/>
                </a:lnTo>
                <a:lnTo>
                  <a:pt x="2695" y="661"/>
                </a:lnTo>
                <a:lnTo>
                  <a:pt x="2695" y="663"/>
                </a:lnTo>
                <a:lnTo>
                  <a:pt x="2695" y="663"/>
                </a:lnTo>
                <a:lnTo>
                  <a:pt x="2695" y="665"/>
                </a:lnTo>
                <a:lnTo>
                  <a:pt x="2695" y="665"/>
                </a:lnTo>
                <a:lnTo>
                  <a:pt x="2692" y="667"/>
                </a:lnTo>
                <a:lnTo>
                  <a:pt x="2692" y="667"/>
                </a:lnTo>
                <a:lnTo>
                  <a:pt x="2695" y="669"/>
                </a:lnTo>
                <a:lnTo>
                  <a:pt x="2697" y="669"/>
                </a:lnTo>
                <a:lnTo>
                  <a:pt x="2699" y="667"/>
                </a:lnTo>
                <a:lnTo>
                  <a:pt x="2701" y="669"/>
                </a:lnTo>
                <a:lnTo>
                  <a:pt x="2699" y="669"/>
                </a:lnTo>
                <a:lnTo>
                  <a:pt x="2697" y="671"/>
                </a:lnTo>
                <a:lnTo>
                  <a:pt x="2697" y="671"/>
                </a:lnTo>
                <a:lnTo>
                  <a:pt x="2692" y="669"/>
                </a:lnTo>
                <a:lnTo>
                  <a:pt x="2688" y="667"/>
                </a:lnTo>
                <a:lnTo>
                  <a:pt x="2688" y="669"/>
                </a:lnTo>
                <a:lnTo>
                  <a:pt x="2688" y="671"/>
                </a:lnTo>
                <a:lnTo>
                  <a:pt x="2688" y="673"/>
                </a:lnTo>
                <a:lnTo>
                  <a:pt x="2688" y="675"/>
                </a:lnTo>
                <a:lnTo>
                  <a:pt x="2690" y="677"/>
                </a:lnTo>
                <a:lnTo>
                  <a:pt x="2695" y="679"/>
                </a:lnTo>
                <a:lnTo>
                  <a:pt x="2695" y="682"/>
                </a:lnTo>
                <a:lnTo>
                  <a:pt x="2701" y="684"/>
                </a:lnTo>
                <a:lnTo>
                  <a:pt x="2701" y="684"/>
                </a:lnTo>
                <a:lnTo>
                  <a:pt x="2703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5" y="684"/>
                </a:lnTo>
                <a:lnTo>
                  <a:pt x="2703" y="686"/>
                </a:lnTo>
                <a:lnTo>
                  <a:pt x="2703" y="686"/>
                </a:lnTo>
                <a:lnTo>
                  <a:pt x="2703" y="688"/>
                </a:lnTo>
                <a:lnTo>
                  <a:pt x="2705" y="688"/>
                </a:lnTo>
                <a:lnTo>
                  <a:pt x="2705" y="688"/>
                </a:lnTo>
                <a:lnTo>
                  <a:pt x="2705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6"/>
                </a:lnTo>
                <a:lnTo>
                  <a:pt x="2707" y="688"/>
                </a:lnTo>
                <a:lnTo>
                  <a:pt x="2707" y="688"/>
                </a:lnTo>
                <a:lnTo>
                  <a:pt x="2709" y="688"/>
                </a:lnTo>
                <a:lnTo>
                  <a:pt x="2711" y="688"/>
                </a:lnTo>
                <a:lnTo>
                  <a:pt x="2716" y="688"/>
                </a:lnTo>
                <a:lnTo>
                  <a:pt x="2722" y="688"/>
                </a:lnTo>
                <a:lnTo>
                  <a:pt x="2724" y="686"/>
                </a:lnTo>
                <a:lnTo>
                  <a:pt x="2726" y="686"/>
                </a:lnTo>
                <a:lnTo>
                  <a:pt x="2728" y="684"/>
                </a:lnTo>
                <a:lnTo>
                  <a:pt x="2730" y="684"/>
                </a:lnTo>
                <a:lnTo>
                  <a:pt x="2736" y="677"/>
                </a:lnTo>
                <a:lnTo>
                  <a:pt x="2741" y="675"/>
                </a:lnTo>
                <a:lnTo>
                  <a:pt x="2741" y="675"/>
                </a:lnTo>
                <a:lnTo>
                  <a:pt x="2741" y="673"/>
                </a:lnTo>
                <a:lnTo>
                  <a:pt x="2743" y="673"/>
                </a:lnTo>
                <a:lnTo>
                  <a:pt x="2745" y="673"/>
                </a:lnTo>
                <a:lnTo>
                  <a:pt x="2743" y="671"/>
                </a:lnTo>
                <a:lnTo>
                  <a:pt x="2747" y="669"/>
                </a:lnTo>
                <a:lnTo>
                  <a:pt x="2747" y="669"/>
                </a:lnTo>
                <a:lnTo>
                  <a:pt x="2747" y="669"/>
                </a:lnTo>
                <a:lnTo>
                  <a:pt x="2749" y="669"/>
                </a:lnTo>
                <a:lnTo>
                  <a:pt x="2747" y="667"/>
                </a:lnTo>
                <a:lnTo>
                  <a:pt x="2747" y="665"/>
                </a:lnTo>
                <a:lnTo>
                  <a:pt x="2747" y="665"/>
                </a:lnTo>
                <a:lnTo>
                  <a:pt x="2749" y="667"/>
                </a:lnTo>
                <a:lnTo>
                  <a:pt x="2751" y="669"/>
                </a:lnTo>
                <a:lnTo>
                  <a:pt x="2751" y="669"/>
                </a:lnTo>
                <a:lnTo>
                  <a:pt x="2753" y="667"/>
                </a:lnTo>
                <a:lnTo>
                  <a:pt x="2755" y="669"/>
                </a:lnTo>
                <a:lnTo>
                  <a:pt x="2755" y="667"/>
                </a:lnTo>
                <a:lnTo>
                  <a:pt x="2755" y="667"/>
                </a:lnTo>
                <a:lnTo>
                  <a:pt x="2760" y="663"/>
                </a:lnTo>
                <a:lnTo>
                  <a:pt x="2760" y="661"/>
                </a:lnTo>
                <a:lnTo>
                  <a:pt x="2760" y="658"/>
                </a:lnTo>
                <a:lnTo>
                  <a:pt x="2760" y="658"/>
                </a:lnTo>
                <a:lnTo>
                  <a:pt x="2757" y="656"/>
                </a:lnTo>
                <a:lnTo>
                  <a:pt x="2760" y="656"/>
                </a:lnTo>
                <a:lnTo>
                  <a:pt x="2762" y="656"/>
                </a:lnTo>
                <a:lnTo>
                  <a:pt x="2760" y="654"/>
                </a:lnTo>
                <a:lnTo>
                  <a:pt x="2762" y="652"/>
                </a:lnTo>
                <a:lnTo>
                  <a:pt x="2762" y="654"/>
                </a:lnTo>
                <a:lnTo>
                  <a:pt x="2762" y="656"/>
                </a:lnTo>
                <a:lnTo>
                  <a:pt x="2762" y="658"/>
                </a:lnTo>
                <a:lnTo>
                  <a:pt x="2762" y="661"/>
                </a:lnTo>
                <a:lnTo>
                  <a:pt x="2764" y="663"/>
                </a:lnTo>
                <a:lnTo>
                  <a:pt x="2764" y="665"/>
                </a:lnTo>
                <a:lnTo>
                  <a:pt x="2766" y="665"/>
                </a:lnTo>
                <a:lnTo>
                  <a:pt x="2768" y="665"/>
                </a:lnTo>
                <a:lnTo>
                  <a:pt x="2768" y="665"/>
                </a:lnTo>
                <a:lnTo>
                  <a:pt x="2770" y="665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2" y="667"/>
                </a:lnTo>
                <a:lnTo>
                  <a:pt x="2770" y="667"/>
                </a:lnTo>
                <a:lnTo>
                  <a:pt x="2770" y="667"/>
                </a:lnTo>
                <a:lnTo>
                  <a:pt x="2770" y="669"/>
                </a:lnTo>
                <a:lnTo>
                  <a:pt x="2770" y="669"/>
                </a:lnTo>
                <a:lnTo>
                  <a:pt x="2770" y="671"/>
                </a:lnTo>
                <a:lnTo>
                  <a:pt x="2770" y="675"/>
                </a:lnTo>
                <a:lnTo>
                  <a:pt x="2770" y="679"/>
                </a:lnTo>
                <a:lnTo>
                  <a:pt x="2770" y="679"/>
                </a:lnTo>
                <a:lnTo>
                  <a:pt x="2770" y="682"/>
                </a:lnTo>
                <a:lnTo>
                  <a:pt x="2772" y="682"/>
                </a:lnTo>
                <a:lnTo>
                  <a:pt x="2774" y="682"/>
                </a:lnTo>
                <a:lnTo>
                  <a:pt x="2774" y="686"/>
                </a:lnTo>
                <a:lnTo>
                  <a:pt x="2774" y="690"/>
                </a:lnTo>
                <a:lnTo>
                  <a:pt x="2776" y="690"/>
                </a:lnTo>
                <a:lnTo>
                  <a:pt x="2778" y="694"/>
                </a:lnTo>
                <a:lnTo>
                  <a:pt x="2778" y="694"/>
                </a:lnTo>
                <a:lnTo>
                  <a:pt x="2780" y="696"/>
                </a:lnTo>
                <a:lnTo>
                  <a:pt x="2780" y="696"/>
                </a:lnTo>
                <a:lnTo>
                  <a:pt x="2780" y="698"/>
                </a:lnTo>
                <a:lnTo>
                  <a:pt x="2780" y="700"/>
                </a:lnTo>
                <a:lnTo>
                  <a:pt x="2783" y="700"/>
                </a:lnTo>
                <a:lnTo>
                  <a:pt x="2785" y="705"/>
                </a:lnTo>
                <a:lnTo>
                  <a:pt x="2787" y="711"/>
                </a:lnTo>
                <a:lnTo>
                  <a:pt x="2789" y="713"/>
                </a:lnTo>
                <a:lnTo>
                  <a:pt x="2791" y="717"/>
                </a:lnTo>
                <a:lnTo>
                  <a:pt x="2793" y="717"/>
                </a:lnTo>
                <a:lnTo>
                  <a:pt x="2795" y="717"/>
                </a:lnTo>
                <a:lnTo>
                  <a:pt x="2795" y="719"/>
                </a:lnTo>
                <a:lnTo>
                  <a:pt x="2793" y="721"/>
                </a:lnTo>
                <a:lnTo>
                  <a:pt x="2793" y="721"/>
                </a:lnTo>
                <a:lnTo>
                  <a:pt x="2791" y="721"/>
                </a:lnTo>
                <a:lnTo>
                  <a:pt x="2791" y="721"/>
                </a:lnTo>
                <a:lnTo>
                  <a:pt x="2793" y="723"/>
                </a:lnTo>
                <a:lnTo>
                  <a:pt x="2793" y="726"/>
                </a:lnTo>
                <a:lnTo>
                  <a:pt x="2793" y="726"/>
                </a:lnTo>
                <a:lnTo>
                  <a:pt x="2791" y="726"/>
                </a:lnTo>
                <a:lnTo>
                  <a:pt x="2789" y="723"/>
                </a:lnTo>
                <a:lnTo>
                  <a:pt x="2789" y="723"/>
                </a:lnTo>
                <a:lnTo>
                  <a:pt x="2789" y="726"/>
                </a:lnTo>
                <a:lnTo>
                  <a:pt x="2791" y="728"/>
                </a:lnTo>
                <a:lnTo>
                  <a:pt x="2793" y="732"/>
                </a:lnTo>
                <a:lnTo>
                  <a:pt x="2795" y="734"/>
                </a:lnTo>
                <a:lnTo>
                  <a:pt x="2795" y="736"/>
                </a:lnTo>
                <a:lnTo>
                  <a:pt x="2795" y="736"/>
                </a:lnTo>
                <a:lnTo>
                  <a:pt x="2795" y="738"/>
                </a:lnTo>
                <a:lnTo>
                  <a:pt x="2795" y="740"/>
                </a:lnTo>
                <a:lnTo>
                  <a:pt x="2795" y="740"/>
                </a:lnTo>
                <a:lnTo>
                  <a:pt x="2795" y="742"/>
                </a:lnTo>
                <a:lnTo>
                  <a:pt x="2801" y="742"/>
                </a:lnTo>
                <a:lnTo>
                  <a:pt x="2808" y="742"/>
                </a:lnTo>
                <a:lnTo>
                  <a:pt x="2812" y="742"/>
                </a:lnTo>
                <a:lnTo>
                  <a:pt x="2814" y="742"/>
                </a:lnTo>
                <a:lnTo>
                  <a:pt x="2816" y="740"/>
                </a:lnTo>
                <a:lnTo>
                  <a:pt x="2814" y="738"/>
                </a:lnTo>
                <a:lnTo>
                  <a:pt x="2814" y="736"/>
                </a:lnTo>
                <a:lnTo>
                  <a:pt x="2814" y="734"/>
                </a:lnTo>
                <a:lnTo>
                  <a:pt x="2814" y="732"/>
                </a:lnTo>
                <a:lnTo>
                  <a:pt x="2816" y="730"/>
                </a:lnTo>
                <a:lnTo>
                  <a:pt x="2818" y="730"/>
                </a:lnTo>
                <a:lnTo>
                  <a:pt x="2818" y="730"/>
                </a:lnTo>
                <a:lnTo>
                  <a:pt x="2820" y="730"/>
                </a:lnTo>
                <a:lnTo>
                  <a:pt x="2822" y="730"/>
                </a:lnTo>
                <a:lnTo>
                  <a:pt x="2820" y="728"/>
                </a:lnTo>
                <a:lnTo>
                  <a:pt x="2822" y="728"/>
                </a:lnTo>
                <a:lnTo>
                  <a:pt x="2827" y="728"/>
                </a:lnTo>
                <a:lnTo>
                  <a:pt x="2831" y="728"/>
                </a:lnTo>
                <a:lnTo>
                  <a:pt x="2833" y="726"/>
                </a:lnTo>
                <a:lnTo>
                  <a:pt x="2835" y="726"/>
                </a:lnTo>
                <a:lnTo>
                  <a:pt x="2835" y="728"/>
                </a:lnTo>
                <a:lnTo>
                  <a:pt x="2837" y="728"/>
                </a:lnTo>
                <a:lnTo>
                  <a:pt x="2839" y="728"/>
                </a:lnTo>
                <a:lnTo>
                  <a:pt x="2839" y="726"/>
                </a:lnTo>
                <a:lnTo>
                  <a:pt x="2841" y="719"/>
                </a:lnTo>
                <a:lnTo>
                  <a:pt x="2843" y="717"/>
                </a:lnTo>
                <a:lnTo>
                  <a:pt x="2845" y="715"/>
                </a:lnTo>
                <a:lnTo>
                  <a:pt x="2845" y="713"/>
                </a:lnTo>
                <a:lnTo>
                  <a:pt x="2845" y="711"/>
                </a:lnTo>
                <a:lnTo>
                  <a:pt x="2848" y="709"/>
                </a:lnTo>
                <a:lnTo>
                  <a:pt x="2848" y="707"/>
                </a:lnTo>
                <a:lnTo>
                  <a:pt x="2845" y="707"/>
                </a:lnTo>
                <a:lnTo>
                  <a:pt x="2845" y="705"/>
                </a:lnTo>
                <a:lnTo>
                  <a:pt x="2850" y="700"/>
                </a:lnTo>
                <a:lnTo>
                  <a:pt x="2850" y="700"/>
                </a:lnTo>
                <a:lnTo>
                  <a:pt x="2848" y="698"/>
                </a:lnTo>
                <a:lnTo>
                  <a:pt x="2848" y="696"/>
                </a:lnTo>
                <a:lnTo>
                  <a:pt x="2848" y="694"/>
                </a:lnTo>
                <a:lnTo>
                  <a:pt x="2848" y="692"/>
                </a:lnTo>
                <a:lnTo>
                  <a:pt x="2848" y="690"/>
                </a:lnTo>
                <a:lnTo>
                  <a:pt x="2850" y="690"/>
                </a:lnTo>
                <a:lnTo>
                  <a:pt x="2850" y="686"/>
                </a:lnTo>
                <a:lnTo>
                  <a:pt x="2850" y="684"/>
                </a:lnTo>
                <a:lnTo>
                  <a:pt x="2850" y="684"/>
                </a:lnTo>
                <a:lnTo>
                  <a:pt x="2850" y="679"/>
                </a:lnTo>
                <a:lnTo>
                  <a:pt x="2852" y="679"/>
                </a:lnTo>
                <a:lnTo>
                  <a:pt x="2854" y="679"/>
                </a:lnTo>
                <a:lnTo>
                  <a:pt x="2852" y="677"/>
                </a:lnTo>
                <a:lnTo>
                  <a:pt x="2850" y="677"/>
                </a:lnTo>
                <a:lnTo>
                  <a:pt x="2845" y="675"/>
                </a:lnTo>
                <a:lnTo>
                  <a:pt x="2845" y="677"/>
                </a:lnTo>
                <a:lnTo>
                  <a:pt x="2843" y="675"/>
                </a:lnTo>
                <a:lnTo>
                  <a:pt x="2843" y="675"/>
                </a:lnTo>
                <a:lnTo>
                  <a:pt x="2843" y="675"/>
                </a:lnTo>
                <a:lnTo>
                  <a:pt x="2850" y="675"/>
                </a:lnTo>
                <a:lnTo>
                  <a:pt x="2854" y="675"/>
                </a:lnTo>
                <a:lnTo>
                  <a:pt x="2856" y="675"/>
                </a:lnTo>
                <a:lnTo>
                  <a:pt x="2858" y="673"/>
                </a:lnTo>
                <a:lnTo>
                  <a:pt x="2860" y="671"/>
                </a:lnTo>
                <a:lnTo>
                  <a:pt x="2864" y="669"/>
                </a:lnTo>
                <a:lnTo>
                  <a:pt x="2864" y="669"/>
                </a:lnTo>
                <a:lnTo>
                  <a:pt x="2866" y="669"/>
                </a:lnTo>
                <a:lnTo>
                  <a:pt x="2868" y="669"/>
                </a:lnTo>
                <a:lnTo>
                  <a:pt x="2871" y="667"/>
                </a:lnTo>
                <a:lnTo>
                  <a:pt x="2873" y="667"/>
                </a:lnTo>
                <a:lnTo>
                  <a:pt x="2873" y="665"/>
                </a:lnTo>
                <a:lnTo>
                  <a:pt x="2875" y="665"/>
                </a:lnTo>
                <a:lnTo>
                  <a:pt x="2875" y="663"/>
                </a:lnTo>
                <a:lnTo>
                  <a:pt x="2875" y="663"/>
                </a:lnTo>
                <a:lnTo>
                  <a:pt x="2877" y="661"/>
                </a:lnTo>
                <a:lnTo>
                  <a:pt x="2877" y="661"/>
                </a:lnTo>
                <a:lnTo>
                  <a:pt x="2877" y="658"/>
                </a:lnTo>
                <a:lnTo>
                  <a:pt x="2875" y="661"/>
                </a:lnTo>
                <a:lnTo>
                  <a:pt x="2875" y="661"/>
                </a:lnTo>
                <a:lnTo>
                  <a:pt x="2873" y="661"/>
                </a:lnTo>
                <a:lnTo>
                  <a:pt x="2873" y="661"/>
                </a:lnTo>
                <a:lnTo>
                  <a:pt x="2871" y="661"/>
                </a:lnTo>
                <a:lnTo>
                  <a:pt x="2871" y="661"/>
                </a:lnTo>
                <a:lnTo>
                  <a:pt x="2868" y="661"/>
                </a:lnTo>
                <a:lnTo>
                  <a:pt x="2868" y="661"/>
                </a:lnTo>
                <a:lnTo>
                  <a:pt x="2871" y="658"/>
                </a:lnTo>
                <a:lnTo>
                  <a:pt x="2871" y="658"/>
                </a:lnTo>
                <a:lnTo>
                  <a:pt x="2873" y="658"/>
                </a:lnTo>
                <a:lnTo>
                  <a:pt x="2873" y="658"/>
                </a:lnTo>
                <a:lnTo>
                  <a:pt x="2875" y="658"/>
                </a:lnTo>
                <a:lnTo>
                  <a:pt x="2877" y="656"/>
                </a:lnTo>
                <a:lnTo>
                  <a:pt x="2877" y="656"/>
                </a:lnTo>
                <a:lnTo>
                  <a:pt x="2879" y="654"/>
                </a:lnTo>
                <a:lnTo>
                  <a:pt x="2881" y="652"/>
                </a:lnTo>
                <a:lnTo>
                  <a:pt x="2883" y="652"/>
                </a:lnTo>
                <a:lnTo>
                  <a:pt x="2883" y="650"/>
                </a:lnTo>
                <a:lnTo>
                  <a:pt x="2881" y="648"/>
                </a:lnTo>
                <a:lnTo>
                  <a:pt x="2881" y="648"/>
                </a:lnTo>
                <a:lnTo>
                  <a:pt x="2881" y="646"/>
                </a:lnTo>
                <a:lnTo>
                  <a:pt x="2879" y="646"/>
                </a:lnTo>
                <a:lnTo>
                  <a:pt x="2877" y="644"/>
                </a:lnTo>
                <a:lnTo>
                  <a:pt x="2877" y="644"/>
                </a:lnTo>
                <a:lnTo>
                  <a:pt x="2877" y="642"/>
                </a:lnTo>
                <a:lnTo>
                  <a:pt x="2875" y="640"/>
                </a:lnTo>
                <a:lnTo>
                  <a:pt x="2873" y="640"/>
                </a:lnTo>
                <a:lnTo>
                  <a:pt x="2871" y="637"/>
                </a:lnTo>
                <a:lnTo>
                  <a:pt x="2868" y="635"/>
                </a:lnTo>
                <a:lnTo>
                  <a:pt x="2868" y="633"/>
                </a:lnTo>
                <a:lnTo>
                  <a:pt x="2866" y="633"/>
                </a:lnTo>
                <a:lnTo>
                  <a:pt x="2864" y="635"/>
                </a:lnTo>
                <a:lnTo>
                  <a:pt x="2864" y="635"/>
                </a:lnTo>
                <a:lnTo>
                  <a:pt x="2862" y="633"/>
                </a:lnTo>
                <a:lnTo>
                  <a:pt x="2862" y="633"/>
                </a:lnTo>
                <a:lnTo>
                  <a:pt x="2862" y="633"/>
                </a:lnTo>
                <a:lnTo>
                  <a:pt x="2860" y="633"/>
                </a:lnTo>
                <a:lnTo>
                  <a:pt x="2860" y="633"/>
                </a:lnTo>
                <a:lnTo>
                  <a:pt x="2858" y="631"/>
                </a:lnTo>
                <a:lnTo>
                  <a:pt x="2858" y="631"/>
                </a:lnTo>
                <a:lnTo>
                  <a:pt x="2858" y="629"/>
                </a:lnTo>
                <a:lnTo>
                  <a:pt x="2856" y="627"/>
                </a:lnTo>
                <a:lnTo>
                  <a:pt x="2858" y="625"/>
                </a:lnTo>
                <a:lnTo>
                  <a:pt x="2856" y="623"/>
                </a:lnTo>
                <a:lnTo>
                  <a:pt x="2856" y="621"/>
                </a:lnTo>
                <a:lnTo>
                  <a:pt x="2856" y="619"/>
                </a:lnTo>
                <a:lnTo>
                  <a:pt x="2856" y="619"/>
                </a:lnTo>
                <a:lnTo>
                  <a:pt x="2856" y="617"/>
                </a:lnTo>
                <a:lnTo>
                  <a:pt x="2856" y="617"/>
                </a:lnTo>
                <a:lnTo>
                  <a:pt x="2856" y="614"/>
                </a:lnTo>
                <a:lnTo>
                  <a:pt x="2856" y="614"/>
                </a:lnTo>
                <a:lnTo>
                  <a:pt x="2856" y="612"/>
                </a:lnTo>
                <a:lnTo>
                  <a:pt x="2858" y="610"/>
                </a:lnTo>
                <a:lnTo>
                  <a:pt x="2856" y="610"/>
                </a:lnTo>
                <a:lnTo>
                  <a:pt x="2858" y="610"/>
                </a:lnTo>
                <a:lnTo>
                  <a:pt x="2860" y="610"/>
                </a:lnTo>
                <a:lnTo>
                  <a:pt x="2860" y="608"/>
                </a:lnTo>
                <a:lnTo>
                  <a:pt x="2860" y="608"/>
                </a:lnTo>
                <a:lnTo>
                  <a:pt x="2860" y="606"/>
                </a:lnTo>
                <a:lnTo>
                  <a:pt x="2860" y="604"/>
                </a:lnTo>
                <a:lnTo>
                  <a:pt x="2860" y="602"/>
                </a:lnTo>
                <a:lnTo>
                  <a:pt x="2862" y="600"/>
                </a:lnTo>
                <a:lnTo>
                  <a:pt x="2862" y="598"/>
                </a:lnTo>
                <a:lnTo>
                  <a:pt x="2862" y="598"/>
                </a:lnTo>
                <a:lnTo>
                  <a:pt x="2862" y="598"/>
                </a:lnTo>
                <a:lnTo>
                  <a:pt x="2860" y="596"/>
                </a:lnTo>
                <a:lnTo>
                  <a:pt x="2860" y="593"/>
                </a:lnTo>
                <a:lnTo>
                  <a:pt x="2860" y="593"/>
                </a:lnTo>
                <a:lnTo>
                  <a:pt x="2860" y="591"/>
                </a:lnTo>
                <a:lnTo>
                  <a:pt x="2862" y="593"/>
                </a:lnTo>
                <a:lnTo>
                  <a:pt x="2862" y="593"/>
                </a:lnTo>
                <a:lnTo>
                  <a:pt x="2864" y="593"/>
                </a:lnTo>
                <a:lnTo>
                  <a:pt x="2864" y="591"/>
                </a:lnTo>
                <a:lnTo>
                  <a:pt x="2866" y="591"/>
                </a:lnTo>
                <a:lnTo>
                  <a:pt x="2868" y="591"/>
                </a:lnTo>
                <a:lnTo>
                  <a:pt x="2868" y="589"/>
                </a:lnTo>
                <a:lnTo>
                  <a:pt x="2868" y="589"/>
                </a:lnTo>
                <a:lnTo>
                  <a:pt x="2868" y="589"/>
                </a:lnTo>
                <a:lnTo>
                  <a:pt x="2866" y="589"/>
                </a:lnTo>
                <a:lnTo>
                  <a:pt x="2868" y="587"/>
                </a:lnTo>
                <a:lnTo>
                  <a:pt x="2868" y="587"/>
                </a:lnTo>
                <a:lnTo>
                  <a:pt x="2868" y="585"/>
                </a:lnTo>
                <a:lnTo>
                  <a:pt x="2866" y="585"/>
                </a:lnTo>
                <a:lnTo>
                  <a:pt x="2866" y="583"/>
                </a:lnTo>
                <a:lnTo>
                  <a:pt x="2866" y="583"/>
                </a:lnTo>
                <a:lnTo>
                  <a:pt x="2868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1" y="585"/>
                </a:lnTo>
                <a:lnTo>
                  <a:pt x="2873" y="585"/>
                </a:lnTo>
                <a:lnTo>
                  <a:pt x="2875" y="583"/>
                </a:lnTo>
                <a:lnTo>
                  <a:pt x="2875" y="583"/>
                </a:lnTo>
                <a:lnTo>
                  <a:pt x="2875" y="581"/>
                </a:lnTo>
                <a:lnTo>
                  <a:pt x="2875" y="581"/>
                </a:lnTo>
                <a:lnTo>
                  <a:pt x="2873" y="581"/>
                </a:lnTo>
                <a:lnTo>
                  <a:pt x="2873" y="581"/>
                </a:lnTo>
                <a:lnTo>
                  <a:pt x="2875" y="581"/>
                </a:lnTo>
                <a:lnTo>
                  <a:pt x="2877" y="579"/>
                </a:lnTo>
                <a:lnTo>
                  <a:pt x="2877" y="579"/>
                </a:lnTo>
                <a:lnTo>
                  <a:pt x="2877" y="577"/>
                </a:lnTo>
                <a:lnTo>
                  <a:pt x="2879" y="577"/>
                </a:lnTo>
                <a:lnTo>
                  <a:pt x="2879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81" y="577"/>
                </a:lnTo>
                <a:lnTo>
                  <a:pt x="2879" y="575"/>
                </a:lnTo>
                <a:lnTo>
                  <a:pt x="2881" y="575"/>
                </a:lnTo>
                <a:lnTo>
                  <a:pt x="2883" y="575"/>
                </a:lnTo>
                <a:lnTo>
                  <a:pt x="2887" y="572"/>
                </a:lnTo>
                <a:lnTo>
                  <a:pt x="2887" y="570"/>
                </a:lnTo>
                <a:lnTo>
                  <a:pt x="2887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89" y="570"/>
                </a:lnTo>
                <a:lnTo>
                  <a:pt x="2892" y="570"/>
                </a:lnTo>
                <a:lnTo>
                  <a:pt x="2892" y="570"/>
                </a:lnTo>
                <a:lnTo>
                  <a:pt x="2894" y="570"/>
                </a:lnTo>
                <a:lnTo>
                  <a:pt x="2894" y="568"/>
                </a:lnTo>
                <a:lnTo>
                  <a:pt x="2896" y="566"/>
                </a:lnTo>
                <a:lnTo>
                  <a:pt x="2900" y="566"/>
                </a:lnTo>
                <a:lnTo>
                  <a:pt x="2902" y="564"/>
                </a:lnTo>
                <a:lnTo>
                  <a:pt x="2904" y="564"/>
                </a:lnTo>
                <a:lnTo>
                  <a:pt x="2908" y="562"/>
                </a:lnTo>
                <a:lnTo>
                  <a:pt x="2908" y="562"/>
                </a:lnTo>
                <a:lnTo>
                  <a:pt x="2912" y="554"/>
                </a:lnTo>
                <a:lnTo>
                  <a:pt x="2917" y="552"/>
                </a:lnTo>
                <a:lnTo>
                  <a:pt x="2919" y="549"/>
                </a:lnTo>
                <a:lnTo>
                  <a:pt x="2919" y="549"/>
                </a:lnTo>
                <a:lnTo>
                  <a:pt x="2919" y="547"/>
                </a:lnTo>
                <a:lnTo>
                  <a:pt x="2917" y="545"/>
                </a:lnTo>
                <a:lnTo>
                  <a:pt x="2917" y="543"/>
                </a:lnTo>
                <a:lnTo>
                  <a:pt x="2917" y="541"/>
                </a:lnTo>
                <a:lnTo>
                  <a:pt x="2915" y="541"/>
                </a:lnTo>
                <a:lnTo>
                  <a:pt x="2915" y="539"/>
                </a:lnTo>
                <a:lnTo>
                  <a:pt x="2915" y="539"/>
                </a:lnTo>
                <a:lnTo>
                  <a:pt x="2917" y="537"/>
                </a:lnTo>
                <a:lnTo>
                  <a:pt x="2919" y="535"/>
                </a:lnTo>
                <a:lnTo>
                  <a:pt x="2921" y="533"/>
                </a:lnTo>
                <a:lnTo>
                  <a:pt x="2921" y="531"/>
                </a:lnTo>
                <a:lnTo>
                  <a:pt x="2921" y="531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19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8"/>
                </a:lnTo>
                <a:lnTo>
                  <a:pt x="2921" y="526"/>
                </a:lnTo>
                <a:lnTo>
                  <a:pt x="2919" y="526"/>
                </a:lnTo>
                <a:lnTo>
                  <a:pt x="2919" y="526"/>
                </a:lnTo>
                <a:lnTo>
                  <a:pt x="2921" y="526"/>
                </a:lnTo>
                <a:lnTo>
                  <a:pt x="2921" y="526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4"/>
                </a:lnTo>
                <a:lnTo>
                  <a:pt x="2925" y="522"/>
                </a:lnTo>
                <a:lnTo>
                  <a:pt x="2925" y="522"/>
                </a:lnTo>
                <a:lnTo>
                  <a:pt x="2927" y="522"/>
                </a:lnTo>
                <a:lnTo>
                  <a:pt x="2929" y="522"/>
                </a:lnTo>
                <a:lnTo>
                  <a:pt x="2929" y="522"/>
                </a:lnTo>
                <a:lnTo>
                  <a:pt x="2927" y="522"/>
                </a:lnTo>
                <a:lnTo>
                  <a:pt x="2927" y="520"/>
                </a:lnTo>
                <a:lnTo>
                  <a:pt x="2929" y="520"/>
                </a:lnTo>
                <a:lnTo>
                  <a:pt x="2931" y="520"/>
                </a:lnTo>
                <a:lnTo>
                  <a:pt x="2931" y="518"/>
                </a:lnTo>
                <a:lnTo>
                  <a:pt x="2931" y="518"/>
                </a:lnTo>
                <a:lnTo>
                  <a:pt x="2931" y="516"/>
                </a:lnTo>
                <a:lnTo>
                  <a:pt x="2931" y="516"/>
                </a:lnTo>
                <a:lnTo>
                  <a:pt x="2931" y="514"/>
                </a:lnTo>
                <a:lnTo>
                  <a:pt x="2933" y="516"/>
                </a:lnTo>
                <a:lnTo>
                  <a:pt x="2933" y="516"/>
                </a:lnTo>
                <a:lnTo>
                  <a:pt x="2936" y="516"/>
                </a:lnTo>
                <a:lnTo>
                  <a:pt x="2938" y="514"/>
                </a:lnTo>
                <a:lnTo>
                  <a:pt x="2940" y="516"/>
                </a:lnTo>
                <a:lnTo>
                  <a:pt x="2942" y="518"/>
                </a:lnTo>
                <a:lnTo>
                  <a:pt x="2944" y="518"/>
                </a:lnTo>
                <a:lnTo>
                  <a:pt x="2944" y="516"/>
                </a:lnTo>
                <a:lnTo>
                  <a:pt x="2946" y="516"/>
                </a:lnTo>
                <a:lnTo>
                  <a:pt x="2950" y="516"/>
                </a:lnTo>
                <a:lnTo>
                  <a:pt x="2950" y="516"/>
                </a:lnTo>
                <a:lnTo>
                  <a:pt x="2954" y="516"/>
                </a:lnTo>
                <a:lnTo>
                  <a:pt x="2959" y="516"/>
                </a:lnTo>
                <a:lnTo>
                  <a:pt x="2959" y="516"/>
                </a:lnTo>
                <a:lnTo>
                  <a:pt x="2961" y="516"/>
                </a:lnTo>
                <a:lnTo>
                  <a:pt x="2963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6"/>
                </a:lnTo>
                <a:lnTo>
                  <a:pt x="2965" y="518"/>
                </a:lnTo>
                <a:lnTo>
                  <a:pt x="2965" y="520"/>
                </a:lnTo>
                <a:lnTo>
                  <a:pt x="2967" y="520"/>
                </a:lnTo>
                <a:lnTo>
                  <a:pt x="2967" y="520"/>
                </a:lnTo>
                <a:lnTo>
                  <a:pt x="2973" y="522"/>
                </a:lnTo>
                <a:lnTo>
                  <a:pt x="2975" y="524"/>
                </a:lnTo>
                <a:lnTo>
                  <a:pt x="2975" y="526"/>
                </a:lnTo>
                <a:lnTo>
                  <a:pt x="2973" y="528"/>
                </a:lnTo>
                <a:lnTo>
                  <a:pt x="2973" y="533"/>
                </a:lnTo>
                <a:lnTo>
                  <a:pt x="2975" y="533"/>
                </a:lnTo>
                <a:lnTo>
                  <a:pt x="2975" y="533"/>
                </a:lnTo>
                <a:lnTo>
                  <a:pt x="2975" y="535"/>
                </a:lnTo>
                <a:lnTo>
                  <a:pt x="2973" y="535"/>
                </a:lnTo>
                <a:lnTo>
                  <a:pt x="2973" y="537"/>
                </a:lnTo>
                <a:lnTo>
                  <a:pt x="2973" y="537"/>
                </a:lnTo>
                <a:lnTo>
                  <a:pt x="2973" y="539"/>
                </a:lnTo>
                <a:lnTo>
                  <a:pt x="2973" y="539"/>
                </a:lnTo>
                <a:lnTo>
                  <a:pt x="2971" y="539"/>
                </a:lnTo>
                <a:lnTo>
                  <a:pt x="2969" y="537"/>
                </a:lnTo>
                <a:lnTo>
                  <a:pt x="2967" y="539"/>
                </a:lnTo>
                <a:lnTo>
                  <a:pt x="2965" y="539"/>
                </a:lnTo>
                <a:lnTo>
                  <a:pt x="2963" y="539"/>
                </a:lnTo>
                <a:lnTo>
                  <a:pt x="2963" y="541"/>
                </a:lnTo>
                <a:lnTo>
                  <a:pt x="2963" y="543"/>
                </a:lnTo>
                <a:lnTo>
                  <a:pt x="2959" y="547"/>
                </a:lnTo>
                <a:lnTo>
                  <a:pt x="2956" y="549"/>
                </a:lnTo>
                <a:lnTo>
                  <a:pt x="2954" y="552"/>
                </a:lnTo>
                <a:lnTo>
                  <a:pt x="2954" y="552"/>
                </a:lnTo>
                <a:lnTo>
                  <a:pt x="2950" y="556"/>
                </a:lnTo>
                <a:lnTo>
                  <a:pt x="2950" y="558"/>
                </a:lnTo>
                <a:lnTo>
                  <a:pt x="2948" y="558"/>
                </a:lnTo>
                <a:lnTo>
                  <a:pt x="2944" y="560"/>
                </a:lnTo>
                <a:lnTo>
                  <a:pt x="2942" y="562"/>
                </a:lnTo>
                <a:lnTo>
                  <a:pt x="2942" y="562"/>
                </a:lnTo>
                <a:lnTo>
                  <a:pt x="2938" y="566"/>
                </a:lnTo>
                <a:lnTo>
                  <a:pt x="2933" y="566"/>
                </a:lnTo>
                <a:lnTo>
                  <a:pt x="2933" y="568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31" y="570"/>
                </a:lnTo>
                <a:lnTo>
                  <a:pt x="2929" y="570"/>
                </a:lnTo>
                <a:lnTo>
                  <a:pt x="2931" y="572"/>
                </a:lnTo>
                <a:lnTo>
                  <a:pt x="2931" y="572"/>
                </a:lnTo>
                <a:lnTo>
                  <a:pt x="2931" y="575"/>
                </a:lnTo>
                <a:lnTo>
                  <a:pt x="2927" y="575"/>
                </a:lnTo>
                <a:lnTo>
                  <a:pt x="2925" y="577"/>
                </a:lnTo>
                <a:lnTo>
                  <a:pt x="2923" y="575"/>
                </a:lnTo>
                <a:lnTo>
                  <a:pt x="2921" y="577"/>
                </a:lnTo>
                <a:lnTo>
                  <a:pt x="2921" y="577"/>
                </a:lnTo>
                <a:lnTo>
                  <a:pt x="2921" y="579"/>
                </a:lnTo>
                <a:lnTo>
                  <a:pt x="2921" y="581"/>
                </a:lnTo>
                <a:lnTo>
                  <a:pt x="2919" y="581"/>
                </a:lnTo>
                <a:lnTo>
                  <a:pt x="2919" y="583"/>
                </a:lnTo>
                <a:lnTo>
                  <a:pt x="2915" y="585"/>
                </a:lnTo>
                <a:lnTo>
                  <a:pt x="2915" y="587"/>
                </a:lnTo>
                <a:lnTo>
                  <a:pt x="2915" y="587"/>
                </a:lnTo>
                <a:lnTo>
                  <a:pt x="2912" y="589"/>
                </a:lnTo>
                <a:lnTo>
                  <a:pt x="2915" y="591"/>
                </a:lnTo>
                <a:lnTo>
                  <a:pt x="2915" y="593"/>
                </a:lnTo>
                <a:lnTo>
                  <a:pt x="2917" y="596"/>
                </a:lnTo>
                <a:lnTo>
                  <a:pt x="2917" y="598"/>
                </a:lnTo>
                <a:lnTo>
                  <a:pt x="2917" y="598"/>
                </a:lnTo>
                <a:lnTo>
                  <a:pt x="2917" y="600"/>
                </a:lnTo>
                <a:lnTo>
                  <a:pt x="2917" y="604"/>
                </a:lnTo>
                <a:lnTo>
                  <a:pt x="2917" y="606"/>
                </a:lnTo>
                <a:lnTo>
                  <a:pt x="2919" y="608"/>
                </a:lnTo>
                <a:lnTo>
                  <a:pt x="2921" y="610"/>
                </a:lnTo>
                <a:lnTo>
                  <a:pt x="2921" y="610"/>
                </a:lnTo>
                <a:lnTo>
                  <a:pt x="2921" y="612"/>
                </a:lnTo>
                <a:lnTo>
                  <a:pt x="2921" y="612"/>
                </a:lnTo>
                <a:lnTo>
                  <a:pt x="2921" y="612"/>
                </a:lnTo>
                <a:lnTo>
                  <a:pt x="2919" y="612"/>
                </a:lnTo>
                <a:lnTo>
                  <a:pt x="2919" y="612"/>
                </a:lnTo>
                <a:lnTo>
                  <a:pt x="2919" y="614"/>
                </a:lnTo>
                <a:lnTo>
                  <a:pt x="2921" y="614"/>
                </a:lnTo>
                <a:lnTo>
                  <a:pt x="2921" y="614"/>
                </a:lnTo>
                <a:lnTo>
                  <a:pt x="2919" y="614"/>
                </a:lnTo>
                <a:lnTo>
                  <a:pt x="2919" y="614"/>
                </a:lnTo>
                <a:lnTo>
                  <a:pt x="2919" y="617"/>
                </a:lnTo>
                <a:lnTo>
                  <a:pt x="2919" y="619"/>
                </a:lnTo>
                <a:lnTo>
                  <a:pt x="2919" y="621"/>
                </a:lnTo>
                <a:lnTo>
                  <a:pt x="2919" y="623"/>
                </a:lnTo>
                <a:lnTo>
                  <a:pt x="2917" y="625"/>
                </a:lnTo>
                <a:lnTo>
                  <a:pt x="2917" y="625"/>
                </a:lnTo>
                <a:lnTo>
                  <a:pt x="2917" y="629"/>
                </a:lnTo>
                <a:lnTo>
                  <a:pt x="2919" y="631"/>
                </a:lnTo>
                <a:lnTo>
                  <a:pt x="2919" y="631"/>
                </a:lnTo>
                <a:lnTo>
                  <a:pt x="2919" y="633"/>
                </a:lnTo>
                <a:lnTo>
                  <a:pt x="2919" y="633"/>
                </a:lnTo>
                <a:lnTo>
                  <a:pt x="2919" y="635"/>
                </a:lnTo>
                <a:lnTo>
                  <a:pt x="2921" y="635"/>
                </a:lnTo>
                <a:lnTo>
                  <a:pt x="2923" y="633"/>
                </a:lnTo>
                <a:lnTo>
                  <a:pt x="2923" y="633"/>
                </a:lnTo>
                <a:lnTo>
                  <a:pt x="2925" y="635"/>
                </a:lnTo>
                <a:lnTo>
                  <a:pt x="2925" y="635"/>
                </a:lnTo>
                <a:lnTo>
                  <a:pt x="2929" y="637"/>
                </a:lnTo>
                <a:lnTo>
                  <a:pt x="2933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6" y="640"/>
                </a:lnTo>
                <a:lnTo>
                  <a:pt x="2933" y="642"/>
                </a:lnTo>
                <a:lnTo>
                  <a:pt x="2933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6" y="642"/>
                </a:lnTo>
                <a:lnTo>
                  <a:pt x="2933" y="642"/>
                </a:lnTo>
                <a:lnTo>
                  <a:pt x="2933" y="642"/>
                </a:lnTo>
                <a:lnTo>
                  <a:pt x="2933" y="644"/>
                </a:lnTo>
                <a:lnTo>
                  <a:pt x="2933" y="644"/>
                </a:lnTo>
                <a:lnTo>
                  <a:pt x="2933" y="646"/>
                </a:lnTo>
                <a:lnTo>
                  <a:pt x="2933" y="646"/>
                </a:lnTo>
                <a:lnTo>
                  <a:pt x="2933" y="646"/>
                </a:lnTo>
                <a:lnTo>
                  <a:pt x="2936" y="646"/>
                </a:lnTo>
                <a:lnTo>
                  <a:pt x="2936" y="646"/>
                </a:lnTo>
                <a:lnTo>
                  <a:pt x="2938" y="646"/>
                </a:lnTo>
                <a:lnTo>
                  <a:pt x="2938" y="646"/>
                </a:lnTo>
                <a:lnTo>
                  <a:pt x="2938" y="644"/>
                </a:lnTo>
                <a:lnTo>
                  <a:pt x="2940" y="644"/>
                </a:lnTo>
                <a:lnTo>
                  <a:pt x="2940" y="642"/>
                </a:lnTo>
                <a:lnTo>
                  <a:pt x="2940" y="642"/>
                </a:lnTo>
                <a:lnTo>
                  <a:pt x="2942" y="644"/>
                </a:lnTo>
                <a:lnTo>
                  <a:pt x="2942" y="646"/>
                </a:lnTo>
                <a:lnTo>
                  <a:pt x="2944" y="646"/>
                </a:lnTo>
                <a:lnTo>
                  <a:pt x="2944" y="646"/>
                </a:lnTo>
                <a:lnTo>
                  <a:pt x="2944" y="648"/>
                </a:lnTo>
                <a:lnTo>
                  <a:pt x="2942" y="648"/>
                </a:lnTo>
                <a:lnTo>
                  <a:pt x="2942" y="650"/>
                </a:lnTo>
                <a:lnTo>
                  <a:pt x="2940" y="650"/>
                </a:lnTo>
                <a:lnTo>
                  <a:pt x="2942" y="650"/>
                </a:lnTo>
                <a:lnTo>
                  <a:pt x="2944" y="650"/>
                </a:lnTo>
                <a:lnTo>
                  <a:pt x="2946" y="648"/>
                </a:lnTo>
                <a:lnTo>
                  <a:pt x="2948" y="648"/>
                </a:lnTo>
                <a:lnTo>
                  <a:pt x="2950" y="648"/>
                </a:lnTo>
                <a:lnTo>
                  <a:pt x="2952" y="648"/>
                </a:lnTo>
                <a:lnTo>
                  <a:pt x="2956" y="646"/>
                </a:lnTo>
                <a:lnTo>
                  <a:pt x="2961" y="646"/>
                </a:lnTo>
                <a:lnTo>
                  <a:pt x="2963" y="646"/>
                </a:lnTo>
                <a:lnTo>
                  <a:pt x="2963" y="646"/>
                </a:lnTo>
                <a:lnTo>
                  <a:pt x="2965" y="644"/>
                </a:lnTo>
                <a:lnTo>
                  <a:pt x="2967" y="644"/>
                </a:lnTo>
                <a:lnTo>
                  <a:pt x="2969" y="644"/>
                </a:lnTo>
                <a:lnTo>
                  <a:pt x="2971" y="642"/>
                </a:lnTo>
                <a:lnTo>
                  <a:pt x="2973" y="642"/>
                </a:lnTo>
                <a:lnTo>
                  <a:pt x="2977" y="642"/>
                </a:lnTo>
                <a:lnTo>
                  <a:pt x="2977" y="640"/>
                </a:lnTo>
                <a:lnTo>
                  <a:pt x="2980" y="640"/>
                </a:lnTo>
                <a:lnTo>
                  <a:pt x="2980" y="642"/>
                </a:lnTo>
                <a:lnTo>
                  <a:pt x="2982" y="642"/>
                </a:lnTo>
                <a:lnTo>
                  <a:pt x="2982" y="640"/>
                </a:lnTo>
                <a:lnTo>
                  <a:pt x="2984" y="640"/>
                </a:lnTo>
                <a:lnTo>
                  <a:pt x="2986" y="640"/>
                </a:lnTo>
                <a:lnTo>
                  <a:pt x="2986" y="640"/>
                </a:lnTo>
                <a:lnTo>
                  <a:pt x="2984" y="637"/>
                </a:lnTo>
                <a:lnTo>
                  <a:pt x="2984" y="637"/>
                </a:lnTo>
                <a:lnTo>
                  <a:pt x="2986" y="637"/>
                </a:lnTo>
                <a:lnTo>
                  <a:pt x="2988" y="637"/>
                </a:lnTo>
                <a:lnTo>
                  <a:pt x="2990" y="637"/>
                </a:lnTo>
                <a:lnTo>
                  <a:pt x="2990" y="637"/>
                </a:lnTo>
                <a:lnTo>
                  <a:pt x="2992" y="635"/>
                </a:lnTo>
                <a:lnTo>
                  <a:pt x="2992" y="633"/>
                </a:lnTo>
                <a:lnTo>
                  <a:pt x="2994" y="633"/>
                </a:lnTo>
                <a:lnTo>
                  <a:pt x="2992" y="633"/>
                </a:lnTo>
                <a:lnTo>
                  <a:pt x="2992" y="635"/>
                </a:lnTo>
                <a:lnTo>
                  <a:pt x="2992" y="637"/>
                </a:lnTo>
                <a:lnTo>
                  <a:pt x="2992" y="637"/>
                </a:lnTo>
                <a:lnTo>
                  <a:pt x="2994" y="637"/>
                </a:lnTo>
                <a:lnTo>
                  <a:pt x="2994" y="637"/>
                </a:lnTo>
                <a:lnTo>
                  <a:pt x="2998" y="637"/>
                </a:lnTo>
                <a:lnTo>
                  <a:pt x="3000" y="635"/>
                </a:lnTo>
                <a:lnTo>
                  <a:pt x="3003" y="635"/>
                </a:lnTo>
                <a:lnTo>
                  <a:pt x="3003" y="635"/>
                </a:lnTo>
                <a:lnTo>
                  <a:pt x="3005" y="637"/>
                </a:lnTo>
                <a:lnTo>
                  <a:pt x="3007" y="635"/>
                </a:lnTo>
                <a:lnTo>
                  <a:pt x="3009" y="635"/>
                </a:lnTo>
                <a:lnTo>
                  <a:pt x="3009" y="635"/>
                </a:lnTo>
                <a:lnTo>
                  <a:pt x="3011" y="635"/>
                </a:lnTo>
                <a:lnTo>
                  <a:pt x="3015" y="635"/>
                </a:lnTo>
                <a:lnTo>
                  <a:pt x="3021" y="631"/>
                </a:lnTo>
                <a:lnTo>
                  <a:pt x="3021" y="633"/>
                </a:lnTo>
                <a:lnTo>
                  <a:pt x="3024" y="633"/>
                </a:lnTo>
                <a:lnTo>
                  <a:pt x="3024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1" y="635"/>
                </a:lnTo>
                <a:lnTo>
                  <a:pt x="3024" y="640"/>
                </a:lnTo>
                <a:lnTo>
                  <a:pt x="3026" y="640"/>
                </a:lnTo>
                <a:lnTo>
                  <a:pt x="3030" y="642"/>
                </a:lnTo>
                <a:lnTo>
                  <a:pt x="3034" y="644"/>
                </a:lnTo>
                <a:lnTo>
                  <a:pt x="3036" y="642"/>
                </a:lnTo>
                <a:lnTo>
                  <a:pt x="3038" y="642"/>
                </a:lnTo>
                <a:lnTo>
                  <a:pt x="3040" y="644"/>
                </a:lnTo>
                <a:lnTo>
                  <a:pt x="3042" y="646"/>
                </a:lnTo>
                <a:lnTo>
                  <a:pt x="3042" y="646"/>
                </a:lnTo>
                <a:lnTo>
                  <a:pt x="3044" y="648"/>
                </a:lnTo>
                <a:lnTo>
                  <a:pt x="3044" y="648"/>
                </a:lnTo>
                <a:lnTo>
                  <a:pt x="3044" y="650"/>
                </a:lnTo>
                <a:lnTo>
                  <a:pt x="3038" y="648"/>
                </a:lnTo>
                <a:lnTo>
                  <a:pt x="3030" y="646"/>
                </a:lnTo>
                <a:lnTo>
                  <a:pt x="3030" y="648"/>
                </a:lnTo>
                <a:lnTo>
                  <a:pt x="3028" y="648"/>
                </a:lnTo>
                <a:lnTo>
                  <a:pt x="3028" y="650"/>
                </a:lnTo>
                <a:lnTo>
                  <a:pt x="3028" y="650"/>
                </a:lnTo>
                <a:lnTo>
                  <a:pt x="3026" y="650"/>
                </a:lnTo>
                <a:lnTo>
                  <a:pt x="3024" y="650"/>
                </a:lnTo>
                <a:lnTo>
                  <a:pt x="3021" y="650"/>
                </a:lnTo>
                <a:lnTo>
                  <a:pt x="3021" y="650"/>
                </a:lnTo>
                <a:lnTo>
                  <a:pt x="3019" y="650"/>
                </a:lnTo>
                <a:lnTo>
                  <a:pt x="3019" y="652"/>
                </a:lnTo>
                <a:lnTo>
                  <a:pt x="3017" y="654"/>
                </a:lnTo>
                <a:lnTo>
                  <a:pt x="3017" y="652"/>
                </a:lnTo>
                <a:lnTo>
                  <a:pt x="3015" y="652"/>
                </a:lnTo>
                <a:lnTo>
                  <a:pt x="3015" y="652"/>
                </a:lnTo>
                <a:lnTo>
                  <a:pt x="3013" y="652"/>
                </a:lnTo>
                <a:lnTo>
                  <a:pt x="3013" y="654"/>
                </a:lnTo>
                <a:lnTo>
                  <a:pt x="3015" y="656"/>
                </a:lnTo>
                <a:lnTo>
                  <a:pt x="3013" y="658"/>
                </a:lnTo>
                <a:lnTo>
                  <a:pt x="3013" y="658"/>
                </a:lnTo>
                <a:lnTo>
                  <a:pt x="3011" y="658"/>
                </a:lnTo>
                <a:lnTo>
                  <a:pt x="3005" y="658"/>
                </a:lnTo>
                <a:lnTo>
                  <a:pt x="2998" y="658"/>
                </a:lnTo>
                <a:lnTo>
                  <a:pt x="2996" y="658"/>
                </a:lnTo>
                <a:lnTo>
                  <a:pt x="2994" y="656"/>
                </a:lnTo>
                <a:lnTo>
                  <a:pt x="2992" y="656"/>
                </a:lnTo>
                <a:lnTo>
                  <a:pt x="2982" y="654"/>
                </a:lnTo>
                <a:lnTo>
                  <a:pt x="2980" y="654"/>
                </a:lnTo>
                <a:lnTo>
                  <a:pt x="2977" y="654"/>
                </a:lnTo>
                <a:lnTo>
                  <a:pt x="2977" y="656"/>
                </a:lnTo>
                <a:lnTo>
                  <a:pt x="2977" y="656"/>
                </a:lnTo>
                <a:lnTo>
                  <a:pt x="2975" y="656"/>
                </a:lnTo>
                <a:lnTo>
                  <a:pt x="2969" y="656"/>
                </a:lnTo>
                <a:lnTo>
                  <a:pt x="2965" y="658"/>
                </a:lnTo>
                <a:lnTo>
                  <a:pt x="2961" y="658"/>
                </a:lnTo>
                <a:lnTo>
                  <a:pt x="2959" y="661"/>
                </a:lnTo>
                <a:lnTo>
                  <a:pt x="2956" y="661"/>
                </a:lnTo>
                <a:lnTo>
                  <a:pt x="2956" y="663"/>
                </a:lnTo>
                <a:lnTo>
                  <a:pt x="2952" y="663"/>
                </a:lnTo>
                <a:lnTo>
                  <a:pt x="2950" y="663"/>
                </a:lnTo>
                <a:lnTo>
                  <a:pt x="2948" y="665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7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69"/>
                </a:lnTo>
                <a:lnTo>
                  <a:pt x="2948" y="671"/>
                </a:lnTo>
                <a:lnTo>
                  <a:pt x="2948" y="673"/>
                </a:lnTo>
                <a:lnTo>
                  <a:pt x="2948" y="673"/>
                </a:lnTo>
                <a:lnTo>
                  <a:pt x="2950" y="673"/>
                </a:lnTo>
                <a:lnTo>
                  <a:pt x="2950" y="673"/>
                </a:lnTo>
                <a:lnTo>
                  <a:pt x="2948" y="673"/>
                </a:lnTo>
                <a:lnTo>
                  <a:pt x="2948" y="675"/>
                </a:lnTo>
                <a:lnTo>
                  <a:pt x="2948" y="677"/>
                </a:lnTo>
                <a:lnTo>
                  <a:pt x="2950" y="679"/>
                </a:lnTo>
                <a:lnTo>
                  <a:pt x="2950" y="679"/>
                </a:lnTo>
                <a:lnTo>
                  <a:pt x="2952" y="682"/>
                </a:lnTo>
                <a:lnTo>
                  <a:pt x="2956" y="684"/>
                </a:lnTo>
                <a:lnTo>
                  <a:pt x="2956" y="684"/>
                </a:lnTo>
                <a:lnTo>
                  <a:pt x="2959" y="684"/>
                </a:lnTo>
                <a:lnTo>
                  <a:pt x="2959" y="682"/>
                </a:lnTo>
                <a:lnTo>
                  <a:pt x="2961" y="682"/>
                </a:lnTo>
                <a:lnTo>
                  <a:pt x="2961" y="682"/>
                </a:lnTo>
                <a:lnTo>
                  <a:pt x="2963" y="682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4"/>
                </a:lnTo>
                <a:lnTo>
                  <a:pt x="2963" y="688"/>
                </a:lnTo>
                <a:lnTo>
                  <a:pt x="2961" y="692"/>
                </a:lnTo>
                <a:lnTo>
                  <a:pt x="2961" y="692"/>
                </a:lnTo>
                <a:lnTo>
                  <a:pt x="2961" y="694"/>
                </a:lnTo>
                <a:lnTo>
                  <a:pt x="2961" y="696"/>
                </a:lnTo>
                <a:lnTo>
                  <a:pt x="2961" y="702"/>
                </a:lnTo>
                <a:lnTo>
                  <a:pt x="2961" y="705"/>
                </a:lnTo>
                <a:lnTo>
                  <a:pt x="2959" y="707"/>
                </a:lnTo>
                <a:lnTo>
                  <a:pt x="2956" y="709"/>
                </a:lnTo>
                <a:lnTo>
                  <a:pt x="2954" y="709"/>
                </a:lnTo>
                <a:lnTo>
                  <a:pt x="2950" y="711"/>
                </a:lnTo>
                <a:lnTo>
                  <a:pt x="2946" y="709"/>
                </a:lnTo>
                <a:lnTo>
                  <a:pt x="2944" y="702"/>
                </a:lnTo>
                <a:lnTo>
                  <a:pt x="2942" y="702"/>
                </a:lnTo>
                <a:lnTo>
                  <a:pt x="2936" y="698"/>
                </a:lnTo>
                <a:lnTo>
                  <a:pt x="2936" y="696"/>
                </a:lnTo>
                <a:lnTo>
                  <a:pt x="2933" y="694"/>
                </a:lnTo>
                <a:lnTo>
                  <a:pt x="2929" y="696"/>
                </a:lnTo>
                <a:lnTo>
                  <a:pt x="2925" y="698"/>
                </a:lnTo>
                <a:lnTo>
                  <a:pt x="2923" y="698"/>
                </a:lnTo>
                <a:lnTo>
                  <a:pt x="2919" y="702"/>
                </a:lnTo>
                <a:lnTo>
                  <a:pt x="2919" y="705"/>
                </a:lnTo>
                <a:lnTo>
                  <a:pt x="2919" y="707"/>
                </a:lnTo>
                <a:lnTo>
                  <a:pt x="2917" y="709"/>
                </a:lnTo>
                <a:lnTo>
                  <a:pt x="2917" y="711"/>
                </a:lnTo>
                <a:lnTo>
                  <a:pt x="2912" y="713"/>
                </a:lnTo>
                <a:lnTo>
                  <a:pt x="2912" y="717"/>
                </a:lnTo>
                <a:lnTo>
                  <a:pt x="2912" y="726"/>
                </a:lnTo>
                <a:lnTo>
                  <a:pt x="2912" y="730"/>
                </a:lnTo>
                <a:lnTo>
                  <a:pt x="2912" y="730"/>
                </a:lnTo>
                <a:lnTo>
                  <a:pt x="2912" y="734"/>
                </a:lnTo>
                <a:lnTo>
                  <a:pt x="2915" y="738"/>
                </a:lnTo>
                <a:lnTo>
                  <a:pt x="2915" y="740"/>
                </a:lnTo>
                <a:lnTo>
                  <a:pt x="2915" y="742"/>
                </a:lnTo>
                <a:lnTo>
                  <a:pt x="2915" y="744"/>
                </a:lnTo>
                <a:lnTo>
                  <a:pt x="2915" y="749"/>
                </a:lnTo>
                <a:lnTo>
                  <a:pt x="2915" y="751"/>
                </a:lnTo>
                <a:lnTo>
                  <a:pt x="2912" y="753"/>
                </a:lnTo>
                <a:lnTo>
                  <a:pt x="2910" y="753"/>
                </a:lnTo>
                <a:lnTo>
                  <a:pt x="2908" y="751"/>
                </a:lnTo>
                <a:lnTo>
                  <a:pt x="2908" y="751"/>
                </a:lnTo>
                <a:lnTo>
                  <a:pt x="2906" y="751"/>
                </a:lnTo>
                <a:lnTo>
                  <a:pt x="2910" y="747"/>
                </a:lnTo>
                <a:lnTo>
                  <a:pt x="2912" y="742"/>
                </a:lnTo>
                <a:lnTo>
                  <a:pt x="2912" y="740"/>
                </a:lnTo>
                <a:lnTo>
                  <a:pt x="2915" y="738"/>
                </a:lnTo>
                <a:lnTo>
                  <a:pt x="2915" y="738"/>
                </a:lnTo>
                <a:lnTo>
                  <a:pt x="2912" y="738"/>
                </a:lnTo>
                <a:lnTo>
                  <a:pt x="2912" y="740"/>
                </a:lnTo>
                <a:lnTo>
                  <a:pt x="2912" y="742"/>
                </a:lnTo>
                <a:lnTo>
                  <a:pt x="2910" y="744"/>
                </a:lnTo>
                <a:lnTo>
                  <a:pt x="2910" y="747"/>
                </a:lnTo>
                <a:lnTo>
                  <a:pt x="2908" y="749"/>
                </a:lnTo>
                <a:lnTo>
                  <a:pt x="2904" y="751"/>
                </a:lnTo>
                <a:lnTo>
                  <a:pt x="2904" y="751"/>
                </a:lnTo>
                <a:lnTo>
                  <a:pt x="2900" y="751"/>
                </a:lnTo>
                <a:lnTo>
                  <a:pt x="2898" y="753"/>
                </a:lnTo>
                <a:lnTo>
                  <a:pt x="2898" y="753"/>
                </a:lnTo>
                <a:lnTo>
                  <a:pt x="2896" y="755"/>
                </a:lnTo>
                <a:lnTo>
                  <a:pt x="2896" y="757"/>
                </a:lnTo>
                <a:lnTo>
                  <a:pt x="2894" y="759"/>
                </a:lnTo>
                <a:lnTo>
                  <a:pt x="2892" y="761"/>
                </a:lnTo>
                <a:lnTo>
                  <a:pt x="2892" y="761"/>
                </a:lnTo>
                <a:lnTo>
                  <a:pt x="2889" y="763"/>
                </a:lnTo>
                <a:lnTo>
                  <a:pt x="2883" y="763"/>
                </a:lnTo>
                <a:lnTo>
                  <a:pt x="2881" y="763"/>
                </a:lnTo>
                <a:lnTo>
                  <a:pt x="2879" y="761"/>
                </a:lnTo>
                <a:lnTo>
                  <a:pt x="2877" y="759"/>
                </a:lnTo>
                <a:lnTo>
                  <a:pt x="2875" y="755"/>
                </a:lnTo>
                <a:lnTo>
                  <a:pt x="2875" y="755"/>
                </a:lnTo>
                <a:lnTo>
                  <a:pt x="2879" y="757"/>
                </a:lnTo>
                <a:lnTo>
                  <a:pt x="2881" y="757"/>
                </a:lnTo>
                <a:lnTo>
                  <a:pt x="2879" y="757"/>
                </a:lnTo>
                <a:lnTo>
                  <a:pt x="2877" y="755"/>
                </a:lnTo>
                <a:lnTo>
                  <a:pt x="2873" y="753"/>
                </a:lnTo>
                <a:lnTo>
                  <a:pt x="2871" y="753"/>
                </a:lnTo>
                <a:lnTo>
                  <a:pt x="2866" y="755"/>
                </a:lnTo>
                <a:lnTo>
                  <a:pt x="2858" y="755"/>
                </a:lnTo>
                <a:lnTo>
                  <a:pt x="2854" y="757"/>
                </a:lnTo>
                <a:lnTo>
                  <a:pt x="2852" y="759"/>
                </a:lnTo>
                <a:lnTo>
                  <a:pt x="2848" y="759"/>
                </a:lnTo>
                <a:lnTo>
                  <a:pt x="2845" y="761"/>
                </a:lnTo>
                <a:lnTo>
                  <a:pt x="2843" y="763"/>
                </a:lnTo>
                <a:lnTo>
                  <a:pt x="2843" y="763"/>
                </a:lnTo>
                <a:lnTo>
                  <a:pt x="2841" y="763"/>
                </a:lnTo>
                <a:lnTo>
                  <a:pt x="2839" y="765"/>
                </a:lnTo>
                <a:lnTo>
                  <a:pt x="2837" y="765"/>
                </a:lnTo>
                <a:lnTo>
                  <a:pt x="2829" y="767"/>
                </a:lnTo>
                <a:lnTo>
                  <a:pt x="2820" y="770"/>
                </a:lnTo>
                <a:lnTo>
                  <a:pt x="2816" y="772"/>
                </a:lnTo>
                <a:lnTo>
                  <a:pt x="2814" y="772"/>
                </a:lnTo>
                <a:lnTo>
                  <a:pt x="2814" y="772"/>
                </a:lnTo>
                <a:lnTo>
                  <a:pt x="2812" y="770"/>
                </a:lnTo>
                <a:lnTo>
                  <a:pt x="2808" y="767"/>
                </a:lnTo>
                <a:lnTo>
                  <a:pt x="2808" y="767"/>
                </a:lnTo>
                <a:lnTo>
                  <a:pt x="2808" y="770"/>
                </a:lnTo>
                <a:lnTo>
                  <a:pt x="2808" y="770"/>
                </a:lnTo>
                <a:lnTo>
                  <a:pt x="2810" y="770"/>
                </a:lnTo>
                <a:lnTo>
                  <a:pt x="2810" y="772"/>
                </a:lnTo>
                <a:lnTo>
                  <a:pt x="2810" y="772"/>
                </a:lnTo>
                <a:lnTo>
                  <a:pt x="2812" y="774"/>
                </a:lnTo>
                <a:lnTo>
                  <a:pt x="2814" y="772"/>
                </a:lnTo>
                <a:lnTo>
                  <a:pt x="2816" y="774"/>
                </a:lnTo>
                <a:lnTo>
                  <a:pt x="2818" y="774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6"/>
                </a:lnTo>
                <a:lnTo>
                  <a:pt x="2818" y="778"/>
                </a:lnTo>
                <a:lnTo>
                  <a:pt x="2818" y="776"/>
                </a:lnTo>
                <a:lnTo>
                  <a:pt x="2814" y="776"/>
                </a:lnTo>
                <a:lnTo>
                  <a:pt x="2812" y="774"/>
                </a:lnTo>
                <a:lnTo>
                  <a:pt x="2810" y="774"/>
                </a:lnTo>
                <a:lnTo>
                  <a:pt x="2808" y="774"/>
                </a:lnTo>
                <a:lnTo>
                  <a:pt x="2808" y="770"/>
                </a:lnTo>
                <a:lnTo>
                  <a:pt x="2806" y="767"/>
                </a:lnTo>
                <a:lnTo>
                  <a:pt x="2804" y="767"/>
                </a:lnTo>
                <a:lnTo>
                  <a:pt x="2797" y="765"/>
                </a:lnTo>
                <a:lnTo>
                  <a:pt x="2797" y="761"/>
                </a:lnTo>
                <a:lnTo>
                  <a:pt x="2795" y="761"/>
                </a:lnTo>
                <a:lnTo>
                  <a:pt x="2793" y="761"/>
                </a:lnTo>
                <a:lnTo>
                  <a:pt x="2789" y="761"/>
                </a:lnTo>
                <a:lnTo>
                  <a:pt x="2787" y="763"/>
                </a:lnTo>
                <a:lnTo>
                  <a:pt x="2787" y="765"/>
                </a:lnTo>
                <a:lnTo>
                  <a:pt x="2785" y="765"/>
                </a:lnTo>
                <a:lnTo>
                  <a:pt x="2783" y="767"/>
                </a:lnTo>
                <a:lnTo>
                  <a:pt x="2778" y="767"/>
                </a:lnTo>
                <a:lnTo>
                  <a:pt x="2776" y="767"/>
                </a:lnTo>
                <a:lnTo>
                  <a:pt x="2774" y="772"/>
                </a:lnTo>
                <a:lnTo>
                  <a:pt x="2772" y="772"/>
                </a:lnTo>
                <a:lnTo>
                  <a:pt x="2768" y="770"/>
                </a:lnTo>
                <a:lnTo>
                  <a:pt x="2766" y="770"/>
                </a:lnTo>
                <a:lnTo>
                  <a:pt x="2766" y="770"/>
                </a:lnTo>
                <a:lnTo>
                  <a:pt x="2764" y="770"/>
                </a:lnTo>
                <a:lnTo>
                  <a:pt x="2768" y="767"/>
                </a:lnTo>
                <a:lnTo>
                  <a:pt x="2768" y="765"/>
                </a:lnTo>
                <a:lnTo>
                  <a:pt x="2768" y="763"/>
                </a:lnTo>
                <a:lnTo>
                  <a:pt x="2766" y="763"/>
                </a:lnTo>
                <a:lnTo>
                  <a:pt x="2764" y="763"/>
                </a:lnTo>
                <a:lnTo>
                  <a:pt x="2757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5" y="761"/>
                </a:lnTo>
                <a:lnTo>
                  <a:pt x="2751" y="761"/>
                </a:lnTo>
                <a:lnTo>
                  <a:pt x="2751" y="759"/>
                </a:lnTo>
                <a:lnTo>
                  <a:pt x="2753" y="759"/>
                </a:lnTo>
                <a:lnTo>
                  <a:pt x="2753" y="757"/>
                </a:lnTo>
                <a:lnTo>
                  <a:pt x="2751" y="755"/>
                </a:lnTo>
                <a:lnTo>
                  <a:pt x="2751" y="755"/>
                </a:lnTo>
                <a:lnTo>
                  <a:pt x="2749" y="755"/>
                </a:lnTo>
                <a:lnTo>
                  <a:pt x="2749" y="751"/>
                </a:lnTo>
                <a:lnTo>
                  <a:pt x="2749" y="751"/>
                </a:lnTo>
                <a:lnTo>
                  <a:pt x="2749" y="751"/>
                </a:lnTo>
                <a:lnTo>
                  <a:pt x="2747" y="751"/>
                </a:lnTo>
                <a:lnTo>
                  <a:pt x="2747" y="749"/>
                </a:lnTo>
                <a:lnTo>
                  <a:pt x="2745" y="749"/>
                </a:lnTo>
                <a:lnTo>
                  <a:pt x="2745" y="749"/>
                </a:lnTo>
                <a:lnTo>
                  <a:pt x="2747" y="747"/>
                </a:lnTo>
                <a:lnTo>
                  <a:pt x="2747" y="744"/>
                </a:lnTo>
                <a:lnTo>
                  <a:pt x="2747" y="742"/>
                </a:lnTo>
                <a:lnTo>
                  <a:pt x="2747" y="742"/>
                </a:lnTo>
                <a:lnTo>
                  <a:pt x="2747" y="740"/>
                </a:lnTo>
                <a:lnTo>
                  <a:pt x="2747" y="738"/>
                </a:lnTo>
                <a:lnTo>
                  <a:pt x="2749" y="738"/>
                </a:lnTo>
                <a:lnTo>
                  <a:pt x="2749" y="738"/>
                </a:lnTo>
                <a:lnTo>
                  <a:pt x="2751" y="736"/>
                </a:lnTo>
                <a:lnTo>
                  <a:pt x="2753" y="736"/>
                </a:lnTo>
                <a:lnTo>
                  <a:pt x="2753" y="734"/>
                </a:lnTo>
                <a:lnTo>
                  <a:pt x="2751" y="734"/>
                </a:lnTo>
                <a:lnTo>
                  <a:pt x="2751" y="734"/>
                </a:lnTo>
                <a:lnTo>
                  <a:pt x="2753" y="732"/>
                </a:lnTo>
                <a:lnTo>
                  <a:pt x="2753" y="732"/>
                </a:lnTo>
                <a:lnTo>
                  <a:pt x="2755" y="734"/>
                </a:lnTo>
                <a:lnTo>
                  <a:pt x="2755" y="732"/>
                </a:lnTo>
                <a:lnTo>
                  <a:pt x="2755" y="730"/>
                </a:lnTo>
                <a:lnTo>
                  <a:pt x="2757" y="726"/>
                </a:lnTo>
                <a:lnTo>
                  <a:pt x="2757" y="726"/>
                </a:lnTo>
                <a:lnTo>
                  <a:pt x="2760" y="726"/>
                </a:lnTo>
                <a:lnTo>
                  <a:pt x="2760" y="726"/>
                </a:lnTo>
                <a:lnTo>
                  <a:pt x="2762" y="726"/>
                </a:lnTo>
                <a:lnTo>
                  <a:pt x="2764" y="726"/>
                </a:lnTo>
                <a:lnTo>
                  <a:pt x="2766" y="723"/>
                </a:lnTo>
                <a:lnTo>
                  <a:pt x="2766" y="723"/>
                </a:lnTo>
                <a:lnTo>
                  <a:pt x="2766" y="721"/>
                </a:lnTo>
                <a:lnTo>
                  <a:pt x="2766" y="719"/>
                </a:lnTo>
                <a:lnTo>
                  <a:pt x="2766" y="719"/>
                </a:lnTo>
                <a:lnTo>
                  <a:pt x="2760" y="719"/>
                </a:lnTo>
                <a:lnTo>
                  <a:pt x="2757" y="719"/>
                </a:lnTo>
                <a:lnTo>
                  <a:pt x="2757" y="717"/>
                </a:lnTo>
                <a:lnTo>
                  <a:pt x="2757" y="715"/>
                </a:lnTo>
                <a:lnTo>
                  <a:pt x="2757" y="713"/>
                </a:lnTo>
                <a:lnTo>
                  <a:pt x="2757" y="709"/>
                </a:lnTo>
                <a:lnTo>
                  <a:pt x="2757" y="709"/>
                </a:lnTo>
                <a:lnTo>
                  <a:pt x="2760" y="707"/>
                </a:lnTo>
                <a:lnTo>
                  <a:pt x="2760" y="705"/>
                </a:lnTo>
                <a:lnTo>
                  <a:pt x="2760" y="702"/>
                </a:lnTo>
                <a:lnTo>
                  <a:pt x="2760" y="700"/>
                </a:lnTo>
                <a:lnTo>
                  <a:pt x="2760" y="698"/>
                </a:lnTo>
                <a:lnTo>
                  <a:pt x="2760" y="696"/>
                </a:lnTo>
                <a:lnTo>
                  <a:pt x="2760" y="696"/>
                </a:lnTo>
                <a:lnTo>
                  <a:pt x="2762" y="694"/>
                </a:lnTo>
                <a:lnTo>
                  <a:pt x="2760" y="694"/>
                </a:lnTo>
                <a:lnTo>
                  <a:pt x="2755" y="696"/>
                </a:lnTo>
                <a:lnTo>
                  <a:pt x="2751" y="698"/>
                </a:lnTo>
                <a:lnTo>
                  <a:pt x="2749" y="700"/>
                </a:lnTo>
                <a:lnTo>
                  <a:pt x="2747" y="705"/>
                </a:lnTo>
                <a:lnTo>
                  <a:pt x="2745" y="707"/>
                </a:lnTo>
                <a:lnTo>
                  <a:pt x="2743" y="707"/>
                </a:lnTo>
                <a:lnTo>
                  <a:pt x="2739" y="707"/>
                </a:lnTo>
                <a:lnTo>
                  <a:pt x="2736" y="707"/>
                </a:lnTo>
                <a:lnTo>
                  <a:pt x="2734" y="707"/>
                </a:lnTo>
                <a:lnTo>
                  <a:pt x="2732" y="707"/>
                </a:lnTo>
                <a:lnTo>
                  <a:pt x="2730" y="711"/>
                </a:lnTo>
                <a:lnTo>
                  <a:pt x="2728" y="713"/>
                </a:lnTo>
                <a:lnTo>
                  <a:pt x="2728" y="713"/>
                </a:lnTo>
                <a:lnTo>
                  <a:pt x="2728" y="715"/>
                </a:lnTo>
                <a:lnTo>
                  <a:pt x="2728" y="715"/>
                </a:lnTo>
                <a:lnTo>
                  <a:pt x="2730" y="717"/>
                </a:lnTo>
                <a:lnTo>
                  <a:pt x="2732" y="715"/>
                </a:lnTo>
                <a:lnTo>
                  <a:pt x="2734" y="715"/>
                </a:lnTo>
                <a:lnTo>
                  <a:pt x="2736" y="713"/>
                </a:lnTo>
                <a:lnTo>
                  <a:pt x="2739" y="709"/>
                </a:lnTo>
                <a:lnTo>
                  <a:pt x="2741" y="709"/>
                </a:lnTo>
                <a:lnTo>
                  <a:pt x="2743" y="709"/>
                </a:lnTo>
                <a:lnTo>
                  <a:pt x="2741" y="713"/>
                </a:lnTo>
                <a:lnTo>
                  <a:pt x="2741" y="715"/>
                </a:lnTo>
                <a:lnTo>
                  <a:pt x="2741" y="715"/>
                </a:lnTo>
                <a:lnTo>
                  <a:pt x="2739" y="713"/>
                </a:lnTo>
                <a:lnTo>
                  <a:pt x="2739" y="715"/>
                </a:lnTo>
                <a:lnTo>
                  <a:pt x="2736" y="715"/>
                </a:lnTo>
                <a:lnTo>
                  <a:pt x="2734" y="717"/>
                </a:lnTo>
                <a:lnTo>
                  <a:pt x="2734" y="719"/>
                </a:lnTo>
                <a:lnTo>
                  <a:pt x="2734" y="719"/>
                </a:lnTo>
                <a:lnTo>
                  <a:pt x="2732" y="719"/>
                </a:lnTo>
                <a:lnTo>
                  <a:pt x="2732" y="719"/>
                </a:lnTo>
                <a:lnTo>
                  <a:pt x="2730" y="719"/>
                </a:lnTo>
                <a:lnTo>
                  <a:pt x="2728" y="717"/>
                </a:lnTo>
                <a:lnTo>
                  <a:pt x="2726" y="717"/>
                </a:lnTo>
                <a:lnTo>
                  <a:pt x="2726" y="717"/>
                </a:lnTo>
                <a:lnTo>
                  <a:pt x="2726" y="723"/>
                </a:lnTo>
                <a:lnTo>
                  <a:pt x="2726" y="728"/>
                </a:lnTo>
                <a:lnTo>
                  <a:pt x="2726" y="730"/>
                </a:lnTo>
                <a:lnTo>
                  <a:pt x="2726" y="732"/>
                </a:lnTo>
                <a:lnTo>
                  <a:pt x="2726" y="738"/>
                </a:lnTo>
                <a:lnTo>
                  <a:pt x="2728" y="740"/>
                </a:lnTo>
                <a:lnTo>
                  <a:pt x="2732" y="742"/>
                </a:lnTo>
                <a:lnTo>
                  <a:pt x="2732" y="744"/>
                </a:lnTo>
                <a:lnTo>
                  <a:pt x="2732" y="747"/>
                </a:lnTo>
                <a:lnTo>
                  <a:pt x="2732" y="747"/>
                </a:lnTo>
                <a:lnTo>
                  <a:pt x="2732" y="749"/>
                </a:lnTo>
                <a:lnTo>
                  <a:pt x="2732" y="751"/>
                </a:lnTo>
                <a:lnTo>
                  <a:pt x="2734" y="755"/>
                </a:lnTo>
                <a:lnTo>
                  <a:pt x="2734" y="757"/>
                </a:lnTo>
                <a:lnTo>
                  <a:pt x="2736" y="759"/>
                </a:lnTo>
                <a:lnTo>
                  <a:pt x="2736" y="759"/>
                </a:lnTo>
                <a:lnTo>
                  <a:pt x="2736" y="761"/>
                </a:lnTo>
                <a:lnTo>
                  <a:pt x="2736" y="761"/>
                </a:lnTo>
                <a:lnTo>
                  <a:pt x="2732" y="761"/>
                </a:lnTo>
                <a:lnTo>
                  <a:pt x="2732" y="763"/>
                </a:lnTo>
                <a:lnTo>
                  <a:pt x="2732" y="763"/>
                </a:lnTo>
                <a:lnTo>
                  <a:pt x="2734" y="763"/>
                </a:lnTo>
                <a:lnTo>
                  <a:pt x="2734" y="763"/>
                </a:lnTo>
                <a:lnTo>
                  <a:pt x="2736" y="763"/>
                </a:lnTo>
                <a:lnTo>
                  <a:pt x="2736" y="765"/>
                </a:lnTo>
                <a:lnTo>
                  <a:pt x="2736" y="770"/>
                </a:lnTo>
                <a:lnTo>
                  <a:pt x="2736" y="772"/>
                </a:lnTo>
                <a:lnTo>
                  <a:pt x="2739" y="772"/>
                </a:lnTo>
                <a:lnTo>
                  <a:pt x="2739" y="772"/>
                </a:lnTo>
                <a:lnTo>
                  <a:pt x="2741" y="772"/>
                </a:lnTo>
                <a:lnTo>
                  <a:pt x="2743" y="774"/>
                </a:lnTo>
                <a:lnTo>
                  <a:pt x="2747" y="778"/>
                </a:lnTo>
                <a:lnTo>
                  <a:pt x="2749" y="778"/>
                </a:lnTo>
                <a:lnTo>
                  <a:pt x="2747" y="778"/>
                </a:lnTo>
                <a:lnTo>
                  <a:pt x="2747" y="778"/>
                </a:lnTo>
                <a:lnTo>
                  <a:pt x="2743" y="774"/>
                </a:lnTo>
                <a:lnTo>
                  <a:pt x="2741" y="774"/>
                </a:lnTo>
                <a:lnTo>
                  <a:pt x="2736" y="774"/>
                </a:lnTo>
                <a:lnTo>
                  <a:pt x="2732" y="772"/>
                </a:lnTo>
                <a:lnTo>
                  <a:pt x="2732" y="774"/>
                </a:lnTo>
                <a:lnTo>
                  <a:pt x="2732" y="774"/>
                </a:lnTo>
                <a:lnTo>
                  <a:pt x="2730" y="776"/>
                </a:lnTo>
                <a:lnTo>
                  <a:pt x="2732" y="778"/>
                </a:lnTo>
                <a:lnTo>
                  <a:pt x="2730" y="782"/>
                </a:lnTo>
                <a:lnTo>
                  <a:pt x="2730" y="780"/>
                </a:lnTo>
                <a:lnTo>
                  <a:pt x="2730" y="778"/>
                </a:lnTo>
                <a:lnTo>
                  <a:pt x="2728" y="778"/>
                </a:lnTo>
                <a:lnTo>
                  <a:pt x="2728" y="778"/>
                </a:lnTo>
                <a:lnTo>
                  <a:pt x="2728" y="780"/>
                </a:lnTo>
                <a:lnTo>
                  <a:pt x="2728" y="780"/>
                </a:lnTo>
                <a:lnTo>
                  <a:pt x="2726" y="782"/>
                </a:lnTo>
                <a:lnTo>
                  <a:pt x="2726" y="780"/>
                </a:lnTo>
                <a:lnTo>
                  <a:pt x="2726" y="778"/>
                </a:lnTo>
                <a:lnTo>
                  <a:pt x="2724" y="776"/>
                </a:lnTo>
                <a:lnTo>
                  <a:pt x="2718" y="776"/>
                </a:lnTo>
                <a:lnTo>
                  <a:pt x="2713" y="776"/>
                </a:lnTo>
                <a:lnTo>
                  <a:pt x="2711" y="776"/>
                </a:lnTo>
                <a:lnTo>
                  <a:pt x="2711" y="778"/>
                </a:lnTo>
                <a:lnTo>
                  <a:pt x="2709" y="780"/>
                </a:lnTo>
                <a:lnTo>
                  <a:pt x="2709" y="782"/>
                </a:lnTo>
                <a:lnTo>
                  <a:pt x="2711" y="784"/>
                </a:lnTo>
                <a:lnTo>
                  <a:pt x="2711" y="784"/>
                </a:lnTo>
                <a:lnTo>
                  <a:pt x="2709" y="784"/>
                </a:lnTo>
                <a:lnTo>
                  <a:pt x="2709" y="784"/>
                </a:lnTo>
                <a:lnTo>
                  <a:pt x="2707" y="782"/>
                </a:lnTo>
                <a:lnTo>
                  <a:pt x="2707" y="780"/>
                </a:lnTo>
                <a:lnTo>
                  <a:pt x="2703" y="782"/>
                </a:lnTo>
                <a:lnTo>
                  <a:pt x="2699" y="782"/>
                </a:lnTo>
                <a:lnTo>
                  <a:pt x="2695" y="782"/>
                </a:lnTo>
                <a:lnTo>
                  <a:pt x="2692" y="782"/>
                </a:lnTo>
                <a:lnTo>
                  <a:pt x="2688" y="784"/>
                </a:lnTo>
                <a:lnTo>
                  <a:pt x="2686" y="786"/>
                </a:lnTo>
                <a:lnTo>
                  <a:pt x="2686" y="788"/>
                </a:lnTo>
                <a:lnTo>
                  <a:pt x="2682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8" y="791"/>
                </a:lnTo>
                <a:lnTo>
                  <a:pt x="2676" y="793"/>
                </a:lnTo>
                <a:lnTo>
                  <a:pt x="2676" y="793"/>
                </a:lnTo>
                <a:lnTo>
                  <a:pt x="2674" y="801"/>
                </a:lnTo>
                <a:lnTo>
                  <a:pt x="2674" y="803"/>
                </a:lnTo>
                <a:lnTo>
                  <a:pt x="2672" y="805"/>
                </a:lnTo>
                <a:lnTo>
                  <a:pt x="2669" y="807"/>
                </a:lnTo>
                <a:lnTo>
                  <a:pt x="2667" y="809"/>
                </a:lnTo>
                <a:lnTo>
                  <a:pt x="2667" y="809"/>
                </a:lnTo>
                <a:lnTo>
                  <a:pt x="2665" y="809"/>
                </a:lnTo>
                <a:lnTo>
                  <a:pt x="2665" y="811"/>
                </a:lnTo>
                <a:lnTo>
                  <a:pt x="2665" y="814"/>
                </a:lnTo>
                <a:lnTo>
                  <a:pt x="2667" y="816"/>
                </a:lnTo>
                <a:lnTo>
                  <a:pt x="2667" y="816"/>
                </a:lnTo>
                <a:lnTo>
                  <a:pt x="2667" y="816"/>
                </a:lnTo>
                <a:lnTo>
                  <a:pt x="2665" y="816"/>
                </a:lnTo>
                <a:lnTo>
                  <a:pt x="2667" y="818"/>
                </a:lnTo>
                <a:lnTo>
                  <a:pt x="2667" y="818"/>
                </a:lnTo>
                <a:lnTo>
                  <a:pt x="2669" y="818"/>
                </a:lnTo>
                <a:lnTo>
                  <a:pt x="2669" y="820"/>
                </a:lnTo>
                <a:lnTo>
                  <a:pt x="2669" y="820"/>
                </a:lnTo>
                <a:lnTo>
                  <a:pt x="2667" y="820"/>
                </a:lnTo>
                <a:lnTo>
                  <a:pt x="2663" y="818"/>
                </a:lnTo>
                <a:lnTo>
                  <a:pt x="2661" y="816"/>
                </a:lnTo>
                <a:lnTo>
                  <a:pt x="2659" y="818"/>
                </a:lnTo>
                <a:lnTo>
                  <a:pt x="2659" y="818"/>
                </a:lnTo>
                <a:lnTo>
                  <a:pt x="2657" y="818"/>
                </a:lnTo>
                <a:lnTo>
                  <a:pt x="2659" y="818"/>
                </a:lnTo>
                <a:lnTo>
                  <a:pt x="2659" y="820"/>
                </a:lnTo>
                <a:lnTo>
                  <a:pt x="2661" y="820"/>
                </a:lnTo>
                <a:lnTo>
                  <a:pt x="2663" y="820"/>
                </a:lnTo>
                <a:lnTo>
                  <a:pt x="2665" y="820"/>
                </a:lnTo>
                <a:lnTo>
                  <a:pt x="2667" y="820"/>
                </a:lnTo>
                <a:lnTo>
                  <a:pt x="2669" y="820"/>
                </a:lnTo>
                <a:lnTo>
                  <a:pt x="2667" y="822"/>
                </a:lnTo>
                <a:lnTo>
                  <a:pt x="2665" y="820"/>
                </a:lnTo>
                <a:lnTo>
                  <a:pt x="2663" y="822"/>
                </a:lnTo>
                <a:lnTo>
                  <a:pt x="2661" y="822"/>
                </a:lnTo>
                <a:lnTo>
                  <a:pt x="2659" y="820"/>
                </a:lnTo>
                <a:lnTo>
                  <a:pt x="2657" y="820"/>
                </a:lnTo>
                <a:lnTo>
                  <a:pt x="2657" y="820"/>
                </a:lnTo>
                <a:lnTo>
                  <a:pt x="2655" y="822"/>
                </a:lnTo>
                <a:lnTo>
                  <a:pt x="2651" y="822"/>
                </a:lnTo>
                <a:lnTo>
                  <a:pt x="2642" y="826"/>
                </a:lnTo>
                <a:lnTo>
                  <a:pt x="2636" y="828"/>
                </a:lnTo>
                <a:lnTo>
                  <a:pt x="2634" y="828"/>
                </a:lnTo>
                <a:lnTo>
                  <a:pt x="2632" y="830"/>
                </a:lnTo>
                <a:lnTo>
                  <a:pt x="2632" y="830"/>
                </a:lnTo>
                <a:lnTo>
                  <a:pt x="2630" y="832"/>
                </a:lnTo>
                <a:lnTo>
                  <a:pt x="2630" y="841"/>
                </a:lnTo>
                <a:lnTo>
                  <a:pt x="2632" y="843"/>
                </a:lnTo>
                <a:lnTo>
                  <a:pt x="2630" y="843"/>
                </a:lnTo>
                <a:lnTo>
                  <a:pt x="2630" y="843"/>
                </a:lnTo>
                <a:lnTo>
                  <a:pt x="2628" y="845"/>
                </a:lnTo>
                <a:lnTo>
                  <a:pt x="2625" y="847"/>
                </a:lnTo>
                <a:lnTo>
                  <a:pt x="2621" y="849"/>
                </a:lnTo>
                <a:lnTo>
                  <a:pt x="2617" y="849"/>
                </a:lnTo>
                <a:lnTo>
                  <a:pt x="2611" y="853"/>
                </a:lnTo>
                <a:lnTo>
                  <a:pt x="2609" y="853"/>
                </a:lnTo>
                <a:lnTo>
                  <a:pt x="2609" y="856"/>
                </a:lnTo>
                <a:lnTo>
                  <a:pt x="2609" y="856"/>
                </a:lnTo>
                <a:lnTo>
                  <a:pt x="2611" y="858"/>
                </a:lnTo>
                <a:lnTo>
                  <a:pt x="2615" y="858"/>
                </a:lnTo>
                <a:lnTo>
                  <a:pt x="2613" y="858"/>
                </a:lnTo>
                <a:lnTo>
                  <a:pt x="2609" y="858"/>
                </a:lnTo>
                <a:lnTo>
                  <a:pt x="2607" y="860"/>
                </a:lnTo>
                <a:lnTo>
                  <a:pt x="2604" y="860"/>
                </a:lnTo>
                <a:lnTo>
                  <a:pt x="2600" y="860"/>
                </a:lnTo>
                <a:lnTo>
                  <a:pt x="2596" y="860"/>
                </a:lnTo>
                <a:lnTo>
                  <a:pt x="2594" y="858"/>
                </a:lnTo>
                <a:lnTo>
                  <a:pt x="2592" y="858"/>
                </a:lnTo>
                <a:lnTo>
                  <a:pt x="2590" y="858"/>
                </a:lnTo>
                <a:lnTo>
                  <a:pt x="2590" y="856"/>
                </a:lnTo>
                <a:lnTo>
                  <a:pt x="2590" y="853"/>
                </a:lnTo>
                <a:lnTo>
                  <a:pt x="2590" y="853"/>
                </a:lnTo>
                <a:lnTo>
                  <a:pt x="2588" y="851"/>
                </a:lnTo>
                <a:lnTo>
                  <a:pt x="2586" y="853"/>
                </a:lnTo>
                <a:lnTo>
                  <a:pt x="2584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3"/>
                </a:lnTo>
                <a:lnTo>
                  <a:pt x="2581" y="856"/>
                </a:lnTo>
                <a:lnTo>
                  <a:pt x="2584" y="860"/>
                </a:lnTo>
                <a:lnTo>
                  <a:pt x="2586" y="862"/>
                </a:lnTo>
                <a:lnTo>
                  <a:pt x="2586" y="868"/>
                </a:lnTo>
                <a:lnTo>
                  <a:pt x="2586" y="870"/>
                </a:lnTo>
                <a:lnTo>
                  <a:pt x="2588" y="872"/>
                </a:lnTo>
                <a:lnTo>
                  <a:pt x="2588" y="872"/>
                </a:lnTo>
                <a:lnTo>
                  <a:pt x="2581" y="872"/>
                </a:lnTo>
                <a:lnTo>
                  <a:pt x="2581" y="872"/>
                </a:lnTo>
                <a:lnTo>
                  <a:pt x="2579" y="870"/>
                </a:lnTo>
                <a:lnTo>
                  <a:pt x="2579" y="872"/>
                </a:lnTo>
                <a:lnTo>
                  <a:pt x="2579" y="872"/>
                </a:lnTo>
                <a:lnTo>
                  <a:pt x="2577" y="872"/>
                </a:lnTo>
                <a:lnTo>
                  <a:pt x="2573" y="872"/>
                </a:lnTo>
                <a:lnTo>
                  <a:pt x="2569" y="874"/>
                </a:lnTo>
                <a:lnTo>
                  <a:pt x="2567" y="872"/>
                </a:lnTo>
                <a:lnTo>
                  <a:pt x="2565" y="870"/>
                </a:lnTo>
                <a:lnTo>
                  <a:pt x="2560" y="868"/>
                </a:lnTo>
                <a:lnTo>
                  <a:pt x="2558" y="868"/>
                </a:lnTo>
                <a:lnTo>
                  <a:pt x="2556" y="870"/>
                </a:lnTo>
                <a:lnTo>
                  <a:pt x="2554" y="870"/>
                </a:lnTo>
                <a:lnTo>
                  <a:pt x="2552" y="870"/>
                </a:lnTo>
                <a:lnTo>
                  <a:pt x="2548" y="870"/>
                </a:lnTo>
                <a:lnTo>
                  <a:pt x="2542" y="872"/>
                </a:lnTo>
                <a:lnTo>
                  <a:pt x="2540" y="874"/>
                </a:lnTo>
                <a:lnTo>
                  <a:pt x="2540" y="876"/>
                </a:lnTo>
                <a:lnTo>
                  <a:pt x="2540" y="876"/>
                </a:lnTo>
                <a:lnTo>
                  <a:pt x="2540" y="876"/>
                </a:lnTo>
                <a:lnTo>
                  <a:pt x="2542" y="876"/>
                </a:lnTo>
                <a:lnTo>
                  <a:pt x="2542" y="876"/>
                </a:lnTo>
                <a:lnTo>
                  <a:pt x="2544" y="876"/>
                </a:lnTo>
                <a:lnTo>
                  <a:pt x="2544" y="876"/>
                </a:lnTo>
                <a:lnTo>
                  <a:pt x="2546" y="876"/>
                </a:lnTo>
                <a:lnTo>
                  <a:pt x="2546" y="879"/>
                </a:lnTo>
                <a:lnTo>
                  <a:pt x="2544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79"/>
                </a:lnTo>
                <a:lnTo>
                  <a:pt x="2542" y="881"/>
                </a:lnTo>
                <a:lnTo>
                  <a:pt x="2544" y="881"/>
                </a:lnTo>
                <a:lnTo>
                  <a:pt x="2546" y="881"/>
                </a:lnTo>
                <a:lnTo>
                  <a:pt x="2544" y="881"/>
                </a:lnTo>
                <a:lnTo>
                  <a:pt x="2542" y="883"/>
                </a:lnTo>
                <a:lnTo>
                  <a:pt x="2542" y="883"/>
                </a:lnTo>
                <a:lnTo>
                  <a:pt x="2540" y="883"/>
                </a:lnTo>
                <a:lnTo>
                  <a:pt x="2544" y="885"/>
                </a:lnTo>
                <a:lnTo>
                  <a:pt x="2544" y="887"/>
                </a:lnTo>
                <a:lnTo>
                  <a:pt x="2546" y="887"/>
                </a:lnTo>
                <a:lnTo>
                  <a:pt x="2546" y="887"/>
                </a:lnTo>
                <a:lnTo>
                  <a:pt x="2548" y="887"/>
                </a:lnTo>
                <a:lnTo>
                  <a:pt x="2552" y="887"/>
                </a:lnTo>
                <a:lnTo>
                  <a:pt x="2556" y="889"/>
                </a:lnTo>
                <a:lnTo>
                  <a:pt x="2558" y="889"/>
                </a:lnTo>
                <a:lnTo>
                  <a:pt x="2558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0" y="889"/>
                </a:lnTo>
                <a:lnTo>
                  <a:pt x="2563" y="889"/>
                </a:lnTo>
                <a:lnTo>
                  <a:pt x="2563" y="891"/>
                </a:lnTo>
                <a:lnTo>
                  <a:pt x="2565" y="891"/>
                </a:lnTo>
                <a:lnTo>
                  <a:pt x="2567" y="891"/>
                </a:lnTo>
                <a:lnTo>
                  <a:pt x="2567" y="891"/>
                </a:lnTo>
                <a:lnTo>
                  <a:pt x="2569" y="891"/>
                </a:lnTo>
                <a:lnTo>
                  <a:pt x="2567" y="893"/>
                </a:lnTo>
                <a:lnTo>
                  <a:pt x="2567" y="893"/>
                </a:lnTo>
                <a:lnTo>
                  <a:pt x="2569" y="893"/>
                </a:lnTo>
                <a:lnTo>
                  <a:pt x="2571" y="893"/>
                </a:lnTo>
                <a:lnTo>
                  <a:pt x="2571" y="893"/>
                </a:lnTo>
                <a:lnTo>
                  <a:pt x="2573" y="893"/>
                </a:lnTo>
                <a:lnTo>
                  <a:pt x="2571" y="895"/>
                </a:lnTo>
                <a:lnTo>
                  <a:pt x="2571" y="895"/>
                </a:lnTo>
                <a:lnTo>
                  <a:pt x="2571" y="897"/>
                </a:lnTo>
                <a:lnTo>
                  <a:pt x="2573" y="897"/>
                </a:lnTo>
                <a:lnTo>
                  <a:pt x="2573" y="897"/>
                </a:lnTo>
                <a:lnTo>
                  <a:pt x="2579" y="897"/>
                </a:lnTo>
                <a:lnTo>
                  <a:pt x="2581" y="897"/>
                </a:lnTo>
                <a:lnTo>
                  <a:pt x="2581" y="897"/>
                </a:lnTo>
                <a:lnTo>
                  <a:pt x="2579" y="897"/>
                </a:lnTo>
                <a:lnTo>
                  <a:pt x="2579" y="897"/>
                </a:lnTo>
                <a:lnTo>
                  <a:pt x="2577" y="897"/>
                </a:lnTo>
                <a:lnTo>
                  <a:pt x="2577" y="897"/>
                </a:lnTo>
                <a:lnTo>
                  <a:pt x="2575" y="900"/>
                </a:lnTo>
                <a:lnTo>
                  <a:pt x="2577" y="900"/>
                </a:lnTo>
                <a:lnTo>
                  <a:pt x="2577" y="900"/>
                </a:lnTo>
                <a:lnTo>
                  <a:pt x="2579" y="902"/>
                </a:lnTo>
                <a:lnTo>
                  <a:pt x="2577" y="904"/>
                </a:lnTo>
                <a:lnTo>
                  <a:pt x="2577" y="904"/>
                </a:lnTo>
                <a:lnTo>
                  <a:pt x="2577" y="906"/>
                </a:lnTo>
                <a:lnTo>
                  <a:pt x="2579" y="908"/>
                </a:lnTo>
                <a:lnTo>
                  <a:pt x="2581" y="910"/>
                </a:lnTo>
                <a:lnTo>
                  <a:pt x="2588" y="914"/>
                </a:lnTo>
                <a:lnTo>
                  <a:pt x="2588" y="914"/>
                </a:lnTo>
                <a:lnTo>
                  <a:pt x="2590" y="914"/>
                </a:lnTo>
                <a:lnTo>
                  <a:pt x="2592" y="914"/>
                </a:lnTo>
                <a:lnTo>
                  <a:pt x="2592" y="916"/>
                </a:lnTo>
                <a:lnTo>
                  <a:pt x="2592" y="916"/>
                </a:lnTo>
                <a:lnTo>
                  <a:pt x="2592" y="921"/>
                </a:lnTo>
                <a:lnTo>
                  <a:pt x="2592" y="923"/>
                </a:lnTo>
                <a:lnTo>
                  <a:pt x="2592" y="925"/>
                </a:lnTo>
                <a:lnTo>
                  <a:pt x="2592" y="925"/>
                </a:lnTo>
                <a:lnTo>
                  <a:pt x="2592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0" y="925"/>
                </a:lnTo>
                <a:lnTo>
                  <a:pt x="2594" y="929"/>
                </a:lnTo>
                <a:lnTo>
                  <a:pt x="2596" y="929"/>
                </a:lnTo>
                <a:lnTo>
                  <a:pt x="2596" y="931"/>
                </a:lnTo>
                <a:lnTo>
                  <a:pt x="2598" y="937"/>
                </a:lnTo>
                <a:lnTo>
                  <a:pt x="2600" y="937"/>
                </a:lnTo>
                <a:lnTo>
                  <a:pt x="2600" y="937"/>
                </a:lnTo>
                <a:lnTo>
                  <a:pt x="2598" y="937"/>
                </a:lnTo>
                <a:lnTo>
                  <a:pt x="2598" y="937"/>
                </a:lnTo>
                <a:lnTo>
                  <a:pt x="2596" y="933"/>
                </a:lnTo>
                <a:lnTo>
                  <a:pt x="2596" y="931"/>
                </a:lnTo>
                <a:lnTo>
                  <a:pt x="2594" y="929"/>
                </a:lnTo>
                <a:lnTo>
                  <a:pt x="2592" y="929"/>
                </a:lnTo>
                <a:lnTo>
                  <a:pt x="2592" y="931"/>
                </a:lnTo>
                <a:lnTo>
                  <a:pt x="2590" y="935"/>
                </a:lnTo>
                <a:lnTo>
                  <a:pt x="2590" y="944"/>
                </a:lnTo>
                <a:lnTo>
                  <a:pt x="2590" y="944"/>
                </a:lnTo>
                <a:lnTo>
                  <a:pt x="2590" y="944"/>
                </a:lnTo>
                <a:lnTo>
                  <a:pt x="2592" y="941"/>
                </a:lnTo>
                <a:lnTo>
                  <a:pt x="2592" y="944"/>
                </a:lnTo>
                <a:lnTo>
                  <a:pt x="2590" y="944"/>
                </a:lnTo>
                <a:lnTo>
                  <a:pt x="2590" y="946"/>
                </a:lnTo>
                <a:lnTo>
                  <a:pt x="2588" y="956"/>
                </a:lnTo>
                <a:lnTo>
                  <a:pt x="2586" y="962"/>
                </a:lnTo>
                <a:lnTo>
                  <a:pt x="2584" y="965"/>
                </a:lnTo>
                <a:lnTo>
                  <a:pt x="2581" y="967"/>
                </a:lnTo>
                <a:lnTo>
                  <a:pt x="2581" y="967"/>
                </a:lnTo>
                <a:lnTo>
                  <a:pt x="2579" y="967"/>
                </a:lnTo>
                <a:lnTo>
                  <a:pt x="2575" y="967"/>
                </a:lnTo>
                <a:lnTo>
                  <a:pt x="2573" y="967"/>
                </a:lnTo>
                <a:lnTo>
                  <a:pt x="2571" y="967"/>
                </a:lnTo>
                <a:lnTo>
                  <a:pt x="2567" y="965"/>
                </a:lnTo>
                <a:lnTo>
                  <a:pt x="2565" y="965"/>
                </a:lnTo>
                <a:lnTo>
                  <a:pt x="2563" y="967"/>
                </a:lnTo>
                <a:lnTo>
                  <a:pt x="2558" y="965"/>
                </a:lnTo>
                <a:lnTo>
                  <a:pt x="2556" y="965"/>
                </a:lnTo>
                <a:lnTo>
                  <a:pt x="2556" y="965"/>
                </a:lnTo>
                <a:lnTo>
                  <a:pt x="2552" y="965"/>
                </a:lnTo>
                <a:lnTo>
                  <a:pt x="2552" y="965"/>
                </a:lnTo>
                <a:lnTo>
                  <a:pt x="2550" y="965"/>
                </a:lnTo>
                <a:lnTo>
                  <a:pt x="2546" y="967"/>
                </a:lnTo>
                <a:lnTo>
                  <a:pt x="2542" y="967"/>
                </a:lnTo>
                <a:lnTo>
                  <a:pt x="2533" y="965"/>
                </a:lnTo>
                <a:lnTo>
                  <a:pt x="2531" y="962"/>
                </a:lnTo>
                <a:lnTo>
                  <a:pt x="2525" y="962"/>
                </a:lnTo>
                <a:lnTo>
                  <a:pt x="2523" y="962"/>
                </a:lnTo>
                <a:lnTo>
                  <a:pt x="2521" y="962"/>
                </a:lnTo>
                <a:lnTo>
                  <a:pt x="2519" y="962"/>
                </a:lnTo>
                <a:lnTo>
                  <a:pt x="2514" y="962"/>
                </a:lnTo>
                <a:lnTo>
                  <a:pt x="2512" y="962"/>
                </a:lnTo>
                <a:lnTo>
                  <a:pt x="2508" y="962"/>
                </a:lnTo>
                <a:lnTo>
                  <a:pt x="2506" y="962"/>
                </a:lnTo>
                <a:lnTo>
                  <a:pt x="2502" y="962"/>
                </a:lnTo>
                <a:lnTo>
                  <a:pt x="2500" y="960"/>
                </a:lnTo>
                <a:lnTo>
                  <a:pt x="2500" y="960"/>
                </a:lnTo>
                <a:lnTo>
                  <a:pt x="2498" y="960"/>
                </a:lnTo>
                <a:lnTo>
                  <a:pt x="2496" y="960"/>
                </a:lnTo>
                <a:lnTo>
                  <a:pt x="2493" y="960"/>
                </a:lnTo>
                <a:lnTo>
                  <a:pt x="2491" y="960"/>
                </a:lnTo>
                <a:lnTo>
                  <a:pt x="2489" y="962"/>
                </a:lnTo>
                <a:lnTo>
                  <a:pt x="2487" y="962"/>
                </a:lnTo>
                <a:lnTo>
                  <a:pt x="2487" y="965"/>
                </a:lnTo>
                <a:lnTo>
                  <a:pt x="2487" y="965"/>
                </a:lnTo>
                <a:lnTo>
                  <a:pt x="2489" y="965"/>
                </a:lnTo>
                <a:lnTo>
                  <a:pt x="2487" y="967"/>
                </a:lnTo>
                <a:lnTo>
                  <a:pt x="2485" y="967"/>
                </a:lnTo>
                <a:lnTo>
                  <a:pt x="2485" y="967"/>
                </a:lnTo>
                <a:lnTo>
                  <a:pt x="2483" y="967"/>
                </a:lnTo>
                <a:lnTo>
                  <a:pt x="2479" y="967"/>
                </a:lnTo>
                <a:lnTo>
                  <a:pt x="2477" y="969"/>
                </a:lnTo>
                <a:lnTo>
                  <a:pt x="2477" y="969"/>
                </a:lnTo>
                <a:lnTo>
                  <a:pt x="2475" y="971"/>
                </a:lnTo>
                <a:lnTo>
                  <a:pt x="2475" y="973"/>
                </a:lnTo>
                <a:lnTo>
                  <a:pt x="2475" y="973"/>
                </a:lnTo>
                <a:lnTo>
                  <a:pt x="2475" y="975"/>
                </a:lnTo>
                <a:lnTo>
                  <a:pt x="2475" y="975"/>
                </a:lnTo>
                <a:lnTo>
                  <a:pt x="2477" y="977"/>
                </a:lnTo>
                <a:lnTo>
                  <a:pt x="2479" y="977"/>
                </a:lnTo>
                <a:lnTo>
                  <a:pt x="2479" y="977"/>
                </a:lnTo>
                <a:lnTo>
                  <a:pt x="2477" y="979"/>
                </a:lnTo>
                <a:lnTo>
                  <a:pt x="2477" y="979"/>
                </a:lnTo>
                <a:lnTo>
                  <a:pt x="2477" y="981"/>
                </a:lnTo>
                <a:lnTo>
                  <a:pt x="2481" y="979"/>
                </a:lnTo>
                <a:lnTo>
                  <a:pt x="2481" y="979"/>
                </a:lnTo>
                <a:lnTo>
                  <a:pt x="2481" y="981"/>
                </a:lnTo>
                <a:lnTo>
                  <a:pt x="2481" y="981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3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6"/>
                </a:lnTo>
                <a:lnTo>
                  <a:pt x="2481" y="988"/>
                </a:lnTo>
                <a:lnTo>
                  <a:pt x="2479" y="988"/>
                </a:lnTo>
                <a:lnTo>
                  <a:pt x="2479" y="992"/>
                </a:lnTo>
                <a:lnTo>
                  <a:pt x="2479" y="992"/>
                </a:lnTo>
                <a:lnTo>
                  <a:pt x="2481" y="992"/>
                </a:lnTo>
                <a:lnTo>
                  <a:pt x="2479" y="994"/>
                </a:lnTo>
                <a:lnTo>
                  <a:pt x="2479" y="994"/>
                </a:lnTo>
                <a:lnTo>
                  <a:pt x="2479" y="996"/>
                </a:lnTo>
                <a:lnTo>
                  <a:pt x="2481" y="996"/>
                </a:lnTo>
                <a:lnTo>
                  <a:pt x="2481" y="996"/>
                </a:lnTo>
                <a:lnTo>
                  <a:pt x="2481" y="998"/>
                </a:lnTo>
                <a:lnTo>
                  <a:pt x="2481" y="1002"/>
                </a:lnTo>
                <a:lnTo>
                  <a:pt x="2483" y="1004"/>
                </a:lnTo>
                <a:lnTo>
                  <a:pt x="2483" y="1006"/>
                </a:lnTo>
                <a:lnTo>
                  <a:pt x="2483" y="1006"/>
                </a:lnTo>
                <a:lnTo>
                  <a:pt x="2483" y="1009"/>
                </a:lnTo>
                <a:lnTo>
                  <a:pt x="2481" y="1013"/>
                </a:lnTo>
                <a:lnTo>
                  <a:pt x="2481" y="1013"/>
                </a:lnTo>
                <a:lnTo>
                  <a:pt x="2481" y="1015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1"/>
                </a:lnTo>
                <a:lnTo>
                  <a:pt x="2479" y="1023"/>
                </a:lnTo>
                <a:lnTo>
                  <a:pt x="2477" y="1027"/>
                </a:lnTo>
                <a:lnTo>
                  <a:pt x="2475" y="1032"/>
                </a:lnTo>
                <a:lnTo>
                  <a:pt x="2475" y="1034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6"/>
                </a:lnTo>
                <a:lnTo>
                  <a:pt x="2472" y="1038"/>
                </a:lnTo>
                <a:lnTo>
                  <a:pt x="2470" y="1040"/>
                </a:lnTo>
                <a:lnTo>
                  <a:pt x="2470" y="1042"/>
                </a:lnTo>
                <a:lnTo>
                  <a:pt x="2470" y="1044"/>
                </a:lnTo>
                <a:lnTo>
                  <a:pt x="2470" y="1044"/>
                </a:lnTo>
                <a:lnTo>
                  <a:pt x="2470" y="1046"/>
                </a:lnTo>
                <a:lnTo>
                  <a:pt x="2470" y="1046"/>
                </a:lnTo>
                <a:lnTo>
                  <a:pt x="2472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7" y="1044"/>
                </a:lnTo>
                <a:lnTo>
                  <a:pt x="2479" y="1042"/>
                </a:lnTo>
                <a:lnTo>
                  <a:pt x="2479" y="1040"/>
                </a:lnTo>
                <a:lnTo>
                  <a:pt x="2481" y="1040"/>
                </a:lnTo>
                <a:lnTo>
                  <a:pt x="2479" y="1042"/>
                </a:lnTo>
                <a:lnTo>
                  <a:pt x="2477" y="1042"/>
                </a:lnTo>
                <a:lnTo>
                  <a:pt x="2477" y="1044"/>
                </a:lnTo>
                <a:lnTo>
                  <a:pt x="2477" y="1046"/>
                </a:lnTo>
                <a:lnTo>
                  <a:pt x="2477" y="1046"/>
                </a:lnTo>
                <a:lnTo>
                  <a:pt x="2475" y="1046"/>
                </a:lnTo>
                <a:lnTo>
                  <a:pt x="2475" y="1046"/>
                </a:lnTo>
                <a:lnTo>
                  <a:pt x="2475" y="1048"/>
                </a:lnTo>
                <a:lnTo>
                  <a:pt x="2475" y="1050"/>
                </a:lnTo>
                <a:lnTo>
                  <a:pt x="2475" y="1050"/>
                </a:lnTo>
                <a:lnTo>
                  <a:pt x="2477" y="1050"/>
                </a:lnTo>
                <a:lnTo>
                  <a:pt x="2479" y="1050"/>
                </a:lnTo>
                <a:lnTo>
                  <a:pt x="2479" y="1050"/>
                </a:lnTo>
                <a:lnTo>
                  <a:pt x="2481" y="1050"/>
                </a:lnTo>
                <a:lnTo>
                  <a:pt x="2481" y="1050"/>
                </a:lnTo>
                <a:lnTo>
                  <a:pt x="2483" y="1050"/>
                </a:lnTo>
                <a:lnTo>
                  <a:pt x="2479" y="1050"/>
                </a:lnTo>
                <a:lnTo>
                  <a:pt x="2481" y="1053"/>
                </a:lnTo>
                <a:lnTo>
                  <a:pt x="2481" y="1055"/>
                </a:lnTo>
                <a:lnTo>
                  <a:pt x="2479" y="1059"/>
                </a:lnTo>
                <a:lnTo>
                  <a:pt x="2481" y="1061"/>
                </a:lnTo>
                <a:lnTo>
                  <a:pt x="2481" y="1063"/>
                </a:lnTo>
                <a:lnTo>
                  <a:pt x="2481" y="1065"/>
                </a:lnTo>
                <a:lnTo>
                  <a:pt x="2481" y="1067"/>
                </a:lnTo>
                <a:lnTo>
                  <a:pt x="2479" y="1071"/>
                </a:lnTo>
                <a:lnTo>
                  <a:pt x="2477" y="1074"/>
                </a:lnTo>
                <a:lnTo>
                  <a:pt x="2479" y="1074"/>
                </a:lnTo>
                <a:lnTo>
                  <a:pt x="2479" y="1074"/>
                </a:lnTo>
                <a:lnTo>
                  <a:pt x="2481" y="1074"/>
                </a:lnTo>
                <a:lnTo>
                  <a:pt x="2483" y="1074"/>
                </a:lnTo>
                <a:lnTo>
                  <a:pt x="2485" y="1074"/>
                </a:lnTo>
                <a:lnTo>
                  <a:pt x="2489" y="1074"/>
                </a:lnTo>
                <a:lnTo>
                  <a:pt x="2493" y="1076"/>
                </a:lnTo>
                <a:lnTo>
                  <a:pt x="2493" y="1076"/>
                </a:lnTo>
                <a:lnTo>
                  <a:pt x="2500" y="1071"/>
                </a:lnTo>
                <a:lnTo>
                  <a:pt x="2500" y="1071"/>
                </a:lnTo>
                <a:lnTo>
                  <a:pt x="2504" y="1071"/>
                </a:lnTo>
                <a:lnTo>
                  <a:pt x="2506" y="1071"/>
                </a:lnTo>
                <a:lnTo>
                  <a:pt x="2508" y="1071"/>
                </a:lnTo>
                <a:lnTo>
                  <a:pt x="2508" y="1069"/>
                </a:lnTo>
                <a:lnTo>
                  <a:pt x="2508" y="1071"/>
                </a:lnTo>
                <a:lnTo>
                  <a:pt x="2508" y="1071"/>
                </a:lnTo>
                <a:lnTo>
                  <a:pt x="2514" y="1076"/>
                </a:lnTo>
                <a:lnTo>
                  <a:pt x="2514" y="1078"/>
                </a:lnTo>
                <a:lnTo>
                  <a:pt x="2516" y="1076"/>
                </a:lnTo>
                <a:lnTo>
                  <a:pt x="2519" y="1076"/>
                </a:lnTo>
                <a:lnTo>
                  <a:pt x="2516" y="1076"/>
                </a:lnTo>
                <a:lnTo>
                  <a:pt x="2516" y="1078"/>
                </a:lnTo>
                <a:lnTo>
                  <a:pt x="2514" y="1080"/>
                </a:lnTo>
                <a:lnTo>
                  <a:pt x="2514" y="1080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2"/>
                </a:lnTo>
                <a:lnTo>
                  <a:pt x="2516" y="1084"/>
                </a:lnTo>
                <a:lnTo>
                  <a:pt x="2519" y="1086"/>
                </a:lnTo>
                <a:lnTo>
                  <a:pt x="2521" y="1088"/>
                </a:lnTo>
                <a:lnTo>
                  <a:pt x="2521" y="1088"/>
                </a:lnTo>
                <a:lnTo>
                  <a:pt x="2523" y="1090"/>
                </a:lnTo>
                <a:lnTo>
                  <a:pt x="2527" y="1090"/>
                </a:lnTo>
                <a:lnTo>
                  <a:pt x="2527" y="1090"/>
                </a:lnTo>
                <a:lnTo>
                  <a:pt x="2529" y="1090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29" y="1088"/>
                </a:lnTo>
                <a:lnTo>
                  <a:pt x="2531" y="1088"/>
                </a:lnTo>
                <a:lnTo>
                  <a:pt x="2531" y="1084"/>
                </a:lnTo>
                <a:lnTo>
                  <a:pt x="2533" y="1084"/>
                </a:lnTo>
                <a:lnTo>
                  <a:pt x="2535" y="1082"/>
                </a:lnTo>
                <a:lnTo>
                  <a:pt x="2540" y="1082"/>
                </a:lnTo>
                <a:lnTo>
                  <a:pt x="2542" y="1080"/>
                </a:lnTo>
                <a:lnTo>
                  <a:pt x="2544" y="1080"/>
                </a:lnTo>
                <a:lnTo>
                  <a:pt x="2544" y="1080"/>
                </a:lnTo>
                <a:lnTo>
                  <a:pt x="2552" y="1078"/>
                </a:lnTo>
                <a:lnTo>
                  <a:pt x="2556" y="1080"/>
                </a:lnTo>
                <a:lnTo>
                  <a:pt x="2558" y="1080"/>
                </a:lnTo>
                <a:lnTo>
                  <a:pt x="2560" y="1078"/>
                </a:lnTo>
                <a:lnTo>
                  <a:pt x="2563" y="1078"/>
                </a:lnTo>
                <a:lnTo>
                  <a:pt x="2565" y="1080"/>
                </a:lnTo>
                <a:lnTo>
                  <a:pt x="2567" y="1080"/>
                </a:lnTo>
                <a:lnTo>
                  <a:pt x="2569" y="1080"/>
                </a:lnTo>
                <a:lnTo>
                  <a:pt x="2571" y="1078"/>
                </a:lnTo>
                <a:lnTo>
                  <a:pt x="2573" y="1078"/>
                </a:lnTo>
                <a:lnTo>
                  <a:pt x="2575" y="1078"/>
                </a:lnTo>
                <a:lnTo>
                  <a:pt x="2575" y="1080"/>
                </a:lnTo>
                <a:lnTo>
                  <a:pt x="2577" y="1078"/>
                </a:lnTo>
                <a:lnTo>
                  <a:pt x="2579" y="1076"/>
                </a:lnTo>
                <a:lnTo>
                  <a:pt x="2581" y="1071"/>
                </a:lnTo>
                <a:lnTo>
                  <a:pt x="2584" y="1067"/>
                </a:lnTo>
                <a:lnTo>
                  <a:pt x="2588" y="1065"/>
                </a:lnTo>
                <a:lnTo>
                  <a:pt x="2594" y="1065"/>
                </a:lnTo>
                <a:lnTo>
                  <a:pt x="2596" y="1065"/>
                </a:lnTo>
                <a:lnTo>
                  <a:pt x="2596" y="1065"/>
                </a:lnTo>
                <a:lnTo>
                  <a:pt x="2598" y="1065"/>
                </a:lnTo>
                <a:lnTo>
                  <a:pt x="2596" y="1063"/>
                </a:lnTo>
                <a:lnTo>
                  <a:pt x="2596" y="1061"/>
                </a:lnTo>
                <a:lnTo>
                  <a:pt x="2596" y="1061"/>
                </a:lnTo>
                <a:lnTo>
                  <a:pt x="2596" y="1061"/>
                </a:lnTo>
                <a:lnTo>
                  <a:pt x="2598" y="1059"/>
                </a:lnTo>
                <a:lnTo>
                  <a:pt x="2598" y="1055"/>
                </a:lnTo>
                <a:lnTo>
                  <a:pt x="2600" y="1055"/>
                </a:lnTo>
                <a:lnTo>
                  <a:pt x="2600" y="1053"/>
                </a:lnTo>
                <a:lnTo>
                  <a:pt x="2602" y="1050"/>
                </a:lnTo>
                <a:lnTo>
                  <a:pt x="2607" y="1048"/>
                </a:lnTo>
                <a:lnTo>
                  <a:pt x="2609" y="1046"/>
                </a:lnTo>
                <a:lnTo>
                  <a:pt x="2611" y="1046"/>
                </a:lnTo>
                <a:lnTo>
                  <a:pt x="2611" y="1044"/>
                </a:lnTo>
                <a:lnTo>
                  <a:pt x="2607" y="1044"/>
                </a:lnTo>
                <a:lnTo>
                  <a:pt x="2607" y="1042"/>
                </a:lnTo>
                <a:lnTo>
                  <a:pt x="2604" y="1040"/>
                </a:lnTo>
                <a:lnTo>
                  <a:pt x="2602" y="1034"/>
                </a:lnTo>
                <a:lnTo>
                  <a:pt x="2602" y="1034"/>
                </a:lnTo>
                <a:lnTo>
                  <a:pt x="2607" y="1027"/>
                </a:lnTo>
                <a:lnTo>
                  <a:pt x="2609" y="1025"/>
                </a:lnTo>
                <a:lnTo>
                  <a:pt x="2611" y="1023"/>
                </a:lnTo>
                <a:lnTo>
                  <a:pt x="2613" y="1019"/>
                </a:lnTo>
                <a:lnTo>
                  <a:pt x="2617" y="1015"/>
                </a:lnTo>
                <a:lnTo>
                  <a:pt x="2617" y="1015"/>
                </a:lnTo>
                <a:lnTo>
                  <a:pt x="2617" y="1015"/>
                </a:lnTo>
                <a:lnTo>
                  <a:pt x="2619" y="1015"/>
                </a:lnTo>
                <a:lnTo>
                  <a:pt x="2619" y="1013"/>
                </a:lnTo>
                <a:lnTo>
                  <a:pt x="2621" y="1013"/>
                </a:lnTo>
                <a:lnTo>
                  <a:pt x="2619" y="1011"/>
                </a:lnTo>
                <a:lnTo>
                  <a:pt x="2617" y="1011"/>
                </a:lnTo>
                <a:lnTo>
                  <a:pt x="2619" y="1009"/>
                </a:lnTo>
                <a:lnTo>
                  <a:pt x="2623" y="1006"/>
                </a:lnTo>
                <a:lnTo>
                  <a:pt x="2625" y="1006"/>
                </a:lnTo>
                <a:lnTo>
                  <a:pt x="2630" y="1004"/>
                </a:lnTo>
                <a:lnTo>
                  <a:pt x="2638" y="1002"/>
                </a:lnTo>
                <a:lnTo>
                  <a:pt x="2638" y="1002"/>
                </a:lnTo>
                <a:lnTo>
                  <a:pt x="2642" y="1000"/>
                </a:lnTo>
                <a:lnTo>
                  <a:pt x="2651" y="994"/>
                </a:lnTo>
                <a:lnTo>
                  <a:pt x="2653" y="992"/>
                </a:lnTo>
                <a:lnTo>
                  <a:pt x="2655" y="992"/>
                </a:lnTo>
                <a:lnTo>
                  <a:pt x="2655" y="990"/>
                </a:lnTo>
                <a:lnTo>
                  <a:pt x="2655" y="988"/>
                </a:lnTo>
                <a:lnTo>
                  <a:pt x="2655" y="988"/>
                </a:lnTo>
                <a:lnTo>
                  <a:pt x="2653" y="988"/>
                </a:lnTo>
                <a:lnTo>
                  <a:pt x="2653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6"/>
                </a:lnTo>
                <a:lnTo>
                  <a:pt x="2655" y="983"/>
                </a:lnTo>
                <a:lnTo>
                  <a:pt x="2655" y="983"/>
                </a:lnTo>
                <a:lnTo>
                  <a:pt x="2655" y="983"/>
                </a:lnTo>
                <a:lnTo>
                  <a:pt x="2653" y="979"/>
                </a:lnTo>
                <a:lnTo>
                  <a:pt x="2653" y="975"/>
                </a:lnTo>
                <a:lnTo>
                  <a:pt x="2653" y="975"/>
                </a:lnTo>
                <a:lnTo>
                  <a:pt x="2653" y="971"/>
                </a:lnTo>
                <a:lnTo>
                  <a:pt x="2655" y="969"/>
                </a:lnTo>
                <a:lnTo>
                  <a:pt x="2663" y="965"/>
                </a:lnTo>
                <a:lnTo>
                  <a:pt x="2663" y="965"/>
                </a:lnTo>
                <a:lnTo>
                  <a:pt x="2665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2"/>
                </a:lnTo>
                <a:lnTo>
                  <a:pt x="2667" y="965"/>
                </a:lnTo>
                <a:lnTo>
                  <a:pt x="2669" y="965"/>
                </a:lnTo>
                <a:lnTo>
                  <a:pt x="2672" y="965"/>
                </a:lnTo>
                <a:lnTo>
                  <a:pt x="2672" y="965"/>
                </a:lnTo>
                <a:lnTo>
                  <a:pt x="2676" y="967"/>
                </a:lnTo>
                <a:lnTo>
                  <a:pt x="2676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78" y="967"/>
                </a:lnTo>
                <a:lnTo>
                  <a:pt x="2680" y="967"/>
                </a:lnTo>
                <a:lnTo>
                  <a:pt x="2680" y="967"/>
                </a:lnTo>
                <a:lnTo>
                  <a:pt x="2682" y="965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2" y="967"/>
                </a:lnTo>
                <a:lnTo>
                  <a:pt x="2684" y="967"/>
                </a:lnTo>
                <a:lnTo>
                  <a:pt x="2686" y="969"/>
                </a:lnTo>
                <a:lnTo>
                  <a:pt x="2690" y="971"/>
                </a:lnTo>
                <a:lnTo>
                  <a:pt x="2692" y="971"/>
                </a:lnTo>
                <a:lnTo>
                  <a:pt x="2695" y="971"/>
                </a:lnTo>
                <a:lnTo>
                  <a:pt x="2697" y="971"/>
                </a:lnTo>
                <a:lnTo>
                  <a:pt x="2699" y="971"/>
                </a:lnTo>
                <a:lnTo>
                  <a:pt x="2701" y="971"/>
                </a:lnTo>
                <a:lnTo>
                  <a:pt x="2703" y="969"/>
                </a:lnTo>
                <a:lnTo>
                  <a:pt x="2705" y="969"/>
                </a:lnTo>
                <a:lnTo>
                  <a:pt x="2705" y="967"/>
                </a:lnTo>
                <a:lnTo>
                  <a:pt x="2705" y="967"/>
                </a:lnTo>
                <a:lnTo>
                  <a:pt x="2707" y="965"/>
                </a:lnTo>
                <a:lnTo>
                  <a:pt x="2711" y="962"/>
                </a:lnTo>
                <a:lnTo>
                  <a:pt x="2713" y="960"/>
                </a:lnTo>
                <a:lnTo>
                  <a:pt x="2716" y="960"/>
                </a:lnTo>
                <a:lnTo>
                  <a:pt x="2720" y="958"/>
                </a:lnTo>
                <a:lnTo>
                  <a:pt x="2724" y="958"/>
                </a:lnTo>
                <a:lnTo>
                  <a:pt x="2724" y="956"/>
                </a:lnTo>
                <a:lnTo>
                  <a:pt x="2728" y="954"/>
                </a:lnTo>
                <a:lnTo>
                  <a:pt x="2732" y="950"/>
                </a:lnTo>
                <a:lnTo>
                  <a:pt x="2734" y="948"/>
                </a:lnTo>
                <a:lnTo>
                  <a:pt x="2736" y="948"/>
                </a:lnTo>
                <a:lnTo>
                  <a:pt x="2741" y="950"/>
                </a:lnTo>
                <a:lnTo>
                  <a:pt x="2743" y="950"/>
                </a:lnTo>
                <a:lnTo>
                  <a:pt x="2749" y="954"/>
                </a:lnTo>
                <a:lnTo>
                  <a:pt x="2753" y="956"/>
                </a:lnTo>
                <a:lnTo>
                  <a:pt x="2755" y="956"/>
                </a:lnTo>
                <a:lnTo>
                  <a:pt x="2755" y="958"/>
                </a:lnTo>
                <a:lnTo>
                  <a:pt x="2757" y="965"/>
                </a:lnTo>
                <a:lnTo>
                  <a:pt x="2760" y="967"/>
                </a:lnTo>
                <a:lnTo>
                  <a:pt x="2760" y="969"/>
                </a:lnTo>
                <a:lnTo>
                  <a:pt x="2760" y="971"/>
                </a:lnTo>
                <a:lnTo>
                  <a:pt x="2760" y="973"/>
                </a:lnTo>
                <a:lnTo>
                  <a:pt x="2760" y="973"/>
                </a:lnTo>
                <a:lnTo>
                  <a:pt x="2762" y="973"/>
                </a:lnTo>
                <a:lnTo>
                  <a:pt x="2762" y="973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5"/>
                </a:lnTo>
                <a:lnTo>
                  <a:pt x="2764" y="977"/>
                </a:lnTo>
                <a:lnTo>
                  <a:pt x="2766" y="977"/>
                </a:lnTo>
                <a:lnTo>
                  <a:pt x="2770" y="981"/>
                </a:lnTo>
                <a:lnTo>
                  <a:pt x="2770" y="983"/>
                </a:lnTo>
                <a:lnTo>
                  <a:pt x="2770" y="983"/>
                </a:lnTo>
                <a:lnTo>
                  <a:pt x="2768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0" y="983"/>
                </a:lnTo>
                <a:lnTo>
                  <a:pt x="2772" y="983"/>
                </a:lnTo>
                <a:lnTo>
                  <a:pt x="2774" y="983"/>
                </a:lnTo>
                <a:lnTo>
                  <a:pt x="2776" y="986"/>
                </a:lnTo>
                <a:lnTo>
                  <a:pt x="2778" y="990"/>
                </a:lnTo>
                <a:lnTo>
                  <a:pt x="2783" y="992"/>
                </a:lnTo>
                <a:lnTo>
                  <a:pt x="2785" y="994"/>
                </a:lnTo>
                <a:lnTo>
                  <a:pt x="2791" y="1000"/>
                </a:lnTo>
                <a:lnTo>
                  <a:pt x="2793" y="1000"/>
                </a:lnTo>
                <a:lnTo>
                  <a:pt x="2797" y="1002"/>
                </a:lnTo>
                <a:lnTo>
                  <a:pt x="2797" y="1002"/>
                </a:lnTo>
                <a:lnTo>
                  <a:pt x="2797" y="1004"/>
                </a:lnTo>
                <a:lnTo>
                  <a:pt x="2799" y="1002"/>
                </a:lnTo>
                <a:lnTo>
                  <a:pt x="2799" y="1002"/>
                </a:lnTo>
                <a:lnTo>
                  <a:pt x="2801" y="1002"/>
                </a:lnTo>
                <a:lnTo>
                  <a:pt x="2804" y="1004"/>
                </a:lnTo>
                <a:lnTo>
                  <a:pt x="2806" y="1002"/>
                </a:lnTo>
                <a:lnTo>
                  <a:pt x="2808" y="1004"/>
                </a:lnTo>
                <a:lnTo>
                  <a:pt x="2808" y="1004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2" y="1011"/>
                </a:lnTo>
                <a:lnTo>
                  <a:pt x="2814" y="1011"/>
                </a:lnTo>
                <a:lnTo>
                  <a:pt x="2816" y="1011"/>
                </a:lnTo>
                <a:lnTo>
                  <a:pt x="2818" y="1013"/>
                </a:lnTo>
                <a:lnTo>
                  <a:pt x="2816" y="1015"/>
                </a:lnTo>
                <a:lnTo>
                  <a:pt x="2816" y="1015"/>
                </a:lnTo>
                <a:lnTo>
                  <a:pt x="2818" y="1015"/>
                </a:lnTo>
                <a:lnTo>
                  <a:pt x="2818" y="1015"/>
                </a:lnTo>
                <a:lnTo>
                  <a:pt x="2820" y="1013"/>
                </a:lnTo>
                <a:lnTo>
                  <a:pt x="2822" y="1013"/>
                </a:lnTo>
                <a:lnTo>
                  <a:pt x="2822" y="1015"/>
                </a:lnTo>
                <a:lnTo>
                  <a:pt x="2824" y="1015"/>
                </a:lnTo>
                <a:lnTo>
                  <a:pt x="2824" y="1017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19"/>
                </a:lnTo>
                <a:lnTo>
                  <a:pt x="2824" y="1021"/>
                </a:lnTo>
                <a:lnTo>
                  <a:pt x="2829" y="1023"/>
                </a:lnTo>
                <a:lnTo>
                  <a:pt x="2831" y="1023"/>
                </a:lnTo>
                <a:lnTo>
                  <a:pt x="2833" y="1023"/>
                </a:lnTo>
                <a:lnTo>
                  <a:pt x="2835" y="1025"/>
                </a:lnTo>
                <a:lnTo>
                  <a:pt x="2837" y="1027"/>
                </a:lnTo>
                <a:lnTo>
                  <a:pt x="2837" y="1032"/>
                </a:lnTo>
                <a:lnTo>
                  <a:pt x="2839" y="1036"/>
                </a:lnTo>
                <a:lnTo>
                  <a:pt x="2841" y="1040"/>
                </a:lnTo>
                <a:lnTo>
                  <a:pt x="2841" y="1040"/>
                </a:lnTo>
                <a:lnTo>
                  <a:pt x="2843" y="1042"/>
                </a:lnTo>
                <a:lnTo>
                  <a:pt x="2843" y="1046"/>
                </a:lnTo>
                <a:lnTo>
                  <a:pt x="2841" y="1046"/>
                </a:lnTo>
                <a:lnTo>
                  <a:pt x="2839" y="1046"/>
                </a:lnTo>
                <a:lnTo>
                  <a:pt x="2839" y="1046"/>
                </a:lnTo>
                <a:lnTo>
                  <a:pt x="2837" y="1048"/>
                </a:lnTo>
                <a:lnTo>
                  <a:pt x="2839" y="1050"/>
                </a:lnTo>
                <a:lnTo>
                  <a:pt x="2837" y="1053"/>
                </a:lnTo>
                <a:lnTo>
                  <a:pt x="2835" y="1055"/>
                </a:lnTo>
                <a:lnTo>
                  <a:pt x="2835" y="1055"/>
                </a:lnTo>
                <a:lnTo>
                  <a:pt x="2835" y="1057"/>
                </a:lnTo>
                <a:lnTo>
                  <a:pt x="2835" y="1059"/>
                </a:lnTo>
                <a:lnTo>
                  <a:pt x="2841" y="1059"/>
                </a:lnTo>
                <a:lnTo>
                  <a:pt x="2841" y="1057"/>
                </a:lnTo>
                <a:lnTo>
                  <a:pt x="2841" y="1057"/>
                </a:lnTo>
                <a:lnTo>
                  <a:pt x="2843" y="1055"/>
                </a:lnTo>
                <a:lnTo>
                  <a:pt x="2848" y="1050"/>
                </a:lnTo>
                <a:lnTo>
                  <a:pt x="2848" y="1050"/>
                </a:lnTo>
                <a:lnTo>
                  <a:pt x="2848" y="1046"/>
                </a:lnTo>
                <a:lnTo>
                  <a:pt x="2848" y="1044"/>
                </a:lnTo>
                <a:lnTo>
                  <a:pt x="2850" y="1044"/>
                </a:lnTo>
                <a:lnTo>
                  <a:pt x="2854" y="1042"/>
                </a:lnTo>
                <a:lnTo>
                  <a:pt x="2856" y="1042"/>
                </a:lnTo>
                <a:lnTo>
                  <a:pt x="2856" y="1042"/>
                </a:lnTo>
                <a:lnTo>
                  <a:pt x="2856" y="1040"/>
                </a:lnTo>
                <a:lnTo>
                  <a:pt x="2856" y="1036"/>
                </a:lnTo>
                <a:lnTo>
                  <a:pt x="2854" y="1034"/>
                </a:lnTo>
                <a:lnTo>
                  <a:pt x="2852" y="1032"/>
                </a:lnTo>
                <a:lnTo>
                  <a:pt x="2848" y="1032"/>
                </a:lnTo>
                <a:lnTo>
                  <a:pt x="2848" y="1030"/>
                </a:lnTo>
                <a:lnTo>
                  <a:pt x="2848" y="1027"/>
                </a:lnTo>
                <a:lnTo>
                  <a:pt x="2850" y="1023"/>
                </a:lnTo>
                <a:lnTo>
                  <a:pt x="2852" y="1019"/>
                </a:lnTo>
                <a:lnTo>
                  <a:pt x="2854" y="1017"/>
                </a:lnTo>
                <a:lnTo>
                  <a:pt x="2854" y="1015"/>
                </a:lnTo>
                <a:lnTo>
                  <a:pt x="2856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58" y="1017"/>
                </a:lnTo>
                <a:lnTo>
                  <a:pt x="2860" y="1019"/>
                </a:lnTo>
                <a:lnTo>
                  <a:pt x="2860" y="1019"/>
                </a:lnTo>
                <a:lnTo>
                  <a:pt x="2866" y="1019"/>
                </a:lnTo>
                <a:lnTo>
                  <a:pt x="2871" y="1025"/>
                </a:lnTo>
                <a:lnTo>
                  <a:pt x="2873" y="1027"/>
                </a:lnTo>
                <a:lnTo>
                  <a:pt x="2873" y="1027"/>
                </a:lnTo>
                <a:lnTo>
                  <a:pt x="2875" y="1025"/>
                </a:lnTo>
                <a:lnTo>
                  <a:pt x="2875" y="1025"/>
                </a:lnTo>
                <a:lnTo>
                  <a:pt x="2875" y="1023"/>
                </a:lnTo>
                <a:lnTo>
                  <a:pt x="2875" y="1021"/>
                </a:lnTo>
                <a:lnTo>
                  <a:pt x="2873" y="1019"/>
                </a:lnTo>
                <a:lnTo>
                  <a:pt x="2868" y="1015"/>
                </a:lnTo>
                <a:lnTo>
                  <a:pt x="2868" y="1013"/>
                </a:lnTo>
                <a:lnTo>
                  <a:pt x="2860" y="1011"/>
                </a:lnTo>
                <a:lnTo>
                  <a:pt x="2858" y="1009"/>
                </a:lnTo>
                <a:lnTo>
                  <a:pt x="2856" y="1006"/>
                </a:lnTo>
                <a:lnTo>
                  <a:pt x="2848" y="1004"/>
                </a:lnTo>
                <a:lnTo>
                  <a:pt x="2839" y="1000"/>
                </a:lnTo>
                <a:lnTo>
                  <a:pt x="2837" y="998"/>
                </a:lnTo>
                <a:lnTo>
                  <a:pt x="2839" y="996"/>
                </a:lnTo>
                <a:lnTo>
                  <a:pt x="2839" y="996"/>
                </a:lnTo>
                <a:lnTo>
                  <a:pt x="2841" y="994"/>
                </a:lnTo>
                <a:lnTo>
                  <a:pt x="2841" y="994"/>
                </a:lnTo>
                <a:lnTo>
                  <a:pt x="2841" y="992"/>
                </a:lnTo>
                <a:lnTo>
                  <a:pt x="2841" y="992"/>
                </a:lnTo>
                <a:lnTo>
                  <a:pt x="2839" y="992"/>
                </a:lnTo>
                <a:lnTo>
                  <a:pt x="2831" y="992"/>
                </a:lnTo>
                <a:lnTo>
                  <a:pt x="2827" y="992"/>
                </a:lnTo>
                <a:lnTo>
                  <a:pt x="2822" y="990"/>
                </a:lnTo>
                <a:lnTo>
                  <a:pt x="2818" y="986"/>
                </a:lnTo>
                <a:lnTo>
                  <a:pt x="2814" y="981"/>
                </a:lnTo>
                <a:lnTo>
                  <a:pt x="2810" y="979"/>
                </a:lnTo>
                <a:lnTo>
                  <a:pt x="2810" y="975"/>
                </a:lnTo>
                <a:lnTo>
                  <a:pt x="2808" y="971"/>
                </a:lnTo>
                <a:lnTo>
                  <a:pt x="2806" y="967"/>
                </a:lnTo>
                <a:lnTo>
                  <a:pt x="2804" y="962"/>
                </a:lnTo>
                <a:lnTo>
                  <a:pt x="2804" y="962"/>
                </a:lnTo>
                <a:lnTo>
                  <a:pt x="2799" y="960"/>
                </a:lnTo>
                <a:lnTo>
                  <a:pt x="2795" y="956"/>
                </a:lnTo>
                <a:lnTo>
                  <a:pt x="2791" y="956"/>
                </a:lnTo>
                <a:lnTo>
                  <a:pt x="2789" y="954"/>
                </a:lnTo>
                <a:lnTo>
                  <a:pt x="2787" y="952"/>
                </a:lnTo>
                <a:lnTo>
                  <a:pt x="2787" y="948"/>
                </a:lnTo>
                <a:lnTo>
                  <a:pt x="2785" y="944"/>
                </a:lnTo>
                <a:lnTo>
                  <a:pt x="2785" y="941"/>
                </a:lnTo>
                <a:lnTo>
                  <a:pt x="2787" y="941"/>
                </a:lnTo>
                <a:lnTo>
                  <a:pt x="2787" y="941"/>
                </a:lnTo>
                <a:lnTo>
                  <a:pt x="2789" y="941"/>
                </a:lnTo>
                <a:lnTo>
                  <a:pt x="2789" y="939"/>
                </a:lnTo>
                <a:lnTo>
                  <a:pt x="2789" y="939"/>
                </a:lnTo>
                <a:lnTo>
                  <a:pt x="2787" y="937"/>
                </a:lnTo>
                <a:lnTo>
                  <a:pt x="2785" y="935"/>
                </a:lnTo>
                <a:lnTo>
                  <a:pt x="2785" y="933"/>
                </a:lnTo>
                <a:lnTo>
                  <a:pt x="2785" y="931"/>
                </a:lnTo>
                <a:lnTo>
                  <a:pt x="2785" y="931"/>
                </a:lnTo>
                <a:lnTo>
                  <a:pt x="2787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89" y="929"/>
                </a:lnTo>
                <a:lnTo>
                  <a:pt x="2791" y="929"/>
                </a:lnTo>
                <a:lnTo>
                  <a:pt x="2793" y="929"/>
                </a:lnTo>
                <a:lnTo>
                  <a:pt x="2795" y="927"/>
                </a:lnTo>
                <a:lnTo>
                  <a:pt x="2797" y="927"/>
                </a:lnTo>
                <a:lnTo>
                  <a:pt x="2797" y="925"/>
                </a:lnTo>
                <a:lnTo>
                  <a:pt x="2799" y="925"/>
                </a:lnTo>
                <a:lnTo>
                  <a:pt x="2799" y="925"/>
                </a:lnTo>
                <a:lnTo>
                  <a:pt x="2804" y="925"/>
                </a:lnTo>
                <a:lnTo>
                  <a:pt x="2804" y="925"/>
                </a:lnTo>
                <a:lnTo>
                  <a:pt x="2806" y="925"/>
                </a:lnTo>
                <a:lnTo>
                  <a:pt x="2808" y="927"/>
                </a:lnTo>
                <a:lnTo>
                  <a:pt x="2806" y="927"/>
                </a:lnTo>
                <a:lnTo>
                  <a:pt x="2806" y="929"/>
                </a:lnTo>
                <a:lnTo>
                  <a:pt x="2804" y="929"/>
                </a:lnTo>
                <a:lnTo>
                  <a:pt x="2804" y="929"/>
                </a:lnTo>
                <a:lnTo>
                  <a:pt x="2806" y="933"/>
                </a:lnTo>
                <a:lnTo>
                  <a:pt x="2806" y="935"/>
                </a:lnTo>
                <a:lnTo>
                  <a:pt x="2806" y="935"/>
                </a:lnTo>
                <a:lnTo>
                  <a:pt x="2808" y="937"/>
                </a:lnTo>
                <a:lnTo>
                  <a:pt x="2808" y="941"/>
                </a:lnTo>
                <a:lnTo>
                  <a:pt x="2810" y="941"/>
                </a:lnTo>
                <a:lnTo>
                  <a:pt x="2810" y="941"/>
                </a:lnTo>
                <a:lnTo>
                  <a:pt x="2812" y="939"/>
                </a:lnTo>
                <a:lnTo>
                  <a:pt x="2812" y="937"/>
                </a:lnTo>
                <a:lnTo>
                  <a:pt x="2814" y="935"/>
                </a:lnTo>
                <a:lnTo>
                  <a:pt x="2814" y="933"/>
                </a:lnTo>
                <a:lnTo>
                  <a:pt x="2816" y="931"/>
                </a:lnTo>
                <a:lnTo>
                  <a:pt x="2816" y="931"/>
                </a:lnTo>
                <a:lnTo>
                  <a:pt x="2818" y="933"/>
                </a:lnTo>
                <a:lnTo>
                  <a:pt x="2820" y="933"/>
                </a:lnTo>
                <a:lnTo>
                  <a:pt x="2822" y="937"/>
                </a:lnTo>
                <a:lnTo>
                  <a:pt x="2824" y="939"/>
                </a:lnTo>
                <a:lnTo>
                  <a:pt x="2822" y="941"/>
                </a:lnTo>
                <a:lnTo>
                  <a:pt x="2824" y="944"/>
                </a:lnTo>
                <a:lnTo>
                  <a:pt x="2824" y="946"/>
                </a:lnTo>
                <a:lnTo>
                  <a:pt x="2829" y="950"/>
                </a:lnTo>
                <a:lnTo>
                  <a:pt x="2831" y="950"/>
                </a:lnTo>
                <a:lnTo>
                  <a:pt x="2833" y="950"/>
                </a:lnTo>
                <a:lnTo>
                  <a:pt x="2831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9" y="950"/>
                </a:lnTo>
                <a:lnTo>
                  <a:pt x="2827" y="952"/>
                </a:lnTo>
                <a:lnTo>
                  <a:pt x="2829" y="952"/>
                </a:lnTo>
                <a:lnTo>
                  <a:pt x="2833" y="958"/>
                </a:lnTo>
                <a:lnTo>
                  <a:pt x="2835" y="958"/>
                </a:lnTo>
                <a:lnTo>
                  <a:pt x="2837" y="960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2"/>
                </a:lnTo>
                <a:lnTo>
                  <a:pt x="2839" y="965"/>
                </a:lnTo>
                <a:lnTo>
                  <a:pt x="2839" y="965"/>
                </a:lnTo>
                <a:lnTo>
                  <a:pt x="2841" y="965"/>
                </a:lnTo>
                <a:lnTo>
                  <a:pt x="2843" y="965"/>
                </a:lnTo>
                <a:lnTo>
                  <a:pt x="2845" y="965"/>
                </a:lnTo>
                <a:lnTo>
                  <a:pt x="2848" y="965"/>
                </a:lnTo>
                <a:lnTo>
                  <a:pt x="2852" y="967"/>
                </a:lnTo>
                <a:lnTo>
                  <a:pt x="2856" y="969"/>
                </a:lnTo>
                <a:lnTo>
                  <a:pt x="2858" y="971"/>
                </a:lnTo>
                <a:lnTo>
                  <a:pt x="2862" y="973"/>
                </a:lnTo>
                <a:lnTo>
                  <a:pt x="2862" y="975"/>
                </a:lnTo>
                <a:lnTo>
                  <a:pt x="2864" y="975"/>
                </a:lnTo>
                <a:lnTo>
                  <a:pt x="2864" y="975"/>
                </a:lnTo>
                <a:lnTo>
                  <a:pt x="2858" y="973"/>
                </a:lnTo>
                <a:lnTo>
                  <a:pt x="2856" y="973"/>
                </a:lnTo>
                <a:lnTo>
                  <a:pt x="2854" y="973"/>
                </a:lnTo>
                <a:lnTo>
                  <a:pt x="2858" y="973"/>
                </a:lnTo>
                <a:lnTo>
                  <a:pt x="2862" y="975"/>
                </a:lnTo>
                <a:lnTo>
                  <a:pt x="2866" y="977"/>
                </a:lnTo>
                <a:lnTo>
                  <a:pt x="2871" y="979"/>
                </a:lnTo>
                <a:lnTo>
                  <a:pt x="2873" y="981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77" y="983"/>
                </a:lnTo>
                <a:lnTo>
                  <a:pt x="2881" y="986"/>
                </a:lnTo>
                <a:lnTo>
                  <a:pt x="2885" y="990"/>
                </a:lnTo>
                <a:lnTo>
                  <a:pt x="2885" y="992"/>
                </a:lnTo>
                <a:lnTo>
                  <a:pt x="2887" y="992"/>
                </a:lnTo>
                <a:lnTo>
                  <a:pt x="2889" y="994"/>
                </a:lnTo>
                <a:lnTo>
                  <a:pt x="2892" y="994"/>
                </a:lnTo>
                <a:lnTo>
                  <a:pt x="2892" y="996"/>
                </a:lnTo>
                <a:lnTo>
                  <a:pt x="2892" y="998"/>
                </a:lnTo>
                <a:lnTo>
                  <a:pt x="2889" y="998"/>
                </a:lnTo>
                <a:lnTo>
                  <a:pt x="2889" y="1000"/>
                </a:lnTo>
                <a:lnTo>
                  <a:pt x="2889" y="1002"/>
                </a:lnTo>
                <a:lnTo>
                  <a:pt x="2889" y="1004"/>
                </a:lnTo>
                <a:lnTo>
                  <a:pt x="2889" y="1006"/>
                </a:lnTo>
                <a:lnTo>
                  <a:pt x="2889" y="1009"/>
                </a:lnTo>
                <a:lnTo>
                  <a:pt x="2889" y="1011"/>
                </a:lnTo>
                <a:lnTo>
                  <a:pt x="2887" y="1013"/>
                </a:lnTo>
                <a:lnTo>
                  <a:pt x="2887" y="1015"/>
                </a:lnTo>
                <a:lnTo>
                  <a:pt x="2889" y="1017"/>
                </a:lnTo>
                <a:lnTo>
                  <a:pt x="2889" y="1017"/>
                </a:lnTo>
                <a:lnTo>
                  <a:pt x="2889" y="1019"/>
                </a:lnTo>
                <a:lnTo>
                  <a:pt x="2889" y="1017"/>
                </a:lnTo>
                <a:lnTo>
                  <a:pt x="2887" y="1017"/>
                </a:lnTo>
                <a:lnTo>
                  <a:pt x="2887" y="1017"/>
                </a:lnTo>
                <a:lnTo>
                  <a:pt x="2887" y="1019"/>
                </a:lnTo>
                <a:lnTo>
                  <a:pt x="2889" y="1019"/>
                </a:lnTo>
                <a:lnTo>
                  <a:pt x="2889" y="1021"/>
                </a:lnTo>
                <a:lnTo>
                  <a:pt x="2896" y="1023"/>
                </a:lnTo>
                <a:lnTo>
                  <a:pt x="2898" y="1027"/>
                </a:lnTo>
                <a:lnTo>
                  <a:pt x="2898" y="1027"/>
                </a:lnTo>
                <a:lnTo>
                  <a:pt x="2898" y="1030"/>
                </a:lnTo>
                <a:lnTo>
                  <a:pt x="2900" y="1032"/>
                </a:lnTo>
                <a:lnTo>
                  <a:pt x="2900" y="1032"/>
                </a:lnTo>
                <a:lnTo>
                  <a:pt x="2902" y="1036"/>
                </a:lnTo>
                <a:lnTo>
                  <a:pt x="2904" y="1038"/>
                </a:lnTo>
                <a:lnTo>
                  <a:pt x="2906" y="1038"/>
                </a:lnTo>
                <a:lnTo>
                  <a:pt x="2908" y="1040"/>
                </a:lnTo>
                <a:lnTo>
                  <a:pt x="2908" y="1040"/>
                </a:lnTo>
                <a:lnTo>
                  <a:pt x="2908" y="1042"/>
                </a:lnTo>
                <a:lnTo>
                  <a:pt x="2910" y="1040"/>
                </a:lnTo>
                <a:lnTo>
                  <a:pt x="2912" y="1040"/>
                </a:lnTo>
                <a:lnTo>
                  <a:pt x="2912" y="1040"/>
                </a:lnTo>
                <a:lnTo>
                  <a:pt x="2915" y="1040"/>
                </a:lnTo>
                <a:lnTo>
                  <a:pt x="2915" y="1042"/>
                </a:lnTo>
                <a:lnTo>
                  <a:pt x="2915" y="1042"/>
                </a:lnTo>
                <a:lnTo>
                  <a:pt x="2915" y="1042"/>
                </a:lnTo>
                <a:lnTo>
                  <a:pt x="2912" y="1044"/>
                </a:lnTo>
                <a:lnTo>
                  <a:pt x="2910" y="1042"/>
                </a:lnTo>
                <a:lnTo>
                  <a:pt x="2908" y="1042"/>
                </a:lnTo>
                <a:lnTo>
                  <a:pt x="2908" y="1044"/>
                </a:lnTo>
                <a:lnTo>
                  <a:pt x="2908" y="1044"/>
                </a:lnTo>
                <a:lnTo>
                  <a:pt x="2910" y="1044"/>
                </a:lnTo>
                <a:lnTo>
                  <a:pt x="2912" y="1046"/>
                </a:lnTo>
                <a:lnTo>
                  <a:pt x="2912" y="1050"/>
                </a:lnTo>
                <a:lnTo>
                  <a:pt x="2915" y="1053"/>
                </a:lnTo>
                <a:lnTo>
                  <a:pt x="2915" y="1053"/>
                </a:lnTo>
                <a:lnTo>
                  <a:pt x="2917" y="1053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7" y="1050"/>
                </a:lnTo>
                <a:lnTo>
                  <a:pt x="2919" y="1053"/>
                </a:lnTo>
                <a:lnTo>
                  <a:pt x="2921" y="1053"/>
                </a:lnTo>
                <a:lnTo>
                  <a:pt x="2921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5" y="1050"/>
                </a:lnTo>
                <a:lnTo>
                  <a:pt x="2929" y="1053"/>
                </a:lnTo>
                <a:lnTo>
                  <a:pt x="2931" y="1053"/>
                </a:lnTo>
                <a:lnTo>
                  <a:pt x="2931" y="1053"/>
                </a:lnTo>
                <a:lnTo>
                  <a:pt x="2933" y="1050"/>
                </a:lnTo>
                <a:lnTo>
                  <a:pt x="2936" y="1053"/>
                </a:lnTo>
                <a:lnTo>
                  <a:pt x="2938" y="1053"/>
                </a:lnTo>
                <a:lnTo>
                  <a:pt x="2938" y="1055"/>
                </a:lnTo>
                <a:lnTo>
                  <a:pt x="2938" y="1055"/>
                </a:lnTo>
                <a:lnTo>
                  <a:pt x="2940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2" y="1055"/>
                </a:lnTo>
                <a:lnTo>
                  <a:pt x="2944" y="1055"/>
                </a:lnTo>
                <a:lnTo>
                  <a:pt x="2944" y="1057"/>
                </a:lnTo>
                <a:lnTo>
                  <a:pt x="2944" y="1057"/>
                </a:lnTo>
                <a:lnTo>
                  <a:pt x="2942" y="1057"/>
                </a:lnTo>
                <a:lnTo>
                  <a:pt x="2940" y="1057"/>
                </a:lnTo>
                <a:lnTo>
                  <a:pt x="2940" y="1057"/>
                </a:lnTo>
                <a:lnTo>
                  <a:pt x="2940" y="1059"/>
                </a:lnTo>
                <a:lnTo>
                  <a:pt x="2940" y="1059"/>
                </a:lnTo>
                <a:lnTo>
                  <a:pt x="2940" y="1059"/>
                </a:lnTo>
                <a:lnTo>
                  <a:pt x="2938" y="1059"/>
                </a:lnTo>
                <a:lnTo>
                  <a:pt x="2938" y="1057"/>
                </a:lnTo>
                <a:lnTo>
                  <a:pt x="2933" y="1057"/>
                </a:lnTo>
                <a:lnTo>
                  <a:pt x="2929" y="1055"/>
                </a:lnTo>
                <a:lnTo>
                  <a:pt x="2925" y="1053"/>
                </a:lnTo>
                <a:lnTo>
                  <a:pt x="2923" y="1053"/>
                </a:lnTo>
                <a:lnTo>
                  <a:pt x="2923" y="1053"/>
                </a:lnTo>
                <a:lnTo>
                  <a:pt x="2921" y="1055"/>
                </a:lnTo>
                <a:lnTo>
                  <a:pt x="2921" y="1055"/>
                </a:lnTo>
                <a:lnTo>
                  <a:pt x="2919" y="1055"/>
                </a:lnTo>
                <a:lnTo>
                  <a:pt x="2919" y="1055"/>
                </a:lnTo>
                <a:lnTo>
                  <a:pt x="2917" y="1057"/>
                </a:lnTo>
                <a:lnTo>
                  <a:pt x="2915" y="1059"/>
                </a:lnTo>
                <a:lnTo>
                  <a:pt x="2915" y="1061"/>
                </a:lnTo>
                <a:lnTo>
                  <a:pt x="2915" y="1061"/>
                </a:lnTo>
                <a:lnTo>
                  <a:pt x="2915" y="1061"/>
                </a:lnTo>
                <a:lnTo>
                  <a:pt x="2917" y="1061"/>
                </a:lnTo>
                <a:lnTo>
                  <a:pt x="2917" y="1063"/>
                </a:lnTo>
                <a:lnTo>
                  <a:pt x="2919" y="1063"/>
                </a:lnTo>
                <a:lnTo>
                  <a:pt x="2921" y="1065"/>
                </a:lnTo>
                <a:lnTo>
                  <a:pt x="2921" y="1067"/>
                </a:lnTo>
                <a:lnTo>
                  <a:pt x="2923" y="1069"/>
                </a:lnTo>
                <a:lnTo>
                  <a:pt x="2921" y="1071"/>
                </a:lnTo>
                <a:lnTo>
                  <a:pt x="2921" y="1074"/>
                </a:lnTo>
                <a:lnTo>
                  <a:pt x="2923" y="1078"/>
                </a:lnTo>
                <a:lnTo>
                  <a:pt x="2925" y="1080"/>
                </a:lnTo>
                <a:lnTo>
                  <a:pt x="2925" y="1078"/>
                </a:lnTo>
                <a:lnTo>
                  <a:pt x="2925" y="1076"/>
                </a:lnTo>
                <a:lnTo>
                  <a:pt x="2925" y="1076"/>
                </a:lnTo>
                <a:lnTo>
                  <a:pt x="2927" y="1074"/>
                </a:lnTo>
                <a:lnTo>
                  <a:pt x="2927" y="1074"/>
                </a:lnTo>
                <a:lnTo>
                  <a:pt x="2929" y="1076"/>
                </a:lnTo>
                <a:lnTo>
                  <a:pt x="2929" y="1076"/>
                </a:lnTo>
                <a:lnTo>
                  <a:pt x="2929" y="1076"/>
                </a:lnTo>
                <a:lnTo>
                  <a:pt x="2931" y="1080"/>
                </a:lnTo>
                <a:lnTo>
                  <a:pt x="2931" y="1080"/>
                </a:lnTo>
                <a:lnTo>
                  <a:pt x="2931" y="1082"/>
                </a:lnTo>
                <a:lnTo>
                  <a:pt x="2933" y="1084"/>
                </a:lnTo>
                <a:lnTo>
                  <a:pt x="2933" y="1084"/>
                </a:lnTo>
                <a:lnTo>
                  <a:pt x="2933" y="1082"/>
                </a:lnTo>
                <a:lnTo>
                  <a:pt x="2936" y="1078"/>
                </a:lnTo>
                <a:lnTo>
                  <a:pt x="2938" y="1078"/>
                </a:lnTo>
                <a:lnTo>
                  <a:pt x="2938" y="1078"/>
                </a:lnTo>
                <a:lnTo>
                  <a:pt x="2938" y="1080"/>
                </a:lnTo>
                <a:lnTo>
                  <a:pt x="2940" y="1082"/>
                </a:lnTo>
                <a:lnTo>
                  <a:pt x="2942" y="1084"/>
                </a:lnTo>
                <a:lnTo>
                  <a:pt x="2942" y="1084"/>
                </a:lnTo>
                <a:lnTo>
                  <a:pt x="2944" y="1084"/>
                </a:lnTo>
                <a:lnTo>
                  <a:pt x="2942" y="1082"/>
                </a:lnTo>
                <a:lnTo>
                  <a:pt x="2942" y="1080"/>
                </a:lnTo>
                <a:lnTo>
                  <a:pt x="2942" y="1078"/>
                </a:lnTo>
                <a:lnTo>
                  <a:pt x="2942" y="1078"/>
                </a:lnTo>
                <a:lnTo>
                  <a:pt x="2942" y="1074"/>
                </a:lnTo>
                <a:lnTo>
                  <a:pt x="2940" y="1069"/>
                </a:lnTo>
                <a:lnTo>
                  <a:pt x="2938" y="1067"/>
                </a:lnTo>
                <a:lnTo>
                  <a:pt x="2938" y="1065"/>
                </a:lnTo>
                <a:lnTo>
                  <a:pt x="2938" y="1065"/>
                </a:lnTo>
                <a:lnTo>
                  <a:pt x="2940" y="1065"/>
                </a:lnTo>
                <a:lnTo>
                  <a:pt x="2940" y="1065"/>
                </a:lnTo>
                <a:lnTo>
                  <a:pt x="2942" y="1067"/>
                </a:lnTo>
                <a:lnTo>
                  <a:pt x="2942" y="1067"/>
                </a:lnTo>
                <a:lnTo>
                  <a:pt x="2942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4" y="1069"/>
                </a:lnTo>
                <a:lnTo>
                  <a:pt x="2948" y="1067"/>
                </a:lnTo>
                <a:lnTo>
                  <a:pt x="2948" y="1067"/>
                </a:lnTo>
                <a:lnTo>
                  <a:pt x="2948" y="1067"/>
                </a:lnTo>
                <a:lnTo>
                  <a:pt x="2946" y="1065"/>
                </a:lnTo>
                <a:lnTo>
                  <a:pt x="2946" y="1065"/>
                </a:lnTo>
                <a:lnTo>
                  <a:pt x="2946" y="1065"/>
                </a:lnTo>
                <a:lnTo>
                  <a:pt x="2944" y="1065"/>
                </a:lnTo>
                <a:lnTo>
                  <a:pt x="2944" y="1065"/>
                </a:lnTo>
                <a:lnTo>
                  <a:pt x="2944" y="1063"/>
                </a:lnTo>
                <a:lnTo>
                  <a:pt x="2944" y="1061"/>
                </a:lnTo>
                <a:lnTo>
                  <a:pt x="2942" y="1061"/>
                </a:lnTo>
                <a:lnTo>
                  <a:pt x="2942" y="1061"/>
                </a:lnTo>
                <a:lnTo>
                  <a:pt x="2942" y="1059"/>
                </a:lnTo>
                <a:lnTo>
                  <a:pt x="2942" y="1059"/>
                </a:lnTo>
                <a:lnTo>
                  <a:pt x="2944" y="1059"/>
                </a:lnTo>
                <a:lnTo>
                  <a:pt x="2946" y="1059"/>
                </a:lnTo>
                <a:lnTo>
                  <a:pt x="2948" y="1057"/>
                </a:lnTo>
                <a:lnTo>
                  <a:pt x="2948" y="1057"/>
                </a:lnTo>
                <a:lnTo>
                  <a:pt x="2950" y="1059"/>
                </a:lnTo>
                <a:lnTo>
                  <a:pt x="2952" y="1061"/>
                </a:lnTo>
                <a:lnTo>
                  <a:pt x="2954" y="1061"/>
                </a:lnTo>
                <a:lnTo>
                  <a:pt x="2954" y="1063"/>
                </a:lnTo>
                <a:lnTo>
                  <a:pt x="2956" y="1063"/>
                </a:lnTo>
                <a:lnTo>
                  <a:pt x="2956" y="1063"/>
                </a:lnTo>
                <a:lnTo>
                  <a:pt x="2956" y="1061"/>
                </a:lnTo>
                <a:lnTo>
                  <a:pt x="2956" y="1061"/>
                </a:lnTo>
                <a:lnTo>
                  <a:pt x="2956" y="1059"/>
                </a:lnTo>
                <a:lnTo>
                  <a:pt x="2956" y="1057"/>
                </a:lnTo>
                <a:lnTo>
                  <a:pt x="2956" y="1055"/>
                </a:lnTo>
                <a:lnTo>
                  <a:pt x="2954" y="1053"/>
                </a:lnTo>
                <a:lnTo>
                  <a:pt x="2952" y="1053"/>
                </a:lnTo>
                <a:lnTo>
                  <a:pt x="2950" y="1053"/>
                </a:lnTo>
                <a:lnTo>
                  <a:pt x="2950" y="1050"/>
                </a:lnTo>
                <a:lnTo>
                  <a:pt x="2946" y="1048"/>
                </a:lnTo>
                <a:lnTo>
                  <a:pt x="2944" y="1046"/>
                </a:lnTo>
                <a:lnTo>
                  <a:pt x="2944" y="1046"/>
                </a:lnTo>
                <a:lnTo>
                  <a:pt x="2942" y="1046"/>
                </a:lnTo>
                <a:lnTo>
                  <a:pt x="2938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4"/>
                </a:lnTo>
                <a:lnTo>
                  <a:pt x="2936" y="1042"/>
                </a:lnTo>
                <a:lnTo>
                  <a:pt x="2938" y="1042"/>
                </a:lnTo>
                <a:lnTo>
                  <a:pt x="2940" y="1042"/>
                </a:lnTo>
                <a:lnTo>
                  <a:pt x="2942" y="1040"/>
                </a:lnTo>
                <a:lnTo>
                  <a:pt x="2940" y="1040"/>
                </a:lnTo>
                <a:lnTo>
                  <a:pt x="2940" y="1040"/>
                </a:lnTo>
                <a:lnTo>
                  <a:pt x="2940" y="1038"/>
                </a:lnTo>
                <a:lnTo>
                  <a:pt x="2938" y="1038"/>
                </a:lnTo>
                <a:lnTo>
                  <a:pt x="2940" y="1036"/>
                </a:lnTo>
                <a:lnTo>
                  <a:pt x="2942" y="1036"/>
                </a:lnTo>
                <a:lnTo>
                  <a:pt x="2944" y="1038"/>
                </a:lnTo>
                <a:lnTo>
                  <a:pt x="2944" y="1038"/>
                </a:lnTo>
                <a:lnTo>
                  <a:pt x="2942" y="1040"/>
                </a:lnTo>
                <a:lnTo>
                  <a:pt x="2944" y="1040"/>
                </a:lnTo>
                <a:lnTo>
                  <a:pt x="2944" y="1040"/>
                </a:lnTo>
                <a:lnTo>
                  <a:pt x="2946" y="1038"/>
                </a:lnTo>
                <a:lnTo>
                  <a:pt x="2946" y="1036"/>
                </a:lnTo>
                <a:lnTo>
                  <a:pt x="2944" y="1036"/>
                </a:lnTo>
                <a:lnTo>
                  <a:pt x="2942" y="1034"/>
                </a:lnTo>
                <a:lnTo>
                  <a:pt x="2940" y="1032"/>
                </a:lnTo>
                <a:lnTo>
                  <a:pt x="2940" y="1032"/>
                </a:lnTo>
                <a:lnTo>
                  <a:pt x="2938" y="1027"/>
                </a:lnTo>
                <a:lnTo>
                  <a:pt x="2936" y="1023"/>
                </a:lnTo>
                <a:lnTo>
                  <a:pt x="2936" y="1023"/>
                </a:lnTo>
                <a:lnTo>
                  <a:pt x="2936" y="1019"/>
                </a:lnTo>
                <a:lnTo>
                  <a:pt x="2936" y="1019"/>
                </a:lnTo>
                <a:lnTo>
                  <a:pt x="2936" y="1017"/>
                </a:lnTo>
                <a:lnTo>
                  <a:pt x="2936" y="1017"/>
                </a:lnTo>
                <a:lnTo>
                  <a:pt x="2938" y="1015"/>
                </a:lnTo>
                <a:lnTo>
                  <a:pt x="2938" y="1015"/>
                </a:lnTo>
                <a:lnTo>
                  <a:pt x="2940" y="1015"/>
                </a:lnTo>
                <a:lnTo>
                  <a:pt x="2940" y="1015"/>
                </a:lnTo>
                <a:lnTo>
                  <a:pt x="2940" y="1017"/>
                </a:lnTo>
                <a:lnTo>
                  <a:pt x="2940" y="1017"/>
                </a:lnTo>
                <a:lnTo>
                  <a:pt x="2942" y="1019"/>
                </a:lnTo>
                <a:lnTo>
                  <a:pt x="2946" y="1021"/>
                </a:lnTo>
                <a:lnTo>
                  <a:pt x="2946" y="1023"/>
                </a:lnTo>
                <a:lnTo>
                  <a:pt x="2946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50" y="1025"/>
                </a:lnTo>
                <a:lnTo>
                  <a:pt x="2948" y="1023"/>
                </a:lnTo>
                <a:lnTo>
                  <a:pt x="2948" y="1023"/>
                </a:lnTo>
                <a:lnTo>
                  <a:pt x="2946" y="1021"/>
                </a:lnTo>
                <a:lnTo>
                  <a:pt x="2948" y="1019"/>
                </a:lnTo>
                <a:lnTo>
                  <a:pt x="2950" y="1021"/>
                </a:lnTo>
                <a:lnTo>
                  <a:pt x="2952" y="1023"/>
                </a:lnTo>
                <a:lnTo>
                  <a:pt x="2954" y="1025"/>
                </a:lnTo>
                <a:lnTo>
                  <a:pt x="2954" y="1025"/>
                </a:lnTo>
                <a:lnTo>
                  <a:pt x="2954" y="1023"/>
                </a:lnTo>
                <a:lnTo>
                  <a:pt x="2954" y="1023"/>
                </a:lnTo>
                <a:lnTo>
                  <a:pt x="2954" y="1021"/>
                </a:lnTo>
                <a:lnTo>
                  <a:pt x="2952" y="1021"/>
                </a:lnTo>
                <a:lnTo>
                  <a:pt x="2952" y="1019"/>
                </a:lnTo>
                <a:lnTo>
                  <a:pt x="2952" y="1019"/>
                </a:lnTo>
                <a:lnTo>
                  <a:pt x="2952" y="1019"/>
                </a:lnTo>
                <a:lnTo>
                  <a:pt x="2954" y="1019"/>
                </a:lnTo>
                <a:lnTo>
                  <a:pt x="2956" y="1019"/>
                </a:lnTo>
                <a:lnTo>
                  <a:pt x="2959" y="1019"/>
                </a:lnTo>
                <a:lnTo>
                  <a:pt x="2959" y="1021"/>
                </a:lnTo>
                <a:lnTo>
                  <a:pt x="2961" y="1021"/>
                </a:lnTo>
                <a:lnTo>
                  <a:pt x="2961" y="1021"/>
                </a:lnTo>
                <a:lnTo>
                  <a:pt x="2959" y="1019"/>
                </a:lnTo>
                <a:lnTo>
                  <a:pt x="2956" y="1017"/>
                </a:lnTo>
                <a:lnTo>
                  <a:pt x="2954" y="1017"/>
                </a:lnTo>
                <a:lnTo>
                  <a:pt x="2954" y="1017"/>
                </a:lnTo>
                <a:lnTo>
                  <a:pt x="2952" y="1017"/>
                </a:lnTo>
                <a:lnTo>
                  <a:pt x="2954" y="1015"/>
                </a:lnTo>
                <a:lnTo>
                  <a:pt x="2952" y="1015"/>
                </a:lnTo>
                <a:lnTo>
                  <a:pt x="2952" y="1013"/>
                </a:lnTo>
                <a:lnTo>
                  <a:pt x="2952" y="1013"/>
                </a:lnTo>
                <a:lnTo>
                  <a:pt x="2954" y="1013"/>
                </a:lnTo>
                <a:lnTo>
                  <a:pt x="2956" y="1013"/>
                </a:lnTo>
                <a:lnTo>
                  <a:pt x="2959" y="1011"/>
                </a:lnTo>
                <a:lnTo>
                  <a:pt x="2961" y="1009"/>
                </a:lnTo>
                <a:lnTo>
                  <a:pt x="2963" y="1009"/>
                </a:lnTo>
                <a:lnTo>
                  <a:pt x="2963" y="1009"/>
                </a:lnTo>
                <a:lnTo>
                  <a:pt x="2965" y="1011"/>
                </a:lnTo>
                <a:lnTo>
                  <a:pt x="2967" y="1011"/>
                </a:lnTo>
                <a:lnTo>
                  <a:pt x="2969" y="1009"/>
                </a:lnTo>
                <a:lnTo>
                  <a:pt x="2971" y="1009"/>
                </a:lnTo>
                <a:lnTo>
                  <a:pt x="2973" y="1009"/>
                </a:lnTo>
                <a:lnTo>
                  <a:pt x="2975" y="1009"/>
                </a:lnTo>
                <a:lnTo>
                  <a:pt x="2977" y="1009"/>
                </a:lnTo>
                <a:lnTo>
                  <a:pt x="2982" y="1011"/>
                </a:lnTo>
                <a:lnTo>
                  <a:pt x="2984" y="1011"/>
                </a:lnTo>
                <a:lnTo>
                  <a:pt x="2986" y="1013"/>
                </a:lnTo>
                <a:lnTo>
                  <a:pt x="2986" y="1013"/>
                </a:lnTo>
                <a:lnTo>
                  <a:pt x="2986" y="1015"/>
                </a:lnTo>
                <a:lnTo>
                  <a:pt x="2988" y="1015"/>
                </a:lnTo>
                <a:lnTo>
                  <a:pt x="2990" y="1015"/>
                </a:lnTo>
                <a:lnTo>
                  <a:pt x="2992" y="1015"/>
                </a:lnTo>
                <a:lnTo>
                  <a:pt x="2996" y="1015"/>
                </a:lnTo>
                <a:lnTo>
                  <a:pt x="2994" y="1015"/>
                </a:lnTo>
                <a:lnTo>
                  <a:pt x="2990" y="1017"/>
                </a:lnTo>
                <a:lnTo>
                  <a:pt x="2990" y="1017"/>
                </a:lnTo>
                <a:lnTo>
                  <a:pt x="2988" y="1019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1"/>
                </a:lnTo>
                <a:lnTo>
                  <a:pt x="2988" y="1023"/>
                </a:lnTo>
                <a:lnTo>
                  <a:pt x="2988" y="1023"/>
                </a:lnTo>
                <a:lnTo>
                  <a:pt x="2990" y="1023"/>
                </a:lnTo>
                <a:lnTo>
                  <a:pt x="2992" y="1021"/>
                </a:lnTo>
                <a:lnTo>
                  <a:pt x="2996" y="1017"/>
                </a:lnTo>
                <a:lnTo>
                  <a:pt x="2998" y="1015"/>
                </a:lnTo>
                <a:lnTo>
                  <a:pt x="3003" y="1013"/>
                </a:lnTo>
                <a:lnTo>
                  <a:pt x="3005" y="1011"/>
                </a:lnTo>
                <a:lnTo>
                  <a:pt x="3007" y="1009"/>
                </a:lnTo>
                <a:lnTo>
                  <a:pt x="3009" y="1006"/>
                </a:lnTo>
                <a:lnTo>
                  <a:pt x="3013" y="1009"/>
                </a:lnTo>
                <a:lnTo>
                  <a:pt x="3015" y="1006"/>
                </a:lnTo>
                <a:lnTo>
                  <a:pt x="3015" y="1006"/>
                </a:lnTo>
                <a:lnTo>
                  <a:pt x="3017" y="1006"/>
                </a:lnTo>
                <a:lnTo>
                  <a:pt x="3026" y="1009"/>
                </a:lnTo>
                <a:lnTo>
                  <a:pt x="3028" y="1006"/>
                </a:lnTo>
                <a:lnTo>
                  <a:pt x="3028" y="1006"/>
                </a:lnTo>
                <a:lnTo>
                  <a:pt x="3028" y="1004"/>
                </a:lnTo>
                <a:lnTo>
                  <a:pt x="3028" y="1004"/>
                </a:lnTo>
                <a:lnTo>
                  <a:pt x="3028" y="1002"/>
                </a:lnTo>
                <a:lnTo>
                  <a:pt x="3019" y="1000"/>
                </a:lnTo>
                <a:lnTo>
                  <a:pt x="3017" y="998"/>
                </a:lnTo>
                <a:lnTo>
                  <a:pt x="3013" y="996"/>
                </a:lnTo>
                <a:lnTo>
                  <a:pt x="3013" y="994"/>
                </a:lnTo>
                <a:lnTo>
                  <a:pt x="3013" y="992"/>
                </a:lnTo>
                <a:lnTo>
                  <a:pt x="3013" y="990"/>
                </a:lnTo>
                <a:lnTo>
                  <a:pt x="3011" y="988"/>
                </a:lnTo>
                <a:lnTo>
                  <a:pt x="3009" y="983"/>
                </a:lnTo>
                <a:lnTo>
                  <a:pt x="3009" y="983"/>
                </a:lnTo>
                <a:lnTo>
                  <a:pt x="3007" y="981"/>
                </a:lnTo>
                <a:lnTo>
                  <a:pt x="3009" y="979"/>
                </a:lnTo>
                <a:lnTo>
                  <a:pt x="3011" y="977"/>
                </a:lnTo>
                <a:lnTo>
                  <a:pt x="3011" y="977"/>
                </a:lnTo>
                <a:lnTo>
                  <a:pt x="3011" y="973"/>
                </a:lnTo>
                <a:lnTo>
                  <a:pt x="3013" y="971"/>
                </a:lnTo>
                <a:lnTo>
                  <a:pt x="3013" y="969"/>
                </a:lnTo>
                <a:lnTo>
                  <a:pt x="3013" y="969"/>
                </a:lnTo>
                <a:lnTo>
                  <a:pt x="3015" y="967"/>
                </a:lnTo>
                <a:lnTo>
                  <a:pt x="3017" y="967"/>
                </a:lnTo>
                <a:lnTo>
                  <a:pt x="3019" y="967"/>
                </a:lnTo>
                <a:lnTo>
                  <a:pt x="3021" y="965"/>
                </a:lnTo>
                <a:lnTo>
                  <a:pt x="3021" y="960"/>
                </a:lnTo>
                <a:lnTo>
                  <a:pt x="3021" y="958"/>
                </a:lnTo>
                <a:lnTo>
                  <a:pt x="3024" y="956"/>
                </a:lnTo>
                <a:lnTo>
                  <a:pt x="3024" y="950"/>
                </a:lnTo>
                <a:lnTo>
                  <a:pt x="3024" y="950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6"/>
                </a:lnTo>
                <a:lnTo>
                  <a:pt x="3026" y="944"/>
                </a:lnTo>
                <a:lnTo>
                  <a:pt x="3026" y="944"/>
                </a:lnTo>
                <a:lnTo>
                  <a:pt x="3026" y="941"/>
                </a:lnTo>
                <a:lnTo>
                  <a:pt x="3028" y="941"/>
                </a:lnTo>
                <a:lnTo>
                  <a:pt x="3026" y="939"/>
                </a:lnTo>
                <a:lnTo>
                  <a:pt x="3028" y="939"/>
                </a:lnTo>
                <a:lnTo>
                  <a:pt x="3028" y="937"/>
                </a:lnTo>
                <a:lnTo>
                  <a:pt x="3030" y="939"/>
                </a:lnTo>
                <a:lnTo>
                  <a:pt x="3028" y="939"/>
                </a:lnTo>
                <a:lnTo>
                  <a:pt x="3030" y="939"/>
                </a:lnTo>
                <a:lnTo>
                  <a:pt x="3030" y="941"/>
                </a:lnTo>
                <a:lnTo>
                  <a:pt x="3028" y="941"/>
                </a:lnTo>
                <a:lnTo>
                  <a:pt x="3036" y="941"/>
                </a:lnTo>
                <a:lnTo>
                  <a:pt x="3036" y="939"/>
                </a:lnTo>
                <a:lnTo>
                  <a:pt x="3036" y="937"/>
                </a:lnTo>
                <a:lnTo>
                  <a:pt x="3038" y="935"/>
                </a:lnTo>
                <a:lnTo>
                  <a:pt x="3038" y="935"/>
                </a:lnTo>
                <a:lnTo>
                  <a:pt x="3038" y="933"/>
                </a:lnTo>
                <a:lnTo>
                  <a:pt x="3038" y="931"/>
                </a:lnTo>
                <a:lnTo>
                  <a:pt x="3038" y="929"/>
                </a:lnTo>
                <a:lnTo>
                  <a:pt x="3036" y="927"/>
                </a:lnTo>
                <a:lnTo>
                  <a:pt x="3036" y="927"/>
                </a:lnTo>
                <a:lnTo>
                  <a:pt x="3036" y="925"/>
                </a:lnTo>
                <a:lnTo>
                  <a:pt x="3038" y="925"/>
                </a:lnTo>
                <a:lnTo>
                  <a:pt x="3040" y="925"/>
                </a:lnTo>
                <a:lnTo>
                  <a:pt x="3040" y="925"/>
                </a:lnTo>
                <a:lnTo>
                  <a:pt x="3042" y="925"/>
                </a:lnTo>
                <a:lnTo>
                  <a:pt x="3044" y="923"/>
                </a:lnTo>
                <a:lnTo>
                  <a:pt x="3044" y="923"/>
                </a:lnTo>
                <a:lnTo>
                  <a:pt x="3049" y="918"/>
                </a:lnTo>
                <a:lnTo>
                  <a:pt x="3051" y="918"/>
                </a:lnTo>
                <a:lnTo>
                  <a:pt x="3053" y="916"/>
                </a:lnTo>
                <a:lnTo>
                  <a:pt x="3053" y="914"/>
                </a:lnTo>
                <a:lnTo>
                  <a:pt x="3053" y="914"/>
                </a:lnTo>
                <a:lnTo>
                  <a:pt x="3053" y="912"/>
                </a:lnTo>
                <a:lnTo>
                  <a:pt x="3053" y="910"/>
                </a:lnTo>
                <a:lnTo>
                  <a:pt x="3059" y="908"/>
                </a:lnTo>
                <a:lnTo>
                  <a:pt x="3061" y="910"/>
                </a:lnTo>
                <a:lnTo>
                  <a:pt x="3063" y="908"/>
                </a:lnTo>
                <a:lnTo>
                  <a:pt x="3063" y="906"/>
                </a:lnTo>
                <a:lnTo>
                  <a:pt x="3065" y="906"/>
                </a:lnTo>
                <a:lnTo>
                  <a:pt x="3065" y="908"/>
                </a:lnTo>
                <a:lnTo>
                  <a:pt x="3065" y="908"/>
                </a:lnTo>
                <a:lnTo>
                  <a:pt x="3068" y="908"/>
                </a:lnTo>
                <a:lnTo>
                  <a:pt x="3070" y="908"/>
                </a:lnTo>
                <a:lnTo>
                  <a:pt x="3070" y="908"/>
                </a:lnTo>
                <a:lnTo>
                  <a:pt x="3070" y="904"/>
                </a:lnTo>
                <a:lnTo>
                  <a:pt x="3070" y="902"/>
                </a:lnTo>
                <a:lnTo>
                  <a:pt x="3070" y="900"/>
                </a:lnTo>
                <a:lnTo>
                  <a:pt x="3068" y="897"/>
                </a:lnTo>
                <a:lnTo>
                  <a:pt x="3070" y="900"/>
                </a:lnTo>
                <a:lnTo>
                  <a:pt x="3070" y="900"/>
                </a:lnTo>
                <a:lnTo>
                  <a:pt x="3070" y="902"/>
                </a:lnTo>
                <a:lnTo>
                  <a:pt x="3072" y="904"/>
                </a:lnTo>
                <a:lnTo>
                  <a:pt x="3070" y="906"/>
                </a:lnTo>
                <a:lnTo>
                  <a:pt x="3072" y="908"/>
                </a:lnTo>
                <a:lnTo>
                  <a:pt x="3072" y="908"/>
                </a:lnTo>
                <a:lnTo>
                  <a:pt x="3074" y="910"/>
                </a:lnTo>
                <a:lnTo>
                  <a:pt x="3076" y="910"/>
                </a:lnTo>
                <a:lnTo>
                  <a:pt x="3080" y="910"/>
                </a:lnTo>
                <a:lnTo>
                  <a:pt x="3080" y="910"/>
                </a:lnTo>
                <a:lnTo>
                  <a:pt x="3078" y="910"/>
                </a:lnTo>
                <a:lnTo>
                  <a:pt x="3076" y="912"/>
                </a:lnTo>
                <a:lnTo>
                  <a:pt x="3074" y="910"/>
                </a:lnTo>
                <a:lnTo>
                  <a:pt x="3070" y="910"/>
                </a:lnTo>
                <a:lnTo>
                  <a:pt x="3068" y="910"/>
                </a:lnTo>
                <a:lnTo>
                  <a:pt x="3065" y="910"/>
                </a:lnTo>
                <a:lnTo>
                  <a:pt x="3065" y="910"/>
                </a:lnTo>
                <a:lnTo>
                  <a:pt x="3068" y="912"/>
                </a:lnTo>
                <a:lnTo>
                  <a:pt x="3070" y="912"/>
                </a:lnTo>
                <a:lnTo>
                  <a:pt x="3072" y="912"/>
                </a:lnTo>
                <a:lnTo>
                  <a:pt x="3072" y="912"/>
                </a:lnTo>
                <a:lnTo>
                  <a:pt x="3072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68" y="914"/>
                </a:lnTo>
                <a:lnTo>
                  <a:pt x="3070" y="914"/>
                </a:lnTo>
                <a:lnTo>
                  <a:pt x="3070" y="914"/>
                </a:lnTo>
                <a:lnTo>
                  <a:pt x="3072" y="916"/>
                </a:lnTo>
                <a:lnTo>
                  <a:pt x="3076" y="918"/>
                </a:lnTo>
                <a:lnTo>
                  <a:pt x="3078" y="918"/>
                </a:lnTo>
                <a:lnTo>
                  <a:pt x="3082" y="918"/>
                </a:lnTo>
                <a:lnTo>
                  <a:pt x="3084" y="918"/>
                </a:lnTo>
                <a:lnTo>
                  <a:pt x="3088" y="916"/>
                </a:lnTo>
                <a:lnTo>
                  <a:pt x="3091" y="918"/>
                </a:lnTo>
                <a:lnTo>
                  <a:pt x="3093" y="918"/>
                </a:lnTo>
                <a:lnTo>
                  <a:pt x="3093" y="918"/>
                </a:lnTo>
                <a:lnTo>
                  <a:pt x="3095" y="918"/>
                </a:lnTo>
                <a:lnTo>
                  <a:pt x="3095" y="921"/>
                </a:lnTo>
                <a:lnTo>
                  <a:pt x="3095" y="921"/>
                </a:lnTo>
                <a:lnTo>
                  <a:pt x="3093" y="923"/>
                </a:lnTo>
                <a:lnTo>
                  <a:pt x="3091" y="925"/>
                </a:lnTo>
                <a:lnTo>
                  <a:pt x="3088" y="925"/>
                </a:lnTo>
                <a:lnTo>
                  <a:pt x="3084" y="927"/>
                </a:lnTo>
                <a:lnTo>
                  <a:pt x="3078" y="931"/>
                </a:lnTo>
                <a:lnTo>
                  <a:pt x="3080" y="931"/>
                </a:lnTo>
                <a:lnTo>
                  <a:pt x="3080" y="933"/>
                </a:lnTo>
                <a:lnTo>
                  <a:pt x="3082" y="931"/>
                </a:lnTo>
                <a:lnTo>
                  <a:pt x="3084" y="931"/>
                </a:lnTo>
                <a:lnTo>
                  <a:pt x="3088" y="935"/>
                </a:lnTo>
                <a:lnTo>
                  <a:pt x="3091" y="935"/>
                </a:lnTo>
                <a:lnTo>
                  <a:pt x="3091" y="935"/>
                </a:lnTo>
                <a:lnTo>
                  <a:pt x="3095" y="935"/>
                </a:lnTo>
                <a:lnTo>
                  <a:pt x="3095" y="937"/>
                </a:lnTo>
                <a:lnTo>
                  <a:pt x="3095" y="939"/>
                </a:lnTo>
                <a:lnTo>
                  <a:pt x="3093" y="944"/>
                </a:lnTo>
                <a:lnTo>
                  <a:pt x="3093" y="946"/>
                </a:lnTo>
                <a:lnTo>
                  <a:pt x="3093" y="946"/>
                </a:lnTo>
                <a:lnTo>
                  <a:pt x="3093" y="946"/>
                </a:lnTo>
                <a:lnTo>
                  <a:pt x="3095" y="948"/>
                </a:lnTo>
                <a:lnTo>
                  <a:pt x="3097" y="948"/>
                </a:lnTo>
                <a:lnTo>
                  <a:pt x="3099" y="948"/>
                </a:lnTo>
                <a:lnTo>
                  <a:pt x="3101" y="948"/>
                </a:lnTo>
                <a:lnTo>
                  <a:pt x="3105" y="946"/>
                </a:lnTo>
                <a:lnTo>
                  <a:pt x="3107" y="944"/>
                </a:lnTo>
                <a:lnTo>
                  <a:pt x="3112" y="941"/>
                </a:lnTo>
                <a:lnTo>
                  <a:pt x="3114" y="941"/>
                </a:lnTo>
                <a:lnTo>
                  <a:pt x="3116" y="941"/>
                </a:lnTo>
                <a:lnTo>
                  <a:pt x="3118" y="939"/>
                </a:lnTo>
                <a:lnTo>
                  <a:pt x="3120" y="939"/>
                </a:lnTo>
                <a:lnTo>
                  <a:pt x="3122" y="935"/>
                </a:lnTo>
                <a:lnTo>
                  <a:pt x="3122" y="935"/>
                </a:lnTo>
                <a:lnTo>
                  <a:pt x="3124" y="935"/>
                </a:lnTo>
                <a:lnTo>
                  <a:pt x="3126" y="937"/>
                </a:lnTo>
                <a:lnTo>
                  <a:pt x="3126" y="937"/>
                </a:lnTo>
                <a:lnTo>
                  <a:pt x="3128" y="937"/>
                </a:lnTo>
                <a:lnTo>
                  <a:pt x="3130" y="937"/>
                </a:lnTo>
                <a:lnTo>
                  <a:pt x="3132" y="937"/>
                </a:lnTo>
                <a:lnTo>
                  <a:pt x="3135" y="937"/>
                </a:lnTo>
                <a:lnTo>
                  <a:pt x="3135" y="935"/>
                </a:lnTo>
                <a:lnTo>
                  <a:pt x="3137" y="933"/>
                </a:lnTo>
                <a:lnTo>
                  <a:pt x="3137" y="933"/>
                </a:lnTo>
                <a:lnTo>
                  <a:pt x="3137" y="931"/>
                </a:lnTo>
                <a:lnTo>
                  <a:pt x="3135" y="931"/>
                </a:lnTo>
                <a:lnTo>
                  <a:pt x="3132" y="929"/>
                </a:lnTo>
                <a:lnTo>
                  <a:pt x="3132" y="929"/>
                </a:lnTo>
                <a:lnTo>
                  <a:pt x="3130" y="931"/>
                </a:lnTo>
                <a:lnTo>
                  <a:pt x="3130" y="931"/>
                </a:lnTo>
                <a:lnTo>
                  <a:pt x="3126" y="931"/>
                </a:lnTo>
                <a:lnTo>
                  <a:pt x="3126" y="931"/>
                </a:lnTo>
                <a:lnTo>
                  <a:pt x="3122" y="933"/>
                </a:lnTo>
                <a:lnTo>
                  <a:pt x="3122" y="933"/>
                </a:lnTo>
                <a:lnTo>
                  <a:pt x="3120" y="931"/>
                </a:lnTo>
                <a:lnTo>
                  <a:pt x="3118" y="931"/>
                </a:lnTo>
                <a:lnTo>
                  <a:pt x="3116" y="925"/>
                </a:lnTo>
                <a:lnTo>
                  <a:pt x="3114" y="923"/>
                </a:lnTo>
                <a:lnTo>
                  <a:pt x="3114" y="921"/>
                </a:lnTo>
                <a:lnTo>
                  <a:pt x="3112" y="918"/>
                </a:lnTo>
                <a:lnTo>
                  <a:pt x="3112" y="916"/>
                </a:lnTo>
                <a:lnTo>
                  <a:pt x="3114" y="916"/>
                </a:lnTo>
                <a:lnTo>
                  <a:pt x="3116" y="916"/>
                </a:lnTo>
                <a:lnTo>
                  <a:pt x="3118" y="912"/>
                </a:lnTo>
                <a:lnTo>
                  <a:pt x="3120" y="914"/>
                </a:lnTo>
                <a:lnTo>
                  <a:pt x="3120" y="914"/>
                </a:lnTo>
                <a:lnTo>
                  <a:pt x="3118" y="914"/>
                </a:lnTo>
                <a:lnTo>
                  <a:pt x="3118" y="916"/>
                </a:lnTo>
                <a:lnTo>
                  <a:pt x="3116" y="918"/>
                </a:lnTo>
                <a:lnTo>
                  <a:pt x="3116" y="918"/>
                </a:lnTo>
                <a:lnTo>
                  <a:pt x="3116" y="918"/>
                </a:lnTo>
                <a:lnTo>
                  <a:pt x="3118" y="916"/>
                </a:lnTo>
                <a:lnTo>
                  <a:pt x="3118" y="916"/>
                </a:lnTo>
                <a:lnTo>
                  <a:pt x="3120" y="914"/>
                </a:lnTo>
                <a:lnTo>
                  <a:pt x="3126" y="908"/>
                </a:lnTo>
                <a:lnTo>
                  <a:pt x="3130" y="908"/>
                </a:lnTo>
                <a:lnTo>
                  <a:pt x="3132" y="908"/>
                </a:lnTo>
                <a:lnTo>
                  <a:pt x="3132" y="908"/>
                </a:lnTo>
                <a:lnTo>
                  <a:pt x="3135" y="908"/>
                </a:lnTo>
                <a:lnTo>
                  <a:pt x="3137" y="906"/>
                </a:lnTo>
                <a:lnTo>
                  <a:pt x="3139" y="906"/>
                </a:lnTo>
                <a:lnTo>
                  <a:pt x="3141" y="908"/>
                </a:lnTo>
                <a:lnTo>
                  <a:pt x="3143" y="906"/>
                </a:lnTo>
                <a:lnTo>
                  <a:pt x="3145" y="904"/>
                </a:lnTo>
                <a:lnTo>
                  <a:pt x="3147" y="904"/>
                </a:lnTo>
                <a:lnTo>
                  <a:pt x="3149" y="904"/>
                </a:lnTo>
                <a:lnTo>
                  <a:pt x="3151" y="902"/>
                </a:lnTo>
                <a:lnTo>
                  <a:pt x="3156" y="900"/>
                </a:lnTo>
                <a:lnTo>
                  <a:pt x="3162" y="902"/>
                </a:lnTo>
                <a:lnTo>
                  <a:pt x="3162" y="900"/>
                </a:lnTo>
                <a:lnTo>
                  <a:pt x="3166" y="900"/>
                </a:lnTo>
                <a:lnTo>
                  <a:pt x="3166" y="897"/>
                </a:lnTo>
                <a:lnTo>
                  <a:pt x="3170" y="897"/>
                </a:lnTo>
                <a:lnTo>
                  <a:pt x="3168" y="897"/>
                </a:lnTo>
                <a:lnTo>
                  <a:pt x="3168" y="897"/>
                </a:lnTo>
                <a:lnTo>
                  <a:pt x="3166" y="900"/>
                </a:lnTo>
                <a:lnTo>
                  <a:pt x="3168" y="900"/>
                </a:lnTo>
                <a:lnTo>
                  <a:pt x="3172" y="900"/>
                </a:lnTo>
                <a:lnTo>
                  <a:pt x="3172" y="897"/>
                </a:lnTo>
                <a:lnTo>
                  <a:pt x="3176" y="897"/>
                </a:lnTo>
                <a:lnTo>
                  <a:pt x="3176" y="897"/>
                </a:lnTo>
                <a:lnTo>
                  <a:pt x="3176" y="900"/>
                </a:lnTo>
                <a:lnTo>
                  <a:pt x="3176" y="902"/>
                </a:lnTo>
                <a:lnTo>
                  <a:pt x="3176" y="902"/>
                </a:lnTo>
                <a:lnTo>
                  <a:pt x="3174" y="902"/>
                </a:lnTo>
                <a:lnTo>
                  <a:pt x="3170" y="904"/>
                </a:lnTo>
                <a:lnTo>
                  <a:pt x="3168" y="904"/>
                </a:lnTo>
                <a:lnTo>
                  <a:pt x="3164" y="906"/>
                </a:lnTo>
                <a:lnTo>
                  <a:pt x="3166" y="908"/>
                </a:lnTo>
                <a:lnTo>
                  <a:pt x="3166" y="908"/>
                </a:lnTo>
                <a:lnTo>
                  <a:pt x="3164" y="908"/>
                </a:lnTo>
                <a:lnTo>
                  <a:pt x="3162" y="908"/>
                </a:lnTo>
                <a:lnTo>
                  <a:pt x="3160" y="908"/>
                </a:lnTo>
                <a:lnTo>
                  <a:pt x="3158" y="910"/>
                </a:lnTo>
                <a:lnTo>
                  <a:pt x="3156" y="908"/>
                </a:lnTo>
                <a:lnTo>
                  <a:pt x="3156" y="908"/>
                </a:lnTo>
                <a:lnTo>
                  <a:pt x="3156" y="910"/>
                </a:lnTo>
                <a:lnTo>
                  <a:pt x="3158" y="912"/>
                </a:lnTo>
                <a:lnTo>
                  <a:pt x="3158" y="914"/>
                </a:lnTo>
                <a:lnTo>
                  <a:pt x="3160" y="912"/>
                </a:lnTo>
                <a:lnTo>
                  <a:pt x="3162" y="916"/>
                </a:lnTo>
                <a:lnTo>
                  <a:pt x="3166" y="918"/>
                </a:lnTo>
                <a:lnTo>
                  <a:pt x="3164" y="918"/>
                </a:lnTo>
                <a:lnTo>
                  <a:pt x="3162" y="918"/>
                </a:lnTo>
                <a:lnTo>
                  <a:pt x="3162" y="918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60" y="921"/>
                </a:lnTo>
                <a:lnTo>
                  <a:pt x="3158" y="918"/>
                </a:lnTo>
                <a:lnTo>
                  <a:pt x="3158" y="921"/>
                </a:lnTo>
                <a:lnTo>
                  <a:pt x="3156" y="925"/>
                </a:lnTo>
                <a:lnTo>
                  <a:pt x="3153" y="927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29"/>
                </a:lnTo>
                <a:lnTo>
                  <a:pt x="3153" y="931"/>
                </a:lnTo>
                <a:lnTo>
                  <a:pt x="3153" y="931"/>
                </a:lnTo>
                <a:lnTo>
                  <a:pt x="3147" y="933"/>
                </a:lnTo>
                <a:lnTo>
                  <a:pt x="3147" y="933"/>
                </a:lnTo>
                <a:lnTo>
                  <a:pt x="3145" y="933"/>
                </a:lnTo>
                <a:lnTo>
                  <a:pt x="3143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39" y="931"/>
                </a:lnTo>
                <a:lnTo>
                  <a:pt x="3141" y="931"/>
                </a:lnTo>
                <a:lnTo>
                  <a:pt x="3141" y="931"/>
                </a:lnTo>
                <a:lnTo>
                  <a:pt x="3143" y="933"/>
                </a:lnTo>
                <a:lnTo>
                  <a:pt x="3141" y="933"/>
                </a:lnTo>
                <a:lnTo>
                  <a:pt x="3139" y="935"/>
                </a:lnTo>
                <a:lnTo>
                  <a:pt x="3139" y="935"/>
                </a:lnTo>
                <a:lnTo>
                  <a:pt x="3139" y="935"/>
                </a:lnTo>
                <a:lnTo>
                  <a:pt x="3143" y="937"/>
                </a:lnTo>
                <a:lnTo>
                  <a:pt x="3147" y="939"/>
                </a:lnTo>
                <a:lnTo>
                  <a:pt x="3147" y="939"/>
                </a:lnTo>
                <a:lnTo>
                  <a:pt x="3149" y="941"/>
                </a:lnTo>
                <a:lnTo>
                  <a:pt x="3149" y="944"/>
                </a:lnTo>
                <a:lnTo>
                  <a:pt x="3151" y="944"/>
                </a:lnTo>
                <a:lnTo>
                  <a:pt x="3151" y="944"/>
                </a:lnTo>
                <a:lnTo>
                  <a:pt x="3153" y="944"/>
                </a:lnTo>
                <a:lnTo>
                  <a:pt x="3156" y="944"/>
                </a:lnTo>
                <a:lnTo>
                  <a:pt x="3162" y="948"/>
                </a:lnTo>
                <a:lnTo>
                  <a:pt x="3162" y="950"/>
                </a:lnTo>
                <a:lnTo>
                  <a:pt x="3168" y="950"/>
                </a:lnTo>
                <a:lnTo>
                  <a:pt x="3168" y="950"/>
                </a:lnTo>
                <a:lnTo>
                  <a:pt x="3176" y="958"/>
                </a:lnTo>
                <a:lnTo>
                  <a:pt x="3181" y="960"/>
                </a:lnTo>
                <a:lnTo>
                  <a:pt x="3185" y="965"/>
                </a:lnTo>
                <a:lnTo>
                  <a:pt x="3187" y="967"/>
                </a:lnTo>
                <a:lnTo>
                  <a:pt x="3189" y="967"/>
                </a:lnTo>
                <a:lnTo>
                  <a:pt x="3193" y="971"/>
                </a:lnTo>
                <a:lnTo>
                  <a:pt x="3195" y="971"/>
                </a:lnTo>
                <a:lnTo>
                  <a:pt x="3200" y="973"/>
                </a:lnTo>
                <a:lnTo>
                  <a:pt x="3202" y="975"/>
                </a:lnTo>
                <a:lnTo>
                  <a:pt x="3204" y="977"/>
                </a:lnTo>
                <a:lnTo>
                  <a:pt x="3208" y="977"/>
                </a:lnTo>
                <a:lnTo>
                  <a:pt x="3208" y="979"/>
                </a:lnTo>
                <a:lnTo>
                  <a:pt x="3210" y="983"/>
                </a:lnTo>
                <a:lnTo>
                  <a:pt x="3212" y="988"/>
                </a:lnTo>
                <a:lnTo>
                  <a:pt x="3212" y="992"/>
                </a:lnTo>
                <a:lnTo>
                  <a:pt x="3212" y="992"/>
                </a:lnTo>
                <a:lnTo>
                  <a:pt x="3212" y="994"/>
                </a:lnTo>
                <a:lnTo>
                  <a:pt x="3212" y="996"/>
                </a:lnTo>
                <a:lnTo>
                  <a:pt x="3210" y="998"/>
                </a:lnTo>
                <a:lnTo>
                  <a:pt x="3208" y="1000"/>
                </a:lnTo>
                <a:lnTo>
                  <a:pt x="3204" y="1002"/>
                </a:lnTo>
                <a:lnTo>
                  <a:pt x="3202" y="1004"/>
                </a:lnTo>
                <a:lnTo>
                  <a:pt x="3200" y="1004"/>
                </a:lnTo>
                <a:lnTo>
                  <a:pt x="3197" y="1006"/>
                </a:lnTo>
                <a:lnTo>
                  <a:pt x="3191" y="1009"/>
                </a:lnTo>
                <a:lnTo>
                  <a:pt x="3189" y="1009"/>
                </a:lnTo>
                <a:lnTo>
                  <a:pt x="3187" y="1009"/>
                </a:lnTo>
                <a:lnTo>
                  <a:pt x="3185" y="1009"/>
                </a:lnTo>
                <a:lnTo>
                  <a:pt x="3185" y="1009"/>
                </a:lnTo>
                <a:lnTo>
                  <a:pt x="3179" y="1006"/>
                </a:lnTo>
                <a:lnTo>
                  <a:pt x="3170" y="1006"/>
                </a:lnTo>
                <a:lnTo>
                  <a:pt x="3166" y="1009"/>
                </a:lnTo>
                <a:lnTo>
                  <a:pt x="3164" y="1009"/>
                </a:lnTo>
                <a:lnTo>
                  <a:pt x="3158" y="1009"/>
                </a:lnTo>
                <a:lnTo>
                  <a:pt x="3156" y="1006"/>
                </a:lnTo>
                <a:lnTo>
                  <a:pt x="3149" y="1006"/>
                </a:lnTo>
                <a:lnTo>
                  <a:pt x="3145" y="1004"/>
                </a:lnTo>
                <a:lnTo>
                  <a:pt x="3143" y="1002"/>
                </a:lnTo>
                <a:lnTo>
                  <a:pt x="3141" y="1002"/>
                </a:lnTo>
                <a:lnTo>
                  <a:pt x="3139" y="1002"/>
                </a:lnTo>
                <a:lnTo>
                  <a:pt x="3139" y="1002"/>
                </a:lnTo>
                <a:lnTo>
                  <a:pt x="3137" y="1002"/>
                </a:lnTo>
                <a:lnTo>
                  <a:pt x="3135" y="1002"/>
                </a:lnTo>
                <a:lnTo>
                  <a:pt x="3132" y="1002"/>
                </a:lnTo>
                <a:lnTo>
                  <a:pt x="3132" y="1000"/>
                </a:lnTo>
                <a:lnTo>
                  <a:pt x="3130" y="996"/>
                </a:lnTo>
                <a:lnTo>
                  <a:pt x="3128" y="996"/>
                </a:lnTo>
                <a:lnTo>
                  <a:pt x="3128" y="996"/>
                </a:lnTo>
                <a:lnTo>
                  <a:pt x="3122" y="996"/>
                </a:lnTo>
                <a:lnTo>
                  <a:pt x="3120" y="996"/>
                </a:lnTo>
                <a:lnTo>
                  <a:pt x="3118" y="994"/>
                </a:lnTo>
                <a:lnTo>
                  <a:pt x="3116" y="992"/>
                </a:lnTo>
                <a:lnTo>
                  <a:pt x="3116" y="992"/>
                </a:lnTo>
                <a:lnTo>
                  <a:pt x="3118" y="990"/>
                </a:lnTo>
                <a:lnTo>
                  <a:pt x="3118" y="990"/>
                </a:lnTo>
                <a:lnTo>
                  <a:pt x="3116" y="990"/>
                </a:lnTo>
                <a:lnTo>
                  <a:pt x="3112" y="992"/>
                </a:lnTo>
                <a:lnTo>
                  <a:pt x="3103" y="992"/>
                </a:lnTo>
                <a:lnTo>
                  <a:pt x="3091" y="990"/>
                </a:lnTo>
                <a:lnTo>
                  <a:pt x="3091" y="990"/>
                </a:lnTo>
                <a:lnTo>
                  <a:pt x="3084" y="992"/>
                </a:lnTo>
                <a:lnTo>
                  <a:pt x="3080" y="994"/>
                </a:lnTo>
                <a:lnTo>
                  <a:pt x="3076" y="996"/>
                </a:lnTo>
                <a:lnTo>
                  <a:pt x="3072" y="998"/>
                </a:lnTo>
                <a:lnTo>
                  <a:pt x="3063" y="1002"/>
                </a:lnTo>
                <a:lnTo>
                  <a:pt x="3061" y="1004"/>
                </a:lnTo>
                <a:lnTo>
                  <a:pt x="3061" y="1006"/>
                </a:lnTo>
                <a:lnTo>
                  <a:pt x="3055" y="1006"/>
                </a:lnTo>
                <a:lnTo>
                  <a:pt x="3047" y="1004"/>
                </a:lnTo>
                <a:lnTo>
                  <a:pt x="3040" y="1004"/>
                </a:lnTo>
                <a:lnTo>
                  <a:pt x="3032" y="1004"/>
                </a:lnTo>
                <a:lnTo>
                  <a:pt x="3030" y="1004"/>
                </a:lnTo>
                <a:lnTo>
                  <a:pt x="3030" y="1004"/>
                </a:lnTo>
                <a:lnTo>
                  <a:pt x="3030" y="1006"/>
                </a:lnTo>
                <a:lnTo>
                  <a:pt x="3028" y="1006"/>
                </a:lnTo>
                <a:lnTo>
                  <a:pt x="3030" y="1009"/>
                </a:lnTo>
                <a:lnTo>
                  <a:pt x="3030" y="1009"/>
                </a:lnTo>
                <a:lnTo>
                  <a:pt x="3032" y="1011"/>
                </a:lnTo>
                <a:lnTo>
                  <a:pt x="3034" y="1011"/>
                </a:lnTo>
                <a:lnTo>
                  <a:pt x="3040" y="1011"/>
                </a:lnTo>
                <a:lnTo>
                  <a:pt x="3040" y="1011"/>
                </a:lnTo>
                <a:lnTo>
                  <a:pt x="3040" y="1013"/>
                </a:lnTo>
                <a:lnTo>
                  <a:pt x="3036" y="1013"/>
                </a:lnTo>
                <a:lnTo>
                  <a:pt x="3028" y="1013"/>
                </a:lnTo>
                <a:lnTo>
                  <a:pt x="3028" y="1015"/>
                </a:lnTo>
                <a:lnTo>
                  <a:pt x="3026" y="1015"/>
                </a:lnTo>
                <a:lnTo>
                  <a:pt x="3026" y="1017"/>
                </a:lnTo>
                <a:lnTo>
                  <a:pt x="3026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8" y="1017"/>
                </a:lnTo>
                <a:lnTo>
                  <a:pt x="3024" y="1017"/>
                </a:lnTo>
                <a:lnTo>
                  <a:pt x="3021" y="1019"/>
                </a:lnTo>
                <a:lnTo>
                  <a:pt x="3017" y="1017"/>
                </a:lnTo>
                <a:lnTo>
                  <a:pt x="3013" y="1019"/>
                </a:lnTo>
                <a:lnTo>
                  <a:pt x="3013" y="1019"/>
                </a:lnTo>
                <a:lnTo>
                  <a:pt x="3013" y="1017"/>
                </a:lnTo>
                <a:lnTo>
                  <a:pt x="3013" y="1017"/>
                </a:lnTo>
                <a:lnTo>
                  <a:pt x="3013" y="1017"/>
                </a:lnTo>
                <a:lnTo>
                  <a:pt x="3011" y="1015"/>
                </a:lnTo>
                <a:lnTo>
                  <a:pt x="3011" y="1017"/>
                </a:lnTo>
                <a:lnTo>
                  <a:pt x="3009" y="1017"/>
                </a:lnTo>
                <a:lnTo>
                  <a:pt x="3011" y="1019"/>
                </a:lnTo>
                <a:lnTo>
                  <a:pt x="3011" y="1019"/>
                </a:lnTo>
                <a:lnTo>
                  <a:pt x="3009" y="1019"/>
                </a:lnTo>
                <a:lnTo>
                  <a:pt x="3007" y="1019"/>
                </a:lnTo>
                <a:lnTo>
                  <a:pt x="3005" y="1019"/>
                </a:lnTo>
                <a:lnTo>
                  <a:pt x="3003" y="1017"/>
                </a:lnTo>
                <a:lnTo>
                  <a:pt x="3003" y="1017"/>
                </a:lnTo>
                <a:lnTo>
                  <a:pt x="3000" y="1017"/>
                </a:lnTo>
                <a:lnTo>
                  <a:pt x="2998" y="1017"/>
                </a:lnTo>
                <a:lnTo>
                  <a:pt x="2994" y="1017"/>
                </a:lnTo>
                <a:lnTo>
                  <a:pt x="2992" y="1021"/>
                </a:lnTo>
                <a:lnTo>
                  <a:pt x="2988" y="1023"/>
                </a:lnTo>
                <a:lnTo>
                  <a:pt x="2988" y="1025"/>
                </a:lnTo>
                <a:lnTo>
                  <a:pt x="2986" y="1027"/>
                </a:lnTo>
                <a:lnTo>
                  <a:pt x="2986" y="1030"/>
                </a:lnTo>
                <a:lnTo>
                  <a:pt x="2986" y="1032"/>
                </a:lnTo>
                <a:lnTo>
                  <a:pt x="2986" y="1032"/>
                </a:lnTo>
                <a:lnTo>
                  <a:pt x="2986" y="1034"/>
                </a:lnTo>
                <a:lnTo>
                  <a:pt x="2990" y="1034"/>
                </a:lnTo>
                <a:lnTo>
                  <a:pt x="2992" y="1032"/>
                </a:lnTo>
                <a:lnTo>
                  <a:pt x="2996" y="1032"/>
                </a:lnTo>
                <a:lnTo>
                  <a:pt x="2998" y="1032"/>
                </a:lnTo>
                <a:lnTo>
                  <a:pt x="2998" y="1034"/>
                </a:lnTo>
                <a:lnTo>
                  <a:pt x="2996" y="1034"/>
                </a:lnTo>
                <a:lnTo>
                  <a:pt x="2994" y="1036"/>
                </a:lnTo>
                <a:lnTo>
                  <a:pt x="2994" y="1036"/>
                </a:lnTo>
                <a:lnTo>
                  <a:pt x="2994" y="1038"/>
                </a:lnTo>
                <a:lnTo>
                  <a:pt x="2996" y="1040"/>
                </a:lnTo>
                <a:lnTo>
                  <a:pt x="2996" y="1040"/>
                </a:lnTo>
                <a:lnTo>
                  <a:pt x="2996" y="1042"/>
                </a:lnTo>
                <a:lnTo>
                  <a:pt x="2996" y="1042"/>
                </a:lnTo>
                <a:lnTo>
                  <a:pt x="2996" y="1042"/>
                </a:lnTo>
                <a:lnTo>
                  <a:pt x="2998" y="1042"/>
                </a:lnTo>
                <a:lnTo>
                  <a:pt x="2998" y="1042"/>
                </a:lnTo>
                <a:lnTo>
                  <a:pt x="2998" y="1044"/>
                </a:lnTo>
                <a:lnTo>
                  <a:pt x="2998" y="1044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6"/>
                </a:lnTo>
                <a:lnTo>
                  <a:pt x="2996" y="1048"/>
                </a:lnTo>
                <a:lnTo>
                  <a:pt x="2996" y="1048"/>
                </a:lnTo>
                <a:lnTo>
                  <a:pt x="2998" y="1050"/>
                </a:lnTo>
                <a:lnTo>
                  <a:pt x="2998" y="1050"/>
                </a:lnTo>
                <a:lnTo>
                  <a:pt x="3000" y="1050"/>
                </a:lnTo>
                <a:lnTo>
                  <a:pt x="3000" y="1050"/>
                </a:lnTo>
                <a:lnTo>
                  <a:pt x="2996" y="1053"/>
                </a:lnTo>
                <a:lnTo>
                  <a:pt x="2996" y="1053"/>
                </a:lnTo>
                <a:lnTo>
                  <a:pt x="2994" y="1050"/>
                </a:lnTo>
                <a:lnTo>
                  <a:pt x="2994" y="1050"/>
                </a:lnTo>
                <a:lnTo>
                  <a:pt x="2994" y="1053"/>
                </a:lnTo>
                <a:lnTo>
                  <a:pt x="2994" y="1053"/>
                </a:lnTo>
                <a:lnTo>
                  <a:pt x="2992" y="1050"/>
                </a:lnTo>
                <a:lnTo>
                  <a:pt x="2994" y="1050"/>
                </a:lnTo>
                <a:lnTo>
                  <a:pt x="2992" y="1048"/>
                </a:lnTo>
                <a:lnTo>
                  <a:pt x="2992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48"/>
                </a:lnTo>
                <a:lnTo>
                  <a:pt x="2990" y="1050"/>
                </a:lnTo>
                <a:lnTo>
                  <a:pt x="2990" y="1053"/>
                </a:lnTo>
                <a:lnTo>
                  <a:pt x="2990" y="1053"/>
                </a:lnTo>
                <a:lnTo>
                  <a:pt x="2988" y="1053"/>
                </a:lnTo>
                <a:lnTo>
                  <a:pt x="2990" y="1055"/>
                </a:lnTo>
                <a:lnTo>
                  <a:pt x="2990" y="1055"/>
                </a:lnTo>
                <a:lnTo>
                  <a:pt x="2992" y="1055"/>
                </a:lnTo>
                <a:lnTo>
                  <a:pt x="2992" y="1055"/>
                </a:lnTo>
                <a:lnTo>
                  <a:pt x="2994" y="1055"/>
                </a:lnTo>
                <a:lnTo>
                  <a:pt x="2994" y="1055"/>
                </a:lnTo>
                <a:lnTo>
                  <a:pt x="2996" y="1057"/>
                </a:lnTo>
                <a:lnTo>
                  <a:pt x="2996" y="1057"/>
                </a:lnTo>
                <a:lnTo>
                  <a:pt x="2998" y="1057"/>
                </a:lnTo>
                <a:lnTo>
                  <a:pt x="3000" y="1059"/>
                </a:lnTo>
                <a:lnTo>
                  <a:pt x="3003" y="1059"/>
                </a:lnTo>
                <a:lnTo>
                  <a:pt x="3003" y="1061"/>
                </a:lnTo>
                <a:lnTo>
                  <a:pt x="3003" y="1063"/>
                </a:lnTo>
                <a:lnTo>
                  <a:pt x="3000" y="1063"/>
                </a:lnTo>
                <a:lnTo>
                  <a:pt x="3000" y="1063"/>
                </a:lnTo>
                <a:lnTo>
                  <a:pt x="3000" y="1065"/>
                </a:lnTo>
                <a:lnTo>
                  <a:pt x="3003" y="1067"/>
                </a:lnTo>
                <a:lnTo>
                  <a:pt x="3003" y="1067"/>
                </a:lnTo>
                <a:lnTo>
                  <a:pt x="3003" y="1069"/>
                </a:lnTo>
                <a:lnTo>
                  <a:pt x="3005" y="1069"/>
                </a:lnTo>
                <a:lnTo>
                  <a:pt x="3005" y="1069"/>
                </a:lnTo>
                <a:lnTo>
                  <a:pt x="3007" y="1071"/>
                </a:lnTo>
                <a:lnTo>
                  <a:pt x="3007" y="1071"/>
                </a:lnTo>
                <a:lnTo>
                  <a:pt x="3005" y="1074"/>
                </a:lnTo>
                <a:lnTo>
                  <a:pt x="3003" y="1074"/>
                </a:lnTo>
                <a:lnTo>
                  <a:pt x="3003" y="1074"/>
                </a:lnTo>
                <a:lnTo>
                  <a:pt x="3003" y="1076"/>
                </a:lnTo>
                <a:lnTo>
                  <a:pt x="3003" y="1076"/>
                </a:lnTo>
                <a:lnTo>
                  <a:pt x="3005" y="1074"/>
                </a:lnTo>
                <a:lnTo>
                  <a:pt x="3009" y="1074"/>
                </a:lnTo>
                <a:lnTo>
                  <a:pt x="3015" y="1074"/>
                </a:lnTo>
                <a:lnTo>
                  <a:pt x="3017" y="1074"/>
                </a:lnTo>
                <a:lnTo>
                  <a:pt x="3017" y="1076"/>
                </a:lnTo>
                <a:lnTo>
                  <a:pt x="3015" y="1076"/>
                </a:lnTo>
                <a:lnTo>
                  <a:pt x="3013" y="1078"/>
                </a:lnTo>
                <a:lnTo>
                  <a:pt x="3013" y="1078"/>
                </a:lnTo>
                <a:lnTo>
                  <a:pt x="3009" y="1078"/>
                </a:lnTo>
                <a:lnTo>
                  <a:pt x="3007" y="1078"/>
                </a:lnTo>
                <a:lnTo>
                  <a:pt x="3005" y="1080"/>
                </a:lnTo>
                <a:lnTo>
                  <a:pt x="3005" y="1080"/>
                </a:lnTo>
                <a:lnTo>
                  <a:pt x="3007" y="1080"/>
                </a:lnTo>
                <a:lnTo>
                  <a:pt x="3009" y="1080"/>
                </a:lnTo>
                <a:lnTo>
                  <a:pt x="3011" y="1080"/>
                </a:lnTo>
                <a:lnTo>
                  <a:pt x="3015" y="1080"/>
                </a:lnTo>
                <a:lnTo>
                  <a:pt x="3013" y="1080"/>
                </a:lnTo>
                <a:lnTo>
                  <a:pt x="3013" y="1080"/>
                </a:lnTo>
                <a:lnTo>
                  <a:pt x="3015" y="1080"/>
                </a:lnTo>
                <a:lnTo>
                  <a:pt x="3015" y="1080"/>
                </a:lnTo>
                <a:lnTo>
                  <a:pt x="3017" y="1078"/>
                </a:lnTo>
                <a:lnTo>
                  <a:pt x="3019" y="1078"/>
                </a:lnTo>
                <a:lnTo>
                  <a:pt x="3024" y="1080"/>
                </a:lnTo>
                <a:lnTo>
                  <a:pt x="3026" y="1080"/>
                </a:lnTo>
                <a:lnTo>
                  <a:pt x="3026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28" y="1080"/>
                </a:lnTo>
                <a:lnTo>
                  <a:pt x="3030" y="1082"/>
                </a:lnTo>
                <a:lnTo>
                  <a:pt x="3030" y="1082"/>
                </a:lnTo>
                <a:lnTo>
                  <a:pt x="3030" y="1084"/>
                </a:lnTo>
                <a:lnTo>
                  <a:pt x="3032" y="1086"/>
                </a:lnTo>
                <a:lnTo>
                  <a:pt x="3032" y="1086"/>
                </a:lnTo>
                <a:lnTo>
                  <a:pt x="3038" y="1088"/>
                </a:lnTo>
                <a:lnTo>
                  <a:pt x="3040" y="1088"/>
                </a:lnTo>
                <a:lnTo>
                  <a:pt x="3044" y="1086"/>
                </a:lnTo>
                <a:lnTo>
                  <a:pt x="3047" y="1086"/>
                </a:lnTo>
                <a:lnTo>
                  <a:pt x="3047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6"/>
                </a:lnTo>
                <a:lnTo>
                  <a:pt x="3049" y="1084"/>
                </a:lnTo>
                <a:lnTo>
                  <a:pt x="3051" y="1082"/>
                </a:lnTo>
                <a:lnTo>
                  <a:pt x="3051" y="1078"/>
                </a:lnTo>
                <a:lnTo>
                  <a:pt x="3051" y="1078"/>
                </a:lnTo>
                <a:lnTo>
                  <a:pt x="3057" y="1078"/>
                </a:lnTo>
                <a:lnTo>
                  <a:pt x="3061" y="1078"/>
                </a:lnTo>
                <a:lnTo>
                  <a:pt x="3061" y="1078"/>
                </a:lnTo>
                <a:lnTo>
                  <a:pt x="3068" y="1082"/>
                </a:lnTo>
                <a:lnTo>
                  <a:pt x="3072" y="1082"/>
                </a:lnTo>
                <a:lnTo>
                  <a:pt x="3074" y="1084"/>
                </a:lnTo>
                <a:lnTo>
                  <a:pt x="3076" y="1086"/>
                </a:lnTo>
                <a:lnTo>
                  <a:pt x="3076" y="1088"/>
                </a:lnTo>
                <a:lnTo>
                  <a:pt x="3078" y="1090"/>
                </a:lnTo>
                <a:lnTo>
                  <a:pt x="3082" y="1090"/>
                </a:lnTo>
                <a:lnTo>
                  <a:pt x="3084" y="1090"/>
                </a:lnTo>
                <a:lnTo>
                  <a:pt x="3086" y="1090"/>
                </a:lnTo>
                <a:lnTo>
                  <a:pt x="3093" y="1088"/>
                </a:lnTo>
                <a:lnTo>
                  <a:pt x="3093" y="1088"/>
                </a:lnTo>
                <a:lnTo>
                  <a:pt x="3097" y="1088"/>
                </a:lnTo>
                <a:lnTo>
                  <a:pt x="3099" y="1086"/>
                </a:lnTo>
                <a:lnTo>
                  <a:pt x="3101" y="1086"/>
                </a:lnTo>
                <a:lnTo>
                  <a:pt x="3105" y="1082"/>
                </a:lnTo>
                <a:lnTo>
                  <a:pt x="3109" y="1078"/>
                </a:lnTo>
                <a:lnTo>
                  <a:pt x="3109" y="1078"/>
                </a:lnTo>
                <a:lnTo>
                  <a:pt x="3112" y="1078"/>
                </a:lnTo>
                <a:lnTo>
                  <a:pt x="3114" y="1080"/>
                </a:lnTo>
                <a:lnTo>
                  <a:pt x="3118" y="1080"/>
                </a:lnTo>
                <a:lnTo>
                  <a:pt x="3120" y="1082"/>
                </a:lnTo>
                <a:lnTo>
                  <a:pt x="3122" y="1082"/>
                </a:lnTo>
                <a:lnTo>
                  <a:pt x="3124" y="1080"/>
                </a:lnTo>
                <a:lnTo>
                  <a:pt x="3124" y="1080"/>
                </a:lnTo>
                <a:lnTo>
                  <a:pt x="3126" y="1078"/>
                </a:lnTo>
                <a:lnTo>
                  <a:pt x="3126" y="1078"/>
                </a:lnTo>
                <a:lnTo>
                  <a:pt x="3128" y="1078"/>
                </a:lnTo>
                <a:lnTo>
                  <a:pt x="3130" y="1076"/>
                </a:lnTo>
                <a:lnTo>
                  <a:pt x="3130" y="1078"/>
                </a:lnTo>
                <a:lnTo>
                  <a:pt x="3132" y="1078"/>
                </a:lnTo>
                <a:lnTo>
                  <a:pt x="3132" y="1080"/>
                </a:lnTo>
                <a:lnTo>
                  <a:pt x="3132" y="1080"/>
                </a:lnTo>
                <a:lnTo>
                  <a:pt x="3130" y="1082"/>
                </a:lnTo>
                <a:lnTo>
                  <a:pt x="3128" y="1084"/>
                </a:lnTo>
                <a:lnTo>
                  <a:pt x="3126" y="1086"/>
                </a:lnTo>
                <a:lnTo>
                  <a:pt x="3128" y="1088"/>
                </a:lnTo>
                <a:lnTo>
                  <a:pt x="3128" y="1090"/>
                </a:lnTo>
                <a:lnTo>
                  <a:pt x="3128" y="1092"/>
                </a:lnTo>
                <a:lnTo>
                  <a:pt x="3126" y="1095"/>
                </a:lnTo>
                <a:lnTo>
                  <a:pt x="3126" y="1099"/>
                </a:lnTo>
                <a:lnTo>
                  <a:pt x="3128" y="1101"/>
                </a:lnTo>
                <a:lnTo>
                  <a:pt x="3128" y="1101"/>
                </a:lnTo>
                <a:lnTo>
                  <a:pt x="3128" y="1103"/>
                </a:lnTo>
                <a:lnTo>
                  <a:pt x="3128" y="1103"/>
                </a:lnTo>
                <a:lnTo>
                  <a:pt x="3128" y="1107"/>
                </a:lnTo>
                <a:lnTo>
                  <a:pt x="3128" y="1109"/>
                </a:lnTo>
                <a:lnTo>
                  <a:pt x="3128" y="1109"/>
                </a:lnTo>
                <a:lnTo>
                  <a:pt x="3128" y="1113"/>
                </a:lnTo>
                <a:lnTo>
                  <a:pt x="3128" y="1115"/>
                </a:lnTo>
                <a:lnTo>
                  <a:pt x="3128" y="1115"/>
                </a:lnTo>
                <a:lnTo>
                  <a:pt x="3126" y="1118"/>
                </a:lnTo>
                <a:lnTo>
                  <a:pt x="3124" y="1120"/>
                </a:lnTo>
                <a:lnTo>
                  <a:pt x="3124" y="1124"/>
                </a:lnTo>
                <a:lnTo>
                  <a:pt x="3122" y="1126"/>
                </a:lnTo>
                <a:lnTo>
                  <a:pt x="3120" y="1132"/>
                </a:lnTo>
                <a:lnTo>
                  <a:pt x="3118" y="1134"/>
                </a:lnTo>
                <a:lnTo>
                  <a:pt x="3118" y="1136"/>
                </a:lnTo>
                <a:lnTo>
                  <a:pt x="3118" y="1136"/>
                </a:lnTo>
                <a:lnTo>
                  <a:pt x="3116" y="1139"/>
                </a:lnTo>
                <a:lnTo>
                  <a:pt x="3116" y="1141"/>
                </a:lnTo>
                <a:lnTo>
                  <a:pt x="3116" y="1143"/>
                </a:lnTo>
                <a:lnTo>
                  <a:pt x="3114" y="1147"/>
                </a:lnTo>
                <a:lnTo>
                  <a:pt x="3112" y="1153"/>
                </a:lnTo>
                <a:lnTo>
                  <a:pt x="3109" y="1157"/>
                </a:lnTo>
                <a:lnTo>
                  <a:pt x="3107" y="1162"/>
                </a:lnTo>
                <a:lnTo>
                  <a:pt x="3107" y="1162"/>
                </a:lnTo>
                <a:lnTo>
                  <a:pt x="3105" y="1164"/>
                </a:lnTo>
                <a:lnTo>
                  <a:pt x="3103" y="1166"/>
                </a:lnTo>
                <a:lnTo>
                  <a:pt x="3103" y="1166"/>
                </a:lnTo>
                <a:lnTo>
                  <a:pt x="3099" y="1168"/>
                </a:lnTo>
                <a:lnTo>
                  <a:pt x="3095" y="1170"/>
                </a:lnTo>
                <a:lnTo>
                  <a:pt x="3091" y="1170"/>
                </a:lnTo>
                <a:lnTo>
                  <a:pt x="3088" y="1170"/>
                </a:lnTo>
                <a:lnTo>
                  <a:pt x="3088" y="1170"/>
                </a:lnTo>
                <a:lnTo>
                  <a:pt x="3088" y="1168"/>
                </a:lnTo>
                <a:lnTo>
                  <a:pt x="3084" y="1170"/>
                </a:lnTo>
                <a:lnTo>
                  <a:pt x="3084" y="1170"/>
                </a:lnTo>
                <a:lnTo>
                  <a:pt x="3082" y="1170"/>
                </a:lnTo>
                <a:lnTo>
                  <a:pt x="3080" y="1170"/>
                </a:lnTo>
                <a:lnTo>
                  <a:pt x="3078" y="1170"/>
                </a:lnTo>
                <a:lnTo>
                  <a:pt x="3076" y="1168"/>
                </a:lnTo>
                <a:lnTo>
                  <a:pt x="3076" y="1168"/>
                </a:lnTo>
                <a:lnTo>
                  <a:pt x="3074" y="1168"/>
                </a:lnTo>
                <a:lnTo>
                  <a:pt x="3074" y="1168"/>
                </a:lnTo>
                <a:lnTo>
                  <a:pt x="3076" y="1168"/>
                </a:lnTo>
                <a:lnTo>
                  <a:pt x="3074" y="1170"/>
                </a:lnTo>
                <a:lnTo>
                  <a:pt x="3072" y="1170"/>
                </a:lnTo>
                <a:lnTo>
                  <a:pt x="3072" y="1170"/>
                </a:lnTo>
                <a:lnTo>
                  <a:pt x="3072" y="1168"/>
                </a:lnTo>
                <a:lnTo>
                  <a:pt x="3070" y="1168"/>
                </a:lnTo>
                <a:lnTo>
                  <a:pt x="3068" y="1168"/>
                </a:lnTo>
                <a:lnTo>
                  <a:pt x="3070" y="1166"/>
                </a:lnTo>
                <a:lnTo>
                  <a:pt x="3070" y="1164"/>
                </a:lnTo>
                <a:lnTo>
                  <a:pt x="3072" y="1166"/>
                </a:lnTo>
                <a:lnTo>
                  <a:pt x="3074" y="1166"/>
                </a:lnTo>
                <a:lnTo>
                  <a:pt x="3072" y="1164"/>
                </a:lnTo>
                <a:lnTo>
                  <a:pt x="3070" y="1164"/>
                </a:lnTo>
                <a:lnTo>
                  <a:pt x="3070" y="1164"/>
                </a:lnTo>
                <a:lnTo>
                  <a:pt x="3065" y="1164"/>
                </a:lnTo>
                <a:lnTo>
                  <a:pt x="3065" y="1164"/>
                </a:lnTo>
                <a:lnTo>
                  <a:pt x="3059" y="1162"/>
                </a:lnTo>
                <a:lnTo>
                  <a:pt x="3057" y="1162"/>
                </a:lnTo>
                <a:lnTo>
                  <a:pt x="3057" y="1162"/>
                </a:lnTo>
                <a:lnTo>
                  <a:pt x="3057" y="1164"/>
                </a:lnTo>
                <a:lnTo>
                  <a:pt x="3057" y="1164"/>
                </a:lnTo>
                <a:lnTo>
                  <a:pt x="3055" y="1164"/>
                </a:lnTo>
                <a:lnTo>
                  <a:pt x="3053" y="1166"/>
                </a:lnTo>
                <a:lnTo>
                  <a:pt x="3051" y="1166"/>
                </a:lnTo>
                <a:lnTo>
                  <a:pt x="3055" y="1164"/>
                </a:lnTo>
                <a:lnTo>
                  <a:pt x="3055" y="1162"/>
                </a:lnTo>
                <a:lnTo>
                  <a:pt x="3051" y="1164"/>
                </a:lnTo>
                <a:lnTo>
                  <a:pt x="3049" y="1164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6"/>
                </a:lnTo>
                <a:lnTo>
                  <a:pt x="3047" y="1168"/>
                </a:lnTo>
                <a:lnTo>
                  <a:pt x="3044" y="1168"/>
                </a:lnTo>
                <a:lnTo>
                  <a:pt x="3042" y="1168"/>
                </a:lnTo>
                <a:lnTo>
                  <a:pt x="3040" y="1168"/>
                </a:lnTo>
                <a:lnTo>
                  <a:pt x="3036" y="1172"/>
                </a:lnTo>
                <a:lnTo>
                  <a:pt x="3034" y="1172"/>
                </a:lnTo>
                <a:lnTo>
                  <a:pt x="3032" y="1174"/>
                </a:lnTo>
                <a:lnTo>
                  <a:pt x="3030" y="1174"/>
                </a:lnTo>
                <a:lnTo>
                  <a:pt x="3030" y="1174"/>
                </a:lnTo>
                <a:lnTo>
                  <a:pt x="3028" y="1174"/>
                </a:lnTo>
                <a:lnTo>
                  <a:pt x="3026" y="1172"/>
                </a:lnTo>
                <a:lnTo>
                  <a:pt x="3021" y="1170"/>
                </a:lnTo>
                <a:lnTo>
                  <a:pt x="3013" y="1170"/>
                </a:lnTo>
                <a:lnTo>
                  <a:pt x="3011" y="1168"/>
                </a:lnTo>
                <a:lnTo>
                  <a:pt x="3009" y="1168"/>
                </a:lnTo>
                <a:lnTo>
                  <a:pt x="3007" y="1168"/>
                </a:lnTo>
                <a:lnTo>
                  <a:pt x="3003" y="1166"/>
                </a:lnTo>
                <a:lnTo>
                  <a:pt x="2996" y="1164"/>
                </a:lnTo>
                <a:lnTo>
                  <a:pt x="2990" y="1164"/>
                </a:lnTo>
                <a:lnTo>
                  <a:pt x="2984" y="1162"/>
                </a:lnTo>
                <a:lnTo>
                  <a:pt x="2975" y="1164"/>
                </a:lnTo>
                <a:lnTo>
                  <a:pt x="2973" y="1164"/>
                </a:lnTo>
                <a:lnTo>
                  <a:pt x="2971" y="1162"/>
                </a:lnTo>
                <a:lnTo>
                  <a:pt x="2971" y="1160"/>
                </a:lnTo>
                <a:lnTo>
                  <a:pt x="2971" y="1157"/>
                </a:lnTo>
                <a:lnTo>
                  <a:pt x="2969" y="1157"/>
                </a:lnTo>
                <a:lnTo>
                  <a:pt x="2969" y="1155"/>
                </a:lnTo>
                <a:lnTo>
                  <a:pt x="2965" y="1155"/>
                </a:lnTo>
                <a:lnTo>
                  <a:pt x="2963" y="1155"/>
                </a:lnTo>
                <a:lnTo>
                  <a:pt x="2956" y="1155"/>
                </a:lnTo>
                <a:lnTo>
                  <a:pt x="2956" y="1155"/>
                </a:lnTo>
                <a:lnTo>
                  <a:pt x="2954" y="1153"/>
                </a:lnTo>
                <a:lnTo>
                  <a:pt x="2952" y="1153"/>
                </a:lnTo>
                <a:lnTo>
                  <a:pt x="2946" y="1153"/>
                </a:lnTo>
                <a:lnTo>
                  <a:pt x="2942" y="1151"/>
                </a:lnTo>
                <a:lnTo>
                  <a:pt x="2942" y="1149"/>
                </a:lnTo>
                <a:lnTo>
                  <a:pt x="2942" y="1149"/>
                </a:lnTo>
                <a:lnTo>
                  <a:pt x="2942" y="1145"/>
                </a:lnTo>
                <a:lnTo>
                  <a:pt x="2940" y="1145"/>
                </a:lnTo>
                <a:lnTo>
                  <a:pt x="2938" y="1145"/>
                </a:lnTo>
                <a:lnTo>
                  <a:pt x="2933" y="1143"/>
                </a:lnTo>
                <a:lnTo>
                  <a:pt x="2931" y="1141"/>
                </a:lnTo>
                <a:lnTo>
                  <a:pt x="2929" y="1141"/>
                </a:lnTo>
                <a:lnTo>
                  <a:pt x="2925" y="1141"/>
                </a:lnTo>
                <a:lnTo>
                  <a:pt x="2923" y="1141"/>
                </a:lnTo>
                <a:lnTo>
                  <a:pt x="2921" y="1141"/>
                </a:lnTo>
                <a:lnTo>
                  <a:pt x="2919" y="1143"/>
                </a:lnTo>
                <a:lnTo>
                  <a:pt x="2917" y="1143"/>
                </a:lnTo>
                <a:lnTo>
                  <a:pt x="2912" y="1143"/>
                </a:lnTo>
                <a:lnTo>
                  <a:pt x="2906" y="1147"/>
                </a:lnTo>
                <a:lnTo>
                  <a:pt x="2902" y="1149"/>
                </a:lnTo>
                <a:lnTo>
                  <a:pt x="2900" y="1153"/>
                </a:lnTo>
                <a:lnTo>
                  <a:pt x="2898" y="1153"/>
                </a:lnTo>
                <a:lnTo>
                  <a:pt x="2898" y="1155"/>
                </a:lnTo>
                <a:lnTo>
                  <a:pt x="2896" y="1160"/>
                </a:lnTo>
                <a:lnTo>
                  <a:pt x="2898" y="1164"/>
                </a:lnTo>
                <a:lnTo>
                  <a:pt x="2898" y="1166"/>
                </a:lnTo>
                <a:lnTo>
                  <a:pt x="2900" y="1166"/>
                </a:lnTo>
                <a:lnTo>
                  <a:pt x="2900" y="1168"/>
                </a:lnTo>
                <a:lnTo>
                  <a:pt x="2900" y="1170"/>
                </a:lnTo>
                <a:lnTo>
                  <a:pt x="2900" y="1172"/>
                </a:lnTo>
                <a:lnTo>
                  <a:pt x="2898" y="1174"/>
                </a:lnTo>
                <a:lnTo>
                  <a:pt x="2894" y="1180"/>
                </a:lnTo>
                <a:lnTo>
                  <a:pt x="2892" y="1180"/>
                </a:lnTo>
                <a:lnTo>
                  <a:pt x="2887" y="1183"/>
                </a:lnTo>
                <a:lnTo>
                  <a:pt x="2885" y="1183"/>
                </a:lnTo>
                <a:lnTo>
                  <a:pt x="2881" y="1183"/>
                </a:lnTo>
                <a:lnTo>
                  <a:pt x="2879" y="1180"/>
                </a:lnTo>
                <a:lnTo>
                  <a:pt x="2871" y="1174"/>
                </a:lnTo>
                <a:lnTo>
                  <a:pt x="2868" y="1174"/>
                </a:lnTo>
                <a:lnTo>
                  <a:pt x="2866" y="1172"/>
                </a:lnTo>
                <a:lnTo>
                  <a:pt x="2860" y="1170"/>
                </a:lnTo>
                <a:lnTo>
                  <a:pt x="2852" y="1168"/>
                </a:lnTo>
                <a:lnTo>
                  <a:pt x="2845" y="1168"/>
                </a:lnTo>
                <a:lnTo>
                  <a:pt x="2841" y="1168"/>
                </a:lnTo>
                <a:lnTo>
                  <a:pt x="2837" y="1166"/>
                </a:lnTo>
                <a:lnTo>
                  <a:pt x="2835" y="1166"/>
                </a:lnTo>
                <a:lnTo>
                  <a:pt x="2833" y="1164"/>
                </a:lnTo>
                <a:lnTo>
                  <a:pt x="2833" y="1162"/>
                </a:lnTo>
                <a:lnTo>
                  <a:pt x="2831" y="1157"/>
                </a:lnTo>
                <a:lnTo>
                  <a:pt x="2831" y="1155"/>
                </a:lnTo>
                <a:lnTo>
                  <a:pt x="2831" y="1153"/>
                </a:lnTo>
                <a:lnTo>
                  <a:pt x="2829" y="1151"/>
                </a:lnTo>
                <a:lnTo>
                  <a:pt x="2827" y="1149"/>
                </a:lnTo>
                <a:lnTo>
                  <a:pt x="2818" y="1147"/>
                </a:lnTo>
                <a:lnTo>
                  <a:pt x="2816" y="1147"/>
                </a:lnTo>
                <a:lnTo>
                  <a:pt x="2814" y="1145"/>
                </a:lnTo>
                <a:lnTo>
                  <a:pt x="2812" y="1145"/>
                </a:lnTo>
                <a:lnTo>
                  <a:pt x="2808" y="1143"/>
                </a:lnTo>
                <a:lnTo>
                  <a:pt x="2806" y="1143"/>
                </a:lnTo>
                <a:lnTo>
                  <a:pt x="2804" y="1143"/>
                </a:lnTo>
                <a:lnTo>
                  <a:pt x="2799" y="1141"/>
                </a:lnTo>
                <a:lnTo>
                  <a:pt x="2797" y="1141"/>
                </a:lnTo>
                <a:lnTo>
                  <a:pt x="2793" y="1143"/>
                </a:lnTo>
                <a:lnTo>
                  <a:pt x="2787" y="1143"/>
                </a:lnTo>
                <a:lnTo>
                  <a:pt x="2785" y="1143"/>
                </a:lnTo>
                <a:lnTo>
                  <a:pt x="2778" y="1139"/>
                </a:lnTo>
                <a:lnTo>
                  <a:pt x="2776" y="1139"/>
                </a:lnTo>
                <a:lnTo>
                  <a:pt x="2774" y="1136"/>
                </a:lnTo>
                <a:lnTo>
                  <a:pt x="2772" y="1136"/>
                </a:lnTo>
                <a:lnTo>
                  <a:pt x="2772" y="1136"/>
                </a:lnTo>
                <a:lnTo>
                  <a:pt x="2770" y="1136"/>
                </a:lnTo>
                <a:lnTo>
                  <a:pt x="2770" y="1136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70" y="1134"/>
                </a:lnTo>
                <a:lnTo>
                  <a:pt x="2768" y="1130"/>
                </a:lnTo>
                <a:lnTo>
                  <a:pt x="2766" y="1130"/>
                </a:lnTo>
                <a:lnTo>
                  <a:pt x="2766" y="1130"/>
                </a:lnTo>
                <a:lnTo>
                  <a:pt x="2764" y="1132"/>
                </a:lnTo>
                <a:lnTo>
                  <a:pt x="2764" y="1132"/>
                </a:lnTo>
                <a:lnTo>
                  <a:pt x="2764" y="1130"/>
                </a:lnTo>
                <a:lnTo>
                  <a:pt x="2764" y="1128"/>
                </a:lnTo>
                <a:lnTo>
                  <a:pt x="2760" y="1128"/>
                </a:lnTo>
                <a:lnTo>
                  <a:pt x="2757" y="1128"/>
                </a:lnTo>
                <a:lnTo>
                  <a:pt x="2755" y="1126"/>
                </a:lnTo>
                <a:lnTo>
                  <a:pt x="2753" y="1122"/>
                </a:lnTo>
                <a:lnTo>
                  <a:pt x="2753" y="1122"/>
                </a:lnTo>
                <a:lnTo>
                  <a:pt x="2753" y="1120"/>
                </a:lnTo>
                <a:lnTo>
                  <a:pt x="2755" y="1120"/>
                </a:lnTo>
                <a:lnTo>
                  <a:pt x="2755" y="1118"/>
                </a:lnTo>
                <a:lnTo>
                  <a:pt x="2760" y="1115"/>
                </a:lnTo>
                <a:lnTo>
                  <a:pt x="2762" y="1113"/>
                </a:lnTo>
                <a:lnTo>
                  <a:pt x="2766" y="1109"/>
                </a:lnTo>
                <a:lnTo>
                  <a:pt x="2766" y="1107"/>
                </a:lnTo>
                <a:lnTo>
                  <a:pt x="2768" y="1103"/>
                </a:lnTo>
                <a:lnTo>
                  <a:pt x="2768" y="1103"/>
                </a:lnTo>
                <a:lnTo>
                  <a:pt x="2768" y="1101"/>
                </a:lnTo>
                <a:lnTo>
                  <a:pt x="2768" y="1099"/>
                </a:lnTo>
                <a:lnTo>
                  <a:pt x="2768" y="1097"/>
                </a:lnTo>
                <a:lnTo>
                  <a:pt x="2764" y="1095"/>
                </a:lnTo>
                <a:lnTo>
                  <a:pt x="2762" y="1095"/>
                </a:lnTo>
                <a:lnTo>
                  <a:pt x="2762" y="1092"/>
                </a:lnTo>
                <a:lnTo>
                  <a:pt x="2760" y="1090"/>
                </a:lnTo>
                <a:lnTo>
                  <a:pt x="2760" y="1088"/>
                </a:lnTo>
                <a:lnTo>
                  <a:pt x="2760" y="1086"/>
                </a:lnTo>
                <a:lnTo>
                  <a:pt x="2760" y="1086"/>
                </a:lnTo>
                <a:lnTo>
                  <a:pt x="2762" y="1084"/>
                </a:lnTo>
                <a:lnTo>
                  <a:pt x="2764" y="1084"/>
                </a:lnTo>
                <a:lnTo>
                  <a:pt x="2766" y="1080"/>
                </a:lnTo>
                <a:lnTo>
                  <a:pt x="2768" y="1078"/>
                </a:lnTo>
                <a:lnTo>
                  <a:pt x="2768" y="1078"/>
                </a:lnTo>
                <a:lnTo>
                  <a:pt x="2768" y="1076"/>
                </a:lnTo>
                <a:lnTo>
                  <a:pt x="2768" y="1074"/>
                </a:lnTo>
                <a:lnTo>
                  <a:pt x="2766" y="1074"/>
                </a:lnTo>
                <a:lnTo>
                  <a:pt x="2764" y="1076"/>
                </a:lnTo>
                <a:lnTo>
                  <a:pt x="2762" y="1076"/>
                </a:lnTo>
                <a:lnTo>
                  <a:pt x="2760" y="1078"/>
                </a:lnTo>
                <a:lnTo>
                  <a:pt x="2760" y="1080"/>
                </a:lnTo>
                <a:lnTo>
                  <a:pt x="2757" y="1078"/>
                </a:lnTo>
                <a:lnTo>
                  <a:pt x="2757" y="1078"/>
                </a:lnTo>
                <a:lnTo>
                  <a:pt x="2755" y="1074"/>
                </a:lnTo>
                <a:lnTo>
                  <a:pt x="2755" y="1071"/>
                </a:lnTo>
                <a:lnTo>
                  <a:pt x="2753" y="1071"/>
                </a:lnTo>
                <a:lnTo>
                  <a:pt x="2753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51" y="1071"/>
                </a:lnTo>
                <a:lnTo>
                  <a:pt x="2749" y="1071"/>
                </a:lnTo>
                <a:lnTo>
                  <a:pt x="2749" y="1071"/>
                </a:lnTo>
                <a:lnTo>
                  <a:pt x="2751" y="1069"/>
                </a:lnTo>
                <a:lnTo>
                  <a:pt x="2749" y="1069"/>
                </a:lnTo>
                <a:lnTo>
                  <a:pt x="2749" y="1069"/>
                </a:lnTo>
                <a:lnTo>
                  <a:pt x="2741" y="1071"/>
                </a:lnTo>
                <a:lnTo>
                  <a:pt x="2739" y="1071"/>
                </a:lnTo>
                <a:lnTo>
                  <a:pt x="2736" y="1076"/>
                </a:lnTo>
                <a:lnTo>
                  <a:pt x="2732" y="1076"/>
                </a:lnTo>
                <a:lnTo>
                  <a:pt x="2726" y="1076"/>
                </a:lnTo>
                <a:lnTo>
                  <a:pt x="2722" y="1078"/>
                </a:lnTo>
                <a:lnTo>
                  <a:pt x="2720" y="1076"/>
                </a:lnTo>
                <a:lnTo>
                  <a:pt x="2718" y="1076"/>
                </a:lnTo>
                <a:lnTo>
                  <a:pt x="2716" y="1074"/>
                </a:lnTo>
                <a:lnTo>
                  <a:pt x="2711" y="1074"/>
                </a:lnTo>
                <a:lnTo>
                  <a:pt x="2713" y="1076"/>
                </a:lnTo>
                <a:lnTo>
                  <a:pt x="2711" y="1076"/>
                </a:lnTo>
                <a:lnTo>
                  <a:pt x="2707" y="1076"/>
                </a:lnTo>
                <a:lnTo>
                  <a:pt x="2703" y="1076"/>
                </a:lnTo>
                <a:lnTo>
                  <a:pt x="2701" y="1074"/>
                </a:lnTo>
                <a:lnTo>
                  <a:pt x="2699" y="1074"/>
                </a:lnTo>
                <a:lnTo>
                  <a:pt x="2699" y="1076"/>
                </a:lnTo>
                <a:lnTo>
                  <a:pt x="2695" y="1078"/>
                </a:lnTo>
                <a:lnTo>
                  <a:pt x="2690" y="1078"/>
                </a:lnTo>
                <a:lnTo>
                  <a:pt x="2686" y="1080"/>
                </a:lnTo>
                <a:lnTo>
                  <a:pt x="2684" y="1080"/>
                </a:lnTo>
                <a:lnTo>
                  <a:pt x="2682" y="1080"/>
                </a:lnTo>
                <a:lnTo>
                  <a:pt x="2680" y="1078"/>
                </a:lnTo>
                <a:lnTo>
                  <a:pt x="2678" y="1078"/>
                </a:lnTo>
                <a:lnTo>
                  <a:pt x="2676" y="1076"/>
                </a:lnTo>
                <a:lnTo>
                  <a:pt x="2663" y="1076"/>
                </a:lnTo>
                <a:lnTo>
                  <a:pt x="2659" y="1078"/>
                </a:lnTo>
                <a:lnTo>
                  <a:pt x="2651" y="1078"/>
                </a:lnTo>
                <a:lnTo>
                  <a:pt x="2648" y="1080"/>
                </a:lnTo>
                <a:lnTo>
                  <a:pt x="2644" y="1082"/>
                </a:lnTo>
                <a:lnTo>
                  <a:pt x="2642" y="1082"/>
                </a:lnTo>
                <a:lnTo>
                  <a:pt x="2636" y="1082"/>
                </a:lnTo>
                <a:lnTo>
                  <a:pt x="2625" y="1082"/>
                </a:lnTo>
                <a:lnTo>
                  <a:pt x="2621" y="1084"/>
                </a:lnTo>
                <a:lnTo>
                  <a:pt x="2619" y="1086"/>
                </a:lnTo>
                <a:lnTo>
                  <a:pt x="2615" y="1086"/>
                </a:lnTo>
                <a:lnTo>
                  <a:pt x="2613" y="1088"/>
                </a:lnTo>
                <a:lnTo>
                  <a:pt x="2611" y="1090"/>
                </a:lnTo>
                <a:lnTo>
                  <a:pt x="2609" y="1092"/>
                </a:lnTo>
                <a:lnTo>
                  <a:pt x="2607" y="1095"/>
                </a:lnTo>
                <a:lnTo>
                  <a:pt x="2604" y="1095"/>
                </a:lnTo>
                <a:lnTo>
                  <a:pt x="2602" y="1092"/>
                </a:lnTo>
                <a:lnTo>
                  <a:pt x="2602" y="1092"/>
                </a:lnTo>
                <a:lnTo>
                  <a:pt x="2594" y="1097"/>
                </a:lnTo>
                <a:lnTo>
                  <a:pt x="2592" y="1099"/>
                </a:lnTo>
                <a:lnTo>
                  <a:pt x="2590" y="1099"/>
                </a:lnTo>
                <a:lnTo>
                  <a:pt x="2588" y="1101"/>
                </a:lnTo>
                <a:lnTo>
                  <a:pt x="2586" y="1103"/>
                </a:lnTo>
                <a:lnTo>
                  <a:pt x="2584" y="1105"/>
                </a:lnTo>
                <a:lnTo>
                  <a:pt x="2579" y="1105"/>
                </a:lnTo>
                <a:lnTo>
                  <a:pt x="2579" y="1107"/>
                </a:lnTo>
                <a:lnTo>
                  <a:pt x="2575" y="1105"/>
                </a:lnTo>
                <a:lnTo>
                  <a:pt x="2573" y="1105"/>
                </a:lnTo>
                <a:lnTo>
                  <a:pt x="2569" y="1105"/>
                </a:lnTo>
                <a:lnTo>
                  <a:pt x="2569" y="1105"/>
                </a:lnTo>
                <a:lnTo>
                  <a:pt x="2567" y="1105"/>
                </a:lnTo>
                <a:lnTo>
                  <a:pt x="2567" y="1105"/>
                </a:lnTo>
                <a:lnTo>
                  <a:pt x="2565" y="1103"/>
                </a:lnTo>
                <a:lnTo>
                  <a:pt x="2565" y="1103"/>
                </a:lnTo>
                <a:lnTo>
                  <a:pt x="2565" y="1101"/>
                </a:lnTo>
                <a:lnTo>
                  <a:pt x="2565" y="1101"/>
                </a:lnTo>
                <a:lnTo>
                  <a:pt x="2563" y="1103"/>
                </a:lnTo>
                <a:lnTo>
                  <a:pt x="2560" y="1103"/>
                </a:lnTo>
                <a:lnTo>
                  <a:pt x="2558" y="1105"/>
                </a:lnTo>
                <a:lnTo>
                  <a:pt x="2556" y="1103"/>
                </a:lnTo>
                <a:lnTo>
                  <a:pt x="2554" y="1103"/>
                </a:lnTo>
                <a:lnTo>
                  <a:pt x="2552" y="1103"/>
                </a:lnTo>
                <a:lnTo>
                  <a:pt x="2550" y="1103"/>
                </a:lnTo>
                <a:lnTo>
                  <a:pt x="2546" y="1105"/>
                </a:lnTo>
                <a:lnTo>
                  <a:pt x="2542" y="1105"/>
                </a:lnTo>
                <a:lnTo>
                  <a:pt x="2537" y="1103"/>
                </a:lnTo>
                <a:lnTo>
                  <a:pt x="2533" y="1101"/>
                </a:lnTo>
                <a:lnTo>
                  <a:pt x="2531" y="1097"/>
                </a:lnTo>
                <a:lnTo>
                  <a:pt x="2531" y="1095"/>
                </a:lnTo>
                <a:lnTo>
                  <a:pt x="2531" y="1095"/>
                </a:lnTo>
                <a:lnTo>
                  <a:pt x="2531" y="1092"/>
                </a:lnTo>
                <a:lnTo>
                  <a:pt x="2529" y="1092"/>
                </a:lnTo>
                <a:lnTo>
                  <a:pt x="2527" y="1092"/>
                </a:lnTo>
                <a:lnTo>
                  <a:pt x="2527" y="1095"/>
                </a:lnTo>
                <a:lnTo>
                  <a:pt x="2525" y="1095"/>
                </a:lnTo>
                <a:lnTo>
                  <a:pt x="2523" y="1095"/>
                </a:lnTo>
                <a:lnTo>
                  <a:pt x="2521" y="1097"/>
                </a:lnTo>
                <a:lnTo>
                  <a:pt x="2516" y="1111"/>
                </a:lnTo>
                <a:lnTo>
                  <a:pt x="2510" y="1122"/>
                </a:lnTo>
                <a:lnTo>
                  <a:pt x="2508" y="1124"/>
                </a:lnTo>
                <a:lnTo>
                  <a:pt x="2504" y="1126"/>
                </a:lnTo>
                <a:lnTo>
                  <a:pt x="2498" y="1130"/>
                </a:lnTo>
                <a:lnTo>
                  <a:pt x="2487" y="1134"/>
                </a:lnTo>
                <a:lnTo>
                  <a:pt x="2485" y="1136"/>
                </a:lnTo>
                <a:lnTo>
                  <a:pt x="2483" y="1136"/>
                </a:lnTo>
                <a:lnTo>
                  <a:pt x="2479" y="1141"/>
                </a:lnTo>
                <a:lnTo>
                  <a:pt x="2475" y="1147"/>
                </a:lnTo>
                <a:lnTo>
                  <a:pt x="2475" y="1147"/>
                </a:lnTo>
                <a:lnTo>
                  <a:pt x="2472" y="1151"/>
                </a:lnTo>
                <a:lnTo>
                  <a:pt x="2472" y="1155"/>
                </a:lnTo>
                <a:lnTo>
                  <a:pt x="2468" y="1160"/>
                </a:lnTo>
                <a:lnTo>
                  <a:pt x="2466" y="1166"/>
                </a:lnTo>
                <a:lnTo>
                  <a:pt x="2466" y="1170"/>
                </a:lnTo>
                <a:lnTo>
                  <a:pt x="2466" y="1174"/>
                </a:lnTo>
                <a:lnTo>
                  <a:pt x="2464" y="1176"/>
                </a:lnTo>
                <a:lnTo>
                  <a:pt x="2464" y="1176"/>
                </a:lnTo>
                <a:lnTo>
                  <a:pt x="2466" y="1178"/>
                </a:lnTo>
                <a:lnTo>
                  <a:pt x="2468" y="1180"/>
                </a:lnTo>
                <a:lnTo>
                  <a:pt x="2468" y="1183"/>
                </a:lnTo>
                <a:lnTo>
                  <a:pt x="2468" y="1185"/>
                </a:lnTo>
                <a:lnTo>
                  <a:pt x="2466" y="1189"/>
                </a:lnTo>
                <a:lnTo>
                  <a:pt x="2464" y="1191"/>
                </a:lnTo>
                <a:lnTo>
                  <a:pt x="2462" y="1193"/>
                </a:lnTo>
                <a:lnTo>
                  <a:pt x="2460" y="1197"/>
                </a:lnTo>
                <a:lnTo>
                  <a:pt x="2456" y="1201"/>
                </a:lnTo>
                <a:lnTo>
                  <a:pt x="2454" y="1204"/>
                </a:lnTo>
                <a:lnTo>
                  <a:pt x="2447" y="1208"/>
                </a:lnTo>
                <a:lnTo>
                  <a:pt x="2443" y="1210"/>
                </a:lnTo>
                <a:lnTo>
                  <a:pt x="2443" y="1212"/>
                </a:lnTo>
                <a:lnTo>
                  <a:pt x="2441" y="1214"/>
                </a:lnTo>
                <a:lnTo>
                  <a:pt x="2435" y="1216"/>
                </a:lnTo>
                <a:lnTo>
                  <a:pt x="2426" y="1218"/>
                </a:lnTo>
                <a:lnTo>
                  <a:pt x="2422" y="1218"/>
                </a:lnTo>
                <a:lnTo>
                  <a:pt x="2420" y="1220"/>
                </a:lnTo>
                <a:lnTo>
                  <a:pt x="2418" y="1222"/>
                </a:lnTo>
                <a:lnTo>
                  <a:pt x="2416" y="1224"/>
                </a:lnTo>
                <a:lnTo>
                  <a:pt x="2416" y="1227"/>
                </a:lnTo>
                <a:lnTo>
                  <a:pt x="2414" y="1231"/>
                </a:lnTo>
                <a:lnTo>
                  <a:pt x="2412" y="1235"/>
                </a:lnTo>
                <a:lnTo>
                  <a:pt x="2412" y="1239"/>
                </a:lnTo>
                <a:lnTo>
                  <a:pt x="2410" y="1239"/>
                </a:lnTo>
                <a:lnTo>
                  <a:pt x="2405" y="1241"/>
                </a:lnTo>
                <a:lnTo>
                  <a:pt x="2403" y="1243"/>
                </a:lnTo>
                <a:lnTo>
                  <a:pt x="2401" y="1245"/>
                </a:lnTo>
                <a:lnTo>
                  <a:pt x="2399" y="1245"/>
                </a:lnTo>
                <a:lnTo>
                  <a:pt x="2397" y="1248"/>
                </a:lnTo>
                <a:lnTo>
                  <a:pt x="2397" y="1250"/>
                </a:lnTo>
                <a:lnTo>
                  <a:pt x="2397" y="1252"/>
                </a:lnTo>
                <a:lnTo>
                  <a:pt x="2395" y="1256"/>
                </a:lnTo>
                <a:lnTo>
                  <a:pt x="2393" y="1258"/>
                </a:lnTo>
                <a:lnTo>
                  <a:pt x="2393" y="1262"/>
                </a:lnTo>
                <a:lnTo>
                  <a:pt x="2393" y="1266"/>
                </a:lnTo>
                <a:lnTo>
                  <a:pt x="2391" y="1269"/>
                </a:lnTo>
                <a:lnTo>
                  <a:pt x="2391" y="1271"/>
                </a:lnTo>
                <a:lnTo>
                  <a:pt x="2389" y="1273"/>
                </a:lnTo>
                <a:lnTo>
                  <a:pt x="2382" y="1279"/>
                </a:lnTo>
                <a:lnTo>
                  <a:pt x="2378" y="1281"/>
                </a:lnTo>
                <a:lnTo>
                  <a:pt x="2378" y="1283"/>
                </a:lnTo>
                <a:lnTo>
                  <a:pt x="2376" y="1283"/>
                </a:lnTo>
                <a:lnTo>
                  <a:pt x="2376" y="1285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8" y="1283"/>
                </a:lnTo>
                <a:lnTo>
                  <a:pt x="2376" y="1287"/>
                </a:lnTo>
                <a:lnTo>
                  <a:pt x="2376" y="1289"/>
                </a:lnTo>
                <a:lnTo>
                  <a:pt x="2374" y="1292"/>
                </a:lnTo>
                <a:lnTo>
                  <a:pt x="2372" y="1294"/>
                </a:lnTo>
                <a:lnTo>
                  <a:pt x="2374" y="1294"/>
                </a:lnTo>
                <a:lnTo>
                  <a:pt x="2374" y="1296"/>
                </a:lnTo>
                <a:lnTo>
                  <a:pt x="2372" y="1298"/>
                </a:lnTo>
                <a:lnTo>
                  <a:pt x="2370" y="1302"/>
                </a:lnTo>
                <a:lnTo>
                  <a:pt x="2368" y="1306"/>
                </a:lnTo>
                <a:lnTo>
                  <a:pt x="2366" y="1306"/>
                </a:lnTo>
                <a:lnTo>
                  <a:pt x="2364" y="1308"/>
                </a:lnTo>
                <a:lnTo>
                  <a:pt x="2361" y="1313"/>
                </a:lnTo>
                <a:lnTo>
                  <a:pt x="2361" y="1319"/>
                </a:lnTo>
                <a:lnTo>
                  <a:pt x="2359" y="1327"/>
                </a:lnTo>
                <a:lnTo>
                  <a:pt x="2361" y="1327"/>
                </a:lnTo>
                <a:lnTo>
                  <a:pt x="2361" y="1325"/>
                </a:lnTo>
                <a:lnTo>
                  <a:pt x="2361" y="1325"/>
                </a:lnTo>
                <a:lnTo>
                  <a:pt x="2364" y="1323"/>
                </a:lnTo>
                <a:lnTo>
                  <a:pt x="2364" y="1323"/>
                </a:lnTo>
                <a:lnTo>
                  <a:pt x="2366" y="1327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31"/>
                </a:lnTo>
                <a:lnTo>
                  <a:pt x="2368" y="1329"/>
                </a:lnTo>
                <a:lnTo>
                  <a:pt x="2370" y="1329"/>
                </a:lnTo>
                <a:lnTo>
                  <a:pt x="2370" y="1331"/>
                </a:lnTo>
                <a:lnTo>
                  <a:pt x="2372" y="1334"/>
                </a:lnTo>
                <a:lnTo>
                  <a:pt x="2372" y="1338"/>
                </a:lnTo>
                <a:lnTo>
                  <a:pt x="2372" y="1338"/>
                </a:lnTo>
                <a:lnTo>
                  <a:pt x="2372" y="1340"/>
                </a:lnTo>
                <a:lnTo>
                  <a:pt x="2372" y="1344"/>
                </a:lnTo>
                <a:lnTo>
                  <a:pt x="2370" y="1348"/>
                </a:lnTo>
                <a:lnTo>
                  <a:pt x="2372" y="1348"/>
                </a:lnTo>
                <a:lnTo>
                  <a:pt x="2370" y="1348"/>
                </a:lnTo>
                <a:lnTo>
                  <a:pt x="2370" y="1350"/>
                </a:lnTo>
                <a:lnTo>
                  <a:pt x="2368" y="1350"/>
                </a:lnTo>
                <a:lnTo>
                  <a:pt x="2370" y="1350"/>
                </a:lnTo>
                <a:lnTo>
                  <a:pt x="2372" y="1352"/>
                </a:lnTo>
                <a:lnTo>
                  <a:pt x="2372" y="1354"/>
                </a:lnTo>
                <a:lnTo>
                  <a:pt x="2374" y="1359"/>
                </a:lnTo>
                <a:lnTo>
                  <a:pt x="2374" y="1363"/>
                </a:lnTo>
                <a:lnTo>
                  <a:pt x="2376" y="1367"/>
                </a:lnTo>
                <a:lnTo>
                  <a:pt x="2376" y="1371"/>
                </a:lnTo>
                <a:lnTo>
                  <a:pt x="2374" y="1378"/>
                </a:lnTo>
                <a:lnTo>
                  <a:pt x="2372" y="1382"/>
                </a:lnTo>
                <a:lnTo>
                  <a:pt x="2372" y="1386"/>
                </a:lnTo>
                <a:lnTo>
                  <a:pt x="2370" y="1390"/>
                </a:lnTo>
                <a:lnTo>
                  <a:pt x="2370" y="1392"/>
                </a:lnTo>
                <a:lnTo>
                  <a:pt x="2368" y="1394"/>
                </a:lnTo>
                <a:lnTo>
                  <a:pt x="2368" y="1403"/>
                </a:lnTo>
                <a:lnTo>
                  <a:pt x="2368" y="1403"/>
                </a:lnTo>
                <a:lnTo>
                  <a:pt x="2364" y="1409"/>
                </a:lnTo>
                <a:lnTo>
                  <a:pt x="2359" y="1415"/>
                </a:lnTo>
                <a:lnTo>
                  <a:pt x="2355" y="1417"/>
                </a:lnTo>
                <a:lnTo>
                  <a:pt x="2353" y="1417"/>
                </a:lnTo>
                <a:lnTo>
                  <a:pt x="2355" y="1419"/>
                </a:lnTo>
                <a:lnTo>
                  <a:pt x="2355" y="1417"/>
                </a:lnTo>
                <a:lnTo>
                  <a:pt x="2357" y="1417"/>
                </a:lnTo>
                <a:lnTo>
                  <a:pt x="2357" y="1419"/>
                </a:lnTo>
                <a:lnTo>
                  <a:pt x="2359" y="1419"/>
                </a:lnTo>
                <a:lnTo>
                  <a:pt x="2359" y="1422"/>
                </a:lnTo>
                <a:lnTo>
                  <a:pt x="2361" y="1424"/>
                </a:lnTo>
                <a:lnTo>
                  <a:pt x="2364" y="1426"/>
                </a:lnTo>
                <a:lnTo>
                  <a:pt x="2364" y="1428"/>
                </a:lnTo>
                <a:lnTo>
                  <a:pt x="2364" y="1428"/>
                </a:lnTo>
                <a:lnTo>
                  <a:pt x="2366" y="1428"/>
                </a:lnTo>
                <a:lnTo>
                  <a:pt x="2366" y="1428"/>
                </a:lnTo>
                <a:lnTo>
                  <a:pt x="2368" y="1428"/>
                </a:lnTo>
                <a:lnTo>
                  <a:pt x="2366" y="1428"/>
                </a:lnTo>
                <a:lnTo>
                  <a:pt x="2366" y="1430"/>
                </a:lnTo>
                <a:lnTo>
                  <a:pt x="2366" y="1430"/>
                </a:lnTo>
                <a:lnTo>
                  <a:pt x="2366" y="1432"/>
                </a:lnTo>
                <a:lnTo>
                  <a:pt x="2366" y="1432"/>
                </a:lnTo>
                <a:lnTo>
                  <a:pt x="2368" y="1434"/>
                </a:lnTo>
                <a:lnTo>
                  <a:pt x="2368" y="1434"/>
                </a:lnTo>
                <a:lnTo>
                  <a:pt x="2368" y="1436"/>
                </a:lnTo>
                <a:lnTo>
                  <a:pt x="2370" y="1438"/>
                </a:lnTo>
                <a:lnTo>
                  <a:pt x="2370" y="1438"/>
                </a:lnTo>
                <a:lnTo>
                  <a:pt x="2374" y="1436"/>
                </a:lnTo>
                <a:lnTo>
                  <a:pt x="2378" y="1436"/>
                </a:lnTo>
                <a:lnTo>
                  <a:pt x="2382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4" y="1436"/>
                </a:lnTo>
                <a:lnTo>
                  <a:pt x="2382" y="1436"/>
                </a:lnTo>
                <a:lnTo>
                  <a:pt x="2378" y="1436"/>
                </a:lnTo>
                <a:lnTo>
                  <a:pt x="2376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4" y="1438"/>
                </a:lnTo>
                <a:lnTo>
                  <a:pt x="2372" y="1438"/>
                </a:lnTo>
                <a:lnTo>
                  <a:pt x="2370" y="1440"/>
                </a:lnTo>
                <a:lnTo>
                  <a:pt x="2368" y="1438"/>
                </a:lnTo>
                <a:lnTo>
                  <a:pt x="2368" y="1438"/>
                </a:lnTo>
                <a:lnTo>
                  <a:pt x="2368" y="1436"/>
                </a:lnTo>
                <a:lnTo>
                  <a:pt x="2366" y="1436"/>
                </a:lnTo>
                <a:lnTo>
                  <a:pt x="2366" y="1436"/>
                </a:lnTo>
                <a:lnTo>
                  <a:pt x="2364" y="1438"/>
                </a:lnTo>
                <a:lnTo>
                  <a:pt x="2366" y="1440"/>
                </a:lnTo>
                <a:lnTo>
                  <a:pt x="2366" y="1443"/>
                </a:lnTo>
                <a:lnTo>
                  <a:pt x="2366" y="1445"/>
                </a:lnTo>
                <a:lnTo>
                  <a:pt x="2366" y="1445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6" y="1449"/>
                </a:lnTo>
                <a:lnTo>
                  <a:pt x="2368" y="1449"/>
                </a:lnTo>
                <a:lnTo>
                  <a:pt x="2368" y="1447"/>
                </a:lnTo>
                <a:lnTo>
                  <a:pt x="2368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70" y="1449"/>
                </a:lnTo>
                <a:lnTo>
                  <a:pt x="2368" y="1449"/>
                </a:lnTo>
                <a:lnTo>
                  <a:pt x="2366" y="1451"/>
                </a:lnTo>
                <a:lnTo>
                  <a:pt x="2366" y="1451"/>
                </a:lnTo>
                <a:lnTo>
                  <a:pt x="2364" y="1451"/>
                </a:lnTo>
                <a:lnTo>
                  <a:pt x="2366" y="1453"/>
                </a:lnTo>
                <a:lnTo>
                  <a:pt x="2366" y="1453"/>
                </a:lnTo>
                <a:lnTo>
                  <a:pt x="2370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5"/>
                </a:lnTo>
                <a:lnTo>
                  <a:pt x="2372" y="1457"/>
                </a:lnTo>
                <a:lnTo>
                  <a:pt x="2372" y="1459"/>
                </a:lnTo>
                <a:lnTo>
                  <a:pt x="2374" y="1459"/>
                </a:lnTo>
                <a:lnTo>
                  <a:pt x="2376" y="1459"/>
                </a:lnTo>
                <a:lnTo>
                  <a:pt x="2376" y="1459"/>
                </a:lnTo>
                <a:lnTo>
                  <a:pt x="2378" y="1459"/>
                </a:lnTo>
                <a:lnTo>
                  <a:pt x="2376" y="1461"/>
                </a:lnTo>
                <a:lnTo>
                  <a:pt x="2378" y="1461"/>
                </a:lnTo>
                <a:lnTo>
                  <a:pt x="2380" y="1461"/>
                </a:lnTo>
                <a:lnTo>
                  <a:pt x="2382" y="1459"/>
                </a:lnTo>
                <a:lnTo>
                  <a:pt x="2384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9" y="1459"/>
                </a:lnTo>
                <a:lnTo>
                  <a:pt x="2387" y="1459"/>
                </a:lnTo>
                <a:lnTo>
                  <a:pt x="2384" y="1459"/>
                </a:lnTo>
                <a:lnTo>
                  <a:pt x="2384" y="1461"/>
                </a:lnTo>
                <a:lnTo>
                  <a:pt x="2382" y="1461"/>
                </a:lnTo>
                <a:lnTo>
                  <a:pt x="2382" y="1461"/>
                </a:lnTo>
                <a:lnTo>
                  <a:pt x="2384" y="1463"/>
                </a:lnTo>
                <a:lnTo>
                  <a:pt x="2384" y="1463"/>
                </a:lnTo>
                <a:lnTo>
                  <a:pt x="2387" y="1463"/>
                </a:lnTo>
                <a:lnTo>
                  <a:pt x="2387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9" y="1463"/>
                </a:lnTo>
                <a:lnTo>
                  <a:pt x="2387" y="1463"/>
                </a:lnTo>
                <a:lnTo>
                  <a:pt x="2384" y="1466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68"/>
                </a:lnTo>
                <a:lnTo>
                  <a:pt x="2384" y="1470"/>
                </a:lnTo>
                <a:lnTo>
                  <a:pt x="2384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0"/>
                </a:lnTo>
                <a:lnTo>
                  <a:pt x="2387" y="1472"/>
                </a:lnTo>
                <a:lnTo>
                  <a:pt x="2389" y="1472"/>
                </a:lnTo>
                <a:lnTo>
                  <a:pt x="2389" y="1470"/>
                </a:lnTo>
                <a:lnTo>
                  <a:pt x="2389" y="1470"/>
                </a:lnTo>
                <a:lnTo>
                  <a:pt x="2389" y="1472"/>
                </a:lnTo>
                <a:lnTo>
                  <a:pt x="2391" y="1474"/>
                </a:lnTo>
                <a:lnTo>
                  <a:pt x="2389" y="1474"/>
                </a:lnTo>
                <a:lnTo>
                  <a:pt x="2391" y="1476"/>
                </a:lnTo>
                <a:lnTo>
                  <a:pt x="2391" y="1476"/>
                </a:lnTo>
                <a:lnTo>
                  <a:pt x="2391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3" y="1474"/>
                </a:lnTo>
                <a:lnTo>
                  <a:pt x="2395" y="1474"/>
                </a:lnTo>
                <a:lnTo>
                  <a:pt x="2395" y="1476"/>
                </a:lnTo>
                <a:lnTo>
                  <a:pt x="2395" y="1478"/>
                </a:lnTo>
                <a:lnTo>
                  <a:pt x="2397" y="1476"/>
                </a:lnTo>
                <a:lnTo>
                  <a:pt x="2397" y="1476"/>
                </a:lnTo>
                <a:lnTo>
                  <a:pt x="2397" y="1478"/>
                </a:lnTo>
                <a:lnTo>
                  <a:pt x="2397" y="1478"/>
                </a:lnTo>
                <a:lnTo>
                  <a:pt x="2399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3" y="1484"/>
                </a:lnTo>
                <a:lnTo>
                  <a:pt x="2405" y="1484"/>
                </a:lnTo>
                <a:lnTo>
                  <a:pt x="2405" y="1487"/>
                </a:lnTo>
                <a:lnTo>
                  <a:pt x="2405" y="1487"/>
                </a:lnTo>
                <a:lnTo>
                  <a:pt x="2408" y="1489"/>
                </a:lnTo>
                <a:lnTo>
                  <a:pt x="2408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89"/>
                </a:lnTo>
                <a:lnTo>
                  <a:pt x="2410" y="1491"/>
                </a:lnTo>
                <a:lnTo>
                  <a:pt x="2410" y="1493"/>
                </a:lnTo>
                <a:lnTo>
                  <a:pt x="2410" y="1493"/>
                </a:lnTo>
                <a:lnTo>
                  <a:pt x="2412" y="1493"/>
                </a:lnTo>
                <a:lnTo>
                  <a:pt x="2414" y="1495"/>
                </a:lnTo>
                <a:lnTo>
                  <a:pt x="2414" y="1497"/>
                </a:lnTo>
                <a:lnTo>
                  <a:pt x="2414" y="1497"/>
                </a:lnTo>
                <a:lnTo>
                  <a:pt x="2416" y="1499"/>
                </a:lnTo>
                <a:lnTo>
                  <a:pt x="2416" y="1499"/>
                </a:lnTo>
                <a:lnTo>
                  <a:pt x="2416" y="1501"/>
                </a:lnTo>
                <a:lnTo>
                  <a:pt x="2416" y="1501"/>
                </a:lnTo>
                <a:lnTo>
                  <a:pt x="2416" y="1501"/>
                </a:lnTo>
                <a:lnTo>
                  <a:pt x="2418" y="1503"/>
                </a:lnTo>
                <a:lnTo>
                  <a:pt x="2418" y="1503"/>
                </a:lnTo>
                <a:lnTo>
                  <a:pt x="2418" y="1503"/>
                </a:lnTo>
                <a:lnTo>
                  <a:pt x="2416" y="1503"/>
                </a:lnTo>
                <a:lnTo>
                  <a:pt x="2416" y="1505"/>
                </a:lnTo>
                <a:lnTo>
                  <a:pt x="2416" y="1505"/>
                </a:lnTo>
                <a:lnTo>
                  <a:pt x="2416" y="1508"/>
                </a:lnTo>
                <a:lnTo>
                  <a:pt x="2418" y="1508"/>
                </a:lnTo>
                <a:lnTo>
                  <a:pt x="2418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20" y="1508"/>
                </a:lnTo>
                <a:lnTo>
                  <a:pt x="2418" y="1510"/>
                </a:lnTo>
                <a:lnTo>
                  <a:pt x="2418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0"/>
                </a:lnTo>
                <a:lnTo>
                  <a:pt x="2416" y="1512"/>
                </a:lnTo>
                <a:lnTo>
                  <a:pt x="2418" y="1514"/>
                </a:lnTo>
                <a:lnTo>
                  <a:pt x="2420" y="1514"/>
                </a:lnTo>
                <a:lnTo>
                  <a:pt x="2420" y="1514"/>
                </a:lnTo>
                <a:lnTo>
                  <a:pt x="2420" y="1516"/>
                </a:lnTo>
                <a:lnTo>
                  <a:pt x="2420" y="1518"/>
                </a:lnTo>
                <a:lnTo>
                  <a:pt x="2422" y="1518"/>
                </a:lnTo>
                <a:lnTo>
                  <a:pt x="2422" y="1520"/>
                </a:lnTo>
                <a:lnTo>
                  <a:pt x="2424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6" y="1520"/>
                </a:lnTo>
                <a:lnTo>
                  <a:pt x="2428" y="1522"/>
                </a:lnTo>
                <a:lnTo>
                  <a:pt x="2426" y="1524"/>
                </a:lnTo>
                <a:lnTo>
                  <a:pt x="2426" y="1524"/>
                </a:lnTo>
                <a:lnTo>
                  <a:pt x="2428" y="1526"/>
                </a:lnTo>
                <a:lnTo>
                  <a:pt x="2435" y="1528"/>
                </a:lnTo>
                <a:lnTo>
                  <a:pt x="2437" y="1528"/>
                </a:lnTo>
                <a:lnTo>
                  <a:pt x="2441" y="1531"/>
                </a:lnTo>
                <a:lnTo>
                  <a:pt x="2441" y="1533"/>
                </a:lnTo>
                <a:lnTo>
                  <a:pt x="2443" y="1535"/>
                </a:lnTo>
                <a:lnTo>
                  <a:pt x="2447" y="1537"/>
                </a:lnTo>
                <a:lnTo>
                  <a:pt x="2452" y="1539"/>
                </a:lnTo>
                <a:lnTo>
                  <a:pt x="2452" y="1541"/>
                </a:lnTo>
                <a:lnTo>
                  <a:pt x="2454" y="1541"/>
                </a:lnTo>
                <a:lnTo>
                  <a:pt x="2454" y="1541"/>
                </a:lnTo>
                <a:lnTo>
                  <a:pt x="2458" y="1543"/>
                </a:lnTo>
                <a:lnTo>
                  <a:pt x="2458" y="1543"/>
                </a:lnTo>
                <a:lnTo>
                  <a:pt x="2468" y="1552"/>
                </a:lnTo>
                <a:lnTo>
                  <a:pt x="2472" y="1556"/>
                </a:lnTo>
                <a:lnTo>
                  <a:pt x="2475" y="1558"/>
                </a:lnTo>
                <a:lnTo>
                  <a:pt x="2487" y="1566"/>
                </a:lnTo>
                <a:lnTo>
                  <a:pt x="2491" y="1566"/>
                </a:lnTo>
                <a:lnTo>
                  <a:pt x="2498" y="1568"/>
                </a:lnTo>
                <a:lnTo>
                  <a:pt x="2498" y="1568"/>
                </a:lnTo>
                <a:lnTo>
                  <a:pt x="2500" y="1568"/>
                </a:lnTo>
                <a:lnTo>
                  <a:pt x="2504" y="1566"/>
                </a:lnTo>
                <a:lnTo>
                  <a:pt x="2506" y="1566"/>
                </a:lnTo>
                <a:lnTo>
                  <a:pt x="2508" y="1564"/>
                </a:lnTo>
                <a:lnTo>
                  <a:pt x="2508" y="1564"/>
                </a:lnTo>
                <a:lnTo>
                  <a:pt x="2512" y="1562"/>
                </a:lnTo>
                <a:lnTo>
                  <a:pt x="2521" y="1560"/>
                </a:lnTo>
                <a:lnTo>
                  <a:pt x="2523" y="1560"/>
                </a:lnTo>
                <a:lnTo>
                  <a:pt x="2527" y="1558"/>
                </a:lnTo>
                <a:lnTo>
                  <a:pt x="2535" y="1558"/>
                </a:lnTo>
                <a:lnTo>
                  <a:pt x="2533" y="1558"/>
                </a:lnTo>
                <a:lnTo>
                  <a:pt x="2531" y="1558"/>
                </a:lnTo>
                <a:lnTo>
                  <a:pt x="2529" y="1558"/>
                </a:lnTo>
                <a:lnTo>
                  <a:pt x="2531" y="1556"/>
                </a:lnTo>
                <a:lnTo>
                  <a:pt x="2531" y="1556"/>
                </a:lnTo>
                <a:lnTo>
                  <a:pt x="2535" y="1556"/>
                </a:lnTo>
                <a:lnTo>
                  <a:pt x="2535" y="1558"/>
                </a:lnTo>
                <a:lnTo>
                  <a:pt x="2537" y="1558"/>
                </a:lnTo>
                <a:lnTo>
                  <a:pt x="2540" y="1558"/>
                </a:lnTo>
                <a:lnTo>
                  <a:pt x="2550" y="1556"/>
                </a:lnTo>
                <a:lnTo>
                  <a:pt x="2548" y="1556"/>
                </a:lnTo>
                <a:lnTo>
                  <a:pt x="2548" y="1556"/>
                </a:lnTo>
                <a:lnTo>
                  <a:pt x="2542" y="1556"/>
                </a:lnTo>
                <a:lnTo>
                  <a:pt x="2542" y="1556"/>
                </a:lnTo>
                <a:lnTo>
                  <a:pt x="2544" y="1556"/>
                </a:lnTo>
                <a:lnTo>
                  <a:pt x="2548" y="1556"/>
                </a:lnTo>
                <a:lnTo>
                  <a:pt x="2550" y="1556"/>
                </a:lnTo>
                <a:lnTo>
                  <a:pt x="2552" y="1556"/>
                </a:lnTo>
                <a:lnTo>
                  <a:pt x="2558" y="1558"/>
                </a:lnTo>
                <a:lnTo>
                  <a:pt x="2560" y="1558"/>
                </a:lnTo>
                <a:lnTo>
                  <a:pt x="2560" y="1554"/>
                </a:lnTo>
                <a:lnTo>
                  <a:pt x="2560" y="1554"/>
                </a:lnTo>
                <a:lnTo>
                  <a:pt x="2563" y="1554"/>
                </a:lnTo>
                <a:lnTo>
                  <a:pt x="2563" y="1556"/>
                </a:lnTo>
                <a:lnTo>
                  <a:pt x="2563" y="1558"/>
                </a:lnTo>
                <a:lnTo>
                  <a:pt x="2565" y="1558"/>
                </a:lnTo>
                <a:lnTo>
                  <a:pt x="2565" y="1558"/>
                </a:lnTo>
                <a:lnTo>
                  <a:pt x="2563" y="1558"/>
                </a:lnTo>
                <a:lnTo>
                  <a:pt x="2560" y="1558"/>
                </a:lnTo>
                <a:lnTo>
                  <a:pt x="2560" y="1558"/>
                </a:lnTo>
                <a:lnTo>
                  <a:pt x="2563" y="1558"/>
                </a:lnTo>
                <a:lnTo>
                  <a:pt x="2563" y="1558"/>
                </a:lnTo>
                <a:lnTo>
                  <a:pt x="2565" y="1558"/>
                </a:lnTo>
                <a:lnTo>
                  <a:pt x="2569" y="1560"/>
                </a:lnTo>
                <a:lnTo>
                  <a:pt x="2573" y="1560"/>
                </a:lnTo>
                <a:lnTo>
                  <a:pt x="2575" y="1562"/>
                </a:lnTo>
                <a:lnTo>
                  <a:pt x="2577" y="1562"/>
                </a:lnTo>
                <a:lnTo>
                  <a:pt x="2579" y="1562"/>
                </a:lnTo>
                <a:lnTo>
                  <a:pt x="2581" y="1562"/>
                </a:lnTo>
                <a:lnTo>
                  <a:pt x="2584" y="1560"/>
                </a:lnTo>
                <a:lnTo>
                  <a:pt x="2586" y="1558"/>
                </a:lnTo>
                <a:lnTo>
                  <a:pt x="2592" y="1556"/>
                </a:lnTo>
                <a:lnTo>
                  <a:pt x="2596" y="1556"/>
                </a:lnTo>
                <a:lnTo>
                  <a:pt x="2598" y="1556"/>
                </a:lnTo>
                <a:lnTo>
                  <a:pt x="2600" y="1554"/>
                </a:lnTo>
                <a:lnTo>
                  <a:pt x="2602" y="1552"/>
                </a:lnTo>
                <a:lnTo>
                  <a:pt x="2607" y="1552"/>
                </a:lnTo>
                <a:lnTo>
                  <a:pt x="2611" y="1549"/>
                </a:lnTo>
                <a:lnTo>
                  <a:pt x="2617" y="1547"/>
                </a:lnTo>
                <a:lnTo>
                  <a:pt x="2619" y="1547"/>
                </a:lnTo>
                <a:lnTo>
                  <a:pt x="2621" y="1547"/>
                </a:lnTo>
                <a:lnTo>
                  <a:pt x="2623" y="1545"/>
                </a:lnTo>
                <a:lnTo>
                  <a:pt x="2623" y="1545"/>
                </a:lnTo>
                <a:lnTo>
                  <a:pt x="2623" y="1543"/>
                </a:lnTo>
                <a:lnTo>
                  <a:pt x="2625" y="1543"/>
                </a:lnTo>
                <a:lnTo>
                  <a:pt x="2628" y="1543"/>
                </a:lnTo>
                <a:lnTo>
                  <a:pt x="2632" y="1541"/>
                </a:lnTo>
                <a:lnTo>
                  <a:pt x="2634" y="1541"/>
                </a:lnTo>
                <a:lnTo>
                  <a:pt x="2640" y="1541"/>
                </a:lnTo>
                <a:lnTo>
                  <a:pt x="2646" y="1539"/>
                </a:lnTo>
                <a:lnTo>
                  <a:pt x="2648" y="1539"/>
                </a:lnTo>
                <a:lnTo>
                  <a:pt x="2657" y="1539"/>
                </a:lnTo>
                <a:lnTo>
                  <a:pt x="2657" y="1537"/>
                </a:lnTo>
                <a:lnTo>
                  <a:pt x="2659" y="1537"/>
                </a:lnTo>
                <a:lnTo>
                  <a:pt x="2661" y="1537"/>
                </a:lnTo>
                <a:lnTo>
                  <a:pt x="2661" y="1537"/>
                </a:lnTo>
                <a:lnTo>
                  <a:pt x="2659" y="1539"/>
                </a:lnTo>
                <a:lnTo>
                  <a:pt x="2659" y="1539"/>
                </a:lnTo>
                <a:lnTo>
                  <a:pt x="2657" y="1539"/>
                </a:lnTo>
                <a:lnTo>
                  <a:pt x="2659" y="1539"/>
                </a:lnTo>
                <a:lnTo>
                  <a:pt x="2667" y="1539"/>
                </a:lnTo>
                <a:lnTo>
                  <a:pt x="2672" y="1539"/>
                </a:lnTo>
                <a:lnTo>
                  <a:pt x="2676" y="1541"/>
                </a:lnTo>
                <a:lnTo>
                  <a:pt x="2678" y="1545"/>
                </a:lnTo>
                <a:lnTo>
                  <a:pt x="2680" y="1547"/>
                </a:lnTo>
                <a:lnTo>
                  <a:pt x="2682" y="1547"/>
                </a:lnTo>
                <a:lnTo>
                  <a:pt x="2682" y="1549"/>
                </a:lnTo>
                <a:lnTo>
                  <a:pt x="2682" y="1549"/>
                </a:lnTo>
                <a:lnTo>
                  <a:pt x="2682" y="1552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4" y="1549"/>
                </a:lnTo>
                <a:lnTo>
                  <a:pt x="2686" y="1549"/>
                </a:lnTo>
                <a:lnTo>
                  <a:pt x="2686" y="1549"/>
                </a:lnTo>
                <a:lnTo>
                  <a:pt x="2686" y="1552"/>
                </a:lnTo>
                <a:lnTo>
                  <a:pt x="2686" y="1552"/>
                </a:lnTo>
                <a:lnTo>
                  <a:pt x="2684" y="1552"/>
                </a:lnTo>
                <a:lnTo>
                  <a:pt x="2684" y="1552"/>
                </a:lnTo>
                <a:lnTo>
                  <a:pt x="2682" y="1552"/>
                </a:lnTo>
                <a:lnTo>
                  <a:pt x="2684" y="1552"/>
                </a:lnTo>
                <a:lnTo>
                  <a:pt x="2686" y="1554"/>
                </a:lnTo>
                <a:lnTo>
                  <a:pt x="2688" y="1552"/>
                </a:lnTo>
                <a:lnTo>
                  <a:pt x="2688" y="1554"/>
                </a:lnTo>
                <a:lnTo>
                  <a:pt x="2688" y="1554"/>
                </a:lnTo>
                <a:lnTo>
                  <a:pt x="2686" y="1554"/>
                </a:lnTo>
                <a:lnTo>
                  <a:pt x="2686" y="1554"/>
                </a:lnTo>
                <a:lnTo>
                  <a:pt x="2686" y="1556"/>
                </a:lnTo>
                <a:lnTo>
                  <a:pt x="2686" y="1556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58"/>
                </a:lnTo>
                <a:lnTo>
                  <a:pt x="2686" y="1560"/>
                </a:lnTo>
                <a:lnTo>
                  <a:pt x="2688" y="1562"/>
                </a:lnTo>
                <a:lnTo>
                  <a:pt x="2688" y="1564"/>
                </a:lnTo>
                <a:lnTo>
                  <a:pt x="2688" y="1564"/>
                </a:lnTo>
                <a:lnTo>
                  <a:pt x="2692" y="1566"/>
                </a:lnTo>
                <a:lnTo>
                  <a:pt x="2692" y="1568"/>
                </a:lnTo>
                <a:lnTo>
                  <a:pt x="2695" y="1568"/>
                </a:lnTo>
                <a:lnTo>
                  <a:pt x="2697" y="1570"/>
                </a:lnTo>
                <a:lnTo>
                  <a:pt x="2697" y="1570"/>
                </a:lnTo>
                <a:lnTo>
                  <a:pt x="2697" y="1570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699" y="1568"/>
                </a:lnTo>
                <a:lnTo>
                  <a:pt x="2701" y="1568"/>
                </a:lnTo>
                <a:lnTo>
                  <a:pt x="2701" y="1568"/>
                </a:lnTo>
                <a:lnTo>
                  <a:pt x="2703" y="1568"/>
                </a:lnTo>
                <a:lnTo>
                  <a:pt x="2703" y="1566"/>
                </a:lnTo>
                <a:lnTo>
                  <a:pt x="2703" y="1566"/>
                </a:lnTo>
                <a:lnTo>
                  <a:pt x="2703" y="1568"/>
                </a:lnTo>
                <a:lnTo>
                  <a:pt x="2703" y="1568"/>
                </a:lnTo>
                <a:lnTo>
                  <a:pt x="2705" y="1568"/>
                </a:lnTo>
                <a:lnTo>
                  <a:pt x="2705" y="1568"/>
                </a:lnTo>
                <a:lnTo>
                  <a:pt x="2707" y="1568"/>
                </a:lnTo>
                <a:lnTo>
                  <a:pt x="2707" y="1566"/>
                </a:lnTo>
                <a:lnTo>
                  <a:pt x="2707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5" y="1564"/>
                </a:lnTo>
                <a:lnTo>
                  <a:pt x="2707" y="1564"/>
                </a:lnTo>
                <a:lnTo>
                  <a:pt x="2707" y="1566"/>
                </a:lnTo>
                <a:lnTo>
                  <a:pt x="2707" y="1568"/>
                </a:lnTo>
                <a:lnTo>
                  <a:pt x="2707" y="1568"/>
                </a:lnTo>
                <a:lnTo>
                  <a:pt x="2709" y="1568"/>
                </a:lnTo>
                <a:lnTo>
                  <a:pt x="2711" y="1566"/>
                </a:lnTo>
                <a:lnTo>
                  <a:pt x="2711" y="1564"/>
                </a:lnTo>
                <a:lnTo>
                  <a:pt x="2711" y="1564"/>
                </a:lnTo>
                <a:lnTo>
                  <a:pt x="2709" y="1564"/>
                </a:lnTo>
                <a:lnTo>
                  <a:pt x="2711" y="1564"/>
                </a:lnTo>
                <a:lnTo>
                  <a:pt x="2711" y="1564"/>
                </a:lnTo>
                <a:lnTo>
                  <a:pt x="2713" y="1566"/>
                </a:lnTo>
                <a:lnTo>
                  <a:pt x="2716" y="1566"/>
                </a:lnTo>
                <a:lnTo>
                  <a:pt x="2716" y="1564"/>
                </a:lnTo>
                <a:lnTo>
                  <a:pt x="2718" y="1564"/>
                </a:lnTo>
                <a:lnTo>
                  <a:pt x="2718" y="1564"/>
                </a:lnTo>
                <a:lnTo>
                  <a:pt x="2718" y="1566"/>
                </a:lnTo>
                <a:lnTo>
                  <a:pt x="2718" y="1566"/>
                </a:lnTo>
                <a:lnTo>
                  <a:pt x="2720" y="1566"/>
                </a:lnTo>
                <a:lnTo>
                  <a:pt x="2724" y="1566"/>
                </a:lnTo>
                <a:lnTo>
                  <a:pt x="2728" y="1566"/>
                </a:lnTo>
                <a:lnTo>
                  <a:pt x="2728" y="1564"/>
                </a:lnTo>
                <a:lnTo>
                  <a:pt x="2726" y="1560"/>
                </a:lnTo>
                <a:lnTo>
                  <a:pt x="2728" y="1560"/>
                </a:lnTo>
                <a:lnTo>
                  <a:pt x="2728" y="1562"/>
                </a:lnTo>
                <a:lnTo>
                  <a:pt x="2730" y="1562"/>
                </a:lnTo>
                <a:lnTo>
                  <a:pt x="2730" y="1562"/>
                </a:lnTo>
                <a:lnTo>
                  <a:pt x="2730" y="1564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2"/>
                </a:lnTo>
                <a:lnTo>
                  <a:pt x="2732" y="1564"/>
                </a:lnTo>
                <a:lnTo>
                  <a:pt x="2732" y="1566"/>
                </a:lnTo>
                <a:lnTo>
                  <a:pt x="2732" y="1566"/>
                </a:lnTo>
                <a:lnTo>
                  <a:pt x="2732" y="1566"/>
                </a:lnTo>
                <a:lnTo>
                  <a:pt x="2734" y="1566"/>
                </a:lnTo>
                <a:lnTo>
                  <a:pt x="2732" y="1564"/>
                </a:lnTo>
                <a:lnTo>
                  <a:pt x="2734" y="1564"/>
                </a:lnTo>
                <a:lnTo>
                  <a:pt x="2734" y="1566"/>
                </a:lnTo>
                <a:lnTo>
                  <a:pt x="2734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6"/>
                </a:lnTo>
                <a:lnTo>
                  <a:pt x="2736" y="1568"/>
                </a:lnTo>
                <a:lnTo>
                  <a:pt x="2736" y="1568"/>
                </a:lnTo>
                <a:lnTo>
                  <a:pt x="2736" y="1570"/>
                </a:lnTo>
                <a:lnTo>
                  <a:pt x="2739" y="1570"/>
                </a:lnTo>
                <a:lnTo>
                  <a:pt x="2739" y="1573"/>
                </a:lnTo>
                <a:lnTo>
                  <a:pt x="2741" y="1573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3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5"/>
                </a:lnTo>
                <a:lnTo>
                  <a:pt x="2745" y="1573"/>
                </a:lnTo>
                <a:lnTo>
                  <a:pt x="2745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7" y="1573"/>
                </a:lnTo>
                <a:lnTo>
                  <a:pt x="2749" y="1573"/>
                </a:lnTo>
                <a:lnTo>
                  <a:pt x="2747" y="1575"/>
                </a:lnTo>
                <a:lnTo>
                  <a:pt x="2747" y="1575"/>
                </a:lnTo>
                <a:lnTo>
                  <a:pt x="2749" y="1575"/>
                </a:lnTo>
                <a:lnTo>
                  <a:pt x="2749" y="1577"/>
                </a:lnTo>
                <a:lnTo>
                  <a:pt x="2747" y="1575"/>
                </a:lnTo>
                <a:lnTo>
                  <a:pt x="2747" y="1577"/>
                </a:lnTo>
                <a:lnTo>
                  <a:pt x="2747" y="1577"/>
                </a:lnTo>
                <a:lnTo>
                  <a:pt x="2747" y="1579"/>
                </a:lnTo>
                <a:lnTo>
                  <a:pt x="2747" y="1579"/>
                </a:lnTo>
                <a:lnTo>
                  <a:pt x="2749" y="1579"/>
                </a:lnTo>
                <a:lnTo>
                  <a:pt x="2747" y="1581"/>
                </a:lnTo>
                <a:lnTo>
                  <a:pt x="2751" y="1583"/>
                </a:lnTo>
                <a:lnTo>
                  <a:pt x="2751" y="1585"/>
                </a:lnTo>
                <a:lnTo>
                  <a:pt x="2751" y="1587"/>
                </a:lnTo>
                <a:lnTo>
                  <a:pt x="2751" y="1589"/>
                </a:lnTo>
                <a:lnTo>
                  <a:pt x="2751" y="1591"/>
                </a:lnTo>
                <a:lnTo>
                  <a:pt x="2749" y="1596"/>
                </a:lnTo>
                <a:lnTo>
                  <a:pt x="2749" y="1598"/>
                </a:lnTo>
                <a:lnTo>
                  <a:pt x="2749" y="1602"/>
                </a:lnTo>
                <a:lnTo>
                  <a:pt x="2749" y="1604"/>
                </a:lnTo>
                <a:lnTo>
                  <a:pt x="2749" y="1606"/>
                </a:lnTo>
                <a:lnTo>
                  <a:pt x="2747" y="1608"/>
                </a:lnTo>
                <a:lnTo>
                  <a:pt x="2747" y="1608"/>
                </a:lnTo>
                <a:lnTo>
                  <a:pt x="2747" y="1608"/>
                </a:lnTo>
                <a:lnTo>
                  <a:pt x="2745" y="1610"/>
                </a:lnTo>
                <a:lnTo>
                  <a:pt x="2745" y="1612"/>
                </a:lnTo>
                <a:lnTo>
                  <a:pt x="2743" y="1614"/>
                </a:lnTo>
                <a:lnTo>
                  <a:pt x="2745" y="1614"/>
                </a:lnTo>
                <a:lnTo>
                  <a:pt x="2745" y="1614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17"/>
                </a:lnTo>
                <a:lnTo>
                  <a:pt x="2747" y="1621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7" y="1623"/>
                </a:lnTo>
                <a:lnTo>
                  <a:pt x="2745" y="1621"/>
                </a:lnTo>
                <a:lnTo>
                  <a:pt x="2745" y="1621"/>
                </a:lnTo>
                <a:lnTo>
                  <a:pt x="2743" y="1623"/>
                </a:lnTo>
                <a:lnTo>
                  <a:pt x="2743" y="1623"/>
                </a:lnTo>
                <a:lnTo>
                  <a:pt x="2745" y="1625"/>
                </a:lnTo>
                <a:lnTo>
                  <a:pt x="2745" y="1625"/>
                </a:lnTo>
                <a:lnTo>
                  <a:pt x="2747" y="1627"/>
                </a:lnTo>
                <a:lnTo>
                  <a:pt x="2749" y="1629"/>
                </a:lnTo>
                <a:lnTo>
                  <a:pt x="2751" y="1627"/>
                </a:lnTo>
                <a:lnTo>
                  <a:pt x="2753" y="1629"/>
                </a:lnTo>
                <a:lnTo>
                  <a:pt x="2749" y="1629"/>
                </a:lnTo>
                <a:lnTo>
                  <a:pt x="2749" y="1631"/>
                </a:lnTo>
                <a:lnTo>
                  <a:pt x="2749" y="1629"/>
                </a:lnTo>
                <a:lnTo>
                  <a:pt x="2747" y="1629"/>
                </a:lnTo>
                <a:lnTo>
                  <a:pt x="2745" y="1629"/>
                </a:lnTo>
                <a:lnTo>
                  <a:pt x="2745" y="1629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7"/>
                </a:lnTo>
                <a:lnTo>
                  <a:pt x="2743" y="1629"/>
                </a:lnTo>
                <a:lnTo>
                  <a:pt x="2743" y="1631"/>
                </a:lnTo>
                <a:lnTo>
                  <a:pt x="2743" y="1635"/>
                </a:lnTo>
                <a:lnTo>
                  <a:pt x="2741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9" y="1640"/>
                </a:lnTo>
                <a:lnTo>
                  <a:pt x="2736" y="1642"/>
                </a:lnTo>
                <a:lnTo>
                  <a:pt x="2736" y="1642"/>
                </a:lnTo>
                <a:lnTo>
                  <a:pt x="2734" y="1640"/>
                </a:lnTo>
                <a:lnTo>
                  <a:pt x="2734" y="1640"/>
                </a:lnTo>
                <a:lnTo>
                  <a:pt x="2736" y="1644"/>
                </a:lnTo>
                <a:lnTo>
                  <a:pt x="2736" y="1644"/>
                </a:lnTo>
                <a:lnTo>
                  <a:pt x="2736" y="1646"/>
                </a:lnTo>
                <a:lnTo>
                  <a:pt x="2736" y="1646"/>
                </a:lnTo>
                <a:lnTo>
                  <a:pt x="2739" y="1650"/>
                </a:lnTo>
                <a:lnTo>
                  <a:pt x="2741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0"/>
                </a:lnTo>
                <a:lnTo>
                  <a:pt x="2743" y="1652"/>
                </a:lnTo>
                <a:lnTo>
                  <a:pt x="2743" y="1652"/>
                </a:lnTo>
                <a:lnTo>
                  <a:pt x="2743" y="1652"/>
                </a:lnTo>
                <a:lnTo>
                  <a:pt x="2745" y="1652"/>
                </a:lnTo>
                <a:lnTo>
                  <a:pt x="2745" y="1652"/>
                </a:lnTo>
                <a:lnTo>
                  <a:pt x="2745" y="1654"/>
                </a:lnTo>
                <a:lnTo>
                  <a:pt x="2745" y="1654"/>
                </a:lnTo>
                <a:lnTo>
                  <a:pt x="2745" y="1654"/>
                </a:lnTo>
                <a:lnTo>
                  <a:pt x="2743" y="1654"/>
                </a:lnTo>
                <a:lnTo>
                  <a:pt x="2743" y="1654"/>
                </a:lnTo>
                <a:lnTo>
                  <a:pt x="2739" y="1650"/>
                </a:lnTo>
                <a:lnTo>
                  <a:pt x="2739" y="1650"/>
                </a:lnTo>
                <a:lnTo>
                  <a:pt x="2741" y="1652"/>
                </a:lnTo>
                <a:lnTo>
                  <a:pt x="2743" y="1656"/>
                </a:lnTo>
                <a:lnTo>
                  <a:pt x="2741" y="1656"/>
                </a:lnTo>
                <a:lnTo>
                  <a:pt x="2743" y="1656"/>
                </a:lnTo>
                <a:lnTo>
                  <a:pt x="2743" y="1656"/>
                </a:lnTo>
                <a:lnTo>
                  <a:pt x="2745" y="1658"/>
                </a:lnTo>
                <a:lnTo>
                  <a:pt x="2745" y="1658"/>
                </a:lnTo>
                <a:lnTo>
                  <a:pt x="2745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3" y="1658"/>
                </a:lnTo>
                <a:lnTo>
                  <a:pt x="2745" y="1661"/>
                </a:lnTo>
                <a:lnTo>
                  <a:pt x="2745" y="1663"/>
                </a:lnTo>
                <a:lnTo>
                  <a:pt x="2747" y="1663"/>
                </a:lnTo>
                <a:lnTo>
                  <a:pt x="2747" y="1665"/>
                </a:lnTo>
                <a:lnTo>
                  <a:pt x="2747" y="1665"/>
                </a:lnTo>
                <a:lnTo>
                  <a:pt x="2747" y="1667"/>
                </a:lnTo>
                <a:lnTo>
                  <a:pt x="2749" y="1665"/>
                </a:lnTo>
                <a:lnTo>
                  <a:pt x="2751" y="1667"/>
                </a:lnTo>
                <a:lnTo>
                  <a:pt x="2751" y="1667"/>
                </a:lnTo>
                <a:lnTo>
                  <a:pt x="2753" y="1667"/>
                </a:lnTo>
                <a:lnTo>
                  <a:pt x="2753" y="1669"/>
                </a:lnTo>
                <a:lnTo>
                  <a:pt x="2753" y="1669"/>
                </a:lnTo>
                <a:lnTo>
                  <a:pt x="2749" y="1667"/>
                </a:lnTo>
                <a:lnTo>
                  <a:pt x="2749" y="1667"/>
                </a:lnTo>
                <a:lnTo>
                  <a:pt x="2749" y="1667"/>
                </a:lnTo>
                <a:lnTo>
                  <a:pt x="2753" y="1671"/>
                </a:lnTo>
                <a:lnTo>
                  <a:pt x="2757" y="1675"/>
                </a:lnTo>
                <a:lnTo>
                  <a:pt x="2762" y="1677"/>
                </a:lnTo>
                <a:lnTo>
                  <a:pt x="2762" y="1679"/>
                </a:lnTo>
                <a:lnTo>
                  <a:pt x="2766" y="1682"/>
                </a:lnTo>
                <a:lnTo>
                  <a:pt x="2766" y="1684"/>
                </a:lnTo>
                <a:lnTo>
                  <a:pt x="2768" y="1686"/>
                </a:lnTo>
                <a:lnTo>
                  <a:pt x="2770" y="1688"/>
                </a:lnTo>
                <a:lnTo>
                  <a:pt x="2772" y="1690"/>
                </a:lnTo>
                <a:lnTo>
                  <a:pt x="2772" y="1692"/>
                </a:lnTo>
                <a:lnTo>
                  <a:pt x="2776" y="1694"/>
                </a:lnTo>
                <a:lnTo>
                  <a:pt x="2778" y="1696"/>
                </a:lnTo>
                <a:lnTo>
                  <a:pt x="2778" y="1698"/>
                </a:lnTo>
                <a:lnTo>
                  <a:pt x="2778" y="1698"/>
                </a:lnTo>
                <a:lnTo>
                  <a:pt x="2778" y="1700"/>
                </a:lnTo>
                <a:lnTo>
                  <a:pt x="2780" y="1700"/>
                </a:lnTo>
                <a:lnTo>
                  <a:pt x="2780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2"/>
                </a:lnTo>
                <a:lnTo>
                  <a:pt x="2783" y="1707"/>
                </a:lnTo>
                <a:lnTo>
                  <a:pt x="2785" y="1707"/>
                </a:lnTo>
                <a:lnTo>
                  <a:pt x="2785" y="1709"/>
                </a:lnTo>
                <a:lnTo>
                  <a:pt x="2785" y="1711"/>
                </a:lnTo>
                <a:lnTo>
                  <a:pt x="2785" y="1713"/>
                </a:lnTo>
                <a:lnTo>
                  <a:pt x="2785" y="1713"/>
                </a:lnTo>
                <a:lnTo>
                  <a:pt x="2785" y="1715"/>
                </a:lnTo>
                <a:lnTo>
                  <a:pt x="2787" y="1715"/>
                </a:lnTo>
                <a:lnTo>
                  <a:pt x="2787" y="1717"/>
                </a:lnTo>
                <a:lnTo>
                  <a:pt x="2789" y="1717"/>
                </a:lnTo>
                <a:lnTo>
                  <a:pt x="2789" y="1717"/>
                </a:lnTo>
                <a:lnTo>
                  <a:pt x="2791" y="1717"/>
                </a:lnTo>
                <a:lnTo>
                  <a:pt x="2793" y="1715"/>
                </a:lnTo>
                <a:lnTo>
                  <a:pt x="2793" y="1715"/>
                </a:lnTo>
                <a:lnTo>
                  <a:pt x="2795" y="1715"/>
                </a:lnTo>
                <a:lnTo>
                  <a:pt x="2797" y="1715"/>
                </a:lnTo>
                <a:lnTo>
                  <a:pt x="2795" y="1715"/>
                </a:lnTo>
                <a:lnTo>
                  <a:pt x="2793" y="1717"/>
                </a:lnTo>
                <a:lnTo>
                  <a:pt x="2789" y="1717"/>
                </a:lnTo>
                <a:lnTo>
                  <a:pt x="2787" y="1719"/>
                </a:lnTo>
                <a:lnTo>
                  <a:pt x="2787" y="1719"/>
                </a:lnTo>
                <a:lnTo>
                  <a:pt x="2785" y="1719"/>
                </a:lnTo>
                <a:lnTo>
                  <a:pt x="2787" y="1719"/>
                </a:lnTo>
                <a:lnTo>
                  <a:pt x="2787" y="1723"/>
                </a:lnTo>
                <a:lnTo>
                  <a:pt x="2789" y="1726"/>
                </a:lnTo>
                <a:lnTo>
                  <a:pt x="2793" y="1732"/>
                </a:lnTo>
                <a:lnTo>
                  <a:pt x="2793" y="1736"/>
                </a:lnTo>
                <a:lnTo>
                  <a:pt x="2797" y="1742"/>
                </a:lnTo>
                <a:lnTo>
                  <a:pt x="2801" y="1751"/>
                </a:lnTo>
                <a:lnTo>
                  <a:pt x="2801" y="1753"/>
                </a:lnTo>
                <a:lnTo>
                  <a:pt x="2801" y="1755"/>
                </a:lnTo>
                <a:lnTo>
                  <a:pt x="2801" y="1755"/>
                </a:lnTo>
                <a:lnTo>
                  <a:pt x="2801" y="1757"/>
                </a:lnTo>
                <a:lnTo>
                  <a:pt x="2797" y="1761"/>
                </a:lnTo>
                <a:lnTo>
                  <a:pt x="2797" y="1761"/>
                </a:lnTo>
                <a:lnTo>
                  <a:pt x="2797" y="1759"/>
                </a:lnTo>
                <a:lnTo>
                  <a:pt x="2797" y="1759"/>
                </a:lnTo>
                <a:lnTo>
                  <a:pt x="2797" y="1759"/>
                </a:lnTo>
                <a:lnTo>
                  <a:pt x="2795" y="1761"/>
                </a:lnTo>
                <a:lnTo>
                  <a:pt x="2795" y="1761"/>
                </a:lnTo>
                <a:lnTo>
                  <a:pt x="2797" y="1763"/>
                </a:lnTo>
                <a:lnTo>
                  <a:pt x="2799" y="1765"/>
                </a:lnTo>
                <a:lnTo>
                  <a:pt x="2799" y="1770"/>
                </a:lnTo>
                <a:lnTo>
                  <a:pt x="2799" y="1772"/>
                </a:lnTo>
                <a:lnTo>
                  <a:pt x="2799" y="1772"/>
                </a:lnTo>
                <a:lnTo>
                  <a:pt x="2801" y="1776"/>
                </a:lnTo>
                <a:lnTo>
                  <a:pt x="2804" y="1778"/>
                </a:lnTo>
                <a:lnTo>
                  <a:pt x="2804" y="1782"/>
                </a:lnTo>
                <a:lnTo>
                  <a:pt x="2806" y="1782"/>
                </a:lnTo>
                <a:lnTo>
                  <a:pt x="2806" y="1784"/>
                </a:lnTo>
                <a:lnTo>
                  <a:pt x="2808" y="1786"/>
                </a:lnTo>
                <a:lnTo>
                  <a:pt x="2808" y="1788"/>
                </a:lnTo>
                <a:lnTo>
                  <a:pt x="2808" y="1791"/>
                </a:lnTo>
                <a:lnTo>
                  <a:pt x="2808" y="1797"/>
                </a:lnTo>
                <a:lnTo>
                  <a:pt x="2808" y="1801"/>
                </a:lnTo>
                <a:lnTo>
                  <a:pt x="2806" y="1805"/>
                </a:lnTo>
                <a:lnTo>
                  <a:pt x="2806" y="1807"/>
                </a:lnTo>
                <a:lnTo>
                  <a:pt x="2801" y="1812"/>
                </a:lnTo>
                <a:lnTo>
                  <a:pt x="2799" y="1814"/>
                </a:lnTo>
                <a:lnTo>
                  <a:pt x="2795" y="1816"/>
                </a:lnTo>
                <a:lnTo>
                  <a:pt x="2795" y="1820"/>
                </a:lnTo>
                <a:lnTo>
                  <a:pt x="2789" y="1826"/>
                </a:lnTo>
                <a:lnTo>
                  <a:pt x="2789" y="1830"/>
                </a:lnTo>
                <a:lnTo>
                  <a:pt x="2787" y="1835"/>
                </a:lnTo>
                <a:lnTo>
                  <a:pt x="2785" y="1843"/>
                </a:lnTo>
                <a:lnTo>
                  <a:pt x="2783" y="1851"/>
                </a:lnTo>
                <a:lnTo>
                  <a:pt x="2783" y="1856"/>
                </a:lnTo>
                <a:lnTo>
                  <a:pt x="2780" y="1858"/>
                </a:lnTo>
                <a:lnTo>
                  <a:pt x="2780" y="1858"/>
                </a:lnTo>
                <a:lnTo>
                  <a:pt x="2778" y="1860"/>
                </a:lnTo>
                <a:lnTo>
                  <a:pt x="2778" y="1860"/>
                </a:lnTo>
                <a:lnTo>
                  <a:pt x="2778" y="1862"/>
                </a:lnTo>
                <a:lnTo>
                  <a:pt x="2778" y="1862"/>
                </a:lnTo>
                <a:lnTo>
                  <a:pt x="2778" y="1870"/>
                </a:lnTo>
                <a:lnTo>
                  <a:pt x="2778" y="1872"/>
                </a:lnTo>
                <a:lnTo>
                  <a:pt x="2778" y="1877"/>
                </a:lnTo>
                <a:lnTo>
                  <a:pt x="2778" y="1881"/>
                </a:lnTo>
                <a:lnTo>
                  <a:pt x="2778" y="1885"/>
                </a:lnTo>
                <a:lnTo>
                  <a:pt x="2778" y="1889"/>
                </a:lnTo>
                <a:lnTo>
                  <a:pt x="2778" y="1893"/>
                </a:lnTo>
                <a:lnTo>
                  <a:pt x="2780" y="1895"/>
                </a:lnTo>
                <a:lnTo>
                  <a:pt x="2783" y="1900"/>
                </a:lnTo>
                <a:lnTo>
                  <a:pt x="2783" y="1900"/>
                </a:lnTo>
                <a:lnTo>
                  <a:pt x="2787" y="1904"/>
                </a:lnTo>
                <a:lnTo>
                  <a:pt x="2789" y="1906"/>
                </a:lnTo>
                <a:lnTo>
                  <a:pt x="2797" y="1923"/>
                </a:lnTo>
                <a:lnTo>
                  <a:pt x="2799" y="1925"/>
                </a:lnTo>
                <a:lnTo>
                  <a:pt x="2799" y="1929"/>
                </a:lnTo>
                <a:lnTo>
                  <a:pt x="2804" y="1935"/>
                </a:lnTo>
                <a:lnTo>
                  <a:pt x="2808" y="1944"/>
                </a:lnTo>
                <a:lnTo>
                  <a:pt x="2810" y="1946"/>
                </a:lnTo>
                <a:lnTo>
                  <a:pt x="2810" y="1948"/>
                </a:lnTo>
                <a:lnTo>
                  <a:pt x="2816" y="1954"/>
                </a:lnTo>
                <a:lnTo>
                  <a:pt x="2818" y="1958"/>
                </a:lnTo>
                <a:lnTo>
                  <a:pt x="2818" y="1962"/>
                </a:lnTo>
                <a:lnTo>
                  <a:pt x="2818" y="1965"/>
                </a:lnTo>
                <a:lnTo>
                  <a:pt x="2818" y="1967"/>
                </a:lnTo>
                <a:lnTo>
                  <a:pt x="2818" y="1967"/>
                </a:lnTo>
                <a:lnTo>
                  <a:pt x="2816" y="1965"/>
                </a:lnTo>
                <a:lnTo>
                  <a:pt x="2816" y="1967"/>
                </a:lnTo>
                <a:lnTo>
                  <a:pt x="2816" y="1969"/>
                </a:lnTo>
                <a:lnTo>
                  <a:pt x="2818" y="1971"/>
                </a:lnTo>
                <a:lnTo>
                  <a:pt x="2818" y="1975"/>
                </a:lnTo>
                <a:lnTo>
                  <a:pt x="2818" y="1977"/>
                </a:lnTo>
                <a:lnTo>
                  <a:pt x="2818" y="1983"/>
                </a:lnTo>
                <a:lnTo>
                  <a:pt x="2818" y="1986"/>
                </a:lnTo>
                <a:lnTo>
                  <a:pt x="2820" y="1990"/>
                </a:lnTo>
                <a:lnTo>
                  <a:pt x="2822" y="1994"/>
                </a:lnTo>
                <a:lnTo>
                  <a:pt x="2822" y="1998"/>
                </a:lnTo>
                <a:lnTo>
                  <a:pt x="2822" y="2002"/>
                </a:lnTo>
                <a:lnTo>
                  <a:pt x="2822" y="2002"/>
                </a:lnTo>
                <a:lnTo>
                  <a:pt x="2822" y="2006"/>
                </a:lnTo>
                <a:lnTo>
                  <a:pt x="2822" y="2009"/>
                </a:lnTo>
                <a:lnTo>
                  <a:pt x="2824" y="2013"/>
                </a:lnTo>
                <a:lnTo>
                  <a:pt x="2824" y="2017"/>
                </a:lnTo>
                <a:lnTo>
                  <a:pt x="2827" y="2019"/>
                </a:lnTo>
                <a:lnTo>
                  <a:pt x="2827" y="2021"/>
                </a:lnTo>
                <a:lnTo>
                  <a:pt x="2827" y="2021"/>
                </a:lnTo>
                <a:lnTo>
                  <a:pt x="2827" y="2023"/>
                </a:lnTo>
                <a:lnTo>
                  <a:pt x="2827" y="2025"/>
                </a:lnTo>
                <a:lnTo>
                  <a:pt x="2829" y="2027"/>
                </a:lnTo>
                <a:lnTo>
                  <a:pt x="2829" y="2032"/>
                </a:lnTo>
                <a:lnTo>
                  <a:pt x="2831" y="2034"/>
                </a:lnTo>
                <a:lnTo>
                  <a:pt x="2835" y="2042"/>
                </a:lnTo>
                <a:lnTo>
                  <a:pt x="2837" y="2046"/>
                </a:lnTo>
                <a:lnTo>
                  <a:pt x="2839" y="2046"/>
                </a:lnTo>
                <a:lnTo>
                  <a:pt x="2843" y="2053"/>
                </a:lnTo>
                <a:lnTo>
                  <a:pt x="2845" y="2053"/>
                </a:lnTo>
                <a:lnTo>
                  <a:pt x="2845" y="2055"/>
                </a:lnTo>
                <a:lnTo>
                  <a:pt x="2850" y="2059"/>
                </a:lnTo>
                <a:lnTo>
                  <a:pt x="2854" y="2065"/>
                </a:lnTo>
                <a:lnTo>
                  <a:pt x="2856" y="2076"/>
                </a:lnTo>
                <a:lnTo>
                  <a:pt x="2858" y="2082"/>
                </a:lnTo>
                <a:lnTo>
                  <a:pt x="2864" y="2090"/>
                </a:lnTo>
                <a:lnTo>
                  <a:pt x="2868" y="2097"/>
                </a:lnTo>
                <a:lnTo>
                  <a:pt x="2871" y="2101"/>
                </a:lnTo>
                <a:lnTo>
                  <a:pt x="2871" y="2103"/>
                </a:lnTo>
                <a:lnTo>
                  <a:pt x="2873" y="2109"/>
                </a:lnTo>
                <a:lnTo>
                  <a:pt x="2873" y="2111"/>
                </a:lnTo>
                <a:lnTo>
                  <a:pt x="2873" y="2115"/>
                </a:lnTo>
                <a:lnTo>
                  <a:pt x="2873" y="2118"/>
                </a:lnTo>
                <a:lnTo>
                  <a:pt x="2871" y="2118"/>
                </a:lnTo>
                <a:lnTo>
                  <a:pt x="2868" y="2120"/>
                </a:lnTo>
                <a:lnTo>
                  <a:pt x="2868" y="2118"/>
                </a:lnTo>
                <a:lnTo>
                  <a:pt x="2866" y="2118"/>
                </a:lnTo>
                <a:lnTo>
                  <a:pt x="2866" y="2120"/>
                </a:lnTo>
                <a:lnTo>
                  <a:pt x="2866" y="2122"/>
                </a:lnTo>
                <a:lnTo>
                  <a:pt x="2868" y="2124"/>
                </a:lnTo>
                <a:lnTo>
                  <a:pt x="2868" y="2126"/>
                </a:lnTo>
                <a:lnTo>
                  <a:pt x="2871" y="2126"/>
                </a:lnTo>
                <a:lnTo>
                  <a:pt x="2871" y="2128"/>
                </a:lnTo>
                <a:lnTo>
                  <a:pt x="2873" y="2130"/>
                </a:lnTo>
                <a:lnTo>
                  <a:pt x="2873" y="2130"/>
                </a:lnTo>
                <a:lnTo>
                  <a:pt x="2875" y="2134"/>
                </a:lnTo>
                <a:lnTo>
                  <a:pt x="2875" y="2134"/>
                </a:lnTo>
                <a:lnTo>
                  <a:pt x="2875" y="2136"/>
                </a:lnTo>
                <a:lnTo>
                  <a:pt x="2873" y="2139"/>
                </a:lnTo>
                <a:lnTo>
                  <a:pt x="2873" y="2141"/>
                </a:lnTo>
                <a:lnTo>
                  <a:pt x="2873" y="2141"/>
                </a:lnTo>
                <a:lnTo>
                  <a:pt x="2875" y="2143"/>
                </a:lnTo>
                <a:lnTo>
                  <a:pt x="2875" y="2145"/>
                </a:lnTo>
                <a:lnTo>
                  <a:pt x="2875" y="2141"/>
                </a:lnTo>
                <a:lnTo>
                  <a:pt x="2875" y="2141"/>
                </a:lnTo>
                <a:lnTo>
                  <a:pt x="2877" y="2141"/>
                </a:lnTo>
                <a:lnTo>
                  <a:pt x="2877" y="2141"/>
                </a:lnTo>
                <a:lnTo>
                  <a:pt x="2879" y="2141"/>
                </a:lnTo>
                <a:lnTo>
                  <a:pt x="2879" y="2141"/>
                </a:lnTo>
                <a:lnTo>
                  <a:pt x="2881" y="2141"/>
                </a:lnTo>
                <a:lnTo>
                  <a:pt x="2881" y="2141"/>
                </a:lnTo>
                <a:lnTo>
                  <a:pt x="2881" y="2143"/>
                </a:lnTo>
                <a:lnTo>
                  <a:pt x="2881" y="2143"/>
                </a:lnTo>
                <a:lnTo>
                  <a:pt x="2881" y="2145"/>
                </a:lnTo>
                <a:lnTo>
                  <a:pt x="2881" y="2145"/>
                </a:lnTo>
                <a:lnTo>
                  <a:pt x="2883" y="2145"/>
                </a:lnTo>
                <a:lnTo>
                  <a:pt x="2885" y="2145"/>
                </a:lnTo>
                <a:lnTo>
                  <a:pt x="2885" y="2145"/>
                </a:lnTo>
                <a:lnTo>
                  <a:pt x="2887" y="2145"/>
                </a:lnTo>
                <a:lnTo>
                  <a:pt x="2887" y="2145"/>
                </a:lnTo>
                <a:lnTo>
                  <a:pt x="2887" y="2147"/>
                </a:lnTo>
                <a:lnTo>
                  <a:pt x="2887" y="2147"/>
                </a:lnTo>
                <a:lnTo>
                  <a:pt x="2887" y="2149"/>
                </a:lnTo>
                <a:lnTo>
                  <a:pt x="2889" y="2149"/>
                </a:lnTo>
                <a:lnTo>
                  <a:pt x="2892" y="2151"/>
                </a:lnTo>
                <a:lnTo>
                  <a:pt x="2896" y="2151"/>
                </a:lnTo>
                <a:lnTo>
                  <a:pt x="2896" y="2151"/>
                </a:lnTo>
                <a:lnTo>
                  <a:pt x="2898" y="2151"/>
                </a:lnTo>
                <a:lnTo>
                  <a:pt x="2904" y="2147"/>
                </a:lnTo>
                <a:lnTo>
                  <a:pt x="2904" y="2147"/>
                </a:lnTo>
                <a:lnTo>
                  <a:pt x="2908" y="2145"/>
                </a:lnTo>
                <a:lnTo>
                  <a:pt x="2910" y="2145"/>
                </a:lnTo>
                <a:lnTo>
                  <a:pt x="2912" y="2145"/>
                </a:lnTo>
                <a:lnTo>
                  <a:pt x="2912" y="2145"/>
                </a:lnTo>
                <a:lnTo>
                  <a:pt x="2915" y="2145"/>
                </a:lnTo>
                <a:lnTo>
                  <a:pt x="2917" y="2145"/>
                </a:lnTo>
                <a:lnTo>
                  <a:pt x="2921" y="2145"/>
                </a:lnTo>
                <a:lnTo>
                  <a:pt x="2923" y="2145"/>
                </a:lnTo>
                <a:lnTo>
                  <a:pt x="2929" y="2141"/>
                </a:lnTo>
                <a:lnTo>
                  <a:pt x="2933" y="2139"/>
                </a:lnTo>
                <a:lnTo>
                  <a:pt x="2933" y="2139"/>
                </a:lnTo>
                <a:lnTo>
                  <a:pt x="2938" y="2139"/>
                </a:lnTo>
                <a:lnTo>
                  <a:pt x="2940" y="2141"/>
                </a:lnTo>
                <a:lnTo>
                  <a:pt x="2944" y="2141"/>
                </a:lnTo>
                <a:lnTo>
                  <a:pt x="2946" y="2141"/>
                </a:lnTo>
                <a:lnTo>
                  <a:pt x="2950" y="2139"/>
                </a:lnTo>
                <a:lnTo>
                  <a:pt x="2950" y="2139"/>
                </a:lnTo>
                <a:lnTo>
                  <a:pt x="2959" y="2139"/>
                </a:lnTo>
                <a:lnTo>
                  <a:pt x="2965" y="2141"/>
                </a:lnTo>
                <a:lnTo>
                  <a:pt x="2967" y="2141"/>
                </a:lnTo>
                <a:lnTo>
                  <a:pt x="2969" y="2139"/>
                </a:lnTo>
                <a:lnTo>
                  <a:pt x="2969" y="2139"/>
                </a:lnTo>
                <a:lnTo>
                  <a:pt x="2973" y="2139"/>
                </a:lnTo>
                <a:lnTo>
                  <a:pt x="2977" y="2139"/>
                </a:lnTo>
                <a:lnTo>
                  <a:pt x="2977" y="2139"/>
                </a:lnTo>
                <a:lnTo>
                  <a:pt x="2980" y="2139"/>
                </a:lnTo>
                <a:lnTo>
                  <a:pt x="2980" y="2136"/>
                </a:lnTo>
                <a:lnTo>
                  <a:pt x="2982" y="2134"/>
                </a:lnTo>
                <a:lnTo>
                  <a:pt x="2984" y="2134"/>
                </a:lnTo>
                <a:lnTo>
                  <a:pt x="2990" y="2134"/>
                </a:lnTo>
                <a:lnTo>
                  <a:pt x="2994" y="2134"/>
                </a:lnTo>
                <a:lnTo>
                  <a:pt x="3000" y="2130"/>
                </a:lnTo>
                <a:lnTo>
                  <a:pt x="3005" y="2128"/>
                </a:lnTo>
                <a:lnTo>
                  <a:pt x="3009" y="2124"/>
                </a:lnTo>
                <a:lnTo>
                  <a:pt x="3011" y="2124"/>
                </a:lnTo>
                <a:lnTo>
                  <a:pt x="3017" y="2120"/>
                </a:lnTo>
                <a:lnTo>
                  <a:pt x="3019" y="2115"/>
                </a:lnTo>
                <a:lnTo>
                  <a:pt x="3026" y="2111"/>
                </a:lnTo>
                <a:lnTo>
                  <a:pt x="3030" y="2107"/>
                </a:lnTo>
                <a:lnTo>
                  <a:pt x="3034" y="2101"/>
                </a:lnTo>
                <a:lnTo>
                  <a:pt x="3038" y="2099"/>
                </a:lnTo>
                <a:lnTo>
                  <a:pt x="3040" y="2097"/>
                </a:lnTo>
                <a:lnTo>
                  <a:pt x="3042" y="2097"/>
                </a:lnTo>
                <a:lnTo>
                  <a:pt x="3047" y="2090"/>
                </a:lnTo>
                <a:lnTo>
                  <a:pt x="3049" y="2086"/>
                </a:lnTo>
                <a:lnTo>
                  <a:pt x="3053" y="2082"/>
                </a:lnTo>
                <a:lnTo>
                  <a:pt x="3055" y="2076"/>
                </a:lnTo>
                <a:lnTo>
                  <a:pt x="3057" y="2074"/>
                </a:lnTo>
                <a:lnTo>
                  <a:pt x="3059" y="2069"/>
                </a:lnTo>
                <a:lnTo>
                  <a:pt x="3061" y="2065"/>
                </a:lnTo>
                <a:lnTo>
                  <a:pt x="3068" y="2059"/>
                </a:lnTo>
                <a:lnTo>
                  <a:pt x="3070" y="2059"/>
                </a:lnTo>
                <a:lnTo>
                  <a:pt x="3070" y="2057"/>
                </a:lnTo>
                <a:lnTo>
                  <a:pt x="3072" y="2057"/>
                </a:lnTo>
                <a:lnTo>
                  <a:pt x="3076" y="2053"/>
                </a:lnTo>
                <a:lnTo>
                  <a:pt x="3076" y="2051"/>
                </a:lnTo>
                <a:lnTo>
                  <a:pt x="3078" y="2046"/>
                </a:lnTo>
                <a:lnTo>
                  <a:pt x="3080" y="2038"/>
                </a:lnTo>
                <a:lnTo>
                  <a:pt x="3082" y="2036"/>
                </a:lnTo>
                <a:lnTo>
                  <a:pt x="3084" y="2030"/>
                </a:lnTo>
                <a:lnTo>
                  <a:pt x="3084" y="2025"/>
                </a:lnTo>
                <a:lnTo>
                  <a:pt x="3084" y="2025"/>
                </a:lnTo>
                <a:lnTo>
                  <a:pt x="3084" y="2017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5"/>
                </a:lnTo>
                <a:lnTo>
                  <a:pt x="3084" y="2017"/>
                </a:lnTo>
                <a:lnTo>
                  <a:pt x="3082" y="2017"/>
                </a:lnTo>
                <a:lnTo>
                  <a:pt x="3082" y="2017"/>
                </a:lnTo>
                <a:lnTo>
                  <a:pt x="3082" y="2015"/>
                </a:lnTo>
                <a:lnTo>
                  <a:pt x="3080" y="2015"/>
                </a:lnTo>
                <a:lnTo>
                  <a:pt x="3080" y="2013"/>
                </a:lnTo>
                <a:lnTo>
                  <a:pt x="3080" y="2011"/>
                </a:lnTo>
                <a:lnTo>
                  <a:pt x="3082" y="2011"/>
                </a:lnTo>
                <a:lnTo>
                  <a:pt x="3082" y="2006"/>
                </a:lnTo>
                <a:lnTo>
                  <a:pt x="3084" y="2004"/>
                </a:lnTo>
                <a:lnTo>
                  <a:pt x="3091" y="2002"/>
                </a:lnTo>
                <a:lnTo>
                  <a:pt x="3093" y="2000"/>
                </a:lnTo>
                <a:lnTo>
                  <a:pt x="3097" y="1998"/>
                </a:lnTo>
                <a:lnTo>
                  <a:pt x="3109" y="1994"/>
                </a:lnTo>
                <a:lnTo>
                  <a:pt x="3114" y="1992"/>
                </a:lnTo>
                <a:lnTo>
                  <a:pt x="3118" y="1990"/>
                </a:lnTo>
                <a:lnTo>
                  <a:pt x="3118" y="1990"/>
                </a:lnTo>
                <a:lnTo>
                  <a:pt x="3122" y="1986"/>
                </a:lnTo>
                <a:lnTo>
                  <a:pt x="3122" y="1983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2" y="1979"/>
                </a:lnTo>
                <a:lnTo>
                  <a:pt x="3120" y="1979"/>
                </a:lnTo>
                <a:lnTo>
                  <a:pt x="3120" y="1979"/>
                </a:lnTo>
                <a:lnTo>
                  <a:pt x="3120" y="1977"/>
                </a:lnTo>
                <a:lnTo>
                  <a:pt x="3122" y="1971"/>
                </a:lnTo>
                <a:lnTo>
                  <a:pt x="3124" y="1967"/>
                </a:lnTo>
                <a:lnTo>
                  <a:pt x="3122" y="1965"/>
                </a:lnTo>
                <a:lnTo>
                  <a:pt x="3122" y="1962"/>
                </a:lnTo>
                <a:lnTo>
                  <a:pt x="3122" y="1958"/>
                </a:lnTo>
                <a:lnTo>
                  <a:pt x="3122" y="1956"/>
                </a:lnTo>
                <a:lnTo>
                  <a:pt x="3122" y="1956"/>
                </a:lnTo>
                <a:lnTo>
                  <a:pt x="3122" y="1954"/>
                </a:lnTo>
                <a:lnTo>
                  <a:pt x="3122" y="1954"/>
                </a:lnTo>
                <a:lnTo>
                  <a:pt x="3122" y="1954"/>
                </a:lnTo>
                <a:lnTo>
                  <a:pt x="3120" y="1954"/>
                </a:lnTo>
                <a:lnTo>
                  <a:pt x="3120" y="1956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8"/>
                </a:lnTo>
                <a:lnTo>
                  <a:pt x="3120" y="1956"/>
                </a:lnTo>
                <a:lnTo>
                  <a:pt x="3120" y="1952"/>
                </a:lnTo>
                <a:lnTo>
                  <a:pt x="3118" y="1948"/>
                </a:lnTo>
                <a:lnTo>
                  <a:pt x="3118" y="1948"/>
                </a:lnTo>
                <a:lnTo>
                  <a:pt x="3116" y="1944"/>
                </a:lnTo>
                <a:lnTo>
                  <a:pt x="3116" y="1939"/>
                </a:lnTo>
                <a:lnTo>
                  <a:pt x="3114" y="1933"/>
                </a:lnTo>
                <a:lnTo>
                  <a:pt x="3114" y="1931"/>
                </a:lnTo>
                <a:lnTo>
                  <a:pt x="3112" y="1931"/>
                </a:lnTo>
                <a:lnTo>
                  <a:pt x="3109" y="1929"/>
                </a:lnTo>
                <a:lnTo>
                  <a:pt x="3109" y="1929"/>
                </a:lnTo>
                <a:lnTo>
                  <a:pt x="3112" y="1923"/>
                </a:lnTo>
                <a:lnTo>
                  <a:pt x="3112" y="1921"/>
                </a:lnTo>
                <a:lnTo>
                  <a:pt x="3112" y="1918"/>
                </a:lnTo>
                <a:lnTo>
                  <a:pt x="3112" y="1918"/>
                </a:lnTo>
                <a:lnTo>
                  <a:pt x="3109" y="1918"/>
                </a:lnTo>
                <a:lnTo>
                  <a:pt x="3112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14" y="1918"/>
                </a:lnTo>
                <a:lnTo>
                  <a:pt x="3120" y="1914"/>
                </a:lnTo>
                <a:lnTo>
                  <a:pt x="3124" y="1910"/>
                </a:lnTo>
                <a:lnTo>
                  <a:pt x="3126" y="1908"/>
                </a:lnTo>
                <a:lnTo>
                  <a:pt x="3128" y="1906"/>
                </a:lnTo>
                <a:lnTo>
                  <a:pt x="3130" y="1904"/>
                </a:lnTo>
                <a:lnTo>
                  <a:pt x="3132" y="1906"/>
                </a:lnTo>
                <a:lnTo>
                  <a:pt x="3132" y="1906"/>
                </a:lnTo>
                <a:lnTo>
                  <a:pt x="3132" y="1904"/>
                </a:lnTo>
                <a:lnTo>
                  <a:pt x="3135" y="1904"/>
                </a:lnTo>
                <a:lnTo>
                  <a:pt x="3135" y="1904"/>
                </a:lnTo>
                <a:lnTo>
                  <a:pt x="3135" y="1902"/>
                </a:lnTo>
                <a:lnTo>
                  <a:pt x="3137" y="1902"/>
                </a:lnTo>
                <a:lnTo>
                  <a:pt x="3137" y="1900"/>
                </a:lnTo>
                <a:lnTo>
                  <a:pt x="3141" y="1897"/>
                </a:lnTo>
                <a:lnTo>
                  <a:pt x="3143" y="1893"/>
                </a:lnTo>
                <a:lnTo>
                  <a:pt x="3143" y="1893"/>
                </a:lnTo>
                <a:lnTo>
                  <a:pt x="3143" y="1891"/>
                </a:lnTo>
                <a:lnTo>
                  <a:pt x="3143" y="1891"/>
                </a:lnTo>
                <a:lnTo>
                  <a:pt x="3145" y="1891"/>
                </a:lnTo>
                <a:lnTo>
                  <a:pt x="3147" y="1889"/>
                </a:lnTo>
                <a:lnTo>
                  <a:pt x="3151" y="1885"/>
                </a:lnTo>
                <a:lnTo>
                  <a:pt x="3156" y="1883"/>
                </a:lnTo>
                <a:lnTo>
                  <a:pt x="3160" y="1883"/>
                </a:lnTo>
                <a:lnTo>
                  <a:pt x="3160" y="1881"/>
                </a:lnTo>
                <a:lnTo>
                  <a:pt x="3160" y="1881"/>
                </a:lnTo>
                <a:lnTo>
                  <a:pt x="3164" y="1881"/>
                </a:lnTo>
                <a:lnTo>
                  <a:pt x="3168" y="1879"/>
                </a:lnTo>
                <a:lnTo>
                  <a:pt x="3168" y="1879"/>
                </a:lnTo>
                <a:lnTo>
                  <a:pt x="3168" y="1879"/>
                </a:lnTo>
                <a:lnTo>
                  <a:pt x="3170" y="1879"/>
                </a:lnTo>
                <a:lnTo>
                  <a:pt x="3170" y="1879"/>
                </a:lnTo>
                <a:lnTo>
                  <a:pt x="3172" y="1879"/>
                </a:lnTo>
                <a:lnTo>
                  <a:pt x="3174" y="1877"/>
                </a:lnTo>
                <a:lnTo>
                  <a:pt x="3174" y="1874"/>
                </a:lnTo>
                <a:lnTo>
                  <a:pt x="3176" y="1874"/>
                </a:lnTo>
                <a:lnTo>
                  <a:pt x="3183" y="1872"/>
                </a:lnTo>
                <a:lnTo>
                  <a:pt x="3183" y="1870"/>
                </a:lnTo>
                <a:lnTo>
                  <a:pt x="3185" y="1868"/>
                </a:lnTo>
                <a:lnTo>
                  <a:pt x="3185" y="1868"/>
                </a:lnTo>
                <a:lnTo>
                  <a:pt x="3185" y="1866"/>
                </a:lnTo>
                <a:lnTo>
                  <a:pt x="3187" y="1866"/>
                </a:lnTo>
                <a:lnTo>
                  <a:pt x="3189" y="1864"/>
                </a:lnTo>
                <a:lnTo>
                  <a:pt x="3189" y="1864"/>
                </a:lnTo>
                <a:lnTo>
                  <a:pt x="3189" y="1862"/>
                </a:lnTo>
                <a:lnTo>
                  <a:pt x="3191" y="1862"/>
                </a:lnTo>
                <a:lnTo>
                  <a:pt x="3191" y="1860"/>
                </a:lnTo>
                <a:lnTo>
                  <a:pt x="3195" y="1856"/>
                </a:lnTo>
                <a:lnTo>
                  <a:pt x="3197" y="1851"/>
                </a:lnTo>
                <a:lnTo>
                  <a:pt x="3197" y="1851"/>
                </a:lnTo>
                <a:lnTo>
                  <a:pt x="3195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9"/>
                </a:lnTo>
                <a:lnTo>
                  <a:pt x="3197" y="1847"/>
                </a:lnTo>
                <a:lnTo>
                  <a:pt x="3197" y="1845"/>
                </a:lnTo>
                <a:lnTo>
                  <a:pt x="3200" y="1845"/>
                </a:lnTo>
                <a:lnTo>
                  <a:pt x="3200" y="1843"/>
                </a:lnTo>
                <a:lnTo>
                  <a:pt x="3200" y="1843"/>
                </a:lnTo>
                <a:lnTo>
                  <a:pt x="3200" y="1841"/>
                </a:lnTo>
                <a:lnTo>
                  <a:pt x="3200" y="1841"/>
                </a:lnTo>
                <a:lnTo>
                  <a:pt x="3200" y="1841"/>
                </a:lnTo>
                <a:lnTo>
                  <a:pt x="3197" y="1839"/>
                </a:lnTo>
                <a:lnTo>
                  <a:pt x="3197" y="1839"/>
                </a:lnTo>
                <a:lnTo>
                  <a:pt x="3197" y="1841"/>
                </a:lnTo>
                <a:lnTo>
                  <a:pt x="3197" y="1841"/>
                </a:lnTo>
                <a:lnTo>
                  <a:pt x="3197" y="1839"/>
                </a:lnTo>
                <a:lnTo>
                  <a:pt x="3197" y="1837"/>
                </a:lnTo>
                <a:lnTo>
                  <a:pt x="3197" y="1837"/>
                </a:lnTo>
                <a:lnTo>
                  <a:pt x="3197" y="1837"/>
                </a:lnTo>
                <a:lnTo>
                  <a:pt x="3195" y="1837"/>
                </a:lnTo>
                <a:lnTo>
                  <a:pt x="3195" y="1835"/>
                </a:lnTo>
                <a:lnTo>
                  <a:pt x="3195" y="1830"/>
                </a:lnTo>
                <a:lnTo>
                  <a:pt x="3195" y="1828"/>
                </a:lnTo>
                <a:lnTo>
                  <a:pt x="3195" y="1826"/>
                </a:lnTo>
                <a:lnTo>
                  <a:pt x="3195" y="1826"/>
                </a:lnTo>
                <a:lnTo>
                  <a:pt x="3195" y="1824"/>
                </a:lnTo>
                <a:lnTo>
                  <a:pt x="3195" y="1824"/>
                </a:lnTo>
                <a:lnTo>
                  <a:pt x="3195" y="1822"/>
                </a:lnTo>
                <a:lnTo>
                  <a:pt x="3195" y="1820"/>
                </a:lnTo>
                <a:lnTo>
                  <a:pt x="3195" y="1820"/>
                </a:lnTo>
                <a:lnTo>
                  <a:pt x="3195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3" y="1818"/>
                </a:lnTo>
                <a:lnTo>
                  <a:pt x="3195" y="1816"/>
                </a:lnTo>
                <a:lnTo>
                  <a:pt x="3195" y="1816"/>
                </a:lnTo>
                <a:lnTo>
                  <a:pt x="3195" y="1814"/>
                </a:lnTo>
                <a:lnTo>
                  <a:pt x="3195" y="1812"/>
                </a:lnTo>
                <a:lnTo>
                  <a:pt x="3193" y="1812"/>
                </a:lnTo>
                <a:lnTo>
                  <a:pt x="3195" y="1809"/>
                </a:lnTo>
                <a:lnTo>
                  <a:pt x="3195" y="1809"/>
                </a:lnTo>
                <a:lnTo>
                  <a:pt x="3195" y="1805"/>
                </a:lnTo>
                <a:lnTo>
                  <a:pt x="3195" y="1805"/>
                </a:lnTo>
                <a:lnTo>
                  <a:pt x="3195" y="1803"/>
                </a:lnTo>
                <a:lnTo>
                  <a:pt x="3195" y="1801"/>
                </a:lnTo>
                <a:lnTo>
                  <a:pt x="3193" y="1799"/>
                </a:lnTo>
                <a:lnTo>
                  <a:pt x="3193" y="1797"/>
                </a:lnTo>
                <a:lnTo>
                  <a:pt x="3193" y="1795"/>
                </a:lnTo>
                <a:lnTo>
                  <a:pt x="3193" y="1793"/>
                </a:lnTo>
                <a:lnTo>
                  <a:pt x="3195" y="1793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91"/>
                </a:lnTo>
                <a:lnTo>
                  <a:pt x="3195" y="1788"/>
                </a:lnTo>
                <a:lnTo>
                  <a:pt x="3195" y="1786"/>
                </a:lnTo>
                <a:lnTo>
                  <a:pt x="3193" y="1786"/>
                </a:lnTo>
                <a:lnTo>
                  <a:pt x="3195" y="1786"/>
                </a:lnTo>
                <a:lnTo>
                  <a:pt x="3195" y="1784"/>
                </a:lnTo>
                <a:lnTo>
                  <a:pt x="3195" y="1784"/>
                </a:lnTo>
                <a:lnTo>
                  <a:pt x="3193" y="1782"/>
                </a:lnTo>
                <a:lnTo>
                  <a:pt x="3193" y="1782"/>
                </a:lnTo>
                <a:lnTo>
                  <a:pt x="3193" y="1780"/>
                </a:lnTo>
                <a:lnTo>
                  <a:pt x="3193" y="1780"/>
                </a:lnTo>
                <a:lnTo>
                  <a:pt x="3191" y="1778"/>
                </a:lnTo>
                <a:lnTo>
                  <a:pt x="3189" y="1778"/>
                </a:lnTo>
                <a:lnTo>
                  <a:pt x="3189" y="1778"/>
                </a:lnTo>
                <a:lnTo>
                  <a:pt x="3187" y="1778"/>
                </a:lnTo>
                <a:lnTo>
                  <a:pt x="3187" y="1776"/>
                </a:lnTo>
                <a:lnTo>
                  <a:pt x="3185" y="1776"/>
                </a:lnTo>
                <a:lnTo>
                  <a:pt x="3183" y="1776"/>
                </a:lnTo>
                <a:lnTo>
                  <a:pt x="3185" y="1774"/>
                </a:lnTo>
                <a:lnTo>
                  <a:pt x="3185" y="1774"/>
                </a:lnTo>
                <a:lnTo>
                  <a:pt x="3183" y="1772"/>
                </a:lnTo>
                <a:lnTo>
                  <a:pt x="3183" y="1770"/>
                </a:lnTo>
                <a:lnTo>
                  <a:pt x="3183" y="1767"/>
                </a:lnTo>
                <a:lnTo>
                  <a:pt x="3183" y="1763"/>
                </a:lnTo>
                <a:lnTo>
                  <a:pt x="3179" y="1759"/>
                </a:lnTo>
                <a:lnTo>
                  <a:pt x="3181" y="1759"/>
                </a:lnTo>
                <a:lnTo>
                  <a:pt x="3181" y="1759"/>
                </a:lnTo>
                <a:lnTo>
                  <a:pt x="3179" y="1757"/>
                </a:lnTo>
                <a:lnTo>
                  <a:pt x="3176" y="1753"/>
                </a:lnTo>
                <a:lnTo>
                  <a:pt x="3176" y="1751"/>
                </a:lnTo>
                <a:lnTo>
                  <a:pt x="3179" y="1751"/>
                </a:lnTo>
                <a:lnTo>
                  <a:pt x="3179" y="1747"/>
                </a:lnTo>
                <a:lnTo>
                  <a:pt x="3179" y="1744"/>
                </a:lnTo>
                <a:lnTo>
                  <a:pt x="3176" y="1742"/>
                </a:lnTo>
                <a:lnTo>
                  <a:pt x="3176" y="1742"/>
                </a:lnTo>
                <a:lnTo>
                  <a:pt x="3176" y="1740"/>
                </a:lnTo>
                <a:lnTo>
                  <a:pt x="3179" y="1736"/>
                </a:lnTo>
                <a:lnTo>
                  <a:pt x="3179" y="1734"/>
                </a:lnTo>
                <a:lnTo>
                  <a:pt x="3181" y="1734"/>
                </a:lnTo>
                <a:lnTo>
                  <a:pt x="3181" y="1732"/>
                </a:lnTo>
                <a:lnTo>
                  <a:pt x="3179" y="1730"/>
                </a:lnTo>
                <a:lnTo>
                  <a:pt x="3176" y="1730"/>
                </a:lnTo>
                <a:lnTo>
                  <a:pt x="3176" y="1728"/>
                </a:lnTo>
                <a:lnTo>
                  <a:pt x="3174" y="1726"/>
                </a:lnTo>
                <a:lnTo>
                  <a:pt x="3174" y="1726"/>
                </a:lnTo>
                <a:lnTo>
                  <a:pt x="3172" y="1723"/>
                </a:lnTo>
                <a:lnTo>
                  <a:pt x="3170" y="1721"/>
                </a:lnTo>
                <a:lnTo>
                  <a:pt x="3170" y="1719"/>
                </a:lnTo>
                <a:lnTo>
                  <a:pt x="3170" y="1719"/>
                </a:lnTo>
                <a:lnTo>
                  <a:pt x="3170" y="1715"/>
                </a:lnTo>
                <a:lnTo>
                  <a:pt x="3172" y="1713"/>
                </a:lnTo>
                <a:lnTo>
                  <a:pt x="3172" y="1711"/>
                </a:lnTo>
                <a:lnTo>
                  <a:pt x="3174" y="1707"/>
                </a:lnTo>
                <a:lnTo>
                  <a:pt x="3174" y="1705"/>
                </a:lnTo>
                <a:lnTo>
                  <a:pt x="3174" y="1705"/>
                </a:lnTo>
                <a:lnTo>
                  <a:pt x="3174" y="1702"/>
                </a:lnTo>
                <a:lnTo>
                  <a:pt x="3176" y="1700"/>
                </a:lnTo>
                <a:lnTo>
                  <a:pt x="3176" y="1698"/>
                </a:lnTo>
                <a:lnTo>
                  <a:pt x="3176" y="1698"/>
                </a:lnTo>
                <a:lnTo>
                  <a:pt x="3176" y="1698"/>
                </a:lnTo>
                <a:lnTo>
                  <a:pt x="3179" y="1698"/>
                </a:lnTo>
                <a:lnTo>
                  <a:pt x="3181" y="1696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90"/>
                </a:lnTo>
                <a:lnTo>
                  <a:pt x="3183" y="1688"/>
                </a:lnTo>
                <a:lnTo>
                  <a:pt x="3183" y="1688"/>
                </a:lnTo>
                <a:lnTo>
                  <a:pt x="3183" y="1688"/>
                </a:lnTo>
                <a:lnTo>
                  <a:pt x="3185" y="1686"/>
                </a:lnTo>
                <a:lnTo>
                  <a:pt x="3185" y="1682"/>
                </a:lnTo>
                <a:lnTo>
                  <a:pt x="3185" y="1682"/>
                </a:lnTo>
                <a:lnTo>
                  <a:pt x="3187" y="1682"/>
                </a:lnTo>
                <a:lnTo>
                  <a:pt x="3187" y="1679"/>
                </a:lnTo>
                <a:lnTo>
                  <a:pt x="3189" y="1677"/>
                </a:lnTo>
                <a:lnTo>
                  <a:pt x="3189" y="1677"/>
                </a:lnTo>
                <a:lnTo>
                  <a:pt x="3189" y="1675"/>
                </a:lnTo>
                <a:lnTo>
                  <a:pt x="3189" y="1671"/>
                </a:lnTo>
                <a:lnTo>
                  <a:pt x="3191" y="1669"/>
                </a:lnTo>
                <a:lnTo>
                  <a:pt x="3191" y="1669"/>
                </a:lnTo>
                <a:lnTo>
                  <a:pt x="3193" y="1667"/>
                </a:lnTo>
                <a:lnTo>
                  <a:pt x="3197" y="1667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5"/>
                </a:lnTo>
                <a:lnTo>
                  <a:pt x="3200" y="1663"/>
                </a:lnTo>
                <a:lnTo>
                  <a:pt x="3200" y="1663"/>
                </a:lnTo>
                <a:lnTo>
                  <a:pt x="3200" y="1661"/>
                </a:lnTo>
                <a:lnTo>
                  <a:pt x="3200" y="1661"/>
                </a:lnTo>
                <a:lnTo>
                  <a:pt x="3202" y="1661"/>
                </a:lnTo>
                <a:lnTo>
                  <a:pt x="3202" y="1661"/>
                </a:lnTo>
                <a:lnTo>
                  <a:pt x="3202" y="1658"/>
                </a:lnTo>
                <a:lnTo>
                  <a:pt x="3202" y="1658"/>
                </a:lnTo>
                <a:lnTo>
                  <a:pt x="3204" y="1661"/>
                </a:lnTo>
                <a:lnTo>
                  <a:pt x="3206" y="1658"/>
                </a:lnTo>
                <a:lnTo>
                  <a:pt x="3208" y="1658"/>
                </a:lnTo>
                <a:lnTo>
                  <a:pt x="3210" y="1656"/>
                </a:lnTo>
                <a:lnTo>
                  <a:pt x="3210" y="1654"/>
                </a:lnTo>
                <a:lnTo>
                  <a:pt x="3212" y="1652"/>
                </a:lnTo>
                <a:lnTo>
                  <a:pt x="3214" y="1648"/>
                </a:lnTo>
                <a:lnTo>
                  <a:pt x="3214" y="1648"/>
                </a:lnTo>
                <a:lnTo>
                  <a:pt x="3214" y="1646"/>
                </a:lnTo>
                <a:lnTo>
                  <a:pt x="3216" y="1646"/>
                </a:lnTo>
                <a:lnTo>
                  <a:pt x="3218" y="1644"/>
                </a:lnTo>
                <a:lnTo>
                  <a:pt x="3218" y="1642"/>
                </a:lnTo>
                <a:lnTo>
                  <a:pt x="3223" y="1638"/>
                </a:lnTo>
                <a:lnTo>
                  <a:pt x="3223" y="1638"/>
                </a:lnTo>
                <a:lnTo>
                  <a:pt x="3225" y="1635"/>
                </a:lnTo>
                <a:lnTo>
                  <a:pt x="3225" y="1635"/>
                </a:lnTo>
                <a:lnTo>
                  <a:pt x="3227" y="1633"/>
                </a:lnTo>
                <a:lnTo>
                  <a:pt x="3237" y="1623"/>
                </a:lnTo>
                <a:lnTo>
                  <a:pt x="3241" y="1619"/>
                </a:lnTo>
                <a:lnTo>
                  <a:pt x="3246" y="1614"/>
                </a:lnTo>
                <a:lnTo>
                  <a:pt x="3250" y="1610"/>
                </a:lnTo>
                <a:lnTo>
                  <a:pt x="3258" y="1606"/>
                </a:lnTo>
                <a:lnTo>
                  <a:pt x="3271" y="1598"/>
                </a:lnTo>
                <a:lnTo>
                  <a:pt x="3275" y="1596"/>
                </a:lnTo>
                <a:lnTo>
                  <a:pt x="3288" y="1583"/>
                </a:lnTo>
                <a:lnTo>
                  <a:pt x="3296" y="1575"/>
                </a:lnTo>
                <a:lnTo>
                  <a:pt x="3302" y="1566"/>
                </a:lnTo>
                <a:lnTo>
                  <a:pt x="3306" y="1560"/>
                </a:lnTo>
                <a:lnTo>
                  <a:pt x="3313" y="1552"/>
                </a:lnTo>
                <a:lnTo>
                  <a:pt x="3319" y="1543"/>
                </a:lnTo>
                <a:lnTo>
                  <a:pt x="3319" y="1539"/>
                </a:lnTo>
                <a:lnTo>
                  <a:pt x="3321" y="1533"/>
                </a:lnTo>
                <a:lnTo>
                  <a:pt x="3323" y="1531"/>
                </a:lnTo>
                <a:lnTo>
                  <a:pt x="3325" y="1526"/>
                </a:lnTo>
                <a:lnTo>
                  <a:pt x="3327" y="1524"/>
                </a:lnTo>
                <a:lnTo>
                  <a:pt x="3329" y="1520"/>
                </a:lnTo>
                <a:lnTo>
                  <a:pt x="3329" y="1516"/>
                </a:lnTo>
                <a:lnTo>
                  <a:pt x="3334" y="1514"/>
                </a:lnTo>
                <a:lnTo>
                  <a:pt x="3336" y="1510"/>
                </a:lnTo>
                <a:lnTo>
                  <a:pt x="3336" y="1508"/>
                </a:lnTo>
                <a:lnTo>
                  <a:pt x="3338" y="1503"/>
                </a:lnTo>
                <a:lnTo>
                  <a:pt x="3342" y="1499"/>
                </a:lnTo>
                <a:lnTo>
                  <a:pt x="3342" y="1499"/>
                </a:lnTo>
                <a:lnTo>
                  <a:pt x="3344" y="1495"/>
                </a:lnTo>
                <a:lnTo>
                  <a:pt x="3344" y="1491"/>
                </a:lnTo>
                <a:lnTo>
                  <a:pt x="3344" y="1489"/>
                </a:lnTo>
                <a:lnTo>
                  <a:pt x="3344" y="1484"/>
                </a:lnTo>
                <a:lnTo>
                  <a:pt x="3346" y="1482"/>
                </a:lnTo>
                <a:lnTo>
                  <a:pt x="3346" y="1482"/>
                </a:lnTo>
                <a:lnTo>
                  <a:pt x="3350" y="1480"/>
                </a:lnTo>
                <a:lnTo>
                  <a:pt x="3350" y="1480"/>
                </a:lnTo>
                <a:lnTo>
                  <a:pt x="3352" y="1482"/>
                </a:lnTo>
                <a:lnTo>
                  <a:pt x="3352" y="1480"/>
                </a:lnTo>
                <a:lnTo>
                  <a:pt x="3352" y="1480"/>
                </a:lnTo>
                <a:lnTo>
                  <a:pt x="3350" y="1480"/>
                </a:lnTo>
                <a:lnTo>
                  <a:pt x="3348" y="1478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6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80"/>
                </a:lnTo>
                <a:lnTo>
                  <a:pt x="3348" y="1478"/>
                </a:lnTo>
                <a:lnTo>
                  <a:pt x="3348" y="1478"/>
                </a:lnTo>
                <a:lnTo>
                  <a:pt x="3348" y="1472"/>
                </a:lnTo>
                <a:lnTo>
                  <a:pt x="3348" y="1468"/>
                </a:lnTo>
                <a:lnTo>
                  <a:pt x="3348" y="1466"/>
                </a:lnTo>
                <a:lnTo>
                  <a:pt x="3350" y="1463"/>
                </a:lnTo>
                <a:lnTo>
                  <a:pt x="3350" y="1461"/>
                </a:lnTo>
                <a:lnTo>
                  <a:pt x="3350" y="1461"/>
                </a:lnTo>
                <a:lnTo>
                  <a:pt x="3348" y="1461"/>
                </a:lnTo>
                <a:lnTo>
                  <a:pt x="3344" y="1459"/>
                </a:lnTo>
                <a:lnTo>
                  <a:pt x="3342" y="1459"/>
                </a:lnTo>
                <a:lnTo>
                  <a:pt x="3340" y="1461"/>
                </a:lnTo>
                <a:lnTo>
                  <a:pt x="3338" y="1461"/>
                </a:lnTo>
                <a:lnTo>
                  <a:pt x="3334" y="1466"/>
                </a:lnTo>
                <a:lnTo>
                  <a:pt x="3327" y="1466"/>
                </a:lnTo>
                <a:lnTo>
                  <a:pt x="3323" y="1468"/>
                </a:lnTo>
                <a:lnTo>
                  <a:pt x="3319" y="1468"/>
                </a:lnTo>
                <a:lnTo>
                  <a:pt x="3317" y="1470"/>
                </a:lnTo>
                <a:lnTo>
                  <a:pt x="3317" y="1470"/>
                </a:lnTo>
                <a:lnTo>
                  <a:pt x="3313" y="1468"/>
                </a:lnTo>
                <a:lnTo>
                  <a:pt x="3311" y="1468"/>
                </a:lnTo>
                <a:lnTo>
                  <a:pt x="3308" y="1468"/>
                </a:lnTo>
                <a:lnTo>
                  <a:pt x="3304" y="1470"/>
                </a:lnTo>
                <a:lnTo>
                  <a:pt x="3298" y="1472"/>
                </a:lnTo>
                <a:lnTo>
                  <a:pt x="3296" y="1470"/>
                </a:lnTo>
                <a:lnTo>
                  <a:pt x="3294" y="1470"/>
                </a:lnTo>
                <a:lnTo>
                  <a:pt x="3292" y="1472"/>
                </a:lnTo>
                <a:lnTo>
                  <a:pt x="3288" y="1474"/>
                </a:lnTo>
                <a:lnTo>
                  <a:pt x="3281" y="1476"/>
                </a:lnTo>
                <a:lnTo>
                  <a:pt x="3281" y="1476"/>
                </a:lnTo>
                <a:lnTo>
                  <a:pt x="3277" y="1476"/>
                </a:lnTo>
                <a:lnTo>
                  <a:pt x="3275" y="1476"/>
                </a:lnTo>
                <a:lnTo>
                  <a:pt x="3271" y="1474"/>
                </a:lnTo>
                <a:lnTo>
                  <a:pt x="3269" y="1476"/>
                </a:lnTo>
                <a:lnTo>
                  <a:pt x="3264" y="1478"/>
                </a:lnTo>
                <a:lnTo>
                  <a:pt x="3258" y="1480"/>
                </a:lnTo>
                <a:lnTo>
                  <a:pt x="3250" y="1480"/>
                </a:lnTo>
                <a:lnTo>
                  <a:pt x="3250" y="1480"/>
                </a:lnTo>
                <a:lnTo>
                  <a:pt x="3248" y="1478"/>
                </a:lnTo>
                <a:lnTo>
                  <a:pt x="3244" y="1476"/>
                </a:lnTo>
                <a:lnTo>
                  <a:pt x="3239" y="1472"/>
                </a:lnTo>
                <a:lnTo>
                  <a:pt x="3237" y="1468"/>
                </a:lnTo>
                <a:lnTo>
                  <a:pt x="3235" y="1466"/>
                </a:lnTo>
                <a:lnTo>
                  <a:pt x="3233" y="1463"/>
                </a:lnTo>
                <a:lnTo>
                  <a:pt x="3231" y="1463"/>
                </a:lnTo>
                <a:lnTo>
                  <a:pt x="3229" y="1463"/>
                </a:lnTo>
                <a:lnTo>
                  <a:pt x="3227" y="1463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6"/>
                </a:lnTo>
                <a:lnTo>
                  <a:pt x="3225" y="1463"/>
                </a:lnTo>
                <a:lnTo>
                  <a:pt x="3225" y="1463"/>
                </a:lnTo>
                <a:lnTo>
                  <a:pt x="3227" y="1461"/>
                </a:lnTo>
                <a:lnTo>
                  <a:pt x="3231" y="1461"/>
                </a:lnTo>
                <a:lnTo>
                  <a:pt x="3235" y="1459"/>
                </a:lnTo>
                <a:lnTo>
                  <a:pt x="3235" y="1457"/>
                </a:lnTo>
                <a:lnTo>
                  <a:pt x="3235" y="1457"/>
                </a:lnTo>
                <a:lnTo>
                  <a:pt x="3237" y="1455"/>
                </a:lnTo>
                <a:lnTo>
                  <a:pt x="3235" y="1453"/>
                </a:lnTo>
                <a:lnTo>
                  <a:pt x="3235" y="1451"/>
                </a:lnTo>
                <a:lnTo>
                  <a:pt x="3233" y="1449"/>
                </a:lnTo>
                <a:lnTo>
                  <a:pt x="3233" y="1447"/>
                </a:lnTo>
                <a:lnTo>
                  <a:pt x="3231" y="1447"/>
                </a:lnTo>
                <a:lnTo>
                  <a:pt x="3231" y="1445"/>
                </a:lnTo>
                <a:lnTo>
                  <a:pt x="3231" y="1447"/>
                </a:lnTo>
                <a:lnTo>
                  <a:pt x="3227" y="1445"/>
                </a:lnTo>
                <a:lnTo>
                  <a:pt x="3227" y="1443"/>
                </a:lnTo>
                <a:lnTo>
                  <a:pt x="3225" y="1440"/>
                </a:lnTo>
                <a:lnTo>
                  <a:pt x="3223" y="1440"/>
                </a:lnTo>
                <a:lnTo>
                  <a:pt x="3220" y="1438"/>
                </a:lnTo>
                <a:lnTo>
                  <a:pt x="3220" y="1434"/>
                </a:lnTo>
                <a:lnTo>
                  <a:pt x="3212" y="1430"/>
                </a:lnTo>
                <a:lnTo>
                  <a:pt x="3208" y="1426"/>
                </a:lnTo>
                <a:lnTo>
                  <a:pt x="3204" y="1419"/>
                </a:lnTo>
                <a:lnTo>
                  <a:pt x="3200" y="1417"/>
                </a:lnTo>
                <a:lnTo>
                  <a:pt x="3197" y="1415"/>
                </a:lnTo>
                <a:lnTo>
                  <a:pt x="3195" y="1415"/>
                </a:lnTo>
                <a:lnTo>
                  <a:pt x="3193" y="1415"/>
                </a:lnTo>
                <a:lnTo>
                  <a:pt x="3191" y="1415"/>
                </a:lnTo>
                <a:lnTo>
                  <a:pt x="3191" y="1413"/>
                </a:lnTo>
                <a:lnTo>
                  <a:pt x="3189" y="1411"/>
                </a:lnTo>
                <a:lnTo>
                  <a:pt x="3189" y="1411"/>
                </a:lnTo>
                <a:lnTo>
                  <a:pt x="3187" y="1409"/>
                </a:lnTo>
                <a:lnTo>
                  <a:pt x="3187" y="1409"/>
                </a:lnTo>
                <a:lnTo>
                  <a:pt x="3185" y="1407"/>
                </a:lnTo>
                <a:lnTo>
                  <a:pt x="3185" y="1409"/>
                </a:lnTo>
                <a:lnTo>
                  <a:pt x="3185" y="1409"/>
                </a:lnTo>
                <a:lnTo>
                  <a:pt x="3185" y="1411"/>
                </a:lnTo>
                <a:lnTo>
                  <a:pt x="3185" y="1411"/>
                </a:lnTo>
                <a:lnTo>
                  <a:pt x="3185" y="1413"/>
                </a:lnTo>
                <a:lnTo>
                  <a:pt x="3183" y="1411"/>
                </a:lnTo>
                <a:lnTo>
                  <a:pt x="3183" y="1407"/>
                </a:lnTo>
                <a:lnTo>
                  <a:pt x="3181" y="1407"/>
                </a:lnTo>
                <a:lnTo>
                  <a:pt x="3181" y="1407"/>
                </a:lnTo>
                <a:lnTo>
                  <a:pt x="3179" y="1403"/>
                </a:lnTo>
                <a:lnTo>
                  <a:pt x="3176" y="1401"/>
                </a:lnTo>
                <a:lnTo>
                  <a:pt x="3176" y="1396"/>
                </a:lnTo>
                <a:lnTo>
                  <a:pt x="3174" y="1388"/>
                </a:lnTo>
                <a:lnTo>
                  <a:pt x="3172" y="1384"/>
                </a:lnTo>
                <a:lnTo>
                  <a:pt x="3172" y="1378"/>
                </a:lnTo>
                <a:lnTo>
                  <a:pt x="3166" y="1369"/>
                </a:lnTo>
                <a:lnTo>
                  <a:pt x="3166" y="1369"/>
                </a:lnTo>
                <a:lnTo>
                  <a:pt x="3164" y="1367"/>
                </a:lnTo>
                <a:lnTo>
                  <a:pt x="3162" y="1365"/>
                </a:lnTo>
                <a:lnTo>
                  <a:pt x="3162" y="1367"/>
                </a:lnTo>
                <a:lnTo>
                  <a:pt x="3162" y="1367"/>
                </a:lnTo>
                <a:lnTo>
                  <a:pt x="3160" y="1365"/>
                </a:lnTo>
                <a:lnTo>
                  <a:pt x="3160" y="1365"/>
                </a:lnTo>
                <a:lnTo>
                  <a:pt x="3158" y="1361"/>
                </a:lnTo>
                <a:lnTo>
                  <a:pt x="3153" y="1359"/>
                </a:lnTo>
                <a:lnTo>
                  <a:pt x="3153" y="1359"/>
                </a:lnTo>
                <a:lnTo>
                  <a:pt x="3151" y="1359"/>
                </a:lnTo>
                <a:lnTo>
                  <a:pt x="3151" y="1359"/>
                </a:lnTo>
                <a:lnTo>
                  <a:pt x="3149" y="1354"/>
                </a:lnTo>
                <a:lnTo>
                  <a:pt x="3147" y="1346"/>
                </a:lnTo>
                <a:lnTo>
                  <a:pt x="3147" y="1344"/>
                </a:lnTo>
                <a:lnTo>
                  <a:pt x="3147" y="1338"/>
                </a:lnTo>
                <a:lnTo>
                  <a:pt x="3147" y="1334"/>
                </a:lnTo>
                <a:lnTo>
                  <a:pt x="3147" y="1331"/>
                </a:lnTo>
                <a:lnTo>
                  <a:pt x="3147" y="1329"/>
                </a:lnTo>
                <a:lnTo>
                  <a:pt x="3145" y="1327"/>
                </a:lnTo>
                <a:lnTo>
                  <a:pt x="3145" y="1325"/>
                </a:lnTo>
                <a:lnTo>
                  <a:pt x="3145" y="1323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5"/>
                </a:lnTo>
                <a:lnTo>
                  <a:pt x="3147" y="1323"/>
                </a:lnTo>
                <a:lnTo>
                  <a:pt x="3147" y="1323"/>
                </a:lnTo>
                <a:lnTo>
                  <a:pt x="3145" y="1321"/>
                </a:lnTo>
                <a:lnTo>
                  <a:pt x="3143" y="1317"/>
                </a:lnTo>
                <a:lnTo>
                  <a:pt x="3143" y="1315"/>
                </a:lnTo>
                <a:lnTo>
                  <a:pt x="3141" y="1310"/>
                </a:lnTo>
                <a:lnTo>
                  <a:pt x="3141" y="1310"/>
                </a:lnTo>
                <a:lnTo>
                  <a:pt x="3141" y="1308"/>
                </a:lnTo>
                <a:lnTo>
                  <a:pt x="3135" y="1304"/>
                </a:lnTo>
                <a:lnTo>
                  <a:pt x="3132" y="1300"/>
                </a:lnTo>
                <a:lnTo>
                  <a:pt x="3128" y="1300"/>
                </a:lnTo>
                <a:lnTo>
                  <a:pt x="3126" y="1298"/>
                </a:lnTo>
                <a:lnTo>
                  <a:pt x="3126" y="1298"/>
                </a:lnTo>
                <a:lnTo>
                  <a:pt x="3124" y="1296"/>
                </a:lnTo>
                <a:lnTo>
                  <a:pt x="3122" y="1292"/>
                </a:lnTo>
                <a:lnTo>
                  <a:pt x="3122" y="1289"/>
                </a:lnTo>
                <a:lnTo>
                  <a:pt x="3122" y="1283"/>
                </a:lnTo>
                <a:lnTo>
                  <a:pt x="3122" y="1283"/>
                </a:lnTo>
                <a:lnTo>
                  <a:pt x="3122" y="1281"/>
                </a:lnTo>
                <a:lnTo>
                  <a:pt x="3124" y="1281"/>
                </a:lnTo>
                <a:lnTo>
                  <a:pt x="3124" y="1281"/>
                </a:lnTo>
                <a:lnTo>
                  <a:pt x="3126" y="1281"/>
                </a:lnTo>
                <a:lnTo>
                  <a:pt x="3124" y="1279"/>
                </a:lnTo>
                <a:lnTo>
                  <a:pt x="3122" y="1277"/>
                </a:lnTo>
                <a:lnTo>
                  <a:pt x="3120" y="1277"/>
                </a:lnTo>
                <a:lnTo>
                  <a:pt x="3118" y="1273"/>
                </a:lnTo>
                <a:lnTo>
                  <a:pt x="3114" y="1262"/>
                </a:lnTo>
                <a:lnTo>
                  <a:pt x="3109" y="1258"/>
                </a:lnTo>
                <a:lnTo>
                  <a:pt x="3109" y="1254"/>
                </a:lnTo>
                <a:lnTo>
                  <a:pt x="3105" y="1250"/>
                </a:lnTo>
                <a:lnTo>
                  <a:pt x="3101" y="1241"/>
                </a:lnTo>
                <a:lnTo>
                  <a:pt x="3099" y="1239"/>
                </a:lnTo>
                <a:lnTo>
                  <a:pt x="3099" y="1233"/>
                </a:lnTo>
                <a:lnTo>
                  <a:pt x="3099" y="1231"/>
                </a:lnTo>
                <a:lnTo>
                  <a:pt x="3097" y="1231"/>
                </a:lnTo>
                <a:lnTo>
                  <a:pt x="3097" y="1229"/>
                </a:lnTo>
                <a:lnTo>
                  <a:pt x="3095" y="1227"/>
                </a:lnTo>
                <a:lnTo>
                  <a:pt x="3095" y="1224"/>
                </a:lnTo>
                <a:lnTo>
                  <a:pt x="3095" y="1222"/>
                </a:lnTo>
                <a:lnTo>
                  <a:pt x="3093" y="1220"/>
                </a:lnTo>
                <a:lnTo>
                  <a:pt x="3093" y="1218"/>
                </a:lnTo>
                <a:lnTo>
                  <a:pt x="3091" y="1218"/>
                </a:lnTo>
                <a:lnTo>
                  <a:pt x="3088" y="1216"/>
                </a:lnTo>
                <a:lnTo>
                  <a:pt x="3086" y="1212"/>
                </a:lnTo>
                <a:lnTo>
                  <a:pt x="3084" y="1210"/>
                </a:lnTo>
                <a:lnTo>
                  <a:pt x="3084" y="1208"/>
                </a:lnTo>
                <a:lnTo>
                  <a:pt x="3084" y="1208"/>
                </a:lnTo>
                <a:lnTo>
                  <a:pt x="3082" y="1206"/>
                </a:lnTo>
                <a:lnTo>
                  <a:pt x="3080" y="1204"/>
                </a:lnTo>
                <a:lnTo>
                  <a:pt x="3080" y="1204"/>
                </a:lnTo>
                <a:lnTo>
                  <a:pt x="3080" y="1199"/>
                </a:lnTo>
                <a:lnTo>
                  <a:pt x="3080" y="1197"/>
                </a:lnTo>
                <a:lnTo>
                  <a:pt x="3080" y="1197"/>
                </a:lnTo>
                <a:lnTo>
                  <a:pt x="3078" y="1195"/>
                </a:lnTo>
                <a:lnTo>
                  <a:pt x="3076" y="1193"/>
                </a:lnTo>
                <a:lnTo>
                  <a:pt x="3078" y="1191"/>
                </a:lnTo>
                <a:lnTo>
                  <a:pt x="3078" y="1189"/>
                </a:lnTo>
                <a:lnTo>
                  <a:pt x="3078" y="1189"/>
                </a:lnTo>
                <a:lnTo>
                  <a:pt x="3080" y="1187"/>
                </a:lnTo>
                <a:lnTo>
                  <a:pt x="3080" y="1191"/>
                </a:lnTo>
                <a:lnTo>
                  <a:pt x="3082" y="1195"/>
                </a:lnTo>
                <a:lnTo>
                  <a:pt x="3082" y="1195"/>
                </a:lnTo>
                <a:lnTo>
                  <a:pt x="3082" y="1197"/>
                </a:lnTo>
                <a:lnTo>
                  <a:pt x="3084" y="1199"/>
                </a:lnTo>
                <a:lnTo>
                  <a:pt x="3086" y="1201"/>
                </a:lnTo>
                <a:lnTo>
                  <a:pt x="3088" y="1204"/>
                </a:lnTo>
                <a:lnTo>
                  <a:pt x="3088" y="1206"/>
                </a:lnTo>
                <a:lnTo>
                  <a:pt x="3088" y="1208"/>
                </a:lnTo>
                <a:lnTo>
                  <a:pt x="3088" y="1210"/>
                </a:lnTo>
                <a:lnTo>
                  <a:pt x="3093" y="1212"/>
                </a:lnTo>
                <a:lnTo>
                  <a:pt x="3095" y="1214"/>
                </a:lnTo>
                <a:lnTo>
                  <a:pt x="3097" y="1218"/>
                </a:lnTo>
                <a:lnTo>
                  <a:pt x="3101" y="1220"/>
                </a:lnTo>
                <a:lnTo>
                  <a:pt x="3103" y="1222"/>
                </a:lnTo>
                <a:lnTo>
                  <a:pt x="3105" y="1220"/>
                </a:lnTo>
                <a:lnTo>
                  <a:pt x="3105" y="1218"/>
                </a:lnTo>
                <a:lnTo>
                  <a:pt x="3107" y="1216"/>
                </a:lnTo>
                <a:lnTo>
                  <a:pt x="3107" y="1214"/>
                </a:lnTo>
                <a:lnTo>
                  <a:pt x="3109" y="1208"/>
                </a:lnTo>
                <a:lnTo>
                  <a:pt x="3112" y="1199"/>
                </a:lnTo>
                <a:lnTo>
                  <a:pt x="3112" y="1197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5"/>
                </a:lnTo>
                <a:lnTo>
                  <a:pt x="3114" y="1197"/>
                </a:lnTo>
                <a:lnTo>
                  <a:pt x="3112" y="1208"/>
                </a:lnTo>
                <a:lnTo>
                  <a:pt x="3112" y="1210"/>
                </a:lnTo>
                <a:lnTo>
                  <a:pt x="3109" y="1214"/>
                </a:lnTo>
                <a:lnTo>
                  <a:pt x="3109" y="1216"/>
                </a:lnTo>
                <a:lnTo>
                  <a:pt x="3109" y="1218"/>
                </a:lnTo>
                <a:lnTo>
                  <a:pt x="3112" y="1216"/>
                </a:lnTo>
                <a:lnTo>
                  <a:pt x="3112" y="1216"/>
                </a:lnTo>
                <a:lnTo>
                  <a:pt x="3116" y="1218"/>
                </a:lnTo>
                <a:lnTo>
                  <a:pt x="3118" y="1218"/>
                </a:lnTo>
                <a:lnTo>
                  <a:pt x="3120" y="1222"/>
                </a:lnTo>
                <a:lnTo>
                  <a:pt x="3124" y="1227"/>
                </a:lnTo>
                <a:lnTo>
                  <a:pt x="3126" y="1231"/>
                </a:lnTo>
                <a:lnTo>
                  <a:pt x="3126" y="1233"/>
                </a:lnTo>
                <a:lnTo>
                  <a:pt x="3130" y="1235"/>
                </a:lnTo>
                <a:lnTo>
                  <a:pt x="3130" y="1237"/>
                </a:lnTo>
                <a:lnTo>
                  <a:pt x="3132" y="1241"/>
                </a:lnTo>
                <a:lnTo>
                  <a:pt x="3137" y="1248"/>
                </a:lnTo>
                <a:lnTo>
                  <a:pt x="3139" y="1250"/>
                </a:lnTo>
                <a:lnTo>
                  <a:pt x="3139" y="1252"/>
                </a:lnTo>
                <a:lnTo>
                  <a:pt x="3141" y="1254"/>
                </a:lnTo>
                <a:lnTo>
                  <a:pt x="3141" y="1254"/>
                </a:lnTo>
                <a:lnTo>
                  <a:pt x="3143" y="1256"/>
                </a:lnTo>
                <a:lnTo>
                  <a:pt x="3145" y="1260"/>
                </a:lnTo>
                <a:lnTo>
                  <a:pt x="3147" y="1262"/>
                </a:lnTo>
                <a:lnTo>
                  <a:pt x="3147" y="1264"/>
                </a:lnTo>
                <a:lnTo>
                  <a:pt x="3147" y="1264"/>
                </a:lnTo>
                <a:lnTo>
                  <a:pt x="3147" y="1266"/>
                </a:lnTo>
                <a:lnTo>
                  <a:pt x="3147" y="1269"/>
                </a:lnTo>
                <a:lnTo>
                  <a:pt x="3149" y="1271"/>
                </a:lnTo>
                <a:lnTo>
                  <a:pt x="3149" y="1273"/>
                </a:lnTo>
                <a:lnTo>
                  <a:pt x="3151" y="1275"/>
                </a:lnTo>
                <a:lnTo>
                  <a:pt x="3153" y="1275"/>
                </a:lnTo>
                <a:lnTo>
                  <a:pt x="3153" y="1275"/>
                </a:lnTo>
                <a:lnTo>
                  <a:pt x="3156" y="1277"/>
                </a:lnTo>
                <a:lnTo>
                  <a:pt x="3158" y="1277"/>
                </a:lnTo>
                <a:lnTo>
                  <a:pt x="3158" y="1279"/>
                </a:lnTo>
                <a:lnTo>
                  <a:pt x="3160" y="1279"/>
                </a:lnTo>
                <a:lnTo>
                  <a:pt x="3162" y="1281"/>
                </a:lnTo>
                <a:lnTo>
                  <a:pt x="3164" y="1285"/>
                </a:lnTo>
                <a:lnTo>
                  <a:pt x="3166" y="1287"/>
                </a:lnTo>
                <a:lnTo>
                  <a:pt x="3168" y="1292"/>
                </a:lnTo>
                <a:lnTo>
                  <a:pt x="3170" y="1292"/>
                </a:lnTo>
                <a:lnTo>
                  <a:pt x="3170" y="1294"/>
                </a:lnTo>
                <a:lnTo>
                  <a:pt x="3170" y="1296"/>
                </a:lnTo>
                <a:lnTo>
                  <a:pt x="3172" y="1298"/>
                </a:lnTo>
                <a:lnTo>
                  <a:pt x="3170" y="1298"/>
                </a:lnTo>
                <a:lnTo>
                  <a:pt x="3172" y="1298"/>
                </a:lnTo>
                <a:lnTo>
                  <a:pt x="3172" y="1298"/>
                </a:lnTo>
                <a:lnTo>
                  <a:pt x="3172" y="1300"/>
                </a:lnTo>
                <a:lnTo>
                  <a:pt x="3174" y="1302"/>
                </a:lnTo>
                <a:lnTo>
                  <a:pt x="3174" y="1304"/>
                </a:lnTo>
                <a:lnTo>
                  <a:pt x="3174" y="1306"/>
                </a:lnTo>
                <a:lnTo>
                  <a:pt x="3172" y="1306"/>
                </a:lnTo>
                <a:lnTo>
                  <a:pt x="3172" y="1310"/>
                </a:lnTo>
                <a:lnTo>
                  <a:pt x="3172" y="1313"/>
                </a:lnTo>
                <a:lnTo>
                  <a:pt x="3172" y="1315"/>
                </a:lnTo>
                <a:lnTo>
                  <a:pt x="3174" y="1315"/>
                </a:lnTo>
                <a:lnTo>
                  <a:pt x="3174" y="1317"/>
                </a:lnTo>
                <a:lnTo>
                  <a:pt x="3174" y="1319"/>
                </a:lnTo>
                <a:lnTo>
                  <a:pt x="3174" y="1321"/>
                </a:lnTo>
                <a:lnTo>
                  <a:pt x="3176" y="1325"/>
                </a:lnTo>
                <a:lnTo>
                  <a:pt x="3181" y="1329"/>
                </a:lnTo>
                <a:lnTo>
                  <a:pt x="3181" y="1334"/>
                </a:lnTo>
                <a:lnTo>
                  <a:pt x="3183" y="1334"/>
                </a:lnTo>
                <a:lnTo>
                  <a:pt x="3185" y="1336"/>
                </a:lnTo>
                <a:lnTo>
                  <a:pt x="3189" y="1336"/>
                </a:lnTo>
                <a:lnTo>
                  <a:pt x="3193" y="1340"/>
                </a:lnTo>
                <a:lnTo>
                  <a:pt x="3195" y="1342"/>
                </a:lnTo>
                <a:lnTo>
                  <a:pt x="3197" y="1344"/>
                </a:lnTo>
                <a:lnTo>
                  <a:pt x="3197" y="1344"/>
                </a:lnTo>
                <a:lnTo>
                  <a:pt x="3200" y="1346"/>
                </a:lnTo>
                <a:lnTo>
                  <a:pt x="3200" y="1346"/>
                </a:lnTo>
                <a:lnTo>
                  <a:pt x="3200" y="1348"/>
                </a:lnTo>
                <a:lnTo>
                  <a:pt x="3204" y="1354"/>
                </a:lnTo>
                <a:lnTo>
                  <a:pt x="3204" y="1354"/>
                </a:lnTo>
                <a:lnTo>
                  <a:pt x="3204" y="1357"/>
                </a:lnTo>
                <a:lnTo>
                  <a:pt x="3206" y="1359"/>
                </a:lnTo>
                <a:lnTo>
                  <a:pt x="3206" y="1361"/>
                </a:lnTo>
                <a:lnTo>
                  <a:pt x="3208" y="1363"/>
                </a:lnTo>
                <a:lnTo>
                  <a:pt x="3210" y="1367"/>
                </a:lnTo>
                <a:lnTo>
                  <a:pt x="3212" y="1369"/>
                </a:lnTo>
                <a:lnTo>
                  <a:pt x="3212" y="1371"/>
                </a:lnTo>
                <a:lnTo>
                  <a:pt x="3216" y="1375"/>
                </a:lnTo>
                <a:lnTo>
                  <a:pt x="3220" y="1378"/>
                </a:lnTo>
                <a:lnTo>
                  <a:pt x="3220" y="1382"/>
                </a:lnTo>
                <a:lnTo>
                  <a:pt x="3223" y="1384"/>
                </a:lnTo>
                <a:lnTo>
                  <a:pt x="3223" y="1384"/>
                </a:lnTo>
                <a:lnTo>
                  <a:pt x="3225" y="1386"/>
                </a:lnTo>
                <a:lnTo>
                  <a:pt x="3225" y="1386"/>
                </a:lnTo>
                <a:lnTo>
                  <a:pt x="3225" y="1388"/>
                </a:lnTo>
                <a:lnTo>
                  <a:pt x="3227" y="1388"/>
                </a:lnTo>
                <a:lnTo>
                  <a:pt x="3227" y="1390"/>
                </a:lnTo>
                <a:lnTo>
                  <a:pt x="3227" y="1390"/>
                </a:lnTo>
                <a:lnTo>
                  <a:pt x="3227" y="1392"/>
                </a:lnTo>
                <a:lnTo>
                  <a:pt x="3227" y="1394"/>
                </a:lnTo>
                <a:lnTo>
                  <a:pt x="3229" y="1399"/>
                </a:lnTo>
                <a:lnTo>
                  <a:pt x="3227" y="1405"/>
                </a:lnTo>
                <a:lnTo>
                  <a:pt x="3227" y="1409"/>
                </a:lnTo>
                <a:lnTo>
                  <a:pt x="3227" y="1409"/>
                </a:lnTo>
                <a:lnTo>
                  <a:pt x="3227" y="1411"/>
                </a:lnTo>
                <a:lnTo>
                  <a:pt x="3227" y="1409"/>
                </a:lnTo>
                <a:lnTo>
                  <a:pt x="3227" y="1409"/>
                </a:lnTo>
                <a:lnTo>
                  <a:pt x="3225" y="1411"/>
                </a:lnTo>
                <a:lnTo>
                  <a:pt x="3229" y="1413"/>
                </a:lnTo>
                <a:lnTo>
                  <a:pt x="3229" y="1413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5"/>
                </a:lnTo>
                <a:lnTo>
                  <a:pt x="3229" y="1417"/>
                </a:lnTo>
                <a:lnTo>
                  <a:pt x="3229" y="1417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2"/>
                </a:lnTo>
                <a:lnTo>
                  <a:pt x="3231" y="1424"/>
                </a:lnTo>
                <a:lnTo>
                  <a:pt x="3231" y="1426"/>
                </a:lnTo>
                <a:lnTo>
                  <a:pt x="3231" y="1428"/>
                </a:lnTo>
                <a:lnTo>
                  <a:pt x="3233" y="1430"/>
                </a:lnTo>
                <a:lnTo>
                  <a:pt x="3235" y="1434"/>
                </a:lnTo>
                <a:lnTo>
                  <a:pt x="3235" y="1434"/>
                </a:lnTo>
                <a:lnTo>
                  <a:pt x="3233" y="1440"/>
                </a:lnTo>
                <a:lnTo>
                  <a:pt x="3237" y="1447"/>
                </a:lnTo>
                <a:lnTo>
                  <a:pt x="3237" y="1449"/>
                </a:lnTo>
                <a:lnTo>
                  <a:pt x="3239" y="1447"/>
                </a:lnTo>
                <a:lnTo>
                  <a:pt x="3244" y="1449"/>
                </a:lnTo>
                <a:lnTo>
                  <a:pt x="3244" y="1449"/>
                </a:lnTo>
                <a:lnTo>
                  <a:pt x="3246" y="1449"/>
                </a:lnTo>
                <a:lnTo>
                  <a:pt x="3248" y="1449"/>
                </a:lnTo>
                <a:lnTo>
                  <a:pt x="3250" y="1449"/>
                </a:lnTo>
                <a:lnTo>
                  <a:pt x="3250" y="1449"/>
                </a:lnTo>
                <a:lnTo>
                  <a:pt x="3254" y="1447"/>
                </a:lnTo>
                <a:lnTo>
                  <a:pt x="3256" y="1447"/>
                </a:lnTo>
                <a:lnTo>
                  <a:pt x="3258" y="1447"/>
                </a:lnTo>
                <a:lnTo>
                  <a:pt x="3260" y="1447"/>
                </a:lnTo>
                <a:lnTo>
                  <a:pt x="3260" y="1445"/>
                </a:lnTo>
                <a:lnTo>
                  <a:pt x="3262" y="1443"/>
                </a:lnTo>
                <a:lnTo>
                  <a:pt x="3264" y="1443"/>
                </a:lnTo>
                <a:lnTo>
                  <a:pt x="3267" y="1440"/>
                </a:lnTo>
                <a:lnTo>
                  <a:pt x="3269" y="1438"/>
                </a:lnTo>
                <a:lnTo>
                  <a:pt x="3273" y="1438"/>
                </a:lnTo>
                <a:lnTo>
                  <a:pt x="3277" y="1438"/>
                </a:lnTo>
                <a:lnTo>
                  <a:pt x="3281" y="1438"/>
                </a:lnTo>
                <a:lnTo>
                  <a:pt x="3283" y="1436"/>
                </a:lnTo>
                <a:lnTo>
                  <a:pt x="3285" y="1436"/>
                </a:lnTo>
                <a:lnTo>
                  <a:pt x="3288" y="1436"/>
                </a:lnTo>
                <a:lnTo>
                  <a:pt x="3292" y="1434"/>
                </a:lnTo>
                <a:lnTo>
                  <a:pt x="3294" y="1434"/>
                </a:lnTo>
                <a:lnTo>
                  <a:pt x="3298" y="1430"/>
                </a:lnTo>
                <a:lnTo>
                  <a:pt x="3300" y="1430"/>
                </a:lnTo>
                <a:lnTo>
                  <a:pt x="3302" y="1428"/>
                </a:lnTo>
                <a:lnTo>
                  <a:pt x="3302" y="1428"/>
                </a:lnTo>
                <a:lnTo>
                  <a:pt x="3306" y="1430"/>
                </a:lnTo>
                <a:lnTo>
                  <a:pt x="3311" y="1428"/>
                </a:lnTo>
                <a:lnTo>
                  <a:pt x="3313" y="1428"/>
                </a:lnTo>
                <a:lnTo>
                  <a:pt x="3313" y="1428"/>
                </a:lnTo>
                <a:lnTo>
                  <a:pt x="3315" y="1428"/>
                </a:lnTo>
                <a:lnTo>
                  <a:pt x="3317" y="1426"/>
                </a:lnTo>
                <a:lnTo>
                  <a:pt x="3317" y="1424"/>
                </a:lnTo>
                <a:lnTo>
                  <a:pt x="3319" y="1422"/>
                </a:lnTo>
                <a:lnTo>
                  <a:pt x="3319" y="1422"/>
                </a:lnTo>
                <a:lnTo>
                  <a:pt x="3323" y="1419"/>
                </a:lnTo>
                <a:lnTo>
                  <a:pt x="3325" y="1417"/>
                </a:lnTo>
                <a:lnTo>
                  <a:pt x="3332" y="1417"/>
                </a:lnTo>
                <a:lnTo>
                  <a:pt x="3334" y="1417"/>
                </a:lnTo>
                <a:lnTo>
                  <a:pt x="3338" y="1415"/>
                </a:lnTo>
                <a:lnTo>
                  <a:pt x="3340" y="1413"/>
                </a:lnTo>
                <a:lnTo>
                  <a:pt x="3346" y="1413"/>
                </a:lnTo>
                <a:lnTo>
                  <a:pt x="3350" y="1411"/>
                </a:lnTo>
                <a:lnTo>
                  <a:pt x="3355" y="1409"/>
                </a:lnTo>
                <a:lnTo>
                  <a:pt x="3357" y="1409"/>
                </a:lnTo>
                <a:lnTo>
                  <a:pt x="3357" y="1407"/>
                </a:lnTo>
                <a:lnTo>
                  <a:pt x="3359" y="1407"/>
                </a:lnTo>
                <a:lnTo>
                  <a:pt x="3361" y="1407"/>
                </a:lnTo>
                <a:lnTo>
                  <a:pt x="3363" y="1405"/>
                </a:lnTo>
                <a:lnTo>
                  <a:pt x="3365" y="1405"/>
                </a:lnTo>
                <a:lnTo>
                  <a:pt x="3365" y="1403"/>
                </a:lnTo>
                <a:lnTo>
                  <a:pt x="3363" y="1401"/>
                </a:lnTo>
                <a:lnTo>
                  <a:pt x="3365" y="1396"/>
                </a:lnTo>
                <a:lnTo>
                  <a:pt x="3365" y="1394"/>
                </a:lnTo>
                <a:lnTo>
                  <a:pt x="3367" y="1394"/>
                </a:lnTo>
                <a:lnTo>
                  <a:pt x="3369" y="1392"/>
                </a:lnTo>
                <a:lnTo>
                  <a:pt x="3378" y="1390"/>
                </a:lnTo>
                <a:lnTo>
                  <a:pt x="3380" y="1388"/>
                </a:lnTo>
                <a:lnTo>
                  <a:pt x="3384" y="1388"/>
                </a:lnTo>
                <a:lnTo>
                  <a:pt x="3386" y="1386"/>
                </a:lnTo>
                <a:lnTo>
                  <a:pt x="3390" y="1386"/>
                </a:lnTo>
                <a:lnTo>
                  <a:pt x="3390" y="1384"/>
                </a:lnTo>
                <a:lnTo>
                  <a:pt x="3396" y="1384"/>
                </a:lnTo>
                <a:lnTo>
                  <a:pt x="3399" y="1384"/>
                </a:lnTo>
                <a:lnTo>
                  <a:pt x="3401" y="1384"/>
                </a:lnTo>
                <a:lnTo>
                  <a:pt x="3401" y="1386"/>
                </a:lnTo>
                <a:lnTo>
                  <a:pt x="3405" y="1384"/>
                </a:lnTo>
                <a:lnTo>
                  <a:pt x="3407" y="1382"/>
                </a:lnTo>
                <a:lnTo>
                  <a:pt x="3409" y="1380"/>
                </a:lnTo>
                <a:lnTo>
                  <a:pt x="3409" y="1380"/>
                </a:lnTo>
                <a:lnTo>
                  <a:pt x="3409" y="1378"/>
                </a:lnTo>
                <a:lnTo>
                  <a:pt x="3407" y="1378"/>
                </a:lnTo>
                <a:lnTo>
                  <a:pt x="3409" y="1375"/>
                </a:lnTo>
                <a:lnTo>
                  <a:pt x="3411" y="1373"/>
                </a:lnTo>
                <a:lnTo>
                  <a:pt x="3413" y="1371"/>
                </a:lnTo>
                <a:lnTo>
                  <a:pt x="3420" y="1371"/>
                </a:lnTo>
                <a:lnTo>
                  <a:pt x="3424" y="1371"/>
                </a:lnTo>
                <a:lnTo>
                  <a:pt x="3424" y="1369"/>
                </a:lnTo>
                <a:lnTo>
                  <a:pt x="3428" y="1367"/>
                </a:lnTo>
                <a:lnTo>
                  <a:pt x="3428" y="1361"/>
                </a:lnTo>
                <a:lnTo>
                  <a:pt x="3430" y="1359"/>
                </a:lnTo>
                <a:lnTo>
                  <a:pt x="3432" y="1359"/>
                </a:lnTo>
                <a:lnTo>
                  <a:pt x="3436" y="1357"/>
                </a:lnTo>
                <a:lnTo>
                  <a:pt x="3440" y="1357"/>
                </a:lnTo>
                <a:lnTo>
                  <a:pt x="3443" y="1357"/>
                </a:lnTo>
                <a:lnTo>
                  <a:pt x="3445" y="1354"/>
                </a:lnTo>
                <a:lnTo>
                  <a:pt x="3445" y="1354"/>
                </a:lnTo>
                <a:lnTo>
                  <a:pt x="3445" y="1352"/>
                </a:lnTo>
                <a:lnTo>
                  <a:pt x="3445" y="1352"/>
                </a:lnTo>
                <a:lnTo>
                  <a:pt x="3445" y="1348"/>
                </a:lnTo>
                <a:lnTo>
                  <a:pt x="3445" y="1346"/>
                </a:lnTo>
                <a:lnTo>
                  <a:pt x="3445" y="1346"/>
                </a:lnTo>
                <a:lnTo>
                  <a:pt x="3445" y="1344"/>
                </a:lnTo>
                <a:lnTo>
                  <a:pt x="3445" y="1342"/>
                </a:lnTo>
                <a:lnTo>
                  <a:pt x="3445" y="1338"/>
                </a:lnTo>
                <a:lnTo>
                  <a:pt x="3447" y="1336"/>
                </a:lnTo>
                <a:lnTo>
                  <a:pt x="3447" y="1336"/>
                </a:lnTo>
                <a:lnTo>
                  <a:pt x="3449" y="1331"/>
                </a:lnTo>
                <a:lnTo>
                  <a:pt x="3451" y="1331"/>
                </a:lnTo>
                <a:lnTo>
                  <a:pt x="3451" y="1331"/>
                </a:lnTo>
                <a:lnTo>
                  <a:pt x="3451" y="1334"/>
                </a:lnTo>
                <a:lnTo>
                  <a:pt x="3451" y="1334"/>
                </a:lnTo>
                <a:lnTo>
                  <a:pt x="3451" y="1334"/>
                </a:lnTo>
                <a:lnTo>
                  <a:pt x="3453" y="1334"/>
                </a:lnTo>
                <a:lnTo>
                  <a:pt x="3455" y="1334"/>
                </a:lnTo>
                <a:lnTo>
                  <a:pt x="3455" y="1334"/>
                </a:lnTo>
                <a:lnTo>
                  <a:pt x="3457" y="1327"/>
                </a:lnTo>
                <a:lnTo>
                  <a:pt x="3461" y="1323"/>
                </a:lnTo>
                <a:lnTo>
                  <a:pt x="3464" y="1321"/>
                </a:lnTo>
                <a:lnTo>
                  <a:pt x="3468" y="1319"/>
                </a:lnTo>
                <a:lnTo>
                  <a:pt x="3468" y="1319"/>
                </a:lnTo>
                <a:lnTo>
                  <a:pt x="3470" y="1313"/>
                </a:lnTo>
                <a:lnTo>
                  <a:pt x="3472" y="1310"/>
                </a:lnTo>
                <a:lnTo>
                  <a:pt x="3472" y="1310"/>
                </a:lnTo>
                <a:lnTo>
                  <a:pt x="3474" y="1306"/>
                </a:lnTo>
                <a:lnTo>
                  <a:pt x="3474" y="1306"/>
                </a:lnTo>
                <a:lnTo>
                  <a:pt x="3474" y="1304"/>
                </a:lnTo>
                <a:lnTo>
                  <a:pt x="3474" y="1302"/>
                </a:lnTo>
                <a:lnTo>
                  <a:pt x="3472" y="1302"/>
                </a:lnTo>
                <a:lnTo>
                  <a:pt x="3470" y="1302"/>
                </a:lnTo>
                <a:lnTo>
                  <a:pt x="3468" y="1300"/>
                </a:lnTo>
                <a:lnTo>
                  <a:pt x="3468" y="1298"/>
                </a:lnTo>
                <a:lnTo>
                  <a:pt x="3466" y="1296"/>
                </a:lnTo>
                <a:lnTo>
                  <a:pt x="3464" y="1294"/>
                </a:lnTo>
                <a:lnTo>
                  <a:pt x="3461" y="1292"/>
                </a:lnTo>
                <a:lnTo>
                  <a:pt x="3461" y="1289"/>
                </a:lnTo>
                <a:lnTo>
                  <a:pt x="3459" y="1289"/>
                </a:lnTo>
                <a:lnTo>
                  <a:pt x="3459" y="1287"/>
                </a:lnTo>
                <a:lnTo>
                  <a:pt x="3457" y="1285"/>
                </a:lnTo>
                <a:lnTo>
                  <a:pt x="3455" y="1285"/>
                </a:lnTo>
                <a:lnTo>
                  <a:pt x="3453" y="1285"/>
                </a:lnTo>
                <a:lnTo>
                  <a:pt x="3453" y="1285"/>
                </a:lnTo>
                <a:lnTo>
                  <a:pt x="3449" y="1285"/>
                </a:lnTo>
                <a:lnTo>
                  <a:pt x="3445" y="1283"/>
                </a:lnTo>
                <a:lnTo>
                  <a:pt x="3443" y="1283"/>
                </a:lnTo>
                <a:lnTo>
                  <a:pt x="3436" y="1281"/>
                </a:lnTo>
                <a:lnTo>
                  <a:pt x="3436" y="1281"/>
                </a:lnTo>
                <a:lnTo>
                  <a:pt x="3432" y="1277"/>
                </a:lnTo>
                <a:lnTo>
                  <a:pt x="3430" y="1275"/>
                </a:lnTo>
                <a:lnTo>
                  <a:pt x="3428" y="1273"/>
                </a:lnTo>
                <a:lnTo>
                  <a:pt x="3426" y="1269"/>
                </a:lnTo>
                <a:lnTo>
                  <a:pt x="3424" y="1264"/>
                </a:lnTo>
                <a:lnTo>
                  <a:pt x="3424" y="1264"/>
                </a:lnTo>
                <a:lnTo>
                  <a:pt x="3424" y="1256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4"/>
                </a:lnTo>
                <a:lnTo>
                  <a:pt x="3424" y="1252"/>
                </a:lnTo>
                <a:lnTo>
                  <a:pt x="3426" y="1248"/>
                </a:lnTo>
                <a:lnTo>
                  <a:pt x="3426" y="1245"/>
                </a:lnTo>
                <a:lnTo>
                  <a:pt x="3426" y="1245"/>
                </a:lnTo>
                <a:lnTo>
                  <a:pt x="3426" y="1243"/>
                </a:lnTo>
                <a:lnTo>
                  <a:pt x="3424" y="1243"/>
                </a:lnTo>
                <a:lnTo>
                  <a:pt x="3424" y="1245"/>
                </a:lnTo>
                <a:lnTo>
                  <a:pt x="3424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2" y="1245"/>
                </a:lnTo>
                <a:lnTo>
                  <a:pt x="3420" y="1248"/>
                </a:lnTo>
                <a:lnTo>
                  <a:pt x="3420" y="1250"/>
                </a:lnTo>
                <a:lnTo>
                  <a:pt x="3420" y="1252"/>
                </a:lnTo>
                <a:lnTo>
                  <a:pt x="3417" y="1252"/>
                </a:lnTo>
                <a:lnTo>
                  <a:pt x="3411" y="1258"/>
                </a:lnTo>
                <a:lnTo>
                  <a:pt x="3411" y="1258"/>
                </a:lnTo>
                <a:lnTo>
                  <a:pt x="3409" y="1260"/>
                </a:lnTo>
                <a:lnTo>
                  <a:pt x="3409" y="1260"/>
                </a:lnTo>
                <a:lnTo>
                  <a:pt x="3405" y="1264"/>
                </a:lnTo>
                <a:lnTo>
                  <a:pt x="3401" y="1269"/>
                </a:lnTo>
                <a:lnTo>
                  <a:pt x="3399" y="1269"/>
                </a:lnTo>
                <a:lnTo>
                  <a:pt x="3399" y="1271"/>
                </a:lnTo>
                <a:lnTo>
                  <a:pt x="3399" y="1271"/>
                </a:lnTo>
                <a:lnTo>
                  <a:pt x="3399" y="1273"/>
                </a:lnTo>
                <a:lnTo>
                  <a:pt x="3396" y="1273"/>
                </a:lnTo>
                <a:lnTo>
                  <a:pt x="3396" y="1275"/>
                </a:lnTo>
                <a:lnTo>
                  <a:pt x="3396" y="1275"/>
                </a:lnTo>
                <a:lnTo>
                  <a:pt x="3394" y="1277"/>
                </a:lnTo>
                <a:lnTo>
                  <a:pt x="3392" y="1277"/>
                </a:lnTo>
                <a:lnTo>
                  <a:pt x="3388" y="1279"/>
                </a:lnTo>
                <a:lnTo>
                  <a:pt x="3388" y="1279"/>
                </a:lnTo>
                <a:lnTo>
                  <a:pt x="3380" y="1279"/>
                </a:lnTo>
                <a:lnTo>
                  <a:pt x="3376" y="1277"/>
                </a:lnTo>
                <a:lnTo>
                  <a:pt x="3371" y="1277"/>
                </a:lnTo>
                <a:lnTo>
                  <a:pt x="3369" y="1279"/>
                </a:lnTo>
                <a:lnTo>
                  <a:pt x="3365" y="1281"/>
                </a:lnTo>
                <a:lnTo>
                  <a:pt x="3363" y="1281"/>
                </a:lnTo>
                <a:lnTo>
                  <a:pt x="3359" y="1281"/>
                </a:lnTo>
                <a:lnTo>
                  <a:pt x="3359" y="1279"/>
                </a:lnTo>
                <a:lnTo>
                  <a:pt x="3359" y="1279"/>
                </a:lnTo>
                <a:lnTo>
                  <a:pt x="3357" y="1277"/>
                </a:lnTo>
                <a:lnTo>
                  <a:pt x="3357" y="1277"/>
                </a:lnTo>
                <a:lnTo>
                  <a:pt x="3357" y="1277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5" y="1275"/>
                </a:lnTo>
                <a:lnTo>
                  <a:pt x="3352" y="1275"/>
                </a:lnTo>
                <a:lnTo>
                  <a:pt x="3352" y="1275"/>
                </a:lnTo>
                <a:lnTo>
                  <a:pt x="3350" y="1275"/>
                </a:lnTo>
                <a:lnTo>
                  <a:pt x="3352" y="1273"/>
                </a:lnTo>
                <a:lnTo>
                  <a:pt x="3352" y="1273"/>
                </a:lnTo>
                <a:lnTo>
                  <a:pt x="3352" y="1271"/>
                </a:lnTo>
                <a:lnTo>
                  <a:pt x="3352" y="1271"/>
                </a:lnTo>
                <a:lnTo>
                  <a:pt x="3350" y="1271"/>
                </a:lnTo>
                <a:lnTo>
                  <a:pt x="3352" y="1271"/>
                </a:lnTo>
                <a:lnTo>
                  <a:pt x="3352" y="1271"/>
                </a:lnTo>
                <a:lnTo>
                  <a:pt x="3355" y="1266"/>
                </a:lnTo>
                <a:lnTo>
                  <a:pt x="3355" y="1264"/>
                </a:lnTo>
                <a:lnTo>
                  <a:pt x="3355" y="1264"/>
                </a:lnTo>
                <a:lnTo>
                  <a:pt x="3355" y="1262"/>
                </a:lnTo>
                <a:lnTo>
                  <a:pt x="3355" y="1260"/>
                </a:lnTo>
                <a:lnTo>
                  <a:pt x="3355" y="1258"/>
                </a:lnTo>
                <a:lnTo>
                  <a:pt x="3355" y="1258"/>
                </a:lnTo>
                <a:lnTo>
                  <a:pt x="3355" y="1256"/>
                </a:lnTo>
                <a:lnTo>
                  <a:pt x="3355" y="1254"/>
                </a:lnTo>
                <a:lnTo>
                  <a:pt x="3355" y="1254"/>
                </a:lnTo>
                <a:lnTo>
                  <a:pt x="3355" y="1252"/>
                </a:lnTo>
                <a:lnTo>
                  <a:pt x="3352" y="1250"/>
                </a:lnTo>
                <a:lnTo>
                  <a:pt x="3350" y="1248"/>
                </a:lnTo>
                <a:lnTo>
                  <a:pt x="3348" y="1248"/>
                </a:lnTo>
                <a:lnTo>
                  <a:pt x="3346" y="1250"/>
                </a:lnTo>
                <a:lnTo>
                  <a:pt x="3344" y="1254"/>
                </a:lnTo>
                <a:lnTo>
                  <a:pt x="3344" y="1256"/>
                </a:lnTo>
                <a:lnTo>
                  <a:pt x="3344" y="1258"/>
                </a:lnTo>
                <a:lnTo>
                  <a:pt x="3344" y="1258"/>
                </a:lnTo>
                <a:lnTo>
                  <a:pt x="3342" y="1258"/>
                </a:lnTo>
                <a:lnTo>
                  <a:pt x="3344" y="1262"/>
                </a:lnTo>
                <a:lnTo>
                  <a:pt x="3344" y="1266"/>
                </a:lnTo>
                <a:lnTo>
                  <a:pt x="3344" y="1266"/>
                </a:lnTo>
                <a:lnTo>
                  <a:pt x="3344" y="1269"/>
                </a:lnTo>
                <a:lnTo>
                  <a:pt x="3342" y="1266"/>
                </a:lnTo>
                <a:lnTo>
                  <a:pt x="3342" y="1264"/>
                </a:lnTo>
                <a:lnTo>
                  <a:pt x="3340" y="1264"/>
                </a:lnTo>
                <a:lnTo>
                  <a:pt x="3340" y="1260"/>
                </a:lnTo>
                <a:lnTo>
                  <a:pt x="3338" y="1258"/>
                </a:lnTo>
                <a:lnTo>
                  <a:pt x="3336" y="1256"/>
                </a:lnTo>
                <a:lnTo>
                  <a:pt x="3336" y="1256"/>
                </a:lnTo>
                <a:lnTo>
                  <a:pt x="3336" y="1254"/>
                </a:lnTo>
                <a:lnTo>
                  <a:pt x="3334" y="1252"/>
                </a:lnTo>
                <a:lnTo>
                  <a:pt x="3334" y="1250"/>
                </a:lnTo>
                <a:lnTo>
                  <a:pt x="3332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4" y="1248"/>
                </a:lnTo>
                <a:lnTo>
                  <a:pt x="3336" y="1245"/>
                </a:lnTo>
                <a:lnTo>
                  <a:pt x="3336" y="1243"/>
                </a:lnTo>
                <a:lnTo>
                  <a:pt x="3334" y="1243"/>
                </a:lnTo>
                <a:lnTo>
                  <a:pt x="3332" y="1241"/>
                </a:lnTo>
                <a:lnTo>
                  <a:pt x="3332" y="1239"/>
                </a:lnTo>
                <a:lnTo>
                  <a:pt x="3332" y="1239"/>
                </a:lnTo>
                <a:lnTo>
                  <a:pt x="3332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4" y="1239"/>
                </a:lnTo>
                <a:lnTo>
                  <a:pt x="3332" y="1237"/>
                </a:lnTo>
                <a:lnTo>
                  <a:pt x="3327" y="1235"/>
                </a:lnTo>
                <a:lnTo>
                  <a:pt x="3325" y="1231"/>
                </a:lnTo>
                <a:lnTo>
                  <a:pt x="3323" y="1231"/>
                </a:lnTo>
                <a:lnTo>
                  <a:pt x="3321" y="1229"/>
                </a:lnTo>
                <a:lnTo>
                  <a:pt x="3321" y="1227"/>
                </a:lnTo>
                <a:lnTo>
                  <a:pt x="3321" y="1227"/>
                </a:lnTo>
                <a:lnTo>
                  <a:pt x="3319" y="1227"/>
                </a:lnTo>
                <a:lnTo>
                  <a:pt x="3319" y="1227"/>
                </a:lnTo>
                <a:lnTo>
                  <a:pt x="3317" y="1224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2"/>
                </a:lnTo>
                <a:lnTo>
                  <a:pt x="3315" y="1220"/>
                </a:lnTo>
                <a:lnTo>
                  <a:pt x="3315" y="1218"/>
                </a:lnTo>
                <a:lnTo>
                  <a:pt x="3313" y="1216"/>
                </a:lnTo>
                <a:lnTo>
                  <a:pt x="3311" y="1214"/>
                </a:lnTo>
                <a:lnTo>
                  <a:pt x="3311" y="1212"/>
                </a:lnTo>
                <a:lnTo>
                  <a:pt x="3308" y="1210"/>
                </a:lnTo>
                <a:lnTo>
                  <a:pt x="3308" y="1208"/>
                </a:lnTo>
                <a:lnTo>
                  <a:pt x="3308" y="1208"/>
                </a:lnTo>
                <a:lnTo>
                  <a:pt x="3308" y="1208"/>
                </a:lnTo>
                <a:lnTo>
                  <a:pt x="3306" y="1204"/>
                </a:lnTo>
                <a:lnTo>
                  <a:pt x="3306" y="1204"/>
                </a:lnTo>
                <a:lnTo>
                  <a:pt x="3304" y="1199"/>
                </a:lnTo>
                <a:lnTo>
                  <a:pt x="3304" y="1199"/>
                </a:lnTo>
                <a:lnTo>
                  <a:pt x="3304" y="1197"/>
                </a:lnTo>
                <a:lnTo>
                  <a:pt x="3302" y="1197"/>
                </a:lnTo>
                <a:lnTo>
                  <a:pt x="3302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7"/>
                </a:lnTo>
                <a:lnTo>
                  <a:pt x="3300" y="1195"/>
                </a:lnTo>
                <a:lnTo>
                  <a:pt x="3302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3"/>
                </a:lnTo>
                <a:lnTo>
                  <a:pt x="3304" y="1191"/>
                </a:lnTo>
                <a:lnTo>
                  <a:pt x="3302" y="1191"/>
                </a:lnTo>
                <a:lnTo>
                  <a:pt x="3302" y="1189"/>
                </a:lnTo>
                <a:lnTo>
                  <a:pt x="3302" y="1187"/>
                </a:lnTo>
                <a:lnTo>
                  <a:pt x="3302" y="1187"/>
                </a:lnTo>
                <a:lnTo>
                  <a:pt x="3304" y="1187"/>
                </a:lnTo>
                <a:lnTo>
                  <a:pt x="3304" y="1187"/>
                </a:lnTo>
                <a:lnTo>
                  <a:pt x="3308" y="1189"/>
                </a:lnTo>
                <a:lnTo>
                  <a:pt x="3311" y="1189"/>
                </a:lnTo>
                <a:lnTo>
                  <a:pt x="3311" y="1189"/>
                </a:lnTo>
                <a:lnTo>
                  <a:pt x="3313" y="1187"/>
                </a:lnTo>
                <a:lnTo>
                  <a:pt x="3313" y="1187"/>
                </a:lnTo>
                <a:lnTo>
                  <a:pt x="3315" y="1187"/>
                </a:lnTo>
                <a:lnTo>
                  <a:pt x="3315" y="1187"/>
                </a:lnTo>
                <a:lnTo>
                  <a:pt x="3317" y="1185"/>
                </a:lnTo>
                <a:lnTo>
                  <a:pt x="3317" y="1183"/>
                </a:lnTo>
                <a:lnTo>
                  <a:pt x="3317" y="1183"/>
                </a:lnTo>
                <a:lnTo>
                  <a:pt x="3317" y="1180"/>
                </a:lnTo>
                <a:lnTo>
                  <a:pt x="3319" y="1180"/>
                </a:lnTo>
                <a:lnTo>
                  <a:pt x="3317" y="1178"/>
                </a:lnTo>
                <a:lnTo>
                  <a:pt x="3319" y="1178"/>
                </a:lnTo>
                <a:lnTo>
                  <a:pt x="3321" y="1180"/>
                </a:lnTo>
                <a:lnTo>
                  <a:pt x="3321" y="1180"/>
                </a:lnTo>
                <a:lnTo>
                  <a:pt x="3321" y="1180"/>
                </a:lnTo>
                <a:lnTo>
                  <a:pt x="3319" y="1180"/>
                </a:lnTo>
                <a:lnTo>
                  <a:pt x="3319" y="1180"/>
                </a:lnTo>
                <a:lnTo>
                  <a:pt x="3317" y="1180"/>
                </a:lnTo>
                <a:lnTo>
                  <a:pt x="3319" y="1183"/>
                </a:lnTo>
                <a:lnTo>
                  <a:pt x="3319" y="1183"/>
                </a:lnTo>
                <a:lnTo>
                  <a:pt x="3323" y="1185"/>
                </a:lnTo>
                <a:lnTo>
                  <a:pt x="3325" y="1187"/>
                </a:lnTo>
                <a:lnTo>
                  <a:pt x="3332" y="1185"/>
                </a:lnTo>
                <a:lnTo>
                  <a:pt x="3334" y="1185"/>
                </a:lnTo>
                <a:lnTo>
                  <a:pt x="3334" y="1187"/>
                </a:lnTo>
                <a:lnTo>
                  <a:pt x="3334" y="1189"/>
                </a:lnTo>
                <a:lnTo>
                  <a:pt x="3336" y="1189"/>
                </a:lnTo>
                <a:lnTo>
                  <a:pt x="3338" y="1193"/>
                </a:lnTo>
                <a:lnTo>
                  <a:pt x="3340" y="1195"/>
                </a:lnTo>
                <a:lnTo>
                  <a:pt x="3342" y="1197"/>
                </a:lnTo>
                <a:lnTo>
                  <a:pt x="3342" y="1197"/>
                </a:lnTo>
                <a:lnTo>
                  <a:pt x="3342" y="1199"/>
                </a:lnTo>
                <a:lnTo>
                  <a:pt x="3342" y="1201"/>
                </a:lnTo>
                <a:lnTo>
                  <a:pt x="3344" y="1201"/>
                </a:lnTo>
                <a:lnTo>
                  <a:pt x="3344" y="1201"/>
                </a:lnTo>
                <a:lnTo>
                  <a:pt x="3344" y="1204"/>
                </a:lnTo>
                <a:lnTo>
                  <a:pt x="3344" y="1204"/>
                </a:lnTo>
                <a:lnTo>
                  <a:pt x="3344" y="1206"/>
                </a:lnTo>
                <a:lnTo>
                  <a:pt x="3346" y="1206"/>
                </a:lnTo>
                <a:lnTo>
                  <a:pt x="3348" y="1208"/>
                </a:lnTo>
                <a:lnTo>
                  <a:pt x="3348" y="1210"/>
                </a:lnTo>
                <a:lnTo>
                  <a:pt x="3348" y="1212"/>
                </a:lnTo>
                <a:lnTo>
                  <a:pt x="3350" y="1216"/>
                </a:lnTo>
                <a:lnTo>
                  <a:pt x="3350" y="1216"/>
                </a:lnTo>
                <a:lnTo>
                  <a:pt x="3355" y="1220"/>
                </a:lnTo>
                <a:lnTo>
                  <a:pt x="3355" y="1220"/>
                </a:lnTo>
                <a:lnTo>
                  <a:pt x="3357" y="1220"/>
                </a:lnTo>
                <a:lnTo>
                  <a:pt x="3359" y="1220"/>
                </a:lnTo>
                <a:lnTo>
                  <a:pt x="3361" y="1220"/>
                </a:lnTo>
                <a:lnTo>
                  <a:pt x="3363" y="1222"/>
                </a:lnTo>
                <a:lnTo>
                  <a:pt x="3367" y="1224"/>
                </a:lnTo>
                <a:lnTo>
                  <a:pt x="3369" y="1227"/>
                </a:lnTo>
                <a:lnTo>
                  <a:pt x="3369" y="1229"/>
                </a:lnTo>
                <a:lnTo>
                  <a:pt x="3371" y="1229"/>
                </a:lnTo>
                <a:lnTo>
                  <a:pt x="3376" y="1233"/>
                </a:lnTo>
                <a:lnTo>
                  <a:pt x="3380" y="1235"/>
                </a:lnTo>
                <a:lnTo>
                  <a:pt x="3382" y="1235"/>
                </a:lnTo>
                <a:lnTo>
                  <a:pt x="3382" y="1237"/>
                </a:lnTo>
                <a:lnTo>
                  <a:pt x="3386" y="1239"/>
                </a:lnTo>
                <a:lnTo>
                  <a:pt x="3388" y="1239"/>
                </a:lnTo>
                <a:lnTo>
                  <a:pt x="3390" y="1239"/>
                </a:lnTo>
                <a:lnTo>
                  <a:pt x="3394" y="1239"/>
                </a:lnTo>
                <a:lnTo>
                  <a:pt x="3399" y="1241"/>
                </a:lnTo>
                <a:lnTo>
                  <a:pt x="3399" y="1241"/>
                </a:lnTo>
                <a:lnTo>
                  <a:pt x="3401" y="1241"/>
                </a:lnTo>
                <a:lnTo>
                  <a:pt x="3403" y="1241"/>
                </a:lnTo>
                <a:lnTo>
                  <a:pt x="3407" y="1239"/>
                </a:lnTo>
                <a:lnTo>
                  <a:pt x="3409" y="1237"/>
                </a:lnTo>
                <a:lnTo>
                  <a:pt x="3411" y="1237"/>
                </a:lnTo>
                <a:lnTo>
                  <a:pt x="3411" y="1237"/>
                </a:lnTo>
                <a:lnTo>
                  <a:pt x="3413" y="1235"/>
                </a:lnTo>
                <a:lnTo>
                  <a:pt x="3413" y="1235"/>
                </a:lnTo>
                <a:lnTo>
                  <a:pt x="3417" y="1233"/>
                </a:lnTo>
                <a:lnTo>
                  <a:pt x="3422" y="1233"/>
                </a:lnTo>
                <a:lnTo>
                  <a:pt x="3424" y="1231"/>
                </a:lnTo>
                <a:lnTo>
                  <a:pt x="3424" y="1231"/>
                </a:lnTo>
                <a:lnTo>
                  <a:pt x="3430" y="1233"/>
                </a:lnTo>
                <a:lnTo>
                  <a:pt x="3430" y="1233"/>
                </a:lnTo>
                <a:lnTo>
                  <a:pt x="3432" y="1235"/>
                </a:lnTo>
                <a:lnTo>
                  <a:pt x="3434" y="1235"/>
                </a:lnTo>
                <a:lnTo>
                  <a:pt x="3434" y="1237"/>
                </a:lnTo>
                <a:lnTo>
                  <a:pt x="3434" y="1239"/>
                </a:lnTo>
                <a:lnTo>
                  <a:pt x="3434" y="1243"/>
                </a:lnTo>
                <a:lnTo>
                  <a:pt x="3436" y="1248"/>
                </a:lnTo>
                <a:lnTo>
                  <a:pt x="3436" y="1250"/>
                </a:lnTo>
                <a:lnTo>
                  <a:pt x="3436" y="1250"/>
                </a:lnTo>
                <a:lnTo>
                  <a:pt x="3438" y="1252"/>
                </a:lnTo>
                <a:lnTo>
                  <a:pt x="3445" y="1254"/>
                </a:lnTo>
                <a:lnTo>
                  <a:pt x="3445" y="1254"/>
                </a:lnTo>
                <a:lnTo>
                  <a:pt x="3447" y="1254"/>
                </a:lnTo>
                <a:lnTo>
                  <a:pt x="3449" y="1256"/>
                </a:lnTo>
                <a:lnTo>
                  <a:pt x="3451" y="1256"/>
                </a:lnTo>
                <a:lnTo>
                  <a:pt x="3453" y="1256"/>
                </a:lnTo>
                <a:lnTo>
                  <a:pt x="3455" y="1256"/>
                </a:lnTo>
                <a:lnTo>
                  <a:pt x="3459" y="1256"/>
                </a:lnTo>
                <a:lnTo>
                  <a:pt x="3464" y="1258"/>
                </a:lnTo>
                <a:lnTo>
                  <a:pt x="3466" y="1258"/>
                </a:lnTo>
                <a:lnTo>
                  <a:pt x="3470" y="1258"/>
                </a:lnTo>
                <a:lnTo>
                  <a:pt x="3472" y="1258"/>
                </a:lnTo>
                <a:lnTo>
                  <a:pt x="3474" y="1258"/>
                </a:lnTo>
                <a:lnTo>
                  <a:pt x="3476" y="1260"/>
                </a:lnTo>
                <a:lnTo>
                  <a:pt x="3478" y="1258"/>
                </a:lnTo>
                <a:lnTo>
                  <a:pt x="3482" y="1260"/>
                </a:lnTo>
                <a:lnTo>
                  <a:pt x="3484" y="1258"/>
                </a:lnTo>
                <a:lnTo>
                  <a:pt x="3484" y="1258"/>
                </a:lnTo>
                <a:lnTo>
                  <a:pt x="3487" y="1260"/>
                </a:lnTo>
                <a:lnTo>
                  <a:pt x="3487" y="1260"/>
                </a:lnTo>
                <a:lnTo>
                  <a:pt x="3493" y="1262"/>
                </a:lnTo>
                <a:lnTo>
                  <a:pt x="3495" y="1262"/>
                </a:lnTo>
                <a:lnTo>
                  <a:pt x="3497" y="1262"/>
                </a:lnTo>
                <a:lnTo>
                  <a:pt x="3499" y="1262"/>
                </a:lnTo>
                <a:lnTo>
                  <a:pt x="3499" y="1262"/>
                </a:lnTo>
                <a:lnTo>
                  <a:pt x="3501" y="1262"/>
                </a:lnTo>
                <a:lnTo>
                  <a:pt x="3505" y="1262"/>
                </a:lnTo>
                <a:lnTo>
                  <a:pt x="3508" y="1262"/>
                </a:lnTo>
                <a:lnTo>
                  <a:pt x="3508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0" y="1262"/>
                </a:lnTo>
                <a:lnTo>
                  <a:pt x="3512" y="1262"/>
                </a:lnTo>
                <a:lnTo>
                  <a:pt x="3512" y="1262"/>
                </a:lnTo>
                <a:lnTo>
                  <a:pt x="3514" y="1260"/>
                </a:lnTo>
                <a:lnTo>
                  <a:pt x="3516" y="1260"/>
                </a:lnTo>
                <a:lnTo>
                  <a:pt x="3520" y="1262"/>
                </a:lnTo>
                <a:lnTo>
                  <a:pt x="3522" y="1260"/>
                </a:lnTo>
                <a:lnTo>
                  <a:pt x="3524" y="1262"/>
                </a:lnTo>
                <a:lnTo>
                  <a:pt x="3528" y="1262"/>
                </a:lnTo>
                <a:lnTo>
                  <a:pt x="3528" y="1260"/>
                </a:lnTo>
                <a:lnTo>
                  <a:pt x="3528" y="1260"/>
                </a:lnTo>
                <a:lnTo>
                  <a:pt x="3531" y="1258"/>
                </a:lnTo>
                <a:lnTo>
                  <a:pt x="3535" y="1260"/>
                </a:lnTo>
                <a:lnTo>
                  <a:pt x="3535" y="1260"/>
                </a:lnTo>
                <a:lnTo>
                  <a:pt x="3535" y="1258"/>
                </a:lnTo>
                <a:lnTo>
                  <a:pt x="3537" y="1258"/>
                </a:lnTo>
                <a:lnTo>
                  <a:pt x="3537" y="1260"/>
                </a:lnTo>
                <a:lnTo>
                  <a:pt x="3543" y="1260"/>
                </a:lnTo>
                <a:lnTo>
                  <a:pt x="3543" y="1262"/>
                </a:lnTo>
                <a:lnTo>
                  <a:pt x="3545" y="1262"/>
                </a:lnTo>
                <a:lnTo>
                  <a:pt x="3545" y="1260"/>
                </a:lnTo>
                <a:lnTo>
                  <a:pt x="3549" y="1260"/>
                </a:lnTo>
                <a:lnTo>
                  <a:pt x="3556" y="1258"/>
                </a:lnTo>
                <a:lnTo>
                  <a:pt x="3560" y="1260"/>
                </a:lnTo>
                <a:lnTo>
                  <a:pt x="3562" y="1258"/>
                </a:lnTo>
                <a:lnTo>
                  <a:pt x="3568" y="1258"/>
                </a:lnTo>
                <a:lnTo>
                  <a:pt x="3568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70" y="1258"/>
                </a:lnTo>
                <a:lnTo>
                  <a:pt x="3568" y="1258"/>
                </a:lnTo>
                <a:lnTo>
                  <a:pt x="3566" y="1258"/>
                </a:lnTo>
                <a:lnTo>
                  <a:pt x="3566" y="1256"/>
                </a:lnTo>
                <a:lnTo>
                  <a:pt x="3566" y="1256"/>
                </a:lnTo>
                <a:lnTo>
                  <a:pt x="3568" y="1256"/>
                </a:lnTo>
                <a:lnTo>
                  <a:pt x="3570" y="1256"/>
                </a:lnTo>
                <a:lnTo>
                  <a:pt x="3572" y="1258"/>
                </a:lnTo>
                <a:lnTo>
                  <a:pt x="3572" y="1258"/>
                </a:lnTo>
                <a:lnTo>
                  <a:pt x="3575" y="1262"/>
                </a:lnTo>
                <a:lnTo>
                  <a:pt x="3575" y="1262"/>
                </a:lnTo>
                <a:lnTo>
                  <a:pt x="3575" y="1266"/>
                </a:lnTo>
                <a:lnTo>
                  <a:pt x="3575" y="1266"/>
                </a:lnTo>
                <a:lnTo>
                  <a:pt x="3579" y="1269"/>
                </a:lnTo>
                <a:lnTo>
                  <a:pt x="3581" y="1269"/>
                </a:lnTo>
                <a:lnTo>
                  <a:pt x="3583" y="1275"/>
                </a:lnTo>
                <a:lnTo>
                  <a:pt x="3583" y="1277"/>
                </a:lnTo>
                <a:lnTo>
                  <a:pt x="3583" y="1277"/>
                </a:lnTo>
                <a:lnTo>
                  <a:pt x="3583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79"/>
                </a:lnTo>
                <a:lnTo>
                  <a:pt x="3585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1"/>
                </a:lnTo>
                <a:lnTo>
                  <a:pt x="3587" y="1283"/>
                </a:lnTo>
                <a:lnTo>
                  <a:pt x="3589" y="1283"/>
                </a:lnTo>
                <a:lnTo>
                  <a:pt x="3591" y="1281"/>
                </a:lnTo>
                <a:lnTo>
                  <a:pt x="3591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3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3"/>
                </a:lnTo>
                <a:lnTo>
                  <a:pt x="3596" y="1285"/>
                </a:lnTo>
                <a:lnTo>
                  <a:pt x="3598" y="1285"/>
                </a:lnTo>
                <a:lnTo>
                  <a:pt x="3600" y="1285"/>
                </a:lnTo>
                <a:lnTo>
                  <a:pt x="3600" y="1283"/>
                </a:lnTo>
                <a:lnTo>
                  <a:pt x="3602" y="1283"/>
                </a:lnTo>
                <a:lnTo>
                  <a:pt x="3604" y="1283"/>
                </a:lnTo>
                <a:lnTo>
                  <a:pt x="3602" y="1283"/>
                </a:lnTo>
                <a:lnTo>
                  <a:pt x="3600" y="1285"/>
                </a:lnTo>
                <a:lnTo>
                  <a:pt x="3600" y="1287"/>
                </a:lnTo>
                <a:lnTo>
                  <a:pt x="3600" y="1289"/>
                </a:lnTo>
                <a:lnTo>
                  <a:pt x="3602" y="1292"/>
                </a:lnTo>
                <a:lnTo>
                  <a:pt x="3604" y="1294"/>
                </a:lnTo>
                <a:lnTo>
                  <a:pt x="3610" y="1298"/>
                </a:lnTo>
                <a:lnTo>
                  <a:pt x="3616" y="1298"/>
                </a:lnTo>
                <a:lnTo>
                  <a:pt x="3619" y="1298"/>
                </a:lnTo>
                <a:lnTo>
                  <a:pt x="3619" y="1298"/>
                </a:lnTo>
                <a:lnTo>
                  <a:pt x="3623" y="1296"/>
                </a:lnTo>
                <a:lnTo>
                  <a:pt x="3625" y="1296"/>
                </a:lnTo>
                <a:lnTo>
                  <a:pt x="3625" y="1296"/>
                </a:lnTo>
                <a:lnTo>
                  <a:pt x="3627" y="1296"/>
                </a:lnTo>
                <a:lnTo>
                  <a:pt x="3627" y="1296"/>
                </a:lnTo>
                <a:lnTo>
                  <a:pt x="3627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4"/>
                </a:lnTo>
                <a:lnTo>
                  <a:pt x="3629" y="1296"/>
                </a:lnTo>
                <a:lnTo>
                  <a:pt x="3629" y="1296"/>
                </a:lnTo>
                <a:lnTo>
                  <a:pt x="3627" y="1298"/>
                </a:lnTo>
                <a:lnTo>
                  <a:pt x="3625" y="1302"/>
                </a:lnTo>
                <a:lnTo>
                  <a:pt x="3623" y="1302"/>
                </a:lnTo>
                <a:lnTo>
                  <a:pt x="3623" y="1302"/>
                </a:lnTo>
                <a:lnTo>
                  <a:pt x="3619" y="1304"/>
                </a:lnTo>
                <a:lnTo>
                  <a:pt x="3619" y="1304"/>
                </a:lnTo>
                <a:lnTo>
                  <a:pt x="3616" y="1304"/>
                </a:lnTo>
                <a:lnTo>
                  <a:pt x="3614" y="1304"/>
                </a:lnTo>
                <a:lnTo>
                  <a:pt x="3612" y="1306"/>
                </a:lnTo>
                <a:lnTo>
                  <a:pt x="3610" y="1306"/>
                </a:lnTo>
                <a:lnTo>
                  <a:pt x="3610" y="1304"/>
                </a:lnTo>
                <a:lnTo>
                  <a:pt x="3610" y="1304"/>
                </a:lnTo>
                <a:lnTo>
                  <a:pt x="3608" y="1304"/>
                </a:lnTo>
                <a:lnTo>
                  <a:pt x="3608" y="1304"/>
                </a:lnTo>
                <a:lnTo>
                  <a:pt x="3606" y="1306"/>
                </a:lnTo>
                <a:lnTo>
                  <a:pt x="3608" y="1306"/>
                </a:lnTo>
                <a:lnTo>
                  <a:pt x="3610" y="1310"/>
                </a:lnTo>
                <a:lnTo>
                  <a:pt x="3612" y="1313"/>
                </a:lnTo>
                <a:lnTo>
                  <a:pt x="3614" y="1315"/>
                </a:lnTo>
                <a:lnTo>
                  <a:pt x="3619" y="1317"/>
                </a:lnTo>
                <a:lnTo>
                  <a:pt x="3623" y="1323"/>
                </a:lnTo>
                <a:lnTo>
                  <a:pt x="3623" y="1323"/>
                </a:lnTo>
                <a:lnTo>
                  <a:pt x="3629" y="1327"/>
                </a:lnTo>
                <a:lnTo>
                  <a:pt x="3633" y="1329"/>
                </a:lnTo>
                <a:lnTo>
                  <a:pt x="3635" y="1329"/>
                </a:lnTo>
                <a:lnTo>
                  <a:pt x="3637" y="1329"/>
                </a:lnTo>
                <a:lnTo>
                  <a:pt x="3642" y="1327"/>
                </a:lnTo>
                <a:lnTo>
                  <a:pt x="3644" y="1325"/>
                </a:lnTo>
                <a:lnTo>
                  <a:pt x="3650" y="1323"/>
                </a:lnTo>
                <a:lnTo>
                  <a:pt x="3652" y="1321"/>
                </a:lnTo>
                <a:lnTo>
                  <a:pt x="3654" y="1317"/>
                </a:lnTo>
                <a:lnTo>
                  <a:pt x="3654" y="1315"/>
                </a:lnTo>
                <a:lnTo>
                  <a:pt x="3654" y="1315"/>
                </a:lnTo>
                <a:lnTo>
                  <a:pt x="3654" y="1315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3"/>
                </a:lnTo>
                <a:lnTo>
                  <a:pt x="3652" y="1310"/>
                </a:lnTo>
                <a:lnTo>
                  <a:pt x="3652" y="1310"/>
                </a:lnTo>
                <a:lnTo>
                  <a:pt x="3654" y="1310"/>
                </a:lnTo>
                <a:lnTo>
                  <a:pt x="3654" y="1308"/>
                </a:lnTo>
                <a:lnTo>
                  <a:pt x="3654" y="1308"/>
                </a:lnTo>
                <a:lnTo>
                  <a:pt x="3654" y="1306"/>
                </a:lnTo>
                <a:lnTo>
                  <a:pt x="3654" y="1306"/>
                </a:lnTo>
                <a:lnTo>
                  <a:pt x="3656" y="1306"/>
                </a:lnTo>
                <a:lnTo>
                  <a:pt x="3658" y="1306"/>
                </a:lnTo>
                <a:lnTo>
                  <a:pt x="3658" y="1306"/>
                </a:lnTo>
                <a:lnTo>
                  <a:pt x="3660" y="1306"/>
                </a:lnTo>
                <a:lnTo>
                  <a:pt x="3663" y="1306"/>
                </a:lnTo>
                <a:lnTo>
                  <a:pt x="3660" y="1306"/>
                </a:lnTo>
                <a:lnTo>
                  <a:pt x="3660" y="1306"/>
                </a:lnTo>
                <a:lnTo>
                  <a:pt x="3658" y="1308"/>
                </a:lnTo>
                <a:lnTo>
                  <a:pt x="3658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60" y="1310"/>
                </a:lnTo>
                <a:lnTo>
                  <a:pt x="3658" y="1313"/>
                </a:lnTo>
                <a:lnTo>
                  <a:pt x="3658" y="1315"/>
                </a:lnTo>
                <a:lnTo>
                  <a:pt x="3663" y="1315"/>
                </a:lnTo>
                <a:lnTo>
                  <a:pt x="3665" y="1315"/>
                </a:lnTo>
                <a:lnTo>
                  <a:pt x="3667" y="1315"/>
                </a:lnTo>
                <a:lnTo>
                  <a:pt x="3665" y="1315"/>
                </a:lnTo>
                <a:lnTo>
                  <a:pt x="3663" y="1317"/>
                </a:lnTo>
                <a:lnTo>
                  <a:pt x="3660" y="1317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19"/>
                </a:lnTo>
                <a:lnTo>
                  <a:pt x="3660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3"/>
                </a:lnTo>
                <a:lnTo>
                  <a:pt x="3663" y="1325"/>
                </a:lnTo>
                <a:lnTo>
                  <a:pt x="3663" y="1327"/>
                </a:lnTo>
                <a:lnTo>
                  <a:pt x="3665" y="1329"/>
                </a:lnTo>
                <a:lnTo>
                  <a:pt x="3663" y="1331"/>
                </a:lnTo>
                <a:lnTo>
                  <a:pt x="3660" y="1340"/>
                </a:lnTo>
                <a:lnTo>
                  <a:pt x="3660" y="1342"/>
                </a:lnTo>
                <a:lnTo>
                  <a:pt x="3660" y="1344"/>
                </a:lnTo>
                <a:lnTo>
                  <a:pt x="3660" y="1344"/>
                </a:lnTo>
                <a:lnTo>
                  <a:pt x="3660" y="1346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48"/>
                </a:lnTo>
                <a:lnTo>
                  <a:pt x="3663" y="1350"/>
                </a:lnTo>
                <a:lnTo>
                  <a:pt x="3665" y="1350"/>
                </a:lnTo>
                <a:lnTo>
                  <a:pt x="3663" y="1350"/>
                </a:lnTo>
                <a:lnTo>
                  <a:pt x="3663" y="1352"/>
                </a:lnTo>
                <a:lnTo>
                  <a:pt x="3663" y="1352"/>
                </a:lnTo>
                <a:lnTo>
                  <a:pt x="3663" y="1354"/>
                </a:lnTo>
                <a:lnTo>
                  <a:pt x="3663" y="1354"/>
                </a:lnTo>
                <a:lnTo>
                  <a:pt x="3665" y="1354"/>
                </a:lnTo>
                <a:lnTo>
                  <a:pt x="3665" y="1352"/>
                </a:lnTo>
                <a:lnTo>
                  <a:pt x="3665" y="1354"/>
                </a:lnTo>
                <a:lnTo>
                  <a:pt x="3665" y="1357"/>
                </a:lnTo>
                <a:lnTo>
                  <a:pt x="3665" y="1359"/>
                </a:lnTo>
                <a:lnTo>
                  <a:pt x="3663" y="1361"/>
                </a:lnTo>
                <a:lnTo>
                  <a:pt x="3663" y="1361"/>
                </a:lnTo>
                <a:lnTo>
                  <a:pt x="3665" y="1361"/>
                </a:lnTo>
                <a:lnTo>
                  <a:pt x="3665" y="1365"/>
                </a:lnTo>
                <a:lnTo>
                  <a:pt x="3665" y="1367"/>
                </a:lnTo>
                <a:lnTo>
                  <a:pt x="3665" y="1369"/>
                </a:lnTo>
                <a:lnTo>
                  <a:pt x="3667" y="1371"/>
                </a:lnTo>
                <a:lnTo>
                  <a:pt x="3667" y="1375"/>
                </a:lnTo>
                <a:lnTo>
                  <a:pt x="3667" y="1378"/>
                </a:lnTo>
                <a:lnTo>
                  <a:pt x="3669" y="1382"/>
                </a:lnTo>
                <a:lnTo>
                  <a:pt x="3671" y="1392"/>
                </a:lnTo>
                <a:lnTo>
                  <a:pt x="3671" y="1396"/>
                </a:lnTo>
                <a:lnTo>
                  <a:pt x="3673" y="1399"/>
                </a:lnTo>
                <a:lnTo>
                  <a:pt x="3673" y="1401"/>
                </a:lnTo>
                <a:lnTo>
                  <a:pt x="3675" y="1405"/>
                </a:lnTo>
                <a:lnTo>
                  <a:pt x="3675" y="1405"/>
                </a:lnTo>
                <a:lnTo>
                  <a:pt x="3677" y="1405"/>
                </a:lnTo>
                <a:lnTo>
                  <a:pt x="3677" y="1405"/>
                </a:lnTo>
                <a:lnTo>
                  <a:pt x="3677" y="1407"/>
                </a:lnTo>
                <a:lnTo>
                  <a:pt x="3677" y="1407"/>
                </a:lnTo>
                <a:lnTo>
                  <a:pt x="3679" y="1409"/>
                </a:lnTo>
                <a:lnTo>
                  <a:pt x="3677" y="1409"/>
                </a:lnTo>
                <a:lnTo>
                  <a:pt x="3677" y="1409"/>
                </a:lnTo>
                <a:lnTo>
                  <a:pt x="3679" y="1413"/>
                </a:lnTo>
                <a:lnTo>
                  <a:pt x="3679" y="1415"/>
                </a:lnTo>
                <a:lnTo>
                  <a:pt x="3681" y="1415"/>
                </a:lnTo>
                <a:lnTo>
                  <a:pt x="3684" y="1419"/>
                </a:lnTo>
                <a:lnTo>
                  <a:pt x="3684" y="1419"/>
                </a:lnTo>
                <a:lnTo>
                  <a:pt x="3686" y="1419"/>
                </a:lnTo>
                <a:lnTo>
                  <a:pt x="3686" y="1422"/>
                </a:lnTo>
                <a:lnTo>
                  <a:pt x="3686" y="1424"/>
                </a:lnTo>
                <a:lnTo>
                  <a:pt x="3686" y="1426"/>
                </a:lnTo>
                <a:lnTo>
                  <a:pt x="3686" y="1426"/>
                </a:lnTo>
                <a:lnTo>
                  <a:pt x="3688" y="1428"/>
                </a:lnTo>
                <a:lnTo>
                  <a:pt x="3688" y="1432"/>
                </a:lnTo>
                <a:lnTo>
                  <a:pt x="3690" y="1434"/>
                </a:lnTo>
                <a:lnTo>
                  <a:pt x="3690" y="1434"/>
                </a:lnTo>
                <a:lnTo>
                  <a:pt x="3690" y="1436"/>
                </a:lnTo>
                <a:lnTo>
                  <a:pt x="3692" y="1443"/>
                </a:lnTo>
                <a:lnTo>
                  <a:pt x="3692" y="1445"/>
                </a:lnTo>
                <a:lnTo>
                  <a:pt x="3692" y="1447"/>
                </a:lnTo>
                <a:lnTo>
                  <a:pt x="3694" y="1449"/>
                </a:lnTo>
                <a:lnTo>
                  <a:pt x="3696" y="1457"/>
                </a:lnTo>
                <a:lnTo>
                  <a:pt x="3698" y="1457"/>
                </a:lnTo>
                <a:lnTo>
                  <a:pt x="3698" y="1459"/>
                </a:lnTo>
                <a:lnTo>
                  <a:pt x="3700" y="1461"/>
                </a:lnTo>
                <a:lnTo>
                  <a:pt x="3702" y="1461"/>
                </a:lnTo>
                <a:lnTo>
                  <a:pt x="3704" y="1466"/>
                </a:lnTo>
                <a:lnTo>
                  <a:pt x="3704" y="1468"/>
                </a:lnTo>
                <a:lnTo>
                  <a:pt x="3707" y="1472"/>
                </a:lnTo>
                <a:lnTo>
                  <a:pt x="3707" y="1476"/>
                </a:lnTo>
                <a:lnTo>
                  <a:pt x="3711" y="1480"/>
                </a:lnTo>
                <a:lnTo>
                  <a:pt x="3711" y="1482"/>
                </a:lnTo>
                <a:lnTo>
                  <a:pt x="3711" y="1484"/>
                </a:lnTo>
                <a:lnTo>
                  <a:pt x="3711" y="1484"/>
                </a:lnTo>
                <a:lnTo>
                  <a:pt x="3711" y="1487"/>
                </a:lnTo>
                <a:lnTo>
                  <a:pt x="3713" y="1487"/>
                </a:lnTo>
                <a:lnTo>
                  <a:pt x="3713" y="1487"/>
                </a:lnTo>
                <a:lnTo>
                  <a:pt x="3713" y="1489"/>
                </a:lnTo>
                <a:lnTo>
                  <a:pt x="3715" y="1493"/>
                </a:lnTo>
                <a:lnTo>
                  <a:pt x="3715" y="1495"/>
                </a:lnTo>
                <a:lnTo>
                  <a:pt x="3715" y="1493"/>
                </a:lnTo>
                <a:lnTo>
                  <a:pt x="3715" y="1491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89"/>
                </a:lnTo>
                <a:lnTo>
                  <a:pt x="3713" y="1493"/>
                </a:lnTo>
                <a:lnTo>
                  <a:pt x="3713" y="1495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499"/>
                </a:lnTo>
                <a:lnTo>
                  <a:pt x="3715" y="1501"/>
                </a:lnTo>
                <a:lnTo>
                  <a:pt x="3717" y="1503"/>
                </a:lnTo>
                <a:lnTo>
                  <a:pt x="3717" y="1503"/>
                </a:lnTo>
                <a:lnTo>
                  <a:pt x="3723" y="1510"/>
                </a:lnTo>
                <a:lnTo>
                  <a:pt x="3723" y="1512"/>
                </a:lnTo>
                <a:lnTo>
                  <a:pt x="3728" y="1514"/>
                </a:lnTo>
                <a:lnTo>
                  <a:pt x="3732" y="1516"/>
                </a:lnTo>
                <a:lnTo>
                  <a:pt x="3732" y="1514"/>
                </a:lnTo>
                <a:lnTo>
                  <a:pt x="3734" y="1514"/>
                </a:lnTo>
                <a:lnTo>
                  <a:pt x="3738" y="1510"/>
                </a:lnTo>
                <a:lnTo>
                  <a:pt x="3740" y="1510"/>
                </a:lnTo>
                <a:lnTo>
                  <a:pt x="3740" y="1505"/>
                </a:lnTo>
                <a:lnTo>
                  <a:pt x="3740" y="1503"/>
                </a:lnTo>
                <a:lnTo>
                  <a:pt x="3742" y="1501"/>
                </a:lnTo>
                <a:lnTo>
                  <a:pt x="3744" y="1499"/>
                </a:lnTo>
                <a:lnTo>
                  <a:pt x="3753" y="1497"/>
                </a:lnTo>
                <a:lnTo>
                  <a:pt x="3755" y="1497"/>
                </a:lnTo>
                <a:lnTo>
                  <a:pt x="3759" y="1499"/>
                </a:lnTo>
                <a:lnTo>
                  <a:pt x="3757" y="1497"/>
                </a:lnTo>
                <a:lnTo>
                  <a:pt x="3757" y="1497"/>
                </a:lnTo>
                <a:lnTo>
                  <a:pt x="3755" y="1497"/>
                </a:lnTo>
                <a:lnTo>
                  <a:pt x="3753" y="1497"/>
                </a:lnTo>
                <a:lnTo>
                  <a:pt x="3751" y="1495"/>
                </a:lnTo>
                <a:lnTo>
                  <a:pt x="3751" y="1495"/>
                </a:lnTo>
                <a:lnTo>
                  <a:pt x="3751" y="1493"/>
                </a:lnTo>
                <a:lnTo>
                  <a:pt x="3753" y="1491"/>
                </a:lnTo>
                <a:lnTo>
                  <a:pt x="3757" y="1487"/>
                </a:lnTo>
                <a:lnTo>
                  <a:pt x="3757" y="1484"/>
                </a:lnTo>
                <a:lnTo>
                  <a:pt x="3757" y="1482"/>
                </a:lnTo>
                <a:lnTo>
                  <a:pt x="3757" y="1482"/>
                </a:lnTo>
                <a:lnTo>
                  <a:pt x="3759" y="1482"/>
                </a:lnTo>
                <a:lnTo>
                  <a:pt x="3761" y="1482"/>
                </a:lnTo>
                <a:lnTo>
                  <a:pt x="3761" y="1482"/>
                </a:lnTo>
                <a:lnTo>
                  <a:pt x="3763" y="1482"/>
                </a:lnTo>
                <a:lnTo>
                  <a:pt x="3765" y="1482"/>
                </a:lnTo>
                <a:lnTo>
                  <a:pt x="3765" y="1476"/>
                </a:lnTo>
                <a:lnTo>
                  <a:pt x="3765" y="1470"/>
                </a:lnTo>
                <a:lnTo>
                  <a:pt x="3765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8"/>
                </a:lnTo>
                <a:lnTo>
                  <a:pt x="3763" y="1466"/>
                </a:lnTo>
                <a:lnTo>
                  <a:pt x="3763" y="1463"/>
                </a:lnTo>
                <a:lnTo>
                  <a:pt x="3763" y="1463"/>
                </a:lnTo>
                <a:lnTo>
                  <a:pt x="3765" y="1457"/>
                </a:lnTo>
                <a:lnTo>
                  <a:pt x="3767" y="1455"/>
                </a:lnTo>
                <a:lnTo>
                  <a:pt x="3767" y="1453"/>
                </a:lnTo>
                <a:lnTo>
                  <a:pt x="3769" y="1451"/>
                </a:lnTo>
                <a:lnTo>
                  <a:pt x="3769" y="1449"/>
                </a:lnTo>
                <a:lnTo>
                  <a:pt x="3772" y="1438"/>
                </a:lnTo>
                <a:lnTo>
                  <a:pt x="3772" y="1436"/>
                </a:lnTo>
                <a:lnTo>
                  <a:pt x="3767" y="1436"/>
                </a:lnTo>
                <a:lnTo>
                  <a:pt x="3767" y="1434"/>
                </a:lnTo>
                <a:lnTo>
                  <a:pt x="3769" y="1432"/>
                </a:lnTo>
                <a:lnTo>
                  <a:pt x="3769" y="1434"/>
                </a:lnTo>
                <a:lnTo>
                  <a:pt x="3772" y="1436"/>
                </a:lnTo>
                <a:lnTo>
                  <a:pt x="3772" y="1436"/>
                </a:lnTo>
                <a:lnTo>
                  <a:pt x="3769" y="1434"/>
                </a:lnTo>
                <a:lnTo>
                  <a:pt x="3769" y="1432"/>
                </a:lnTo>
                <a:lnTo>
                  <a:pt x="3769" y="1430"/>
                </a:lnTo>
                <a:lnTo>
                  <a:pt x="3769" y="1428"/>
                </a:lnTo>
                <a:lnTo>
                  <a:pt x="3767" y="1426"/>
                </a:lnTo>
                <a:lnTo>
                  <a:pt x="3769" y="1424"/>
                </a:lnTo>
                <a:lnTo>
                  <a:pt x="3769" y="1424"/>
                </a:lnTo>
                <a:lnTo>
                  <a:pt x="3769" y="1422"/>
                </a:lnTo>
                <a:lnTo>
                  <a:pt x="3769" y="1419"/>
                </a:lnTo>
                <a:lnTo>
                  <a:pt x="3767" y="1417"/>
                </a:lnTo>
                <a:lnTo>
                  <a:pt x="3767" y="1413"/>
                </a:lnTo>
                <a:lnTo>
                  <a:pt x="3767" y="1409"/>
                </a:lnTo>
                <a:lnTo>
                  <a:pt x="3772" y="1405"/>
                </a:lnTo>
                <a:lnTo>
                  <a:pt x="3772" y="1403"/>
                </a:lnTo>
                <a:lnTo>
                  <a:pt x="3776" y="1401"/>
                </a:lnTo>
                <a:lnTo>
                  <a:pt x="3778" y="1401"/>
                </a:lnTo>
                <a:lnTo>
                  <a:pt x="3778" y="1401"/>
                </a:lnTo>
                <a:lnTo>
                  <a:pt x="3778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0" y="1403"/>
                </a:lnTo>
                <a:lnTo>
                  <a:pt x="3782" y="1403"/>
                </a:lnTo>
                <a:lnTo>
                  <a:pt x="3782" y="1401"/>
                </a:lnTo>
                <a:lnTo>
                  <a:pt x="3784" y="1401"/>
                </a:lnTo>
                <a:lnTo>
                  <a:pt x="3784" y="1396"/>
                </a:lnTo>
                <a:lnTo>
                  <a:pt x="3786" y="1394"/>
                </a:lnTo>
                <a:lnTo>
                  <a:pt x="3786" y="1394"/>
                </a:lnTo>
                <a:lnTo>
                  <a:pt x="3792" y="1394"/>
                </a:lnTo>
                <a:lnTo>
                  <a:pt x="3792" y="1394"/>
                </a:lnTo>
                <a:lnTo>
                  <a:pt x="3797" y="1392"/>
                </a:lnTo>
                <a:lnTo>
                  <a:pt x="3799" y="1392"/>
                </a:lnTo>
                <a:lnTo>
                  <a:pt x="3801" y="1390"/>
                </a:lnTo>
                <a:lnTo>
                  <a:pt x="3801" y="1390"/>
                </a:lnTo>
                <a:lnTo>
                  <a:pt x="3801" y="1388"/>
                </a:lnTo>
                <a:lnTo>
                  <a:pt x="3801" y="1388"/>
                </a:lnTo>
                <a:lnTo>
                  <a:pt x="3801" y="1386"/>
                </a:lnTo>
                <a:lnTo>
                  <a:pt x="3799" y="1386"/>
                </a:lnTo>
                <a:lnTo>
                  <a:pt x="3799" y="1386"/>
                </a:lnTo>
                <a:lnTo>
                  <a:pt x="3801" y="1384"/>
                </a:lnTo>
                <a:lnTo>
                  <a:pt x="3805" y="1382"/>
                </a:lnTo>
                <a:lnTo>
                  <a:pt x="3809" y="1378"/>
                </a:lnTo>
                <a:lnTo>
                  <a:pt x="3813" y="1375"/>
                </a:lnTo>
                <a:lnTo>
                  <a:pt x="3816" y="1373"/>
                </a:lnTo>
                <a:lnTo>
                  <a:pt x="3818" y="1369"/>
                </a:lnTo>
                <a:lnTo>
                  <a:pt x="3820" y="1369"/>
                </a:lnTo>
                <a:lnTo>
                  <a:pt x="3826" y="1365"/>
                </a:lnTo>
                <a:lnTo>
                  <a:pt x="3828" y="1365"/>
                </a:lnTo>
                <a:lnTo>
                  <a:pt x="3832" y="1361"/>
                </a:lnTo>
                <a:lnTo>
                  <a:pt x="3834" y="1357"/>
                </a:lnTo>
                <a:lnTo>
                  <a:pt x="3834" y="1357"/>
                </a:lnTo>
                <a:lnTo>
                  <a:pt x="3836" y="1354"/>
                </a:lnTo>
                <a:lnTo>
                  <a:pt x="3836" y="1352"/>
                </a:lnTo>
                <a:lnTo>
                  <a:pt x="3843" y="1348"/>
                </a:lnTo>
                <a:lnTo>
                  <a:pt x="3845" y="1346"/>
                </a:lnTo>
                <a:lnTo>
                  <a:pt x="3845" y="1346"/>
                </a:lnTo>
                <a:lnTo>
                  <a:pt x="3845" y="1344"/>
                </a:lnTo>
                <a:lnTo>
                  <a:pt x="3843" y="1346"/>
                </a:lnTo>
                <a:lnTo>
                  <a:pt x="3841" y="1346"/>
                </a:lnTo>
                <a:lnTo>
                  <a:pt x="3841" y="1346"/>
                </a:lnTo>
                <a:lnTo>
                  <a:pt x="3843" y="1344"/>
                </a:lnTo>
                <a:lnTo>
                  <a:pt x="3845" y="1342"/>
                </a:lnTo>
                <a:lnTo>
                  <a:pt x="3847" y="1342"/>
                </a:lnTo>
                <a:lnTo>
                  <a:pt x="3847" y="1342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47" y="1344"/>
                </a:lnTo>
                <a:lnTo>
                  <a:pt x="3851" y="1344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2"/>
                </a:lnTo>
                <a:lnTo>
                  <a:pt x="3857" y="1340"/>
                </a:lnTo>
                <a:lnTo>
                  <a:pt x="3857" y="1340"/>
                </a:lnTo>
                <a:lnTo>
                  <a:pt x="3857" y="1340"/>
                </a:lnTo>
                <a:lnTo>
                  <a:pt x="3860" y="1340"/>
                </a:lnTo>
                <a:lnTo>
                  <a:pt x="3860" y="1340"/>
                </a:lnTo>
                <a:lnTo>
                  <a:pt x="3862" y="1338"/>
                </a:lnTo>
                <a:lnTo>
                  <a:pt x="3864" y="1336"/>
                </a:lnTo>
                <a:lnTo>
                  <a:pt x="3864" y="1336"/>
                </a:lnTo>
                <a:lnTo>
                  <a:pt x="3864" y="1334"/>
                </a:lnTo>
                <a:lnTo>
                  <a:pt x="3866" y="1331"/>
                </a:lnTo>
                <a:lnTo>
                  <a:pt x="3868" y="1331"/>
                </a:lnTo>
                <a:lnTo>
                  <a:pt x="3868" y="1329"/>
                </a:lnTo>
                <a:lnTo>
                  <a:pt x="3868" y="1329"/>
                </a:lnTo>
                <a:lnTo>
                  <a:pt x="3866" y="1325"/>
                </a:lnTo>
                <a:lnTo>
                  <a:pt x="3866" y="1323"/>
                </a:lnTo>
                <a:lnTo>
                  <a:pt x="3866" y="1321"/>
                </a:lnTo>
                <a:lnTo>
                  <a:pt x="3868" y="1319"/>
                </a:lnTo>
                <a:lnTo>
                  <a:pt x="3870" y="1317"/>
                </a:lnTo>
                <a:lnTo>
                  <a:pt x="3870" y="1317"/>
                </a:lnTo>
                <a:lnTo>
                  <a:pt x="3878" y="1315"/>
                </a:lnTo>
                <a:lnTo>
                  <a:pt x="3880" y="1315"/>
                </a:lnTo>
                <a:lnTo>
                  <a:pt x="3883" y="1313"/>
                </a:lnTo>
                <a:lnTo>
                  <a:pt x="3883" y="1310"/>
                </a:lnTo>
                <a:lnTo>
                  <a:pt x="3885" y="1310"/>
                </a:lnTo>
                <a:lnTo>
                  <a:pt x="3885" y="1308"/>
                </a:lnTo>
                <a:lnTo>
                  <a:pt x="3885" y="1308"/>
                </a:lnTo>
                <a:lnTo>
                  <a:pt x="3883" y="1306"/>
                </a:lnTo>
                <a:lnTo>
                  <a:pt x="3883" y="1306"/>
                </a:lnTo>
                <a:lnTo>
                  <a:pt x="3883" y="1304"/>
                </a:lnTo>
                <a:lnTo>
                  <a:pt x="3883" y="1306"/>
                </a:lnTo>
                <a:lnTo>
                  <a:pt x="3885" y="1306"/>
                </a:lnTo>
                <a:lnTo>
                  <a:pt x="3885" y="1308"/>
                </a:lnTo>
                <a:lnTo>
                  <a:pt x="3885" y="1310"/>
                </a:lnTo>
                <a:lnTo>
                  <a:pt x="3885" y="1313"/>
                </a:lnTo>
                <a:lnTo>
                  <a:pt x="3883" y="1315"/>
                </a:lnTo>
                <a:lnTo>
                  <a:pt x="3885" y="1317"/>
                </a:lnTo>
                <a:lnTo>
                  <a:pt x="3887" y="1317"/>
                </a:lnTo>
                <a:lnTo>
                  <a:pt x="3887" y="1315"/>
                </a:lnTo>
                <a:lnTo>
                  <a:pt x="3887" y="1315"/>
                </a:lnTo>
                <a:lnTo>
                  <a:pt x="3887" y="1315"/>
                </a:lnTo>
                <a:lnTo>
                  <a:pt x="3889" y="1317"/>
                </a:lnTo>
                <a:lnTo>
                  <a:pt x="3891" y="1315"/>
                </a:lnTo>
                <a:lnTo>
                  <a:pt x="3891" y="1315"/>
                </a:lnTo>
                <a:lnTo>
                  <a:pt x="3891" y="1313"/>
                </a:lnTo>
                <a:lnTo>
                  <a:pt x="3891" y="1308"/>
                </a:lnTo>
                <a:lnTo>
                  <a:pt x="3893" y="1308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0"/>
                </a:lnTo>
                <a:lnTo>
                  <a:pt x="3893" y="1315"/>
                </a:lnTo>
                <a:lnTo>
                  <a:pt x="3893" y="1315"/>
                </a:lnTo>
                <a:lnTo>
                  <a:pt x="3893" y="1317"/>
                </a:lnTo>
                <a:lnTo>
                  <a:pt x="3893" y="1317"/>
                </a:lnTo>
                <a:lnTo>
                  <a:pt x="3895" y="1315"/>
                </a:lnTo>
                <a:lnTo>
                  <a:pt x="3895" y="1315"/>
                </a:lnTo>
                <a:lnTo>
                  <a:pt x="3895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5"/>
                </a:lnTo>
                <a:lnTo>
                  <a:pt x="3897" y="1313"/>
                </a:lnTo>
                <a:lnTo>
                  <a:pt x="3897" y="1310"/>
                </a:lnTo>
                <a:lnTo>
                  <a:pt x="3897" y="1310"/>
                </a:lnTo>
                <a:lnTo>
                  <a:pt x="3897" y="1308"/>
                </a:lnTo>
                <a:lnTo>
                  <a:pt x="3897" y="1310"/>
                </a:lnTo>
                <a:lnTo>
                  <a:pt x="3899" y="1313"/>
                </a:lnTo>
                <a:lnTo>
                  <a:pt x="3899" y="1313"/>
                </a:lnTo>
                <a:lnTo>
                  <a:pt x="3901" y="1315"/>
                </a:lnTo>
                <a:lnTo>
                  <a:pt x="3901" y="1315"/>
                </a:lnTo>
                <a:lnTo>
                  <a:pt x="3901" y="1315"/>
                </a:lnTo>
                <a:lnTo>
                  <a:pt x="3904" y="1313"/>
                </a:lnTo>
                <a:lnTo>
                  <a:pt x="3904" y="1313"/>
                </a:lnTo>
                <a:lnTo>
                  <a:pt x="3904" y="1310"/>
                </a:lnTo>
                <a:lnTo>
                  <a:pt x="3904" y="1306"/>
                </a:lnTo>
                <a:lnTo>
                  <a:pt x="3904" y="1306"/>
                </a:lnTo>
                <a:lnTo>
                  <a:pt x="3906" y="1310"/>
                </a:lnTo>
                <a:lnTo>
                  <a:pt x="3906" y="1313"/>
                </a:lnTo>
                <a:lnTo>
                  <a:pt x="3906" y="1315"/>
                </a:lnTo>
                <a:lnTo>
                  <a:pt x="3906" y="1313"/>
                </a:lnTo>
                <a:lnTo>
                  <a:pt x="3908" y="1313"/>
                </a:lnTo>
                <a:lnTo>
                  <a:pt x="3908" y="1310"/>
                </a:lnTo>
                <a:lnTo>
                  <a:pt x="3910" y="1310"/>
                </a:lnTo>
                <a:lnTo>
                  <a:pt x="3910" y="1308"/>
                </a:lnTo>
                <a:lnTo>
                  <a:pt x="3910" y="1308"/>
                </a:lnTo>
                <a:lnTo>
                  <a:pt x="3910" y="1306"/>
                </a:lnTo>
                <a:lnTo>
                  <a:pt x="3910" y="1304"/>
                </a:lnTo>
                <a:lnTo>
                  <a:pt x="3912" y="1304"/>
                </a:lnTo>
                <a:lnTo>
                  <a:pt x="3910" y="1306"/>
                </a:lnTo>
                <a:lnTo>
                  <a:pt x="3910" y="1306"/>
                </a:lnTo>
                <a:lnTo>
                  <a:pt x="3910" y="1308"/>
                </a:lnTo>
                <a:lnTo>
                  <a:pt x="3912" y="1310"/>
                </a:lnTo>
                <a:lnTo>
                  <a:pt x="3912" y="1308"/>
                </a:lnTo>
                <a:lnTo>
                  <a:pt x="3914" y="1308"/>
                </a:lnTo>
                <a:lnTo>
                  <a:pt x="3914" y="1308"/>
                </a:lnTo>
                <a:lnTo>
                  <a:pt x="3912" y="1310"/>
                </a:lnTo>
                <a:lnTo>
                  <a:pt x="3912" y="1310"/>
                </a:lnTo>
                <a:lnTo>
                  <a:pt x="3912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4" y="1313"/>
                </a:lnTo>
                <a:lnTo>
                  <a:pt x="3916" y="1313"/>
                </a:lnTo>
                <a:lnTo>
                  <a:pt x="3916" y="1310"/>
                </a:lnTo>
                <a:lnTo>
                  <a:pt x="3918" y="1308"/>
                </a:lnTo>
                <a:lnTo>
                  <a:pt x="3920" y="1306"/>
                </a:lnTo>
                <a:lnTo>
                  <a:pt x="3920" y="1306"/>
                </a:lnTo>
                <a:lnTo>
                  <a:pt x="3920" y="1304"/>
                </a:lnTo>
                <a:lnTo>
                  <a:pt x="3920" y="1304"/>
                </a:lnTo>
                <a:lnTo>
                  <a:pt x="3918" y="1302"/>
                </a:lnTo>
                <a:lnTo>
                  <a:pt x="3918" y="1302"/>
                </a:lnTo>
                <a:lnTo>
                  <a:pt x="3918" y="1300"/>
                </a:lnTo>
                <a:lnTo>
                  <a:pt x="3918" y="1300"/>
                </a:lnTo>
                <a:lnTo>
                  <a:pt x="3918" y="1298"/>
                </a:lnTo>
                <a:lnTo>
                  <a:pt x="3918" y="1298"/>
                </a:lnTo>
                <a:lnTo>
                  <a:pt x="3918" y="1298"/>
                </a:lnTo>
                <a:lnTo>
                  <a:pt x="3920" y="1296"/>
                </a:lnTo>
                <a:lnTo>
                  <a:pt x="3918" y="1296"/>
                </a:lnTo>
                <a:lnTo>
                  <a:pt x="3918" y="1294"/>
                </a:lnTo>
                <a:lnTo>
                  <a:pt x="3918" y="1294"/>
                </a:lnTo>
                <a:lnTo>
                  <a:pt x="3920" y="1294"/>
                </a:lnTo>
                <a:lnTo>
                  <a:pt x="3920" y="1292"/>
                </a:lnTo>
                <a:lnTo>
                  <a:pt x="3920" y="1292"/>
                </a:lnTo>
                <a:lnTo>
                  <a:pt x="3918" y="1289"/>
                </a:lnTo>
                <a:lnTo>
                  <a:pt x="3918" y="1289"/>
                </a:lnTo>
                <a:lnTo>
                  <a:pt x="3916" y="1287"/>
                </a:lnTo>
                <a:lnTo>
                  <a:pt x="3918" y="1289"/>
                </a:lnTo>
                <a:lnTo>
                  <a:pt x="3920" y="1289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7"/>
                </a:lnTo>
                <a:lnTo>
                  <a:pt x="3920" y="1285"/>
                </a:lnTo>
                <a:lnTo>
                  <a:pt x="3920" y="1287"/>
                </a:lnTo>
                <a:lnTo>
                  <a:pt x="3920" y="1289"/>
                </a:lnTo>
                <a:lnTo>
                  <a:pt x="3920" y="1292"/>
                </a:lnTo>
                <a:lnTo>
                  <a:pt x="3920" y="1294"/>
                </a:lnTo>
                <a:lnTo>
                  <a:pt x="3920" y="1296"/>
                </a:lnTo>
                <a:lnTo>
                  <a:pt x="3924" y="1300"/>
                </a:lnTo>
                <a:lnTo>
                  <a:pt x="3924" y="1302"/>
                </a:lnTo>
                <a:lnTo>
                  <a:pt x="3929" y="1300"/>
                </a:lnTo>
                <a:lnTo>
                  <a:pt x="3929" y="1300"/>
                </a:lnTo>
                <a:lnTo>
                  <a:pt x="3931" y="1300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298"/>
                </a:lnTo>
                <a:lnTo>
                  <a:pt x="3933" y="1300"/>
                </a:lnTo>
                <a:lnTo>
                  <a:pt x="3937" y="1302"/>
                </a:lnTo>
                <a:lnTo>
                  <a:pt x="3937" y="1304"/>
                </a:lnTo>
                <a:lnTo>
                  <a:pt x="3937" y="1306"/>
                </a:lnTo>
                <a:lnTo>
                  <a:pt x="3939" y="1304"/>
                </a:lnTo>
                <a:lnTo>
                  <a:pt x="3939" y="1304"/>
                </a:lnTo>
                <a:lnTo>
                  <a:pt x="3939" y="1306"/>
                </a:lnTo>
                <a:lnTo>
                  <a:pt x="3937" y="1306"/>
                </a:lnTo>
                <a:lnTo>
                  <a:pt x="3939" y="1308"/>
                </a:lnTo>
                <a:lnTo>
                  <a:pt x="3939" y="1313"/>
                </a:lnTo>
                <a:lnTo>
                  <a:pt x="3941" y="1315"/>
                </a:lnTo>
                <a:lnTo>
                  <a:pt x="3941" y="1317"/>
                </a:lnTo>
                <a:lnTo>
                  <a:pt x="3941" y="1323"/>
                </a:lnTo>
                <a:lnTo>
                  <a:pt x="3943" y="1325"/>
                </a:lnTo>
                <a:lnTo>
                  <a:pt x="3943" y="1327"/>
                </a:lnTo>
                <a:lnTo>
                  <a:pt x="3945" y="1329"/>
                </a:lnTo>
                <a:lnTo>
                  <a:pt x="3945" y="1329"/>
                </a:lnTo>
                <a:lnTo>
                  <a:pt x="3945" y="1329"/>
                </a:lnTo>
                <a:lnTo>
                  <a:pt x="3950" y="1334"/>
                </a:lnTo>
                <a:lnTo>
                  <a:pt x="3952" y="1336"/>
                </a:lnTo>
                <a:lnTo>
                  <a:pt x="3952" y="1334"/>
                </a:lnTo>
                <a:lnTo>
                  <a:pt x="3952" y="1331"/>
                </a:lnTo>
                <a:lnTo>
                  <a:pt x="3952" y="1331"/>
                </a:lnTo>
                <a:lnTo>
                  <a:pt x="3952" y="1334"/>
                </a:lnTo>
                <a:lnTo>
                  <a:pt x="3954" y="1334"/>
                </a:lnTo>
                <a:lnTo>
                  <a:pt x="3954" y="1336"/>
                </a:lnTo>
                <a:lnTo>
                  <a:pt x="3954" y="1336"/>
                </a:lnTo>
                <a:lnTo>
                  <a:pt x="3952" y="1336"/>
                </a:lnTo>
                <a:lnTo>
                  <a:pt x="3952" y="1338"/>
                </a:lnTo>
                <a:lnTo>
                  <a:pt x="3952" y="1338"/>
                </a:lnTo>
                <a:lnTo>
                  <a:pt x="3954" y="1338"/>
                </a:lnTo>
                <a:lnTo>
                  <a:pt x="3954" y="1336"/>
                </a:lnTo>
                <a:lnTo>
                  <a:pt x="3956" y="1336"/>
                </a:lnTo>
                <a:lnTo>
                  <a:pt x="3956" y="1334"/>
                </a:lnTo>
                <a:lnTo>
                  <a:pt x="3956" y="1336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38"/>
                </a:lnTo>
                <a:lnTo>
                  <a:pt x="3956" y="1340"/>
                </a:lnTo>
                <a:lnTo>
                  <a:pt x="3956" y="1342"/>
                </a:lnTo>
                <a:lnTo>
                  <a:pt x="3958" y="1342"/>
                </a:lnTo>
                <a:lnTo>
                  <a:pt x="3958" y="1342"/>
                </a:lnTo>
                <a:lnTo>
                  <a:pt x="3958" y="1340"/>
                </a:lnTo>
                <a:lnTo>
                  <a:pt x="3958" y="1340"/>
                </a:lnTo>
                <a:lnTo>
                  <a:pt x="3960" y="1340"/>
                </a:lnTo>
                <a:lnTo>
                  <a:pt x="3960" y="1340"/>
                </a:lnTo>
                <a:lnTo>
                  <a:pt x="3962" y="1340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2"/>
                </a:lnTo>
                <a:lnTo>
                  <a:pt x="3964" y="1344"/>
                </a:lnTo>
                <a:lnTo>
                  <a:pt x="3964" y="1344"/>
                </a:lnTo>
                <a:lnTo>
                  <a:pt x="3966" y="1344"/>
                </a:lnTo>
                <a:lnTo>
                  <a:pt x="3966" y="1346"/>
                </a:lnTo>
                <a:lnTo>
                  <a:pt x="3966" y="1346"/>
                </a:lnTo>
                <a:lnTo>
                  <a:pt x="3966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48"/>
                </a:lnTo>
                <a:lnTo>
                  <a:pt x="3968" y="1350"/>
                </a:lnTo>
                <a:lnTo>
                  <a:pt x="3968" y="1350"/>
                </a:lnTo>
                <a:lnTo>
                  <a:pt x="3966" y="1352"/>
                </a:lnTo>
                <a:lnTo>
                  <a:pt x="3966" y="1350"/>
                </a:lnTo>
                <a:lnTo>
                  <a:pt x="3964" y="1348"/>
                </a:lnTo>
                <a:lnTo>
                  <a:pt x="3962" y="1348"/>
                </a:lnTo>
                <a:lnTo>
                  <a:pt x="3962" y="1350"/>
                </a:lnTo>
                <a:lnTo>
                  <a:pt x="3964" y="1352"/>
                </a:lnTo>
                <a:lnTo>
                  <a:pt x="3964" y="1354"/>
                </a:lnTo>
                <a:lnTo>
                  <a:pt x="3966" y="1357"/>
                </a:lnTo>
                <a:lnTo>
                  <a:pt x="3968" y="1357"/>
                </a:lnTo>
                <a:lnTo>
                  <a:pt x="3968" y="1357"/>
                </a:lnTo>
                <a:lnTo>
                  <a:pt x="3968" y="1354"/>
                </a:lnTo>
                <a:lnTo>
                  <a:pt x="3968" y="1352"/>
                </a:lnTo>
                <a:lnTo>
                  <a:pt x="3968" y="1352"/>
                </a:lnTo>
                <a:lnTo>
                  <a:pt x="3971" y="1350"/>
                </a:lnTo>
                <a:lnTo>
                  <a:pt x="3971" y="1350"/>
                </a:lnTo>
                <a:lnTo>
                  <a:pt x="3971" y="1352"/>
                </a:lnTo>
                <a:lnTo>
                  <a:pt x="3971" y="1357"/>
                </a:lnTo>
                <a:lnTo>
                  <a:pt x="3971" y="1357"/>
                </a:lnTo>
                <a:lnTo>
                  <a:pt x="3973" y="1359"/>
                </a:lnTo>
                <a:lnTo>
                  <a:pt x="3973" y="1359"/>
                </a:lnTo>
                <a:lnTo>
                  <a:pt x="3973" y="1361"/>
                </a:lnTo>
                <a:lnTo>
                  <a:pt x="3973" y="1363"/>
                </a:lnTo>
                <a:lnTo>
                  <a:pt x="3975" y="1367"/>
                </a:lnTo>
                <a:lnTo>
                  <a:pt x="3977" y="1373"/>
                </a:lnTo>
                <a:lnTo>
                  <a:pt x="3977" y="1375"/>
                </a:lnTo>
                <a:lnTo>
                  <a:pt x="3979" y="1375"/>
                </a:lnTo>
                <a:lnTo>
                  <a:pt x="3977" y="1380"/>
                </a:lnTo>
                <a:lnTo>
                  <a:pt x="3977" y="1382"/>
                </a:lnTo>
                <a:lnTo>
                  <a:pt x="3977" y="1384"/>
                </a:lnTo>
                <a:lnTo>
                  <a:pt x="3977" y="1386"/>
                </a:lnTo>
                <a:lnTo>
                  <a:pt x="3975" y="1386"/>
                </a:lnTo>
                <a:lnTo>
                  <a:pt x="3975" y="1390"/>
                </a:lnTo>
                <a:lnTo>
                  <a:pt x="3975" y="1390"/>
                </a:lnTo>
                <a:lnTo>
                  <a:pt x="3973" y="1392"/>
                </a:lnTo>
                <a:lnTo>
                  <a:pt x="3973" y="1399"/>
                </a:lnTo>
                <a:lnTo>
                  <a:pt x="3973" y="1399"/>
                </a:lnTo>
                <a:lnTo>
                  <a:pt x="3975" y="1399"/>
                </a:lnTo>
                <a:lnTo>
                  <a:pt x="3977" y="1399"/>
                </a:lnTo>
                <a:lnTo>
                  <a:pt x="3977" y="1396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4"/>
                </a:lnTo>
                <a:lnTo>
                  <a:pt x="3979" y="1392"/>
                </a:lnTo>
                <a:lnTo>
                  <a:pt x="3979" y="1392"/>
                </a:lnTo>
                <a:lnTo>
                  <a:pt x="3979" y="1394"/>
                </a:lnTo>
                <a:lnTo>
                  <a:pt x="3979" y="1396"/>
                </a:lnTo>
                <a:lnTo>
                  <a:pt x="3979" y="1399"/>
                </a:lnTo>
                <a:lnTo>
                  <a:pt x="3979" y="1399"/>
                </a:lnTo>
                <a:lnTo>
                  <a:pt x="3979" y="1401"/>
                </a:lnTo>
                <a:lnTo>
                  <a:pt x="3979" y="1401"/>
                </a:lnTo>
                <a:lnTo>
                  <a:pt x="3981" y="1401"/>
                </a:lnTo>
                <a:lnTo>
                  <a:pt x="3981" y="1399"/>
                </a:lnTo>
                <a:lnTo>
                  <a:pt x="3981" y="1399"/>
                </a:lnTo>
                <a:lnTo>
                  <a:pt x="3983" y="1396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399"/>
                </a:lnTo>
                <a:lnTo>
                  <a:pt x="3983" y="1401"/>
                </a:lnTo>
                <a:lnTo>
                  <a:pt x="3983" y="1403"/>
                </a:lnTo>
                <a:lnTo>
                  <a:pt x="3985" y="1403"/>
                </a:lnTo>
                <a:lnTo>
                  <a:pt x="3987" y="1403"/>
                </a:lnTo>
                <a:lnTo>
                  <a:pt x="3987" y="1401"/>
                </a:lnTo>
                <a:lnTo>
                  <a:pt x="3989" y="1399"/>
                </a:lnTo>
                <a:lnTo>
                  <a:pt x="3989" y="1399"/>
                </a:lnTo>
                <a:lnTo>
                  <a:pt x="3989" y="1401"/>
                </a:lnTo>
                <a:lnTo>
                  <a:pt x="3989" y="1401"/>
                </a:lnTo>
                <a:lnTo>
                  <a:pt x="3987" y="1403"/>
                </a:lnTo>
                <a:lnTo>
                  <a:pt x="3989" y="1403"/>
                </a:lnTo>
                <a:lnTo>
                  <a:pt x="3989" y="1403"/>
                </a:lnTo>
                <a:lnTo>
                  <a:pt x="3992" y="1403"/>
                </a:lnTo>
                <a:lnTo>
                  <a:pt x="3994" y="1401"/>
                </a:lnTo>
                <a:lnTo>
                  <a:pt x="3994" y="1399"/>
                </a:lnTo>
                <a:lnTo>
                  <a:pt x="3996" y="1396"/>
                </a:lnTo>
                <a:lnTo>
                  <a:pt x="3998" y="1396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0" y="1394"/>
                </a:lnTo>
                <a:lnTo>
                  <a:pt x="4002" y="1394"/>
                </a:lnTo>
                <a:lnTo>
                  <a:pt x="4004" y="1392"/>
                </a:lnTo>
                <a:lnTo>
                  <a:pt x="4002" y="1392"/>
                </a:lnTo>
                <a:lnTo>
                  <a:pt x="4002" y="1390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88"/>
                </a:lnTo>
                <a:lnTo>
                  <a:pt x="4002" y="1390"/>
                </a:lnTo>
                <a:lnTo>
                  <a:pt x="4002" y="1390"/>
                </a:lnTo>
                <a:lnTo>
                  <a:pt x="4004" y="1392"/>
                </a:lnTo>
                <a:lnTo>
                  <a:pt x="4004" y="1392"/>
                </a:lnTo>
                <a:lnTo>
                  <a:pt x="4006" y="1392"/>
                </a:lnTo>
                <a:lnTo>
                  <a:pt x="4008" y="1392"/>
                </a:lnTo>
                <a:lnTo>
                  <a:pt x="4010" y="1388"/>
                </a:lnTo>
                <a:lnTo>
                  <a:pt x="4010" y="1388"/>
                </a:lnTo>
                <a:lnTo>
                  <a:pt x="4010" y="1386"/>
                </a:lnTo>
                <a:lnTo>
                  <a:pt x="4012" y="1384"/>
                </a:lnTo>
                <a:lnTo>
                  <a:pt x="4010" y="1382"/>
                </a:lnTo>
                <a:lnTo>
                  <a:pt x="4012" y="1380"/>
                </a:lnTo>
                <a:lnTo>
                  <a:pt x="4010" y="1380"/>
                </a:lnTo>
                <a:lnTo>
                  <a:pt x="4010" y="1380"/>
                </a:lnTo>
                <a:lnTo>
                  <a:pt x="4012" y="1380"/>
                </a:lnTo>
                <a:lnTo>
                  <a:pt x="4015" y="1382"/>
                </a:lnTo>
                <a:lnTo>
                  <a:pt x="4015" y="1382"/>
                </a:lnTo>
                <a:lnTo>
                  <a:pt x="4017" y="1384"/>
                </a:lnTo>
                <a:lnTo>
                  <a:pt x="4015" y="1384"/>
                </a:lnTo>
                <a:lnTo>
                  <a:pt x="4017" y="1386"/>
                </a:lnTo>
                <a:lnTo>
                  <a:pt x="4017" y="1388"/>
                </a:lnTo>
                <a:lnTo>
                  <a:pt x="4019" y="1390"/>
                </a:lnTo>
                <a:lnTo>
                  <a:pt x="4019" y="1392"/>
                </a:lnTo>
                <a:lnTo>
                  <a:pt x="4021" y="1392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0"/>
                </a:lnTo>
                <a:lnTo>
                  <a:pt x="4023" y="1392"/>
                </a:lnTo>
                <a:lnTo>
                  <a:pt x="4023" y="1392"/>
                </a:lnTo>
                <a:lnTo>
                  <a:pt x="4023" y="1396"/>
                </a:lnTo>
                <a:lnTo>
                  <a:pt x="4021" y="1396"/>
                </a:lnTo>
                <a:lnTo>
                  <a:pt x="4021" y="1399"/>
                </a:lnTo>
                <a:lnTo>
                  <a:pt x="4023" y="1401"/>
                </a:lnTo>
                <a:lnTo>
                  <a:pt x="4025" y="1407"/>
                </a:lnTo>
                <a:lnTo>
                  <a:pt x="4023" y="1409"/>
                </a:lnTo>
                <a:lnTo>
                  <a:pt x="4025" y="1411"/>
                </a:lnTo>
                <a:lnTo>
                  <a:pt x="4025" y="1415"/>
                </a:lnTo>
                <a:lnTo>
                  <a:pt x="4025" y="1417"/>
                </a:lnTo>
                <a:lnTo>
                  <a:pt x="4027" y="1417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19"/>
                </a:lnTo>
                <a:lnTo>
                  <a:pt x="4027" y="1422"/>
                </a:lnTo>
                <a:lnTo>
                  <a:pt x="4027" y="1424"/>
                </a:lnTo>
                <a:lnTo>
                  <a:pt x="4029" y="1426"/>
                </a:lnTo>
                <a:lnTo>
                  <a:pt x="4029" y="1430"/>
                </a:lnTo>
                <a:lnTo>
                  <a:pt x="4029" y="1430"/>
                </a:lnTo>
                <a:lnTo>
                  <a:pt x="4029" y="1432"/>
                </a:lnTo>
                <a:lnTo>
                  <a:pt x="4029" y="1434"/>
                </a:lnTo>
                <a:lnTo>
                  <a:pt x="4031" y="1430"/>
                </a:lnTo>
                <a:lnTo>
                  <a:pt x="4031" y="1430"/>
                </a:lnTo>
                <a:lnTo>
                  <a:pt x="4031" y="1432"/>
                </a:lnTo>
                <a:lnTo>
                  <a:pt x="4031" y="1432"/>
                </a:lnTo>
                <a:lnTo>
                  <a:pt x="4033" y="1436"/>
                </a:lnTo>
                <a:lnTo>
                  <a:pt x="4033" y="1438"/>
                </a:lnTo>
                <a:lnTo>
                  <a:pt x="4036" y="1440"/>
                </a:lnTo>
                <a:lnTo>
                  <a:pt x="4036" y="1445"/>
                </a:lnTo>
                <a:lnTo>
                  <a:pt x="4038" y="1447"/>
                </a:lnTo>
                <a:lnTo>
                  <a:pt x="4038" y="1447"/>
                </a:lnTo>
                <a:lnTo>
                  <a:pt x="4038" y="1449"/>
                </a:lnTo>
                <a:lnTo>
                  <a:pt x="4038" y="1451"/>
                </a:lnTo>
                <a:lnTo>
                  <a:pt x="4036" y="1451"/>
                </a:lnTo>
                <a:lnTo>
                  <a:pt x="4038" y="1453"/>
                </a:lnTo>
                <a:lnTo>
                  <a:pt x="4036" y="1453"/>
                </a:lnTo>
                <a:lnTo>
                  <a:pt x="4036" y="1455"/>
                </a:lnTo>
                <a:lnTo>
                  <a:pt x="4036" y="1455"/>
                </a:lnTo>
                <a:lnTo>
                  <a:pt x="4038" y="1455"/>
                </a:lnTo>
                <a:lnTo>
                  <a:pt x="4038" y="1457"/>
                </a:lnTo>
                <a:lnTo>
                  <a:pt x="4038" y="1457"/>
                </a:lnTo>
                <a:lnTo>
                  <a:pt x="4038" y="1459"/>
                </a:lnTo>
                <a:lnTo>
                  <a:pt x="4038" y="1459"/>
                </a:lnTo>
                <a:lnTo>
                  <a:pt x="4038" y="1459"/>
                </a:lnTo>
                <a:lnTo>
                  <a:pt x="4036" y="1461"/>
                </a:lnTo>
                <a:lnTo>
                  <a:pt x="4038" y="1461"/>
                </a:lnTo>
                <a:lnTo>
                  <a:pt x="4038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1"/>
                </a:lnTo>
                <a:lnTo>
                  <a:pt x="4040" y="1463"/>
                </a:lnTo>
                <a:lnTo>
                  <a:pt x="4038" y="1463"/>
                </a:lnTo>
                <a:lnTo>
                  <a:pt x="4038" y="1466"/>
                </a:lnTo>
                <a:lnTo>
                  <a:pt x="4038" y="1466"/>
                </a:lnTo>
                <a:lnTo>
                  <a:pt x="4038" y="1468"/>
                </a:lnTo>
                <a:lnTo>
                  <a:pt x="4038" y="1470"/>
                </a:lnTo>
                <a:lnTo>
                  <a:pt x="4038" y="1470"/>
                </a:lnTo>
                <a:lnTo>
                  <a:pt x="4038" y="1472"/>
                </a:lnTo>
                <a:lnTo>
                  <a:pt x="4036" y="1474"/>
                </a:lnTo>
                <a:lnTo>
                  <a:pt x="4036" y="1476"/>
                </a:lnTo>
                <a:lnTo>
                  <a:pt x="4036" y="1476"/>
                </a:lnTo>
                <a:lnTo>
                  <a:pt x="4033" y="1478"/>
                </a:lnTo>
                <a:lnTo>
                  <a:pt x="4036" y="1482"/>
                </a:lnTo>
                <a:lnTo>
                  <a:pt x="4036" y="1484"/>
                </a:lnTo>
                <a:lnTo>
                  <a:pt x="4036" y="1487"/>
                </a:lnTo>
                <a:lnTo>
                  <a:pt x="4036" y="1487"/>
                </a:lnTo>
                <a:lnTo>
                  <a:pt x="4038" y="1484"/>
                </a:lnTo>
                <a:lnTo>
                  <a:pt x="4038" y="1484"/>
                </a:lnTo>
                <a:lnTo>
                  <a:pt x="4036" y="1489"/>
                </a:lnTo>
                <a:lnTo>
                  <a:pt x="4036" y="1493"/>
                </a:lnTo>
                <a:lnTo>
                  <a:pt x="4033" y="1495"/>
                </a:lnTo>
                <a:lnTo>
                  <a:pt x="4033" y="1497"/>
                </a:lnTo>
                <a:lnTo>
                  <a:pt x="4031" y="1501"/>
                </a:lnTo>
                <a:lnTo>
                  <a:pt x="4031" y="1505"/>
                </a:lnTo>
                <a:lnTo>
                  <a:pt x="4031" y="1508"/>
                </a:lnTo>
                <a:lnTo>
                  <a:pt x="4031" y="1510"/>
                </a:lnTo>
                <a:lnTo>
                  <a:pt x="4031" y="1514"/>
                </a:lnTo>
                <a:lnTo>
                  <a:pt x="4033" y="1514"/>
                </a:lnTo>
                <a:lnTo>
                  <a:pt x="4033" y="1514"/>
                </a:lnTo>
                <a:lnTo>
                  <a:pt x="4033" y="1512"/>
                </a:lnTo>
                <a:lnTo>
                  <a:pt x="4036" y="1512"/>
                </a:lnTo>
                <a:lnTo>
                  <a:pt x="4036" y="1512"/>
                </a:lnTo>
                <a:lnTo>
                  <a:pt x="4038" y="1512"/>
                </a:lnTo>
                <a:lnTo>
                  <a:pt x="4038" y="1512"/>
                </a:lnTo>
                <a:lnTo>
                  <a:pt x="4040" y="1516"/>
                </a:lnTo>
                <a:lnTo>
                  <a:pt x="4040" y="1516"/>
                </a:lnTo>
                <a:lnTo>
                  <a:pt x="4042" y="1516"/>
                </a:lnTo>
                <a:lnTo>
                  <a:pt x="4042" y="1518"/>
                </a:lnTo>
                <a:lnTo>
                  <a:pt x="4042" y="1520"/>
                </a:lnTo>
                <a:lnTo>
                  <a:pt x="4044" y="1520"/>
                </a:lnTo>
                <a:lnTo>
                  <a:pt x="4044" y="1520"/>
                </a:lnTo>
                <a:lnTo>
                  <a:pt x="4046" y="1522"/>
                </a:lnTo>
                <a:lnTo>
                  <a:pt x="4046" y="1522"/>
                </a:lnTo>
                <a:lnTo>
                  <a:pt x="4048" y="1524"/>
                </a:lnTo>
                <a:lnTo>
                  <a:pt x="4048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6"/>
                </a:lnTo>
                <a:lnTo>
                  <a:pt x="4050" y="1528"/>
                </a:lnTo>
                <a:lnTo>
                  <a:pt x="4052" y="1528"/>
                </a:lnTo>
                <a:lnTo>
                  <a:pt x="4052" y="1528"/>
                </a:lnTo>
                <a:lnTo>
                  <a:pt x="4052" y="1533"/>
                </a:lnTo>
                <a:lnTo>
                  <a:pt x="4054" y="1535"/>
                </a:lnTo>
                <a:lnTo>
                  <a:pt x="4059" y="1539"/>
                </a:lnTo>
                <a:lnTo>
                  <a:pt x="4059" y="1541"/>
                </a:lnTo>
                <a:lnTo>
                  <a:pt x="4061" y="1543"/>
                </a:lnTo>
                <a:lnTo>
                  <a:pt x="4061" y="1545"/>
                </a:lnTo>
                <a:lnTo>
                  <a:pt x="4063" y="1547"/>
                </a:lnTo>
                <a:lnTo>
                  <a:pt x="4061" y="1552"/>
                </a:lnTo>
                <a:lnTo>
                  <a:pt x="4063" y="1558"/>
                </a:lnTo>
                <a:lnTo>
                  <a:pt x="4065" y="1564"/>
                </a:lnTo>
                <a:lnTo>
                  <a:pt x="4065" y="1568"/>
                </a:lnTo>
                <a:lnTo>
                  <a:pt x="4067" y="1570"/>
                </a:lnTo>
                <a:lnTo>
                  <a:pt x="4067" y="1573"/>
                </a:lnTo>
                <a:lnTo>
                  <a:pt x="4067" y="1573"/>
                </a:lnTo>
                <a:lnTo>
                  <a:pt x="4067" y="1575"/>
                </a:lnTo>
                <a:lnTo>
                  <a:pt x="4067" y="1575"/>
                </a:lnTo>
                <a:lnTo>
                  <a:pt x="4067" y="1575"/>
                </a:lnTo>
                <a:lnTo>
                  <a:pt x="4069" y="1577"/>
                </a:lnTo>
                <a:lnTo>
                  <a:pt x="4071" y="1579"/>
                </a:lnTo>
                <a:lnTo>
                  <a:pt x="4073" y="1581"/>
                </a:lnTo>
                <a:lnTo>
                  <a:pt x="4075" y="1585"/>
                </a:lnTo>
                <a:lnTo>
                  <a:pt x="4075" y="1585"/>
                </a:lnTo>
                <a:lnTo>
                  <a:pt x="4075" y="1587"/>
                </a:lnTo>
                <a:lnTo>
                  <a:pt x="4075" y="1589"/>
                </a:lnTo>
                <a:lnTo>
                  <a:pt x="4075" y="1591"/>
                </a:lnTo>
                <a:lnTo>
                  <a:pt x="4077" y="1591"/>
                </a:lnTo>
                <a:lnTo>
                  <a:pt x="4077" y="1593"/>
                </a:lnTo>
                <a:lnTo>
                  <a:pt x="4082" y="1593"/>
                </a:lnTo>
                <a:lnTo>
                  <a:pt x="4084" y="1596"/>
                </a:lnTo>
                <a:lnTo>
                  <a:pt x="4088" y="1600"/>
                </a:lnTo>
                <a:lnTo>
                  <a:pt x="4094" y="1602"/>
                </a:lnTo>
                <a:lnTo>
                  <a:pt x="4096" y="1604"/>
                </a:lnTo>
                <a:lnTo>
                  <a:pt x="4098" y="1606"/>
                </a:lnTo>
                <a:lnTo>
                  <a:pt x="4105" y="1608"/>
                </a:lnTo>
                <a:lnTo>
                  <a:pt x="4105" y="1610"/>
                </a:lnTo>
                <a:lnTo>
                  <a:pt x="4107" y="1610"/>
                </a:lnTo>
                <a:lnTo>
                  <a:pt x="4107" y="1612"/>
                </a:lnTo>
                <a:lnTo>
                  <a:pt x="4109" y="1612"/>
                </a:lnTo>
                <a:lnTo>
                  <a:pt x="4111" y="1610"/>
                </a:lnTo>
                <a:lnTo>
                  <a:pt x="4111" y="1610"/>
                </a:lnTo>
                <a:lnTo>
                  <a:pt x="4113" y="1610"/>
                </a:lnTo>
                <a:lnTo>
                  <a:pt x="4115" y="1610"/>
                </a:lnTo>
                <a:lnTo>
                  <a:pt x="4115" y="1608"/>
                </a:lnTo>
                <a:lnTo>
                  <a:pt x="4113" y="1608"/>
                </a:lnTo>
                <a:lnTo>
                  <a:pt x="4115" y="1608"/>
                </a:lnTo>
                <a:lnTo>
                  <a:pt x="4115" y="1608"/>
                </a:lnTo>
                <a:lnTo>
                  <a:pt x="4115" y="1610"/>
                </a:lnTo>
                <a:lnTo>
                  <a:pt x="4115" y="1610"/>
                </a:lnTo>
                <a:lnTo>
                  <a:pt x="4115" y="1610"/>
                </a:lnTo>
                <a:lnTo>
                  <a:pt x="4117" y="1612"/>
                </a:lnTo>
                <a:lnTo>
                  <a:pt x="4117" y="1610"/>
                </a:lnTo>
                <a:lnTo>
                  <a:pt x="4119" y="1610"/>
                </a:lnTo>
                <a:lnTo>
                  <a:pt x="4119" y="1610"/>
                </a:lnTo>
                <a:lnTo>
                  <a:pt x="4117" y="1606"/>
                </a:lnTo>
                <a:lnTo>
                  <a:pt x="4113" y="1598"/>
                </a:lnTo>
                <a:lnTo>
                  <a:pt x="4111" y="1596"/>
                </a:lnTo>
                <a:lnTo>
                  <a:pt x="4111" y="1593"/>
                </a:lnTo>
                <a:lnTo>
                  <a:pt x="4107" y="1591"/>
                </a:lnTo>
                <a:lnTo>
                  <a:pt x="4107" y="1591"/>
                </a:lnTo>
                <a:lnTo>
                  <a:pt x="4107" y="1589"/>
                </a:lnTo>
                <a:lnTo>
                  <a:pt x="4107" y="1585"/>
                </a:lnTo>
                <a:lnTo>
                  <a:pt x="4107" y="1583"/>
                </a:lnTo>
                <a:lnTo>
                  <a:pt x="4107" y="1581"/>
                </a:lnTo>
                <a:lnTo>
                  <a:pt x="4105" y="1579"/>
                </a:lnTo>
                <a:lnTo>
                  <a:pt x="4105" y="1577"/>
                </a:lnTo>
                <a:lnTo>
                  <a:pt x="4107" y="1575"/>
                </a:lnTo>
                <a:lnTo>
                  <a:pt x="4107" y="1568"/>
                </a:lnTo>
                <a:lnTo>
                  <a:pt x="4107" y="1564"/>
                </a:lnTo>
                <a:lnTo>
                  <a:pt x="4107" y="1562"/>
                </a:lnTo>
                <a:lnTo>
                  <a:pt x="4103" y="1556"/>
                </a:lnTo>
                <a:lnTo>
                  <a:pt x="4100" y="1554"/>
                </a:lnTo>
                <a:lnTo>
                  <a:pt x="4100" y="1552"/>
                </a:lnTo>
                <a:lnTo>
                  <a:pt x="4098" y="1552"/>
                </a:lnTo>
                <a:lnTo>
                  <a:pt x="4096" y="1549"/>
                </a:lnTo>
                <a:lnTo>
                  <a:pt x="4092" y="1547"/>
                </a:lnTo>
                <a:lnTo>
                  <a:pt x="4090" y="1543"/>
                </a:lnTo>
                <a:lnTo>
                  <a:pt x="4090" y="1541"/>
                </a:lnTo>
                <a:lnTo>
                  <a:pt x="4086" y="1541"/>
                </a:lnTo>
                <a:lnTo>
                  <a:pt x="4082" y="1539"/>
                </a:lnTo>
                <a:lnTo>
                  <a:pt x="4080" y="1535"/>
                </a:lnTo>
                <a:lnTo>
                  <a:pt x="4077" y="1533"/>
                </a:lnTo>
                <a:lnTo>
                  <a:pt x="4077" y="1533"/>
                </a:lnTo>
                <a:lnTo>
                  <a:pt x="4075" y="1533"/>
                </a:lnTo>
                <a:lnTo>
                  <a:pt x="4073" y="1533"/>
                </a:lnTo>
                <a:lnTo>
                  <a:pt x="4071" y="1533"/>
                </a:lnTo>
                <a:lnTo>
                  <a:pt x="4067" y="1531"/>
                </a:lnTo>
                <a:lnTo>
                  <a:pt x="4067" y="1528"/>
                </a:lnTo>
                <a:lnTo>
                  <a:pt x="4065" y="1528"/>
                </a:lnTo>
                <a:lnTo>
                  <a:pt x="4063" y="1528"/>
                </a:lnTo>
                <a:lnTo>
                  <a:pt x="4063" y="1528"/>
                </a:lnTo>
                <a:lnTo>
                  <a:pt x="4063" y="1526"/>
                </a:lnTo>
                <a:lnTo>
                  <a:pt x="4059" y="1524"/>
                </a:lnTo>
                <a:lnTo>
                  <a:pt x="4059" y="1522"/>
                </a:lnTo>
                <a:lnTo>
                  <a:pt x="4059" y="1520"/>
                </a:lnTo>
                <a:lnTo>
                  <a:pt x="4061" y="1520"/>
                </a:lnTo>
                <a:lnTo>
                  <a:pt x="4061" y="1520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1" y="1522"/>
                </a:lnTo>
                <a:lnTo>
                  <a:pt x="4063" y="1522"/>
                </a:lnTo>
                <a:lnTo>
                  <a:pt x="4063" y="1524"/>
                </a:lnTo>
                <a:lnTo>
                  <a:pt x="4063" y="1526"/>
                </a:lnTo>
                <a:lnTo>
                  <a:pt x="4065" y="1526"/>
                </a:lnTo>
                <a:lnTo>
                  <a:pt x="4063" y="1526"/>
                </a:lnTo>
                <a:lnTo>
                  <a:pt x="4063" y="1524"/>
                </a:lnTo>
                <a:lnTo>
                  <a:pt x="4061" y="1512"/>
                </a:lnTo>
                <a:lnTo>
                  <a:pt x="4061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9" y="1510"/>
                </a:lnTo>
                <a:lnTo>
                  <a:pt x="4056" y="1510"/>
                </a:lnTo>
                <a:lnTo>
                  <a:pt x="4056" y="1508"/>
                </a:lnTo>
                <a:lnTo>
                  <a:pt x="4056" y="1505"/>
                </a:lnTo>
                <a:lnTo>
                  <a:pt x="4054" y="1499"/>
                </a:lnTo>
                <a:lnTo>
                  <a:pt x="4054" y="1499"/>
                </a:lnTo>
                <a:lnTo>
                  <a:pt x="4054" y="1497"/>
                </a:lnTo>
                <a:lnTo>
                  <a:pt x="4052" y="1497"/>
                </a:lnTo>
                <a:lnTo>
                  <a:pt x="4048" y="1499"/>
                </a:lnTo>
                <a:lnTo>
                  <a:pt x="4046" y="1499"/>
                </a:lnTo>
                <a:lnTo>
                  <a:pt x="4046" y="1497"/>
                </a:lnTo>
                <a:lnTo>
                  <a:pt x="4046" y="1497"/>
                </a:lnTo>
                <a:lnTo>
                  <a:pt x="4046" y="1495"/>
                </a:lnTo>
                <a:lnTo>
                  <a:pt x="4044" y="1493"/>
                </a:lnTo>
                <a:lnTo>
                  <a:pt x="4044" y="1491"/>
                </a:lnTo>
                <a:lnTo>
                  <a:pt x="4044" y="1489"/>
                </a:lnTo>
                <a:lnTo>
                  <a:pt x="4044" y="1484"/>
                </a:lnTo>
                <a:lnTo>
                  <a:pt x="4044" y="1482"/>
                </a:lnTo>
                <a:lnTo>
                  <a:pt x="4044" y="1482"/>
                </a:lnTo>
                <a:lnTo>
                  <a:pt x="4046" y="1482"/>
                </a:lnTo>
                <a:lnTo>
                  <a:pt x="4046" y="1478"/>
                </a:lnTo>
                <a:lnTo>
                  <a:pt x="4048" y="1474"/>
                </a:lnTo>
                <a:lnTo>
                  <a:pt x="4050" y="1472"/>
                </a:lnTo>
                <a:lnTo>
                  <a:pt x="4050" y="1470"/>
                </a:lnTo>
                <a:lnTo>
                  <a:pt x="4050" y="1466"/>
                </a:lnTo>
                <a:lnTo>
                  <a:pt x="4052" y="1463"/>
                </a:lnTo>
                <a:lnTo>
                  <a:pt x="4054" y="1461"/>
                </a:lnTo>
                <a:lnTo>
                  <a:pt x="4054" y="1459"/>
                </a:lnTo>
                <a:lnTo>
                  <a:pt x="4054" y="1457"/>
                </a:lnTo>
                <a:lnTo>
                  <a:pt x="4056" y="1455"/>
                </a:lnTo>
                <a:lnTo>
                  <a:pt x="4056" y="1453"/>
                </a:lnTo>
                <a:lnTo>
                  <a:pt x="4056" y="1449"/>
                </a:lnTo>
                <a:lnTo>
                  <a:pt x="4056" y="1447"/>
                </a:lnTo>
                <a:lnTo>
                  <a:pt x="4059" y="1443"/>
                </a:lnTo>
                <a:lnTo>
                  <a:pt x="4056" y="1440"/>
                </a:lnTo>
                <a:lnTo>
                  <a:pt x="4056" y="1440"/>
                </a:lnTo>
                <a:lnTo>
                  <a:pt x="4056" y="1438"/>
                </a:lnTo>
                <a:lnTo>
                  <a:pt x="4059" y="1436"/>
                </a:lnTo>
                <a:lnTo>
                  <a:pt x="4061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5" y="1436"/>
                </a:lnTo>
                <a:lnTo>
                  <a:pt x="4069" y="1436"/>
                </a:lnTo>
                <a:lnTo>
                  <a:pt x="4071" y="1436"/>
                </a:lnTo>
                <a:lnTo>
                  <a:pt x="4071" y="1438"/>
                </a:lnTo>
                <a:lnTo>
                  <a:pt x="4069" y="1438"/>
                </a:lnTo>
                <a:lnTo>
                  <a:pt x="4069" y="1440"/>
                </a:lnTo>
                <a:lnTo>
                  <a:pt x="4069" y="1443"/>
                </a:lnTo>
                <a:lnTo>
                  <a:pt x="4069" y="1447"/>
                </a:lnTo>
                <a:lnTo>
                  <a:pt x="4069" y="1447"/>
                </a:lnTo>
                <a:lnTo>
                  <a:pt x="4069" y="1449"/>
                </a:lnTo>
                <a:lnTo>
                  <a:pt x="4071" y="1449"/>
                </a:lnTo>
                <a:lnTo>
                  <a:pt x="4073" y="1449"/>
                </a:lnTo>
                <a:lnTo>
                  <a:pt x="4077" y="1449"/>
                </a:lnTo>
                <a:lnTo>
                  <a:pt x="4082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4" y="1449"/>
                </a:lnTo>
                <a:lnTo>
                  <a:pt x="4086" y="1451"/>
                </a:lnTo>
                <a:lnTo>
                  <a:pt x="4088" y="1451"/>
                </a:lnTo>
                <a:lnTo>
                  <a:pt x="4088" y="1453"/>
                </a:lnTo>
                <a:lnTo>
                  <a:pt x="4090" y="1453"/>
                </a:lnTo>
                <a:lnTo>
                  <a:pt x="4090" y="1453"/>
                </a:lnTo>
                <a:lnTo>
                  <a:pt x="4090" y="1455"/>
                </a:lnTo>
                <a:lnTo>
                  <a:pt x="4092" y="1455"/>
                </a:lnTo>
                <a:lnTo>
                  <a:pt x="4094" y="1457"/>
                </a:lnTo>
                <a:lnTo>
                  <a:pt x="4094" y="1455"/>
                </a:lnTo>
                <a:lnTo>
                  <a:pt x="4094" y="1455"/>
                </a:lnTo>
                <a:lnTo>
                  <a:pt x="4094" y="1455"/>
                </a:lnTo>
                <a:lnTo>
                  <a:pt x="4096" y="1457"/>
                </a:lnTo>
                <a:lnTo>
                  <a:pt x="4096" y="1459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098" y="1461"/>
                </a:lnTo>
                <a:lnTo>
                  <a:pt x="4100" y="1461"/>
                </a:lnTo>
                <a:lnTo>
                  <a:pt x="4100" y="1463"/>
                </a:lnTo>
                <a:lnTo>
                  <a:pt x="4103" y="1466"/>
                </a:lnTo>
                <a:lnTo>
                  <a:pt x="4100" y="1468"/>
                </a:lnTo>
                <a:lnTo>
                  <a:pt x="4100" y="1470"/>
                </a:lnTo>
                <a:lnTo>
                  <a:pt x="4100" y="1472"/>
                </a:lnTo>
                <a:lnTo>
                  <a:pt x="4103" y="1474"/>
                </a:lnTo>
                <a:lnTo>
                  <a:pt x="4105" y="1474"/>
                </a:lnTo>
                <a:lnTo>
                  <a:pt x="4105" y="1474"/>
                </a:lnTo>
                <a:lnTo>
                  <a:pt x="4107" y="1474"/>
                </a:lnTo>
                <a:lnTo>
                  <a:pt x="4107" y="1472"/>
                </a:lnTo>
                <a:lnTo>
                  <a:pt x="4107" y="1470"/>
                </a:lnTo>
                <a:lnTo>
                  <a:pt x="4109" y="1472"/>
                </a:lnTo>
                <a:lnTo>
                  <a:pt x="4109" y="1472"/>
                </a:lnTo>
                <a:lnTo>
                  <a:pt x="4111" y="1474"/>
                </a:lnTo>
                <a:lnTo>
                  <a:pt x="4109" y="1476"/>
                </a:lnTo>
                <a:lnTo>
                  <a:pt x="4109" y="1476"/>
                </a:lnTo>
                <a:lnTo>
                  <a:pt x="4107" y="1478"/>
                </a:lnTo>
                <a:lnTo>
                  <a:pt x="4107" y="1478"/>
                </a:lnTo>
                <a:lnTo>
                  <a:pt x="4109" y="1478"/>
                </a:lnTo>
                <a:lnTo>
                  <a:pt x="4109" y="1480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3" y="1478"/>
                </a:lnTo>
                <a:lnTo>
                  <a:pt x="4117" y="1480"/>
                </a:lnTo>
                <a:lnTo>
                  <a:pt x="4121" y="1480"/>
                </a:lnTo>
                <a:lnTo>
                  <a:pt x="4121" y="1482"/>
                </a:lnTo>
                <a:lnTo>
                  <a:pt x="4124" y="1482"/>
                </a:lnTo>
                <a:lnTo>
                  <a:pt x="4124" y="1484"/>
                </a:lnTo>
                <a:lnTo>
                  <a:pt x="4124" y="1484"/>
                </a:lnTo>
                <a:lnTo>
                  <a:pt x="4126" y="1484"/>
                </a:lnTo>
                <a:lnTo>
                  <a:pt x="4126" y="1484"/>
                </a:lnTo>
                <a:lnTo>
                  <a:pt x="4128" y="1484"/>
                </a:lnTo>
                <a:lnTo>
                  <a:pt x="4128" y="1487"/>
                </a:lnTo>
                <a:lnTo>
                  <a:pt x="4130" y="1487"/>
                </a:lnTo>
                <a:lnTo>
                  <a:pt x="4130" y="1487"/>
                </a:lnTo>
                <a:lnTo>
                  <a:pt x="4130" y="1489"/>
                </a:lnTo>
                <a:lnTo>
                  <a:pt x="4130" y="1489"/>
                </a:lnTo>
                <a:lnTo>
                  <a:pt x="4128" y="1489"/>
                </a:lnTo>
                <a:lnTo>
                  <a:pt x="4128" y="1491"/>
                </a:lnTo>
                <a:lnTo>
                  <a:pt x="4126" y="1493"/>
                </a:lnTo>
                <a:lnTo>
                  <a:pt x="4126" y="1499"/>
                </a:lnTo>
                <a:lnTo>
                  <a:pt x="4126" y="1505"/>
                </a:lnTo>
                <a:lnTo>
                  <a:pt x="4128" y="1505"/>
                </a:lnTo>
                <a:lnTo>
                  <a:pt x="4126" y="1508"/>
                </a:lnTo>
                <a:lnTo>
                  <a:pt x="4128" y="1508"/>
                </a:lnTo>
                <a:lnTo>
                  <a:pt x="4130" y="1508"/>
                </a:lnTo>
                <a:lnTo>
                  <a:pt x="4132" y="1505"/>
                </a:lnTo>
                <a:lnTo>
                  <a:pt x="4134" y="1505"/>
                </a:lnTo>
                <a:lnTo>
                  <a:pt x="4134" y="1501"/>
                </a:lnTo>
                <a:lnTo>
                  <a:pt x="4136" y="1501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5"/>
                </a:lnTo>
                <a:lnTo>
                  <a:pt x="4147" y="1493"/>
                </a:lnTo>
                <a:lnTo>
                  <a:pt x="4144" y="1493"/>
                </a:lnTo>
                <a:lnTo>
                  <a:pt x="4140" y="1487"/>
                </a:lnTo>
                <a:lnTo>
                  <a:pt x="4142" y="1489"/>
                </a:lnTo>
                <a:lnTo>
                  <a:pt x="4147" y="1493"/>
                </a:lnTo>
                <a:lnTo>
                  <a:pt x="4149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3"/>
                </a:lnTo>
                <a:lnTo>
                  <a:pt x="4151" y="1491"/>
                </a:lnTo>
                <a:lnTo>
                  <a:pt x="4151" y="1491"/>
                </a:lnTo>
                <a:lnTo>
                  <a:pt x="4147" y="1484"/>
                </a:lnTo>
                <a:lnTo>
                  <a:pt x="4144" y="1484"/>
                </a:lnTo>
                <a:lnTo>
                  <a:pt x="4151" y="1489"/>
                </a:lnTo>
                <a:lnTo>
                  <a:pt x="4151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9"/>
                </a:lnTo>
                <a:lnTo>
                  <a:pt x="4153" y="1487"/>
                </a:lnTo>
                <a:lnTo>
                  <a:pt x="4153" y="1487"/>
                </a:lnTo>
                <a:lnTo>
                  <a:pt x="4155" y="1484"/>
                </a:lnTo>
                <a:lnTo>
                  <a:pt x="4155" y="1484"/>
                </a:lnTo>
                <a:lnTo>
                  <a:pt x="4153" y="1484"/>
                </a:lnTo>
                <a:lnTo>
                  <a:pt x="4153" y="1484"/>
                </a:lnTo>
                <a:lnTo>
                  <a:pt x="4151" y="1482"/>
                </a:lnTo>
                <a:lnTo>
                  <a:pt x="4151" y="1482"/>
                </a:lnTo>
                <a:lnTo>
                  <a:pt x="4153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2"/>
                </a:lnTo>
                <a:lnTo>
                  <a:pt x="4155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3" y="1480"/>
                </a:lnTo>
                <a:lnTo>
                  <a:pt x="4155" y="1480"/>
                </a:lnTo>
                <a:lnTo>
                  <a:pt x="4157" y="1482"/>
                </a:lnTo>
                <a:lnTo>
                  <a:pt x="4157" y="1482"/>
                </a:lnTo>
                <a:lnTo>
                  <a:pt x="4157" y="1480"/>
                </a:lnTo>
                <a:lnTo>
                  <a:pt x="4157" y="1478"/>
                </a:lnTo>
                <a:lnTo>
                  <a:pt x="4157" y="1478"/>
                </a:lnTo>
                <a:lnTo>
                  <a:pt x="4157" y="1478"/>
                </a:lnTo>
                <a:lnTo>
                  <a:pt x="4159" y="1478"/>
                </a:lnTo>
                <a:lnTo>
                  <a:pt x="4159" y="1480"/>
                </a:lnTo>
                <a:lnTo>
                  <a:pt x="4161" y="1480"/>
                </a:lnTo>
                <a:lnTo>
                  <a:pt x="4161" y="1480"/>
                </a:lnTo>
                <a:lnTo>
                  <a:pt x="4161" y="1482"/>
                </a:lnTo>
                <a:lnTo>
                  <a:pt x="4163" y="1480"/>
                </a:lnTo>
                <a:lnTo>
                  <a:pt x="4165" y="1480"/>
                </a:lnTo>
                <a:lnTo>
                  <a:pt x="4165" y="1478"/>
                </a:lnTo>
                <a:lnTo>
                  <a:pt x="4170" y="1476"/>
                </a:lnTo>
                <a:lnTo>
                  <a:pt x="4172" y="1476"/>
                </a:lnTo>
                <a:lnTo>
                  <a:pt x="4174" y="1474"/>
                </a:lnTo>
                <a:lnTo>
                  <a:pt x="4174" y="1474"/>
                </a:lnTo>
                <a:lnTo>
                  <a:pt x="4176" y="1474"/>
                </a:lnTo>
                <a:lnTo>
                  <a:pt x="4178" y="1472"/>
                </a:lnTo>
                <a:lnTo>
                  <a:pt x="4180" y="1470"/>
                </a:lnTo>
                <a:lnTo>
                  <a:pt x="4182" y="1470"/>
                </a:lnTo>
                <a:lnTo>
                  <a:pt x="4184" y="1468"/>
                </a:lnTo>
                <a:lnTo>
                  <a:pt x="4186" y="1468"/>
                </a:lnTo>
                <a:lnTo>
                  <a:pt x="4186" y="1466"/>
                </a:lnTo>
                <a:lnTo>
                  <a:pt x="4186" y="1463"/>
                </a:lnTo>
                <a:lnTo>
                  <a:pt x="4189" y="1463"/>
                </a:lnTo>
                <a:lnTo>
                  <a:pt x="4189" y="1463"/>
                </a:lnTo>
                <a:lnTo>
                  <a:pt x="4191" y="1461"/>
                </a:lnTo>
                <a:lnTo>
                  <a:pt x="4191" y="1461"/>
                </a:lnTo>
                <a:lnTo>
                  <a:pt x="4189" y="1461"/>
                </a:lnTo>
                <a:lnTo>
                  <a:pt x="4189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9"/>
                </a:lnTo>
                <a:lnTo>
                  <a:pt x="4191" y="1457"/>
                </a:lnTo>
                <a:lnTo>
                  <a:pt x="4191" y="1457"/>
                </a:lnTo>
                <a:lnTo>
                  <a:pt x="4191" y="1453"/>
                </a:lnTo>
                <a:lnTo>
                  <a:pt x="4191" y="1453"/>
                </a:lnTo>
                <a:lnTo>
                  <a:pt x="4191" y="1449"/>
                </a:lnTo>
                <a:lnTo>
                  <a:pt x="4191" y="1447"/>
                </a:lnTo>
                <a:lnTo>
                  <a:pt x="4193" y="1447"/>
                </a:lnTo>
                <a:lnTo>
                  <a:pt x="4193" y="1449"/>
                </a:lnTo>
                <a:lnTo>
                  <a:pt x="4193" y="1449"/>
                </a:lnTo>
                <a:lnTo>
                  <a:pt x="4193" y="1447"/>
                </a:lnTo>
                <a:lnTo>
                  <a:pt x="4193" y="1445"/>
                </a:lnTo>
                <a:lnTo>
                  <a:pt x="4193" y="1443"/>
                </a:lnTo>
                <a:lnTo>
                  <a:pt x="4191" y="1440"/>
                </a:lnTo>
                <a:lnTo>
                  <a:pt x="4191" y="1440"/>
                </a:lnTo>
                <a:lnTo>
                  <a:pt x="4191" y="1436"/>
                </a:lnTo>
                <a:lnTo>
                  <a:pt x="4191" y="1434"/>
                </a:lnTo>
                <a:lnTo>
                  <a:pt x="4191" y="1432"/>
                </a:lnTo>
                <a:lnTo>
                  <a:pt x="4191" y="1432"/>
                </a:lnTo>
                <a:lnTo>
                  <a:pt x="4191" y="1430"/>
                </a:lnTo>
                <a:lnTo>
                  <a:pt x="4191" y="1428"/>
                </a:lnTo>
                <a:lnTo>
                  <a:pt x="4191" y="1428"/>
                </a:lnTo>
                <a:lnTo>
                  <a:pt x="4191" y="1426"/>
                </a:lnTo>
                <a:lnTo>
                  <a:pt x="4191" y="1426"/>
                </a:lnTo>
                <a:lnTo>
                  <a:pt x="4189" y="1424"/>
                </a:lnTo>
                <a:lnTo>
                  <a:pt x="4189" y="1422"/>
                </a:lnTo>
                <a:lnTo>
                  <a:pt x="4189" y="1417"/>
                </a:lnTo>
                <a:lnTo>
                  <a:pt x="4186" y="1417"/>
                </a:lnTo>
                <a:lnTo>
                  <a:pt x="4186" y="1413"/>
                </a:lnTo>
                <a:lnTo>
                  <a:pt x="4184" y="1411"/>
                </a:lnTo>
                <a:lnTo>
                  <a:pt x="4184" y="1409"/>
                </a:lnTo>
                <a:lnTo>
                  <a:pt x="4182" y="1409"/>
                </a:lnTo>
                <a:lnTo>
                  <a:pt x="4182" y="1407"/>
                </a:lnTo>
                <a:lnTo>
                  <a:pt x="4180" y="1405"/>
                </a:lnTo>
                <a:lnTo>
                  <a:pt x="4178" y="1403"/>
                </a:lnTo>
                <a:lnTo>
                  <a:pt x="4178" y="1401"/>
                </a:lnTo>
                <a:lnTo>
                  <a:pt x="4176" y="1401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6" y="1399"/>
                </a:lnTo>
                <a:lnTo>
                  <a:pt x="4174" y="1396"/>
                </a:lnTo>
                <a:lnTo>
                  <a:pt x="4174" y="1396"/>
                </a:lnTo>
                <a:lnTo>
                  <a:pt x="4172" y="1394"/>
                </a:lnTo>
                <a:lnTo>
                  <a:pt x="4172" y="1394"/>
                </a:lnTo>
                <a:lnTo>
                  <a:pt x="4172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70" y="1394"/>
                </a:lnTo>
                <a:lnTo>
                  <a:pt x="4168" y="1392"/>
                </a:lnTo>
                <a:lnTo>
                  <a:pt x="4165" y="1390"/>
                </a:lnTo>
                <a:lnTo>
                  <a:pt x="4165" y="1390"/>
                </a:lnTo>
                <a:lnTo>
                  <a:pt x="4165" y="1390"/>
                </a:lnTo>
                <a:lnTo>
                  <a:pt x="4163" y="1388"/>
                </a:lnTo>
                <a:lnTo>
                  <a:pt x="4161" y="1386"/>
                </a:lnTo>
                <a:lnTo>
                  <a:pt x="4159" y="1384"/>
                </a:lnTo>
                <a:lnTo>
                  <a:pt x="4157" y="1382"/>
                </a:lnTo>
                <a:lnTo>
                  <a:pt x="4155" y="1380"/>
                </a:lnTo>
                <a:lnTo>
                  <a:pt x="4151" y="1375"/>
                </a:lnTo>
                <a:lnTo>
                  <a:pt x="4149" y="1373"/>
                </a:lnTo>
                <a:lnTo>
                  <a:pt x="4149" y="1373"/>
                </a:lnTo>
                <a:lnTo>
                  <a:pt x="4151" y="1373"/>
                </a:lnTo>
                <a:lnTo>
                  <a:pt x="4151" y="1371"/>
                </a:lnTo>
                <a:lnTo>
                  <a:pt x="4151" y="1371"/>
                </a:lnTo>
                <a:lnTo>
                  <a:pt x="4149" y="1369"/>
                </a:lnTo>
                <a:lnTo>
                  <a:pt x="4147" y="1367"/>
                </a:lnTo>
                <a:lnTo>
                  <a:pt x="4144" y="1367"/>
                </a:lnTo>
                <a:lnTo>
                  <a:pt x="4144" y="1365"/>
                </a:lnTo>
                <a:lnTo>
                  <a:pt x="4142" y="1363"/>
                </a:lnTo>
                <a:lnTo>
                  <a:pt x="4140" y="1361"/>
                </a:lnTo>
                <a:lnTo>
                  <a:pt x="4140" y="1361"/>
                </a:lnTo>
                <a:lnTo>
                  <a:pt x="4140" y="1359"/>
                </a:lnTo>
                <a:lnTo>
                  <a:pt x="4140" y="1359"/>
                </a:lnTo>
                <a:lnTo>
                  <a:pt x="4138" y="1357"/>
                </a:lnTo>
                <a:lnTo>
                  <a:pt x="4138" y="1354"/>
                </a:lnTo>
                <a:lnTo>
                  <a:pt x="4138" y="1352"/>
                </a:lnTo>
                <a:lnTo>
                  <a:pt x="4140" y="1350"/>
                </a:lnTo>
                <a:lnTo>
                  <a:pt x="4140" y="1350"/>
                </a:lnTo>
                <a:lnTo>
                  <a:pt x="4140" y="1348"/>
                </a:lnTo>
                <a:lnTo>
                  <a:pt x="4140" y="1346"/>
                </a:lnTo>
                <a:lnTo>
                  <a:pt x="4142" y="1342"/>
                </a:lnTo>
                <a:lnTo>
                  <a:pt x="4144" y="1340"/>
                </a:lnTo>
                <a:lnTo>
                  <a:pt x="4147" y="1340"/>
                </a:lnTo>
                <a:lnTo>
                  <a:pt x="4149" y="1338"/>
                </a:lnTo>
                <a:lnTo>
                  <a:pt x="4151" y="1336"/>
                </a:lnTo>
                <a:lnTo>
                  <a:pt x="4151" y="1334"/>
                </a:lnTo>
                <a:lnTo>
                  <a:pt x="4151" y="1331"/>
                </a:lnTo>
                <a:lnTo>
                  <a:pt x="4155" y="1329"/>
                </a:lnTo>
                <a:lnTo>
                  <a:pt x="4155" y="1327"/>
                </a:lnTo>
                <a:lnTo>
                  <a:pt x="4153" y="1325"/>
                </a:lnTo>
                <a:lnTo>
                  <a:pt x="4153" y="1325"/>
                </a:lnTo>
                <a:lnTo>
                  <a:pt x="4153" y="1325"/>
                </a:lnTo>
                <a:lnTo>
                  <a:pt x="4155" y="1325"/>
                </a:lnTo>
                <a:lnTo>
                  <a:pt x="4155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7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59" y="1325"/>
                </a:lnTo>
                <a:lnTo>
                  <a:pt x="4163" y="1325"/>
                </a:lnTo>
                <a:lnTo>
                  <a:pt x="4163" y="1323"/>
                </a:lnTo>
                <a:lnTo>
                  <a:pt x="4163" y="1323"/>
                </a:lnTo>
                <a:lnTo>
                  <a:pt x="4163" y="1321"/>
                </a:lnTo>
                <a:lnTo>
                  <a:pt x="4165" y="1321"/>
                </a:lnTo>
                <a:lnTo>
                  <a:pt x="4168" y="1319"/>
                </a:lnTo>
                <a:lnTo>
                  <a:pt x="4168" y="1319"/>
                </a:lnTo>
                <a:lnTo>
                  <a:pt x="4170" y="1319"/>
                </a:lnTo>
                <a:lnTo>
                  <a:pt x="4172" y="1319"/>
                </a:lnTo>
                <a:lnTo>
                  <a:pt x="4172" y="1317"/>
                </a:lnTo>
                <a:lnTo>
                  <a:pt x="4174" y="1317"/>
                </a:lnTo>
                <a:lnTo>
                  <a:pt x="4174" y="1317"/>
                </a:lnTo>
                <a:lnTo>
                  <a:pt x="4176" y="1317"/>
                </a:lnTo>
                <a:lnTo>
                  <a:pt x="4176" y="1317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5"/>
                </a:lnTo>
                <a:lnTo>
                  <a:pt x="4178" y="1317"/>
                </a:lnTo>
                <a:lnTo>
                  <a:pt x="4180" y="1317"/>
                </a:lnTo>
                <a:lnTo>
                  <a:pt x="4180" y="1315"/>
                </a:lnTo>
                <a:lnTo>
                  <a:pt x="4180" y="1315"/>
                </a:lnTo>
                <a:lnTo>
                  <a:pt x="4180" y="1313"/>
                </a:lnTo>
                <a:lnTo>
                  <a:pt x="4180" y="1313"/>
                </a:lnTo>
                <a:lnTo>
                  <a:pt x="4180" y="1313"/>
                </a:lnTo>
                <a:lnTo>
                  <a:pt x="4182" y="1313"/>
                </a:lnTo>
                <a:lnTo>
                  <a:pt x="4180" y="1313"/>
                </a:lnTo>
                <a:lnTo>
                  <a:pt x="4182" y="1315"/>
                </a:lnTo>
                <a:lnTo>
                  <a:pt x="4182" y="1315"/>
                </a:lnTo>
                <a:lnTo>
                  <a:pt x="4182" y="1315"/>
                </a:lnTo>
                <a:lnTo>
                  <a:pt x="4184" y="1317"/>
                </a:lnTo>
                <a:lnTo>
                  <a:pt x="4184" y="1317"/>
                </a:lnTo>
                <a:lnTo>
                  <a:pt x="4186" y="1317"/>
                </a:lnTo>
                <a:lnTo>
                  <a:pt x="4186" y="1317"/>
                </a:lnTo>
                <a:lnTo>
                  <a:pt x="4189" y="1317"/>
                </a:lnTo>
                <a:lnTo>
                  <a:pt x="4189" y="1317"/>
                </a:lnTo>
                <a:lnTo>
                  <a:pt x="4189" y="1319"/>
                </a:lnTo>
                <a:lnTo>
                  <a:pt x="4189" y="1319"/>
                </a:lnTo>
                <a:lnTo>
                  <a:pt x="4189" y="1319"/>
                </a:lnTo>
                <a:lnTo>
                  <a:pt x="4191" y="1319"/>
                </a:lnTo>
                <a:lnTo>
                  <a:pt x="4193" y="1319"/>
                </a:lnTo>
                <a:lnTo>
                  <a:pt x="4193" y="1319"/>
                </a:lnTo>
                <a:lnTo>
                  <a:pt x="4195" y="1317"/>
                </a:lnTo>
                <a:lnTo>
                  <a:pt x="4195" y="1315"/>
                </a:lnTo>
                <a:lnTo>
                  <a:pt x="4195" y="1315"/>
                </a:lnTo>
                <a:lnTo>
                  <a:pt x="4195" y="1315"/>
                </a:lnTo>
                <a:lnTo>
                  <a:pt x="4197" y="1317"/>
                </a:lnTo>
                <a:lnTo>
                  <a:pt x="4197" y="1317"/>
                </a:lnTo>
                <a:lnTo>
                  <a:pt x="4197" y="1317"/>
                </a:lnTo>
                <a:lnTo>
                  <a:pt x="4199" y="1319"/>
                </a:lnTo>
                <a:lnTo>
                  <a:pt x="4201" y="1319"/>
                </a:lnTo>
                <a:lnTo>
                  <a:pt x="4201" y="1319"/>
                </a:lnTo>
                <a:lnTo>
                  <a:pt x="4199" y="1321"/>
                </a:lnTo>
                <a:lnTo>
                  <a:pt x="4197" y="1321"/>
                </a:lnTo>
                <a:lnTo>
                  <a:pt x="4197" y="1323"/>
                </a:lnTo>
                <a:lnTo>
                  <a:pt x="4197" y="1325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7"/>
                </a:lnTo>
                <a:lnTo>
                  <a:pt x="4197" y="1329"/>
                </a:lnTo>
                <a:lnTo>
                  <a:pt x="4199" y="1329"/>
                </a:lnTo>
                <a:lnTo>
                  <a:pt x="4199" y="1331"/>
                </a:lnTo>
                <a:lnTo>
                  <a:pt x="4199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201" y="1334"/>
                </a:lnTo>
                <a:lnTo>
                  <a:pt x="4199" y="1334"/>
                </a:lnTo>
                <a:lnTo>
                  <a:pt x="4199" y="1336"/>
                </a:lnTo>
                <a:lnTo>
                  <a:pt x="4201" y="1336"/>
                </a:lnTo>
                <a:lnTo>
                  <a:pt x="4203" y="1336"/>
                </a:lnTo>
                <a:lnTo>
                  <a:pt x="4205" y="1336"/>
                </a:lnTo>
                <a:lnTo>
                  <a:pt x="4207" y="1336"/>
                </a:lnTo>
                <a:lnTo>
                  <a:pt x="4207" y="1334"/>
                </a:lnTo>
                <a:lnTo>
                  <a:pt x="4209" y="1334"/>
                </a:lnTo>
                <a:lnTo>
                  <a:pt x="4209" y="1334"/>
                </a:lnTo>
                <a:lnTo>
                  <a:pt x="4205" y="1329"/>
                </a:lnTo>
                <a:lnTo>
                  <a:pt x="4205" y="1329"/>
                </a:lnTo>
                <a:lnTo>
                  <a:pt x="4207" y="1329"/>
                </a:lnTo>
                <a:lnTo>
                  <a:pt x="4207" y="1329"/>
                </a:lnTo>
                <a:lnTo>
                  <a:pt x="4207" y="1327"/>
                </a:lnTo>
                <a:lnTo>
                  <a:pt x="4203" y="1327"/>
                </a:lnTo>
                <a:lnTo>
                  <a:pt x="4203" y="1325"/>
                </a:lnTo>
                <a:lnTo>
                  <a:pt x="4203" y="1325"/>
                </a:lnTo>
                <a:lnTo>
                  <a:pt x="4205" y="1323"/>
                </a:lnTo>
                <a:lnTo>
                  <a:pt x="4207" y="1323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7" y="1321"/>
                </a:lnTo>
                <a:lnTo>
                  <a:pt x="4209" y="1323"/>
                </a:lnTo>
                <a:lnTo>
                  <a:pt x="4209" y="1323"/>
                </a:lnTo>
                <a:lnTo>
                  <a:pt x="4212" y="1321"/>
                </a:lnTo>
                <a:lnTo>
                  <a:pt x="4212" y="1319"/>
                </a:lnTo>
                <a:lnTo>
                  <a:pt x="4214" y="1319"/>
                </a:lnTo>
                <a:lnTo>
                  <a:pt x="4216" y="1319"/>
                </a:lnTo>
                <a:lnTo>
                  <a:pt x="4216" y="1317"/>
                </a:lnTo>
                <a:lnTo>
                  <a:pt x="4216" y="1317"/>
                </a:lnTo>
                <a:lnTo>
                  <a:pt x="4218" y="1319"/>
                </a:lnTo>
                <a:lnTo>
                  <a:pt x="4218" y="1319"/>
                </a:lnTo>
                <a:lnTo>
                  <a:pt x="4220" y="1319"/>
                </a:lnTo>
                <a:lnTo>
                  <a:pt x="4220" y="1319"/>
                </a:lnTo>
                <a:lnTo>
                  <a:pt x="4222" y="1317"/>
                </a:lnTo>
                <a:lnTo>
                  <a:pt x="4224" y="1317"/>
                </a:lnTo>
                <a:lnTo>
                  <a:pt x="4226" y="1317"/>
                </a:lnTo>
                <a:lnTo>
                  <a:pt x="4226" y="1315"/>
                </a:lnTo>
                <a:lnTo>
                  <a:pt x="4226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28" y="1315"/>
                </a:lnTo>
                <a:lnTo>
                  <a:pt x="4230" y="1313"/>
                </a:lnTo>
                <a:lnTo>
                  <a:pt x="4230" y="1313"/>
                </a:lnTo>
                <a:lnTo>
                  <a:pt x="4233" y="1313"/>
                </a:lnTo>
                <a:lnTo>
                  <a:pt x="4233" y="1315"/>
                </a:lnTo>
                <a:lnTo>
                  <a:pt x="4235" y="1315"/>
                </a:lnTo>
                <a:lnTo>
                  <a:pt x="4235" y="1315"/>
                </a:lnTo>
                <a:lnTo>
                  <a:pt x="4237" y="1313"/>
                </a:lnTo>
                <a:lnTo>
                  <a:pt x="4237" y="1310"/>
                </a:lnTo>
                <a:lnTo>
                  <a:pt x="4235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0"/>
                </a:lnTo>
                <a:lnTo>
                  <a:pt x="4237" y="1313"/>
                </a:lnTo>
                <a:lnTo>
                  <a:pt x="4237" y="1313"/>
                </a:lnTo>
                <a:lnTo>
                  <a:pt x="4239" y="1315"/>
                </a:lnTo>
                <a:lnTo>
                  <a:pt x="4239" y="1313"/>
                </a:lnTo>
                <a:lnTo>
                  <a:pt x="4239" y="1313"/>
                </a:lnTo>
                <a:lnTo>
                  <a:pt x="4241" y="1313"/>
                </a:lnTo>
                <a:lnTo>
                  <a:pt x="4243" y="1310"/>
                </a:lnTo>
                <a:lnTo>
                  <a:pt x="4243" y="1313"/>
                </a:lnTo>
                <a:lnTo>
                  <a:pt x="4245" y="1313"/>
                </a:lnTo>
                <a:lnTo>
                  <a:pt x="4245" y="1310"/>
                </a:lnTo>
                <a:lnTo>
                  <a:pt x="4245" y="1308"/>
                </a:lnTo>
                <a:lnTo>
                  <a:pt x="4245" y="1306"/>
                </a:lnTo>
                <a:lnTo>
                  <a:pt x="4247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49" y="1308"/>
                </a:lnTo>
                <a:lnTo>
                  <a:pt x="4251" y="1308"/>
                </a:lnTo>
                <a:lnTo>
                  <a:pt x="4251" y="1306"/>
                </a:lnTo>
                <a:lnTo>
                  <a:pt x="4253" y="1306"/>
                </a:lnTo>
                <a:lnTo>
                  <a:pt x="4253" y="1306"/>
                </a:lnTo>
                <a:lnTo>
                  <a:pt x="4253" y="1304"/>
                </a:lnTo>
                <a:lnTo>
                  <a:pt x="4253" y="1304"/>
                </a:lnTo>
                <a:lnTo>
                  <a:pt x="4253" y="1302"/>
                </a:lnTo>
                <a:lnTo>
                  <a:pt x="4251" y="1300"/>
                </a:lnTo>
                <a:lnTo>
                  <a:pt x="4251" y="1300"/>
                </a:lnTo>
                <a:lnTo>
                  <a:pt x="4251" y="1298"/>
                </a:lnTo>
                <a:lnTo>
                  <a:pt x="4249" y="1298"/>
                </a:lnTo>
                <a:lnTo>
                  <a:pt x="4249" y="1298"/>
                </a:lnTo>
                <a:lnTo>
                  <a:pt x="4249" y="1296"/>
                </a:lnTo>
                <a:lnTo>
                  <a:pt x="4251" y="1296"/>
                </a:lnTo>
                <a:lnTo>
                  <a:pt x="4251" y="1296"/>
                </a:lnTo>
                <a:lnTo>
                  <a:pt x="4251" y="1294"/>
                </a:lnTo>
                <a:lnTo>
                  <a:pt x="4251" y="1294"/>
                </a:lnTo>
                <a:lnTo>
                  <a:pt x="4253" y="1294"/>
                </a:lnTo>
                <a:lnTo>
                  <a:pt x="4253" y="1294"/>
                </a:lnTo>
                <a:lnTo>
                  <a:pt x="4253" y="1296"/>
                </a:lnTo>
                <a:lnTo>
                  <a:pt x="4253" y="1296"/>
                </a:lnTo>
                <a:lnTo>
                  <a:pt x="4253" y="1298"/>
                </a:lnTo>
                <a:lnTo>
                  <a:pt x="4253" y="1298"/>
                </a:lnTo>
                <a:lnTo>
                  <a:pt x="4256" y="1300"/>
                </a:lnTo>
                <a:lnTo>
                  <a:pt x="4258" y="1302"/>
                </a:lnTo>
                <a:lnTo>
                  <a:pt x="4258" y="1302"/>
                </a:lnTo>
                <a:lnTo>
                  <a:pt x="4260" y="1302"/>
                </a:lnTo>
                <a:lnTo>
                  <a:pt x="4260" y="1302"/>
                </a:lnTo>
                <a:lnTo>
                  <a:pt x="4258" y="1304"/>
                </a:lnTo>
                <a:lnTo>
                  <a:pt x="4258" y="1304"/>
                </a:lnTo>
                <a:lnTo>
                  <a:pt x="4258" y="1304"/>
                </a:lnTo>
                <a:lnTo>
                  <a:pt x="4260" y="1304"/>
                </a:lnTo>
                <a:lnTo>
                  <a:pt x="4262" y="1304"/>
                </a:lnTo>
                <a:lnTo>
                  <a:pt x="4264" y="1306"/>
                </a:lnTo>
                <a:lnTo>
                  <a:pt x="4264" y="1306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4"/>
                </a:lnTo>
                <a:lnTo>
                  <a:pt x="4264" y="1302"/>
                </a:lnTo>
                <a:lnTo>
                  <a:pt x="4264" y="1302"/>
                </a:lnTo>
                <a:lnTo>
                  <a:pt x="4264" y="1302"/>
                </a:lnTo>
                <a:lnTo>
                  <a:pt x="4266" y="1302"/>
                </a:lnTo>
                <a:lnTo>
                  <a:pt x="4266" y="1302"/>
                </a:lnTo>
                <a:lnTo>
                  <a:pt x="4268" y="1302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300"/>
                </a:lnTo>
                <a:lnTo>
                  <a:pt x="4268" y="1298"/>
                </a:lnTo>
                <a:lnTo>
                  <a:pt x="4270" y="1300"/>
                </a:lnTo>
                <a:lnTo>
                  <a:pt x="4270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2" y="1300"/>
                </a:lnTo>
                <a:lnTo>
                  <a:pt x="4274" y="1300"/>
                </a:lnTo>
                <a:lnTo>
                  <a:pt x="4274" y="1298"/>
                </a:lnTo>
                <a:lnTo>
                  <a:pt x="4277" y="1298"/>
                </a:lnTo>
                <a:lnTo>
                  <a:pt x="4279" y="1298"/>
                </a:lnTo>
                <a:lnTo>
                  <a:pt x="4279" y="1300"/>
                </a:lnTo>
                <a:lnTo>
                  <a:pt x="4281" y="1300"/>
                </a:lnTo>
                <a:lnTo>
                  <a:pt x="4281" y="1298"/>
                </a:lnTo>
                <a:lnTo>
                  <a:pt x="4283" y="1298"/>
                </a:lnTo>
                <a:lnTo>
                  <a:pt x="4283" y="1298"/>
                </a:lnTo>
                <a:lnTo>
                  <a:pt x="4285" y="1298"/>
                </a:lnTo>
                <a:lnTo>
                  <a:pt x="4287" y="1298"/>
                </a:lnTo>
                <a:lnTo>
                  <a:pt x="4289" y="1298"/>
                </a:lnTo>
                <a:lnTo>
                  <a:pt x="4291" y="1298"/>
                </a:lnTo>
                <a:lnTo>
                  <a:pt x="4291" y="1296"/>
                </a:lnTo>
                <a:lnTo>
                  <a:pt x="4291" y="1296"/>
                </a:lnTo>
                <a:lnTo>
                  <a:pt x="4291" y="1296"/>
                </a:lnTo>
                <a:lnTo>
                  <a:pt x="4293" y="1296"/>
                </a:lnTo>
                <a:lnTo>
                  <a:pt x="4295" y="1296"/>
                </a:lnTo>
                <a:lnTo>
                  <a:pt x="4295" y="1296"/>
                </a:lnTo>
                <a:lnTo>
                  <a:pt x="4295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92"/>
                </a:lnTo>
                <a:lnTo>
                  <a:pt x="4297" y="1289"/>
                </a:lnTo>
                <a:lnTo>
                  <a:pt x="4297" y="1289"/>
                </a:lnTo>
                <a:lnTo>
                  <a:pt x="4300" y="1289"/>
                </a:lnTo>
                <a:lnTo>
                  <a:pt x="4300" y="1289"/>
                </a:lnTo>
                <a:lnTo>
                  <a:pt x="4302" y="1287"/>
                </a:lnTo>
                <a:lnTo>
                  <a:pt x="4302" y="1285"/>
                </a:lnTo>
                <a:lnTo>
                  <a:pt x="4304" y="1285"/>
                </a:lnTo>
                <a:lnTo>
                  <a:pt x="4304" y="1287"/>
                </a:lnTo>
                <a:lnTo>
                  <a:pt x="4306" y="1285"/>
                </a:lnTo>
                <a:lnTo>
                  <a:pt x="4306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08" y="1285"/>
                </a:lnTo>
                <a:lnTo>
                  <a:pt x="4310" y="1283"/>
                </a:lnTo>
                <a:lnTo>
                  <a:pt x="4310" y="1283"/>
                </a:lnTo>
                <a:lnTo>
                  <a:pt x="4308" y="1283"/>
                </a:lnTo>
                <a:lnTo>
                  <a:pt x="4310" y="1283"/>
                </a:lnTo>
                <a:lnTo>
                  <a:pt x="4312" y="1283"/>
                </a:lnTo>
                <a:lnTo>
                  <a:pt x="4312" y="1283"/>
                </a:lnTo>
                <a:lnTo>
                  <a:pt x="4312" y="1281"/>
                </a:lnTo>
                <a:lnTo>
                  <a:pt x="4314" y="1279"/>
                </a:lnTo>
                <a:lnTo>
                  <a:pt x="4314" y="1279"/>
                </a:lnTo>
                <a:lnTo>
                  <a:pt x="4316" y="1279"/>
                </a:lnTo>
                <a:lnTo>
                  <a:pt x="4318" y="1277"/>
                </a:lnTo>
                <a:lnTo>
                  <a:pt x="4318" y="1275"/>
                </a:lnTo>
                <a:lnTo>
                  <a:pt x="4318" y="1275"/>
                </a:lnTo>
                <a:lnTo>
                  <a:pt x="4316" y="1275"/>
                </a:lnTo>
                <a:lnTo>
                  <a:pt x="4314" y="1273"/>
                </a:lnTo>
                <a:lnTo>
                  <a:pt x="4314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6" y="1273"/>
                </a:lnTo>
                <a:lnTo>
                  <a:pt x="4318" y="1271"/>
                </a:lnTo>
                <a:lnTo>
                  <a:pt x="4318" y="1271"/>
                </a:lnTo>
                <a:lnTo>
                  <a:pt x="4321" y="1271"/>
                </a:lnTo>
                <a:lnTo>
                  <a:pt x="4321" y="1271"/>
                </a:lnTo>
                <a:lnTo>
                  <a:pt x="4323" y="1271"/>
                </a:lnTo>
                <a:lnTo>
                  <a:pt x="4325" y="1271"/>
                </a:lnTo>
                <a:lnTo>
                  <a:pt x="4327" y="1271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9"/>
                </a:lnTo>
                <a:lnTo>
                  <a:pt x="4327" y="1266"/>
                </a:lnTo>
                <a:lnTo>
                  <a:pt x="4327" y="1266"/>
                </a:lnTo>
                <a:lnTo>
                  <a:pt x="4329" y="1266"/>
                </a:lnTo>
                <a:lnTo>
                  <a:pt x="4331" y="1266"/>
                </a:lnTo>
                <a:lnTo>
                  <a:pt x="4331" y="1264"/>
                </a:lnTo>
                <a:lnTo>
                  <a:pt x="4331" y="1262"/>
                </a:lnTo>
                <a:lnTo>
                  <a:pt x="4331" y="1262"/>
                </a:lnTo>
                <a:lnTo>
                  <a:pt x="4333" y="1262"/>
                </a:lnTo>
                <a:lnTo>
                  <a:pt x="4335" y="1262"/>
                </a:lnTo>
                <a:lnTo>
                  <a:pt x="4335" y="1262"/>
                </a:lnTo>
                <a:lnTo>
                  <a:pt x="4335" y="1260"/>
                </a:lnTo>
                <a:lnTo>
                  <a:pt x="4333" y="1260"/>
                </a:lnTo>
                <a:lnTo>
                  <a:pt x="4333" y="1258"/>
                </a:lnTo>
                <a:lnTo>
                  <a:pt x="4335" y="1258"/>
                </a:lnTo>
                <a:lnTo>
                  <a:pt x="4335" y="1258"/>
                </a:lnTo>
                <a:lnTo>
                  <a:pt x="4337" y="1258"/>
                </a:lnTo>
                <a:lnTo>
                  <a:pt x="4337" y="1258"/>
                </a:lnTo>
                <a:lnTo>
                  <a:pt x="4339" y="1258"/>
                </a:lnTo>
                <a:lnTo>
                  <a:pt x="4339" y="1260"/>
                </a:lnTo>
                <a:lnTo>
                  <a:pt x="4341" y="1258"/>
                </a:lnTo>
                <a:lnTo>
                  <a:pt x="4341" y="1258"/>
                </a:lnTo>
                <a:lnTo>
                  <a:pt x="4339" y="1256"/>
                </a:lnTo>
                <a:lnTo>
                  <a:pt x="4339" y="1254"/>
                </a:lnTo>
                <a:lnTo>
                  <a:pt x="4341" y="1252"/>
                </a:lnTo>
                <a:lnTo>
                  <a:pt x="4341" y="1250"/>
                </a:lnTo>
                <a:lnTo>
                  <a:pt x="4341" y="1250"/>
                </a:lnTo>
                <a:lnTo>
                  <a:pt x="4339" y="1250"/>
                </a:lnTo>
                <a:lnTo>
                  <a:pt x="4337" y="1250"/>
                </a:lnTo>
                <a:lnTo>
                  <a:pt x="4337" y="1250"/>
                </a:lnTo>
                <a:lnTo>
                  <a:pt x="4335" y="1250"/>
                </a:lnTo>
                <a:lnTo>
                  <a:pt x="4333" y="1248"/>
                </a:lnTo>
                <a:lnTo>
                  <a:pt x="4335" y="1248"/>
                </a:lnTo>
                <a:lnTo>
                  <a:pt x="4335" y="1248"/>
                </a:lnTo>
                <a:lnTo>
                  <a:pt x="4337" y="1250"/>
                </a:lnTo>
                <a:lnTo>
                  <a:pt x="4339" y="1250"/>
                </a:lnTo>
                <a:lnTo>
                  <a:pt x="4339" y="1248"/>
                </a:lnTo>
                <a:lnTo>
                  <a:pt x="4341" y="1245"/>
                </a:lnTo>
                <a:lnTo>
                  <a:pt x="4344" y="1245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3"/>
                </a:lnTo>
                <a:lnTo>
                  <a:pt x="4344" y="1241"/>
                </a:lnTo>
                <a:lnTo>
                  <a:pt x="4341" y="1239"/>
                </a:lnTo>
                <a:lnTo>
                  <a:pt x="4341" y="1239"/>
                </a:lnTo>
                <a:lnTo>
                  <a:pt x="4341" y="1239"/>
                </a:lnTo>
                <a:lnTo>
                  <a:pt x="4339" y="1239"/>
                </a:lnTo>
                <a:lnTo>
                  <a:pt x="4339" y="1237"/>
                </a:lnTo>
                <a:lnTo>
                  <a:pt x="4341" y="1237"/>
                </a:lnTo>
                <a:lnTo>
                  <a:pt x="4341" y="1239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7"/>
                </a:lnTo>
                <a:lnTo>
                  <a:pt x="4344" y="1239"/>
                </a:lnTo>
                <a:lnTo>
                  <a:pt x="4344" y="1239"/>
                </a:lnTo>
                <a:lnTo>
                  <a:pt x="4344" y="1239"/>
                </a:lnTo>
                <a:lnTo>
                  <a:pt x="4346" y="1241"/>
                </a:lnTo>
                <a:lnTo>
                  <a:pt x="4348" y="1239"/>
                </a:lnTo>
                <a:lnTo>
                  <a:pt x="4348" y="1239"/>
                </a:lnTo>
                <a:lnTo>
                  <a:pt x="4348" y="1237"/>
                </a:lnTo>
                <a:lnTo>
                  <a:pt x="4348" y="1235"/>
                </a:lnTo>
                <a:lnTo>
                  <a:pt x="4350" y="1233"/>
                </a:lnTo>
                <a:lnTo>
                  <a:pt x="4352" y="1231"/>
                </a:lnTo>
                <a:lnTo>
                  <a:pt x="4352" y="1231"/>
                </a:lnTo>
                <a:lnTo>
                  <a:pt x="4354" y="1229"/>
                </a:lnTo>
                <a:lnTo>
                  <a:pt x="4354" y="1229"/>
                </a:lnTo>
                <a:lnTo>
                  <a:pt x="4356" y="1227"/>
                </a:lnTo>
                <a:lnTo>
                  <a:pt x="4354" y="1224"/>
                </a:lnTo>
                <a:lnTo>
                  <a:pt x="4356" y="1224"/>
                </a:lnTo>
                <a:lnTo>
                  <a:pt x="4356" y="1222"/>
                </a:lnTo>
                <a:lnTo>
                  <a:pt x="4356" y="1222"/>
                </a:lnTo>
                <a:lnTo>
                  <a:pt x="4358" y="1220"/>
                </a:lnTo>
                <a:lnTo>
                  <a:pt x="4358" y="1220"/>
                </a:lnTo>
                <a:lnTo>
                  <a:pt x="4358" y="1218"/>
                </a:lnTo>
                <a:lnTo>
                  <a:pt x="4356" y="1218"/>
                </a:lnTo>
                <a:lnTo>
                  <a:pt x="4358" y="1218"/>
                </a:lnTo>
                <a:lnTo>
                  <a:pt x="4358" y="1218"/>
                </a:lnTo>
                <a:lnTo>
                  <a:pt x="4360" y="1218"/>
                </a:lnTo>
                <a:lnTo>
                  <a:pt x="4360" y="1216"/>
                </a:lnTo>
                <a:lnTo>
                  <a:pt x="4362" y="1214"/>
                </a:lnTo>
                <a:lnTo>
                  <a:pt x="4362" y="1214"/>
                </a:lnTo>
                <a:lnTo>
                  <a:pt x="4365" y="1214"/>
                </a:lnTo>
                <a:lnTo>
                  <a:pt x="4365" y="1216"/>
                </a:lnTo>
                <a:lnTo>
                  <a:pt x="4367" y="1214"/>
                </a:lnTo>
                <a:lnTo>
                  <a:pt x="4369" y="1214"/>
                </a:lnTo>
                <a:lnTo>
                  <a:pt x="4369" y="1214"/>
                </a:lnTo>
                <a:lnTo>
                  <a:pt x="4369" y="1212"/>
                </a:lnTo>
                <a:lnTo>
                  <a:pt x="4369" y="1210"/>
                </a:lnTo>
                <a:lnTo>
                  <a:pt x="4367" y="1208"/>
                </a:lnTo>
                <a:lnTo>
                  <a:pt x="4369" y="1208"/>
                </a:lnTo>
                <a:lnTo>
                  <a:pt x="4369" y="1208"/>
                </a:lnTo>
                <a:lnTo>
                  <a:pt x="4371" y="1206"/>
                </a:lnTo>
                <a:lnTo>
                  <a:pt x="4371" y="1206"/>
                </a:lnTo>
                <a:lnTo>
                  <a:pt x="4369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71" y="1204"/>
                </a:lnTo>
                <a:lnTo>
                  <a:pt x="4369" y="1201"/>
                </a:lnTo>
                <a:lnTo>
                  <a:pt x="4367" y="1201"/>
                </a:lnTo>
                <a:lnTo>
                  <a:pt x="4369" y="1199"/>
                </a:lnTo>
                <a:lnTo>
                  <a:pt x="4369" y="1199"/>
                </a:lnTo>
                <a:lnTo>
                  <a:pt x="4371" y="1199"/>
                </a:lnTo>
                <a:lnTo>
                  <a:pt x="4371" y="1199"/>
                </a:lnTo>
                <a:lnTo>
                  <a:pt x="4373" y="1199"/>
                </a:lnTo>
                <a:lnTo>
                  <a:pt x="4373" y="1201"/>
                </a:lnTo>
                <a:lnTo>
                  <a:pt x="4373" y="1201"/>
                </a:lnTo>
                <a:lnTo>
                  <a:pt x="4375" y="1195"/>
                </a:lnTo>
                <a:lnTo>
                  <a:pt x="4375" y="1193"/>
                </a:lnTo>
                <a:lnTo>
                  <a:pt x="4373" y="1193"/>
                </a:lnTo>
                <a:lnTo>
                  <a:pt x="4373" y="1193"/>
                </a:lnTo>
                <a:lnTo>
                  <a:pt x="4371" y="1195"/>
                </a:lnTo>
                <a:lnTo>
                  <a:pt x="4369" y="1195"/>
                </a:lnTo>
                <a:lnTo>
                  <a:pt x="4369" y="1195"/>
                </a:lnTo>
                <a:lnTo>
                  <a:pt x="4371" y="1193"/>
                </a:lnTo>
                <a:lnTo>
                  <a:pt x="4373" y="1191"/>
                </a:lnTo>
                <a:lnTo>
                  <a:pt x="4377" y="1189"/>
                </a:lnTo>
                <a:lnTo>
                  <a:pt x="4375" y="1189"/>
                </a:lnTo>
                <a:lnTo>
                  <a:pt x="4375" y="1189"/>
                </a:lnTo>
                <a:lnTo>
                  <a:pt x="4373" y="1189"/>
                </a:lnTo>
                <a:lnTo>
                  <a:pt x="4371" y="1187"/>
                </a:lnTo>
                <a:lnTo>
                  <a:pt x="4367" y="1185"/>
                </a:lnTo>
                <a:lnTo>
                  <a:pt x="4367" y="1183"/>
                </a:lnTo>
                <a:lnTo>
                  <a:pt x="4365" y="1183"/>
                </a:lnTo>
                <a:lnTo>
                  <a:pt x="4362" y="1183"/>
                </a:lnTo>
                <a:lnTo>
                  <a:pt x="4358" y="1185"/>
                </a:lnTo>
                <a:lnTo>
                  <a:pt x="4356" y="1185"/>
                </a:lnTo>
                <a:lnTo>
                  <a:pt x="4354" y="1183"/>
                </a:lnTo>
                <a:lnTo>
                  <a:pt x="4352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0" y="1183"/>
                </a:lnTo>
                <a:lnTo>
                  <a:pt x="4352" y="1180"/>
                </a:lnTo>
                <a:lnTo>
                  <a:pt x="4356" y="1180"/>
                </a:lnTo>
                <a:lnTo>
                  <a:pt x="4358" y="1183"/>
                </a:lnTo>
                <a:lnTo>
                  <a:pt x="4358" y="1180"/>
                </a:lnTo>
                <a:lnTo>
                  <a:pt x="4360" y="1180"/>
                </a:lnTo>
                <a:lnTo>
                  <a:pt x="4360" y="1178"/>
                </a:lnTo>
                <a:lnTo>
                  <a:pt x="4365" y="1176"/>
                </a:lnTo>
                <a:lnTo>
                  <a:pt x="4367" y="1174"/>
                </a:lnTo>
                <a:lnTo>
                  <a:pt x="4369" y="1174"/>
                </a:lnTo>
                <a:lnTo>
                  <a:pt x="4371" y="1174"/>
                </a:lnTo>
                <a:lnTo>
                  <a:pt x="4371" y="1174"/>
                </a:lnTo>
                <a:lnTo>
                  <a:pt x="4373" y="1172"/>
                </a:lnTo>
                <a:lnTo>
                  <a:pt x="4373" y="1170"/>
                </a:lnTo>
                <a:lnTo>
                  <a:pt x="4373" y="1170"/>
                </a:lnTo>
                <a:lnTo>
                  <a:pt x="4371" y="1166"/>
                </a:lnTo>
                <a:lnTo>
                  <a:pt x="4367" y="1164"/>
                </a:lnTo>
                <a:lnTo>
                  <a:pt x="4365" y="1162"/>
                </a:lnTo>
                <a:lnTo>
                  <a:pt x="4362" y="1160"/>
                </a:lnTo>
                <a:lnTo>
                  <a:pt x="4360" y="1160"/>
                </a:lnTo>
                <a:lnTo>
                  <a:pt x="4358" y="1160"/>
                </a:lnTo>
                <a:lnTo>
                  <a:pt x="4356" y="1157"/>
                </a:lnTo>
                <a:lnTo>
                  <a:pt x="4356" y="1155"/>
                </a:lnTo>
                <a:lnTo>
                  <a:pt x="4354" y="1155"/>
                </a:lnTo>
                <a:lnTo>
                  <a:pt x="4352" y="1157"/>
                </a:lnTo>
                <a:lnTo>
                  <a:pt x="4350" y="1157"/>
                </a:lnTo>
                <a:lnTo>
                  <a:pt x="4346" y="1157"/>
                </a:lnTo>
                <a:lnTo>
                  <a:pt x="4348" y="1155"/>
                </a:lnTo>
                <a:lnTo>
                  <a:pt x="4348" y="1155"/>
                </a:lnTo>
                <a:lnTo>
                  <a:pt x="4350" y="1155"/>
                </a:lnTo>
                <a:lnTo>
                  <a:pt x="4354" y="1153"/>
                </a:lnTo>
                <a:lnTo>
                  <a:pt x="4356" y="1155"/>
                </a:lnTo>
                <a:lnTo>
                  <a:pt x="4358" y="1155"/>
                </a:lnTo>
                <a:lnTo>
                  <a:pt x="4360" y="1157"/>
                </a:lnTo>
                <a:lnTo>
                  <a:pt x="4362" y="1157"/>
                </a:lnTo>
                <a:lnTo>
                  <a:pt x="4365" y="1157"/>
                </a:lnTo>
                <a:lnTo>
                  <a:pt x="4367" y="1157"/>
                </a:lnTo>
                <a:lnTo>
                  <a:pt x="4371" y="1160"/>
                </a:lnTo>
                <a:lnTo>
                  <a:pt x="4371" y="1160"/>
                </a:lnTo>
                <a:lnTo>
                  <a:pt x="4373" y="1160"/>
                </a:lnTo>
                <a:lnTo>
                  <a:pt x="4373" y="1160"/>
                </a:lnTo>
                <a:lnTo>
                  <a:pt x="4373" y="1157"/>
                </a:lnTo>
                <a:lnTo>
                  <a:pt x="4371" y="1155"/>
                </a:lnTo>
                <a:lnTo>
                  <a:pt x="4371" y="1155"/>
                </a:lnTo>
                <a:lnTo>
                  <a:pt x="4369" y="1153"/>
                </a:lnTo>
                <a:lnTo>
                  <a:pt x="4367" y="1153"/>
                </a:lnTo>
                <a:lnTo>
                  <a:pt x="4367" y="1153"/>
                </a:lnTo>
                <a:lnTo>
                  <a:pt x="4367" y="1149"/>
                </a:lnTo>
                <a:lnTo>
                  <a:pt x="4367" y="1149"/>
                </a:lnTo>
                <a:lnTo>
                  <a:pt x="4365" y="1149"/>
                </a:lnTo>
                <a:lnTo>
                  <a:pt x="4360" y="1147"/>
                </a:lnTo>
                <a:lnTo>
                  <a:pt x="4358" y="1145"/>
                </a:lnTo>
                <a:lnTo>
                  <a:pt x="4358" y="1143"/>
                </a:lnTo>
                <a:lnTo>
                  <a:pt x="4358" y="1143"/>
                </a:lnTo>
                <a:lnTo>
                  <a:pt x="4358" y="1139"/>
                </a:lnTo>
                <a:lnTo>
                  <a:pt x="4356" y="1136"/>
                </a:lnTo>
                <a:lnTo>
                  <a:pt x="4356" y="1132"/>
                </a:lnTo>
                <a:lnTo>
                  <a:pt x="4354" y="1130"/>
                </a:lnTo>
                <a:lnTo>
                  <a:pt x="4354" y="1128"/>
                </a:lnTo>
                <a:lnTo>
                  <a:pt x="4352" y="1126"/>
                </a:lnTo>
                <a:lnTo>
                  <a:pt x="4350" y="1122"/>
                </a:lnTo>
                <a:lnTo>
                  <a:pt x="4350" y="1120"/>
                </a:lnTo>
                <a:lnTo>
                  <a:pt x="4350" y="1118"/>
                </a:lnTo>
                <a:lnTo>
                  <a:pt x="4346" y="1115"/>
                </a:lnTo>
                <a:lnTo>
                  <a:pt x="4344" y="1115"/>
                </a:lnTo>
                <a:lnTo>
                  <a:pt x="4339" y="1113"/>
                </a:lnTo>
                <a:lnTo>
                  <a:pt x="4337" y="1111"/>
                </a:lnTo>
                <a:lnTo>
                  <a:pt x="4337" y="1111"/>
                </a:lnTo>
                <a:lnTo>
                  <a:pt x="4335" y="1111"/>
                </a:lnTo>
                <a:lnTo>
                  <a:pt x="4333" y="1109"/>
                </a:lnTo>
                <a:lnTo>
                  <a:pt x="4335" y="1107"/>
                </a:lnTo>
                <a:lnTo>
                  <a:pt x="4337" y="1105"/>
                </a:lnTo>
                <a:lnTo>
                  <a:pt x="4337" y="1103"/>
                </a:lnTo>
                <a:lnTo>
                  <a:pt x="4339" y="1101"/>
                </a:lnTo>
                <a:lnTo>
                  <a:pt x="4341" y="1101"/>
                </a:lnTo>
                <a:lnTo>
                  <a:pt x="4341" y="1099"/>
                </a:lnTo>
                <a:lnTo>
                  <a:pt x="4344" y="1097"/>
                </a:lnTo>
                <a:lnTo>
                  <a:pt x="4344" y="1097"/>
                </a:lnTo>
                <a:lnTo>
                  <a:pt x="4346" y="1097"/>
                </a:lnTo>
                <a:lnTo>
                  <a:pt x="4346" y="1095"/>
                </a:lnTo>
                <a:lnTo>
                  <a:pt x="4346" y="1095"/>
                </a:lnTo>
                <a:lnTo>
                  <a:pt x="4348" y="1092"/>
                </a:lnTo>
                <a:lnTo>
                  <a:pt x="4350" y="1092"/>
                </a:lnTo>
                <a:lnTo>
                  <a:pt x="4350" y="1092"/>
                </a:lnTo>
                <a:lnTo>
                  <a:pt x="4350" y="1090"/>
                </a:lnTo>
                <a:lnTo>
                  <a:pt x="4348" y="1090"/>
                </a:lnTo>
                <a:lnTo>
                  <a:pt x="4348" y="1088"/>
                </a:lnTo>
                <a:lnTo>
                  <a:pt x="4348" y="1088"/>
                </a:lnTo>
                <a:lnTo>
                  <a:pt x="4350" y="1088"/>
                </a:lnTo>
                <a:lnTo>
                  <a:pt x="4350" y="1088"/>
                </a:lnTo>
                <a:lnTo>
                  <a:pt x="4352" y="1088"/>
                </a:lnTo>
                <a:lnTo>
                  <a:pt x="4352" y="1088"/>
                </a:lnTo>
                <a:lnTo>
                  <a:pt x="4352" y="1090"/>
                </a:lnTo>
                <a:lnTo>
                  <a:pt x="4352" y="1090"/>
                </a:lnTo>
                <a:lnTo>
                  <a:pt x="4352" y="1090"/>
                </a:lnTo>
                <a:lnTo>
                  <a:pt x="4354" y="1090"/>
                </a:lnTo>
                <a:lnTo>
                  <a:pt x="4356" y="1088"/>
                </a:lnTo>
                <a:lnTo>
                  <a:pt x="4356" y="1088"/>
                </a:lnTo>
                <a:lnTo>
                  <a:pt x="4356" y="1086"/>
                </a:lnTo>
                <a:lnTo>
                  <a:pt x="4356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4"/>
                </a:lnTo>
                <a:lnTo>
                  <a:pt x="4358" y="1082"/>
                </a:lnTo>
                <a:lnTo>
                  <a:pt x="4358" y="1082"/>
                </a:lnTo>
                <a:lnTo>
                  <a:pt x="4358" y="1080"/>
                </a:lnTo>
                <a:lnTo>
                  <a:pt x="4358" y="1080"/>
                </a:lnTo>
                <a:lnTo>
                  <a:pt x="4360" y="1082"/>
                </a:lnTo>
                <a:lnTo>
                  <a:pt x="4362" y="1082"/>
                </a:lnTo>
                <a:lnTo>
                  <a:pt x="4362" y="1080"/>
                </a:lnTo>
                <a:lnTo>
                  <a:pt x="4367" y="1080"/>
                </a:lnTo>
                <a:lnTo>
                  <a:pt x="4371" y="1078"/>
                </a:lnTo>
                <a:lnTo>
                  <a:pt x="4375" y="1076"/>
                </a:lnTo>
                <a:lnTo>
                  <a:pt x="4375" y="1076"/>
                </a:lnTo>
                <a:lnTo>
                  <a:pt x="4377" y="1076"/>
                </a:lnTo>
                <a:lnTo>
                  <a:pt x="4377" y="1076"/>
                </a:lnTo>
                <a:lnTo>
                  <a:pt x="4379" y="1076"/>
                </a:lnTo>
                <a:lnTo>
                  <a:pt x="4379" y="1078"/>
                </a:lnTo>
                <a:lnTo>
                  <a:pt x="4379" y="1078"/>
                </a:lnTo>
                <a:lnTo>
                  <a:pt x="4379" y="1078"/>
                </a:lnTo>
                <a:lnTo>
                  <a:pt x="4381" y="1076"/>
                </a:lnTo>
                <a:lnTo>
                  <a:pt x="4383" y="1076"/>
                </a:lnTo>
                <a:lnTo>
                  <a:pt x="4383" y="1076"/>
                </a:lnTo>
                <a:lnTo>
                  <a:pt x="4381" y="1074"/>
                </a:lnTo>
                <a:lnTo>
                  <a:pt x="4381" y="1074"/>
                </a:lnTo>
                <a:lnTo>
                  <a:pt x="4383" y="1071"/>
                </a:lnTo>
                <a:lnTo>
                  <a:pt x="4383" y="1071"/>
                </a:lnTo>
                <a:lnTo>
                  <a:pt x="4383" y="1069"/>
                </a:lnTo>
                <a:lnTo>
                  <a:pt x="4385" y="1067"/>
                </a:lnTo>
                <a:lnTo>
                  <a:pt x="4383" y="1067"/>
                </a:lnTo>
                <a:lnTo>
                  <a:pt x="4381" y="1067"/>
                </a:lnTo>
                <a:lnTo>
                  <a:pt x="4379" y="1067"/>
                </a:lnTo>
                <a:lnTo>
                  <a:pt x="4377" y="1067"/>
                </a:lnTo>
                <a:lnTo>
                  <a:pt x="4377" y="1065"/>
                </a:lnTo>
                <a:lnTo>
                  <a:pt x="4375" y="1065"/>
                </a:lnTo>
                <a:lnTo>
                  <a:pt x="4375" y="1067"/>
                </a:lnTo>
                <a:lnTo>
                  <a:pt x="4375" y="1067"/>
                </a:lnTo>
                <a:lnTo>
                  <a:pt x="4373" y="1067"/>
                </a:lnTo>
                <a:lnTo>
                  <a:pt x="4371" y="1067"/>
                </a:lnTo>
                <a:lnTo>
                  <a:pt x="4369" y="1065"/>
                </a:lnTo>
                <a:lnTo>
                  <a:pt x="4367" y="1065"/>
                </a:lnTo>
                <a:lnTo>
                  <a:pt x="4365" y="1065"/>
                </a:lnTo>
                <a:lnTo>
                  <a:pt x="4360" y="1063"/>
                </a:lnTo>
                <a:lnTo>
                  <a:pt x="4356" y="1061"/>
                </a:lnTo>
                <a:lnTo>
                  <a:pt x="4352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3"/>
                </a:lnTo>
                <a:lnTo>
                  <a:pt x="4350" y="1065"/>
                </a:lnTo>
                <a:lnTo>
                  <a:pt x="4348" y="1067"/>
                </a:lnTo>
                <a:lnTo>
                  <a:pt x="4344" y="1069"/>
                </a:lnTo>
                <a:lnTo>
                  <a:pt x="4344" y="1069"/>
                </a:lnTo>
                <a:lnTo>
                  <a:pt x="4344" y="1071"/>
                </a:lnTo>
                <a:lnTo>
                  <a:pt x="4344" y="1071"/>
                </a:lnTo>
                <a:lnTo>
                  <a:pt x="4337" y="1074"/>
                </a:lnTo>
                <a:lnTo>
                  <a:pt x="4335" y="1071"/>
                </a:lnTo>
                <a:lnTo>
                  <a:pt x="4333" y="1071"/>
                </a:lnTo>
                <a:lnTo>
                  <a:pt x="4331" y="1069"/>
                </a:lnTo>
                <a:lnTo>
                  <a:pt x="4331" y="1069"/>
                </a:lnTo>
                <a:lnTo>
                  <a:pt x="4331" y="1067"/>
                </a:lnTo>
                <a:lnTo>
                  <a:pt x="4331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3"/>
                </a:lnTo>
                <a:lnTo>
                  <a:pt x="4333" y="1061"/>
                </a:lnTo>
                <a:lnTo>
                  <a:pt x="4333" y="1061"/>
                </a:lnTo>
                <a:lnTo>
                  <a:pt x="4333" y="1059"/>
                </a:lnTo>
                <a:lnTo>
                  <a:pt x="4331" y="1057"/>
                </a:lnTo>
                <a:lnTo>
                  <a:pt x="4329" y="1057"/>
                </a:lnTo>
                <a:lnTo>
                  <a:pt x="4327" y="1057"/>
                </a:lnTo>
                <a:lnTo>
                  <a:pt x="4325" y="1057"/>
                </a:lnTo>
                <a:lnTo>
                  <a:pt x="4318" y="1055"/>
                </a:lnTo>
                <a:lnTo>
                  <a:pt x="4314" y="1053"/>
                </a:lnTo>
                <a:lnTo>
                  <a:pt x="4312" y="1050"/>
                </a:lnTo>
                <a:lnTo>
                  <a:pt x="4310" y="1048"/>
                </a:lnTo>
                <a:lnTo>
                  <a:pt x="4310" y="1046"/>
                </a:lnTo>
                <a:lnTo>
                  <a:pt x="4312" y="1044"/>
                </a:lnTo>
                <a:lnTo>
                  <a:pt x="4314" y="1040"/>
                </a:lnTo>
                <a:lnTo>
                  <a:pt x="4314" y="1038"/>
                </a:lnTo>
                <a:lnTo>
                  <a:pt x="4318" y="1038"/>
                </a:lnTo>
                <a:lnTo>
                  <a:pt x="4318" y="1038"/>
                </a:lnTo>
                <a:lnTo>
                  <a:pt x="4321" y="1040"/>
                </a:lnTo>
                <a:lnTo>
                  <a:pt x="4325" y="1040"/>
                </a:lnTo>
                <a:lnTo>
                  <a:pt x="4327" y="1038"/>
                </a:lnTo>
                <a:lnTo>
                  <a:pt x="4329" y="1038"/>
                </a:lnTo>
                <a:lnTo>
                  <a:pt x="4329" y="1038"/>
                </a:lnTo>
                <a:lnTo>
                  <a:pt x="4331" y="1038"/>
                </a:lnTo>
                <a:lnTo>
                  <a:pt x="4331" y="1038"/>
                </a:lnTo>
                <a:lnTo>
                  <a:pt x="4333" y="1038"/>
                </a:lnTo>
                <a:lnTo>
                  <a:pt x="4335" y="1034"/>
                </a:lnTo>
                <a:lnTo>
                  <a:pt x="4335" y="1032"/>
                </a:lnTo>
                <a:lnTo>
                  <a:pt x="4337" y="1030"/>
                </a:lnTo>
                <a:lnTo>
                  <a:pt x="4337" y="1030"/>
                </a:lnTo>
                <a:lnTo>
                  <a:pt x="4339" y="1025"/>
                </a:lnTo>
                <a:lnTo>
                  <a:pt x="4344" y="1025"/>
                </a:lnTo>
                <a:lnTo>
                  <a:pt x="4352" y="1021"/>
                </a:lnTo>
                <a:lnTo>
                  <a:pt x="4354" y="1021"/>
                </a:lnTo>
                <a:lnTo>
                  <a:pt x="4358" y="1015"/>
                </a:lnTo>
                <a:lnTo>
                  <a:pt x="4358" y="1013"/>
                </a:lnTo>
                <a:lnTo>
                  <a:pt x="4360" y="1013"/>
                </a:lnTo>
                <a:lnTo>
                  <a:pt x="4360" y="1013"/>
                </a:lnTo>
                <a:lnTo>
                  <a:pt x="4362" y="1011"/>
                </a:lnTo>
                <a:lnTo>
                  <a:pt x="4362" y="1009"/>
                </a:lnTo>
                <a:lnTo>
                  <a:pt x="4369" y="1011"/>
                </a:lnTo>
                <a:lnTo>
                  <a:pt x="4369" y="1011"/>
                </a:lnTo>
                <a:lnTo>
                  <a:pt x="4371" y="1011"/>
                </a:lnTo>
                <a:lnTo>
                  <a:pt x="4371" y="1011"/>
                </a:lnTo>
                <a:lnTo>
                  <a:pt x="4373" y="1009"/>
                </a:lnTo>
                <a:lnTo>
                  <a:pt x="4373" y="1009"/>
                </a:lnTo>
                <a:lnTo>
                  <a:pt x="4373" y="1011"/>
                </a:lnTo>
                <a:lnTo>
                  <a:pt x="4377" y="1013"/>
                </a:lnTo>
                <a:lnTo>
                  <a:pt x="4377" y="1015"/>
                </a:lnTo>
                <a:lnTo>
                  <a:pt x="4379" y="1015"/>
                </a:lnTo>
                <a:lnTo>
                  <a:pt x="4379" y="1017"/>
                </a:lnTo>
                <a:lnTo>
                  <a:pt x="4377" y="1017"/>
                </a:lnTo>
                <a:lnTo>
                  <a:pt x="4377" y="1019"/>
                </a:lnTo>
                <a:lnTo>
                  <a:pt x="4375" y="1023"/>
                </a:lnTo>
                <a:lnTo>
                  <a:pt x="4373" y="1023"/>
                </a:lnTo>
                <a:lnTo>
                  <a:pt x="4373" y="1025"/>
                </a:lnTo>
                <a:lnTo>
                  <a:pt x="4369" y="1027"/>
                </a:lnTo>
                <a:lnTo>
                  <a:pt x="4367" y="1030"/>
                </a:lnTo>
                <a:lnTo>
                  <a:pt x="4369" y="1030"/>
                </a:lnTo>
                <a:lnTo>
                  <a:pt x="4369" y="1032"/>
                </a:lnTo>
                <a:lnTo>
                  <a:pt x="4367" y="1032"/>
                </a:lnTo>
                <a:lnTo>
                  <a:pt x="4367" y="1032"/>
                </a:lnTo>
                <a:lnTo>
                  <a:pt x="4365" y="1032"/>
                </a:lnTo>
                <a:lnTo>
                  <a:pt x="4365" y="1034"/>
                </a:lnTo>
                <a:lnTo>
                  <a:pt x="4365" y="1034"/>
                </a:lnTo>
                <a:lnTo>
                  <a:pt x="4365" y="1036"/>
                </a:lnTo>
                <a:lnTo>
                  <a:pt x="4367" y="1036"/>
                </a:lnTo>
                <a:lnTo>
                  <a:pt x="4369" y="1036"/>
                </a:lnTo>
                <a:lnTo>
                  <a:pt x="4373" y="1034"/>
                </a:lnTo>
                <a:lnTo>
                  <a:pt x="4373" y="1036"/>
                </a:lnTo>
                <a:lnTo>
                  <a:pt x="4371" y="1036"/>
                </a:lnTo>
                <a:lnTo>
                  <a:pt x="4371" y="1038"/>
                </a:lnTo>
                <a:lnTo>
                  <a:pt x="4369" y="1038"/>
                </a:lnTo>
                <a:lnTo>
                  <a:pt x="4371" y="1040"/>
                </a:lnTo>
                <a:lnTo>
                  <a:pt x="4365" y="1042"/>
                </a:lnTo>
                <a:lnTo>
                  <a:pt x="4362" y="1042"/>
                </a:lnTo>
                <a:lnTo>
                  <a:pt x="4362" y="1042"/>
                </a:lnTo>
                <a:lnTo>
                  <a:pt x="4362" y="1044"/>
                </a:lnTo>
                <a:lnTo>
                  <a:pt x="4362" y="1046"/>
                </a:lnTo>
                <a:lnTo>
                  <a:pt x="4365" y="1046"/>
                </a:lnTo>
                <a:lnTo>
                  <a:pt x="4365" y="1046"/>
                </a:lnTo>
                <a:lnTo>
                  <a:pt x="4365" y="1044"/>
                </a:lnTo>
                <a:lnTo>
                  <a:pt x="4369" y="1044"/>
                </a:lnTo>
                <a:lnTo>
                  <a:pt x="4371" y="1044"/>
                </a:lnTo>
                <a:lnTo>
                  <a:pt x="4371" y="1044"/>
                </a:lnTo>
                <a:lnTo>
                  <a:pt x="4371" y="1042"/>
                </a:lnTo>
                <a:lnTo>
                  <a:pt x="4371" y="1042"/>
                </a:lnTo>
                <a:lnTo>
                  <a:pt x="4371" y="1042"/>
                </a:lnTo>
                <a:lnTo>
                  <a:pt x="4373" y="1042"/>
                </a:lnTo>
                <a:lnTo>
                  <a:pt x="4373" y="1042"/>
                </a:lnTo>
                <a:lnTo>
                  <a:pt x="4375" y="1040"/>
                </a:lnTo>
                <a:lnTo>
                  <a:pt x="4375" y="1040"/>
                </a:lnTo>
                <a:lnTo>
                  <a:pt x="4375" y="1040"/>
                </a:lnTo>
                <a:lnTo>
                  <a:pt x="4377" y="1038"/>
                </a:lnTo>
                <a:lnTo>
                  <a:pt x="4379" y="1038"/>
                </a:lnTo>
                <a:lnTo>
                  <a:pt x="4379" y="1036"/>
                </a:lnTo>
                <a:lnTo>
                  <a:pt x="4388" y="1032"/>
                </a:lnTo>
                <a:lnTo>
                  <a:pt x="4390" y="1032"/>
                </a:lnTo>
                <a:lnTo>
                  <a:pt x="4390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4" y="1030"/>
                </a:lnTo>
                <a:lnTo>
                  <a:pt x="4396" y="1030"/>
                </a:lnTo>
                <a:lnTo>
                  <a:pt x="4398" y="1027"/>
                </a:lnTo>
                <a:lnTo>
                  <a:pt x="4398" y="1027"/>
                </a:lnTo>
                <a:lnTo>
                  <a:pt x="4398" y="1027"/>
                </a:lnTo>
                <a:lnTo>
                  <a:pt x="4400" y="1027"/>
                </a:lnTo>
                <a:lnTo>
                  <a:pt x="4406" y="1027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09" y="1025"/>
                </a:lnTo>
                <a:lnTo>
                  <a:pt x="4411" y="1027"/>
                </a:lnTo>
                <a:lnTo>
                  <a:pt x="4413" y="1027"/>
                </a:lnTo>
                <a:lnTo>
                  <a:pt x="4413" y="1030"/>
                </a:lnTo>
                <a:lnTo>
                  <a:pt x="4413" y="1032"/>
                </a:lnTo>
                <a:lnTo>
                  <a:pt x="4415" y="1032"/>
                </a:lnTo>
                <a:lnTo>
                  <a:pt x="4415" y="1030"/>
                </a:lnTo>
                <a:lnTo>
                  <a:pt x="4415" y="1030"/>
                </a:lnTo>
                <a:lnTo>
                  <a:pt x="4415" y="1030"/>
                </a:lnTo>
                <a:lnTo>
                  <a:pt x="4417" y="1030"/>
                </a:lnTo>
                <a:lnTo>
                  <a:pt x="4421" y="1032"/>
                </a:lnTo>
                <a:lnTo>
                  <a:pt x="4421" y="1032"/>
                </a:lnTo>
                <a:lnTo>
                  <a:pt x="4423" y="1032"/>
                </a:lnTo>
                <a:lnTo>
                  <a:pt x="4423" y="1034"/>
                </a:lnTo>
                <a:lnTo>
                  <a:pt x="4425" y="1036"/>
                </a:lnTo>
                <a:lnTo>
                  <a:pt x="4425" y="1036"/>
                </a:lnTo>
                <a:lnTo>
                  <a:pt x="4421" y="1044"/>
                </a:lnTo>
                <a:lnTo>
                  <a:pt x="4421" y="1044"/>
                </a:lnTo>
                <a:lnTo>
                  <a:pt x="4423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7" y="1046"/>
                </a:lnTo>
                <a:lnTo>
                  <a:pt x="4425" y="1046"/>
                </a:lnTo>
                <a:lnTo>
                  <a:pt x="4425" y="1046"/>
                </a:lnTo>
                <a:lnTo>
                  <a:pt x="4423" y="1046"/>
                </a:lnTo>
                <a:lnTo>
                  <a:pt x="4419" y="1048"/>
                </a:lnTo>
                <a:lnTo>
                  <a:pt x="4419" y="1050"/>
                </a:lnTo>
                <a:lnTo>
                  <a:pt x="4417" y="1053"/>
                </a:lnTo>
                <a:lnTo>
                  <a:pt x="4417" y="1053"/>
                </a:lnTo>
                <a:lnTo>
                  <a:pt x="4417" y="1055"/>
                </a:lnTo>
                <a:lnTo>
                  <a:pt x="4415" y="1057"/>
                </a:lnTo>
                <a:lnTo>
                  <a:pt x="4415" y="1057"/>
                </a:lnTo>
                <a:lnTo>
                  <a:pt x="4417" y="1057"/>
                </a:lnTo>
                <a:lnTo>
                  <a:pt x="4419" y="1057"/>
                </a:lnTo>
                <a:lnTo>
                  <a:pt x="4421" y="1057"/>
                </a:lnTo>
                <a:lnTo>
                  <a:pt x="4421" y="1057"/>
                </a:lnTo>
                <a:lnTo>
                  <a:pt x="4423" y="1057"/>
                </a:lnTo>
                <a:lnTo>
                  <a:pt x="4421" y="1057"/>
                </a:lnTo>
                <a:lnTo>
                  <a:pt x="4419" y="1059"/>
                </a:lnTo>
                <a:lnTo>
                  <a:pt x="4419" y="1059"/>
                </a:lnTo>
                <a:lnTo>
                  <a:pt x="4421" y="1061"/>
                </a:lnTo>
                <a:lnTo>
                  <a:pt x="4423" y="1061"/>
                </a:lnTo>
                <a:lnTo>
                  <a:pt x="4423" y="1063"/>
                </a:lnTo>
                <a:lnTo>
                  <a:pt x="4423" y="1063"/>
                </a:lnTo>
                <a:lnTo>
                  <a:pt x="4425" y="1063"/>
                </a:lnTo>
                <a:lnTo>
                  <a:pt x="4425" y="1063"/>
                </a:lnTo>
                <a:lnTo>
                  <a:pt x="4427" y="1061"/>
                </a:lnTo>
                <a:lnTo>
                  <a:pt x="4427" y="1059"/>
                </a:lnTo>
                <a:lnTo>
                  <a:pt x="4429" y="1059"/>
                </a:lnTo>
                <a:lnTo>
                  <a:pt x="4429" y="1059"/>
                </a:lnTo>
                <a:lnTo>
                  <a:pt x="4432" y="1061"/>
                </a:lnTo>
                <a:lnTo>
                  <a:pt x="4434" y="1061"/>
                </a:lnTo>
                <a:lnTo>
                  <a:pt x="4436" y="1063"/>
                </a:lnTo>
                <a:lnTo>
                  <a:pt x="4436" y="1063"/>
                </a:lnTo>
                <a:lnTo>
                  <a:pt x="4436" y="1061"/>
                </a:lnTo>
                <a:lnTo>
                  <a:pt x="4438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1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3"/>
                </a:lnTo>
                <a:lnTo>
                  <a:pt x="4442" y="1065"/>
                </a:lnTo>
                <a:lnTo>
                  <a:pt x="4442" y="1065"/>
                </a:lnTo>
                <a:lnTo>
                  <a:pt x="4442" y="1067"/>
                </a:lnTo>
                <a:lnTo>
                  <a:pt x="4444" y="1067"/>
                </a:lnTo>
                <a:lnTo>
                  <a:pt x="4444" y="1069"/>
                </a:lnTo>
                <a:lnTo>
                  <a:pt x="4444" y="1071"/>
                </a:lnTo>
                <a:lnTo>
                  <a:pt x="4444" y="1071"/>
                </a:lnTo>
                <a:lnTo>
                  <a:pt x="4444" y="1074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6"/>
                </a:lnTo>
                <a:lnTo>
                  <a:pt x="4446" y="1078"/>
                </a:lnTo>
                <a:lnTo>
                  <a:pt x="4446" y="1078"/>
                </a:lnTo>
                <a:lnTo>
                  <a:pt x="4446" y="1078"/>
                </a:lnTo>
                <a:lnTo>
                  <a:pt x="4444" y="1076"/>
                </a:lnTo>
                <a:lnTo>
                  <a:pt x="4442" y="1076"/>
                </a:lnTo>
                <a:lnTo>
                  <a:pt x="4442" y="1074"/>
                </a:lnTo>
                <a:lnTo>
                  <a:pt x="4440" y="1074"/>
                </a:lnTo>
                <a:lnTo>
                  <a:pt x="4440" y="1076"/>
                </a:lnTo>
                <a:lnTo>
                  <a:pt x="4438" y="1076"/>
                </a:lnTo>
                <a:lnTo>
                  <a:pt x="4436" y="1078"/>
                </a:lnTo>
                <a:lnTo>
                  <a:pt x="4436" y="1078"/>
                </a:lnTo>
                <a:lnTo>
                  <a:pt x="4436" y="1080"/>
                </a:lnTo>
                <a:lnTo>
                  <a:pt x="4436" y="1080"/>
                </a:lnTo>
                <a:lnTo>
                  <a:pt x="4438" y="1080"/>
                </a:lnTo>
                <a:lnTo>
                  <a:pt x="4440" y="1080"/>
                </a:lnTo>
                <a:lnTo>
                  <a:pt x="4440" y="1080"/>
                </a:lnTo>
                <a:lnTo>
                  <a:pt x="4440" y="1082"/>
                </a:lnTo>
                <a:lnTo>
                  <a:pt x="4442" y="1084"/>
                </a:lnTo>
                <a:lnTo>
                  <a:pt x="4442" y="1084"/>
                </a:lnTo>
                <a:lnTo>
                  <a:pt x="4440" y="1086"/>
                </a:lnTo>
                <a:lnTo>
                  <a:pt x="4442" y="1088"/>
                </a:lnTo>
                <a:lnTo>
                  <a:pt x="4440" y="1088"/>
                </a:lnTo>
                <a:lnTo>
                  <a:pt x="4442" y="1090"/>
                </a:lnTo>
                <a:lnTo>
                  <a:pt x="4442" y="1090"/>
                </a:lnTo>
                <a:lnTo>
                  <a:pt x="4444" y="1090"/>
                </a:lnTo>
                <a:lnTo>
                  <a:pt x="4442" y="1092"/>
                </a:lnTo>
                <a:lnTo>
                  <a:pt x="4442" y="1092"/>
                </a:lnTo>
                <a:lnTo>
                  <a:pt x="4444" y="1092"/>
                </a:lnTo>
                <a:lnTo>
                  <a:pt x="4444" y="1092"/>
                </a:lnTo>
                <a:lnTo>
                  <a:pt x="4444" y="1095"/>
                </a:lnTo>
                <a:lnTo>
                  <a:pt x="4442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0" y="1097"/>
                </a:lnTo>
                <a:lnTo>
                  <a:pt x="4442" y="1099"/>
                </a:lnTo>
                <a:lnTo>
                  <a:pt x="4442" y="1099"/>
                </a:lnTo>
                <a:lnTo>
                  <a:pt x="4442" y="1099"/>
                </a:lnTo>
                <a:lnTo>
                  <a:pt x="4440" y="1099"/>
                </a:lnTo>
                <a:lnTo>
                  <a:pt x="4440" y="1101"/>
                </a:lnTo>
                <a:lnTo>
                  <a:pt x="4438" y="1103"/>
                </a:lnTo>
                <a:lnTo>
                  <a:pt x="4438" y="1103"/>
                </a:lnTo>
                <a:lnTo>
                  <a:pt x="4438" y="1105"/>
                </a:lnTo>
                <a:lnTo>
                  <a:pt x="4438" y="1107"/>
                </a:lnTo>
                <a:lnTo>
                  <a:pt x="4438" y="1109"/>
                </a:lnTo>
                <a:lnTo>
                  <a:pt x="4440" y="1111"/>
                </a:lnTo>
                <a:lnTo>
                  <a:pt x="4440" y="1111"/>
                </a:lnTo>
                <a:lnTo>
                  <a:pt x="4442" y="1109"/>
                </a:lnTo>
                <a:lnTo>
                  <a:pt x="4442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1"/>
                </a:lnTo>
                <a:lnTo>
                  <a:pt x="4440" y="1113"/>
                </a:lnTo>
                <a:lnTo>
                  <a:pt x="4440" y="1113"/>
                </a:lnTo>
                <a:lnTo>
                  <a:pt x="4438" y="1111"/>
                </a:lnTo>
                <a:lnTo>
                  <a:pt x="4438" y="1113"/>
                </a:lnTo>
                <a:lnTo>
                  <a:pt x="4438" y="1113"/>
                </a:lnTo>
                <a:lnTo>
                  <a:pt x="4440" y="1115"/>
                </a:lnTo>
                <a:lnTo>
                  <a:pt x="4440" y="1118"/>
                </a:lnTo>
                <a:lnTo>
                  <a:pt x="4440" y="1118"/>
                </a:lnTo>
                <a:lnTo>
                  <a:pt x="4440" y="1118"/>
                </a:lnTo>
                <a:lnTo>
                  <a:pt x="4442" y="1118"/>
                </a:lnTo>
                <a:lnTo>
                  <a:pt x="4442" y="1118"/>
                </a:lnTo>
                <a:lnTo>
                  <a:pt x="4444" y="1115"/>
                </a:lnTo>
                <a:lnTo>
                  <a:pt x="4444" y="1115"/>
                </a:lnTo>
                <a:lnTo>
                  <a:pt x="4444" y="1115"/>
                </a:lnTo>
                <a:lnTo>
                  <a:pt x="4446" y="1118"/>
                </a:lnTo>
                <a:lnTo>
                  <a:pt x="4448" y="1113"/>
                </a:lnTo>
                <a:lnTo>
                  <a:pt x="4450" y="1111"/>
                </a:lnTo>
                <a:lnTo>
                  <a:pt x="4453" y="1111"/>
                </a:lnTo>
                <a:lnTo>
                  <a:pt x="4450" y="1113"/>
                </a:lnTo>
                <a:lnTo>
                  <a:pt x="4450" y="1113"/>
                </a:lnTo>
                <a:lnTo>
                  <a:pt x="4450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3" y="1115"/>
                </a:lnTo>
                <a:lnTo>
                  <a:pt x="4455" y="1113"/>
                </a:lnTo>
                <a:lnTo>
                  <a:pt x="4455" y="1113"/>
                </a:lnTo>
                <a:lnTo>
                  <a:pt x="4453" y="1111"/>
                </a:lnTo>
                <a:lnTo>
                  <a:pt x="4453" y="1111"/>
                </a:lnTo>
                <a:lnTo>
                  <a:pt x="4455" y="1109"/>
                </a:lnTo>
                <a:lnTo>
                  <a:pt x="4455" y="1109"/>
                </a:lnTo>
                <a:lnTo>
                  <a:pt x="4457" y="1111"/>
                </a:lnTo>
                <a:lnTo>
                  <a:pt x="4457" y="1113"/>
                </a:lnTo>
                <a:lnTo>
                  <a:pt x="4459" y="1111"/>
                </a:lnTo>
                <a:lnTo>
                  <a:pt x="4459" y="1111"/>
                </a:lnTo>
                <a:lnTo>
                  <a:pt x="4457" y="1109"/>
                </a:lnTo>
                <a:lnTo>
                  <a:pt x="4457" y="1109"/>
                </a:lnTo>
                <a:lnTo>
                  <a:pt x="4457" y="1109"/>
                </a:lnTo>
                <a:lnTo>
                  <a:pt x="4459" y="1109"/>
                </a:lnTo>
                <a:lnTo>
                  <a:pt x="4461" y="1107"/>
                </a:lnTo>
                <a:lnTo>
                  <a:pt x="4461" y="1107"/>
                </a:lnTo>
                <a:lnTo>
                  <a:pt x="4463" y="1107"/>
                </a:lnTo>
                <a:lnTo>
                  <a:pt x="4463" y="1109"/>
                </a:lnTo>
                <a:lnTo>
                  <a:pt x="4465" y="1109"/>
                </a:lnTo>
                <a:lnTo>
                  <a:pt x="4465" y="1109"/>
                </a:lnTo>
                <a:lnTo>
                  <a:pt x="4467" y="1109"/>
                </a:lnTo>
                <a:lnTo>
                  <a:pt x="4469" y="1109"/>
                </a:lnTo>
                <a:lnTo>
                  <a:pt x="4469" y="1109"/>
                </a:lnTo>
                <a:lnTo>
                  <a:pt x="4467" y="1107"/>
                </a:lnTo>
                <a:lnTo>
                  <a:pt x="4469" y="1107"/>
                </a:lnTo>
                <a:lnTo>
                  <a:pt x="4469" y="1105"/>
                </a:lnTo>
                <a:lnTo>
                  <a:pt x="4471" y="1105"/>
                </a:lnTo>
                <a:lnTo>
                  <a:pt x="4473" y="1105"/>
                </a:lnTo>
                <a:lnTo>
                  <a:pt x="4476" y="1105"/>
                </a:lnTo>
                <a:lnTo>
                  <a:pt x="4478" y="1105"/>
                </a:lnTo>
                <a:lnTo>
                  <a:pt x="4480" y="1105"/>
                </a:lnTo>
                <a:lnTo>
                  <a:pt x="4482" y="1103"/>
                </a:lnTo>
                <a:lnTo>
                  <a:pt x="4482" y="1099"/>
                </a:lnTo>
                <a:lnTo>
                  <a:pt x="4484" y="1097"/>
                </a:lnTo>
                <a:lnTo>
                  <a:pt x="4484" y="1092"/>
                </a:lnTo>
                <a:lnTo>
                  <a:pt x="4484" y="1090"/>
                </a:lnTo>
                <a:lnTo>
                  <a:pt x="4484" y="1090"/>
                </a:lnTo>
                <a:lnTo>
                  <a:pt x="4484" y="1090"/>
                </a:lnTo>
                <a:lnTo>
                  <a:pt x="4482" y="1090"/>
                </a:lnTo>
                <a:lnTo>
                  <a:pt x="4482" y="1090"/>
                </a:lnTo>
                <a:lnTo>
                  <a:pt x="4482" y="1088"/>
                </a:lnTo>
                <a:lnTo>
                  <a:pt x="4482" y="1088"/>
                </a:lnTo>
                <a:lnTo>
                  <a:pt x="4482" y="1086"/>
                </a:lnTo>
                <a:lnTo>
                  <a:pt x="4482" y="1084"/>
                </a:lnTo>
                <a:lnTo>
                  <a:pt x="4484" y="1084"/>
                </a:lnTo>
                <a:lnTo>
                  <a:pt x="4482" y="1080"/>
                </a:lnTo>
                <a:lnTo>
                  <a:pt x="4484" y="1080"/>
                </a:lnTo>
                <a:lnTo>
                  <a:pt x="4482" y="1076"/>
                </a:lnTo>
                <a:lnTo>
                  <a:pt x="4482" y="1074"/>
                </a:lnTo>
                <a:lnTo>
                  <a:pt x="4482" y="1069"/>
                </a:lnTo>
                <a:lnTo>
                  <a:pt x="4478" y="1063"/>
                </a:lnTo>
                <a:lnTo>
                  <a:pt x="4473" y="1061"/>
                </a:lnTo>
                <a:lnTo>
                  <a:pt x="4471" y="1055"/>
                </a:lnTo>
                <a:lnTo>
                  <a:pt x="4467" y="1048"/>
                </a:lnTo>
                <a:lnTo>
                  <a:pt x="4467" y="1046"/>
                </a:lnTo>
                <a:lnTo>
                  <a:pt x="4465" y="1046"/>
                </a:lnTo>
                <a:lnTo>
                  <a:pt x="4465" y="1044"/>
                </a:lnTo>
                <a:lnTo>
                  <a:pt x="4463" y="1044"/>
                </a:lnTo>
                <a:lnTo>
                  <a:pt x="4461" y="1042"/>
                </a:lnTo>
                <a:lnTo>
                  <a:pt x="4459" y="1040"/>
                </a:lnTo>
                <a:lnTo>
                  <a:pt x="4457" y="1040"/>
                </a:lnTo>
                <a:lnTo>
                  <a:pt x="4457" y="1040"/>
                </a:lnTo>
                <a:lnTo>
                  <a:pt x="4455" y="1038"/>
                </a:lnTo>
                <a:lnTo>
                  <a:pt x="4453" y="1038"/>
                </a:lnTo>
                <a:lnTo>
                  <a:pt x="4453" y="1036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6"/>
                </a:lnTo>
                <a:lnTo>
                  <a:pt x="4455" y="1034"/>
                </a:lnTo>
                <a:lnTo>
                  <a:pt x="4455" y="1032"/>
                </a:lnTo>
                <a:lnTo>
                  <a:pt x="4455" y="1030"/>
                </a:lnTo>
                <a:lnTo>
                  <a:pt x="4457" y="1027"/>
                </a:lnTo>
                <a:lnTo>
                  <a:pt x="4461" y="1025"/>
                </a:lnTo>
                <a:lnTo>
                  <a:pt x="4461" y="1025"/>
                </a:lnTo>
                <a:lnTo>
                  <a:pt x="4463" y="1023"/>
                </a:lnTo>
                <a:lnTo>
                  <a:pt x="4467" y="1023"/>
                </a:lnTo>
                <a:lnTo>
                  <a:pt x="4467" y="1023"/>
                </a:lnTo>
                <a:lnTo>
                  <a:pt x="4469" y="1023"/>
                </a:lnTo>
                <a:lnTo>
                  <a:pt x="4471" y="1021"/>
                </a:lnTo>
                <a:lnTo>
                  <a:pt x="4471" y="1019"/>
                </a:lnTo>
                <a:lnTo>
                  <a:pt x="4473" y="1019"/>
                </a:lnTo>
                <a:lnTo>
                  <a:pt x="4476" y="1017"/>
                </a:lnTo>
                <a:lnTo>
                  <a:pt x="4478" y="1017"/>
                </a:lnTo>
                <a:lnTo>
                  <a:pt x="4480" y="1013"/>
                </a:lnTo>
                <a:lnTo>
                  <a:pt x="4482" y="1013"/>
                </a:lnTo>
                <a:lnTo>
                  <a:pt x="4486" y="1011"/>
                </a:lnTo>
                <a:lnTo>
                  <a:pt x="4488" y="1009"/>
                </a:lnTo>
                <a:lnTo>
                  <a:pt x="4486" y="1006"/>
                </a:lnTo>
                <a:lnTo>
                  <a:pt x="4488" y="1002"/>
                </a:lnTo>
                <a:lnTo>
                  <a:pt x="4488" y="1000"/>
                </a:lnTo>
                <a:lnTo>
                  <a:pt x="4486" y="998"/>
                </a:lnTo>
                <a:lnTo>
                  <a:pt x="4486" y="998"/>
                </a:lnTo>
                <a:lnTo>
                  <a:pt x="4488" y="996"/>
                </a:lnTo>
                <a:lnTo>
                  <a:pt x="4490" y="994"/>
                </a:lnTo>
                <a:lnTo>
                  <a:pt x="4490" y="992"/>
                </a:lnTo>
                <a:lnTo>
                  <a:pt x="4490" y="990"/>
                </a:lnTo>
                <a:lnTo>
                  <a:pt x="4492" y="990"/>
                </a:lnTo>
                <a:lnTo>
                  <a:pt x="4494" y="990"/>
                </a:lnTo>
                <a:lnTo>
                  <a:pt x="4494" y="988"/>
                </a:lnTo>
                <a:lnTo>
                  <a:pt x="4497" y="988"/>
                </a:lnTo>
                <a:lnTo>
                  <a:pt x="4499" y="986"/>
                </a:lnTo>
                <a:lnTo>
                  <a:pt x="4499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1" y="986"/>
                </a:lnTo>
                <a:lnTo>
                  <a:pt x="4503" y="981"/>
                </a:lnTo>
                <a:lnTo>
                  <a:pt x="4501" y="979"/>
                </a:lnTo>
                <a:lnTo>
                  <a:pt x="4503" y="979"/>
                </a:lnTo>
                <a:lnTo>
                  <a:pt x="4505" y="979"/>
                </a:lnTo>
                <a:lnTo>
                  <a:pt x="4505" y="979"/>
                </a:lnTo>
                <a:lnTo>
                  <a:pt x="4507" y="979"/>
                </a:lnTo>
                <a:lnTo>
                  <a:pt x="4509" y="979"/>
                </a:lnTo>
                <a:lnTo>
                  <a:pt x="4509" y="977"/>
                </a:lnTo>
                <a:lnTo>
                  <a:pt x="4511" y="977"/>
                </a:lnTo>
                <a:lnTo>
                  <a:pt x="4513" y="973"/>
                </a:lnTo>
                <a:lnTo>
                  <a:pt x="4515" y="969"/>
                </a:lnTo>
                <a:lnTo>
                  <a:pt x="4517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69"/>
                </a:lnTo>
                <a:lnTo>
                  <a:pt x="4520" y="971"/>
                </a:lnTo>
                <a:lnTo>
                  <a:pt x="4517" y="971"/>
                </a:lnTo>
                <a:lnTo>
                  <a:pt x="4520" y="971"/>
                </a:lnTo>
                <a:lnTo>
                  <a:pt x="4520" y="971"/>
                </a:lnTo>
                <a:lnTo>
                  <a:pt x="4524" y="969"/>
                </a:lnTo>
                <a:lnTo>
                  <a:pt x="4524" y="967"/>
                </a:lnTo>
                <a:lnTo>
                  <a:pt x="4526" y="969"/>
                </a:lnTo>
                <a:lnTo>
                  <a:pt x="4524" y="975"/>
                </a:lnTo>
                <a:lnTo>
                  <a:pt x="4528" y="975"/>
                </a:lnTo>
                <a:lnTo>
                  <a:pt x="4528" y="975"/>
                </a:lnTo>
                <a:lnTo>
                  <a:pt x="4530" y="975"/>
                </a:lnTo>
                <a:lnTo>
                  <a:pt x="4532" y="977"/>
                </a:lnTo>
                <a:lnTo>
                  <a:pt x="4534" y="977"/>
                </a:lnTo>
                <a:lnTo>
                  <a:pt x="4534" y="977"/>
                </a:lnTo>
                <a:lnTo>
                  <a:pt x="4536" y="977"/>
                </a:lnTo>
                <a:lnTo>
                  <a:pt x="4536" y="979"/>
                </a:lnTo>
                <a:lnTo>
                  <a:pt x="4538" y="977"/>
                </a:lnTo>
                <a:lnTo>
                  <a:pt x="4543" y="977"/>
                </a:lnTo>
                <a:lnTo>
                  <a:pt x="4545" y="975"/>
                </a:lnTo>
                <a:lnTo>
                  <a:pt x="4549" y="975"/>
                </a:lnTo>
                <a:lnTo>
                  <a:pt x="4551" y="973"/>
                </a:lnTo>
                <a:lnTo>
                  <a:pt x="4559" y="969"/>
                </a:lnTo>
                <a:lnTo>
                  <a:pt x="4561" y="967"/>
                </a:lnTo>
                <a:lnTo>
                  <a:pt x="4566" y="965"/>
                </a:lnTo>
                <a:lnTo>
                  <a:pt x="4568" y="960"/>
                </a:lnTo>
                <a:lnTo>
                  <a:pt x="4570" y="958"/>
                </a:lnTo>
                <a:lnTo>
                  <a:pt x="4570" y="958"/>
                </a:lnTo>
                <a:lnTo>
                  <a:pt x="4572" y="956"/>
                </a:lnTo>
                <a:lnTo>
                  <a:pt x="4576" y="950"/>
                </a:lnTo>
                <a:lnTo>
                  <a:pt x="4578" y="948"/>
                </a:lnTo>
                <a:lnTo>
                  <a:pt x="4580" y="948"/>
                </a:lnTo>
                <a:lnTo>
                  <a:pt x="4580" y="946"/>
                </a:lnTo>
                <a:lnTo>
                  <a:pt x="4582" y="944"/>
                </a:lnTo>
                <a:lnTo>
                  <a:pt x="4585" y="941"/>
                </a:lnTo>
                <a:lnTo>
                  <a:pt x="4587" y="939"/>
                </a:lnTo>
                <a:lnTo>
                  <a:pt x="4589" y="937"/>
                </a:lnTo>
                <a:lnTo>
                  <a:pt x="4589" y="935"/>
                </a:lnTo>
                <a:lnTo>
                  <a:pt x="4595" y="931"/>
                </a:lnTo>
                <a:lnTo>
                  <a:pt x="4599" y="927"/>
                </a:lnTo>
                <a:lnTo>
                  <a:pt x="4603" y="923"/>
                </a:lnTo>
                <a:lnTo>
                  <a:pt x="4603" y="921"/>
                </a:lnTo>
                <a:lnTo>
                  <a:pt x="4608" y="916"/>
                </a:lnTo>
                <a:lnTo>
                  <a:pt x="4610" y="912"/>
                </a:lnTo>
                <a:lnTo>
                  <a:pt x="4612" y="910"/>
                </a:lnTo>
                <a:lnTo>
                  <a:pt x="4612" y="906"/>
                </a:lnTo>
                <a:lnTo>
                  <a:pt x="4614" y="904"/>
                </a:lnTo>
                <a:lnTo>
                  <a:pt x="4614" y="902"/>
                </a:lnTo>
                <a:lnTo>
                  <a:pt x="4616" y="902"/>
                </a:lnTo>
                <a:lnTo>
                  <a:pt x="4622" y="895"/>
                </a:lnTo>
                <a:lnTo>
                  <a:pt x="4624" y="891"/>
                </a:lnTo>
                <a:lnTo>
                  <a:pt x="4626" y="887"/>
                </a:lnTo>
                <a:lnTo>
                  <a:pt x="4629" y="885"/>
                </a:lnTo>
                <a:lnTo>
                  <a:pt x="4631" y="883"/>
                </a:lnTo>
                <a:lnTo>
                  <a:pt x="4633" y="881"/>
                </a:lnTo>
                <a:lnTo>
                  <a:pt x="4637" y="879"/>
                </a:lnTo>
                <a:lnTo>
                  <a:pt x="4637" y="876"/>
                </a:lnTo>
                <a:lnTo>
                  <a:pt x="4639" y="874"/>
                </a:lnTo>
                <a:lnTo>
                  <a:pt x="4639" y="870"/>
                </a:lnTo>
                <a:lnTo>
                  <a:pt x="4641" y="866"/>
                </a:lnTo>
                <a:lnTo>
                  <a:pt x="4641" y="866"/>
                </a:lnTo>
                <a:lnTo>
                  <a:pt x="4641" y="864"/>
                </a:lnTo>
                <a:lnTo>
                  <a:pt x="4641" y="864"/>
                </a:lnTo>
                <a:lnTo>
                  <a:pt x="4641" y="862"/>
                </a:lnTo>
                <a:lnTo>
                  <a:pt x="4641" y="862"/>
                </a:lnTo>
                <a:lnTo>
                  <a:pt x="4641" y="860"/>
                </a:lnTo>
                <a:lnTo>
                  <a:pt x="4643" y="860"/>
                </a:lnTo>
                <a:lnTo>
                  <a:pt x="4643" y="853"/>
                </a:lnTo>
                <a:lnTo>
                  <a:pt x="4643" y="851"/>
                </a:lnTo>
                <a:lnTo>
                  <a:pt x="4643" y="849"/>
                </a:lnTo>
                <a:lnTo>
                  <a:pt x="4643" y="849"/>
                </a:lnTo>
                <a:lnTo>
                  <a:pt x="4645" y="847"/>
                </a:lnTo>
                <a:lnTo>
                  <a:pt x="4645" y="845"/>
                </a:lnTo>
                <a:lnTo>
                  <a:pt x="4645" y="845"/>
                </a:lnTo>
                <a:lnTo>
                  <a:pt x="4643" y="845"/>
                </a:lnTo>
                <a:lnTo>
                  <a:pt x="4643" y="845"/>
                </a:lnTo>
                <a:lnTo>
                  <a:pt x="4643" y="837"/>
                </a:lnTo>
                <a:lnTo>
                  <a:pt x="4643" y="832"/>
                </a:lnTo>
                <a:lnTo>
                  <a:pt x="4645" y="828"/>
                </a:lnTo>
                <a:lnTo>
                  <a:pt x="4645" y="826"/>
                </a:lnTo>
                <a:lnTo>
                  <a:pt x="4645" y="824"/>
                </a:lnTo>
                <a:lnTo>
                  <a:pt x="4647" y="820"/>
                </a:lnTo>
                <a:lnTo>
                  <a:pt x="4649" y="816"/>
                </a:lnTo>
                <a:lnTo>
                  <a:pt x="4652" y="814"/>
                </a:lnTo>
                <a:lnTo>
                  <a:pt x="4654" y="811"/>
                </a:lnTo>
                <a:lnTo>
                  <a:pt x="4656" y="809"/>
                </a:lnTo>
                <a:lnTo>
                  <a:pt x="4656" y="807"/>
                </a:lnTo>
                <a:lnTo>
                  <a:pt x="4658" y="805"/>
                </a:lnTo>
                <a:lnTo>
                  <a:pt x="4656" y="805"/>
                </a:lnTo>
                <a:lnTo>
                  <a:pt x="4656" y="803"/>
                </a:lnTo>
                <a:lnTo>
                  <a:pt x="4654" y="801"/>
                </a:lnTo>
                <a:lnTo>
                  <a:pt x="4652" y="801"/>
                </a:lnTo>
                <a:lnTo>
                  <a:pt x="4654" y="799"/>
                </a:lnTo>
                <a:lnTo>
                  <a:pt x="4654" y="797"/>
                </a:lnTo>
                <a:lnTo>
                  <a:pt x="4654" y="793"/>
                </a:lnTo>
                <a:lnTo>
                  <a:pt x="4652" y="793"/>
                </a:lnTo>
                <a:lnTo>
                  <a:pt x="4649" y="788"/>
                </a:lnTo>
                <a:lnTo>
                  <a:pt x="4647" y="788"/>
                </a:lnTo>
                <a:lnTo>
                  <a:pt x="4649" y="788"/>
                </a:lnTo>
                <a:lnTo>
                  <a:pt x="4654" y="788"/>
                </a:lnTo>
                <a:lnTo>
                  <a:pt x="4656" y="788"/>
                </a:lnTo>
                <a:lnTo>
                  <a:pt x="4656" y="786"/>
                </a:lnTo>
                <a:lnTo>
                  <a:pt x="4656" y="784"/>
                </a:lnTo>
                <a:lnTo>
                  <a:pt x="4654" y="782"/>
                </a:lnTo>
                <a:lnTo>
                  <a:pt x="4652" y="780"/>
                </a:lnTo>
                <a:lnTo>
                  <a:pt x="4649" y="780"/>
                </a:lnTo>
                <a:lnTo>
                  <a:pt x="4645" y="778"/>
                </a:lnTo>
                <a:lnTo>
                  <a:pt x="4641" y="774"/>
                </a:lnTo>
                <a:lnTo>
                  <a:pt x="4639" y="770"/>
                </a:lnTo>
                <a:lnTo>
                  <a:pt x="4639" y="770"/>
                </a:lnTo>
                <a:lnTo>
                  <a:pt x="4635" y="765"/>
                </a:lnTo>
                <a:lnTo>
                  <a:pt x="4633" y="765"/>
                </a:lnTo>
                <a:lnTo>
                  <a:pt x="4633" y="765"/>
                </a:lnTo>
                <a:lnTo>
                  <a:pt x="4626" y="765"/>
                </a:lnTo>
                <a:lnTo>
                  <a:pt x="4622" y="765"/>
                </a:lnTo>
                <a:lnTo>
                  <a:pt x="4618" y="763"/>
                </a:lnTo>
                <a:lnTo>
                  <a:pt x="4616" y="763"/>
                </a:lnTo>
                <a:lnTo>
                  <a:pt x="4618" y="765"/>
                </a:lnTo>
                <a:lnTo>
                  <a:pt x="4618" y="767"/>
                </a:lnTo>
                <a:lnTo>
                  <a:pt x="4618" y="770"/>
                </a:lnTo>
                <a:lnTo>
                  <a:pt x="4618" y="772"/>
                </a:lnTo>
                <a:lnTo>
                  <a:pt x="4616" y="776"/>
                </a:lnTo>
                <a:lnTo>
                  <a:pt x="4614" y="778"/>
                </a:lnTo>
                <a:lnTo>
                  <a:pt x="4614" y="780"/>
                </a:lnTo>
                <a:lnTo>
                  <a:pt x="4612" y="780"/>
                </a:lnTo>
                <a:lnTo>
                  <a:pt x="4610" y="780"/>
                </a:lnTo>
                <a:lnTo>
                  <a:pt x="4612" y="778"/>
                </a:lnTo>
                <a:lnTo>
                  <a:pt x="4614" y="776"/>
                </a:lnTo>
                <a:lnTo>
                  <a:pt x="4616" y="774"/>
                </a:lnTo>
                <a:lnTo>
                  <a:pt x="4616" y="772"/>
                </a:lnTo>
                <a:lnTo>
                  <a:pt x="4614" y="772"/>
                </a:lnTo>
                <a:lnTo>
                  <a:pt x="4614" y="772"/>
                </a:lnTo>
                <a:lnTo>
                  <a:pt x="4612" y="772"/>
                </a:lnTo>
                <a:lnTo>
                  <a:pt x="4610" y="776"/>
                </a:lnTo>
                <a:lnTo>
                  <a:pt x="4605" y="778"/>
                </a:lnTo>
                <a:lnTo>
                  <a:pt x="4603" y="778"/>
                </a:lnTo>
                <a:lnTo>
                  <a:pt x="4597" y="780"/>
                </a:lnTo>
                <a:lnTo>
                  <a:pt x="4597" y="778"/>
                </a:lnTo>
                <a:lnTo>
                  <a:pt x="4595" y="778"/>
                </a:lnTo>
                <a:lnTo>
                  <a:pt x="4597" y="778"/>
                </a:lnTo>
                <a:lnTo>
                  <a:pt x="4599" y="776"/>
                </a:lnTo>
                <a:lnTo>
                  <a:pt x="4601" y="772"/>
                </a:lnTo>
                <a:lnTo>
                  <a:pt x="4603" y="772"/>
                </a:lnTo>
                <a:lnTo>
                  <a:pt x="4605" y="772"/>
                </a:lnTo>
                <a:lnTo>
                  <a:pt x="4601" y="772"/>
                </a:lnTo>
                <a:lnTo>
                  <a:pt x="4599" y="770"/>
                </a:lnTo>
                <a:lnTo>
                  <a:pt x="4597" y="767"/>
                </a:lnTo>
                <a:lnTo>
                  <a:pt x="4599" y="767"/>
                </a:lnTo>
                <a:lnTo>
                  <a:pt x="4599" y="767"/>
                </a:lnTo>
                <a:lnTo>
                  <a:pt x="4599" y="767"/>
                </a:lnTo>
                <a:lnTo>
                  <a:pt x="4601" y="765"/>
                </a:lnTo>
                <a:lnTo>
                  <a:pt x="4599" y="763"/>
                </a:lnTo>
                <a:lnTo>
                  <a:pt x="4597" y="765"/>
                </a:lnTo>
                <a:lnTo>
                  <a:pt x="4595" y="767"/>
                </a:lnTo>
                <a:lnTo>
                  <a:pt x="4593" y="767"/>
                </a:lnTo>
                <a:lnTo>
                  <a:pt x="4595" y="770"/>
                </a:lnTo>
                <a:lnTo>
                  <a:pt x="4597" y="770"/>
                </a:lnTo>
                <a:lnTo>
                  <a:pt x="4595" y="774"/>
                </a:lnTo>
                <a:lnTo>
                  <a:pt x="4593" y="774"/>
                </a:lnTo>
                <a:lnTo>
                  <a:pt x="4591" y="774"/>
                </a:lnTo>
                <a:lnTo>
                  <a:pt x="4589" y="774"/>
                </a:lnTo>
                <a:lnTo>
                  <a:pt x="4589" y="774"/>
                </a:lnTo>
                <a:lnTo>
                  <a:pt x="4589" y="772"/>
                </a:lnTo>
                <a:lnTo>
                  <a:pt x="4589" y="770"/>
                </a:lnTo>
                <a:lnTo>
                  <a:pt x="4589" y="763"/>
                </a:lnTo>
                <a:lnTo>
                  <a:pt x="4591" y="761"/>
                </a:lnTo>
                <a:lnTo>
                  <a:pt x="4591" y="759"/>
                </a:lnTo>
                <a:lnTo>
                  <a:pt x="4589" y="757"/>
                </a:lnTo>
                <a:lnTo>
                  <a:pt x="4589" y="757"/>
                </a:lnTo>
                <a:lnTo>
                  <a:pt x="4587" y="757"/>
                </a:lnTo>
                <a:lnTo>
                  <a:pt x="4582" y="757"/>
                </a:lnTo>
                <a:lnTo>
                  <a:pt x="4576" y="759"/>
                </a:lnTo>
                <a:lnTo>
                  <a:pt x="4570" y="757"/>
                </a:lnTo>
                <a:lnTo>
                  <a:pt x="4568" y="757"/>
                </a:lnTo>
                <a:lnTo>
                  <a:pt x="4568" y="755"/>
                </a:lnTo>
                <a:lnTo>
                  <a:pt x="4566" y="753"/>
                </a:lnTo>
                <a:lnTo>
                  <a:pt x="4568" y="753"/>
                </a:lnTo>
                <a:lnTo>
                  <a:pt x="4568" y="751"/>
                </a:lnTo>
                <a:lnTo>
                  <a:pt x="4572" y="749"/>
                </a:lnTo>
                <a:lnTo>
                  <a:pt x="4574" y="747"/>
                </a:lnTo>
                <a:lnTo>
                  <a:pt x="4580" y="742"/>
                </a:lnTo>
                <a:lnTo>
                  <a:pt x="4582" y="740"/>
                </a:lnTo>
                <a:lnTo>
                  <a:pt x="4585" y="738"/>
                </a:lnTo>
                <a:lnTo>
                  <a:pt x="4589" y="736"/>
                </a:lnTo>
                <a:lnTo>
                  <a:pt x="4593" y="734"/>
                </a:lnTo>
                <a:lnTo>
                  <a:pt x="4595" y="732"/>
                </a:lnTo>
                <a:lnTo>
                  <a:pt x="4597" y="730"/>
                </a:lnTo>
                <a:lnTo>
                  <a:pt x="4601" y="728"/>
                </a:lnTo>
                <a:lnTo>
                  <a:pt x="4603" y="728"/>
                </a:lnTo>
                <a:lnTo>
                  <a:pt x="4608" y="721"/>
                </a:lnTo>
                <a:lnTo>
                  <a:pt x="4610" y="719"/>
                </a:lnTo>
                <a:lnTo>
                  <a:pt x="4610" y="717"/>
                </a:lnTo>
                <a:lnTo>
                  <a:pt x="4610" y="717"/>
                </a:lnTo>
                <a:lnTo>
                  <a:pt x="4616" y="711"/>
                </a:lnTo>
                <a:lnTo>
                  <a:pt x="4620" y="709"/>
                </a:lnTo>
                <a:lnTo>
                  <a:pt x="4624" y="705"/>
                </a:lnTo>
                <a:lnTo>
                  <a:pt x="4629" y="702"/>
                </a:lnTo>
                <a:lnTo>
                  <a:pt x="4629" y="702"/>
                </a:lnTo>
                <a:lnTo>
                  <a:pt x="4631" y="700"/>
                </a:lnTo>
                <a:lnTo>
                  <a:pt x="4633" y="698"/>
                </a:lnTo>
                <a:lnTo>
                  <a:pt x="4635" y="698"/>
                </a:lnTo>
                <a:lnTo>
                  <a:pt x="4637" y="696"/>
                </a:lnTo>
                <a:lnTo>
                  <a:pt x="4643" y="692"/>
                </a:lnTo>
                <a:lnTo>
                  <a:pt x="4643" y="692"/>
                </a:lnTo>
                <a:lnTo>
                  <a:pt x="4645" y="686"/>
                </a:lnTo>
                <a:lnTo>
                  <a:pt x="4647" y="684"/>
                </a:lnTo>
                <a:lnTo>
                  <a:pt x="4649" y="679"/>
                </a:lnTo>
                <a:lnTo>
                  <a:pt x="4656" y="677"/>
                </a:lnTo>
                <a:lnTo>
                  <a:pt x="4660" y="675"/>
                </a:lnTo>
                <a:lnTo>
                  <a:pt x="4662" y="673"/>
                </a:lnTo>
                <a:lnTo>
                  <a:pt x="4666" y="669"/>
                </a:lnTo>
                <a:lnTo>
                  <a:pt x="4670" y="665"/>
                </a:lnTo>
                <a:lnTo>
                  <a:pt x="4673" y="663"/>
                </a:lnTo>
                <a:lnTo>
                  <a:pt x="4683" y="661"/>
                </a:lnTo>
                <a:lnTo>
                  <a:pt x="4687" y="661"/>
                </a:lnTo>
                <a:lnTo>
                  <a:pt x="4691" y="658"/>
                </a:lnTo>
                <a:lnTo>
                  <a:pt x="4696" y="658"/>
                </a:lnTo>
                <a:lnTo>
                  <a:pt x="4702" y="661"/>
                </a:lnTo>
                <a:lnTo>
                  <a:pt x="4717" y="658"/>
                </a:lnTo>
                <a:lnTo>
                  <a:pt x="4719" y="661"/>
                </a:lnTo>
                <a:lnTo>
                  <a:pt x="4721" y="661"/>
                </a:lnTo>
                <a:lnTo>
                  <a:pt x="4723" y="665"/>
                </a:lnTo>
                <a:lnTo>
                  <a:pt x="4723" y="665"/>
                </a:lnTo>
                <a:lnTo>
                  <a:pt x="4727" y="663"/>
                </a:lnTo>
                <a:lnTo>
                  <a:pt x="4729" y="658"/>
                </a:lnTo>
                <a:lnTo>
                  <a:pt x="4731" y="658"/>
                </a:lnTo>
                <a:lnTo>
                  <a:pt x="4735" y="661"/>
                </a:lnTo>
                <a:lnTo>
                  <a:pt x="4737" y="661"/>
                </a:lnTo>
                <a:lnTo>
                  <a:pt x="4744" y="663"/>
                </a:lnTo>
                <a:lnTo>
                  <a:pt x="4748" y="663"/>
                </a:lnTo>
                <a:lnTo>
                  <a:pt x="4750" y="661"/>
                </a:lnTo>
                <a:lnTo>
                  <a:pt x="4756" y="658"/>
                </a:lnTo>
                <a:lnTo>
                  <a:pt x="4758" y="663"/>
                </a:lnTo>
                <a:lnTo>
                  <a:pt x="4763" y="663"/>
                </a:lnTo>
                <a:lnTo>
                  <a:pt x="4765" y="663"/>
                </a:lnTo>
                <a:lnTo>
                  <a:pt x="4767" y="661"/>
                </a:lnTo>
                <a:lnTo>
                  <a:pt x="4765" y="661"/>
                </a:lnTo>
                <a:lnTo>
                  <a:pt x="4763" y="661"/>
                </a:lnTo>
                <a:lnTo>
                  <a:pt x="4763" y="658"/>
                </a:lnTo>
                <a:lnTo>
                  <a:pt x="4763" y="656"/>
                </a:lnTo>
                <a:lnTo>
                  <a:pt x="4765" y="658"/>
                </a:lnTo>
                <a:lnTo>
                  <a:pt x="4769" y="658"/>
                </a:lnTo>
                <a:lnTo>
                  <a:pt x="4769" y="658"/>
                </a:lnTo>
                <a:lnTo>
                  <a:pt x="4769" y="656"/>
                </a:lnTo>
                <a:lnTo>
                  <a:pt x="4769" y="656"/>
                </a:lnTo>
                <a:lnTo>
                  <a:pt x="4767" y="654"/>
                </a:lnTo>
                <a:lnTo>
                  <a:pt x="4771" y="652"/>
                </a:lnTo>
                <a:lnTo>
                  <a:pt x="4773" y="652"/>
                </a:lnTo>
                <a:lnTo>
                  <a:pt x="4775" y="652"/>
                </a:lnTo>
                <a:lnTo>
                  <a:pt x="4784" y="654"/>
                </a:lnTo>
                <a:lnTo>
                  <a:pt x="4786" y="654"/>
                </a:lnTo>
                <a:lnTo>
                  <a:pt x="4788" y="656"/>
                </a:lnTo>
                <a:lnTo>
                  <a:pt x="4790" y="656"/>
                </a:lnTo>
                <a:lnTo>
                  <a:pt x="4788" y="656"/>
                </a:lnTo>
                <a:lnTo>
                  <a:pt x="4788" y="658"/>
                </a:lnTo>
                <a:lnTo>
                  <a:pt x="4790" y="656"/>
                </a:lnTo>
                <a:lnTo>
                  <a:pt x="4792" y="658"/>
                </a:lnTo>
                <a:lnTo>
                  <a:pt x="4792" y="658"/>
                </a:lnTo>
                <a:lnTo>
                  <a:pt x="4794" y="658"/>
                </a:lnTo>
                <a:lnTo>
                  <a:pt x="4794" y="656"/>
                </a:lnTo>
                <a:lnTo>
                  <a:pt x="4794" y="656"/>
                </a:lnTo>
                <a:lnTo>
                  <a:pt x="4796" y="656"/>
                </a:lnTo>
                <a:lnTo>
                  <a:pt x="4798" y="656"/>
                </a:lnTo>
                <a:lnTo>
                  <a:pt x="4800" y="656"/>
                </a:lnTo>
                <a:lnTo>
                  <a:pt x="4802" y="656"/>
                </a:lnTo>
                <a:lnTo>
                  <a:pt x="4807" y="661"/>
                </a:lnTo>
                <a:lnTo>
                  <a:pt x="4809" y="663"/>
                </a:lnTo>
                <a:lnTo>
                  <a:pt x="4811" y="663"/>
                </a:lnTo>
                <a:lnTo>
                  <a:pt x="4813" y="663"/>
                </a:lnTo>
                <a:lnTo>
                  <a:pt x="4813" y="663"/>
                </a:lnTo>
                <a:lnTo>
                  <a:pt x="4809" y="665"/>
                </a:lnTo>
                <a:lnTo>
                  <a:pt x="4807" y="665"/>
                </a:lnTo>
                <a:lnTo>
                  <a:pt x="4802" y="665"/>
                </a:lnTo>
                <a:lnTo>
                  <a:pt x="4796" y="667"/>
                </a:lnTo>
                <a:lnTo>
                  <a:pt x="4800" y="671"/>
                </a:lnTo>
                <a:lnTo>
                  <a:pt x="4805" y="671"/>
                </a:lnTo>
                <a:lnTo>
                  <a:pt x="4811" y="671"/>
                </a:lnTo>
                <a:lnTo>
                  <a:pt x="4813" y="669"/>
                </a:lnTo>
                <a:lnTo>
                  <a:pt x="4815" y="667"/>
                </a:lnTo>
                <a:lnTo>
                  <a:pt x="4815" y="667"/>
                </a:lnTo>
                <a:lnTo>
                  <a:pt x="4817" y="669"/>
                </a:lnTo>
                <a:lnTo>
                  <a:pt x="4821" y="669"/>
                </a:lnTo>
                <a:lnTo>
                  <a:pt x="4823" y="669"/>
                </a:lnTo>
                <a:lnTo>
                  <a:pt x="4825" y="667"/>
                </a:lnTo>
                <a:lnTo>
                  <a:pt x="4828" y="667"/>
                </a:lnTo>
                <a:lnTo>
                  <a:pt x="4828" y="667"/>
                </a:lnTo>
                <a:lnTo>
                  <a:pt x="4830" y="663"/>
                </a:lnTo>
                <a:lnTo>
                  <a:pt x="4834" y="663"/>
                </a:lnTo>
                <a:lnTo>
                  <a:pt x="4838" y="665"/>
                </a:lnTo>
                <a:lnTo>
                  <a:pt x="4838" y="667"/>
                </a:lnTo>
                <a:lnTo>
                  <a:pt x="4842" y="667"/>
                </a:lnTo>
                <a:lnTo>
                  <a:pt x="4844" y="665"/>
                </a:lnTo>
                <a:lnTo>
                  <a:pt x="4844" y="663"/>
                </a:lnTo>
                <a:lnTo>
                  <a:pt x="4849" y="665"/>
                </a:lnTo>
                <a:lnTo>
                  <a:pt x="4851" y="665"/>
                </a:lnTo>
                <a:lnTo>
                  <a:pt x="4853" y="665"/>
                </a:lnTo>
                <a:lnTo>
                  <a:pt x="4855" y="665"/>
                </a:lnTo>
                <a:lnTo>
                  <a:pt x="4855" y="663"/>
                </a:lnTo>
                <a:lnTo>
                  <a:pt x="4855" y="661"/>
                </a:lnTo>
                <a:lnTo>
                  <a:pt x="4853" y="658"/>
                </a:lnTo>
                <a:lnTo>
                  <a:pt x="4846" y="656"/>
                </a:lnTo>
                <a:lnTo>
                  <a:pt x="4844" y="658"/>
                </a:lnTo>
                <a:lnTo>
                  <a:pt x="4842" y="658"/>
                </a:lnTo>
                <a:lnTo>
                  <a:pt x="4842" y="658"/>
                </a:lnTo>
                <a:lnTo>
                  <a:pt x="4840" y="656"/>
                </a:lnTo>
                <a:lnTo>
                  <a:pt x="4842" y="656"/>
                </a:lnTo>
                <a:lnTo>
                  <a:pt x="4842" y="654"/>
                </a:lnTo>
                <a:lnTo>
                  <a:pt x="4842" y="652"/>
                </a:lnTo>
                <a:lnTo>
                  <a:pt x="4842" y="650"/>
                </a:lnTo>
                <a:lnTo>
                  <a:pt x="4844" y="650"/>
                </a:lnTo>
                <a:lnTo>
                  <a:pt x="4844" y="650"/>
                </a:lnTo>
                <a:lnTo>
                  <a:pt x="4846" y="644"/>
                </a:lnTo>
                <a:lnTo>
                  <a:pt x="4853" y="640"/>
                </a:lnTo>
                <a:lnTo>
                  <a:pt x="4859" y="635"/>
                </a:lnTo>
                <a:lnTo>
                  <a:pt x="4863" y="631"/>
                </a:lnTo>
                <a:lnTo>
                  <a:pt x="4865" y="629"/>
                </a:lnTo>
                <a:lnTo>
                  <a:pt x="4869" y="625"/>
                </a:lnTo>
                <a:lnTo>
                  <a:pt x="4874" y="623"/>
                </a:lnTo>
                <a:lnTo>
                  <a:pt x="4874" y="621"/>
                </a:lnTo>
                <a:lnTo>
                  <a:pt x="4878" y="619"/>
                </a:lnTo>
                <a:lnTo>
                  <a:pt x="4878" y="614"/>
                </a:lnTo>
                <a:lnTo>
                  <a:pt x="4880" y="614"/>
                </a:lnTo>
                <a:lnTo>
                  <a:pt x="4880" y="612"/>
                </a:lnTo>
                <a:lnTo>
                  <a:pt x="4884" y="610"/>
                </a:lnTo>
                <a:lnTo>
                  <a:pt x="4888" y="608"/>
                </a:lnTo>
                <a:lnTo>
                  <a:pt x="4888" y="608"/>
                </a:lnTo>
                <a:lnTo>
                  <a:pt x="4895" y="608"/>
                </a:lnTo>
                <a:lnTo>
                  <a:pt x="4897" y="608"/>
                </a:lnTo>
                <a:lnTo>
                  <a:pt x="4899" y="608"/>
                </a:lnTo>
                <a:lnTo>
                  <a:pt x="4901" y="608"/>
                </a:lnTo>
                <a:lnTo>
                  <a:pt x="4905" y="608"/>
                </a:lnTo>
                <a:lnTo>
                  <a:pt x="4909" y="606"/>
                </a:lnTo>
                <a:lnTo>
                  <a:pt x="4911" y="604"/>
                </a:lnTo>
                <a:lnTo>
                  <a:pt x="4913" y="604"/>
                </a:lnTo>
                <a:lnTo>
                  <a:pt x="4916" y="606"/>
                </a:lnTo>
                <a:lnTo>
                  <a:pt x="4918" y="608"/>
                </a:lnTo>
                <a:lnTo>
                  <a:pt x="4918" y="608"/>
                </a:lnTo>
                <a:lnTo>
                  <a:pt x="4920" y="610"/>
                </a:lnTo>
                <a:lnTo>
                  <a:pt x="4922" y="608"/>
                </a:lnTo>
                <a:lnTo>
                  <a:pt x="4928" y="606"/>
                </a:lnTo>
                <a:lnTo>
                  <a:pt x="4928" y="606"/>
                </a:lnTo>
                <a:lnTo>
                  <a:pt x="4930" y="606"/>
                </a:lnTo>
                <a:lnTo>
                  <a:pt x="4930" y="606"/>
                </a:lnTo>
                <a:lnTo>
                  <a:pt x="4930" y="608"/>
                </a:lnTo>
                <a:lnTo>
                  <a:pt x="4930" y="610"/>
                </a:lnTo>
                <a:lnTo>
                  <a:pt x="4928" y="614"/>
                </a:lnTo>
                <a:lnTo>
                  <a:pt x="4924" y="619"/>
                </a:lnTo>
                <a:lnTo>
                  <a:pt x="4924" y="619"/>
                </a:lnTo>
                <a:lnTo>
                  <a:pt x="4924" y="621"/>
                </a:lnTo>
                <a:lnTo>
                  <a:pt x="4924" y="623"/>
                </a:lnTo>
                <a:lnTo>
                  <a:pt x="4924" y="625"/>
                </a:lnTo>
                <a:lnTo>
                  <a:pt x="4922" y="627"/>
                </a:lnTo>
                <a:lnTo>
                  <a:pt x="4924" y="627"/>
                </a:lnTo>
                <a:lnTo>
                  <a:pt x="4926" y="625"/>
                </a:lnTo>
                <a:lnTo>
                  <a:pt x="4928" y="625"/>
                </a:lnTo>
                <a:lnTo>
                  <a:pt x="4930" y="625"/>
                </a:lnTo>
                <a:lnTo>
                  <a:pt x="4930" y="625"/>
                </a:lnTo>
                <a:lnTo>
                  <a:pt x="4928" y="629"/>
                </a:lnTo>
                <a:lnTo>
                  <a:pt x="4928" y="631"/>
                </a:lnTo>
                <a:lnTo>
                  <a:pt x="4928" y="631"/>
                </a:lnTo>
                <a:lnTo>
                  <a:pt x="4928" y="633"/>
                </a:lnTo>
                <a:lnTo>
                  <a:pt x="4930" y="633"/>
                </a:lnTo>
                <a:lnTo>
                  <a:pt x="4930" y="631"/>
                </a:lnTo>
                <a:lnTo>
                  <a:pt x="4932" y="631"/>
                </a:lnTo>
                <a:lnTo>
                  <a:pt x="4937" y="631"/>
                </a:lnTo>
                <a:lnTo>
                  <a:pt x="4939" y="627"/>
                </a:lnTo>
                <a:lnTo>
                  <a:pt x="4941" y="627"/>
                </a:lnTo>
                <a:lnTo>
                  <a:pt x="4957" y="612"/>
                </a:lnTo>
                <a:lnTo>
                  <a:pt x="4960" y="610"/>
                </a:lnTo>
                <a:lnTo>
                  <a:pt x="4962" y="610"/>
                </a:lnTo>
                <a:lnTo>
                  <a:pt x="4964" y="610"/>
                </a:lnTo>
                <a:lnTo>
                  <a:pt x="4964" y="610"/>
                </a:lnTo>
                <a:lnTo>
                  <a:pt x="4966" y="610"/>
                </a:lnTo>
                <a:lnTo>
                  <a:pt x="4966" y="610"/>
                </a:lnTo>
                <a:lnTo>
                  <a:pt x="4968" y="610"/>
                </a:lnTo>
                <a:lnTo>
                  <a:pt x="4968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0" y="612"/>
                </a:lnTo>
                <a:lnTo>
                  <a:pt x="4972" y="612"/>
                </a:lnTo>
                <a:lnTo>
                  <a:pt x="4972" y="610"/>
                </a:lnTo>
                <a:lnTo>
                  <a:pt x="4972" y="610"/>
                </a:lnTo>
                <a:lnTo>
                  <a:pt x="4972" y="608"/>
                </a:lnTo>
                <a:lnTo>
                  <a:pt x="4970" y="608"/>
                </a:lnTo>
                <a:lnTo>
                  <a:pt x="4970" y="606"/>
                </a:lnTo>
                <a:lnTo>
                  <a:pt x="4970" y="602"/>
                </a:lnTo>
                <a:lnTo>
                  <a:pt x="4970" y="600"/>
                </a:lnTo>
                <a:lnTo>
                  <a:pt x="4972" y="598"/>
                </a:lnTo>
                <a:lnTo>
                  <a:pt x="4972" y="596"/>
                </a:lnTo>
                <a:lnTo>
                  <a:pt x="4972" y="596"/>
                </a:lnTo>
                <a:lnTo>
                  <a:pt x="4974" y="596"/>
                </a:lnTo>
                <a:lnTo>
                  <a:pt x="4972" y="593"/>
                </a:lnTo>
                <a:lnTo>
                  <a:pt x="4974" y="591"/>
                </a:lnTo>
                <a:lnTo>
                  <a:pt x="4974" y="591"/>
                </a:lnTo>
                <a:lnTo>
                  <a:pt x="4987" y="587"/>
                </a:lnTo>
                <a:lnTo>
                  <a:pt x="4989" y="587"/>
                </a:lnTo>
                <a:lnTo>
                  <a:pt x="4991" y="587"/>
                </a:lnTo>
                <a:lnTo>
                  <a:pt x="4995" y="591"/>
                </a:lnTo>
                <a:lnTo>
                  <a:pt x="4999" y="591"/>
                </a:lnTo>
                <a:lnTo>
                  <a:pt x="5004" y="591"/>
                </a:lnTo>
                <a:lnTo>
                  <a:pt x="5004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3"/>
                </a:lnTo>
                <a:lnTo>
                  <a:pt x="5001" y="596"/>
                </a:lnTo>
                <a:lnTo>
                  <a:pt x="4999" y="593"/>
                </a:lnTo>
                <a:lnTo>
                  <a:pt x="4997" y="593"/>
                </a:lnTo>
                <a:lnTo>
                  <a:pt x="4993" y="593"/>
                </a:lnTo>
                <a:lnTo>
                  <a:pt x="4993" y="593"/>
                </a:lnTo>
                <a:lnTo>
                  <a:pt x="4987" y="596"/>
                </a:lnTo>
                <a:lnTo>
                  <a:pt x="4987" y="598"/>
                </a:lnTo>
                <a:lnTo>
                  <a:pt x="4985" y="602"/>
                </a:lnTo>
                <a:lnTo>
                  <a:pt x="4985" y="606"/>
                </a:lnTo>
                <a:lnTo>
                  <a:pt x="4985" y="610"/>
                </a:lnTo>
                <a:lnTo>
                  <a:pt x="4983" y="610"/>
                </a:lnTo>
                <a:lnTo>
                  <a:pt x="4981" y="612"/>
                </a:lnTo>
                <a:lnTo>
                  <a:pt x="4981" y="614"/>
                </a:lnTo>
                <a:lnTo>
                  <a:pt x="4983" y="617"/>
                </a:lnTo>
                <a:lnTo>
                  <a:pt x="4983" y="617"/>
                </a:lnTo>
                <a:lnTo>
                  <a:pt x="4985" y="619"/>
                </a:lnTo>
                <a:lnTo>
                  <a:pt x="4983" y="621"/>
                </a:lnTo>
                <a:lnTo>
                  <a:pt x="4978" y="623"/>
                </a:lnTo>
                <a:lnTo>
                  <a:pt x="4978" y="623"/>
                </a:lnTo>
                <a:lnTo>
                  <a:pt x="4976" y="625"/>
                </a:lnTo>
                <a:lnTo>
                  <a:pt x="4978" y="627"/>
                </a:lnTo>
                <a:lnTo>
                  <a:pt x="4978" y="627"/>
                </a:lnTo>
                <a:lnTo>
                  <a:pt x="4976" y="629"/>
                </a:lnTo>
                <a:lnTo>
                  <a:pt x="4974" y="629"/>
                </a:lnTo>
                <a:lnTo>
                  <a:pt x="4968" y="629"/>
                </a:lnTo>
                <a:lnTo>
                  <a:pt x="4966" y="633"/>
                </a:lnTo>
                <a:lnTo>
                  <a:pt x="4957" y="635"/>
                </a:lnTo>
                <a:lnTo>
                  <a:pt x="4955" y="637"/>
                </a:lnTo>
                <a:lnTo>
                  <a:pt x="4955" y="637"/>
                </a:lnTo>
                <a:lnTo>
                  <a:pt x="4953" y="642"/>
                </a:lnTo>
                <a:lnTo>
                  <a:pt x="4951" y="644"/>
                </a:lnTo>
                <a:lnTo>
                  <a:pt x="4947" y="646"/>
                </a:lnTo>
                <a:lnTo>
                  <a:pt x="4943" y="650"/>
                </a:lnTo>
                <a:lnTo>
                  <a:pt x="4939" y="654"/>
                </a:lnTo>
                <a:lnTo>
                  <a:pt x="4937" y="656"/>
                </a:lnTo>
                <a:lnTo>
                  <a:pt x="4934" y="656"/>
                </a:lnTo>
                <a:lnTo>
                  <a:pt x="4930" y="661"/>
                </a:lnTo>
                <a:lnTo>
                  <a:pt x="4924" y="665"/>
                </a:lnTo>
                <a:lnTo>
                  <a:pt x="4920" y="673"/>
                </a:lnTo>
                <a:lnTo>
                  <a:pt x="4918" y="675"/>
                </a:lnTo>
                <a:lnTo>
                  <a:pt x="4916" y="677"/>
                </a:lnTo>
                <a:lnTo>
                  <a:pt x="4913" y="677"/>
                </a:lnTo>
                <a:lnTo>
                  <a:pt x="4911" y="679"/>
                </a:lnTo>
                <a:lnTo>
                  <a:pt x="4907" y="684"/>
                </a:lnTo>
                <a:lnTo>
                  <a:pt x="4903" y="686"/>
                </a:lnTo>
                <a:lnTo>
                  <a:pt x="4901" y="688"/>
                </a:lnTo>
                <a:lnTo>
                  <a:pt x="4901" y="690"/>
                </a:lnTo>
                <a:lnTo>
                  <a:pt x="4899" y="688"/>
                </a:lnTo>
                <a:lnTo>
                  <a:pt x="4897" y="690"/>
                </a:lnTo>
                <a:lnTo>
                  <a:pt x="4893" y="688"/>
                </a:lnTo>
                <a:lnTo>
                  <a:pt x="4888" y="694"/>
                </a:lnTo>
                <a:lnTo>
                  <a:pt x="4886" y="694"/>
                </a:lnTo>
                <a:lnTo>
                  <a:pt x="4882" y="692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4"/>
                </a:lnTo>
                <a:lnTo>
                  <a:pt x="4880" y="696"/>
                </a:lnTo>
                <a:lnTo>
                  <a:pt x="4882" y="696"/>
                </a:lnTo>
                <a:lnTo>
                  <a:pt x="4882" y="698"/>
                </a:lnTo>
                <a:lnTo>
                  <a:pt x="4882" y="700"/>
                </a:lnTo>
                <a:lnTo>
                  <a:pt x="4880" y="705"/>
                </a:lnTo>
                <a:lnTo>
                  <a:pt x="4878" y="707"/>
                </a:lnTo>
                <a:lnTo>
                  <a:pt x="4876" y="709"/>
                </a:lnTo>
                <a:lnTo>
                  <a:pt x="4869" y="715"/>
                </a:lnTo>
                <a:lnTo>
                  <a:pt x="4867" y="715"/>
                </a:lnTo>
                <a:lnTo>
                  <a:pt x="4867" y="715"/>
                </a:lnTo>
                <a:lnTo>
                  <a:pt x="4863" y="728"/>
                </a:lnTo>
                <a:lnTo>
                  <a:pt x="4863" y="734"/>
                </a:lnTo>
                <a:lnTo>
                  <a:pt x="4861" y="742"/>
                </a:lnTo>
                <a:lnTo>
                  <a:pt x="4861" y="747"/>
                </a:lnTo>
                <a:lnTo>
                  <a:pt x="4863" y="753"/>
                </a:lnTo>
                <a:lnTo>
                  <a:pt x="4863" y="759"/>
                </a:lnTo>
                <a:lnTo>
                  <a:pt x="4865" y="772"/>
                </a:lnTo>
                <a:lnTo>
                  <a:pt x="4867" y="776"/>
                </a:lnTo>
                <a:lnTo>
                  <a:pt x="4869" y="788"/>
                </a:lnTo>
                <a:lnTo>
                  <a:pt x="4869" y="793"/>
                </a:lnTo>
                <a:lnTo>
                  <a:pt x="4869" y="795"/>
                </a:lnTo>
                <a:lnTo>
                  <a:pt x="4872" y="797"/>
                </a:lnTo>
                <a:lnTo>
                  <a:pt x="4874" y="799"/>
                </a:lnTo>
                <a:lnTo>
                  <a:pt x="4874" y="801"/>
                </a:lnTo>
                <a:lnTo>
                  <a:pt x="4876" y="811"/>
                </a:lnTo>
                <a:lnTo>
                  <a:pt x="4876" y="820"/>
                </a:lnTo>
                <a:lnTo>
                  <a:pt x="4876" y="820"/>
                </a:lnTo>
                <a:lnTo>
                  <a:pt x="4876" y="822"/>
                </a:lnTo>
                <a:lnTo>
                  <a:pt x="4878" y="824"/>
                </a:lnTo>
                <a:lnTo>
                  <a:pt x="4878" y="826"/>
                </a:lnTo>
                <a:lnTo>
                  <a:pt x="4878" y="826"/>
                </a:lnTo>
                <a:lnTo>
                  <a:pt x="4878" y="828"/>
                </a:lnTo>
                <a:lnTo>
                  <a:pt x="4880" y="828"/>
                </a:lnTo>
                <a:lnTo>
                  <a:pt x="4884" y="824"/>
                </a:lnTo>
                <a:lnTo>
                  <a:pt x="4888" y="820"/>
                </a:lnTo>
                <a:lnTo>
                  <a:pt x="4890" y="820"/>
                </a:lnTo>
                <a:lnTo>
                  <a:pt x="4890" y="818"/>
                </a:lnTo>
                <a:lnTo>
                  <a:pt x="4895" y="816"/>
                </a:lnTo>
                <a:lnTo>
                  <a:pt x="4899" y="814"/>
                </a:lnTo>
                <a:lnTo>
                  <a:pt x="4901" y="807"/>
                </a:lnTo>
                <a:lnTo>
                  <a:pt x="4903" y="803"/>
                </a:lnTo>
                <a:lnTo>
                  <a:pt x="4903" y="801"/>
                </a:lnTo>
                <a:lnTo>
                  <a:pt x="4903" y="801"/>
                </a:lnTo>
                <a:lnTo>
                  <a:pt x="4903" y="797"/>
                </a:lnTo>
                <a:lnTo>
                  <a:pt x="4905" y="795"/>
                </a:lnTo>
                <a:lnTo>
                  <a:pt x="4905" y="793"/>
                </a:lnTo>
                <a:lnTo>
                  <a:pt x="4905" y="791"/>
                </a:lnTo>
                <a:lnTo>
                  <a:pt x="4903" y="791"/>
                </a:lnTo>
                <a:lnTo>
                  <a:pt x="4903" y="788"/>
                </a:lnTo>
                <a:lnTo>
                  <a:pt x="4905" y="788"/>
                </a:lnTo>
                <a:lnTo>
                  <a:pt x="4905" y="788"/>
                </a:lnTo>
                <a:lnTo>
                  <a:pt x="4907" y="791"/>
                </a:lnTo>
                <a:lnTo>
                  <a:pt x="4907" y="791"/>
                </a:lnTo>
                <a:lnTo>
                  <a:pt x="4911" y="788"/>
                </a:lnTo>
                <a:lnTo>
                  <a:pt x="4913" y="786"/>
                </a:lnTo>
                <a:lnTo>
                  <a:pt x="4920" y="784"/>
                </a:lnTo>
                <a:lnTo>
                  <a:pt x="4922" y="784"/>
                </a:lnTo>
                <a:lnTo>
                  <a:pt x="4924" y="786"/>
                </a:lnTo>
                <a:lnTo>
                  <a:pt x="4926" y="786"/>
                </a:lnTo>
                <a:lnTo>
                  <a:pt x="4926" y="784"/>
                </a:lnTo>
                <a:lnTo>
                  <a:pt x="4924" y="782"/>
                </a:lnTo>
                <a:lnTo>
                  <a:pt x="4924" y="780"/>
                </a:lnTo>
                <a:lnTo>
                  <a:pt x="4924" y="778"/>
                </a:lnTo>
                <a:lnTo>
                  <a:pt x="4924" y="778"/>
                </a:lnTo>
                <a:lnTo>
                  <a:pt x="4924" y="776"/>
                </a:lnTo>
                <a:lnTo>
                  <a:pt x="4924" y="774"/>
                </a:lnTo>
                <a:lnTo>
                  <a:pt x="4924" y="770"/>
                </a:lnTo>
                <a:lnTo>
                  <a:pt x="4926" y="767"/>
                </a:lnTo>
                <a:lnTo>
                  <a:pt x="4926" y="765"/>
                </a:lnTo>
                <a:lnTo>
                  <a:pt x="4930" y="765"/>
                </a:lnTo>
                <a:lnTo>
                  <a:pt x="4932" y="761"/>
                </a:lnTo>
                <a:lnTo>
                  <a:pt x="4937" y="759"/>
                </a:lnTo>
                <a:lnTo>
                  <a:pt x="4939" y="759"/>
                </a:lnTo>
                <a:lnTo>
                  <a:pt x="4943" y="759"/>
                </a:lnTo>
                <a:lnTo>
                  <a:pt x="4945" y="759"/>
                </a:lnTo>
                <a:lnTo>
                  <a:pt x="4949" y="759"/>
                </a:lnTo>
                <a:lnTo>
                  <a:pt x="4951" y="759"/>
                </a:lnTo>
                <a:lnTo>
                  <a:pt x="4953" y="757"/>
                </a:lnTo>
                <a:lnTo>
                  <a:pt x="4955" y="755"/>
                </a:lnTo>
                <a:lnTo>
                  <a:pt x="4955" y="753"/>
                </a:lnTo>
                <a:lnTo>
                  <a:pt x="4955" y="751"/>
                </a:lnTo>
                <a:lnTo>
                  <a:pt x="4951" y="747"/>
                </a:lnTo>
                <a:lnTo>
                  <a:pt x="4951" y="747"/>
                </a:lnTo>
                <a:lnTo>
                  <a:pt x="4951" y="742"/>
                </a:lnTo>
                <a:lnTo>
                  <a:pt x="4951" y="740"/>
                </a:lnTo>
                <a:lnTo>
                  <a:pt x="4951" y="738"/>
                </a:lnTo>
                <a:lnTo>
                  <a:pt x="4953" y="734"/>
                </a:lnTo>
                <a:lnTo>
                  <a:pt x="4955" y="728"/>
                </a:lnTo>
                <a:lnTo>
                  <a:pt x="4957" y="728"/>
                </a:lnTo>
                <a:lnTo>
                  <a:pt x="4960" y="726"/>
                </a:lnTo>
                <a:lnTo>
                  <a:pt x="4962" y="726"/>
                </a:lnTo>
                <a:lnTo>
                  <a:pt x="4962" y="726"/>
                </a:lnTo>
                <a:lnTo>
                  <a:pt x="4962" y="721"/>
                </a:lnTo>
                <a:lnTo>
                  <a:pt x="4964" y="721"/>
                </a:lnTo>
                <a:lnTo>
                  <a:pt x="4964" y="719"/>
                </a:lnTo>
                <a:lnTo>
                  <a:pt x="4968" y="721"/>
                </a:lnTo>
                <a:lnTo>
                  <a:pt x="4968" y="719"/>
                </a:lnTo>
                <a:lnTo>
                  <a:pt x="4970" y="719"/>
                </a:lnTo>
                <a:lnTo>
                  <a:pt x="4968" y="721"/>
                </a:lnTo>
                <a:lnTo>
                  <a:pt x="4968" y="721"/>
                </a:lnTo>
                <a:lnTo>
                  <a:pt x="4966" y="723"/>
                </a:lnTo>
                <a:lnTo>
                  <a:pt x="4964" y="726"/>
                </a:lnTo>
                <a:lnTo>
                  <a:pt x="4966" y="730"/>
                </a:lnTo>
                <a:lnTo>
                  <a:pt x="4968" y="730"/>
                </a:lnTo>
                <a:lnTo>
                  <a:pt x="4970" y="730"/>
                </a:lnTo>
                <a:lnTo>
                  <a:pt x="4972" y="728"/>
                </a:lnTo>
                <a:lnTo>
                  <a:pt x="4972" y="728"/>
                </a:lnTo>
                <a:lnTo>
                  <a:pt x="4974" y="726"/>
                </a:lnTo>
                <a:lnTo>
                  <a:pt x="4974" y="721"/>
                </a:lnTo>
                <a:lnTo>
                  <a:pt x="4972" y="719"/>
                </a:lnTo>
                <a:lnTo>
                  <a:pt x="4972" y="717"/>
                </a:lnTo>
                <a:lnTo>
                  <a:pt x="4972" y="715"/>
                </a:lnTo>
                <a:lnTo>
                  <a:pt x="4970" y="715"/>
                </a:lnTo>
                <a:lnTo>
                  <a:pt x="4968" y="715"/>
                </a:lnTo>
                <a:lnTo>
                  <a:pt x="4968" y="715"/>
                </a:lnTo>
                <a:lnTo>
                  <a:pt x="4966" y="713"/>
                </a:lnTo>
                <a:lnTo>
                  <a:pt x="4966" y="713"/>
                </a:lnTo>
                <a:lnTo>
                  <a:pt x="4966" y="709"/>
                </a:lnTo>
                <a:lnTo>
                  <a:pt x="4966" y="707"/>
                </a:lnTo>
                <a:lnTo>
                  <a:pt x="4966" y="705"/>
                </a:lnTo>
                <a:lnTo>
                  <a:pt x="4966" y="705"/>
                </a:lnTo>
                <a:lnTo>
                  <a:pt x="4966" y="702"/>
                </a:lnTo>
                <a:lnTo>
                  <a:pt x="4968" y="700"/>
                </a:lnTo>
                <a:lnTo>
                  <a:pt x="4970" y="698"/>
                </a:lnTo>
                <a:lnTo>
                  <a:pt x="4972" y="696"/>
                </a:lnTo>
                <a:lnTo>
                  <a:pt x="4972" y="696"/>
                </a:lnTo>
                <a:lnTo>
                  <a:pt x="4972" y="694"/>
                </a:lnTo>
                <a:lnTo>
                  <a:pt x="4972" y="692"/>
                </a:lnTo>
                <a:lnTo>
                  <a:pt x="4966" y="690"/>
                </a:lnTo>
                <a:lnTo>
                  <a:pt x="4964" y="690"/>
                </a:lnTo>
                <a:lnTo>
                  <a:pt x="4962" y="692"/>
                </a:lnTo>
                <a:lnTo>
                  <a:pt x="4962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60" y="694"/>
                </a:lnTo>
                <a:lnTo>
                  <a:pt x="4957" y="692"/>
                </a:lnTo>
                <a:lnTo>
                  <a:pt x="4955" y="692"/>
                </a:lnTo>
                <a:lnTo>
                  <a:pt x="4955" y="690"/>
                </a:lnTo>
                <a:lnTo>
                  <a:pt x="4955" y="690"/>
                </a:lnTo>
                <a:lnTo>
                  <a:pt x="4953" y="688"/>
                </a:lnTo>
                <a:lnTo>
                  <a:pt x="4955" y="684"/>
                </a:lnTo>
                <a:lnTo>
                  <a:pt x="4957" y="679"/>
                </a:lnTo>
                <a:lnTo>
                  <a:pt x="4962" y="675"/>
                </a:lnTo>
                <a:lnTo>
                  <a:pt x="4964" y="673"/>
                </a:lnTo>
                <a:lnTo>
                  <a:pt x="4966" y="669"/>
                </a:lnTo>
                <a:lnTo>
                  <a:pt x="4968" y="669"/>
                </a:lnTo>
                <a:lnTo>
                  <a:pt x="4968" y="669"/>
                </a:lnTo>
                <a:lnTo>
                  <a:pt x="4970" y="667"/>
                </a:lnTo>
                <a:lnTo>
                  <a:pt x="4968" y="665"/>
                </a:lnTo>
                <a:lnTo>
                  <a:pt x="4968" y="665"/>
                </a:lnTo>
                <a:lnTo>
                  <a:pt x="4970" y="665"/>
                </a:lnTo>
                <a:lnTo>
                  <a:pt x="4970" y="665"/>
                </a:lnTo>
                <a:lnTo>
                  <a:pt x="4972" y="663"/>
                </a:lnTo>
                <a:lnTo>
                  <a:pt x="4972" y="656"/>
                </a:lnTo>
                <a:lnTo>
                  <a:pt x="4974" y="652"/>
                </a:lnTo>
                <a:lnTo>
                  <a:pt x="4974" y="652"/>
                </a:lnTo>
                <a:lnTo>
                  <a:pt x="4974" y="650"/>
                </a:lnTo>
                <a:lnTo>
                  <a:pt x="4976" y="650"/>
                </a:lnTo>
                <a:lnTo>
                  <a:pt x="4978" y="648"/>
                </a:lnTo>
                <a:lnTo>
                  <a:pt x="4978" y="648"/>
                </a:lnTo>
                <a:lnTo>
                  <a:pt x="4981" y="646"/>
                </a:lnTo>
                <a:lnTo>
                  <a:pt x="4981" y="646"/>
                </a:lnTo>
                <a:lnTo>
                  <a:pt x="4983" y="646"/>
                </a:lnTo>
                <a:lnTo>
                  <a:pt x="4985" y="646"/>
                </a:lnTo>
                <a:lnTo>
                  <a:pt x="4985" y="648"/>
                </a:lnTo>
                <a:lnTo>
                  <a:pt x="4985" y="650"/>
                </a:lnTo>
                <a:lnTo>
                  <a:pt x="4987" y="648"/>
                </a:lnTo>
                <a:lnTo>
                  <a:pt x="4989" y="646"/>
                </a:lnTo>
                <a:lnTo>
                  <a:pt x="4991" y="646"/>
                </a:lnTo>
                <a:lnTo>
                  <a:pt x="4991" y="646"/>
                </a:lnTo>
                <a:lnTo>
                  <a:pt x="4993" y="646"/>
                </a:lnTo>
                <a:lnTo>
                  <a:pt x="4995" y="650"/>
                </a:lnTo>
                <a:lnTo>
                  <a:pt x="4995" y="650"/>
                </a:lnTo>
                <a:lnTo>
                  <a:pt x="4997" y="650"/>
                </a:lnTo>
                <a:lnTo>
                  <a:pt x="4999" y="650"/>
                </a:lnTo>
                <a:lnTo>
                  <a:pt x="4999" y="648"/>
                </a:lnTo>
                <a:lnTo>
                  <a:pt x="4999" y="644"/>
                </a:lnTo>
                <a:lnTo>
                  <a:pt x="5001" y="644"/>
                </a:lnTo>
                <a:lnTo>
                  <a:pt x="5001" y="644"/>
                </a:lnTo>
                <a:lnTo>
                  <a:pt x="5004" y="642"/>
                </a:lnTo>
                <a:lnTo>
                  <a:pt x="5006" y="642"/>
                </a:lnTo>
                <a:lnTo>
                  <a:pt x="5012" y="640"/>
                </a:lnTo>
                <a:lnTo>
                  <a:pt x="5016" y="637"/>
                </a:lnTo>
                <a:lnTo>
                  <a:pt x="5018" y="635"/>
                </a:lnTo>
                <a:lnTo>
                  <a:pt x="5016" y="637"/>
                </a:lnTo>
                <a:lnTo>
                  <a:pt x="5016" y="640"/>
                </a:lnTo>
                <a:lnTo>
                  <a:pt x="5016" y="644"/>
                </a:lnTo>
                <a:lnTo>
                  <a:pt x="5014" y="646"/>
                </a:lnTo>
                <a:lnTo>
                  <a:pt x="5014" y="648"/>
                </a:lnTo>
                <a:lnTo>
                  <a:pt x="5014" y="648"/>
                </a:lnTo>
                <a:lnTo>
                  <a:pt x="5016" y="650"/>
                </a:lnTo>
                <a:lnTo>
                  <a:pt x="5016" y="650"/>
                </a:lnTo>
                <a:lnTo>
                  <a:pt x="5018" y="650"/>
                </a:lnTo>
                <a:lnTo>
                  <a:pt x="5018" y="648"/>
                </a:lnTo>
                <a:lnTo>
                  <a:pt x="5027" y="640"/>
                </a:lnTo>
                <a:lnTo>
                  <a:pt x="5031" y="637"/>
                </a:lnTo>
                <a:lnTo>
                  <a:pt x="5037" y="637"/>
                </a:lnTo>
                <a:lnTo>
                  <a:pt x="5037" y="635"/>
                </a:lnTo>
                <a:lnTo>
                  <a:pt x="5043" y="635"/>
                </a:lnTo>
                <a:lnTo>
                  <a:pt x="5048" y="633"/>
                </a:lnTo>
                <a:lnTo>
                  <a:pt x="5052" y="635"/>
                </a:lnTo>
                <a:lnTo>
                  <a:pt x="5054" y="635"/>
                </a:lnTo>
                <a:lnTo>
                  <a:pt x="5060" y="633"/>
                </a:lnTo>
                <a:lnTo>
                  <a:pt x="5060" y="635"/>
                </a:lnTo>
                <a:lnTo>
                  <a:pt x="5064" y="637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2"/>
                </a:lnTo>
                <a:lnTo>
                  <a:pt x="5069" y="644"/>
                </a:lnTo>
                <a:lnTo>
                  <a:pt x="5069" y="644"/>
                </a:lnTo>
                <a:lnTo>
                  <a:pt x="5071" y="646"/>
                </a:lnTo>
                <a:lnTo>
                  <a:pt x="5073" y="648"/>
                </a:lnTo>
                <a:lnTo>
                  <a:pt x="5075" y="648"/>
                </a:lnTo>
                <a:lnTo>
                  <a:pt x="5077" y="646"/>
                </a:lnTo>
                <a:lnTo>
                  <a:pt x="5077" y="646"/>
                </a:lnTo>
                <a:lnTo>
                  <a:pt x="5077" y="642"/>
                </a:lnTo>
                <a:lnTo>
                  <a:pt x="5079" y="640"/>
                </a:lnTo>
                <a:lnTo>
                  <a:pt x="5079" y="637"/>
                </a:lnTo>
                <a:lnTo>
                  <a:pt x="5079" y="637"/>
                </a:lnTo>
                <a:lnTo>
                  <a:pt x="5081" y="635"/>
                </a:lnTo>
                <a:lnTo>
                  <a:pt x="5085" y="635"/>
                </a:lnTo>
                <a:lnTo>
                  <a:pt x="5092" y="631"/>
                </a:lnTo>
                <a:lnTo>
                  <a:pt x="5096" y="629"/>
                </a:lnTo>
                <a:lnTo>
                  <a:pt x="5098" y="629"/>
                </a:lnTo>
                <a:lnTo>
                  <a:pt x="5098" y="629"/>
                </a:lnTo>
                <a:lnTo>
                  <a:pt x="5100" y="627"/>
                </a:lnTo>
                <a:lnTo>
                  <a:pt x="5100" y="627"/>
                </a:lnTo>
                <a:lnTo>
                  <a:pt x="5102" y="625"/>
                </a:lnTo>
                <a:lnTo>
                  <a:pt x="5104" y="623"/>
                </a:lnTo>
                <a:lnTo>
                  <a:pt x="5104" y="623"/>
                </a:lnTo>
                <a:lnTo>
                  <a:pt x="5106" y="621"/>
                </a:lnTo>
                <a:lnTo>
                  <a:pt x="5106" y="621"/>
                </a:lnTo>
                <a:lnTo>
                  <a:pt x="5108" y="621"/>
                </a:lnTo>
                <a:lnTo>
                  <a:pt x="5110" y="621"/>
                </a:lnTo>
                <a:lnTo>
                  <a:pt x="5110" y="619"/>
                </a:lnTo>
                <a:lnTo>
                  <a:pt x="5110" y="619"/>
                </a:lnTo>
                <a:lnTo>
                  <a:pt x="5110" y="619"/>
                </a:lnTo>
                <a:lnTo>
                  <a:pt x="5113" y="619"/>
                </a:lnTo>
                <a:lnTo>
                  <a:pt x="5113" y="619"/>
                </a:lnTo>
                <a:lnTo>
                  <a:pt x="5113" y="617"/>
                </a:lnTo>
                <a:lnTo>
                  <a:pt x="5110" y="617"/>
                </a:lnTo>
                <a:lnTo>
                  <a:pt x="5113" y="614"/>
                </a:lnTo>
                <a:lnTo>
                  <a:pt x="5115" y="617"/>
                </a:lnTo>
                <a:lnTo>
                  <a:pt x="5117" y="617"/>
                </a:lnTo>
                <a:lnTo>
                  <a:pt x="5119" y="612"/>
                </a:lnTo>
                <a:lnTo>
                  <a:pt x="5123" y="610"/>
                </a:lnTo>
                <a:lnTo>
                  <a:pt x="5125" y="610"/>
                </a:lnTo>
                <a:lnTo>
                  <a:pt x="5131" y="608"/>
                </a:lnTo>
                <a:lnTo>
                  <a:pt x="5133" y="608"/>
                </a:lnTo>
                <a:lnTo>
                  <a:pt x="5136" y="608"/>
                </a:lnTo>
                <a:lnTo>
                  <a:pt x="5138" y="606"/>
                </a:lnTo>
                <a:lnTo>
                  <a:pt x="5140" y="604"/>
                </a:lnTo>
                <a:lnTo>
                  <a:pt x="5140" y="604"/>
                </a:lnTo>
                <a:lnTo>
                  <a:pt x="5146" y="602"/>
                </a:lnTo>
                <a:lnTo>
                  <a:pt x="5146" y="602"/>
                </a:lnTo>
                <a:lnTo>
                  <a:pt x="5148" y="600"/>
                </a:lnTo>
                <a:lnTo>
                  <a:pt x="5150" y="600"/>
                </a:lnTo>
                <a:lnTo>
                  <a:pt x="5152" y="600"/>
                </a:lnTo>
                <a:lnTo>
                  <a:pt x="5163" y="596"/>
                </a:lnTo>
                <a:lnTo>
                  <a:pt x="5163" y="593"/>
                </a:lnTo>
                <a:lnTo>
                  <a:pt x="5167" y="591"/>
                </a:lnTo>
                <a:lnTo>
                  <a:pt x="5171" y="591"/>
                </a:lnTo>
                <a:lnTo>
                  <a:pt x="5173" y="591"/>
                </a:lnTo>
                <a:lnTo>
                  <a:pt x="5175" y="589"/>
                </a:lnTo>
                <a:lnTo>
                  <a:pt x="5171" y="589"/>
                </a:lnTo>
                <a:lnTo>
                  <a:pt x="5171" y="589"/>
                </a:lnTo>
                <a:lnTo>
                  <a:pt x="5171" y="587"/>
                </a:lnTo>
                <a:lnTo>
                  <a:pt x="5171" y="587"/>
                </a:lnTo>
                <a:lnTo>
                  <a:pt x="5173" y="585"/>
                </a:lnTo>
                <a:lnTo>
                  <a:pt x="5173" y="585"/>
                </a:lnTo>
                <a:lnTo>
                  <a:pt x="5175" y="587"/>
                </a:lnTo>
                <a:lnTo>
                  <a:pt x="5175" y="587"/>
                </a:lnTo>
                <a:lnTo>
                  <a:pt x="5175" y="585"/>
                </a:lnTo>
                <a:lnTo>
                  <a:pt x="5177" y="585"/>
                </a:lnTo>
                <a:lnTo>
                  <a:pt x="5177" y="587"/>
                </a:lnTo>
                <a:lnTo>
                  <a:pt x="5177" y="587"/>
                </a:lnTo>
                <a:lnTo>
                  <a:pt x="5175" y="589"/>
                </a:lnTo>
                <a:lnTo>
                  <a:pt x="5175" y="589"/>
                </a:lnTo>
                <a:lnTo>
                  <a:pt x="5177" y="589"/>
                </a:lnTo>
                <a:lnTo>
                  <a:pt x="5182" y="589"/>
                </a:lnTo>
                <a:lnTo>
                  <a:pt x="5186" y="591"/>
                </a:lnTo>
                <a:lnTo>
                  <a:pt x="5201" y="596"/>
                </a:lnTo>
                <a:lnTo>
                  <a:pt x="5201" y="596"/>
                </a:lnTo>
                <a:lnTo>
                  <a:pt x="5203" y="596"/>
                </a:lnTo>
                <a:lnTo>
                  <a:pt x="5203" y="593"/>
                </a:lnTo>
                <a:lnTo>
                  <a:pt x="5203" y="593"/>
                </a:lnTo>
                <a:lnTo>
                  <a:pt x="5205" y="591"/>
                </a:lnTo>
                <a:lnTo>
                  <a:pt x="5207" y="589"/>
                </a:lnTo>
                <a:lnTo>
                  <a:pt x="5209" y="587"/>
                </a:lnTo>
                <a:lnTo>
                  <a:pt x="5209" y="585"/>
                </a:lnTo>
                <a:lnTo>
                  <a:pt x="5209" y="583"/>
                </a:lnTo>
                <a:lnTo>
                  <a:pt x="5207" y="583"/>
                </a:lnTo>
                <a:lnTo>
                  <a:pt x="5205" y="583"/>
                </a:lnTo>
                <a:lnTo>
                  <a:pt x="5205" y="581"/>
                </a:lnTo>
                <a:lnTo>
                  <a:pt x="5205" y="579"/>
                </a:lnTo>
                <a:lnTo>
                  <a:pt x="5207" y="579"/>
                </a:lnTo>
                <a:lnTo>
                  <a:pt x="5207" y="577"/>
                </a:lnTo>
                <a:lnTo>
                  <a:pt x="5205" y="577"/>
                </a:lnTo>
                <a:lnTo>
                  <a:pt x="5201" y="575"/>
                </a:lnTo>
                <a:lnTo>
                  <a:pt x="5201" y="572"/>
                </a:lnTo>
                <a:lnTo>
                  <a:pt x="5201" y="572"/>
                </a:lnTo>
                <a:lnTo>
                  <a:pt x="5198" y="568"/>
                </a:lnTo>
                <a:lnTo>
                  <a:pt x="5198" y="570"/>
                </a:lnTo>
                <a:lnTo>
                  <a:pt x="5198" y="570"/>
                </a:lnTo>
                <a:lnTo>
                  <a:pt x="5196" y="572"/>
                </a:lnTo>
                <a:lnTo>
                  <a:pt x="5196" y="572"/>
                </a:lnTo>
                <a:lnTo>
                  <a:pt x="5196" y="570"/>
                </a:lnTo>
                <a:lnTo>
                  <a:pt x="5196" y="568"/>
                </a:lnTo>
                <a:lnTo>
                  <a:pt x="5196" y="568"/>
                </a:lnTo>
                <a:lnTo>
                  <a:pt x="5192" y="568"/>
                </a:lnTo>
                <a:lnTo>
                  <a:pt x="5192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6"/>
                </a:lnTo>
                <a:lnTo>
                  <a:pt x="5196" y="562"/>
                </a:lnTo>
                <a:lnTo>
                  <a:pt x="5196" y="560"/>
                </a:lnTo>
                <a:lnTo>
                  <a:pt x="5194" y="558"/>
                </a:lnTo>
                <a:lnTo>
                  <a:pt x="5192" y="558"/>
                </a:lnTo>
                <a:lnTo>
                  <a:pt x="5194" y="556"/>
                </a:lnTo>
                <a:lnTo>
                  <a:pt x="5194" y="556"/>
                </a:lnTo>
                <a:lnTo>
                  <a:pt x="5192" y="552"/>
                </a:lnTo>
                <a:lnTo>
                  <a:pt x="5190" y="552"/>
                </a:lnTo>
                <a:lnTo>
                  <a:pt x="5190" y="549"/>
                </a:lnTo>
                <a:lnTo>
                  <a:pt x="5188" y="552"/>
                </a:lnTo>
                <a:lnTo>
                  <a:pt x="5188" y="554"/>
                </a:lnTo>
                <a:lnTo>
                  <a:pt x="5188" y="554"/>
                </a:lnTo>
                <a:lnTo>
                  <a:pt x="5186" y="554"/>
                </a:lnTo>
                <a:lnTo>
                  <a:pt x="5182" y="552"/>
                </a:lnTo>
                <a:lnTo>
                  <a:pt x="5177" y="547"/>
                </a:lnTo>
                <a:lnTo>
                  <a:pt x="5177" y="545"/>
                </a:lnTo>
                <a:lnTo>
                  <a:pt x="5180" y="541"/>
                </a:lnTo>
                <a:lnTo>
                  <a:pt x="5177" y="541"/>
                </a:lnTo>
                <a:lnTo>
                  <a:pt x="5177" y="541"/>
                </a:lnTo>
                <a:lnTo>
                  <a:pt x="5173" y="541"/>
                </a:lnTo>
                <a:lnTo>
                  <a:pt x="5169" y="543"/>
                </a:lnTo>
                <a:lnTo>
                  <a:pt x="5167" y="543"/>
                </a:lnTo>
                <a:lnTo>
                  <a:pt x="5165" y="543"/>
                </a:lnTo>
                <a:lnTo>
                  <a:pt x="5159" y="545"/>
                </a:lnTo>
                <a:lnTo>
                  <a:pt x="5161" y="543"/>
                </a:lnTo>
                <a:lnTo>
                  <a:pt x="5161" y="543"/>
                </a:lnTo>
                <a:lnTo>
                  <a:pt x="5163" y="541"/>
                </a:lnTo>
                <a:lnTo>
                  <a:pt x="5163" y="541"/>
                </a:lnTo>
                <a:lnTo>
                  <a:pt x="5161" y="539"/>
                </a:lnTo>
                <a:lnTo>
                  <a:pt x="5161" y="537"/>
                </a:lnTo>
                <a:lnTo>
                  <a:pt x="5159" y="537"/>
                </a:lnTo>
                <a:lnTo>
                  <a:pt x="5157" y="539"/>
                </a:lnTo>
                <a:lnTo>
                  <a:pt x="5154" y="539"/>
                </a:lnTo>
                <a:lnTo>
                  <a:pt x="5152" y="541"/>
                </a:lnTo>
                <a:lnTo>
                  <a:pt x="5148" y="541"/>
                </a:lnTo>
                <a:lnTo>
                  <a:pt x="5144" y="541"/>
                </a:lnTo>
                <a:lnTo>
                  <a:pt x="5138" y="543"/>
                </a:lnTo>
                <a:lnTo>
                  <a:pt x="5136" y="543"/>
                </a:lnTo>
                <a:lnTo>
                  <a:pt x="5144" y="541"/>
                </a:lnTo>
                <a:lnTo>
                  <a:pt x="5148" y="541"/>
                </a:lnTo>
                <a:lnTo>
                  <a:pt x="5154" y="539"/>
                </a:lnTo>
                <a:lnTo>
                  <a:pt x="5159" y="537"/>
                </a:lnTo>
                <a:lnTo>
                  <a:pt x="5163" y="539"/>
                </a:lnTo>
                <a:lnTo>
                  <a:pt x="5165" y="539"/>
                </a:lnTo>
                <a:lnTo>
                  <a:pt x="5169" y="539"/>
                </a:lnTo>
                <a:lnTo>
                  <a:pt x="5173" y="541"/>
                </a:lnTo>
                <a:lnTo>
                  <a:pt x="5173" y="539"/>
                </a:lnTo>
                <a:lnTo>
                  <a:pt x="5175" y="539"/>
                </a:lnTo>
                <a:lnTo>
                  <a:pt x="5173" y="537"/>
                </a:lnTo>
                <a:lnTo>
                  <a:pt x="5173" y="535"/>
                </a:lnTo>
                <a:lnTo>
                  <a:pt x="5171" y="535"/>
                </a:lnTo>
                <a:lnTo>
                  <a:pt x="5167" y="535"/>
                </a:lnTo>
                <a:lnTo>
                  <a:pt x="5165" y="535"/>
                </a:lnTo>
                <a:lnTo>
                  <a:pt x="5163" y="535"/>
                </a:lnTo>
                <a:lnTo>
                  <a:pt x="5163" y="533"/>
                </a:lnTo>
                <a:lnTo>
                  <a:pt x="5167" y="535"/>
                </a:lnTo>
                <a:lnTo>
                  <a:pt x="5171" y="533"/>
                </a:lnTo>
                <a:lnTo>
                  <a:pt x="5175" y="535"/>
                </a:lnTo>
                <a:lnTo>
                  <a:pt x="5175" y="537"/>
                </a:lnTo>
                <a:lnTo>
                  <a:pt x="5177" y="537"/>
                </a:lnTo>
                <a:lnTo>
                  <a:pt x="5180" y="541"/>
                </a:lnTo>
                <a:lnTo>
                  <a:pt x="5184" y="541"/>
                </a:lnTo>
                <a:lnTo>
                  <a:pt x="5190" y="543"/>
                </a:lnTo>
                <a:lnTo>
                  <a:pt x="5194" y="545"/>
                </a:lnTo>
                <a:lnTo>
                  <a:pt x="5196" y="543"/>
                </a:lnTo>
                <a:lnTo>
                  <a:pt x="5203" y="541"/>
                </a:lnTo>
                <a:lnTo>
                  <a:pt x="5207" y="539"/>
                </a:lnTo>
                <a:lnTo>
                  <a:pt x="5211" y="537"/>
                </a:lnTo>
                <a:lnTo>
                  <a:pt x="5213" y="535"/>
                </a:lnTo>
                <a:lnTo>
                  <a:pt x="5215" y="533"/>
                </a:lnTo>
                <a:lnTo>
                  <a:pt x="5215" y="535"/>
                </a:lnTo>
                <a:lnTo>
                  <a:pt x="5219" y="531"/>
                </a:lnTo>
                <a:lnTo>
                  <a:pt x="5221" y="531"/>
                </a:lnTo>
                <a:lnTo>
                  <a:pt x="5221" y="526"/>
                </a:lnTo>
                <a:lnTo>
                  <a:pt x="5224" y="524"/>
                </a:lnTo>
                <a:lnTo>
                  <a:pt x="5224" y="522"/>
                </a:lnTo>
                <a:lnTo>
                  <a:pt x="5226" y="522"/>
                </a:lnTo>
                <a:lnTo>
                  <a:pt x="5224" y="520"/>
                </a:lnTo>
                <a:lnTo>
                  <a:pt x="5224" y="520"/>
                </a:lnTo>
                <a:lnTo>
                  <a:pt x="5219" y="518"/>
                </a:lnTo>
                <a:lnTo>
                  <a:pt x="5219" y="516"/>
                </a:lnTo>
                <a:lnTo>
                  <a:pt x="5217" y="514"/>
                </a:lnTo>
                <a:lnTo>
                  <a:pt x="5217" y="512"/>
                </a:lnTo>
                <a:lnTo>
                  <a:pt x="5219" y="510"/>
                </a:lnTo>
                <a:lnTo>
                  <a:pt x="5219" y="508"/>
                </a:lnTo>
                <a:lnTo>
                  <a:pt x="5221" y="510"/>
                </a:lnTo>
                <a:lnTo>
                  <a:pt x="5224" y="508"/>
                </a:lnTo>
                <a:lnTo>
                  <a:pt x="5226" y="508"/>
                </a:lnTo>
                <a:lnTo>
                  <a:pt x="5226" y="508"/>
                </a:lnTo>
                <a:lnTo>
                  <a:pt x="5226" y="505"/>
                </a:lnTo>
                <a:lnTo>
                  <a:pt x="5226" y="505"/>
                </a:lnTo>
                <a:lnTo>
                  <a:pt x="5228" y="505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3"/>
                </a:lnTo>
                <a:lnTo>
                  <a:pt x="5228" y="505"/>
                </a:lnTo>
                <a:lnTo>
                  <a:pt x="5230" y="508"/>
                </a:lnTo>
                <a:lnTo>
                  <a:pt x="5230" y="508"/>
                </a:lnTo>
                <a:lnTo>
                  <a:pt x="5232" y="508"/>
                </a:lnTo>
                <a:lnTo>
                  <a:pt x="5232" y="508"/>
                </a:lnTo>
                <a:lnTo>
                  <a:pt x="5234" y="505"/>
                </a:lnTo>
                <a:lnTo>
                  <a:pt x="5236" y="503"/>
                </a:lnTo>
                <a:lnTo>
                  <a:pt x="5236" y="501"/>
                </a:lnTo>
                <a:lnTo>
                  <a:pt x="5236" y="503"/>
                </a:lnTo>
                <a:lnTo>
                  <a:pt x="5236" y="508"/>
                </a:lnTo>
                <a:lnTo>
                  <a:pt x="5236" y="508"/>
                </a:lnTo>
                <a:lnTo>
                  <a:pt x="5234" y="510"/>
                </a:lnTo>
                <a:lnTo>
                  <a:pt x="5234" y="512"/>
                </a:lnTo>
                <a:lnTo>
                  <a:pt x="5234" y="512"/>
                </a:lnTo>
                <a:lnTo>
                  <a:pt x="5232" y="512"/>
                </a:lnTo>
                <a:lnTo>
                  <a:pt x="5230" y="512"/>
                </a:lnTo>
                <a:lnTo>
                  <a:pt x="5232" y="514"/>
                </a:lnTo>
                <a:lnTo>
                  <a:pt x="5232" y="516"/>
                </a:lnTo>
                <a:lnTo>
                  <a:pt x="5234" y="516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18"/>
                </a:lnTo>
                <a:lnTo>
                  <a:pt x="5236" y="522"/>
                </a:lnTo>
                <a:lnTo>
                  <a:pt x="5236" y="522"/>
                </a:lnTo>
                <a:lnTo>
                  <a:pt x="5238" y="524"/>
                </a:lnTo>
                <a:lnTo>
                  <a:pt x="5240" y="524"/>
                </a:lnTo>
                <a:lnTo>
                  <a:pt x="5249" y="524"/>
                </a:lnTo>
                <a:lnTo>
                  <a:pt x="5251" y="524"/>
                </a:lnTo>
                <a:lnTo>
                  <a:pt x="5257" y="522"/>
                </a:lnTo>
                <a:lnTo>
                  <a:pt x="5257" y="520"/>
                </a:lnTo>
                <a:lnTo>
                  <a:pt x="5259" y="522"/>
                </a:lnTo>
                <a:lnTo>
                  <a:pt x="5265" y="522"/>
                </a:lnTo>
                <a:lnTo>
                  <a:pt x="5272" y="524"/>
                </a:lnTo>
                <a:lnTo>
                  <a:pt x="5274" y="526"/>
                </a:lnTo>
                <a:lnTo>
                  <a:pt x="5276" y="531"/>
                </a:lnTo>
                <a:lnTo>
                  <a:pt x="5276" y="533"/>
                </a:lnTo>
                <a:lnTo>
                  <a:pt x="5276" y="535"/>
                </a:lnTo>
                <a:lnTo>
                  <a:pt x="5276" y="535"/>
                </a:lnTo>
                <a:lnTo>
                  <a:pt x="5278" y="537"/>
                </a:lnTo>
                <a:lnTo>
                  <a:pt x="5280" y="539"/>
                </a:lnTo>
                <a:lnTo>
                  <a:pt x="5280" y="539"/>
                </a:lnTo>
                <a:lnTo>
                  <a:pt x="5282" y="539"/>
                </a:lnTo>
                <a:lnTo>
                  <a:pt x="5282" y="539"/>
                </a:lnTo>
                <a:lnTo>
                  <a:pt x="5284" y="541"/>
                </a:lnTo>
                <a:lnTo>
                  <a:pt x="5286" y="539"/>
                </a:lnTo>
                <a:lnTo>
                  <a:pt x="5286" y="539"/>
                </a:lnTo>
                <a:lnTo>
                  <a:pt x="5291" y="541"/>
                </a:lnTo>
                <a:lnTo>
                  <a:pt x="5295" y="541"/>
                </a:lnTo>
                <a:lnTo>
                  <a:pt x="5297" y="543"/>
                </a:lnTo>
                <a:lnTo>
                  <a:pt x="5299" y="545"/>
                </a:lnTo>
                <a:lnTo>
                  <a:pt x="5301" y="547"/>
                </a:lnTo>
                <a:lnTo>
                  <a:pt x="5303" y="549"/>
                </a:lnTo>
                <a:lnTo>
                  <a:pt x="5305" y="549"/>
                </a:lnTo>
                <a:lnTo>
                  <a:pt x="5307" y="549"/>
                </a:lnTo>
                <a:lnTo>
                  <a:pt x="5307" y="549"/>
                </a:lnTo>
                <a:lnTo>
                  <a:pt x="5309" y="549"/>
                </a:lnTo>
                <a:lnTo>
                  <a:pt x="5312" y="547"/>
                </a:lnTo>
                <a:lnTo>
                  <a:pt x="5312" y="545"/>
                </a:lnTo>
                <a:lnTo>
                  <a:pt x="5312" y="547"/>
                </a:lnTo>
                <a:lnTo>
                  <a:pt x="5312" y="547"/>
                </a:lnTo>
                <a:lnTo>
                  <a:pt x="5312" y="549"/>
                </a:lnTo>
                <a:lnTo>
                  <a:pt x="5312" y="549"/>
                </a:lnTo>
                <a:lnTo>
                  <a:pt x="5312" y="552"/>
                </a:lnTo>
                <a:lnTo>
                  <a:pt x="5314" y="552"/>
                </a:lnTo>
                <a:lnTo>
                  <a:pt x="5316" y="552"/>
                </a:lnTo>
                <a:lnTo>
                  <a:pt x="5318" y="552"/>
                </a:lnTo>
                <a:lnTo>
                  <a:pt x="5318" y="549"/>
                </a:lnTo>
                <a:lnTo>
                  <a:pt x="5318" y="547"/>
                </a:lnTo>
                <a:lnTo>
                  <a:pt x="5318" y="547"/>
                </a:lnTo>
                <a:lnTo>
                  <a:pt x="5320" y="547"/>
                </a:lnTo>
                <a:lnTo>
                  <a:pt x="5320" y="547"/>
                </a:lnTo>
                <a:lnTo>
                  <a:pt x="5320" y="549"/>
                </a:lnTo>
                <a:lnTo>
                  <a:pt x="5322" y="549"/>
                </a:lnTo>
                <a:lnTo>
                  <a:pt x="5326" y="549"/>
                </a:lnTo>
                <a:lnTo>
                  <a:pt x="5326" y="549"/>
                </a:lnTo>
                <a:lnTo>
                  <a:pt x="5326" y="547"/>
                </a:lnTo>
                <a:lnTo>
                  <a:pt x="5324" y="547"/>
                </a:lnTo>
                <a:lnTo>
                  <a:pt x="5324" y="545"/>
                </a:lnTo>
                <a:lnTo>
                  <a:pt x="5322" y="545"/>
                </a:lnTo>
                <a:lnTo>
                  <a:pt x="5320" y="545"/>
                </a:lnTo>
                <a:lnTo>
                  <a:pt x="5318" y="545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3"/>
                </a:lnTo>
                <a:lnTo>
                  <a:pt x="5318" y="541"/>
                </a:lnTo>
                <a:lnTo>
                  <a:pt x="5320" y="541"/>
                </a:lnTo>
                <a:lnTo>
                  <a:pt x="5320" y="541"/>
                </a:lnTo>
                <a:lnTo>
                  <a:pt x="5318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6" y="539"/>
                </a:lnTo>
                <a:lnTo>
                  <a:pt x="5318" y="539"/>
                </a:lnTo>
                <a:lnTo>
                  <a:pt x="5320" y="539"/>
                </a:lnTo>
                <a:lnTo>
                  <a:pt x="5322" y="537"/>
                </a:lnTo>
                <a:lnTo>
                  <a:pt x="5326" y="537"/>
                </a:lnTo>
                <a:lnTo>
                  <a:pt x="5326" y="535"/>
                </a:lnTo>
                <a:lnTo>
                  <a:pt x="5328" y="535"/>
                </a:lnTo>
                <a:lnTo>
                  <a:pt x="5328" y="533"/>
                </a:lnTo>
                <a:lnTo>
                  <a:pt x="5326" y="531"/>
                </a:lnTo>
                <a:lnTo>
                  <a:pt x="5326" y="531"/>
                </a:lnTo>
                <a:lnTo>
                  <a:pt x="5324" y="531"/>
                </a:lnTo>
                <a:lnTo>
                  <a:pt x="5322" y="531"/>
                </a:lnTo>
                <a:lnTo>
                  <a:pt x="5322" y="531"/>
                </a:lnTo>
                <a:lnTo>
                  <a:pt x="5326" y="528"/>
                </a:lnTo>
                <a:lnTo>
                  <a:pt x="5326" y="528"/>
                </a:lnTo>
                <a:lnTo>
                  <a:pt x="5328" y="526"/>
                </a:lnTo>
                <a:lnTo>
                  <a:pt x="5328" y="524"/>
                </a:lnTo>
                <a:lnTo>
                  <a:pt x="5326" y="524"/>
                </a:lnTo>
                <a:lnTo>
                  <a:pt x="5324" y="524"/>
                </a:lnTo>
                <a:lnTo>
                  <a:pt x="5326" y="524"/>
                </a:lnTo>
                <a:lnTo>
                  <a:pt x="5326" y="524"/>
                </a:lnTo>
                <a:lnTo>
                  <a:pt x="5322" y="520"/>
                </a:lnTo>
                <a:lnTo>
                  <a:pt x="5320" y="520"/>
                </a:lnTo>
                <a:lnTo>
                  <a:pt x="5320" y="520"/>
                </a:lnTo>
                <a:lnTo>
                  <a:pt x="5322" y="520"/>
                </a:lnTo>
                <a:lnTo>
                  <a:pt x="5324" y="520"/>
                </a:lnTo>
                <a:lnTo>
                  <a:pt x="5326" y="520"/>
                </a:lnTo>
                <a:lnTo>
                  <a:pt x="5326" y="522"/>
                </a:lnTo>
                <a:lnTo>
                  <a:pt x="5328" y="522"/>
                </a:lnTo>
                <a:lnTo>
                  <a:pt x="5328" y="522"/>
                </a:lnTo>
                <a:lnTo>
                  <a:pt x="5333" y="522"/>
                </a:lnTo>
                <a:lnTo>
                  <a:pt x="5333" y="524"/>
                </a:lnTo>
                <a:lnTo>
                  <a:pt x="5333" y="524"/>
                </a:lnTo>
                <a:lnTo>
                  <a:pt x="5335" y="524"/>
                </a:lnTo>
                <a:lnTo>
                  <a:pt x="5339" y="522"/>
                </a:lnTo>
                <a:lnTo>
                  <a:pt x="5341" y="522"/>
                </a:lnTo>
                <a:lnTo>
                  <a:pt x="5343" y="524"/>
                </a:lnTo>
                <a:lnTo>
                  <a:pt x="5343" y="524"/>
                </a:lnTo>
                <a:lnTo>
                  <a:pt x="5343" y="524"/>
                </a:lnTo>
                <a:lnTo>
                  <a:pt x="5345" y="522"/>
                </a:lnTo>
                <a:lnTo>
                  <a:pt x="5343" y="520"/>
                </a:lnTo>
                <a:lnTo>
                  <a:pt x="5341" y="518"/>
                </a:lnTo>
                <a:lnTo>
                  <a:pt x="5339" y="518"/>
                </a:lnTo>
                <a:lnTo>
                  <a:pt x="5339" y="516"/>
                </a:lnTo>
                <a:lnTo>
                  <a:pt x="5339" y="516"/>
                </a:lnTo>
                <a:lnTo>
                  <a:pt x="5341" y="516"/>
                </a:lnTo>
                <a:lnTo>
                  <a:pt x="5343" y="518"/>
                </a:lnTo>
                <a:lnTo>
                  <a:pt x="5343" y="518"/>
                </a:lnTo>
                <a:lnTo>
                  <a:pt x="5345" y="520"/>
                </a:lnTo>
                <a:lnTo>
                  <a:pt x="5347" y="520"/>
                </a:lnTo>
                <a:lnTo>
                  <a:pt x="5351" y="520"/>
                </a:lnTo>
                <a:lnTo>
                  <a:pt x="5351" y="520"/>
                </a:lnTo>
                <a:lnTo>
                  <a:pt x="5351" y="518"/>
                </a:lnTo>
                <a:lnTo>
                  <a:pt x="5351" y="516"/>
                </a:lnTo>
                <a:lnTo>
                  <a:pt x="5351" y="516"/>
                </a:lnTo>
                <a:lnTo>
                  <a:pt x="5353" y="514"/>
                </a:lnTo>
                <a:lnTo>
                  <a:pt x="5358" y="512"/>
                </a:lnTo>
                <a:lnTo>
                  <a:pt x="5360" y="512"/>
                </a:lnTo>
                <a:lnTo>
                  <a:pt x="5360" y="512"/>
                </a:lnTo>
                <a:lnTo>
                  <a:pt x="5362" y="512"/>
                </a:lnTo>
                <a:lnTo>
                  <a:pt x="5362" y="512"/>
                </a:lnTo>
                <a:lnTo>
                  <a:pt x="5364" y="510"/>
                </a:lnTo>
                <a:lnTo>
                  <a:pt x="5364" y="508"/>
                </a:lnTo>
                <a:close/>
                <a:moveTo>
                  <a:pt x="3401" y="1009"/>
                </a:moveTo>
                <a:lnTo>
                  <a:pt x="3401" y="1011"/>
                </a:lnTo>
                <a:lnTo>
                  <a:pt x="3399" y="1011"/>
                </a:lnTo>
                <a:lnTo>
                  <a:pt x="3399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4" y="1011"/>
                </a:lnTo>
                <a:lnTo>
                  <a:pt x="3396" y="1013"/>
                </a:lnTo>
                <a:lnTo>
                  <a:pt x="3394" y="1013"/>
                </a:lnTo>
                <a:lnTo>
                  <a:pt x="3394" y="1013"/>
                </a:lnTo>
                <a:lnTo>
                  <a:pt x="3392" y="1013"/>
                </a:lnTo>
                <a:lnTo>
                  <a:pt x="3392" y="1013"/>
                </a:lnTo>
                <a:lnTo>
                  <a:pt x="3388" y="1013"/>
                </a:lnTo>
                <a:lnTo>
                  <a:pt x="3386" y="1013"/>
                </a:lnTo>
                <a:lnTo>
                  <a:pt x="3386" y="1013"/>
                </a:lnTo>
                <a:lnTo>
                  <a:pt x="3384" y="1011"/>
                </a:lnTo>
                <a:lnTo>
                  <a:pt x="3384" y="1011"/>
                </a:lnTo>
                <a:lnTo>
                  <a:pt x="3382" y="1011"/>
                </a:lnTo>
                <a:lnTo>
                  <a:pt x="3380" y="1011"/>
                </a:lnTo>
                <a:lnTo>
                  <a:pt x="3378" y="1011"/>
                </a:lnTo>
                <a:lnTo>
                  <a:pt x="3378" y="1011"/>
                </a:lnTo>
                <a:lnTo>
                  <a:pt x="3376" y="1009"/>
                </a:lnTo>
                <a:lnTo>
                  <a:pt x="3376" y="1009"/>
                </a:lnTo>
                <a:lnTo>
                  <a:pt x="3376" y="1006"/>
                </a:lnTo>
                <a:lnTo>
                  <a:pt x="3373" y="1011"/>
                </a:lnTo>
                <a:lnTo>
                  <a:pt x="3373" y="1013"/>
                </a:lnTo>
                <a:lnTo>
                  <a:pt x="3373" y="1015"/>
                </a:lnTo>
                <a:lnTo>
                  <a:pt x="3371" y="1017"/>
                </a:lnTo>
                <a:lnTo>
                  <a:pt x="3371" y="1021"/>
                </a:lnTo>
                <a:lnTo>
                  <a:pt x="3373" y="1023"/>
                </a:lnTo>
                <a:lnTo>
                  <a:pt x="3373" y="1025"/>
                </a:lnTo>
                <a:lnTo>
                  <a:pt x="3376" y="1027"/>
                </a:lnTo>
                <a:lnTo>
                  <a:pt x="3376" y="1027"/>
                </a:lnTo>
                <a:lnTo>
                  <a:pt x="3376" y="1025"/>
                </a:lnTo>
                <a:lnTo>
                  <a:pt x="3376" y="1025"/>
                </a:lnTo>
                <a:lnTo>
                  <a:pt x="3378" y="1025"/>
                </a:lnTo>
                <a:lnTo>
                  <a:pt x="3380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5"/>
                </a:lnTo>
                <a:lnTo>
                  <a:pt x="3382" y="1027"/>
                </a:lnTo>
                <a:lnTo>
                  <a:pt x="3382" y="1030"/>
                </a:lnTo>
                <a:lnTo>
                  <a:pt x="3382" y="1030"/>
                </a:lnTo>
                <a:lnTo>
                  <a:pt x="3384" y="1032"/>
                </a:lnTo>
                <a:lnTo>
                  <a:pt x="3384" y="1032"/>
                </a:lnTo>
                <a:lnTo>
                  <a:pt x="3384" y="1032"/>
                </a:lnTo>
                <a:lnTo>
                  <a:pt x="3382" y="1032"/>
                </a:lnTo>
                <a:lnTo>
                  <a:pt x="3382" y="1032"/>
                </a:lnTo>
                <a:lnTo>
                  <a:pt x="3380" y="1032"/>
                </a:lnTo>
                <a:lnTo>
                  <a:pt x="3380" y="1032"/>
                </a:lnTo>
                <a:lnTo>
                  <a:pt x="3378" y="1034"/>
                </a:lnTo>
                <a:lnTo>
                  <a:pt x="3378" y="1036"/>
                </a:lnTo>
                <a:lnTo>
                  <a:pt x="3378" y="1038"/>
                </a:lnTo>
                <a:lnTo>
                  <a:pt x="3378" y="1036"/>
                </a:lnTo>
                <a:lnTo>
                  <a:pt x="3380" y="1036"/>
                </a:lnTo>
                <a:lnTo>
                  <a:pt x="3380" y="1036"/>
                </a:lnTo>
                <a:lnTo>
                  <a:pt x="3382" y="1036"/>
                </a:lnTo>
                <a:lnTo>
                  <a:pt x="3384" y="1036"/>
                </a:lnTo>
                <a:lnTo>
                  <a:pt x="3384" y="1038"/>
                </a:lnTo>
                <a:lnTo>
                  <a:pt x="3386" y="1038"/>
                </a:lnTo>
                <a:lnTo>
                  <a:pt x="3386" y="1038"/>
                </a:lnTo>
                <a:lnTo>
                  <a:pt x="3386" y="1040"/>
                </a:lnTo>
                <a:lnTo>
                  <a:pt x="3388" y="1042"/>
                </a:lnTo>
                <a:lnTo>
                  <a:pt x="3388" y="1042"/>
                </a:lnTo>
                <a:lnTo>
                  <a:pt x="3388" y="1044"/>
                </a:lnTo>
                <a:lnTo>
                  <a:pt x="3388" y="1046"/>
                </a:lnTo>
                <a:lnTo>
                  <a:pt x="3388" y="1048"/>
                </a:lnTo>
                <a:lnTo>
                  <a:pt x="3388" y="1050"/>
                </a:lnTo>
                <a:lnTo>
                  <a:pt x="3388" y="1050"/>
                </a:lnTo>
                <a:lnTo>
                  <a:pt x="3388" y="1053"/>
                </a:lnTo>
                <a:lnTo>
                  <a:pt x="3388" y="1057"/>
                </a:lnTo>
                <a:lnTo>
                  <a:pt x="3388" y="1059"/>
                </a:lnTo>
                <a:lnTo>
                  <a:pt x="3388" y="1063"/>
                </a:lnTo>
                <a:lnTo>
                  <a:pt x="3388" y="1067"/>
                </a:lnTo>
                <a:lnTo>
                  <a:pt x="3388" y="1069"/>
                </a:lnTo>
                <a:lnTo>
                  <a:pt x="3390" y="1071"/>
                </a:lnTo>
                <a:lnTo>
                  <a:pt x="3390" y="1076"/>
                </a:lnTo>
                <a:lnTo>
                  <a:pt x="3390" y="1076"/>
                </a:lnTo>
                <a:lnTo>
                  <a:pt x="3390" y="1078"/>
                </a:lnTo>
                <a:lnTo>
                  <a:pt x="3390" y="1078"/>
                </a:lnTo>
                <a:lnTo>
                  <a:pt x="3388" y="1078"/>
                </a:lnTo>
                <a:lnTo>
                  <a:pt x="3386" y="1078"/>
                </a:lnTo>
                <a:lnTo>
                  <a:pt x="3386" y="1078"/>
                </a:lnTo>
                <a:lnTo>
                  <a:pt x="3388" y="1076"/>
                </a:lnTo>
                <a:lnTo>
                  <a:pt x="3388" y="1076"/>
                </a:lnTo>
                <a:lnTo>
                  <a:pt x="3386" y="1076"/>
                </a:lnTo>
                <a:lnTo>
                  <a:pt x="3382" y="1078"/>
                </a:lnTo>
                <a:lnTo>
                  <a:pt x="3363" y="1082"/>
                </a:lnTo>
                <a:lnTo>
                  <a:pt x="3357" y="1082"/>
                </a:lnTo>
                <a:lnTo>
                  <a:pt x="3348" y="1080"/>
                </a:lnTo>
                <a:lnTo>
                  <a:pt x="3346" y="1078"/>
                </a:lnTo>
                <a:lnTo>
                  <a:pt x="3340" y="1074"/>
                </a:lnTo>
                <a:lnTo>
                  <a:pt x="3338" y="1071"/>
                </a:lnTo>
                <a:lnTo>
                  <a:pt x="3336" y="1069"/>
                </a:lnTo>
                <a:lnTo>
                  <a:pt x="3334" y="1069"/>
                </a:lnTo>
                <a:lnTo>
                  <a:pt x="3334" y="1067"/>
                </a:lnTo>
                <a:lnTo>
                  <a:pt x="3332" y="1067"/>
                </a:lnTo>
                <a:lnTo>
                  <a:pt x="3327" y="1067"/>
                </a:lnTo>
                <a:lnTo>
                  <a:pt x="3325" y="1067"/>
                </a:lnTo>
                <a:lnTo>
                  <a:pt x="3323" y="1065"/>
                </a:lnTo>
                <a:lnTo>
                  <a:pt x="3321" y="1065"/>
                </a:lnTo>
                <a:lnTo>
                  <a:pt x="3319" y="1063"/>
                </a:lnTo>
                <a:lnTo>
                  <a:pt x="3317" y="1061"/>
                </a:lnTo>
                <a:lnTo>
                  <a:pt x="3317" y="1061"/>
                </a:lnTo>
                <a:lnTo>
                  <a:pt x="3317" y="1059"/>
                </a:lnTo>
                <a:lnTo>
                  <a:pt x="3317" y="1057"/>
                </a:lnTo>
                <a:lnTo>
                  <a:pt x="3315" y="1053"/>
                </a:lnTo>
                <a:lnTo>
                  <a:pt x="3315" y="1050"/>
                </a:lnTo>
                <a:lnTo>
                  <a:pt x="3315" y="1044"/>
                </a:lnTo>
                <a:lnTo>
                  <a:pt x="3315" y="1044"/>
                </a:lnTo>
                <a:lnTo>
                  <a:pt x="3317" y="1042"/>
                </a:lnTo>
                <a:lnTo>
                  <a:pt x="3317" y="1040"/>
                </a:lnTo>
                <a:lnTo>
                  <a:pt x="3317" y="1040"/>
                </a:lnTo>
                <a:lnTo>
                  <a:pt x="3319" y="1040"/>
                </a:lnTo>
                <a:lnTo>
                  <a:pt x="3319" y="1040"/>
                </a:lnTo>
                <a:lnTo>
                  <a:pt x="3319" y="1042"/>
                </a:lnTo>
                <a:lnTo>
                  <a:pt x="3319" y="1040"/>
                </a:lnTo>
                <a:lnTo>
                  <a:pt x="3321" y="1040"/>
                </a:lnTo>
                <a:lnTo>
                  <a:pt x="3321" y="1036"/>
                </a:lnTo>
                <a:lnTo>
                  <a:pt x="3323" y="1036"/>
                </a:lnTo>
                <a:lnTo>
                  <a:pt x="3323" y="1036"/>
                </a:lnTo>
                <a:lnTo>
                  <a:pt x="3323" y="1034"/>
                </a:lnTo>
                <a:lnTo>
                  <a:pt x="3323" y="1034"/>
                </a:lnTo>
                <a:lnTo>
                  <a:pt x="3323" y="1032"/>
                </a:lnTo>
                <a:lnTo>
                  <a:pt x="3323" y="1027"/>
                </a:lnTo>
                <a:lnTo>
                  <a:pt x="3325" y="1023"/>
                </a:lnTo>
                <a:lnTo>
                  <a:pt x="3325" y="1021"/>
                </a:lnTo>
                <a:lnTo>
                  <a:pt x="3327" y="1021"/>
                </a:lnTo>
                <a:lnTo>
                  <a:pt x="3329" y="1019"/>
                </a:lnTo>
                <a:lnTo>
                  <a:pt x="3332" y="1019"/>
                </a:lnTo>
                <a:lnTo>
                  <a:pt x="3334" y="1019"/>
                </a:lnTo>
                <a:lnTo>
                  <a:pt x="3338" y="1019"/>
                </a:lnTo>
                <a:lnTo>
                  <a:pt x="3336" y="1017"/>
                </a:lnTo>
                <a:lnTo>
                  <a:pt x="3336" y="1017"/>
                </a:lnTo>
                <a:lnTo>
                  <a:pt x="3336" y="1017"/>
                </a:lnTo>
                <a:lnTo>
                  <a:pt x="3334" y="1015"/>
                </a:lnTo>
                <a:lnTo>
                  <a:pt x="3332" y="1015"/>
                </a:lnTo>
                <a:lnTo>
                  <a:pt x="3329" y="1015"/>
                </a:lnTo>
                <a:lnTo>
                  <a:pt x="3329" y="1015"/>
                </a:lnTo>
                <a:lnTo>
                  <a:pt x="3327" y="1015"/>
                </a:lnTo>
                <a:lnTo>
                  <a:pt x="3325" y="1013"/>
                </a:lnTo>
                <a:lnTo>
                  <a:pt x="3323" y="1011"/>
                </a:lnTo>
                <a:lnTo>
                  <a:pt x="3321" y="1006"/>
                </a:lnTo>
                <a:lnTo>
                  <a:pt x="3321" y="1006"/>
                </a:lnTo>
                <a:lnTo>
                  <a:pt x="3319" y="1004"/>
                </a:lnTo>
                <a:lnTo>
                  <a:pt x="3319" y="1002"/>
                </a:lnTo>
                <a:lnTo>
                  <a:pt x="3319" y="1000"/>
                </a:lnTo>
                <a:lnTo>
                  <a:pt x="3315" y="996"/>
                </a:lnTo>
                <a:lnTo>
                  <a:pt x="3313" y="994"/>
                </a:lnTo>
                <a:lnTo>
                  <a:pt x="3311" y="994"/>
                </a:lnTo>
                <a:lnTo>
                  <a:pt x="3311" y="992"/>
                </a:lnTo>
                <a:lnTo>
                  <a:pt x="3308" y="992"/>
                </a:lnTo>
                <a:lnTo>
                  <a:pt x="3308" y="992"/>
                </a:lnTo>
                <a:lnTo>
                  <a:pt x="3308" y="990"/>
                </a:lnTo>
                <a:lnTo>
                  <a:pt x="3306" y="988"/>
                </a:lnTo>
                <a:lnTo>
                  <a:pt x="3304" y="983"/>
                </a:lnTo>
                <a:lnTo>
                  <a:pt x="3300" y="979"/>
                </a:lnTo>
                <a:lnTo>
                  <a:pt x="3300" y="979"/>
                </a:lnTo>
                <a:lnTo>
                  <a:pt x="3300" y="979"/>
                </a:lnTo>
                <a:lnTo>
                  <a:pt x="3298" y="977"/>
                </a:lnTo>
                <a:lnTo>
                  <a:pt x="3298" y="975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73"/>
                </a:lnTo>
                <a:lnTo>
                  <a:pt x="3296" y="969"/>
                </a:lnTo>
                <a:lnTo>
                  <a:pt x="3296" y="969"/>
                </a:lnTo>
                <a:lnTo>
                  <a:pt x="3296" y="967"/>
                </a:lnTo>
                <a:lnTo>
                  <a:pt x="3296" y="965"/>
                </a:lnTo>
                <a:lnTo>
                  <a:pt x="3296" y="960"/>
                </a:lnTo>
                <a:lnTo>
                  <a:pt x="3298" y="958"/>
                </a:lnTo>
                <a:lnTo>
                  <a:pt x="3298" y="958"/>
                </a:lnTo>
                <a:lnTo>
                  <a:pt x="3296" y="958"/>
                </a:lnTo>
                <a:lnTo>
                  <a:pt x="3296" y="962"/>
                </a:lnTo>
                <a:lnTo>
                  <a:pt x="3294" y="960"/>
                </a:lnTo>
                <a:lnTo>
                  <a:pt x="3294" y="956"/>
                </a:lnTo>
                <a:lnTo>
                  <a:pt x="3294" y="954"/>
                </a:lnTo>
                <a:lnTo>
                  <a:pt x="3292" y="952"/>
                </a:lnTo>
                <a:lnTo>
                  <a:pt x="3290" y="952"/>
                </a:lnTo>
                <a:lnTo>
                  <a:pt x="3290" y="950"/>
                </a:lnTo>
                <a:lnTo>
                  <a:pt x="3288" y="948"/>
                </a:lnTo>
                <a:lnTo>
                  <a:pt x="3285" y="948"/>
                </a:lnTo>
                <a:lnTo>
                  <a:pt x="3285" y="948"/>
                </a:lnTo>
                <a:lnTo>
                  <a:pt x="3283" y="948"/>
                </a:lnTo>
                <a:lnTo>
                  <a:pt x="3285" y="946"/>
                </a:lnTo>
                <a:lnTo>
                  <a:pt x="3285" y="944"/>
                </a:lnTo>
                <a:lnTo>
                  <a:pt x="3285" y="944"/>
                </a:lnTo>
                <a:lnTo>
                  <a:pt x="3288" y="941"/>
                </a:lnTo>
                <a:lnTo>
                  <a:pt x="3288" y="941"/>
                </a:lnTo>
                <a:lnTo>
                  <a:pt x="3290" y="939"/>
                </a:lnTo>
                <a:lnTo>
                  <a:pt x="3290" y="941"/>
                </a:lnTo>
                <a:lnTo>
                  <a:pt x="3290" y="941"/>
                </a:lnTo>
                <a:lnTo>
                  <a:pt x="3290" y="939"/>
                </a:lnTo>
                <a:lnTo>
                  <a:pt x="3292" y="939"/>
                </a:lnTo>
                <a:lnTo>
                  <a:pt x="3292" y="937"/>
                </a:lnTo>
                <a:lnTo>
                  <a:pt x="3294" y="935"/>
                </a:lnTo>
                <a:lnTo>
                  <a:pt x="3294" y="933"/>
                </a:lnTo>
                <a:lnTo>
                  <a:pt x="3294" y="933"/>
                </a:lnTo>
                <a:lnTo>
                  <a:pt x="3294" y="931"/>
                </a:lnTo>
                <a:lnTo>
                  <a:pt x="3296" y="931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9"/>
                </a:lnTo>
                <a:lnTo>
                  <a:pt x="3296" y="927"/>
                </a:lnTo>
                <a:lnTo>
                  <a:pt x="3296" y="927"/>
                </a:lnTo>
                <a:lnTo>
                  <a:pt x="3296" y="925"/>
                </a:lnTo>
                <a:lnTo>
                  <a:pt x="3296" y="927"/>
                </a:lnTo>
                <a:lnTo>
                  <a:pt x="3296" y="927"/>
                </a:lnTo>
                <a:lnTo>
                  <a:pt x="3298" y="927"/>
                </a:lnTo>
                <a:lnTo>
                  <a:pt x="3298" y="927"/>
                </a:lnTo>
                <a:lnTo>
                  <a:pt x="3298" y="925"/>
                </a:lnTo>
                <a:lnTo>
                  <a:pt x="3300" y="927"/>
                </a:lnTo>
                <a:lnTo>
                  <a:pt x="3300" y="927"/>
                </a:lnTo>
                <a:lnTo>
                  <a:pt x="3304" y="925"/>
                </a:lnTo>
                <a:lnTo>
                  <a:pt x="3306" y="925"/>
                </a:lnTo>
                <a:lnTo>
                  <a:pt x="3306" y="925"/>
                </a:lnTo>
                <a:lnTo>
                  <a:pt x="3311" y="921"/>
                </a:lnTo>
                <a:lnTo>
                  <a:pt x="3311" y="921"/>
                </a:lnTo>
                <a:lnTo>
                  <a:pt x="3311" y="921"/>
                </a:lnTo>
                <a:lnTo>
                  <a:pt x="3313" y="923"/>
                </a:lnTo>
                <a:lnTo>
                  <a:pt x="3313" y="923"/>
                </a:lnTo>
                <a:lnTo>
                  <a:pt x="3313" y="923"/>
                </a:lnTo>
                <a:lnTo>
                  <a:pt x="3315" y="921"/>
                </a:lnTo>
                <a:lnTo>
                  <a:pt x="3313" y="921"/>
                </a:lnTo>
                <a:lnTo>
                  <a:pt x="3313" y="921"/>
                </a:lnTo>
                <a:lnTo>
                  <a:pt x="3313" y="918"/>
                </a:lnTo>
                <a:lnTo>
                  <a:pt x="3315" y="918"/>
                </a:lnTo>
                <a:lnTo>
                  <a:pt x="3315" y="918"/>
                </a:lnTo>
                <a:lnTo>
                  <a:pt x="3319" y="916"/>
                </a:lnTo>
                <a:lnTo>
                  <a:pt x="3319" y="916"/>
                </a:lnTo>
                <a:lnTo>
                  <a:pt x="3319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4"/>
                </a:lnTo>
                <a:lnTo>
                  <a:pt x="3321" y="912"/>
                </a:lnTo>
                <a:lnTo>
                  <a:pt x="3323" y="912"/>
                </a:lnTo>
                <a:lnTo>
                  <a:pt x="3323" y="912"/>
                </a:lnTo>
                <a:lnTo>
                  <a:pt x="3323" y="910"/>
                </a:lnTo>
                <a:lnTo>
                  <a:pt x="3323" y="910"/>
                </a:lnTo>
                <a:lnTo>
                  <a:pt x="3325" y="910"/>
                </a:lnTo>
                <a:lnTo>
                  <a:pt x="3327" y="910"/>
                </a:lnTo>
                <a:lnTo>
                  <a:pt x="3329" y="910"/>
                </a:lnTo>
                <a:lnTo>
                  <a:pt x="3329" y="910"/>
                </a:lnTo>
                <a:lnTo>
                  <a:pt x="3332" y="908"/>
                </a:lnTo>
                <a:lnTo>
                  <a:pt x="3334" y="908"/>
                </a:lnTo>
                <a:lnTo>
                  <a:pt x="3336" y="906"/>
                </a:lnTo>
                <a:lnTo>
                  <a:pt x="3338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0" y="904"/>
                </a:lnTo>
                <a:lnTo>
                  <a:pt x="3342" y="904"/>
                </a:lnTo>
                <a:lnTo>
                  <a:pt x="3342" y="904"/>
                </a:lnTo>
                <a:lnTo>
                  <a:pt x="3346" y="902"/>
                </a:lnTo>
                <a:lnTo>
                  <a:pt x="3348" y="900"/>
                </a:lnTo>
                <a:lnTo>
                  <a:pt x="3350" y="900"/>
                </a:lnTo>
                <a:lnTo>
                  <a:pt x="3355" y="902"/>
                </a:lnTo>
                <a:lnTo>
                  <a:pt x="3357" y="902"/>
                </a:lnTo>
                <a:lnTo>
                  <a:pt x="3357" y="904"/>
                </a:lnTo>
                <a:lnTo>
                  <a:pt x="3361" y="904"/>
                </a:lnTo>
                <a:lnTo>
                  <a:pt x="3361" y="904"/>
                </a:lnTo>
                <a:lnTo>
                  <a:pt x="3363" y="906"/>
                </a:lnTo>
                <a:lnTo>
                  <a:pt x="3363" y="906"/>
                </a:lnTo>
                <a:lnTo>
                  <a:pt x="3363" y="906"/>
                </a:lnTo>
                <a:lnTo>
                  <a:pt x="3365" y="904"/>
                </a:lnTo>
                <a:lnTo>
                  <a:pt x="3367" y="904"/>
                </a:lnTo>
                <a:lnTo>
                  <a:pt x="3367" y="904"/>
                </a:lnTo>
                <a:lnTo>
                  <a:pt x="3367" y="902"/>
                </a:lnTo>
                <a:lnTo>
                  <a:pt x="3371" y="904"/>
                </a:lnTo>
                <a:lnTo>
                  <a:pt x="3373" y="904"/>
                </a:lnTo>
                <a:lnTo>
                  <a:pt x="3376" y="904"/>
                </a:lnTo>
                <a:lnTo>
                  <a:pt x="3376" y="904"/>
                </a:lnTo>
                <a:lnTo>
                  <a:pt x="3378" y="906"/>
                </a:lnTo>
                <a:lnTo>
                  <a:pt x="3378" y="908"/>
                </a:lnTo>
                <a:lnTo>
                  <a:pt x="3378" y="910"/>
                </a:lnTo>
                <a:lnTo>
                  <a:pt x="3378" y="910"/>
                </a:lnTo>
                <a:lnTo>
                  <a:pt x="3376" y="912"/>
                </a:lnTo>
                <a:lnTo>
                  <a:pt x="3378" y="912"/>
                </a:lnTo>
                <a:lnTo>
                  <a:pt x="3378" y="916"/>
                </a:lnTo>
                <a:lnTo>
                  <a:pt x="3376" y="921"/>
                </a:lnTo>
                <a:lnTo>
                  <a:pt x="3373" y="925"/>
                </a:lnTo>
                <a:lnTo>
                  <a:pt x="3371" y="927"/>
                </a:lnTo>
                <a:lnTo>
                  <a:pt x="3373" y="929"/>
                </a:lnTo>
                <a:lnTo>
                  <a:pt x="3378" y="931"/>
                </a:lnTo>
                <a:lnTo>
                  <a:pt x="3378" y="933"/>
                </a:lnTo>
                <a:lnTo>
                  <a:pt x="3378" y="933"/>
                </a:lnTo>
                <a:lnTo>
                  <a:pt x="3373" y="933"/>
                </a:lnTo>
                <a:lnTo>
                  <a:pt x="3371" y="931"/>
                </a:lnTo>
                <a:lnTo>
                  <a:pt x="3369" y="931"/>
                </a:lnTo>
                <a:lnTo>
                  <a:pt x="3367" y="931"/>
                </a:lnTo>
                <a:lnTo>
                  <a:pt x="3361" y="931"/>
                </a:lnTo>
                <a:lnTo>
                  <a:pt x="3357" y="931"/>
                </a:lnTo>
                <a:lnTo>
                  <a:pt x="3355" y="931"/>
                </a:lnTo>
                <a:lnTo>
                  <a:pt x="3352" y="931"/>
                </a:lnTo>
                <a:lnTo>
                  <a:pt x="3350" y="933"/>
                </a:lnTo>
                <a:lnTo>
                  <a:pt x="3350" y="933"/>
                </a:lnTo>
                <a:lnTo>
                  <a:pt x="3350" y="935"/>
                </a:lnTo>
                <a:lnTo>
                  <a:pt x="3348" y="937"/>
                </a:lnTo>
                <a:lnTo>
                  <a:pt x="3346" y="937"/>
                </a:lnTo>
                <a:lnTo>
                  <a:pt x="3346" y="939"/>
                </a:lnTo>
                <a:lnTo>
                  <a:pt x="3346" y="941"/>
                </a:lnTo>
                <a:lnTo>
                  <a:pt x="3348" y="941"/>
                </a:lnTo>
                <a:lnTo>
                  <a:pt x="3350" y="944"/>
                </a:lnTo>
                <a:lnTo>
                  <a:pt x="3350" y="946"/>
                </a:lnTo>
                <a:lnTo>
                  <a:pt x="3352" y="946"/>
                </a:lnTo>
                <a:lnTo>
                  <a:pt x="3352" y="946"/>
                </a:lnTo>
                <a:lnTo>
                  <a:pt x="3355" y="946"/>
                </a:lnTo>
                <a:lnTo>
                  <a:pt x="3355" y="946"/>
                </a:lnTo>
                <a:lnTo>
                  <a:pt x="3352" y="946"/>
                </a:lnTo>
                <a:lnTo>
                  <a:pt x="3350" y="946"/>
                </a:lnTo>
                <a:lnTo>
                  <a:pt x="3348" y="948"/>
                </a:lnTo>
                <a:lnTo>
                  <a:pt x="3348" y="946"/>
                </a:lnTo>
                <a:lnTo>
                  <a:pt x="3348" y="946"/>
                </a:lnTo>
                <a:lnTo>
                  <a:pt x="3344" y="944"/>
                </a:lnTo>
                <a:lnTo>
                  <a:pt x="3342" y="944"/>
                </a:lnTo>
                <a:lnTo>
                  <a:pt x="3338" y="944"/>
                </a:lnTo>
                <a:lnTo>
                  <a:pt x="3336" y="946"/>
                </a:lnTo>
                <a:lnTo>
                  <a:pt x="3336" y="946"/>
                </a:lnTo>
                <a:lnTo>
                  <a:pt x="3336" y="948"/>
                </a:lnTo>
                <a:lnTo>
                  <a:pt x="3336" y="948"/>
                </a:lnTo>
                <a:lnTo>
                  <a:pt x="3336" y="950"/>
                </a:lnTo>
                <a:lnTo>
                  <a:pt x="3338" y="950"/>
                </a:lnTo>
                <a:lnTo>
                  <a:pt x="3340" y="950"/>
                </a:lnTo>
                <a:lnTo>
                  <a:pt x="3342" y="952"/>
                </a:lnTo>
                <a:lnTo>
                  <a:pt x="3344" y="952"/>
                </a:lnTo>
                <a:lnTo>
                  <a:pt x="3344" y="952"/>
                </a:lnTo>
                <a:lnTo>
                  <a:pt x="3346" y="956"/>
                </a:lnTo>
                <a:lnTo>
                  <a:pt x="3348" y="960"/>
                </a:lnTo>
                <a:lnTo>
                  <a:pt x="3348" y="962"/>
                </a:lnTo>
                <a:lnTo>
                  <a:pt x="3350" y="962"/>
                </a:lnTo>
                <a:lnTo>
                  <a:pt x="3350" y="965"/>
                </a:lnTo>
                <a:lnTo>
                  <a:pt x="3350" y="965"/>
                </a:lnTo>
                <a:lnTo>
                  <a:pt x="3350" y="967"/>
                </a:lnTo>
                <a:lnTo>
                  <a:pt x="3350" y="967"/>
                </a:lnTo>
                <a:lnTo>
                  <a:pt x="3350" y="969"/>
                </a:lnTo>
                <a:lnTo>
                  <a:pt x="3350" y="971"/>
                </a:lnTo>
                <a:lnTo>
                  <a:pt x="3352" y="971"/>
                </a:lnTo>
                <a:lnTo>
                  <a:pt x="3355" y="971"/>
                </a:lnTo>
                <a:lnTo>
                  <a:pt x="3355" y="971"/>
                </a:lnTo>
                <a:lnTo>
                  <a:pt x="3357" y="971"/>
                </a:lnTo>
                <a:lnTo>
                  <a:pt x="3359" y="973"/>
                </a:lnTo>
                <a:lnTo>
                  <a:pt x="3359" y="973"/>
                </a:lnTo>
                <a:lnTo>
                  <a:pt x="3359" y="975"/>
                </a:lnTo>
                <a:lnTo>
                  <a:pt x="3359" y="975"/>
                </a:lnTo>
                <a:lnTo>
                  <a:pt x="3361" y="975"/>
                </a:lnTo>
                <a:lnTo>
                  <a:pt x="3361" y="975"/>
                </a:lnTo>
                <a:lnTo>
                  <a:pt x="3363" y="975"/>
                </a:lnTo>
                <a:lnTo>
                  <a:pt x="3363" y="975"/>
                </a:lnTo>
                <a:lnTo>
                  <a:pt x="3365" y="977"/>
                </a:lnTo>
                <a:lnTo>
                  <a:pt x="3365" y="977"/>
                </a:lnTo>
                <a:lnTo>
                  <a:pt x="3367" y="977"/>
                </a:lnTo>
                <a:lnTo>
                  <a:pt x="3367" y="977"/>
                </a:lnTo>
                <a:lnTo>
                  <a:pt x="3369" y="977"/>
                </a:lnTo>
                <a:lnTo>
                  <a:pt x="3369" y="977"/>
                </a:lnTo>
                <a:lnTo>
                  <a:pt x="3369" y="981"/>
                </a:lnTo>
                <a:lnTo>
                  <a:pt x="3369" y="983"/>
                </a:lnTo>
                <a:lnTo>
                  <a:pt x="3369" y="986"/>
                </a:lnTo>
                <a:lnTo>
                  <a:pt x="3369" y="986"/>
                </a:lnTo>
                <a:lnTo>
                  <a:pt x="3367" y="990"/>
                </a:lnTo>
                <a:lnTo>
                  <a:pt x="3367" y="990"/>
                </a:lnTo>
                <a:lnTo>
                  <a:pt x="3367" y="992"/>
                </a:lnTo>
                <a:lnTo>
                  <a:pt x="3367" y="994"/>
                </a:lnTo>
                <a:lnTo>
                  <a:pt x="3369" y="998"/>
                </a:lnTo>
                <a:lnTo>
                  <a:pt x="3371" y="1002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4"/>
                </a:lnTo>
                <a:lnTo>
                  <a:pt x="3373" y="1002"/>
                </a:lnTo>
                <a:lnTo>
                  <a:pt x="3373" y="998"/>
                </a:lnTo>
                <a:lnTo>
                  <a:pt x="3373" y="996"/>
                </a:lnTo>
                <a:lnTo>
                  <a:pt x="3373" y="996"/>
                </a:lnTo>
                <a:lnTo>
                  <a:pt x="3373" y="992"/>
                </a:lnTo>
                <a:lnTo>
                  <a:pt x="3376" y="992"/>
                </a:lnTo>
                <a:lnTo>
                  <a:pt x="3378" y="990"/>
                </a:lnTo>
                <a:lnTo>
                  <a:pt x="3378" y="990"/>
                </a:lnTo>
                <a:lnTo>
                  <a:pt x="3380" y="990"/>
                </a:lnTo>
                <a:lnTo>
                  <a:pt x="3382" y="988"/>
                </a:lnTo>
                <a:lnTo>
                  <a:pt x="3384" y="988"/>
                </a:lnTo>
                <a:lnTo>
                  <a:pt x="3386" y="988"/>
                </a:lnTo>
                <a:lnTo>
                  <a:pt x="3388" y="988"/>
                </a:lnTo>
                <a:lnTo>
                  <a:pt x="3388" y="990"/>
                </a:lnTo>
                <a:lnTo>
                  <a:pt x="3390" y="992"/>
                </a:lnTo>
                <a:lnTo>
                  <a:pt x="3390" y="994"/>
                </a:lnTo>
                <a:lnTo>
                  <a:pt x="3390" y="996"/>
                </a:lnTo>
                <a:lnTo>
                  <a:pt x="3392" y="998"/>
                </a:lnTo>
                <a:lnTo>
                  <a:pt x="3392" y="1000"/>
                </a:lnTo>
                <a:lnTo>
                  <a:pt x="3394" y="1002"/>
                </a:lnTo>
                <a:lnTo>
                  <a:pt x="3399" y="1004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6"/>
                </a:lnTo>
                <a:lnTo>
                  <a:pt x="3401" y="1009"/>
                </a:lnTo>
                <a:lnTo>
                  <a:pt x="3401" y="1009"/>
                </a:lnTo>
                <a:close/>
              </a:path>
            </a:pathLst>
          </a:custGeom>
          <a:solidFill>
            <a:schemeClr val="tx1">
              <a:lumMod val="60000"/>
              <a:lumOff val="40000"/>
              <a:alpha val="15000"/>
            </a:schemeClr>
          </a:solidFill>
          <a:ln>
            <a:noFill/>
          </a:ln>
        </p:spPr>
        <p:txBody>
          <a:bodyPr vert="horz" wrap="square" lIns="91440" tIns="45720" rIns="91440" bIns="45720" numCol="1" anchor="t" anchorCtr="0" compatLnSpc="1">
            <a:prstTxWarp prst="textNoShape">
              <a:avLst/>
            </a:prstTxWarp>
          </a:bodyPr>
          <a:lstStyle/>
          <a:p>
            <a:endParaRPr lang="en-US"/>
          </a:p>
        </p:txBody>
      </p:sp>
      <p:grpSp>
        <p:nvGrpSpPr>
          <p:cNvPr id="43" name="Group 42"/>
          <p:cNvGrpSpPr/>
          <p:nvPr/>
        </p:nvGrpSpPr>
        <p:grpSpPr>
          <a:xfrm>
            <a:off x="2627618" y="1624760"/>
            <a:ext cx="6936764" cy="3921310"/>
            <a:chOff x="2312745" y="1732144"/>
            <a:chExt cx="6936764" cy="3921310"/>
          </a:xfrm>
        </p:grpSpPr>
        <p:sp>
          <p:nvSpPr>
            <p:cNvPr id="5" name="Freeform 5"/>
            <p:cNvSpPr>
              <a:spLocks/>
            </p:cNvSpPr>
            <p:nvPr/>
          </p:nvSpPr>
          <p:spPr bwMode="auto">
            <a:xfrm>
              <a:off x="7310829" y="1732144"/>
              <a:ext cx="1938680" cy="1933797"/>
            </a:xfrm>
            <a:custGeom>
              <a:avLst/>
              <a:gdLst>
                <a:gd name="T0" fmla="*/ 416 w 758"/>
                <a:gd name="T1" fmla="*/ 756 h 756"/>
                <a:gd name="T2" fmla="*/ 341 w 758"/>
                <a:gd name="T3" fmla="*/ 756 h 756"/>
                <a:gd name="T4" fmla="*/ 0 w 758"/>
                <a:gd name="T5" fmla="*/ 379 h 756"/>
                <a:gd name="T6" fmla="*/ 379 w 758"/>
                <a:gd name="T7" fmla="*/ 0 h 756"/>
                <a:gd name="T8" fmla="*/ 758 w 758"/>
                <a:gd name="T9" fmla="*/ 379 h 756"/>
                <a:gd name="T10" fmla="*/ 416 w 758"/>
                <a:gd name="T11" fmla="*/ 756 h 75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</a:cxnLst>
              <a:rect l="0" t="0" r="r" b="b"/>
              <a:pathLst>
                <a:path w="758" h="756">
                  <a:moveTo>
                    <a:pt x="416" y="756"/>
                  </a:moveTo>
                  <a:cubicBezTo>
                    <a:pt x="341" y="756"/>
                    <a:pt x="341" y="756"/>
                    <a:pt x="341" y="756"/>
                  </a:cubicBezTo>
                  <a:cubicBezTo>
                    <a:pt x="149" y="737"/>
                    <a:pt x="0" y="575"/>
                    <a:pt x="0" y="379"/>
                  </a:cubicBezTo>
                  <a:cubicBezTo>
                    <a:pt x="0" y="169"/>
                    <a:pt x="169" y="0"/>
                    <a:pt x="379" y="0"/>
                  </a:cubicBezTo>
                  <a:cubicBezTo>
                    <a:pt x="588" y="0"/>
                    <a:pt x="758" y="169"/>
                    <a:pt x="758" y="379"/>
                  </a:cubicBezTo>
                  <a:cubicBezTo>
                    <a:pt x="758" y="575"/>
                    <a:pt x="608" y="737"/>
                    <a:pt x="416" y="756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  <a:effectLst>
              <a:glow rad="63500">
                <a:schemeClr val="accent6">
                  <a:satMod val="175000"/>
                  <a:alpha val="40000"/>
                </a:schemeClr>
              </a:glo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20" name="Group 19"/>
            <p:cNvGrpSpPr/>
            <p:nvPr/>
          </p:nvGrpSpPr>
          <p:grpSpPr>
            <a:xfrm>
              <a:off x="7399949" y="1822486"/>
              <a:ext cx="1757997" cy="1756776"/>
              <a:chOff x="7399949" y="1822486"/>
              <a:chExt cx="1757997" cy="1756776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6" name="Oval 6"/>
              <p:cNvSpPr>
                <a:spLocks noChangeArrowheads="1"/>
              </p:cNvSpPr>
              <p:nvPr/>
            </p:nvSpPr>
            <p:spPr bwMode="auto">
              <a:xfrm>
                <a:off x="7399949" y="1822486"/>
                <a:ext cx="1757997" cy="17567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7" name="Oval 7"/>
              <p:cNvSpPr>
                <a:spLocks noChangeArrowheads="1"/>
              </p:cNvSpPr>
              <p:nvPr/>
            </p:nvSpPr>
            <p:spPr bwMode="auto">
              <a:xfrm>
                <a:off x="7467094" y="1888411"/>
                <a:ext cx="1623706" cy="1624926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8" name="Freeform 11"/>
            <p:cNvSpPr>
              <a:spLocks/>
            </p:cNvSpPr>
            <p:nvPr/>
          </p:nvSpPr>
          <p:spPr bwMode="auto">
            <a:xfrm>
              <a:off x="5727410" y="2596493"/>
              <a:ext cx="1938680" cy="3056961"/>
            </a:xfrm>
            <a:custGeom>
              <a:avLst/>
              <a:gdLst>
                <a:gd name="T0" fmla="*/ 417 w 758"/>
                <a:gd name="T1" fmla="*/ 439 h 1195"/>
                <a:gd name="T2" fmla="*/ 579 w 758"/>
                <a:gd name="T3" fmla="*/ 149 h 1195"/>
                <a:gd name="T4" fmla="*/ 597 w 758"/>
                <a:gd name="T5" fmla="*/ 218 h 1195"/>
                <a:gd name="T6" fmla="*/ 758 w 758"/>
                <a:gd name="T7" fmla="*/ 61 h 1195"/>
                <a:gd name="T8" fmla="*/ 541 w 758"/>
                <a:gd name="T9" fmla="*/ 0 h 1195"/>
                <a:gd name="T10" fmla="*/ 560 w 758"/>
                <a:gd name="T11" fmla="*/ 73 h 1195"/>
                <a:gd name="T12" fmla="*/ 341 w 758"/>
                <a:gd name="T13" fmla="*/ 439 h 1195"/>
                <a:gd name="T14" fmla="*/ 0 w 758"/>
                <a:gd name="T15" fmla="*/ 816 h 1195"/>
                <a:gd name="T16" fmla="*/ 379 w 758"/>
                <a:gd name="T17" fmla="*/ 1195 h 1195"/>
                <a:gd name="T18" fmla="*/ 758 w 758"/>
                <a:gd name="T19" fmla="*/ 816 h 1195"/>
                <a:gd name="T20" fmla="*/ 417 w 758"/>
                <a:gd name="T21" fmla="*/ 439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8" h="1195">
                  <a:moveTo>
                    <a:pt x="417" y="439"/>
                  </a:moveTo>
                  <a:cubicBezTo>
                    <a:pt x="417" y="320"/>
                    <a:pt x="480" y="210"/>
                    <a:pt x="579" y="149"/>
                  </a:cubicBezTo>
                  <a:cubicBezTo>
                    <a:pt x="597" y="218"/>
                    <a:pt x="597" y="218"/>
                    <a:pt x="597" y="218"/>
                  </a:cubicBezTo>
                  <a:cubicBezTo>
                    <a:pt x="758" y="61"/>
                    <a:pt x="758" y="61"/>
                    <a:pt x="758" y="61"/>
                  </a:cubicBezTo>
                  <a:cubicBezTo>
                    <a:pt x="541" y="0"/>
                    <a:pt x="541" y="0"/>
                    <a:pt x="541" y="0"/>
                  </a:cubicBezTo>
                  <a:cubicBezTo>
                    <a:pt x="560" y="73"/>
                    <a:pt x="560" y="73"/>
                    <a:pt x="560" y="73"/>
                  </a:cubicBezTo>
                  <a:cubicBezTo>
                    <a:pt x="427" y="145"/>
                    <a:pt x="342" y="286"/>
                    <a:pt x="341" y="439"/>
                  </a:cubicBezTo>
                  <a:cubicBezTo>
                    <a:pt x="150" y="458"/>
                    <a:pt x="0" y="619"/>
                    <a:pt x="0" y="816"/>
                  </a:cubicBezTo>
                  <a:cubicBezTo>
                    <a:pt x="0" y="1025"/>
                    <a:pt x="170" y="1195"/>
                    <a:pt x="379" y="1195"/>
                  </a:cubicBezTo>
                  <a:cubicBezTo>
                    <a:pt x="588" y="1195"/>
                    <a:pt x="758" y="1025"/>
                    <a:pt x="758" y="816"/>
                  </a:cubicBezTo>
                  <a:cubicBezTo>
                    <a:pt x="758" y="619"/>
                    <a:pt x="608" y="458"/>
                    <a:pt x="417" y="439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  <a:effectLst>
              <a:glow rad="63500">
                <a:schemeClr val="accent4">
                  <a:satMod val="175000"/>
                  <a:alpha val="40000"/>
                </a:schemeClr>
              </a:glo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9" name="Group 18"/>
            <p:cNvGrpSpPr/>
            <p:nvPr/>
          </p:nvGrpSpPr>
          <p:grpSpPr>
            <a:xfrm>
              <a:off x="5816531" y="3803895"/>
              <a:ext cx="1760439" cy="1760439"/>
              <a:chOff x="5816531" y="3803895"/>
              <a:chExt cx="1760439" cy="1760439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9" name="Oval 12"/>
              <p:cNvSpPr>
                <a:spLocks noChangeArrowheads="1"/>
              </p:cNvSpPr>
              <p:nvPr/>
            </p:nvSpPr>
            <p:spPr bwMode="auto">
              <a:xfrm>
                <a:off x="5816531" y="3803895"/>
                <a:ext cx="1760439" cy="176043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0" name="Oval 13"/>
              <p:cNvSpPr>
                <a:spLocks noChangeArrowheads="1"/>
              </p:cNvSpPr>
              <p:nvPr/>
            </p:nvSpPr>
            <p:spPr bwMode="auto">
              <a:xfrm>
                <a:off x="5886118" y="3873482"/>
                <a:ext cx="1621264" cy="162126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1" name="Freeform 14"/>
            <p:cNvSpPr>
              <a:spLocks/>
            </p:cNvSpPr>
            <p:nvPr/>
          </p:nvSpPr>
          <p:spPr bwMode="auto">
            <a:xfrm>
              <a:off x="4031676" y="1732144"/>
              <a:ext cx="1938680" cy="3056961"/>
            </a:xfrm>
            <a:custGeom>
              <a:avLst/>
              <a:gdLst>
                <a:gd name="T0" fmla="*/ 417 w 758"/>
                <a:gd name="T1" fmla="*/ 756 h 1195"/>
                <a:gd name="T2" fmla="*/ 579 w 758"/>
                <a:gd name="T3" fmla="*/ 1046 h 1195"/>
                <a:gd name="T4" fmla="*/ 597 w 758"/>
                <a:gd name="T5" fmla="*/ 977 h 1195"/>
                <a:gd name="T6" fmla="*/ 758 w 758"/>
                <a:gd name="T7" fmla="*/ 1134 h 1195"/>
                <a:gd name="T8" fmla="*/ 541 w 758"/>
                <a:gd name="T9" fmla="*/ 1195 h 1195"/>
                <a:gd name="T10" fmla="*/ 560 w 758"/>
                <a:gd name="T11" fmla="*/ 1121 h 1195"/>
                <a:gd name="T12" fmla="*/ 341 w 758"/>
                <a:gd name="T13" fmla="*/ 756 h 1195"/>
                <a:gd name="T14" fmla="*/ 0 w 758"/>
                <a:gd name="T15" fmla="*/ 379 h 1195"/>
                <a:gd name="T16" fmla="*/ 379 w 758"/>
                <a:gd name="T17" fmla="*/ 0 h 1195"/>
                <a:gd name="T18" fmla="*/ 758 w 758"/>
                <a:gd name="T19" fmla="*/ 379 h 1195"/>
                <a:gd name="T20" fmla="*/ 417 w 758"/>
                <a:gd name="T21" fmla="*/ 756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8" h="1195">
                  <a:moveTo>
                    <a:pt x="417" y="756"/>
                  </a:moveTo>
                  <a:cubicBezTo>
                    <a:pt x="417" y="875"/>
                    <a:pt x="480" y="984"/>
                    <a:pt x="579" y="1046"/>
                  </a:cubicBezTo>
                  <a:cubicBezTo>
                    <a:pt x="597" y="977"/>
                    <a:pt x="597" y="977"/>
                    <a:pt x="597" y="977"/>
                  </a:cubicBezTo>
                  <a:cubicBezTo>
                    <a:pt x="758" y="1134"/>
                    <a:pt x="758" y="1134"/>
                    <a:pt x="758" y="1134"/>
                  </a:cubicBezTo>
                  <a:cubicBezTo>
                    <a:pt x="541" y="1195"/>
                    <a:pt x="541" y="1195"/>
                    <a:pt x="541" y="1195"/>
                  </a:cubicBezTo>
                  <a:cubicBezTo>
                    <a:pt x="560" y="1121"/>
                    <a:pt x="560" y="1121"/>
                    <a:pt x="560" y="1121"/>
                  </a:cubicBezTo>
                  <a:cubicBezTo>
                    <a:pt x="427" y="1049"/>
                    <a:pt x="342" y="909"/>
                    <a:pt x="341" y="756"/>
                  </a:cubicBezTo>
                  <a:cubicBezTo>
                    <a:pt x="150" y="737"/>
                    <a:pt x="0" y="575"/>
                    <a:pt x="0" y="379"/>
                  </a:cubicBezTo>
                  <a:cubicBezTo>
                    <a:pt x="0" y="169"/>
                    <a:pt x="170" y="0"/>
                    <a:pt x="379" y="0"/>
                  </a:cubicBezTo>
                  <a:cubicBezTo>
                    <a:pt x="588" y="0"/>
                    <a:pt x="758" y="169"/>
                    <a:pt x="758" y="379"/>
                  </a:cubicBezTo>
                  <a:cubicBezTo>
                    <a:pt x="758" y="575"/>
                    <a:pt x="608" y="737"/>
                    <a:pt x="417" y="756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  <a:effectLst>
              <a:glow rad="63500">
                <a:schemeClr val="accent1">
                  <a:satMod val="175000"/>
                  <a:alpha val="40000"/>
                </a:schemeClr>
              </a:glo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8" name="Group 17"/>
            <p:cNvGrpSpPr/>
            <p:nvPr/>
          </p:nvGrpSpPr>
          <p:grpSpPr>
            <a:xfrm>
              <a:off x="4120796" y="1822486"/>
              <a:ext cx="1760439" cy="1756776"/>
              <a:chOff x="4120796" y="1822486"/>
              <a:chExt cx="1760439" cy="1756776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12" name="Oval 15"/>
              <p:cNvSpPr>
                <a:spLocks noChangeArrowheads="1"/>
              </p:cNvSpPr>
              <p:nvPr/>
            </p:nvSpPr>
            <p:spPr bwMode="auto">
              <a:xfrm>
                <a:off x="4120796" y="1822486"/>
                <a:ext cx="1760439" cy="1756776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3" name="Oval 16"/>
              <p:cNvSpPr>
                <a:spLocks noChangeArrowheads="1"/>
              </p:cNvSpPr>
              <p:nvPr/>
            </p:nvSpPr>
            <p:spPr bwMode="auto">
              <a:xfrm>
                <a:off x="4190383" y="1888411"/>
                <a:ext cx="1621264" cy="1624926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sp>
          <p:nvSpPr>
            <p:cNvPr id="14" name="Freeform 17"/>
            <p:cNvSpPr>
              <a:spLocks/>
            </p:cNvSpPr>
            <p:nvPr/>
          </p:nvSpPr>
          <p:spPr bwMode="auto">
            <a:xfrm>
              <a:off x="2312745" y="2596493"/>
              <a:ext cx="1938680" cy="3056961"/>
            </a:xfrm>
            <a:custGeom>
              <a:avLst/>
              <a:gdLst>
                <a:gd name="T0" fmla="*/ 417 w 758"/>
                <a:gd name="T1" fmla="*/ 439 h 1195"/>
                <a:gd name="T2" fmla="*/ 580 w 758"/>
                <a:gd name="T3" fmla="*/ 149 h 1195"/>
                <a:gd name="T4" fmla="*/ 597 w 758"/>
                <a:gd name="T5" fmla="*/ 218 h 1195"/>
                <a:gd name="T6" fmla="*/ 758 w 758"/>
                <a:gd name="T7" fmla="*/ 61 h 1195"/>
                <a:gd name="T8" fmla="*/ 542 w 758"/>
                <a:gd name="T9" fmla="*/ 0 h 1195"/>
                <a:gd name="T10" fmla="*/ 561 w 758"/>
                <a:gd name="T11" fmla="*/ 73 h 1195"/>
                <a:gd name="T12" fmla="*/ 342 w 758"/>
                <a:gd name="T13" fmla="*/ 439 h 1195"/>
                <a:gd name="T14" fmla="*/ 0 w 758"/>
                <a:gd name="T15" fmla="*/ 816 h 1195"/>
                <a:gd name="T16" fmla="*/ 379 w 758"/>
                <a:gd name="T17" fmla="*/ 1195 h 1195"/>
                <a:gd name="T18" fmla="*/ 758 w 758"/>
                <a:gd name="T19" fmla="*/ 816 h 1195"/>
                <a:gd name="T20" fmla="*/ 417 w 758"/>
                <a:gd name="T21" fmla="*/ 439 h 1195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58" h="1195">
                  <a:moveTo>
                    <a:pt x="417" y="439"/>
                  </a:moveTo>
                  <a:cubicBezTo>
                    <a:pt x="417" y="320"/>
                    <a:pt x="480" y="210"/>
                    <a:pt x="580" y="149"/>
                  </a:cubicBezTo>
                  <a:cubicBezTo>
                    <a:pt x="597" y="218"/>
                    <a:pt x="597" y="218"/>
                    <a:pt x="597" y="218"/>
                  </a:cubicBezTo>
                  <a:cubicBezTo>
                    <a:pt x="758" y="61"/>
                    <a:pt x="758" y="61"/>
                    <a:pt x="758" y="61"/>
                  </a:cubicBezTo>
                  <a:cubicBezTo>
                    <a:pt x="542" y="0"/>
                    <a:pt x="542" y="0"/>
                    <a:pt x="542" y="0"/>
                  </a:cubicBezTo>
                  <a:cubicBezTo>
                    <a:pt x="561" y="73"/>
                    <a:pt x="561" y="73"/>
                    <a:pt x="561" y="73"/>
                  </a:cubicBezTo>
                  <a:cubicBezTo>
                    <a:pt x="427" y="145"/>
                    <a:pt x="342" y="286"/>
                    <a:pt x="342" y="439"/>
                  </a:cubicBezTo>
                  <a:cubicBezTo>
                    <a:pt x="150" y="458"/>
                    <a:pt x="0" y="619"/>
                    <a:pt x="0" y="816"/>
                  </a:cubicBezTo>
                  <a:cubicBezTo>
                    <a:pt x="0" y="1025"/>
                    <a:pt x="170" y="1195"/>
                    <a:pt x="379" y="1195"/>
                  </a:cubicBezTo>
                  <a:cubicBezTo>
                    <a:pt x="589" y="1195"/>
                    <a:pt x="758" y="1025"/>
                    <a:pt x="758" y="816"/>
                  </a:cubicBezTo>
                  <a:cubicBezTo>
                    <a:pt x="758" y="619"/>
                    <a:pt x="609" y="458"/>
                    <a:pt x="417" y="439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  <a:effectLst>
              <a:glow rad="63500">
                <a:schemeClr val="accent2">
                  <a:satMod val="175000"/>
                  <a:alpha val="40000"/>
                </a:schemeClr>
              </a:glow>
            </a:effectLst>
          </p:spPr>
          <p:txBody>
            <a:bodyPr vert="horz" wrap="square" lIns="91440" tIns="45720" rIns="91440" bIns="45720" numCol="1" anchor="t" anchorCtr="0" compatLnSpc="1">
              <a:prstTxWarp prst="textNoShape">
                <a:avLst/>
              </a:prstTxWarp>
            </a:bodyPr>
            <a:lstStyle/>
            <a:p>
              <a:endParaRPr lang="en-US"/>
            </a:p>
          </p:txBody>
        </p:sp>
        <p:grpSp>
          <p:nvGrpSpPr>
            <p:cNvPr id="17" name="Group 16"/>
            <p:cNvGrpSpPr/>
            <p:nvPr/>
          </p:nvGrpSpPr>
          <p:grpSpPr>
            <a:xfrm>
              <a:off x="2404307" y="3803895"/>
              <a:ext cx="1757997" cy="1760439"/>
              <a:chOff x="2404307" y="3803895"/>
              <a:chExt cx="1757997" cy="1760439"/>
            </a:xfrm>
            <a:effectLst>
              <a:outerShdw blurRad="50800" dist="38100" dir="8100000" algn="tr" rotWithShape="0">
                <a:prstClr val="black">
                  <a:alpha val="40000"/>
                </a:prstClr>
              </a:outerShdw>
            </a:effectLst>
          </p:grpSpPr>
          <p:sp>
            <p:nvSpPr>
              <p:cNvPr id="15" name="Oval 18"/>
              <p:cNvSpPr>
                <a:spLocks noChangeArrowheads="1"/>
              </p:cNvSpPr>
              <p:nvPr/>
            </p:nvSpPr>
            <p:spPr bwMode="auto">
              <a:xfrm>
                <a:off x="2404307" y="3803895"/>
                <a:ext cx="1757997" cy="1760439"/>
              </a:xfrm>
              <a:prstGeom prst="ellipse">
                <a:avLst/>
              </a:prstGeom>
              <a:solidFill>
                <a:schemeClr val="bg1"/>
              </a:solidFill>
              <a:ln>
                <a:noFill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16" name="Oval 19"/>
              <p:cNvSpPr>
                <a:spLocks noChangeArrowheads="1"/>
              </p:cNvSpPr>
              <p:nvPr/>
            </p:nvSpPr>
            <p:spPr bwMode="auto">
              <a:xfrm>
                <a:off x="2471452" y="3873482"/>
                <a:ext cx="1623706" cy="1621264"/>
              </a:xfrm>
              <a:prstGeom prst="ellipse">
                <a:avLst/>
              </a:prstGeom>
              <a:solidFill>
                <a:schemeClr val="bg1">
                  <a:lumMod val="85000"/>
                </a:schemeClr>
              </a:solidFill>
              <a:ln>
                <a:noFill/>
              </a:ln>
              <a:effectLst>
                <a:outerShdw blurRad="57785" dist="33020" dir="3180000" algn="ctr">
                  <a:srgbClr val="000000">
                    <a:alpha val="30000"/>
                  </a:srgbClr>
                </a:outerShdw>
              </a:effectLst>
              <a:scene3d>
                <a:camera prst="orthographicFront">
                  <a:rot lat="0" lon="0" rev="0"/>
                </a:camera>
                <a:lightRig rig="brightRoom" dir="t">
                  <a:rot lat="0" lon="0" rev="600000"/>
                </a:lightRig>
              </a:scene3d>
              <a:sp3d prstMaterial="metal">
                <a:bevelT w="38100" h="57150" prst="angle"/>
              </a:sp3d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24" name="Group 23"/>
            <p:cNvGrpSpPr/>
            <p:nvPr/>
          </p:nvGrpSpPr>
          <p:grpSpPr>
            <a:xfrm>
              <a:off x="2844348" y="4165849"/>
              <a:ext cx="877915" cy="1036530"/>
              <a:chOff x="3548843" y="3775862"/>
              <a:chExt cx="877915" cy="1036530"/>
            </a:xfrm>
          </p:grpSpPr>
          <p:sp>
            <p:nvSpPr>
              <p:cNvPr id="25" name="Freeform 24"/>
              <p:cNvSpPr>
                <a:spLocks noEditPoints="1"/>
              </p:cNvSpPr>
              <p:nvPr/>
            </p:nvSpPr>
            <p:spPr bwMode="auto">
              <a:xfrm>
                <a:off x="3816351" y="3775862"/>
                <a:ext cx="342898" cy="444012"/>
              </a:xfrm>
              <a:custGeom>
                <a:avLst/>
                <a:gdLst>
                  <a:gd name="T0" fmla="*/ 2472 w 3270"/>
                  <a:gd name="T1" fmla="*/ 2578 h 3214"/>
                  <a:gd name="T2" fmla="*/ 2610 w 3270"/>
                  <a:gd name="T3" fmla="*/ 2645 h 3214"/>
                  <a:gd name="T4" fmla="*/ 2665 w 3270"/>
                  <a:gd name="T5" fmla="*/ 2528 h 3214"/>
                  <a:gd name="T6" fmla="*/ 2698 w 3270"/>
                  <a:gd name="T7" fmla="*/ 1454 h 3214"/>
                  <a:gd name="T8" fmla="*/ 2810 w 3270"/>
                  <a:gd name="T9" fmla="*/ 1604 h 3214"/>
                  <a:gd name="T10" fmla="*/ 2434 w 3270"/>
                  <a:gd name="T11" fmla="*/ 1892 h 3214"/>
                  <a:gd name="T12" fmla="*/ 2239 w 3270"/>
                  <a:gd name="T13" fmla="*/ 1806 h 3214"/>
                  <a:gd name="T14" fmla="*/ 2520 w 3270"/>
                  <a:gd name="T15" fmla="*/ 1481 h 3214"/>
                  <a:gd name="T16" fmla="*/ 2437 w 3270"/>
                  <a:gd name="T17" fmla="*/ 1243 h 3214"/>
                  <a:gd name="T18" fmla="*/ 2512 w 3270"/>
                  <a:gd name="T19" fmla="*/ 1406 h 3214"/>
                  <a:gd name="T20" fmla="*/ 2113 w 3270"/>
                  <a:gd name="T21" fmla="*/ 1672 h 3214"/>
                  <a:gd name="T22" fmla="*/ 1939 w 3270"/>
                  <a:gd name="T23" fmla="*/ 1560 h 3214"/>
                  <a:gd name="T24" fmla="*/ 2256 w 3270"/>
                  <a:gd name="T25" fmla="*/ 1243 h 3214"/>
                  <a:gd name="T26" fmla="*/ 491 w 3270"/>
                  <a:gd name="T27" fmla="*/ 1223 h 3214"/>
                  <a:gd name="T28" fmla="*/ 842 w 3270"/>
                  <a:gd name="T29" fmla="*/ 1007 h 3214"/>
                  <a:gd name="T30" fmla="*/ 1196 w 3270"/>
                  <a:gd name="T31" fmla="*/ 600 h 3214"/>
                  <a:gd name="T32" fmla="*/ 1995 w 3270"/>
                  <a:gd name="T33" fmla="*/ 1010 h 3214"/>
                  <a:gd name="T34" fmla="*/ 2206 w 3270"/>
                  <a:gd name="T35" fmla="*/ 1067 h 3214"/>
                  <a:gd name="T36" fmla="*/ 2156 w 3270"/>
                  <a:gd name="T37" fmla="*/ 1247 h 3214"/>
                  <a:gd name="T38" fmla="*/ 1761 w 3270"/>
                  <a:gd name="T39" fmla="*/ 1441 h 3214"/>
                  <a:gd name="T40" fmla="*/ 1649 w 3270"/>
                  <a:gd name="T41" fmla="*/ 1291 h 3214"/>
                  <a:gd name="T42" fmla="*/ 248 w 3270"/>
                  <a:gd name="T43" fmla="*/ 1601 h 3214"/>
                  <a:gd name="T44" fmla="*/ 605 w 3270"/>
                  <a:gd name="T45" fmla="*/ 1544 h 3214"/>
                  <a:gd name="T46" fmla="*/ 764 w 3270"/>
                  <a:gd name="T47" fmla="*/ 1398 h 3214"/>
                  <a:gd name="T48" fmla="*/ 939 w 3270"/>
                  <a:gd name="T49" fmla="*/ 1486 h 3214"/>
                  <a:gd name="T50" fmla="*/ 932 w 3270"/>
                  <a:gd name="T51" fmla="*/ 1765 h 3214"/>
                  <a:gd name="T52" fmla="*/ 865 w 3270"/>
                  <a:gd name="T53" fmla="*/ 2072 h 3214"/>
                  <a:gd name="T54" fmla="*/ 2694 w 3270"/>
                  <a:gd name="T55" fmla="*/ 2116 h 3214"/>
                  <a:gd name="T56" fmla="*/ 2520 w 3270"/>
                  <a:gd name="T57" fmla="*/ 2004 h 3214"/>
                  <a:gd name="T58" fmla="*/ 2837 w 3270"/>
                  <a:gd name="T59" fmla="*/ 1687 h 3214"/>
                  <a:gd name="T60" fmla="*/ 3056 w 3270"/>
                  <a:gd name="T61" fmla="*/ 1713 h 3214"/>
                  <a:gd name="T62" fmla="*/ 3056 w 3270"/>
                  <a:gd name="T63" fmla="*/ 1891 h 3214"/>
                  <a:gd name="T64" fmla="*/ 3270 w 3270"/>
                  <a:gd name="T65" fmla="*/ 2185 h 3214"/>
                  <a:gd name="T66" fmla="*/ 2178 w 3270"/>
                  <a:gd name="T67" fmla="*/ 3086 h 3214"/>
                  <a:gd name="T68" fmla="*/ 1777 w 3270"/>
                  <a:gd name="T69" fmla="*/ 2926 h 3214"/>
                  <a:gd name="T70" fmla="*/ 1490 w 3270"/>
                  <a:gd name="T71" fmla="*/ 3125 h 3214"/>
                  <a:gd name="T72" fmla="*/ 1150 w 3270"/>
                  <a:gd name="T73" fmla="*/ 3213 h 3214"/>
                  <a:gd name="T74" fmla="*/ 884 w 3270"/>
                  <a:gd name="T75" fmla="*/ 3183 h 3214"/>
                  <a:gd name="T76" fmla="*/ 675 w 3270"/>
                  <a:gd name="T77" fmla="*/ 3093 h 3214"/>
                  <a:gd name="T78" fmla="*/ 330 w 3270"/>
                  <a:gd name="T79" fmla="*/ 2780 h 3214"/>
                  <a:gd name="T80" fmla="*/ 263 w 3270"/>
                  <a:gd name="T81" fmla="*/ 2478 h 3214"/>
                  <a:gd name="T82" fmla="*/ 317 w 3270"/>
                  <a:gd name="T83" fmla="*/ 2332 h 3214"/>
                  <a:gd name="T84" fmla="*/ 436 w 3270"/>
                  <a:gd name="T85" fmla="*/ 2000 h 3214"/>
                  <a:gd name="T86" fmla="*/ 5 w 3270"/>
                  <a:gd name="T87" fmla="*/ 1460 h 3214"/>
                  <a:gd name="T88" fmla="*/ 1160 w 3270"/>
                  <a:gd name="T89" fmla="*/ 600 h 3214"/>
                  <a:gd name="T90" fmla="*/ 1456 w 3270"/>
                  <a:gd name="T91" fmla="*/ 443 h 3214"/>
                  <a:gd name="T92" fmla="*/ 1081 w 3270"/>
                  <a:gd name="T93" fmla="*/ 449 h 3214"/>
                  <a:gd name="T94" fmla="*/ 969 w 3270"/>
                  <a:gd name="T95" fmla="*/ 373 h 3214"/>
                  <a:gd name="T96" fmla="*/ 1397 w 3270"/>
                  <a:gd name="T97" fmla="*/ 207 h 3214"/>
                  <a:gd name="T98" fmla="*/ 1377 w 3270"/>
                  <a:gd name="T99" fmla="*/ 308 h 3214"/>
                  <a:gd name="T100" fmla="*/ 915 w 3270"/>
                  <a:gd name="T101" fmla="*/ 308 h 3214"/>
                  <a:gd name="T102" fmla="*/ 894 w 3270"/>
                  <a:gd name="T103" fmla="*/ 208 h 3214"/>
                  <a:gd name="T104" fmla="*/ 1296 w 3270"/>
                  <a:gd name="T105" fmla="*/ 10 h 3214"/>
                  <a:gd name="T106" fmla="*/ 1684 w 3270"/>
                  <a:gd name="T107" fmla="*/ 268 h 3214"/>
                  <a:gd name="T108" fmla="*/ 1180 w 3270"/>
                  <a:gd name="T109" fmla="*/ 99 h 3214"/>
                  <a:gd name="T110" fmla="*/ 661 w 3270"/>
                  <a:gd name="T111" fmla="*/ 230 h 3214"/>
                  <a:gd name="T112" fmla="*/ 920 w 3270"/>
                  <a:gd name="T113" fmla="*/ 22 h 3214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</a:cxnLst>
                <a:rect l="0" t="0" r="r" b="b"/>
                <a:pathLst>
                  <a:path w="3270" h="3214">
                    <a:moveTo>
                      <a:pt x="2565" y="2490"/>
                    </a:moveTo>
                    <a:lnTo>
                      <a:pt x="2542" y="2494"/>
                    </a:lnTo>
                    <a:lnTo>
                      <a:pt x="2521" y="2503"/>
                    </a:lnTo>
                    <a:lnTo>
                      <a:pt x="2503" y="2514"/>
                    </a:lnTo>
                    <a:lnTo>
                      <a:pt x="2488" y="2528"/>
                    </a:lnTo>
                    <a:lnTo>
                      <a:pt x="2478" y="2544"/>
                    </a:lnTo>
                    <a:lnTo>
                      <a:pt x="2472" y="2561"/>
                    </a:lnTo>
                    <a:lnTo>
                      <a:pt x="2472" y="2578"/>
                    </a:lnTo>
                    <a:lnTo>
                      <a:pt x="2478" y="2595"/>
                    </a:lnTo>
                    <a:lnTo>
                      <a:pt x="2488" y="2612"/>
                    </a:lnTo>
                    <a:lnTo>
                      <a:pt x="2503" y="2627"/>
                    </a:lnTo>
                    <a:lnTo>
                      <a:pt x="2521" y="2638"/>
                    </a:lnTo>
                    <a:lnTo>
                      <a:pt x="2542" y="2645"/>
                    </a:lnTo>
                    <a:lnTo>
                      <a:pt x="2565" y="2649"/>
                    </a:lnTo>
                    <a:lnTo>
                      <a:pt x="2589" y="2649"/>
                    </a:lnTo>
                    <a:lnTo>
                      <a:pt x="2610" y="2645"/>
                    </a:lnTo>
                    <a:lnTo>
                      <a:pt x="2631" y="2638"/>
                    </a:lnTo>
                    <a:lnTo>
                      <a:pt x="2649" y="2627"/>
                    </a:lnTo>
                    <a:lnTo>
                      <a:pt x="2665" y="2612"/>
                    </a:lnTo>
                    <a:lnTo>
                      <a:pt x="2674" y="2595"/>
                    </a:lnTo>
                    <a:lnTo>
                      <a:pt x="2680" y="2578"/>
                    </a:lnTo>
                    <a:lnTo>
                      <a:pt x="2680" y="2561"/>
                    </a:lnTo>
                    <a:lnTo>
                      <a:pt x="2674" y="2544"/>
                    </a:lnTo>
                    <a:lnTo>
                      <a:pt x="2665" y="2528"/>
                    </a:lnTo>
                    <a:lnTo>
                      <a:pt x="2649" y="2514"/>
                    </a:lnTo>
                    <a:lnTo>
                      <a:pt x="2631" y="2503"/>
                    </a:lnTo>
                    <a:lnTo>
                      <a:pt x="2610" y="2494"/>
                    </a:lnTo>
                    <a:lnTo>
                      <a:pt x="2587" y="2490"/>
                    </a:lnTo>
                    <a:lnTo>
                      <a:pt x="2565" y="2490"/>
                    </a:lnTo>
                    <a:close/>
                    <a:moveTo>
                      <a:pt x="2636" y="1445"/>
                    </a:moveTo>
                    <a:lnTo>
                      <a:pt x="2668" y="1447"/>
                    </a:lnTo>
                    <a:lnTo>
                      <a:pt x="2698" y="1454"/>
                    </a:lnTo>
                    <a:lnTo>
                      <a:pt x="2727" y="1465"/>
                    </a:lnTo>
                    <a:lnTo>
                      <a:pt x="2752" y="1481"/>
                    </a:lnTo>
                    <a:lnTo>
                      <a:pt x="2765" y="1491"/>
                    </a:lnTo>
                    <a:lnTo>
                      <a:pt x="2787" y="1511"/>
                    </a:lnTo>
                    <a:lnTo>
                      <a:pt x="2801" y="1533"/>
                    </a:lnTo>
                    <a:lnTo>
                      <a:pt x="2810" y="1556"/>
                    </a:lnTo>
                    <a:lnTo>
                      <a:pt x="2813" y="1580"/>
                    </a:lnTo>
                    <a:lnTo>
                      <a:pt x="2810" y="1604"/>
                    </a:lnTo>
                    <a:lnTo>
                      <a:pt x="2801" y="1628"/>
                    </a:lnTo>
                    <a:lnTo>
                      <a:pt x="2787" y="1650"/>
                    </a:lnTo>
                    <a:lnTo>
                      <a:pt x="2765" y="1669"/>
                    </a:lnTo>
                    <a:lnTo>
                      <a:pt x="2736" y="1691"/>
                    </a:lnTo>
                    <a:lnTo>
                      <a:pt x="2520" y="1857"/>
                    </a:lnTo>
                    <a:lnTo>
                      <a:pt x="2494" y="1873"/>
                    </a:lnTo>
                    <a:lnTo>
                      <a:pt x="2464" y="1885"/>
                    </a:lnTo>
                    <a:lnTo>
                      <a:pt x="2434" y="1892"/>
                    </a:lnTo>
                    <a:lnTo>
                      <a:pt x="2402" y="1894"/>
                    </a:lnTo>
                    <a:lnTo>
                      <a:pt x="2372" y="1892"/>
                    </a:lnTo>
                    <a:lnTo>
                      <a:pt x="2342" y="1885"/>
                    </a:lnTo>
                    <a:lnTo>
                      <a:pt x="2313" y="1873"/>
                    </a:lnTo>
                    <a:lnTo>
                      <a:pt x="2286" y="1857"/>
                    </a:lnTo>
                    <a:lnTo>
                      <a:pt x="2274" y="1848"/>
                    </a:lnTo>
                    <a:lnTo>
                      <a:pt x="2253" y="1827"/>
                    </a:lnTo>
                    <a:lnTo>
                      <a:pt x="2239" y="1806"/>
                    </a:lnTo>
                    <a:lnTo>
                      <a:pt x="2230" y="1782"/>
                    </a:lnTo>
                    <a:lnTo>
                      <a:pt x="2227" y="1759"/>
                    </a:lnTo>
                    <a:lnTo>
                      <a:pt x="2230" y="1735"/>
                    </a:lnTo>
                    <a:lnTo>
                      <a:pt x="2239" y="1711"/>
                    </a:lnTo>
                    <a:lnTo>
                      <a:pt x="2253" y="1689"/>
                    </a:lnTo>
                    <a:lnTo>
                      <a:pt x="2274" y="1670"/>
                    </a:lnTo>
                    <a:lnTo>
                      <a:pt x="2492" y="1504"/>
                    </a:lnTo>
                    <a:lnTo>
                      <a:pt x="2520" y="1481"/>
                    </a:lnTo>
                    <a:lnTo>
                      <a:pt x="2545" y="1465"/>
                    </a:lnTo>
                    <a:lnTo>
                      <a:pt x="2574" y="1454"/>
                    </a:lnTo>
                    <a:lnTo>
                      <a:pt x="2604" y="1447"/>
                    </a:lnTo>
                    <a:lnTo>
                      <a:pt x="2636" y="1445"/>
                    </a:lnTo>
                    <a:close/>
                    <a:moveTo>
                      <a:pt x="2346" y="1223"/>
                    </a:moveTo>
                    <a:lnTo>
                      <a:pt x="2377" y="1225"/>
                    </a:lnTo>
                    <a:lnTo>
                      <a:pt x="2408" y="1232"/>
                    </a:lnTo>
                    <a:lnTo>
                      <a:pt x="2437" y="1243"/>
                    </a:lnTo>
                    <a:lnTo>
                      <a:pt x="2462" y="1259"/>
                    </a:lnTo>
                    <a:lnTo>
                      <a:pt x="2475" y="1269"/>
                    </a:lnTo>
                    <a:lnTo>
                      <a:pt x="2496" y="1289"/>
                    </a:lnTo>
                    <a:lnTo>
                      <a:pt x="2512" y="1311"/>
                    </a:lnTo>
                    <a:lnTo>
                      <a:pt x="2520" y="1334"/>
                    </a:lnTo>
                    <a:lnTo>
                      <a:pt x="2524" y="1358"/>
                    </a:lnTo>
                    <a:lnTo>
                      <a:pt x="2520" y="1382"/>
                    </a:lnTo>
                    <a:lnTo>
                      <a:pt x="2512" y="1406"/>
                    </a:lnTo>
                    <a:lnTo>
                      <a:pt x="2496" y="1428"/>
                    </a:lnTo>
                    <a:lnTo>
                      <a:pt x="2475" y="1447"/>
                    </a:lnTo>
                    <a:lnTo>
                      <a:pt x="2447" y="1469"/>
                    </a:lnTo>
                    <a:lnTo>
                      <a:pt x="2230" y="1635"/>
                    </a:lnTo>
                    <a:lnTo>
                      <a:pt x="2203" y="1651"/>
                    </a:lnTo>
                    <a:lnTo>
                      <a:pt x="2175" y="1663"/>
                    </a:lnTo>
                    <a:lnTo>
                      <a:pt x="2144" y="1670"/>
                    </a:lnTo>
                    <a:lnTo>
                      <a:pt x="2113" y="1672"/>
                    </a:lnTo>
                    <a:lnTo>
                      <a:pt x="2082" y="1670"/>
                    </a:lnTo>
                    <a:lnTo>
                      <a:pt x="2051" y="1663"/>
                    </a:lnTo>
                    <a:lnTo>
                      <a:pt x="2022" y="1651"/>
                    </a:lnTo>
                    <a:lnTo>
                      <a:pt x="1997" y="1635"/>
                    </a:lnTo>
                    <a:lnTo>
                      <a:pt x="1984" y="1626"/>
                    </a:lnTo>
                    <a:lnTo>
                      <a:pt x="1963" y="1605"/>
                    </a:lnTo>
                    <a:lnTo>
                      <a:pt x="1948" y="1584"/>
                    </a:lnTo>
                    <a:lnTo>
                      <a:pt x="1939" y="1560"/>
                    </a:lnTo>
                    <a:lnTo>
                      <a:pt x="1935" y="1537"/>
                    </a:lnTo>
                    <a:lnTo>
                      <a:pt x="1939" y="1513"/>
                    </a:lnTo>
                    <a:lnTo>
                      <a:pt x="1948" y="1489"/>
                    </a:lnTo>
                    <a:lnTo>
                      <a:pt x="1963" y="1467"/>
                    </a:lnTo>
                    <a:lnTo>
                      <a:pt x="1984" y="1448"/>
                    </a:lnTo>
                    <a:lnTo>
                      <a:pt x="2013" y="1426"/>
                    </a:lnTo>
                    <a:lnTo>
                      <a:pt x="2230" y="1259"/>
                    </a:lnTo>
                    <a:lnTo>
                      <a:pt x="2256" y="1243"/>
                    </a:lnTo>
                    <a:lnTo>
                      <a:pt x="2285" y="1232"/>
                    </a:lnTo>
                    <a:lnTo>
                      <a:pt x="2315" y="1225"/>
                    </a:lnTo>
                    <a:lnTo>
                      <a:pt x="2346" y="1223"/>
                    </a:lnTo>
                    <a:close/>
                    <a:moveTo>
                      <a:pt x="825" y="974"/>
                    </a:moveTo>
                    <a:lnTo>
                      <a:pt x="814" y="975"/>
                    </a:lnTo>
                    <a:lnTo>
                      <a:pt x="807" y="979"/>
                    </a:lnTo>
                    <a:lnTo>
                      <a:pt x="496" y="1217"/>
                    </a:lnTo>
                    <a:lnTo>
                      <a:pt x="491" y="1223"/>
                    </a:lnTo>
                    <a:lnTo>
                      <a:pt x="488" y="1231"/>
                    </a:lnTo>
                    <a:lnTo>
                      <a:pt x="491" y="1238"/>
                    </a:lnTo>
                    <a:lnTo>
                      <a:pt x="496" y="1244"/>
                    </a:lnTo>
                    <a:lnTo>
                      <a:pt x="504" y="1248"/>
                    </a:lnTo>
                    <a:lnTo>
                      <a:pt x="513" y="1250"/>
                    </a:lnTo>
                    <a:lnTo>
                      <a:pt x="524" y="1248"/>
                    </a:lnTo>
                    <a:lnTo>
                      <a:pt x="532" y="1244"/>
                    </a:lnTo>
                    <a:lnTo>
                      <a:pt x="842" y="1007"/>
                    </a:lnTo>
                    <a:lnTo>
                      <a:pt x="847" y="1000"/>
                    </a:lnTo>
                    <a:lnTo>
                      <a:pt x="850" y="993"/>
                    </a:lnTo>
                    <a:lnTo>
                      <a:pt x="847" y="986"/>
                    </a:lnTo>
                    <a:lnTo>
                      <a:pt x="842" y="980"/>
                    </a:lnTo>
                    <a:lnTo>
                      <a:pt x="834" y="976"/>
                    </a:lnTo>
                    <a:lnTo>
                      <a:pt x="825" y="974"/>
                    </a:lnTo>
                    <a:close/>
                    <a:moveTo>
                      <a:pt x="1160" y="600"/>
                    </a:moveTo>
                    <a:lnTo>
                      <a:pt x="1196" y="600"/>
                    </a:lnTo>
                    <a:lnTo>
                      <a:pt x="1230" y="604"/>
                    </a:lnTo>
                    <a:lnTo>
                      <a:pt x="1265" y="614"/>
                    </a:lnTo>
                    <a:lnTo>
                      <a:pt x="1296" y="628"/>
                    </a:lnTo>
                    <a:lnTo>
                      <a:pt x="1325" y="646"/>
                    </a:lnTo>
                    <a:lnTo>
                      <a:pt x="1889" y="1077"/>
                    </a:lnTo>
                    <a:lnTo>
                      <a:pt x="1939" y="1037"/>
                    </a:lnTo>
                    <a:lnTo>
                      <a:pt x="1966" y="1021"/>
                    </a:lnTo>
                    <a:lnTo>
                      <a:pt x="1995" y="1010"/>
                    </a:lnTo>
                    <a:lnTo>
                      <a:pt x="2025" y="1003"/>
                    </a:lnTo>
                    <a:lnTo>
                      <a:pt x="2057" y="1000"/>
                    </a:lnTo>
                    <a:lnTo>
                      <a:pt x="2087" y="1003"/>
                    </a:lnTo>
                    <a:lnTo>
                      <a:pt x="2117" y="1010"/>
                    </a:lnTo>
                    <a:lnTo>
                      <a:pt x="2146" y="1021"/>
                    </a:lnTo>
                    <a:lnTo>
                      <a:pt x="2173" y="1037"/>
                    </a:lnTo>
                    <a:lnTo>
                      <a:pt x="2186" y="1047"/>
                    </a:lnTo>
                    <a:lnTo>
                      <a:pt x="2206" y="1067"/>
                    </a:lnTo>
                    <a:lnTo>
                      <a:pt x="2222" y="1089"/>
                    </a:lnTo>
                    <a:lnTo>
                      <a:pt x="2231" y="1112"/>
                    </a:lnTo>
                    <a:lnTo>
                      <a:pt x="2233" y="1136"/>
                    </a:lnTo>
                    <a:lnTo>
                      <a:pt x="2231" y="1160"/>
                    </a:lnTo>
                    <a:lnTo>
                      <a:pt x="2222" y="1184"/>
                    </a:lnTo>
                    <a:lnTo>
                      <a:pt x="2206" y="1205"/>
                    </a:lnTo>
                    <a:lnTo>
                      <a:pt x="2186" y="1225"/>
                    </a:lnTo>
                    <a:lnTo>
                      <a:pt x="2156" y="1247"/>
                    </a:lnTo>
                    <a:lnTo>
                      <a:pt x="1968" y="1392"/>
                    </a:lnTo>
                    <a:lnTo>
                      <a:pt x="1939" y="1413"/>
                    </a:lnTo>
                    <a:lnTo>
                      <a:pt x="1913" y="1429"/>
                    </a:lnTo>
                    <a:lnTo>
                      <a:pt x="1885" y="1441"/>
                    </a:lnTo>
                    <a:lnTo>
                      <a:pt x="1855" y="1447"/>
                    </a:lnTo>
                    <a:lnTo>
                      <a:pt x="1823" y="1450"/>
                    </a:lnTo>
                    <a:lnTo>
                      <a:pt x="1791" y="1448"/>
                    </a:lnTo>
                    <a:lnTo>
                      <a:pt x="1761" y="1441"/>
                    </a:lnTo>
                    <a:lnTo>
                      <a:pt x="1732" y="1429"/>
                    </a:lnTo>
                    <a:lnTo>
                      <a:pt x="1707" y="1413"/>
                    </a:lnTo>
                    <a:lnTo>
                      <a:pt x="1694" y="1404"/>
                    </a:lnTo>
                    <a:lnTo>
                      <a:pt x="1672" y="1383"/>
                    </a:lnTo>
                    <a:lnTo>
                      <a:pt x="1658" y="1362"/>
                    </a:lnTo>
                    <a:lnTo>
                      <a:pt x="1649" y="1338"/>
                    </a:lnTo>
                    <a:lnTo>
                      <a:pt x="1646" y="1315"/>
                    </a:lnTo>
                    <a:lnTo>
                      <a:pt x="1649" y="1291"/>
                    </a:lnTo>
                    <a:lnTo>
                      <a:pt x="1658" y="1267"/>
                    </a:lnTo>
                    <a:lnTo>
                      <a:pt x="1672" y="1245"/>
                    </a:lnTo>
                    <a:lnTo>
                      <a:pt x="1694" y="1225"/>
                    </a:lnTo>
                    <a:lnTo>
                      <a:pt x="1723" y="1204"/>
                    </a:lnTo>
                    <a:lnTo>
                      <a:pt x="1723" y="1203"/>
                    </a:lnTo>
                    <a:lnTo>
                      <a:pt x="1786" y="1154"/>
                    </a:lnTo>
                    <a:lnTo>
                      <a:pt x="1309" y="790"/>
                    </a:lnTo>
                    <a:lnTo>
                      <a:pt x="248" y="1601"/>
                    </a:lnTo>
                    <a:lnTo>
                      <a:pt x="510" y="1799"/>
                    </a:lnTo>
                    <a:lnTo>
                      <a:pt x="525" y="1755"/>
                    </a:lnTo>
                    <a:lnTo>
                      <a:pt x="541" y="1712"/>
                    </a:lnTo>
                    <a:lnTo>
                      <a:pt x="556" y="1672"/>
                    </a:lnTo>
                    <a:lnTo>
                      <a:pt x="570" y="1635"/>
                    </a:lnTo>
                    <a:lnTo>
                      <a:pt x="583" y="1600"/>
                    </a:lnTo>
                    <a:lnTo>
                      <a:pt x="595" y="1570"/>
                    </a:lnTo>
                    <a:lnTo>
                      <a:pt x="605" y="1544"/>
                    </a:lnTo>
                    <a:lnTo>
                      <a:pt x="614" y="1523"/>
                    </a:lnTo>
                    <a:lnTo>
                      <a:pt x="630" y="1490"/>
                    </a:lnTo>
                    <a:lnTo>
                      <a:pt x="648" y="1464"/>
                    </a:lnTo>
                    <a:lnTo>
                      <a:pt x="668" y="1442"/>
                    </a:lnTo>
                    <a:lnTo>
                      <a:pt x="690" y="1425"/>
                    </a:lnTo>
                    <a:lnTo>
                      <a:pt x="714" y="1412"/>
                    </a:lnTo>
                    <a:lnTo>
                      <a:pt x="739" y="1403"/>
                    </a:lnTo>
                    <a:lnTo>
                      <a:pt x="764" y="1398"/>
                    </a:lnTo>
                    <a:lnTo>
                      <a:pt x="791" y="1397"/>
                    </a:lnTo>
                    <a:lnTo>
                      <a:pt x="816" y="1400"/>
                    </a:lnTo>
                    <a:lnTo>
                      <a:pt x="841" y="1407"/>
                    </a:lnTo>
                    <a:lnTo>
                      <a:pt x="865" y="1417"/>
                    </a:lnTo>
                    <a:lnTo>
                      <a:pt x="887" y="1430"/>
                    </a:lnTo>
                    <a:lnTo>
                      <a:pt x="907" y="1446"/>
                    </a:lnTo>
                    <a:lnTo>
                      <a:pt x="925" y="1466"/>
                    </a:lnTo>
                    <a:lnTo>
                      <a:pt x="939" y="1486"/>
                    </a:lnTo>
                    <a:lnTo>
                      <a:pt x="948" y="1511"/>
                    </a:lnTo>
                    <a:lnTo>
                      <a:pt x="953" y="1539"/>
                    </a:lnTo>
                    <a:lnTo>
                      <a:pt x="956" y="1570"/>
                    </a:lnTo>
                    <a:lnTo>
                      <a:pt x="954" y="1604"/>
                    </a:lnTo>
                    <a:lnTo>
                      <a:pt x="952" y="1641"/>
                    </a:lnTo>
                    <a:lnTo>
                      <a:pt x="946" y="1680"/>
                    </a:lnTo>
                    <a:lnTo>
                      <a:pt x="940" y="1722"/>
                    </a:lnTo>
                    <a:lnTo>
                      <a:pt x="932" y="1765"/>
                    </a:lnTo>
                    <a:lnTo>
                      <a:pt x="924" y="1810"/>
                    </a:lnTo>
                    <a:lnTo>
                      <a:pt x="916" y="1857"/>
                    </a:lnTo>
                    <a:lnTo>
                      <a:pt x="907" y="1904"/>
                    </a:lnTo>
                    <a:lnTo>
                      <a:pt x="903" y="1929"/>
                    </a:lnTo>
                    <a:lnTo>
                      <a:pt x="895" y="1961"/>
                    </a:lnTo>
                    <a:lnTo>
                      <a:pt x="886" y="1995"/>
                    </a:lnTo>
                    <a:lnTo>
                      <a:pt x="876" y="2032"/>
                    </a:lnTo>
                    <a:lnTo>
                      <a:pt x="865" y="2072"/>
                    </a:lnTo>
                    <a:lnTo>
                      <a:pt x="1921" y="2879"/>
                    </a:lnTo>
                    <a:lnTo>
                      <a:pt x="2982" y="2069"/>
                    </a:lnTo>
                    <a:lnTo>
                      <a:pt x="2903" y="2008"/>
                    </a:lnTo>
                    <a:lnTo>
                      <a:pt x="2810" y="2079"/>
                    </a:lnTo>
                    <a:lnTo>
                      <a:pt x="2785" y="2095"/>
                    </a:lnTo>
                    <a:lnTo>
                      <a:pt x="2756" y="2107"/>
                    </a:lnTo>
                    <a:lnTo>
                      <a:pt x="2726" y="2113"/>
                    </a:lnTo>
                    <a:lnTo>
                      <a:pt x="2694" y="2116"/>
                    </a:lnTo>
                    <a:lnTo>
                      <a:pt x="2662" y="2113"/>
                    </a:lnTo>
                    <a:lnTo>
                      <a:pt x="2632" y="2107"/>
                    </a:lnTo>
                    <a:lnTo>
                      <a:pt x="2604" y="2095"/>
                    </a:lnTo>
                    <a:lnTo>
                      <a:pt x="2578" y="2079"/>
                    </a:lnTo>
                    <a:lnTo>
                      <a:pt x="2565" y="2070"/>
                    </a:lnTo>
                    <a:lnTo>
                      <a:pt x="2544" y="2049"/>
                    </a:lnTo>
                    <a:lnTo>
                      <a:pt x="2529" y="2028"/>
                    </a:lnTo>
                    <a:lnTo>
                      <a:pt x="2520" y="2004"/>
                    </a:lnTo>
                    <a:lnTo>
                      <a:pt x="2517" y="1981"/>
                    </a:lnTo>
                    <a:lnTo>
                      <a:pt x="2520" y="1957"/>
                    </a:lnTo>
                    <a:lnTo>
                      <a:pt x="2529" y="1933"/>
                    </a:lnTo>
                    <a:lnTo>
                      <a:pt x="2544" y="1911"/>
                    </a:lnTo>
                    <a:lnTo>
                      <a:pt x="2565" y="1892"/>
                    </a:lnTo>
                    <a:lnTo>
                      <a:pt x="2594" y="1869"/>
                    </a:lnTo>
                    <a:lnTo>
                      <a:pt x="2810" y="1703"/>
                    </a:lnTo>
                    <a:lnTo>
                      <a:pt x="2837" y="1687"/>
                    </a:lnTo>
                    <a:lnTo>
                      <a:pt x="2866" y="1676"/>
                    </a:lnTo>
                    <a:lnTo>
                      <a:pt x="2896" y="1669"/>
                    </a:lnTo>
                    <a:lnTo>
                      <a:pt x="2928" y="1667"/>
                    </a:lnTo>
                    <a:lnTo>
                      <a:pt x="2958" y="1669"/>
                    </a:lnTo>
                    <a:lnTo>
                      <a:pt x="2990" y="1676"/>
                    </a:lnTo>
                    <a:lnTo>
                      <a:pt x="3018" y="1687"/>
                    </a:lnTo>
                    <a:lnTo>
                      <a:pt x="3044" y="1703"/>
                    </a:lnTo>
                    <a:lnTo>
                      <a:pt x="3056" y="1713"/>
                    </a:lnTo>
                    <a:lnTo>
                      <a:pt x="3077" y="1733"/>
                    </a:lnTo>
                    <a:lnTo>
                      <a:pt x="3093" y="1755"/>
                    </a:lnTo>
                    <a:lnTo>
                      <a:pt x="3102" y="1778"/>
                    </a:lnTo>
                    <a:lnTo>
                      <a:pt x="3105" y="1802"/>
                    </a:lnTo>
                    <a:lnTo>
                      <a:pt x="3102" y="1826"/>
                    </a:lnTo>
                    <a:lnTo>
                      <a:pt x="3093" y="1850"/>
                    </a:lnTo>
                    <a:lnTo>
                      <a:pt x="3077" y="1871"/>
                    </a:lnTo>
                    <a:lnTo>
                      <a:pt x="3056" y="1891"/>
                    </a:lnTo>
                    <a:lnTo>
                      <a:pt x="3027" y="1912"/>
                    </a:lnTo>
                    <a:lnTo>
                      <a:pt x="3028" y="1913"/>
                    </a:lnTo>
                    <a:lnTo>
                      <a:pt x="3006" y="1930"/>
                    </a:lnTo>
                    <a:lnTo>
                      <a:pt x="3209" y="2087"/>
                    </a:lnTo>
                    <a:lnTo>
                      <a:pt x="3233" y="2108"/>
                    </a:lnTo>
                    <a:lnTo>
                      <a:pt x="3251" y="2132"/>
                    </a:lnTo>
                    <a:lnTo>
                      <a:pt x="3263" y="2158"/>
                    </a:lnTo>
                    <a:lnTo>
                      <a:pt x="3270" y="2185"/>
                    </a:lnTo>
                    <a:lnTo>
                      <a:pt x="3270" y="2212"/>
                    </a:lnTo>
                    <a:lnTo>
                      <a:pt x="3263" y="2239"/>
                    </a:lnTo>
                    <a:lnTo>
                      <a:pt x="3251" y="2264"/>
                    </a:lnTo>
                    <a:lnTo>
                      <a:pt x="3233" y="2289"/>
                    </a:lnTo>
                    <a:lnTo>
                      <a:pt x="3209" y="2311"/>
                    </a:lnTo>
                    <a:lnTo>
                      <a:pt x="2237" y="3054"/>
                    </a:lnTo>
                    <a:lnTo>
                      <a:pt x="2210" y="3072"/>
                    </a:lnTo>
                    <a:lnTo>
                      <a:pt x="2178" y="3086"/>
                    </a:lnTo>
                    <a:lnTo>
                      <a:pt x="2144" y="3095"/>
                    </a:lnTo>
                    <a:lnTo>
                      <a:pt x="2108" y="3099"/>
                    </a:lnTo>
                    <a:lnTo>
                      <a:pt x="2072" y="3099"/>
                    </a:lnTo>
                    <a:lnTo>
                      <a:pt x="2038" y="3095"/>
                    </a:lnTo>
                    <a:lnTo>
                      <a:pt x="2004" y="3086"/>
                    </a:lnTo>
                    <a:lnTo>
                      <a:pt x="1972" y="3072"/>
                    </a:lnTo>
                    <a:lnTo>
                      <a:pt x="1943" y="3054"/>
                    </a:lnTo>
                    <a:lnTo>
                      <a:pt x="1777" y="2926"/>
                    </a:lnTo>
                    <a:lnTo>
                      <a:pt x="1600" y="3061"/>
                    </a:lnTo>
                    <a:lnTo>
                      <a:pt x="1597" y="3063"/>
                    </a:lnTo>
                    <a:lnTo>
                      <a:pt x="1591" y="3068"/>
                    </a:lnTo>
                    <a:lnTo>
                      <a:pt x="1579" y="3076"/>
                    </a:lnTo>
                    <a:lnTo>
                      <a:pt x="1563" y="3086"/>
                    </a:lnTo>
                    <a:lnTo>
                      <a:pt x="1542" y="3098"/>
                    </a:lnTo>
                    <a:lnTo>
                      <a:pt x="1518" y="3111"/>
                    </a:lnTo>
                    <a:lnTo>
                      <a:pt x="1490" y="3125"/>
                    </a:lnTo>
                    <a:lnTo>
                      <a:pt x="1459" y="3139"/>
                    </a:lnTo>
                    <a:lnTo>
                      <a:pt x="1423" y="3153"/>
                    </a:lnTo>
                    <a:lnTo>
                      <a:pt x="1385" y="3168"/>
                    </a:lnTo>
                    <a:lnTo>
                      <a:pt x="1344" y="3181"/>
                    </a:lnTo>
                    <a:lnTo>
                      <a:pt x="1299" y="3192"/>
                    </a:lnTo>
                    <a:lnTo>
                      <a:pt x="1251" y="3202"/>
                    </a:lnTo>
                    <a:lnTo>
                      <a:pt x="1201" y="3209"/>
                    </a:lnTo>
                    <a:lnTo>
                      <a:pt x="1150" y="3213"/>
                    </a:lnTo>
                    <a:lnTo>
                      <a:pt x="1094" y="3214"/>
                    </a:lnTo>
                    <a:lnTo>
                      <a:pt x="1038" y="3211"/>
                    </a:lnTo>
                    <a:lnTo>
                      <a:pt x="979" y="3204"/>
                    </a:lnTo>
                    <a:lnTo>
                      <a:pt x="975" y="3204"/>
                    </a:lnTo>
                    <a:lnTo>
                      <a:pt x="972" y="3203"/>
                    </a:lnTo>
                    <a:lnTo>
                      <a:pt x="948" y="3199"/>
                    </a:lnTo>
                    <a:lnTo>
                      <a:pt x="924" y="3193"/>
                    </a:lnTo>
                    <a:lnTo>
                      <a:pt x="884" y="3183"/>
                    </a:lnTo>
                    <a:lnTo>
                      <a:pt x="866" y="3178"/>
                    </a:lnTo>
                    <a:lnTo>
                      <a:pt x="846" y="3172"/>
                    </a:lnTo>
                    <a:lnTo>
                      <a:pt x="807" y="3157"/>
                    </a:lnTo>
                    <a:lnTo>
                      <a:pt x="767" y="3141"/>
                    </a:lnTo>
                    <a:lnTo>
                      <a:pt x="755" y="3135"/>
                    </a:lnTo>
                    <a:lnTo>
                      <a:pt x="742" y="3129"/>
                    </a:lnTo>
                    <a:lnTo>
                      <a:pt x="709" y="3112"/>
                    </a:lnTo>
                    <a:lnTo>
                      <a:pt x="675" y="3093"/>
                    </a:lnTo>
                    <a:lnTo>
                      <a:pt x="648" y="3078"/>
                    </a:lnTo>
                    <a:lnTo>
                      <a:pt x="602" y="3048"/>
                    </a:lnTo>
                    <a:lnTo>
                      <a:pt x="557" y="3015"/>
                    </a:lnTo>
                    <a:lnTo>
                      <a:pt x="496" y="2967"/>
                    </a:lnTo>
                    <a:lnTo>
                      <a:pt x="444" y="2918"/>
                    </a:lnTo>
                    <a:lnTo>
                      <a:pt x="399" y="2871"/>
                    </a:lnTo>
                    <a:lnTo>
                      <a:pt x="362" y="2824"/>
                    </a:lnTo>
                    <a:lnTo>
                      <a:pt x="330" y="2780"/>
                    </a:lnTo>
                    <a:lnTo>
                      <a:pt x="305" y="2737"/>
                    </a:lnTo>
                    <a:lnTo>
                      <a:pt x="285" y="2694"/>
                    </a:lnTo>
                    <a:lnTo>
                      <a:pt x="271" y="2653"/>
                    </a:lnTo>
                    <a:lnTo>
                      <a:pt x="261" y="2615"/>
                    </a:lnTo>
                    <a:lnTo>
                      <a:pt x="257" y="2577"/>
                    </a:lnTo>
                    <a:lnTo>
                      <a:pt x="256" y="2542"/>
                    </a:lnTo>
                    <a:lnTo>
                      <a:pt x="257" y="2510"/>
                    </a:lnTo>
                    <a:lnTo>
                      <a:pt x="263" y="2478"/>
                    </a:lnTo>
                    <a:lnTo>
                      <a:pt x="271" y="2450"/>
                    </a:lnTo>
                    <a:lnTo>
                      <a:pt x="280" y="2424"/>
                    </a:lnTo>
                    <a:lnTo>
                      <a:pt x="292" y="2401"/>
                    </a:lnTo>
                    <a:lnTo>
                      <a:pt x="293" y="2398"/>
                    </a:lnTo>
                    <a:lnTo>
                      <a:pt x="296" y="2389"/>
                    </a:lnTo>
                    <a:lnTo>
                      <a:pt x="301" y="2374"/>
                    </a:lnTo>
                    <a:lnTo>
                      <a:pt x="308" y="2355"/>
                    </a:lnTo>
                    <a:lnTo>
                      <a:pt x="317" y="2332"/>
                    </a:lnTo>
                    <a:lnTo>
                      <a:pt x="326" y="2304"/>
                    </a:lnTo>
                    <a:lnTo>
                      <a:pt x="338" y="2272"/>
                    </a:lnTo>
                    <a:lnTo>
                      <a:pt x="350" y="2238"/>
                    </a:lnTo>
                    <a:lnTo>
                      <a:pt x="363" y="2201"/>
                    </a:lnTo>
                    <a:lnTo>
                      <a:pt x="378" y="2161"/>
                    </a:lnTo>
                    <a:lnTo>
                      <a:pt x="392" y="2120"/>
                    </a:lnTo>
                    <a:lnTo>
                      <a:pt x="408" y="2077"/>
                    </a:lnTo>
                    <a:lnTo>
                      <a:pt x="436" y="2000"/>
                    </a:lnTo>
                    <a:lnTo>
                      <a:pt x="463" y="1922"/>
                    </a:lnTo>
                    <a:lnTo>
                      <a:pt x="59" y="1613"/>
                    </a:lnTo>
                    <a:lnTo>
                      <a:pt x="36" y="1591"/>
                    </a:lnTo>
                    <a:lnTo>
                      <a:pt x="17" y="1567"/>
                    </a:lnTo>
                    <a:lnTo>
                      <a:pt x="5" y="1541"/>
                    </a:lnTo>
                    <a:lnTo>
                      <a:pt x="0" y="1515"/>
                    </a:lnTo>
                    <a:lnTo>
                      <a:pt x="0" y="1487"/>
                    </a:lnTo>
                    <a:lnTo>
                      <a:pt x="5" y="1460"/>
                    </a:lnTo>
                    <a:lnTo>
                      <a:pt x="17" y="1435"/>
                    </a:lnTo>
                    <a:lnTo>
                      <a:pt x="36" y="1411"/>
                    </a:lnTo>
                    <a:lnTo>
                      <a:pt x="59" y="1389"/>
                    </a:lnTo>
                    <a:lnTo>
                      <a:pt x="1031" y="646"/>
                    </a:lnTo>
                    <a:lnTo>
                      <a:pt x="1059" y="628"/>
                    </a:lnTo>
                    <a:lnTo>
                      <a:pt x="1092" y="614"/>
                    </a:lnTo>
                    <a:lnTo>
                      <a:pt x="1125" y="604"/>
                    </a:lnTo>
                    <a:lnTo>
                      <a:pt x="1160" y="600"/>
                    </a:lnTo>
                    <a:close/>
                    <a:moveTo>
                      <a:pt x="1119" y="345"/>
                    </a:moveTo>
                    <a:lnTo>
                      <a:pt x="1171" y="345"/>
                    </a:lnTo>
                    <a:lnTo>
                      <a:pt x="1222" y="350"/>
                    </a:lnTo>
                    <a:lnTo>
                      <a:pt x="1274" y="359"/>
                    </a:lnTo>
                    <a:lnTo>
                      <a:pt x="1323" y="373"/>
                    </a:lnTo>
                    <a:lnTo>
                      <a:pt x="1370" y="393"/>
                    </a:lnTo>
                    <a:lnTo>
                      <a:pt x="1414" y="416"/>
                    </a:lnTo>
                    <a:lnTo>
                      <a:pt x="1456" y="443"/>
                    </a:lnTo>
                    <a:lnTo>
                      <a:pt x="1365" y="513"/>
                    </a:lnTo>
                    <a:lnTo>
                      <a:pt x="1329" y="489"/>
                    </a:lnTo>
                    <a:lnTo>
                      <a:pt x="1292" y="471"/>
                    </a:lnTo>
                    <a:lnTo>
                      <a:pt x="1251" y="458"/>
                    </a:lnTo>
                    <a:lnTo>
                      <a:pt x="1210" y="449"/>
                    </a:lnTo>
                    <a:lnTo>
                      <a:pt x="1167" y="444"/>
                    </a:lnTo>
                    <a:lnTo>
                      <a:pt x="1123" y="444"/>
                    </a:lnTo>
                    <a:lnTo>
                      <a:pt x="1081" y="449"/>
                    </a:lnTo>
                    <a:lnTo>
                      <a:pt x="1039" y="458"/>
                    </a:lnTo>
                    <a:lnTo>
                      <a:pt x="999" y="471"/>
                    </a:lnTo>
                    <a:lnTo>
                      <a:pt x="961" y="489"/>
                    </a:lnTo>
                    <a:lnTo>
                      <a:pt x="927" y="513"/>
                    </a:lnTo>
                    <a:lnTo>
                      <a:pt x="836" y="443"/>
                    </a:lnTo>
                    <a:lnTo>
                      <a:pt x="876" y="416"/>
                    </a:lnTo>
                    <a:lnTo>
                      <a:pt x="921" y="393"/>
                    </a:lnTo>
                    <a:lnTo>
                      <a:pt x="969" y="373"/>
                    </a:lnTo>
                    <a:lnTo>
                      <a:pt x="1018" y="359"/>
                    </a:lnTo>
                    <a:lnTo>
                      <a:pt x="1068" y="350"/>
                    </a:lnTo>
                    <a:lnTo>
                      <a:pt x="1119" y="345"/>
                    </a:lnTo>
                    <a:close/>
                    <a:moveTo>
                      <a:pt x="1146" y="170"/>
                    </a:moveTo>
                    <a:lnTo>
                      <a:pt x="1209" y="173"/>
                    </a:lnTo>
                    <a:lnTo>
                      <a:pt x="1274" y="180"/>
                    </a:lnTo>
                    <a:lnTo>
                      <a:pt x="1336" y="191"/>
                    </a:lnTo>
                    <a:lnTo>
                      <a:pt x="1397" y="207"/>
                    </a:lnTo>
                    <a:lnTo>
                      <a:pt x="1456" y="228"/>
                    </a:lnTo>
                    <a:lnTo>
                      <a:pt x="1513" y="254"/>
                    </a:lnTo>
                    <a:lnTo>
                      <a:pt x="1567" y="285"/>
                    </a:lnTo>
                    <a:lnTo>
                      <a:pt x="1618" y="319"/>
                    </a:lnTo>
                    <a:lnTo>
                      <a:pt x="1527" y="389"/>
                    </a:lnTo>
                    <a:lnTo>
                      <a:pt x="1480" y="356"/>
                    </a:lnTo>
                    <a:lnTo>
                      <a:pt x="1430" y="330"/>
                    </a:lnTo>
                    <a:lnTo>
                      <a:pt x="1377" y="308"/>
                    </a:lnTo>
                    <a:lnTo>
                      <a:pt x="1320" y="291"/>
                    </a:lnTo>
                    <a:lnTo>
                      <a:pt x="1263" y="278"/>
                    </a:lnTo>
                    <a:lnTo>
                      <a:pt x="1205" y="270"/>
                    </a:lnTo>
                    <a:lnTo>
                      <a:pt x="1146" y="268"/>
                    </a:lnTo>
                    <a:lnTo>
                      <a:pt x="1086" y="270"/>
                    </a:lnTo>
                    <a:lnTo>
                      <a:pt x="1028" y="278"/>
                    </a:lnTo>
                    <a:lnTo>
                      <a:pt x="970" y="291"/>
                    </a:lnTo>
                    <a:lnTo>
                      <a:pt x="915" y="308"/>
                    </a:lnTo>
                    <a:lnTo>
                      <a:pt x="862" y="330"/>
                    </a:lnTo>
                    <a:lnTo>
                      <a:pt x="810" y="356"/>
                    </a:lnTo>
                    <a:lnTo>
                      <a:pt x="764" y="389"/>
                    </a:lnTo>
                    <a:lnTo>
                      <a:pt x="673" y="320"/>
                    </a:lnTo>
                    <a:lnTo>
                      <a:pt x="723" y="285"/>
                    </a:lnTo>
                    <a:lnTo>
                      <a:pt x="777" y="254"/>
                    </a:lnTo>
                    <a:lnTo>
                      <a:pt x="834" y="228"/>
                    </a:lnTo>
                    <a:lnTo>
                      <a:pt x="894" y="208"/>
                    </a:lnTo>
                    <a:lnTo>
                      <a:pt x="956" y="191"/>
                    </a:lnTo>
                    <a:lnTo>
                      <a:pt x="1018" y="180"/>
                    </a:lnTo>
                    <a:lnTo>
                      <a:pt x="1081" y="173"/>
                    </a:lnTo>
                    <a:lnTo>
                      <a:pt x="1146" y="170"/>
                    </a:lnTo>
                    <a:close/>
                    <a:moveTo>
                      <a:pt x="1142" y="0"/>
                    </a:moveTo>
                    <a:lnTo>
                      <a:pt x="1150" y="0"/>
                    </a:lnTo>
                    <a:lnTo>
                      <a:pt x="1221" y="2"/>
                    </a:lnTo>
                    <a:lnTo>
                      <a:pt x="1296" y="10"/>
                    </a:lnTo>
                    <a:lnTo>
                      <a:pt x="1371" y="22"/>
                    </a:lnTo>
                    <a:lnTo>
                      <a:pt x="1444" y="39"/>
                    </a:lnTo>
                    <a:lnTo>
                      <a:pt x="1515" y="62"/>
                    </a:lnTo>
                    <a:lnTo>
                      <a:pt x="1585" y="89"/>
                    </a:lnTo>
                    <a:lnTo>
                      <a:pt x="1651" y="120"/>
                    </a:lnTo>
                    <a:lnTo>
                      <a:pt x="1715" y="157"/>
                    </a:lnTo>
                    <a:lnTo>
                      <a:pt x="1774" y="199"/>
                    </a:lnTo>
                    <a:lnTo>
                      <a:pt x="1684" y="268"/>
                    </a:lnTo>
                    <a:lnTo>
                      <a:pt x="1630" y="231"/>
                    </a:lnTo>
                    <a:lnTo>
                      <a:pt x="1572" y="198"/>
                    </a:lnTo>
                    <a:lnTo>
                      <a:pt x="1511" y="170"/>
                    </a:lnTo>
                    <a:lnTo>
                      <a:pt x="1448" y="146"/>
                    </a:lnTo>
                    <a:lnTo>
                      <a:pt x="1383" y="127"/>
                    </a:lnTo>
                    <a:lnTo>
                      <a:pt x="1316" y="113"/>
                    </a:lnTo>
                    <a:lnTo>
                      <a:pt x="1249" y="104"/>
                    </a:lnTo>
                    <a:lnTo>
                      <a:pt x="1180" y="99"/>
                    </a:lnTo>
                    <a:lnTo>
                      <a:pt x="1111" y="99"/>
                    </a:lnTo>
                    <a:lnTo>
                      <a:pt x="1043" y="103"/>
                    </a:lnTo>
                    <a:lnTo>
                      <a:pt x="974" y="113"/>
                    </a:lnTo>
                    <a:lnTo>
                      <a:pt x="908" y="127"/>
                    </a:lnTo>
                    <a:lnTo>
                      <a:pt x="842" y="145"/>
                    </a:lnTo>
                    <a:lnTo>
                      <a:pt x="779" y="170"/>
                    </a:lnTo>
                    <a:lnTo>
                      <a:pt x="719" y="198"/>
                    </a:lnTo>
                    <a:lnTo>
                      <a:pt x="661" y="230"/>
                    </a:lnTo>
                    <a:lnTo>
                      <a:pt x="607" y="268"/>
                    </a:lnTo>
                    <a:lnTo>
                      <a:pt x="516" y="199"/>
                    </a:lnTo>
                    <a:lnTo>
                      <a:pt x="577" y="157"/>
                    </a:lnTo>
                    <a:lnTo>
                      <a:pt x="640" y="120"/>
                    </a:lnTo>
                    <a:lnTo>
                      <a:pt x="706" y="89"/>
                    </a:lnTo>
                    <a:lnTo>
                      <a:pt x="775" y="62"/>
                    </a:lnTo>
                    <a:lnTo>
                      <a:pt x="846" y="39"/>
                    </a:lnTo>
                    <a:lnTo>
                      <a:pt x="920" y="22"/>
                    </a:lnTo>
                    <a:lnTo>
                      <a:pt x="994" y="10"/>
                    </a:lnTo>
                    <a:lnTo>
                      <a:pt x="1069" y="2"/>
                    </a:lnTo>
                    <a:lnTo>
                      <a:pt x="1142" y="0"/>
                    </a:lnTo>
                    <a:close/>
                  </a:path>
                </a:pathLst>
              </a:custGeom>
              <a:solidFill>
                <a:schemeClr val="accent2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  <p:sp>
            <p:nvSpPr>
              <p:cNvPr id="26" name="Rectangle 25"/>
              <p:cNvSpPr/>
              <p:nvPr/>
            </p:nvSpPr>
            <p:spPr>
              <a:xfrm>
                <a:off x="3548843" y="4166061"/>
                <a:ext cx="877915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kern="0" spc="-150" dirty="0" smtClean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Sample Text </a:t>
                </a:r>
                <a:endParaRPr lang="en-US" spc="-150" dirty="0"/>
              </a:p>
            </p:txBody>
          </p:sp>
        </p:grpSp>
        <p:grpSp>
          <p:nvGrpSpPr>
            <p:cNvPr id="27" name="Group 26"/>
            <p:cNvGrpSpPr/>
            <p:nvPr/>
          </p:nvGrpSpPr>
          <p:grpSpPr>
            <a:xfrm>
              <a:off x="4579202" y="2228372"/>
              <a:ext cx="843626" cy="945004"/>
              <a:chOff x="1636049" y="2298617"/>
              <a:chExt cx="843626" cy="945004"/>
            </a:xfrm>
          </p:grpSpPr>
          <p:grpSp>
            <p:nvGrpSpPr>
              <p:cNvPr id="28" name="Group 9"/>
              <p:cNvGrpSpPr>
                <a:grpSpLocks noChangeAspect="1"/>
              </p:cNvGrpSpPr>
              <p:nvPr/>
            </p:nvGrpSpPr>
            <p:grpSpPr bwMode="auto">
              <a:xfrm>
                <a:off x="1902715" y="2298617"/>
                <a:ext cx="310295" cy="322345"/>
                <a:chOff x="1215" y="902"/>
                <a:chExt cx="721" cy="749"/>
              </a:xfrm>
              <a:solidFill>
                <a:schemeClr val="accent1">
                  <a:lumMod val="75000"/>
                </a:schemeClr>
              </a:solidFill>
            </p:grpSpPr>
            <p:sp>
              <p:nvSpPr>
                <p:cNvPr id="30" name="Freeform 11"/>
                <p:cNvSpPr>
                  <a:spLocks/>
                </p:cNvSpPr>
                <p:nvPr/>
              </p:nvSpPr>
              <p:spPr bwMode="auto">
                <a:xfrm>
                  <a:off x="1375" y="1213"/>
                  <a:ext cx="140" cy="307"/>
                </a:xfrm>
                <a:custGeom>
                  <a:avLst/>
                  <a:gdLst>
                    <a:gd name="T0" fmla="*/ 403 w 701"/>
                    <a:gd name="T1" fmla="*/ 0 h 1538"/>
                    <a:gd name="T2" fmla="*/ 701 w 701"/>
                    <a:gd name="T3" fmla="*/ 0 h 1538"/>
                    <a:gd name="T4" fmla="*/ 701 w 701"/>
                    <a:gd name="T5" fmla="*/ 1538 h 1538"/>
                    <a:gd name="T6" fmla="*/ 354 w 701"/>
                    <a:gd name="T7" fmla="*/ 1538 h 1538"/>
                    <a:gd name="T8" fmla="*/ 354 w 701"/>
                    <a:gd name="T9" fmla="*/ 318 h 1538"/>
                    <a:gd name="T10" fmla="*/ 349 w 701"/>
                    <a:gd name="T11" fmla="*/ 318 h 1538"/>
                    <a:gd name="T12" fmla="*/ 58 w 701"/>
                    <a:gd name="T13" fmla="*/ 458 h 1538"/>
                    <a:gd name="T14" fmla="*/ 0 w 701"/>
                    <a:gd name="T15" fmla="*/ 190 h 1538"/>
                    <a:gd name="T16" fmla="*/ 403 w 701"/>
                    <a:gd name="T17" fmla="*/ 0 h 1538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701" h="1538">
                      <a:moveTo>
                        <a:pt x="403" y="0"/>
                      </a:moveTo>
                      <a:lnTo>
                        <a:pt x="701" y="0"/>
                      </a:lnTo>
                      <a:lnTo>
                        <a:pt x="701" y="1538"/>
                      </a:lnTo>
                      <a:lnTo>
                        <a:pt x="354" y="1538"/>
                      </a:lnTo>
                      <a:lnTo>
                        <a:pt x="354" y="318"/>
                      </a:lnTo>
                      <a:lnTo>
                        <a:pt x="349" y="318"/>
                      </a:lnTo>
                      <a:lnTo>
                        <a:pt x="58" y="458"/>
                      </a:lnTo>
                      <a:lnTo>
                        <a:pt x="0" y="190"/>
                      </a:lnTo>
                      <a:lnTo>
                        <a:pt x="403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1" name="Freeform 12"/>
                <p:cNvSpPr>
                  <a:spLocks/>
                </p:cNvSpPr>
                <p:nvPr/>
              </p:nvSpPr>
              <p:spPr bwMode="auto">
                <a:xfrm>
                  <a:off x="1561" y="1213"/>
                  <a:ext cx="216" cy="313"/>
                </a:xfrm>
                <a:custGeom>
                  <a:avLst/>
                  <a:gdLst>
                    <a:gd name="T0" fmla="*/ 1021 w 1079"/>
                    <a:gd name="T1" fmla="*/ 0 h 1564"/>
                    <a:gd name="T2" fmla="*/ 427 w 1079"/>
                    <a:gd name="T3" fmla="*/ 298 h 1564"/>
                    <a:gd name="T4" fmla="*/ 426 w 1079"/>
                    <a:gd name="T5" fmla="*/ 531 h 1564"/>
                    <a:gd name="T6" fmla="*/ 494 w 1079"/>
                    <a:gd name="T7" fmla="*/ 529 h 1564"/>
                    <a:gd name="T8" fmla="*/ 602 w 1079"/>
                    <a:gd name="T9" fmla="*/ 536 h 1564"/>
                    <a:gd name="T10" fmla="*/ 708 w 1079"/>
                    <a:gd name="T11" fmla="*/ 555 h 1564"/>
                    <a:gd name="T12" fmla="*/ 807 w 1079"/>
                    <a:gd name="T13" fmla="*/ 590 h 1564"/>
                    <a:gd name="T14" fmla="*/ 894 w 1079"/>
                    <a:gd name="T15" fmla="*/ 641 h 1564"/>
                    <a:gd name="T16" fmla="*/ 964 w 1079"/>
                    <a:gd name="T17" fmla="*/ 700 h 1564"/>
                    <a:gd name="T18" fmla="*/ 1019 w 1079"/>
                    <a:gd name="T19" fmla="*/ 774 h 1564"/>
                    <a:gd name="T20" fmla="*/ 1057 w 1079"/>
                    <a:gd name="T21" fmla="*/ 863 h 1564"/>
                    <a:gd name="T22" fmla="*/ 1077 w 1079"/>
                    <a:gd name="T23" fmla="*/ 967 h 1564"/>
                    <a:gd name="T24" fmla="*/ 1077 w 1079"/>
                    <a:gd name="T25" fmla="*/ 1075 h 1564"/>
                    <a:gd name="T26" fmla="*/ 1057 w 1079"/>
                    <a:gd name="T27" fmla="*/ 1172 h 1564"/>
                    <a:gd name="T28" fmla="*/ 1019 w 1079"/>
                    <a:gd name="T29" fmla="*/ 1264 h 1564"/>
                    <a:gd name="T30" fmla="*/ 961 w 1079"/>
                    <a:gd name="T31" fmla="*/ 1346 h 1564"/>
                    <a:gd name="T32" fmla="*/ 887 w 1079"/>
                    <a:gd name="T33" fmla="*/ 1419 h 1564"/>
                    <a:gd name="T34" fmla="*/ 794 w 1079"/>
                    <a:gd name="T35" fmla="*/ 1479 h 1564"/>
                    <a:gd name="T36" fmla="*/ 687 w 1079"/>
                    <a:gd name="T37" fmla="*/ 1525 h 1564"/>
                    <a:gd name="T38" fmla="*/ 563 w 1079"/>
                    <a:gd name="T39" fmla="*/ 1554 h 1564"/>
                    <a:gd name="T40" fmla="*/ 426 w 1079"/>
                    <a:gd name="T41" fmla="*/ 1564 h 1564"/>
                    <a:gd name="T42" fmla="*/ 275 w 1079"/>
                    <a:gd name="T43" fmla="*/ 1554 h 1564"/>
                    <a:gd name="T44" fmla="*/ 145 w 1079"/>
                    <a:gd name="T45" fmla="*/ 1530 h 1564"/>
                    <a:gd name="T46" fmla="*/ 41 w 1079"/>
                    <a:gd name="T47" fmla="*/ 1495 h 1564"/>
                    <a:gd name="T48" fmla="*/ 63 w 1079"/>
                    <a:gd name="T49" fmla="*/ 1207 h 1564"/>
                    <a:gd name="T50" fmla="*/ 127 w 1079"/>
                    <a:gd name="T51" fmla="*/ 1233 h 1564"/>
                    <a:gd name="T52" fmla="*/ 210 w 1079"/>
                    <a:gd name="T53" fmla="*/ 1258 h 1564"/>
                    <a:gd name="T54" fmla="*/ 305 w 1079"/>
                    <a:gd name="T55" fmla="*/ 1275 h 1564"/>
                    <a:gd name="T56" fmla="*/ 408 w 1079"/>
                    <a:gd name="T57" fmla="*/ 1282 h 1564"/>
                    <a:gd name="T58" fmla="*/ 477 w 1079"/>
                    <a:gd name="T59" fmla="*/ 1278 h 1564"/>
                    <a:gd name="T60" fmla="*/ 543 w 1079"/>
                    <a:gd name="T61" fmla="*/ 1261 h 1564"/>
                    <a:gd name="T62" fmla="*/ 602 w 1079"/>
                    <a:gd name="T63" fmla="*/ 1235 h 1564"/>
                    <a:gd name="T64" fmla="*/ 654 w 1079"/>
                    <a:gd name="T65" fmla="*/ 1198 h 1564"/>
                    <a:gd name="T66" fmla="*/ 690 w 1079"/>
                    <a:gd name="T67" fmla="*/ 1147 h 1564"/>
                    <a:gd name="T68" fmla="*/ 711 w 1079"/>
                    <a:gd name="T69" fmla="*/ 1085 h 1564"/>
                    <a:gd name="T70" fmla="*/ 712 w 1079"/>
                    <a:gd name="T71" fmla="*/ 1016 h 1564"/>
                    <a:gd name="T72" fmla="*/ 696 w 1079"/>
                    <a:gd name="T73" fmla="*/ 955 h 1564"/>
                    <a:gd name="T74" fmla="*/ 663 w 1079"/>
                    <a:gd name="T75" fmla="*/ 904 h 1564"/>
                    <a:gd name="T76" fmla="*/ 613 w 1079"/>
                    <a:gd name="T77" fmla="*/ 862 h 1564"/>
                    <a:gd name="T78" fmla="*/ 545 w 1079"/>
                    <a:gd name="T79" fmla="*/ 829 h 1564"/>
                    <a:gd name="T80" fmla="*/ 456 w 1079"/>
                    <a:gd name="T81" fmla="*/ 807 h 1564"/>
                    <a:gd name="T82" fmla="*/ 346 w 1079"/>
                    <a:gd name="T83" fmla="*/ 795 h 1564"/>
                    <a:gd name="T84" fmla="*/ 236 w 1079"/>
                    <a:gd name="T85" fmla="*/ 794 h 1564"/>
                    <a:gd name="T86" fmla="*/ 153 w 1079"/>
                    <a:gd name="T87" fmla="*/ 799 h 1564"/>
                    <a:gd name="T88" fmla="*/ 77 w 1079"/>
                    <a:gd name="T89" fmla="*/ 807 h 1564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</a:cxnLst>
                  <a:rect l="0" t="0" r="r" b="b"/>
                  <a:pathLst>
                    <a:path w="1079" h="1564">
                      <a:moveTo>
                        <a:pt x="179" y="0"/>
                      </a:moveTo>
                      <a:lnTo>
                        <a:pt x="1021" y="0"/>
                      </a:lnTo>
                      <a:lnTo>
                        <a:pt x="1021" y="298"/>
                      </a:lnTo>
                      <a:lnTo>
                        <a:pt x="427" y="298"/>
                      </a:lnTo>
                      <a:lnTo>
                        <a:pt x="394" y="535"/>
                      </a:lnTo>
                      <a:lnTo>
                        <a:pt x="426" y="531"/>
                      </a:lnTo>
                      <a:lnTo>
                        <a:pt x="459" y="529"/>
                      </a:lnTo>
                      <a:lnTo>
                        <a:pt x="494" y="529"/>
                      </a:lnTo>
                      <a:lnTo>
                        <a:pt x="547" y="531"/>
                      </a:lnTo>
                      <a:lnTo>
                        <a:pt x="602" y="536"/>
                      </a:lnTo>
                      <a:lnTo>
                        <a:pt x="656" y="544"/>
                      </a:lnTo>
                      <a:lnTo>
                        <a:pt x="708" y="555"/>
                      </a:lnTo>
                      <a:lnTo>
                        <a:pt x="758" y="570"/>
                      </a:lnTo>
                      <a:lnTo>
                        <a:pt x="807" y="590"/>
                      </a:lnTo>
                      <a:lnTo>
                        <a:pt x="851" y="613"/>
                      </a:lnTo>
                      <a:lnTo>
                        <a:pt x="894" y="641"/>
                      </a:lnTo>
                      <a:lnTo>
                        <a:pt x="931" y="668"/>
                      </a:lnTo>
                      <a:lnTo>
                        <a:pt x="964" y="700"/>
                      </a:lnTo>
                      <a:lnTo>
                        <a:pt x="994" y="735"/>
                      </a:lnTo>
                      <a:lnTo>
                        <a:pt x="1019" y="774"/>
                      </a:lnTo>
                      <a:lnTo>
                        <a:pt x="1041" y="816"/>
                      </a:lnTo>
                      <a:lnTo>
                        <a:pt x="1057" y="863"/>
                      </a:lnTo>
                      <a:lnTo>
                        <a:pt x="1070" y="913"/>
                      </a:lnTo>
                      <a:lnTo>
                        <a:pt x="1077" y="967"/>
                      </a:lnTo>
                      <a:lnTo>
                        <a:pt x="1079" y="1026"/>
                      </a:lnTo>
                      <a:lnTo>
                        <a:pt x="1077" y="1075"/>
                      </a:lnTo>
                      <a:lnTo>
                        <a:pt x="1070" y="1125"/>
                      </a:lnTo>
                      <a:lnTo>
                        <a:pt x="1057" y="1172"/>
                      </a:lnTo>
                      <a:lnTo>
                        <a:pt x="1040" y="1219"/>
                      </a:lnTo>
                      <a:lnTo>
                        <a:pt x="1019" y="1264"/>
                      </a:lnTo>
                      <a:lnTo>
                        <a:pt x="992" y="1306"/>
                      </a:lnTo>
                      <a:lnTo>
                        <a:pt x="961" y="1346"/>
                      </a:lnTo>
                      <a:lnTo>
                        <a:pt x="926" y="1384"/>
                      </a:lnTo>
                      <a:lnTo>
                        <a:pt x="887" y="1419"/>
                      </a:lnTo>
                      <a:lnTo>
                        <a:pt x="842" y="1451"/>
                      </a:lnTo>
                      <a:lnTo>
                        <a:pt x="794" y="1479"/>
                      </a:lnTo>
                      <a:lnTo>
                        <a:pt x="743" y="1504"/>
                      </a:lnTo>
                      <a:lnTo>
                        <a:pt x="687" y="1525"/>
                      </a:lnTo>
                      <a:lnTo>
                        <a:pt x="627" y="1541"/>
                      </a:lnTo>
                      <a:lnTo>
                        <a:pt x="563" y="1554"/>
                      </a:lnTo>
                      <a:lnTo>
                        <a:pt x="496" y="1561"/>
                      </a:lnTo>
                      <a:lnTo>
                        <a:pt x="426" y="1564"/>
                      </a:lnTo>
                      <a:lnTo>
                        <a:pt x="348" y="1561"/>
                      </a:lnTo>
                      <a:lnTo>
                        <a:pt x="275" y="1554"/>
                      </a:lnTo>
                      <a:lnTo>
                        <a:pt x="207" y="1544"/>
                      </a:lnTo>
                      <a:lnTo>
                        <a:pt x="145" y="1530"/>
                      </a:lnTo>
                      <a:lnTo>
                        <a:pt x="89" y="1513"/>
                      </a:lnTo>
                      <a:lnTo>
                        <a:pt x="41" y="1495"/>
                      </a:lnTo>
                      <a:lnTo>
                        <a:pt x="0" y="1477"/>
                      </a:lnTo>
                      <a:lnTo>
                        <a:pt x="63" y="1207"/>
                      </a:lnTo>
                      <a:lnTo>
                        <a:pt x="93" y="1220"/>
                      </a:lnTo>
                      <a:lnTo>
                        <a:pt x="127" y="1233"/>
                      </a:lnTo>
                      <a:lnTo>
                        <a:pt x="166" y="1246"/>
                      </a:lnTo>
                      <a:lnTo>
                        <a:pt x="210" y="1258"/>
                      </a:lnTo>
                      <a:lnTo>
                        <a:pt x="256" y="1267"/>
                      </a:lnTo>
                      <a:lnTo>
                        <a:pt x="305" y="1275"/>
                      </a:lnTo>
                      <a:lnTo>
                        <a:pt x="357" y="1280"/>
                      </a:lnTo>
                      <a:lnTo>
                        <a:pt x="408" y="1282"/>
                      </a:lnTo>
                      <a:lnTo>
                        <a:pt x="443" y="1281"/>
                      </a:lnTo>
                      <a:lnTo>
                        <a:pt x="477" y="1278"/>
                      </a:lnTo>
                      <a:lnTo>
                        <a:pt x="510" y="1271"/>
                      </a:lnTo>
                      <a:lnTo>
                        <a:pt x="543" y="1261"/>
                      </a:lnTo>
                      <a:lnTo>
                        <a:pt x="574" y="1249"/>
                      </a:lnTo>
                      <a:lnTo>
                        <a:pt x="602" y="1235"/>
                      </a:lnTo>
                      <a:lnTo>
                        <a:pt x="629" y="1218"/>
                      </a:lnTo>
                      <a:lnTo>
                        <a:pt x="654" y="1198"/>
                      </a:lnTo>
                      <a:lnTo>
                        <a:pt x="674" y="1174"/>
                      </a:lnTo>
                      <a:lnTo>
                        <a:pt x="690" y="1147"/>
                      </a:lnTo>
                      <a:lnTo>
                        <a:pt x="703" y="1118"/>
                      </a:lnTo>
                      <a:lnTo>
                        <a:pt x="711" y="1085"/>
                      </a:lnTo>
                      <a:lnTo>
                        <a:pt x="714" y="1049"/>
                      </a:lnTo>
                      <a:lnTo>
                        <a:pt x="712" y="1016"/>
                      </a:lnTo>
                      <a:lnTo>
                        <a:pt x="706" y="985"/>
                      </a:lnTo>
                      <a:lnTo>
                        <a:pt x="696" y="955"/>
                      </a:lnTo>
                      <a:lnTo>
                        <a:pt x="682" y="929"/>
                      </a:lnTo>
                      <a:lnTo>
                        <a:pt x="663" y="904"/>
                      </a:lnTo>
                      <a:lnTo>
                        <a:pt x="641" y="882"/>
                      </a:lnTo>
                      <a:lnTo>
                        <a:pt x="613" y="862"/>
                      </a:lnTo>
                      <a:lnTo>
                        <a:pt x="581" y="844"/>
                      </a:lnTo>
                      <a:lnTo>
                        <a:pt x="545" y="829"/>
                      </a:lnTo>
                      <a:lnTo>
                        <a:pt x="503" y="816"/>
                      </a:lnTo>
                      <a:lnTo>
                        <a:pt x="456" y="807"/>
                      </a:lnTo>
                      <a:lnTo>
                        <a:pt x="404" y="799"/>
                      </a:lnTo>
                      <a:lnTo>
                        <a:pt x="346" y="795"/>
                      </a:lnTo>
                      <a:lnTo>
                        <a:pt x="284" y="793"/>
                      </a:lnTo>
                      <a:lnTo>
                        <a:pt x="236" y="794"/>
                      </a:lnTo>
                      <a:lnTo>
                        <a:pt x="193" y="795"/>
                      </a:lnTo>
                      <a:lnTo>
                        <a:pt x="153" y="799"/>
                      </a:lnTo>
                      <a:lnTo>
                        <a:pt x="116" y="802"/>
                      </a:lnTo>
                      <a:lnTo>
                        <a:pt x="77" y="807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2" name="Freeform 13"/>
                <p:cNvSpPr>
                  <a:spLocks noEditPoints="1"/>
                </p:cNvSpPr>
                <p:nvPr/>
              </p:nvSpPr>
              <p:spPr bwMode="auto">
                <a:xfrm>
                  <a:off x="1215" y="943"/>
                  <a:ext cx="721" cy="708"/>
                </a:xfrm>
                <a:custGeom>
                  <a:avLst/>
                  <a:gdLst>
                    <a:gd name="T0" fmla="*/ 410 w 3607"/>
                    <a:gd name="T1" fmla="*/ 1006 h 3541"/>
                    <a:gd name="T2" fmla="*/ 320 w 3607"/>
                    <a:gd name="T3" fmla="*/ 1069 h 3541"/>
                    <a:gd name="T4" fmla="*/ 274 w 3607"/>
                    <a:gd name="T5" fmla="*/ 1168 h 3541"/>
                    <a:gd name="T6" fmla="*/ 274 w 3607"/>
                    <a:gd name="T7" fmla="*/ 2990 h 3541"/>
                    <a:gd name="T8" fmla="*/ 322 w 3607"/>
                    <a:gd name="T9" fmla="*/ 3118 h 3541"/>
                    <a:gd name="T10" fmla="*/ 414 w 3607"/>
                    <a:gd name="T11" fmla="*/ 3212 h 3541"/>
                    <a:gd name="T12" fmla="*/ 539 w 3607"/>
                    <a:gd name="T13" fmla="*/ 3259 h 3541"/>
                    <a:gd name="T14" fmla="*/ 3068 w 3607"/>
                    <a:gd name="T15" fmla="*/ 3259 h 3541"/>
                    <a:gd name="T16" fmla="*/ 3193 w 3607"/>
                    <a:gd name="T17" fmla="*/ 3212 h 3541"/>
                    <a:gd name="T18" fmla="*/ 3286 w 3607"/>
                    <a:gd name="T19" fmla="*/ 3118 h 3541"/>
                    <a:gd name="T20" fmla="*/ 3333 w 3607"/>
                    <a:gd name="T21" fmla="*/ 2990 h 3541"/>
                    <a:gd name="T22" fmla="*/ 3333 w 3607"/>
                    <a:gd name="T23" fmla="*/ 1168 h 3541"/>
                    <a:gd name="T24" fmla="*/ 3287 w 3607"/>
                    <a:gd name="T25" fmla="*/ 1069 h 3541"/>
                    <a:gd name="T26" fmla="*/ 3198 w 3607"/>
                    <a:gd name="T27" fmla="*/ 1006 h 3541"/>
                    <a:gd name="T28" fmla="*/ 485 w 3607"/>
                    <a:gd name="T29" fmla="*/ 993 h 3541"/>
                    <a:gd name="T30" fmla="*/ 1449 w 3607"/>
                    <a:gd name="T31" fmla="*/ 213 h 3541"/>
                    <a:gd name="T32" fmla="*/ 1476 w 3607"/>
                    <a:gd name="T33" fmla="*/ 346 h 3541"/>
                    <a:gd name="T34" fmla="*/ 1549 w 3607"/>
                    <a:gd name="T35" fmla="*/ 457 h 3541"/>
                    <a:gd name="T36" fmla="*/ 1658 w 3607"/>
                    <a:gd name="T37" fmla="*/ 531 h 3541"/>
                    <a:gd name="T38" fmla="*/ 1791 w 3607"/>
                    <a:gd name="T39" fmla="*/ 558 h 3541"/>
                    <a:gd name="T40" fmla="*/ 1907 w 3607"/>
                    <a:gd name="T41" fmla="*/ 544 h 3541"/>
                    <a:gd name="T42" fmla="*/ 2032 w 3607"/>
                    <a:gd name="T43" fmla="*/ 473 h 3541"/>
                    <a:gd name="T44" fmla="*/ 2120 w 3607"/>
                    <a:gd name="T45" fmla="*/ 358 h 3541"/>
                    <a:gd name="T46" fmla="*/ 2151 w 3607"/>
                    <a:gd name="T47" fmla="*/ 213 h 3541"/>
                    <a:gd name="T48" fmla="*/ 2524 w 3607"/>
                    <a:gd name="T49" fmla="*/ 213 h 3541"/>
                    <a:gd name="T50" fmla="*/ 2557 w 3607"/>
                    <a:gd name="T51" fmla="*/ 358 h 3541"/>
                    <a:gd name="T52" fmla="*/ 2644 w 3607"/>
                    <a:gd name="T53" fmla="*/ 473 h 3541"/>
                    <a:gd name="T54" fmla="*/ 2770 w 3607"/>
                    <a:gd name="T55" fmla="*/ 544 h 3541"/>
                    <a:gd name="T56" fmla="*/ 2886 w 3607"/>
                    <a:gd name="T57" fmla="*/ 558 h 3541"/>
                    <a:gd name="T58" fmla="*/ 3018 w 3607"/>
                    <a:gd name="T59" fmla="*/ 531 h 3541"/>
                    <a:gd name="T60" fmla="*/ 3127 w 3607"/>
                    <a:gd name="T61" fmla="*/ 457 h 3541"/>
                    <a:gd name="T62" fmla="*/ 3200 w 3607"/>
                    <a:gd name="T63" fmla="*/ 346 h 3541"/>
                    <a:gd name="T64" fmla="*/ 3227 w 3607"/>
                    <a:gd name="T65" fmla="*/ 213 h 3541"/>
                    <a:gd name="T66" fmla="*/ 3331 w 3607"/>
                    <a:gd name="T67" fmla="*/ 72 h 3541"/>
                    <a:gd name="T68" fmla="*/ 3463 w 3607"/>
                    <a:gd name="T69" fmla="*/ 178 h 3541"/>
                    <a:gd name="T70" fmla="*/ 3557 w 3607"/>
                    <a:gd name="T71" fmla="*/ 320 h 3541"/>
                    <a:gd name="T72" fmla="*/ 3604 w 3607"/>
                    <a:gd name="T73" fmla="*/ 489 h 3541"/>
                    <a:gd name="T74" fmla="*/ 3604 w 3607"/>
                    <a:gd name="T75" fmla="*/ 3059 h 3541"/>
                    <a:gd name="T76" fmla="*/ 3552 w 3607"/>
                    <a:gd name="T77" fmla="*/ 3235 h 3541"/>
                    <a:gd name="T78" fmla="*/ 3448 w 3607"/>
                    <a:gd name="T79" fmla="*/ 3381 h 3541"/>
                    <a:gd name="T80" fmla="*/ 3302 w 3607"/>
                    <a:gd name="T81" fmla="*/ 3486 h 3541"/>
                    <a:gd name="T82" fmla="*/ 3127 w 3607"/>
                    <a:gd name="T83" fmla="*/ 3538 h 3541"/>
                    <a:gd name="T84" fmla="*/ 481 w 3607"/>
                    <a:gd name="T85" fmla="*/ 3538 h 3541"/>
                    <a:gd name="T86" fmla="*/ 305 w 3607"/>
                    <a:gd name="T87" fmla="*/ 3486 h 3541"/>
                    <a:gd name="T88" fmla="*/ 159 w 3607"/>
                    <a:gd name="T89" fmla="*/ 3381 h 3541"/>
                    <a:gd name="T90" fmla="*/ 55 w 3607"/>
                    <a:gd name="T91" fmla="*/ 3235 h 3541"/>
                    <a:gd name="T92" fmla="*/ 4 w 3607"/>
                    <a:gd name="T93" fmla="*/ 3059 h 3541"/>
                    <a:gd name="T94" fmla="*/ 4 w 3607"/>
                    <a:gd name="T95" fmla="*/ 490 h 3541"/>
                    <a:gd name="T96" fmla="*/ 48 w 3607"/>
                    <a:gd name="T97" fmla="*/ 323 h 3541"/>
                    <a:gd name="T98" fmla="*/ 140 w 3607"/>
                    <a:gd name="T99" fmla="*/ 181 h 3541"/>
                    <a:gd name="T100" fmla="*/ 270 w 3607"/>
                    <a:gd name="T101" fmla="*/ 76 h 3541"/>
                    <a:gd name="T102" fmla="*/ 373 w 3607"/>
                    <a:gd name="T103" fmla="*/ 213 h 3541"/>
                    <a:gd name="T104" fmla="*/ 400 w 3607"/>
                    <a:gd name="T105" fmla="*/ 346 h 3541"/>
                    <a:gd name="T106" fmla="*/ 474 w 3607"/>
                    <a:gd name="T107" fmla="*/ 457 h 3541"/>
                    <a:gd name="T108" fmla="*/ 581 w 3607"/>
                    <a:gd name="T109" fmla="*/ 531 h 3541"/>
                    <a:gd name="T110" fmla="*/ 713 w 3607"/>
                    <a:gd name="T111" fmla="*/ 558 h 3541"/>
                    <a:gd name="T112" fmla="*/ 821 w 3607"/>
                    <a:gd name="T113" fmla="*/ 546 h 3541"/>
                    <a:gd name="T114" fmla="*/ 938 w 3607"/>
                    <a:gd name="T115" fmla="*/ 485 h 3541"/>
                    <a:gd name="T116" fmla="*/ 1023 w 3607"/>
                    <a:gd name="T117" fmla="*/ 386 h 3541"/>
                    <a:gd name="T118" fmla="*/ 1066 w 3607"/>
                    <a:gd name="T119" fmla="*/ 259 h 35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  <a:cxn ang="0">
                      <a:pos x="T116" y="T117"/>
                    </a:cxn>
                    <a:cxn ang="0">
                      <a:pos x="T118" y="T119"/>
                    </a:cxn>
                  </a:cxnLst>
                  <a:rect l="0" t="0" r="r" b="b"/>
                  <a:pathLst>
                    <a:path w="3607" h="3541">
                      <a:moveTo>
                        <a:pt x="485" y="993"/>
                      </a:moveTo>
                      <a:lnTo>
                        <a:pt x="447" y="996"/>
                      </a:lnTo>
                      <a:lnTo>
                        <a:pt x="410" y="1006"/>
                      </a:lnTo>
                      <a:lnTo>
                        <a:pt x="376" y="1022"/>
                      </a:lnTo>
                      <a:lnTo>
                        <a:pt x="346" y="1043"/>
                      </a:lnTo>
                      <a:lnTo>
                        <a:pt x="320" y="1069"/>
                      </a:lnTo>
                      <a:lnTo>
                        <a:pt x="299" y="1099"/>
                      </a:lnTo>
                      <a:lnTo>
                        <a:pt x="284" y="1132"/>
                      </a:lnTo>
                      <a:lnTo>
                        <a:pt x="274" y="1168"/>
                      </a:lnTo>
                      <a:lnTo>
                        <a:pt x="271" y="1207"/>
                      </a:lnTo>
                      <a:lnTo>
                        <a:pt x="271" y="2943"/>
                      </a:lnTo>
                      <a:lnTo>
                        <a:pt x="274" y="2990"/>
                      </a:lnTo>
                      <a:lnTo>
                        <a:pt x="284" y="3035"/>
                      </a:lnTo>
                      <a:lnTo>
                        <a:pt x="300" y="3078"/>
                      </a:lnTo>
                      <a:lnTo>
                        <a:pt x="322" y="3118"/>
                      </a:lnTo>
                      <a:lnTo>
                        <a:pt x="348" y="3153"/>
                      </a:lnTo>
                      <a:lnTo>
                        <a:pt x="379" y="3185"/>
                      </a:lnTo>
                      <a:lnTo>
                        <a:pt x="414" y="3212"/>
                      </a:lnTo>
                      <a:lnTo>
                        <a:pt x="452" y="3233"/>
                      </a:lnTo>
                      <a:lnTo>
                        <a:pt x="495" y="3249"/>
                      </a:lnTo>
                      <a:lnTo>
                        <a:pt x="539" y="3259"/>
                      </a:lnTo>
                      <a:lnTo>
                        <a:pt x="586" y="3262"/>
                      </a:lnTo>
                      <a:lnTo>
                        <a:pt x="3021" y="3262"/>
                      </a:lnTo>
                      <a:lnTo>
                        <a:pt x="3068" y="3259"/>
                      </a:lnTo>
                      <a:lnTo>
                        <a:pt x="3112" y="3249"/>
                      </a:lnTo>
                      <a:lnTo>
                        <a:pt x="3155" y="3233"/>
                      </a:lnTo>
                      <a:lnTo>
                        <a:pt x="3193" y="3212"/>
                      </a:lnTo>
                      <a:lnTo>
                        <a:pt x="3228" y="3185"/>
                      </a:lnTo>
                      <a:lnTo>
                        <a:pt x="3260" y="3153"/>
                      </a:lnTo>
                      <a:lnTo>
                        <a:pt x="3286" y="3118"/>
                      </a:lnTo>
                      <a:lnTo>
                        <a:pt x="3308" y="3078"/>
                      </a:lnTo>
                      <a:lnTo>
                        <a:pt x="3323" y="3035"/>
                      </a:lnTo>
                      <a:lnTo>
                        <a:pt x="3333" y="2990"/>
                      </a:lnTo>
                      <a:lnTo>
                        <a:pt x="3337" y="2943"/>
                      </a:lnTo>
                      <a:lnTo>
                        <a:pt x="3337" y="1207"/>
                      </a:lnTo>
                      <a:lnTo>
                        <a:pt x="3333" y="1168"/>
                      </a:lnTo>
                      <a:lnTo>
                        <a:pt x="3323" y="1132"/>
                      </a:lnTo>
                      <a:lnTo>
                        <a:pt x="3308" y="1099"/>
                      </a:lnTo>
                      <a:lnTo>
                        <a:pt x="3287" y="1069"/>
                      </a:lnTo>
                      <a:lnTo>
                        <a:pt x="3261" y="1043"/>
                      </a:lnTo>
                      <a:lnTo>
                        <a:pt x="3231" y="1022"/>
                      </a:lnTo>
                      <a:lnTo>
                        <a:pt x="3198" y="1006"/>
                      </a:lnTo>
                      <a:lnTo>
                        <a:pt x="3162" y="996"/>
                      </a:lnTo>
                      <a:lnTo>
                        <a:pt x="3123" y="993"/>
                      </a:lnTo>
                      <a:lnTo>
                        <a:pt x="485" y="993"/>
                      </a:lnTo>
                      <a:close/>
                      <a:moveTo>
                        <a:pt x="1069" y="0"/>
                      </a:moveTo>
                      <a:lnTo>
                        <a:pt x="1449" y="0"/>
                      </a:lnTo>
                      <a:lnTo>
                        <a:pt x="1449" y="213"/>
                      </a:lnTo>
                      <a:lnTo>
                        <a:pt x="1452" y="259"/>
                      </a:lnTo>
                      <a:lnTo>
                        <a:pt x="1462" y="304"/>
                      </a:lnTo>
                      <a:lnTo>
                        <a:pt x="1476" y="346"/>
                      </a:lnTo>
                      <a:lnTo>
                        <a:pt x="1495" y="386"/>
                      </a:lnTo>
                      <a:lnTo>
                        <a:pt x="1520" y="423"/>
                      </a:lnTo>
                      <a:lnTo>
                        <a:pt x="1549" y="457"/>
                      </a:lnTo>
                      <a:lnTo>
                        <a:pt x="1582" y="485"/>
                      </a:lnTo>
                      <a:lnTo>
                        <a:pt x="1619" y="511"/>
                      </a:lnTo>
                      <a:lnTo>
                        <a:pt x="1658" y="531"/>
                      </a:lnTo>
                      <a:lnTo>
                        <a:pt x="1700" y="546"/>
                      </a:lnTo>
                      <a:lnTo>
                        <a:pt x="1744" y="555"/>
                      </a:lnTo>
                      <a:lnTo>
                        <a:pt x="1791" y="558"/>
                      </a:lnTo>
                      <a:lnTo>
                        <a:pt x="1808" y="558"/>
                      </a:lnTo>
                      <a:lnTo>
                        <a:pt x="1858" y="555"/>
                      </a:lnTo>
                      <a:lnTo>
                        <a:pt x="1907" y="544"/>
                      </a:lnTo>
                      <a:lnTo>
                        <a:pt x="1951" y="526"/>
                      </a:lnTo>
                      <a:lnTo>
                        <a:pt x="1995" y="502"/>
                      </a:lnTo>
                      <a:lnTo>
                        <a:pt x="2032" y="473"/>
                      </a:lnTo>
                      <a:lnTo>
                        <a:pt x="2066" y="439"/>
                      </a:lnTo>
                      <a:lnTo>
                        <a:pt x="2095" y="400"/>
                      </a:lnTo>
                      <a:lnTo>
                        <a:pt x="2120" y="358"/>
                      </a:lnTo>
                      <a:lnTo>
                        <a:pt x="2137" y="312"/>
                      </a:lnTo>
                      <a:lnTo>
                        <a:pt x="2148" y="264"/>
                      </a:lnTo>
                      <a:lnTo>
                        <a:pt x="2151" y="213"/>
                      </a:lnTo>
                      <a:lnTo>
                        <a:pt x="2151" y="0"/>
                      </a:lnTo>
                      <a:lnTo>
                        <a:pt x="2524" y="0"/>
                      </a:lnTo>
                      <a:lnTo>
                        <a:pt x="2524" y="213"/>
                      </a:lnTo>
                      <a:lnTo>
                        <a:pt x="2529" y="264"/>
                      </a:lnTo>
                      <a:lnTo>
                        <a:pt x="2540" y="312"/>
                      </a:lnTo>
                      <a:lnTo>
                        <a:pt x="2557" y="358"/>
                      </a:lnTo>
                      <a:lnTo>
                        <a:pt x="2580" y="400"/>
                      </a:lnTo>
                      <a:lnTo>
                        <a:pt x="2610" y="439"/>
                      </a:lnTo>
                      <a:lnTo>
                        <a:pt x="2644" y="473"/>
                      </a:lnTo>
                      <a:lnTo>
                        <a:pt x="2682" y="502"/>
                      </a:lnTo>
                      <a:lnTo>
                        <a:pt x="2724" y="526"/>
                      </a:lnTo>
                      <a:lnTo>
                        <a:pt x="2770" y="544"/>
                      </a:lnTo>
                      <a:lnTo>
                        <a:pt x="2818" y="555"/>
                      </a:lnTo>
                      <a:lnTo>
                        <a:pt x="2868" y="558"/>
                      </a:lnTo>
                      <a:lnTo>
                        <a:pt x="2886" y="558"/>
                      </a:lnTo>
                      <a:lnTo>
                        <a:pt x="2932" y="555"/>
                      </a:lnTo>
                      <a:lnTo>
                        <a:pt x="2976" y="546"/>
                      </a:lnTo>
                      <a:lnTo>
                        <a:pt x="3018" y="531"/>
                      </a:lnTo>
                      <a:lnTo>
                        <a:pt x="3058" y="511"/>
                      </a:lnTo>
                      <a:lnTo>
                        <a:pt x="3094" y="485"/>
                      </a:lnTo>
                      <a:lnTo>
                        <a:pt x="3127" y="457"/>
                      </a:lnTo>
                      <a:lnTo>
                        <a:pt x="3156" y="423"/>
                      </a:lnTo>
                      <a:lnTo>
                        <a:pt x="3180" y="386"/>
                      </a:lnTo>
                      <a:lnTo>
                        <a:pt x="3200" y="346"/>
                      </a:lnTo>
                      <a:lnTo>
                        <a:pt x="3215" y="304"/>
                      </a:lnTo>
                      <a:lnTo>
                        <a:pt x="3224" y="259"/>
                      </a:lnTo>
                      <a:lnTo>
                        <a:pt x="3227" y="213"/>
                      </a:lnTo>
                      <a:lnTo>
                        <a:pt x="3227" y="26"/>
                      </a:lnTo>
                      <a:lnTo>
                        <a:pt x="3281" y="46"/>
                      </a:lnTo>
                      <a:lnTo>
                        <a:pt x="3331" y="72"/>
                      </a:lnTo>
                      <a:lnTo>
                        <a:pt x="3379" y="103"/>
                      </a:lnTo>
                      <a:lnTo>
                        <a:pt x="3423" y="138"/>
                      </a:lnTo>
                      <a:lnTo>
                        <a:pt x="3463" y="178"/>
                      </a:lnTo>
                      <a:lnTo>
                        <a:pt x="3499" y="221"/>
                      </a:lnTo>
                      <a:lnTo>
                        <a:pt x="3531" y="269"/>
                      </a:lnTo>
                      <a:lnTo>
                        <a:pt x="3557" y="320"/>
                      </a:lnTo>
                      <a:lnTo>
                        <a:pt x="3578" y="373"/>
                      </a:lnTo>
                      <a:lnTo>
                        <a:pt x="3594" y="430"/>
                      </a:lnTo>
                      <a:lnTo>
                        <a:pt x="3604" y="489"/>
                      </a:lnTo>
                      <a:lnTo>
                        <a:pt x="3607" y="550"/>
                      </a:lnTo>
                      <a:lnTo>
                        <a:pt x="3607" y="2994"/>
                      </a:lnTo>
                      <a:lnTo>
                        <a:pt x="3604" y="3059"/>
                      </a:lnTo>
                      <a:lnTo>
                        <a:pt x="3592" y="3120"/>
                      </a:lnTo>
                      <a:lnTo>
                        <a:pt x="3575" y="3180"/>
                      </a:lnTo>
                      <a:lnTo>
                        <a:pt x="3552" y="3235"/>
                      </a:lnTo>
                      <a:lnTo>
                        <a:pt x="3522" y="3288"/>
                      </a:lnTo>
                      <a:lnTo>
                        <a:pt x="3488" y="3338"/>
                      </a:lnTo>
                      <a:lnTo>
                        <a:pt x="3448" y="3381"/>
                      </a:lnTo>
                      <a:lnTo>
                        <a:pt x="3404" y="3421"/>
                      </a:lnTo>
                      <a:lnTo>
                        <a:pt x="3355" y="3457"/>
                      </a:lnTo>
                      <a:lnTo>
                        <a:pt x="3302" y="3486"/>
                      </a:lnTo>
                      <a:lnTo>
                        <a:pt x="3247" y="3510"/>
                      </a:lnTo>
                      <a:lnTo>
                        <a:pt x="3187" y="3527"/>
                      </a:lnTo>
                      <a:lnTo>
                        <a:pt x="3127" y="3538"/>
                      </a:lnTo>
                      <a:lnTo>
                        <a:pt x="3062" y="3541"/>
                      </a:lnTo>
                      <a:lnTo>
                        <a:pt x="545" y="3541"/>
                      </a:lnTo>
                      <a:lnTo>
                        <a:pt x="481" y="3538"/>
                      </a:lnTo>
                      <a:lnTo>
                        <a:pt x="420" y="3527"/>
                      </a:lnTo>
                      <a:lnTo>
                        <a:pt x="361" y="3510"/>
                      </a:lnTo>
                      <a:lnTo>
                        <a:pt x="305" y="3486"/>
                      </a:lnTo>
                      <a:lnTo>
                        <a:pt x="253" y="3457"/>
                      </a:lnTo>
                      <a:lnTo>
                        <a:pt x="203" y="3421"/>
                      </a:lnTo>
                      <a:lnTo>
                        <a:pt x="159" y="3381"/>
                      </a:lnTo>
                      <a:lnTo>
                        <a:pt x="119" y="3338"/>
                      </a:lnTo>
                      <a:lnTo>
                        <a:pt x="84" y="3288"/>
                      </a:lnTo>
                      <a:lnTo>
                        <a:pt x="55" y="3235"/>
                      </a:lnTo>
                      <a:lnTo>
                        <a:pt x="32" y="3180"/>
                      </a:lnTo>
                      <a:lnTo>
                        <a:pt x="14" y="3120"/>
                      </a:lnTo>
                      <a:lnTo>
                        <a:pt x="4" y="3059"/>
                      </a:lnTo>
                      <a:lnTo>
                        <a:pt x="0" y="2994"/>
                      </a:lnTo>
                      <a:lnTo>
                        <a:pt x="0" y="550"/>
                      </a:lnTo>
                      <a:lnTo>
                        <a:pt x="4" y="490"/>
                      </a:lnTo>
                      <a:lnTo>
                        <a:pt x="13" y="432"/>
                      </a:lnTo>
                      <a:lnTo>
                        <a:pt x="27" y="376"/>
                      </a:lnTo>
                      <a:lnTo>
                        <a:pt x="48" y="323"/>
                      </a:lnTo>
                      <a:lnTo>
                        <a:pt x="74" y="272"/>
                      </a:lnTo>
                      <a:lnTo>
                        <a:pt x="104" y="225"/>
                      </a:lnTo>
                      <a:lnTo>
                        <a:pt x="140" y="181"/>
                      </a:lnTo>
                      <a:lnTo>
                        <a:pt x="179" y="141"/>
                      </a:lnTo>
                      <a:lnTo>
                        <a:pt x="222" y="106"/>
                      </a:lnTo>
                      <a:lnTo>
                        <a:pt x="270" y="76"/>
                      </a:lnTo>
                      <a:lnTo>
                        <a:pt x="320" y="50"/>
                      </a:lnTo>
                      <a:lnTo>
                        <a:pt x="373" y="28"/>
                      </a:lnTo>
                      <a:lnTo>
                        <a:pt x="373" y="213"/>
                      </a:lnTo>
                      <a:lnTo>
                        <a:pt x="376" y="259"/>
                      </a:lnTo>
                      <a:lnTo>
                        <a:pt x="386" y="304"/>
                      </a:lnTo>
                      <a:lnTo>
                        <a:pt x="400" y="346"/>
                      </a:lnTo>
                      <a:lnTo>
                        <a:pt x="420" y="386"/>
                      </a:lnTo>
                      <a:lnTo>
                        <a:pt x="444" y="423"/>
                      </a:lnTo>
                      <a:lnTo>
                        <a:pt x="474" y="457"/>
                      </a:lnTo>
                      <a:lnTo>
                        <a:pt x="506" y="485"/>
                      </a:lnTo>
                      <a:lnTo>
                        <a:pt x="543" y="511"/>
                      </a:lnTo>
                      <a:lnTo>
                        <a:pt x="581" y="531"/>
                      </a:lnTo>
                      <a:lnTo>
                        <a:pt x="623" y="546"/>
                      </a:lnTo>
                      <a:lnTo>
                        <a:pt x="668" y="555"/>
                      </a:lnTo>
                      <a:lnTo>
                        <a:pt x="713" y="558"/>
                      </a:lnTo>
                      <a:lnTo>
                        <a:pt x="731" y="558"/>
                      </a:lnTo>
                      <a:lnTo>
                        <a:pt x="776" y="555"/>
                      </a:lnTo>
                      <a:lnTo>
                        <a:pt x="821" y="546"/>
                      </a:lnTo>
                      <a:lnTo>
                        <a:pt x="863" y="531"/>
                      </a:lnTo>
                      <a:lnTo>
                        <a:pt x="901" y="511"/>
                      </a:lnTo>
                      <a:lnTo>
                        <a:pt x="938" y="485"/>
                      </a:lnTo>
                      <a:lnTo>
                        <a:pt x="970" y="457"/>
                      </a:lnTo>
                      <a:lnTo>
                        <a:pt x="999" y="423"/>
                      </a:lnTo>
                      <a:lnTo>
                        <a:pt x="1023" y="386"/>
                      </a:lnTo>
                      <a:lnTo>
                        <a:pt x="1043" y="346"/>
                      </a:lnTo>
                      <a:lnTo>
                        <a:pt x="1057" y="304"/>
                      </a:lnTo>
                      <a:lnTo>
                        <a:pt x="1066" y="259"/>
                      </a:lnTo>
                      <a:lnTo>
                        <a:pt x="1069" y="213"/>
                      </a:lnTo>
                      <a:lnTo>
                        <a:pt x="106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3" name="Freeform 14"/>
                <p:cNvSpPr>
                  <a:spLocks/>
                </p:cNvSpPr>
                <p:nvPr/>
              </p:nvSpPr>
              <p:spPr bwMode="auto">
                <a:xfrm>
                  <a:off x="1322" y="902"/>
                  <a:ext cx="75" cy="119"/>
                </a:xfrm>
                <a:custGeom>
                  <a:avLst/>
                  <a:gdLst>
                    <a:gd name="T0" fmla="*/ 179 w 374"/>
                    <a:gd name="T1" fmla="*/ 0 h 597"/>
                    <a:gd name="T2" fmla="*/ 197 w 374"/>
                    <a:gd name="T3" fmla="*/ 0 h 597"/>
                    <a:gd name="T4" fmla="*/ 226 w 374"/>
                    <a:gd name="T5" fmla="*/ 2 h 597"/>
                    <a:gd name="T6" fmla="*/ 253 w 374"/>
                    <a:gd name="T7" fmla="*/ 8 h 597"/>
                    <a:gd name="T8" fmla="*/ 279 w 374"/>
                    <a:gd name="T9" fmla="*/ 19 h 597"/>
                    <a:gd name="T10" fmla="*/ 302 w 374"/>
                    <a:gd name="T11" fmla="*/ 33 h 597"/>
                    <a:gd name="T12" fmla="*/ 322 w 374"/>
                    <a:gd name="T13" fmla="*/ 51 h 597"/>
                    <a:gd name="T14" fmla="*/ 323 w 374"/>
                    <a:gd name="T15" fmla="*/ 51 h 597"/>
                    <a:gd name="T16" fmla="*/ 323 w 374"/>
                    <a:gd name="T17" fmla="*/ 49 h 597"/>
                    <a:gd name="T18" fmla="*/ 323 w 374"/>
                    <a:gd name="T19" fmla="*/ 49 h 597"/>
                    <a:gd name="T20" fmla="*/ 323 w 374"/>
                    <a:gd name="T21" fmla="*/ 51 h 597"/>
                    <a:gd name="T22" fmla="*/ 323 w 374"/>
                    <a:gd name="T23" fmla="*/ 51 h 597"/>
                    <a:gd name="T24" fmla="*/ 344 w 374"/>
                    <a:gd name="T25" fmla="*/ 78 h 597"/>
                    <a:gd name="T26" fmla="*/ 360 w 374"/>
                    <a:gd name="T27" fmla="*/ 107 h 597"/>
                    <a:gd name="T28" fmla="*/ 371 w 374"/>
                    <a:gd name="T29" fmla="*/ 141 h 597"/>
                    <a:gd name="T30" fmla="*/ 374 w 374"/>
                    <a:gd name="T31" fmla="*/ 177 h 597"/>
                    <a:gd name="T32" fmla="*/ 374 w 374"/>
                    <a:gd name="T33" fmla="*/ 420 h 597"/>
                    <a:gd name="T34" fmla="*/ 371 w 374"/>
                    <a:gd name="T35" fmla="*/ 452 h 597"/>
                    <a:gd name="T36" fmla="*/ 363 w 374"/>
                    <a:gd name="T37" fmla="*/ 483 h 597"/>
                    <a:gd name="T38" fmla="*/ 350 w 374"/>
                    <a:gd name="T39" fmla="*/ 511 h 597"/>
                    <a:gd name="T40" fmla="*/ 331 w 374"/>
                    <a:gd name="T41" fmla="*/ 536 h 597"/>
                    <a:gd name="T42" fmla="*/ 310 w 374"/>
                    <a:gd name="T43" fmla="*/ 557 h 597"/>
                    <a:gd name="T44" fmla="*/ 286 w 374"/>
                    <a:gd name="T45" fmla="*/ 573 h 597"/>
                    <a:gd name="T46" fmla="*/ 259 w 374"/>
                    <a:gd name="T47" fmla="*/ 586 h 597"/>
                    <a:gd name="T48" fmla="*/ 228 w 374"/>
                    <a:gd name="T49" fmla="*/ 593 h 597"/>
                    <a:gd name="T50" fmla="*/ 197 w 374"/>
                    <a:gd name="T51" fmla="*/ 597 h 597"/>
                    <a:gd name="T52" fmla="*/ 179 w 374"/>
                    <a:gd name="T53" fmla="*/ 597 h 597"/>
                    <a:gd name="T54" fmla="*/ 148 w 374"/>
                    <a:gd name="T55" fmla="*/ 593 h 597"/>
                    <a:gd name="T56" fmla="*/ 118 w 374"/>
                    <a:gd name="T57" fmla="*/ 586 h 597"/>
                    <a:gd name="T58" fmla="*/ 90 w 374"/>
                    <a:gd name="T59" fmla="*/ 573 h 597"/>
                    <a:gd name="T60" fmla="*/ 66 w 374"/>
                    <a:gd name="T61" fmla="*/ 557 h 597"/>
                    <a:gd name="T62" fmla="*/ 44 w 374"/>
                    <a:gd name="T63" fmla="*/ 536 h 597"/>
                    <a:gd name="T64" fmla="*/ 26 w 374"/>
                    <a:gd name="T65" fmla="*/ 511 h 597"/>
                    <a:gd name="T66" fmla="*/ 12 w 374"/>
                    <a:gd name="T67" fmla="*/ 483 h 597"/>
                    <a:gd name="T68" fmla="*/ 4 w 374"/>
                    <a:gd name="T69" fmla="*/ 452 h 597"/>
                    <a:gd name="T70" fmla="*/ 0 w 374"/>
                    <a:gd name="T71" fmla="*/ 420 h 597"/>
                    <a:gd name="T72" fmla="*/ 0 w 374"/>
                    <a:gd name="T73" fmla="*/ 177 h 597"/>
                    <a:gd name="T74" fmla="*/ 3 w 374"/>
                    <a:gd name="T75" fmla="*/ 148 h 597"/>
                    <a:gd name="T76" fmla="*/ 10 w 374"/>
                    <a:gd name="T77" fmla="*/ 120 h 597"/>
                    <a:gd name="T78" fmla="*/ 20 w 374"/>
                    <a:gd name="T79" fmla="*/ 95 h 597"/>
                    <a:gd name="T80" fmla="*/ 35 w 374"/>
                    <a:gd name="T81" fmla="*/ 72 h 597"/>
                    <a:gd name="T82" fmla="*/ 53 w 374"/>
                    <a:gd name="T83" fmla="*/ 51 h 597"/>
                    <a:gd name="T84" fmla="*/ 53 w 374"/>
                    <a:gd name="T85" fmla="*/ 51 h 597"/>
                    <a:gd name="T86" fmla="*/ 54 w 374"/>
                    <a:gd name="T87" fmla="*/ 51 h 597"/>
                    <a:gd name="T88" fmla="*/ 54 w 374"/>
                    <a:gd name="T89" fmla="*/ 51 h 597"/>
                    <a:gd name="T90" fmla="*/ 54 w 374"/>
                    <a:gd name="T91" fmla="*/ 51 h 597"/>
                    <a:gd name="T92" fmla="*/ 75 w 374"/>
                    <a:gd name="T93" fmla="*/ 33 h 597"/>
                    <a:gd name="T94" fmla="*/ 99 w 374"/>
                    <a:gd name="T95" fmla="*/ 19 h 597"/>
                    <a:gd name="T96" fmla="*/ 123 w 374"/>
                    <a:gd name="T97" fmla="*/ 8 h 597"/>
                    <a:gd name="T98" fmla="*/ 151 w 374"/>
                    <a:gd name="T99" fmla="*/ 2 h 597"/>
                    <a:gd name="T100" fmla="*/ 179 w 374"/>
                    <a:gd name="T101" fmla="*/ 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</a:cxnLst>
                  <a:rect l="0" t="0" r="r" b="b"/>
                  <a:pathLst>
                    <a:path w="374" h="597">
                      <a:moveTo>
                        <a:pt x="179" y="0"/>
                      </a:moveTo>
                      <a:lnTo>
                        <a:pt x="197" y="0"/>
                      </a:lnTo>
                      <a:lnTo>
                        <a:pt x="226" y="2"/>
                      </a:lnTo>
                      <a:lnTo>
                        <a:pt x="253" y="8"/>
                      </a:lnTo>
                      <a:lnTo>
                        <a:pt x="279" y="19"/>
                      </a:lnTo>
                      <a:lnTo>
                        <a:pt x="302" y="33"/>
                      </a:lnTo>
                      <a:lnTo>
                        <a:pt x="322" y="51"/>
                      </a:lnTo>
                      <a:lnTo>
                        <a:pt x="323" y="51"/>
                      </a:lnTo>
                      <a:lnTo>
                        <a:pt x="323" y="49"/>
                      </a:lnTo>
                      <a:lnTo>
                        <a:pt x="323" y="49"/>
                      </a:lnTo>
                      <a:lnTo>
                        <a:pt x="323" y="51"/>
                      </a:lnTo>
                      <a:lnTo>
                        <a:pt x="323" y="51"/>
                      </a:lnTo>
                      <a:lnTo>
                        <a:pt x="344" y="78"/>
                      </a:lnTo>
                      <a:lnTo>
                        <a:pt x="360" y="107"/>
                      </a:lnTo>
                      <a:lnTo>
                        <a:pt x="371" y="141"/>
                      </a:lnTo>
                      <a:lnTo>
                        <a:pt x="374" y="177"/>
                      </a:lnTo>
                      <a:lnTo>
                        <a:pt x="374" y="420"/>
                      </a:lnTo>
                      <a:lnTo>
                        <a:pt x="371" y="452"/>
                      </a:lnTo>
                      <a:lnTo>
                        <a:pt x="363" y="483"/>
                      </a:lnTo>
                      <a:lnTo>
                        <a:pt x="350" y="511"/>
                      </a:lnTo>
                      <a:lnTo>
                        <a:pt x="331" y="536"/>
                      </a:lnTo>
                      <a:lnTo>
                        <a:pt x="310" y="557"/>
                      </a:lnTo>
                      <a:lnTo>
                        <a:pt x="286" y="573"/>
                      </a:lnTo>
                      <a:lnTo>
                        <a:pt x="259" y="586"/>
                      </a:lnTo>
                      <a:lnTo>
                        <a:pt x="228" y="593"/>
                      </a:lnTo>
                      <a:lnTo>
                        <a:pt x="197" y="597"/>
                      </a:lnTo>
                      <a:lnTo>
                        <a:pt x="179" y="597"/>
                      </a:lnTo>
                      <a:lnTo>
                        <a:pt x="148" y="593"/>
                      </a:lnTo>
                      <a:lnTo>
                        <a:pt x="118" y="586"/>
                      </a:lnTo>
                      <a:lnTo>
                        <a:pt x="90" y="573"/>
                      </a:lnTo>
                      <a:lnTo>
                        <a:pt x="66" y="557"/>
                      </a:lnTo>
                      <a:lnTo>
                        <a:pt x="44" y="536"/>
                      </a:lnTo>
                      <a:lnTo>
                        <a:pt x="26" y="511"/>
                      </a:lnTo>
                      <a:lnTo>
                        <a:pt x="12" y="483"/>
                      </a:lnTo>
                      <a:lnTo>
                        <a:pt x="4" y="452"/>
                      </a:lnTo>
                      <a:lnTo>
                        <a:pt x="0" y="420"/>
                      </a:lnTo>
                      <a:lnTo>
                        <a:pt x="0" y="177"/>
                      </a:lnTo>
                      <a:lnTo>
                        <a:pt x="3" y="148"/>
                      </a:lnTo>
                      <a:lnTo>
                        <a:pt x="10" y="120"/>
                      </a:lnTo>
                      <a:lnTo>
                        <a:pt x="20" y="95"/>
                      </a:lnTo>
                      <a:lnTo>
                        <a:pt x="35" y="72"/>
                      </a:lnTo>
                      <a:lnTo>
                        <a:pt x="53" y="51"/>
                      </a:lnTo>
                      <a:lnTo>
                        <a:pt x="53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54" y="51"/>
                      </a:lnTo>
                      <a:lnTo>
                        <a:pt x="75" y="33"/>
                      </a:lnTo>
                      <a:lnTo>
                        <a:pt x="99" y="19"/>
                      </a:lnTo>
                      <a:lnTo>
                        <a:pt x="123" y="8"/>
                      </a:lnTo>
                      <a:lnTo>
                        <a:pt x="151" y="2"/>
                      </a:lnTo>
                      <a:lnTo>
                        <a:pt x="179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4" name="Freeform 15"/>
                <p:cNvSpPr>
                  <a:spLocks/>
                </p:cNvSpPr>
                <p:nvPr/>
              </p:nvSpPr>
              <p:spPr bwMode="auto">
                <a:xfrm>
                  <a:off x="1537" y="902"/>
                  <a:ext cx="75" cy="119"/>
                </a:xfrm>
                <a:custGeom>
                  <a:avLst/>
                  <a:gdLst>
                    <a:gd name="T0" fmla="*/ 181 w 374"/>
                    <a:gd name="T1" fmla="*/ 0 h 597"/>
                    <a:gd name="T2" fmla="*/ 199 w 374"/>
                    <a:gd name="T3" fmla="*/ 0 h 597"/>
                    <a:gd name="T4" fmla="*/ 228 w 374"/>
                    <a:gd name="T5" fmla="*/ 2 h 597"/>
                    <a:gd name="T6" fmla="*/ 255 w 374"/>
                    <a:gd name="T7" fmla="*/ 8 h 597"/>
                    <a:gd name="T8" fmla="*/ 281 w 374"/>
                    <a:gd name="T9" fmla="*/ 19 h 597"/>
                    <a:gd name="T10" fmla="*/ 305 w 374"/>
                    <a:gd name="T11" fmla="*/ 34 h 597"/>
                    <a:gd name="T12" fmla="*/ 304 w 374"/>
                    <a:gd name="T13" fmla="*/ 33 h 597"/>
                    <a:gd name="T14" fmla="*/ 304 w 374"/>
                    <a:gd name="T15" fmla="*/ 33 h 597"/>
                    <a:gd name="T16" fmla="*/ 305 w 374"/>
                    <a:gd name="T17" fmla="*/ 34 h 597"/>
                    <a:gd name="T18" fmla="*/ 329 w 374"/>
                    <a:gd name="T19" fmla="*/ 55 h 597"/>
                    <a:gd name="T20" fmla="*/ 347 w 374"/>
                    <a:gd name="T21" fmla="*/ 81 h 597"/>
                    <a:gd name="T22" fmla="*/ 362 w 374"/>
                    <a:gd name="T23" fmla="*/ 111 h 597"/>
                    <a:gd name="T24" fmla="*/ 371 w 374"/>
                    <a:gd name="T25" fmla="*/ 142 h 597"/>
                    <a:gd name="T26" fmla="*/ 374 w 374"/>
                    <a:gd name="T27" fmla="*/ 177 h 597"/>
                    <a:gd name="T28" fmla="*/ 374 w 374"/>
                    <a:gd name="T29" fmla="*/ 420 h 597"/>
                    <a:gd name="T30" fmla="*/ 372 w 374"/>
                    <a:gd name="T31" fmla="*/ 453 h 597"/>
                    <a:gd name="T32" fmla="*/ 362 w 374"/>
                    <a:gd name="T33" fmla="*/ 484 h 597"/>
                    <a:gd name="T34" fmla="*/ 350 w 374"/>
                    <a:gd name="T35" fmla="*/ 512 h 597"/>
                    <a:gd name="T36" fmla="*/ 331 w 374"/>
                    <a:gd name="T37" fmla="*/ 537 h 597"/>
                    <a:gd name="T38" fmla="*/ 310 w 374"/>
                    <a:gd name="T39" fmla="*/ 558 h 597"/>
                    <a:gd name="T40" fmla="*/ 284 w 374"/>
                    <a:gd name="T41" fmla="*/ 576 h 597"/>
                    <a:gd name="T42" fmla="*/ 283 w 374"/>
                    <a:gd name="T43" fmla="*/ 577 h 597"/>
                    <a:gd name="T44" fmla="*/ 283 w 374"/>
                    <a:gd name="T45" fmla="*/ 577 h 597"/>
                    <a:gd name="T46" fmla="*/ 283 w 374"/>
                    <a:gd name="T47" fmla="*/ 577 h 597"/>
                    <a:gd name="T48" fmla="*/ 283 w 374"/>
                    <a:gd name="T49" fmla="*/ 577 h 597"/>
                    <a:gd name="T50" fmla="*/ 283 w 374"/>
                    <a:gd name="T51" fmla="*/ 577 h 597"/>
                    <a:gd name="T52" fmla="*/ 256 w 374"/>
                    <a:gd name="T53" fmla="*/ 587 h 597"/>
                    <a:gd name="T54" fmla="*/ 228 w 374"/>
                    <a:gd name="T55" fmla="*/ 594 h 597"/>
                    <a:gd name="T56" fmla="*/ 199 w 374"/>
                    <a:gd name="T57" fmla="*/ 597 h 597"/>
                    <a:gd name="T58" fmla="*/ 181 w 374"/>
                    <a:gd name="T59" fmla="*/ 597 h 597"/>
                    <a:gd name="T60" fmla="*/ 154 w 374"/>
                    <a:gd name="T61" fmla="*/ 594 h 597"/>
                    <a:gd name="T62" fmla="*/ 129 w 374"/>
                    <a:gd name="T63" fmla="*/ 590 h 597"/>
                    <a:gd name="T64" fmla="*/ 105 w 374"/>
                    <a:gd name="T65" fmla="*/ 580 h 597"/>
                    <a:gd name="T66" fmla="*/ 83 w 374"/>
                    <a:gd name="T67" fmla="*/ 567 h 597"/>
                    <a:gd name="T68" fmla="*/ 82 w 374"/>
                    <a:gd name="T69" fmla="*/ 569 h 597"/>
                    <a:gd name="T70" fmla="*/ 81 w 374"/>
                    <a:gd name="T71" fmla="*/ 569 h 597"/>
                    <a:gd name="T72" fmla="*/ 80 w 374"/>
                    <a:gd name="T73" fmla="*/ 567 h 597"/>
                    <a:gd name="T74" fmla="*/ 57 w 374"/>
                    <a:gd name="T75" fmla="*/ 550 h 597"/>
                    <a:gd name="T76" fmla="*/ 37 w 374"/>
                    <a:gd name="T77" fmla="*/ 529 h 597"/>
                    <a:gd name="T78" fmla="*/ 22 w 374"/>
                    <a:gd name="T79" fmla="*/ 505 h 597"/>
                    <a:gd name="T80" fmla="*/ 11 w 374"/>
                    <a:gd name="T81" fmla="*/ 478 h 597"/>
                    <a:gd name="T82" fmla="*/ 2 w 374"/>
                    <a:gd name="T83" fmla="*/ 450 h 597"/>
                    <a:gd name="T84" fmla="*/ 0 w 374"/>
                    <a:gd name="T85" fmla="*/ 420 h 597"/>
                    <a:gd name="T86" fmla="*/ 0 w 374"/>
                    <a:gd name="T87" fmla="*/ 177 h 597"/>
                    <a:gd name="T88" fmla="*/ 2 w 374"/>
                    <a:gd name="T89" fmla="*/ 146 h 597"/>
                    <a:gd name="T90" fmla="*/ 11 w 374"/>
                    <a:gd name="T91" fmla="*/ 118 h 597"/>
                    <a:gd name="T92" fmla="*/ 23 w 374"/>
                    <a:gd name="T93" fmla="*/ 91 h 597"/>
                    <a:gd name="T94" fmla="*/ 40 w 374"/>
                    <a:gd name="T95" fmla="*/ 66 h 597"/>
                    <a:gd name="T96" fmla="*/ 58 w 374"/>
                    <a:gd name="T97" fmla="*/ 45 h 597"/>
                    <a:gd name="T98" fmla="*/ 60 w 374"/>
                    <a:gd name="T99" fmla="*/ 45 h 597"/>
                    <a:gd name="T100" fmla="*/ 61 w 374"/>
                    <a:gd name="T101" fmla="*/ 45 h 597"/>
                    <a:gd name="T102" fmla="*/ 61 w 374"/>
                    <a:gd name="T103" fmla="*/ 45 h 597"/>
                    <a:gd name="T104" fmla="*/ 61 w 374"/>
                    <a:gd name="T105" fmla="*/ 45 h 597"/>
                    <a:gd name="T106" fmla="*/ 62 w 374"/>
                    <a:gd name="T107" fmla="*/ 45 h 597"/>
                    <a:gd name="T108" fmla="*/ 87 w 374"/>
                    <a:gd name="T109" fmla="*/ 26 h 597"/>
                    <a:gd name="T110" fmla="*/ 116 w 374"/>
                    <a:gd name="T111" fmla="*/ 12 h 597"/>
                    <a:gd name="T112" fmla="*/ 147 w 374"/>
                    <a:gd name="T113" fmla="*/ 3 h 597"/>
                    <a:gd name="T114" fmla="*/ 181 w 374"/>
                    <a:gd name="T115" fmla="*/ 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  <a:cxn ang="0">
                      <a:pos x="T104" y="T105"/>
                    </a:cxn>
                    <a:cxn ang="0">
                      <a:pos x="T106" y="T107"/>
                    </a:cxn>
                    <a:cxn ang="0">
                      <a:pos x="T108" y="T109"/>
                    </a:cxn>
                    <a:cxn ang="0">
                      <a:pos x="T110" y="T111"/>
                    </a:cxn>
                    <a:cxn ang="0">
                      <a:pos x="T112" y="T113"/>
                    </a:cxn>
                    <a:cxn ang="0">
                      <a:pos x="T114" y="T115"/>
                    </a:cxn>
                  </a:cxnLst>
                  <a:rect l="0" t="0" r="r" b="b"/>
                  <a:pathLst>
                    <a:path w="374" h="597">
                      <a:moveTo>
                        <a:pt x="181" y="0"/>
                      </a:moveTo>
                      <a:lnTo>
                        <a:pt x="199" y="0"/>
                      </a:lnTo>
                      <a:lnTo>
                        <a:pt x="228" y="2"/>
                      </a:lnTo>
                      <a:lnTo>
                        <a:pt x="255" y="8"/>
                      </a:lnTo>
                      <a:lnTo>
                        <a:pt x="281" y="19"/>
                      </a:lnTo>
                      <a:lnTo>
                        <a:pt x="305" y="34"/>
                      </a:lnTo>
                      <a:lnTo>
                        <a:pt x="304" y="33"/>
                      </a:lnTo>
                      <a:lnTo>
                        <a:pt x="304" y="33"/>
                      </a:lnTo>
                      <a:lnTo>
                        <a:pt x="305" y="34"/>
                      </a:lnTo>
                      <a:lnTo>
                        <a:pt x="329" y="55"/>
                      </a:lnTo>
                      <a:lnTo>
                        <a:pt x="347" y="81"/>
                      </a:lnTo>
                      <a:lnTo>
                        <a:pt x="362" y="111"/>
                      </a:lnTo>
                      <a:lnTo>
                        <a:pt x="371" y="142"/>
                      </a:lnTo>
                      <a:lnTo>
                        <a:pt x="374" y="177"/>
                      </a:lnTo>
                      <a:lnTo>
                        <a:pt x="374" y="420"/>
                      </a:lnTo>
                      <a:lnTo>
                        <a:pt x="372" y="453"/>
                      </a:lnTo>
                      <a:lnTo>
                        <a:pt x="362" y="484"/>
                      </a:lnTo>
                      <a:lnTo>
                        <a:pt x="350" y="512"/>
                      </a:lnTo>
                      <a:lnTo>
                        <a:pt x="331" y="537"/>
                      </a:lnTo>
                      <a:lnTo>
                        <a:pt x="310" y="558"/>
                      </a:lnTo>
                      <a:lnTo>
                        <a:pt x="284" y="576"/>
                      </a:lnTo>
                      <a:lnTo>
                        <a:pt x="283" y="577"/>
                      </a:lnTo>
                      <a:lnTo>
                        <a:pt x="283" y="577"/>
                      </a:lnTo>
                      <a:lnTo>
                        <a:pt x="283" y="577"/>
                      </a:lnTo>
                      <a:lnTo>
                        <a:pt x="283" y="577"/>
                      </a:lnTo>
                      <a:lnTo>
                        <a:pt x="283" y="577"/>
                      </a:lnTo>
                      <a:lnTo>
                        <a:pt x="256" y="587"/>
                      </a:lnTo>
                      <a:lnTo>
                        <a:pt x="228" y="594"/>
                      </a:lnTo>
                      <a:lnTo>
                        <a:pt x="199" y="597"/>
                      </a:lnTo>
                      <a:lnTo>
                        <a:pt x="181" y="597"/>
                      </a:lnTo>
                      <a:lnTo>
                        <a:pt x="154" y="594"/>
                      </a:lnTo>
                      <a:lnTo>
                        <a:pt x="129" y="590"/>
                      </a:lnTo>
                      <a:lnTo>
                        <a:pt x="105" y="580"/>
                      </a:lnTo>
                      <a:lnTo>
                        <a:pt x="83" y="567"/>
                      </a:lnTo>
                      <a:lnTo>
                        <a:pt x="82" y="569"/>
                      </a:lnTo>
                      <a:lnTo>
                        <a:pt x="81" y="569"/>
                      </a:lnTo>
                      <a:lnTo>
                        <a:pt x="80" y="567"/>
                      </a:lnTo>
                      <a:lnTo>
                        <a:pt x="57" y="550"/>
                      </a:lnTo>
                      <a:lnTo>
                        <a:pt x="37" y="529"/>
                      </a:lnTo>
                      <a:lnTo>
                        <a:pt x="22" y="505"/>
                      </a:lnTo>
                      <a:lnTo>
                        <a:pt x="11" y="478"/>
                      </a:lnTo>
                      <a:lnTo>
                        <a:pt x="2" y="450"/>
                      </a:lnTo>
                      <a:lnTo>
                        <a:pt x="0" y="420"/>
                      </a:lnTo>
                      <a:lnTo>
                        <a:pt x="0" y="177"/>
                      </a:lnTo>
                      <a:lnTo>
                        <a:pt x="2" y="146"/>
                      </a:lnTo>
                      <a:lnTo>
                        <a:pt x="11" y="118"/>
                      </a:lnTo>
                      <a:lnTo>
                        <a:pt x="23" y="91"/>
                      </a:lnTo>
                      <a:lnTo>
                        <a:pt x="40" y="66"/>
                      </a:lnTo>
                      <a:lnTo>
                        <a:pt x="58" y="45"/>
                      </a:lnTo>
                      <a:lnTo>
                        <a:pt x="60" y="45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1" y="45"/>
                      </a:lnTo>
                      <a:lnTo>
                        <a:pt x="62" y="45"/>
                      </a:lnTo>
                      <a:lnTo>
                        <a:pt x="87" y="26"/>
                      </a:lnTo>
                      <a:lnTo>
                        <a:pt x="116" y="12"/>
                      </a:lnTo>
                      <a:lnTo>
                        <a:pt x="147" y="3"/>
                      </a:lnTo>
                      <a:lnTo>
                        <a:pt x="18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35" name="Freeform 16"/>
                <p:cNvSpPr>
                  <a:spLocks/>
                </p:cNvSpPr>
                <p:nvPr/>
              </p:nvSpPr>
              <p:spPr bwMode="auto">
                <a:xfrm>
                  <a:off x="1754" y="902"/>
                  <a:ext cx="74" cy="119"/>
                </a:xfrm>
                <a:custGeom>
                  <a:avLst/>
                  <a:gdLst>
                    <a:gd name="T0" fmla="*/ 161 w 373"/>
                    <a:gd name="T1" fmla="*/ 0 h 597"/>
                    <a:gd name="T2" fmla="*/ 193 w 373"/>
                    <a:gd name="T3" fmla="*/ 0 h 597"/>
                    <a:gd name="T4" fmla="*/ 220 w 373"/>
                    <a:gd name="T5" fmla="*/ 1 h 597"/>
                    <a:gd name="T6" fmla="*/ 245 w 373"/>
                    <a:gd name="T7" fmla="*/ 7 h 597"/>
                    <a:gd name="T8" fmla="*/ 248 w 373"/>
                    <a:gd name="T9" fmla="*/ 7 h 597"/>
                    <a:gd name="T10" fmla="*/ 249 w 373"/>
                    <a:gd name="T11" fmla="*/ 7 h 597"/>
                    <a:gd name="T12" fmla="*/ 251 w 373"/>
                    <a:gd name="T13" fmla="*/ 7 h 597"/>
                    <a:gd name="T14" fmla="*/ 252 w 373"/>
                    <a:gd name="T15" fmla="*/ 8 h 597"/>
                    <a:gd name="T16" fmla="*/ 253 w 373"/>
                    <a:gd name="T17" fmla="*/ 8 h 597"/>
                    <a:gd name="T18" fmla="*/ 258 w 373"/>
                    <a:gd name="T19" fmla="*/ 11 h 597"/>
                    <a:gd name="T20" fmla="*/ 262 w 373"/>
                    <a:gd name="T21" fmla="*/ 12 h 597"/>
                    <a:gd name="T22" fmla="*/ 263 w 373"/>
                    <a:gd name="T23" fmla="*/ 12 h 597"/>
                    <a:gd name="T24" fmla="*/ 264 w 373"/>
                    <a:gd name="T25" fmla="*/ 12 h 597"/>
                    <a:gd name="T26" fmla="*/ 271 w 373"/>
                    <a:gd name="T27" fmla="*/ 15 h 597"/>
                    <a:gd name="T28" fmla="*/ 278 w 373"/>
                    <a:gd name="T29" fmla="*/ 19 h 597"/>
                    <a:gd name="T30" fmla="*/ 279 w 373"/>
                    <a:gd name="T31" fmla="*/ 19 h 597"/>
                    <a:gd name="T32" fmla="*/ 279 w 373"/>
                    <a:gd name="T33" fmla="*/ 19 h 597"/>
                    <a:gd name="T34" fmla="*/ 306 w 373"/>
                    <a:gd name="T35" fmla="*/ 36 h 597"/>
                    <a:gd name="T36" fmla="*/ 328 w 373"/>
                    <a:gd name="T37" fmla="*/ 59 h 597"/>
                    <a:gd name="T38" fmla="*/ 347 w 373"/>
                    <a:gd name="T39" fmla="*/ 84 h 597"/>
                    <a:gd name="T40" fmla="*/ 361 w 373"/>
                    <a:gd name="T41" fmla="*/ 113 h 597"/>
                    <a:gd name="T42" fmla="*/ 370 w 373"/>
                    <a:gd name="T43" fmla="*/ 144 h 597"/>
                    <a:gd name="T44" fmla="*/ 373 w 373"/>
                    <a:gd name="T45" fmla="*/ 177 h 597"/>
                    <a:gd name="T46" fmla="*/ 373 w 373"/>
                    <a:gd name="T47" fmla="*/ 420 h 597"/>
                    <a:gd name="T48" fmla="*/ 370 w 373"/>
                    <a:gd name="T49" fmla="*/ 452 h 597"/>
                    <a:gd name="T50" fmla="*/ 361 w 373"/>
                    <a:gd name="T51" fmla="*/ 483 h 597"/>
                    <a:gd name="T52" fmla="*/ 347 w 373"/>
                    <a:gd name="T53" fmla="*/ 511 h 597"/>
                    <a:gd name="T54" fmla="*/ 328 w 373"/>
                    <a:gd name="T55" fmla="*/ 536 h 597"/>
                    <a:gd name="T56" fmla="*/ 307 w 373"/>
                    <a:gd name="T57" fmla="*/ 557 h 597"/>
                    <a:gd name="T58" fmla="*/ 283 w 373"/>
                    <a:gd name="T59" fmla="*/ 573 h 597"/>
                    <a:gd name="T60" fmla="*/ 255 w 373"/>
                    <a:gd name="T61" fmla="*/ 586 h 597"/>
                    <a:gd name="T62" fmla="*/ 224 w 373"/>
                    <a:gd name="T63" fmla="*/ 593 h 597"/>
                    <a:gd name="T64" fmla="*/ 193 w 373"/>
                    <a:gd name="T65" fmla="*/ 597 h 597"/>
                    <a:gd name="T66" fmla="*/ 175 w 373"/>
                    <a:gd name="T67" fmla="*/ 597 h 597"/>
                    <a:gd name="T68" fmla="*/ 140 w 373"/>
                    <a:gd name="T69" fmla="*/ 593 h 597"/>
                    <a:gd name="T70" fmla="*/ 106 w 373"/>
                    <a:gd name="T71" fmla="*/ 583 h 597"/>
                    <a:gd name="T72" fmla="*/ 77 w 373"/>
                    <a:gd name="T73" fmla="*/ 566 h 597"/>
                    <a:gd name="T74" fmla="*/ 50 w 373"/>
                    <a:gd name="T75" fmla="*/ 545 h 597"/>
                    <a:gd name="T76" fmla="*/ 29 w 373"/>
                    <a:gd name="T77" fmla="*/ 519 h 597"/>
                    <a:gd name="T78" fmla="*/ 14 w 373"/>
                    <a:gd name="T79" fmla="*/ 490 h 597"/>
                    <a:gd name="T80" fmla="*/ 3 w 373"/>
                    <a:gd name="T81" fmla="*/ 456 h 597"/>
                    <a:gd name="T82" fmla="*/ 0 w 373"/>
                    <a:gd name="T83" fmla="*/ 420 h 597"/>
                    <a:gd name="T84" fmla="*/ 0 w 373"/>
                    <a:gd name="T85" fmla="*/ 177 h 597"/>
                    <a:gd name="T86" fmla="*/ 2 w 373"/>
                    <a:gd name="T87" fmla="*/ 144 h 597"/>
                    <a:gd name="T88" fmla="*/ 11 w 373"/>
                    <a:gd name="T89" fmla="*/ 113 h 597"/>
                    <a:gd name="T90" fmla="*/ 24 w 373"/>
                    <a:gd name="T91" fmla="*/ 85 h 597"/>
                    <a:gd name="T92" fmla="*/ 42 w 373"/>
                    <a:gd name="T93" fmla="*/ 60 h 597"/>
                    <a:gd name="T94" fmla="*/ 64 w 373"/>
                    <a:gd name="T95" fmla="*/ 39 h 597"/>
                    <a:gd name="T96" fmla="*/ 90 w 373"/>
                    <a:gd name="T97" fmla="*/ 21 h 597"/>
                    <a:gd name="T98" fmla="*/ 119 w 373"/>
                    <a:gd name="T99" fmla="*/ 8 h 597"/>
                    <a:gd name="T100" fmla="*/ 149 w 373"/>
                    <a:gd name="T101" fmla="*/ 0 h 597"/>
                    <a:gd name="T102" fmla="*/ 161 w 373"/>
                    <a:gd name="T103" fmla="*/ 0 h 597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  <a:cxn ang="0">
                      <a:pos x="T18" y="T19"/>
                    </a:cxn>
                    <a:cxn ang="0">
                      <a:pos x="T20" y="T21"/>
                    </a:cxn>
                    <a:cxn ang="0">
                      <a:pos x="T22" y="T23"/>
                    </a:cxn>
                    <a:cxn ang="0">
                      <a:pos x="T24" y="T25"/>
                    </a:cxn>
                    <a:cxn ang="0">
                      <a:pos x="T26" y="T27"/>
                    </a:cxn>
                    <a:cxn ang="0">
                      <a:pos x="T28" y="T29"/>
                    </a:cxn>
                    <a:cxn ang="0">
                      <a:pos x="T30" y="T31"/>
                    </a:cxn>
                    <a:cxn ang="0">
                      <a:pos x="T32" y="T33"/>
                    </a:cxn>
                    <a:cxn ang="0">
                      <a:pos x="T34" y="T35"/>
                    </a:cxn>
                    <a:cxn ang="0">
                      <a:pos x="T36" y="T37"/>
                    </a:cxn>
                    <a:cxn ang="0">
                      <a:pos x="T38" y="T39"/>
                    </a:cxn>
                    <a:cxn ang="0">
                      <a:pos x="T40" y="T41"/>
                    </a:cxn>
                    <a:cxn ang="0">
                      <a:pos x="T42" y="T43"/>
                    </a:cxn>
                    <a:cxn ang="0">
                      <a:pos x="T44" y="T45"/>
                    </a:cxn>
                    <a:cxn ang="0">
                      <a:pos x="T46" y="T47"/>
                    </a:cxn>
                    <a:cxn ang="0">
                      <a:pos x="T48" y="T49"/>
                    </a:cxn>
                    <a:cxn ang="0">
                      <a:pos x="T50" y="T51"/>
                    </a:cxn>
                    <a:cxn ang="0">
                      <a:pos x="T52" y="T53"/>
                    </a:cxn>
                    <a:cxn ang="0">
                      <a:pos x="T54" y="T55"/>
                    </a:cxn>
                    <a:cxn ang="0">
                      <a:pos x="T56" y="T57"/>
                    </a:cxn>
                    <a:cxn ang="0">
                      <a:pos x="T58" y="T59"/>
                    </a:cxn>
                    <a:cxn ang="0">
                      <a:pos x="T60" y="T61"/>
                    </a:cxn>
                    <a:cxn ang="0">
                      <a:pos x="T62" y="T63"/>
                    </a:cxn>
                    <a:cxn ang="0">
                      <a:pos x="T64" y="T65"/>
                    </a:cxn>
                    <a:cxn ang="0">
                      <a:pos x="T66" y="T67"/>
                    </a:cxn>
                    <a:cxn ang="0">
                      <a:pos x="T68" y="T69"/>
                    </a:cxn>
                    <a:cxn ang="0">
                      <a:pos x="T70" y="T71"/>
                    </a:cxn>
                    <a:cxn ang="0">
                      <a:pos x="T72" y="T73"/>
                    </a:cxn>
                    <a:cxn ang="0">
                      <a:pos x="T74" y="T75"/>
                    </a:cxn>
                    <a:cxn ang="0">
                      <a:pos x="T76" y="T77"/>
                    </a:cxn>
                    <a:cxn ang="0">
                      <a:pos x="T78" y="T79"/>
                    </a:cxn>
                    <a:cxn ang="0">
                      <a:pos x="T80" y="T81"/>
                    </a:cxn>
                    <a:cxn ang="0">
                      <a:pos x="T82" y="T83"/>
                    </a:cxn>
                    <a:cxn ang="0">
                      <a:pos x="T84" y="T85"/>
                    </a:cxn>
                    <a:cxn ang="0">
                      <a:pos x="T86" y="T87"/>
                    </a:cxn>
                    <a:cxn ang="0">
                      <a:pos x="T88" y="T89"/>
                    </a:cxn>
                    <a:cxn ang="0">
                      <a:pos x="T90" y="T91"/>
                    </a:cxn>
                    <a:cxn ang="0">
                      <a:pos x="T92" y="T93"/>
                    </a:cxn>
                    <a:cxn ang="0">
                      <a:pos x="T94" y="T95"/>
                    </a:cxn>
                    <a:cxn ang="0">
                      <a:pos x="T96" y="T97"/>
                    </a:cxn>
                    <a:cxn ang="0">
                      <a:pos x="T98" y="T99"/>
                    </a:cxn>
                    <a:cxn ang="0">
                      <a:pos x="T100" y="T101"/>
                    </a:cxn>
                    <a:cxn ang="0">
                      <a:pos x="T102" y="T103"/>
                    </a:cxn>
                  </a:cxnLst>
                  <a:rect l="0" t="0" r="r" b="b"/>
                  <a:pathLst>
                    <a:path w="373" h="597">
                      <a:moveTo>
                        <a:pt x="161" y="0"/>
                      </a:moveTo>
                      <a:lnTo>
                        <a:pt x="193" y="0"/>
                      </a:lnTo>
                      <a:lnTo>
                        <a:pt x="220" y="1"/>
                      </a:lnTo>
                      <a:lnTo>
                        <a:pt x="245" y="7"/>
                      </a:lnTo>
                      <a:lnTo>
                        <a:pt x="248" y="7"/>
                      </a:lnTo>
                      <a:lnTo>
                        <a:pt x="249" y="7"/>
                      </a:lnTo>
                      <a:lnTo>
                        <a:pt x="251" y="7"/>
                      </a:lnTo>
                      <a:lnTo>
                        <a:pt x="252" y="8"/>
                      </a:lnTo>
                      <a:lnTo>
                        <a:pt x="253" y="8"/>
                      </a:lnTo>
                      <a:lnTo>
                        <a:pt x="258" y="11"/>
                      </a:lnTo>
                      <a:lnTo>
                        <a:pt x="262" y="12"/>
                      </a:lnTo>
                      <a:lnTo>
                        <a:pt x="263" y="12"/>
                      </a:lnTo>
                      <a:lnTo>
                        <a:pt x="264" y="12"/>
                      </a:lnTo>
                      <a:lnTo>
                        <a:pt x="271" y="15"/>
                      </a:lnTo>
                      <a:lnTo>
                        <a:pt x="278" y="19"/>
                      </a:lnTo>
                      <a:lnTo>
                        <a:pt x="279" y="19"/>
                      </a:lnTo>
                      <a:lnTo>
                        <a:pt x="279" y="19"/>
                      </a:lnTo>
                      <a:lnTo>
                        <a:pt x="306" y="36"/>
                      </a:lnTo>
                      <a:lnTo>
                        <a:pt x="328" y="59"/>
                      </a:lnTo>
                      <a:lnTo>
                        <a:pt x="347" y="84"/>
                      </a:lnTo>
                      <a:lnTo>
                        <a:pt x="361" y="113"/>
                      </a:lnTo>
                      <a:lnTo>
                        <a:pt x="370" y="144"/>
                      </a:lnTo>
                      <a:lnTo>
                        <a:pt x="373" y="177"/>
                      </a:lnTo>
                      <a:lnTo>
                        <a:pt x="373" y="420"/>
                      </a:lnTo>
                      <a:lnTo>
                        <a:pt x="370" y="452"/>
                      </a:lnTo>
                      <a:lnTo>
                        <a:pt x="361" y="483"/>
                      </a:lnTo>
                      <a:lnTo>
                        <a:pt x="347" y="511"/>
                      </a:lnTo>
                      <a:lnTo>
                        <a:pt x="328" y="536"/>
                      </a:lnTo>
                      <a:lnTo>
                        <a:pt x="307" y="557"/>
                      </a:lnTo>
                      <a:lnTo>
                        <a:pt x="283" y="573"/>
                      </a:lnTo>
                      <a:lnTo>
                        <a:pt x="255" y="586"/>
                      </a:lnTo>
                      <a:lnTo>
                        <a:pt x="224" y="593"/>
                      </a:lnTo>
                      <a:lnTo>
                        <a:pt x="193" y="597"/>
                      </a:lnTo>
                      <a:lnTo>
                        <a:pt x="175" y="597"/>
                      </a:lnTo>
                      <a:lnTo>
                        <a:pt x="140" y="593"/>
                      </a:lnTo>
                      <a:lnTo>
                        <a:pt x="106" y="583"/>
                      </a:lnTo>
                      <a:lnTo>
                        <a:pt x="77" y="566"/>
                      </a:lnTo>
                      <a:lnTo>
                        <a:pt x="50" y="545"/>
                      </a:lnTo>
                      <a:lnTo>
                        <a:pt x="29" y="519"/>
                      </a:lnTo>
                      <a:lnTo>
                        <a:pt x="14" y="490"/>
                      </a:lnTo>
                      <a:lnTo>
                        <a:pt x="3" y="456"/>
                      </a:lnTo>
                      <a:lnTo>
                        <a:pt x="0" y="420"/>
                      </a:lnTo>
                      <a:lnTo>
                        <a:pt x="0" y="177"/>
                      </a:lnTo>
                      <a:lnTo>
                        <a:pt x="2" y="144"/>
                      </a:lnTo>
                      <a:lnTo>
                        <a:pt x="11" y="113"/>
                      </a:lnTo>
                      <a:lnTo>
                        <a:pt x="24" y="85"/>
                      </a:lnTo>
                      <a:lnTo>
                        <a:pt x="42" y="60"/>
                      </a:lnTo>
                      <a:lnTo>
                        <a:pt x="64" y="39"/>
                      </a:lnTo>
                      <a:lnTo>
                        <a:pt x="90" y="21"/>
                      </a:lnTo>
                      <a:lnTo>
                        <a:pt x="119" y="8"/>
                      </a:lnTo>
                      <a:lnTo>
                        <a:pt x="149" y="0"/>
                      </a:lnTo>
                      <a:lnTo>
                        <a:pt x="161" y="0"/>
                      </a:lnTo>
                      <a:close/>
                    </a:path>
                  </a:pathLst>
                </a:custGeom>
                <a:grpFill/>
                <a:ln w="0">
                  <a:noFill/>
                  <a:prstDash val="solid"/>
                  <a:round/>
                  <a:headEnd/>
                  <a:tailEnd/>
                </a:ln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sp>
            <p:nvSpPr>
              <p:cNvPr id="29" name="Rectangle 28"/>
              <p:cNvSpPr/>
              <p:nvPr/>
            </p:nvSpPr>
            <p:spPr>
              <a:xfrm>
                <a:off x="1636049" y="2597290"/>
                <a:ext cx="843626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kern="0" spc="-150" dirty="0" smtClean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Sample Text</a:t>
                </a:r>
                <a:endParaRPr lang="en-US" spc="-150" dirty="0"/>
              </a:p>
            </p:txBody>
          </p:sp>
        </p:grpSp>
        <p:grpSp>
          <p:nvGrpSpPr>
            <p:cNvPr id="36" name="Group 35"/>
            <p:cNvGrpSpPr/>
            <p:nvPr/>
          </p:nvGrpSpPr>
          <p:grpSpPr>
            <a:xfrm>
              <a:off x="6233907" y="4206232"/>
              <a:ext cx="925687" cy="955765"/>
              <a:chOff x="1486844" y="1008129"/>
              <a:chExt cx="925687" cy="955765"/>
            </a:xfrm>
          </p:grpSpPr>
          <p:sp>
            <p:nvSpPr>
              <p:cNvPr id="37" name="Rectangle 36"/>
              <p:cNvSpPr/>
              <p:nvPr/>
            </p:nvSpPr>
            <p:spPr>
              <a:xfrm>
                <a:off x="1486844" y="1317563"/>
                <a:ext cx="925687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kern="0" spc="-150" dirty="0" smtClean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Sample Text</a:t>
                </a:r>
                <a:endParaRPr lang="en-US" spc="-150" dirty="0"/>
              </a:p>
            </p:txBody>
          </p:sp>
          <p:sp>
            <p:nvSpPr>
              <p:cNvPr id="38" name="Freeform 21"/>
              <p:cNvSpPr>
                <a:spLocks noEditPoints="1"/>
              </p:cNvSpPr>
              <p:nvPr/>
            </p:nvSpPr>
            <p:spPr bwMode="auto">
              <a:xfrm>
                <a:off x="1766807" y="1008129"/>
                <a:ext cx="365760" cy="365760"/>
              </a:xfrm>
              <a:custGeom>
                <a:avLst/>
                <a:gdLst>
                  <a:gd name="T0" fmla="*/ 2059 w 3139"/>
                  <a:gd name="T1" fmla="*/ 885 h 3111"/>
                  <a:gd name="T2" fmla="*/ 2386 w 3139"/>
                  <a:gd name="T3" fmla="*/ 1299 h 3111"/>
                  <a:gd name="T4" fmla="*/ 2245 w 3139"/>
                  <a:gd name="T5" fmla="*/ 1386 h 3111"/>
                  <a:gd name="T6" fmla="*/ 1957 w 3139"/>
                  <a:gd name="T7" fmla="*/ 1008 h 3111"/>
                  <a:gd name="T8" fmla="*/ 1601 w 3139"/>
                  <a:gd name="T9" fmla="*/ 475 h 3111"/>
                  <a:gd name="T10" fmla="*/ 2204 w 3139"/>
                  <a:gd name="T11" fmla="*/ 651 h 3111"/>
                  <a:gd name="T12" fmla="*/ 2606 w 3139"/>
                  <a:gd name="T13" fmla="*/ 1110 h 3111"/>
                  <a:gd name="T14" fmla="*/ 2546 w 3139"/>
                  <a:gd name="T15" fmla="*/ 1495 h 3111"/>
                  <a:gd name="T16" fmla="*/ 2321 w 3139"/>
                  <a:gd name="T17" fmla="*/ 962 h 3111"/>
                  <a:gd name="T18" fmla="*/ 1828 w 3139"/>
                  <a:gd name="T19" fmla="*/ 661 h 3111"/>
                  <a:gd name="T20" fmla="*/ 1766 w 3139"/>
                  <a:gd name="T21" fmla="*/ 12 h 3111"/>
                  <a:gd name="T22" fmla="*/ 2465 w 3139"/>
                  <a:gd name="T23" fmla="*/ 279 h 3111"/>
                  <a:gd name="T24" fmla="*/ 2955 w 3139"/>
                  <a:gd name="T25" fmla="*/ 825 h 3111"/>
                  <a:gd name="T26" fmla="*/ 3139 w 3139"/>
                  <a:gd name="T27" fmla="*/ 1556 h 3111"/>
                  <a:gd name="T28" fmla="*/ 3042 w 3139"/>
                  <a:gd name="T29" fmla="*/ 2011 h 3111"/>
                  <a:gd name="T30" fmla="*/ 2739 w 3139"/>
                  <a:gd name="T31" fmla="*/ 2410 h 3111"/>
                  <a:gd name="T32" fmla="*/ 2407 w 3139"/>
                  <a:gd name="T33" fmla="*/ 2564 h 3111"/>
                  <a:gd name="T34" fmla="*/ 2003 w 3139"/>
                  <a:gd name="T35" fmla="*/ 2552 h 3111"/>
                  <a:gd name="T36" fmla="*/ 1494 w 3139"/>
                  <a:gd name="T37" fmla="*/ 2281 h 3111"/>
                  <a:gd name="T38" fmla="*/ 1166 w 3139"/>
                  <a:gd name="T39" fmla="*/ 1973 h 3111"/>
                  <a:gd name="T40" fmla="*/ 838 w 3139"/>
                  <a:gd name="T41" fmla="*/ 1614 h 3111"/>
                  <a:gd name="T42" fmla="*/ 659 w 3139"/>
                  <a:gd name="T43" fmla="*/ 1198 h 3111"/>
                  <a:gd name="T44" fmla="*/ 769 w 3139"/>
                  <a:gd name="T45" fmla="*/ 825 h 3111"/>
                  <a:gd name="T46" fmla="*/ 992 w 3139"/>
                  <a:gd name="T47" fmla="*/ 683 h 3111"/>
                  <a:gd name="T48" fmla="*/ 1213 w 3139"/>
                  <a:gd name="T49" fmla="*/ 679 h 3111"/>
                  <a:gd name="T50" fmla="*/ 1329 w 3139"/>
                  <a:gd name="T51" fmla="*/ 872 h 3111"/>
                  <a:gd name="T52" fmla="*/ 1368 w 3139"/>
                  <a:gd name="T53" fmla="*/ 1086 h 3111"/>
                  <a:gd name="T54" fmla="*/ 1237 w 3139"/>
                  <a:gd name="T55" fmla="*/ 1158 h 3111"/>
                  <a:gd name="T56" fmla="*/ 1077 w 3139"/>
                  <a:gd name="T57" fmla="*/ 1226 h 3111"/>
                  <a:gd name="T58" fmla="*/ 1152 w 3139"/>
                  <a:gd name="T59" fmla="*/ 1382 h 3111"/>
                  <a:gd name="T60" fmla="*/ 1450 w 3139"/>
                  <a:gd name="T61" fmla="*/ 1674 h 3111"/>
                  <a:gd name="T62" fmla="*/ 1745 w 3139"/>
                  <a:gd name="T63" fmla="*/ 1971 h 3111"/>
                  <a:gd name="T64" fmla="*/ 1902 w 3139"/>
                  <a:gd name="T65" fmla="*/ 2043 h 3111"/>
                  <a:gd name="T66" fmla="*/ 1970 w 3139"/>
                  <a:gd name="T67" fmla="*/ 1885 h 3111"/>
                  <a:gd name="T68" fmla="*/ 2043 w 3139"/>
                  <a:gd name="T69" fmla="*/ 1755 h 3111"/>
                  <a:gd name="T70" fmla="*/ 2260 w 3139"/>
                  <a:gd name="T71" fmla="*/ 1794 h 3111"/>
                  <a:gd name="T72" fmla="*/ 2454 w 3139"/>
                  <a:gd name="T73" fmla="*/ 1909 h 3111"/>
                  <a:gd name="T74" fmla="*/ 2450 w 3139"/>
                  <a:gd name="T75" fmla="*/ 2128 h 3111"/>
                  <a:gd name="T76" fmla="*/ 2320 w 3139"/>
                  <a:gd name="T77" fmla="*/ 2336 h 3111"/>
                  <a:gd name="T78" fmla="*/ 2586 w 3139"/>
                  <a:gd name="T79" fmla="*/ 2283 h 3111"/>
                  <a:gd name="T80" fmla="*/ 2885 w 3139"/>
                  <a:gd name="T81" fmla="*/ 1884 h 3111"/>
                  <a:gd name="T82" fmla="*/ 2917 w 3139"/>
                  <a:gd name="T83" fmla="*/ 1281 h 3111"/>
                  <a:gd name="T84" fmla="*/ 2602 w 3139"/>
                  <a:gd name="T85" fmla="*/ 656 h 3111"/>
                  <a:gd name="T86" fmla="*/ 2021 w 3139"/>
                  <a:gd name="T87" fmla="*/ 268 h 3111"/>
                  <a:gd name="T88" fmla="*/ 1292 w 3139"/>
                  <a:gd name="T89" fmla="*/ 220 h 3111"/>
                  <a:gd name="T90" fmla="*/ 661 w 3139"/>
                  <a:gd name="T91" fmla="*/ 532 h 3111"/>
                  <a:gd name="T92" fmla="*/ 270 w 3139"/>
                  <a:gd name="T93" fmla="*/ 1108 h 3111"/>
                  <a:gd name="T94" fmla="*/ 222 w 3139"/>
                  <a:gd name="T95" fmla="*/ 1830 h 3111"/>
                  <a:gd name="T96" fmla="*/ 537 w 3139"/>
                  <a:gd name="T97" fmla="*/ 2455 h 3111"/>
                  <a:gd name="T98" fmla="*/ 1118 w 3139"/>
                  <a:gd name="T99" fmla="*/ 2843 h 3111"/>
                  <a:gd name="T100" fmla="*/ 1630 w 3139"/>
                  <a:gd name="T101" fmla="*/ 2940 h 3111"/>
                  <a:gd name="T102" fmla="*/ 1630 w 3139"/>
                  <a:gd name="T103" fmla="*/ 3090 h 3111"/>
                  <a:gd name="T104" fmla="*/ 1092 w 3139"/>
                  <a:gd name="T105" fmla="*/ 3037 h 3111"/>
                  <a:gd name="T106" fmla="*/ 460 w 3139"/>
                  <a:gd name="T107" fmla="*/ 2655 h 3111"/>
                  <a:gd name="T108" fmla="*/ 74 w 3139"/>
                  <a:gd name="T109" fmla="*/ 2029 h 3111"/>
                  <a:gd name="T110" fmla="*/ 28 w 3139"/>
                  <a:gd name="T111" fmla="*/ 1266 h 3111"/>
                  <a:gd name="T112" fmla="*/ 336 w 3139"/>
                  <a:gd name="T113" fmla="*/ 594 h 3111"/>
                  <a:gd name="T114" fmla="*/ 916 w 3139"/>
                  <a:gd name="T115" fmla="*/ 141 h 3111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</a:cxnLst>
                <a:rect l="0" t="0" r="r" b="b"/>
                <a:pathLst>
                  <a:path w="3139" h="3111">
                    <a:moveTo>
                      <a:pt x="1601" y="748"/>
                    </a:moveTo>
                    <a:lnTo>
                      <a:pt x="1672" y="751"/>
                    </a:lnTo>
                    <a:lnTo>
                      <a:pt x="1743" y="761"/>
                    </a:lnTo>
                    <a:lnTo>
                      <a:pt x="1811" y="775"/>
                    </a:lnTo>
                    <a:lnTo>
                      <a:pt x="1876" y="795"/>
                    </a:lnTo>
                    <a:lnTo>
                      <a:pt x="1941" y="820"/>
                    </a:lnTo>
                    <a:lnTo>
                      <a:pt x="2001" y="849"/>
                    </a:lnTo>
                    <a:lnTo>
                      <a:pt x="2059" y="885"/>
                    </a:lnTo>
                    <a:lnTo>
                      <a:pt x="2114" y="923"/>
                    </a:lnTo>
                    <a:lnTo>
                      <a:pt x="2165" y="967"/>
                    </a:lnTo>
                    <a:lnTo>
                      <a:pt x="2212" y="1014"/>
                    </a:lnTo>
                    <a:lnTo>
                      <a:pt x="2255" y="1065"/>
                    </a:lnTo>
                    <a:lnTo>
                      <a:pt x="2295" y="1119"/>
                    </a:lnTo>
                    <a:lnTo>
                      <a:pt x="2330" y="1176"/>
                    </a:lnTo>
                    <a:lnTo>
                      <a:pt x="2360" y="1236"/>
                    </a:lnTo>
                    <a:lnTo>
                      <a:pt x="2386" y="1299"/>
                    </a:lnTo>
                    <a:lnTo>
                      <a:pt x="2405" y="1365"/>
                    </a:lnTo>
                    <a:lnTo>
                      <a:pt x="2421" y="1431"/>
                    </a:lnTo>
                    <a:lnTo>
                      <a:pt x="2430" y="1501"/>
                    </a:lnTo>
                    <a:lnTo>
                      <a:pt x="2433" y="1572"/>
                    </a:lnTo>
                    <a:lnTo>
                      <a:pt x="2273" y="1572"/>
                    </a:lnTo>
                    <a:lnTo>
                      <a:pt x="2270" y="1508"/>
                    </a:lnTo>
                    <a:lnTo>
                      <a:pt x="2261" y="1445"/>
                    </a:lnTo>
                    <a:lnTo>
                      <a:pt x="2245" y="1386"/>
                    </a:lnTo>
                    <a:lnTo>
                      <a:pt x="2225" y="1327"/>
                    </a:lnTo>
                    <a:lnTo>
                      <a:pt x="2200" y="1272"/>
                    </a:lnTo>
                    <a:lnTo>
                      <a:pt x="2170" y="1219"/>
                    </a:lnTo>
                    <a:lnTo>
                      <a:pt x="2135" y="1170"/>
                    </a:lnTo>
                    <a:lnTo>
                      <a:pt x="2096" y="1123"/>
                    </a:lnTo>
                    <a:lnTo>
                      <a:pt x="2054" y="1081"/>
                    </a:lnTo>
                    <a:lnTo>
                      <a:pt x="2007" y="1042"/>
                    </a:lnTo>
                    <a:lnTo>
                      <a:pt x="1957" y="1008"/>
                    </a:lnTo>
                    <a:lnTo>
                      <a:pt x="1904" y="979"/>
                    </a:lnTo>
                    <a:lnTo>
                      <a:pt x="1848" y="953"/>
                    </a:lnTo>
                    <a:lnTo>
                      <a:pt x="1790" y="933"/>
                    </a:lnTo>
                    <a:lnTo>
                      <a:pt x="1729" y="919"/>
                    </a:lnTo>
                    <a:lnTo>
                      <a:pt x="1666" y="910"/>
                    </a:lnTo>
                    <a:lnTo>
                      <a:pt x="1601" y="907"/>
                    </a:lnTo>
                    <a:lnTo>
                      <a:pt x="1601" y="748"/>
                    </a:lnTo>
                    <a:close/>
                    <a:moveTo>
                      <a:pt x="1601" y="475"/>
                    </a:moveTo>
                    <a:lnTo>
                      <a:pt x="1684" y="478"/>
                    </a:lnTo>
                    <a:lnTo>
                      <a:pt x="1765" y="487"/>
                    </a:lnTo>
                    <a:lnTo>
                      <a:pt x="1844" y="501"/>
                    </a:lnTo>
                    <a:lnTo>
                      <a:pt x="1921" y="521"/>
                    </a:lnTo>
                    <a:lnTo>
                      <a:pt x="1996" y="546"/>
                    </a:lnTo>
                    <a:lnTo>
                      <a:pt x="2068" y="577"/>
                    </a:lnTo>
                    <a:lnTo>
                      <a:pt x="2137" y="612"/>
                    </a:lnTo>
                    <a:lnTo>
                      <a:pt x="2204" y="651"/>
                    </a:lnTo>
                    <a:lnTo>
                      <a:pt x="2268" y="696"/>
                    </a:lnTo>
                    <a:lnTo>
                      <a:pt x="2328" y="744"/>
                    </a:lnTo>
                    <a:lnTo>
                      <a:pt x="2384" y="796"/>
                    </a:lnTo>
                    <a:lnTo>
                      <a:pt x="2437" y="852"/>
                    </a:lnTo>
                    <a:lnTo>
                      <a:pt x="2486" y="912"/>
                    </a:lnTo>
                    <a:lnTo>
                      <a:pt x="2531" y="975"/>
                    </a:lnTo>
                    <a:lnTo>
                      <a:pt x="2570" y="1040"/>
                    </a:lnTo>
                    <a:lnTo>
                      <a:pt x="2606" y="1110"/>
                    </a:lnTo>
                    <a:lnTo>
                      <a:pt x="2637" y="1182"/>
                    </a:lnTo>
                    <a:lnTo>
                      <a:pt x="2662" y="1255"/>
                    </a:lnTo>
                    <a:lnTo>
                      <a:pt x="2682" y="1331"/>
                    </a:lnTo>
                    <a:lnTo>
                      <a:pt x="2697" y="1410"/>
                    </a:lnTo>
                    <a:lnTo>
                      <a:pt x="2706" y="1490"/>
                    </a:lnTo>
                    <a:lnTo>
                      <a:pt x="2709" y="1572"/>
                    </a:lnTo>
                    <a:lnTo>
                      <a:pt x="2549" y="1572"/>
                    </a:lnTo>
                    <a:lnTo>
                      <a:pt x="2546" y="1495"/>
                    </a:lnTo>
                    <a:lnTo>
                      <a:pt x="2537" y="1420"/>
                    </a:lnTo>
                    <a:lnTo>
                      <a:pt x="2521" y="1346"/>
                    </a:lnTo>
                    <a:lnTo>
                      <a:pt x="2500" y="1276"/>
                    </a:lnTo>
                    <a:lnTo>
                      <a:pt x="2475" y="1207"/>
                    </a:lnTo>
                    <a:lnTo>
                      <a:pt x="2443" y="1141"/>
                    </a:lnTo>
                    <a:lnTo>
                      <a:pt x="2406" y="1078"/>
                    </a:lnTo>
                    <a:lnTo>
                      <a:pt x="2365" y="1018"/>
                    </a:lnTo>
                    <a:lnTo>
                      <a:pt x="2321" y="962"/>
                    </a:lnTo>
                    <a:lnTo>
                      <a:pt x="2271" y="908"/>
                    </a:lnTo>
                    <a:lnTo>
                      <a:pt x="2218" y="860"/>
                    </a:lnTo>
                    <a:lnTo>
                      <a:pt x="2161" y="814"/>
                    </a:lnTo>
                    <a:lnTo>
                      <a:pt x="2099" y="774"/>
                    </a:lnTo>
                    <a:lnTo>
                      <a:pt x="2036" y="738"/>
                    </a:lnTo>
                    <a:lnTo>
                      <a:pt x="1970" y="707"/>
                    </a:lnTo>
                    <a:lnTo>
                      <a:pt x="1901" y="681"/>
                    </a:lnTo>
                    <a:lnTo>
                      <a:pt x="1828" y="661"/>
                    </a:lnTo>
                    <a:lnTo>
                      <a:pt x="1755" y="645"/>
                    </a:lnTo>
                    <a:lnTo>
                      <a:pt x="1679" y="636"/>
                    </a:lnTo>
                    <a:lnTo>
                      <a:pt x="1601" y="633"/>
                    </a:lnTo>
                    <a:lnTo>
                      <a:pt x="1601" y="475"/>
                    </a:lnTo>
                    <a:close/>
                    <a:moveTo>
                      <a:pt x="1570" y="0"/>
                    </a:moveTo>
                    <a:lnTo>
                      <a:pt x="1570" y="0"/>
                    </a:lnTo>
                    <a:lnTo>
                      <a:pt x="1668" y="3"/>
                    </a:lnTo>
                    <a:lnTo>
                      <a:pt x="1766" y="12"/>
                    </a:lnTo>
                    <a:lnTo>
                      <a:pt x="1862" y="27"/>
                    </a:lnTo>
                    <a:lnTo>
                      <a:pt x="1956" y="47"/>
                    </a:lnTo>
                    <a:lnTo>
                      <a:pt x="2046" y="74"/>
                    </a:lnTo>
                    <a:lnTo>
                      <a:pt x="2136" y="105"/>
                    </a:lnTo>
                    <a:lnTo>
                      <a:pt x="2223" y="141"/>
                    </a:lnTo>
                    <a:lnTo>
                      <a:pt x="2306" y="183"/>
                    </a:lnTo>
                    <a:lnTo>
                      <a:pt x="2388" y="228"/>
                    </a:lnTo>
                    <a:lnTo>
                      <a:pt x="2465" y="279"/>
                    </a:lnTo>
                    <a:lnTo>
                      <a:pt x="2540" y="334"/>
                    </a:lnTo>
                    <a:lnTo>
                      <a:pt x="2611" y="393"/>
                    </a:lnTo>
                    <a:lnTo>
                      <a:pt x="2678" y="457"/>
                    </a:lnTo>
                    <a:lnTo>
                      <a:pt x="2743" y="523"/>
                    </a:lnTo>
                    <a:lnTo>
                      <a:pt x="2802" y="594"/>
                    </a:lnTo>
                    <a:lnTo>
                      <a:pt x="2858" y="668"/>
                    </a:lnTo>
                    <a:lnTo>
                      <a:pt x="2909" y="744"/>
                    </a:lnTo>
                    <a:lnTo>
                      <a:pt x="2955" y="825"/>
                    </a:lnTo>
                    <a:lnTo>
                      <a:pt x="2996" y="908"/>
                    </a:lnTo>
                    <a:lnTo>
                      <a:pt x="3033" y="994"/>
                    </a:lnTo>
                    <a:lnTo>
                      <a:pt x="3065" y="1083"/>
                    </a:lnTo>
                    <a:lnTo>
                      <a:pt x="3091" y="1174"/>
                    </a:lnTo>
                    <a:lnTo>
                      <a:pt x="3112" y="1267"/>
                    </a:lnTo>
                    <a:lnTo>
                      <a:pt x="3127" y="1362"/>
                    </a:lnTo>
                    <a:lnTo>
                      <a:pt x="3136" y="1457"/>
                    </a:lnTo>
                    <a:lnTo>
                      <a:pt x="3139" y="1556"/>
                    </a:lnTo>
                    <a:lnTo>
                      <a:pt x="3137" y="1611"/>
                    </a:lnTo>
                    <a:lnTo>
                      <a:pt x="3133" y="1667"/>
                    </a:lnTo>
                    <a:lnTo>
                      <a:pt x="3126" y="1723"/>
                    </a:lnTo>
                    <a:lnTo>
                      <a:pt x="3116" y="1781"/>
                    </a:lnTo>
                    <a:lnTo>
                      <a:pt x="3101" y="1838"/>
                    </a:lnTo>
                    <a:lnTo>
                      <a:pt x="3085" y="1896"/>
                    </a:lnTo>
                    <a:lnTo>
                      <a:pt x="3066" y="1954"/>
                    </a:lnTo>
                    <a:lnTo>
                      <a:pt x="3042" y="2011"/>
                    </a:lnTo>
                    <a:lnTo>
                      <a:pt x="3016" y="2067"/>
                    </a:lnTo>
                    <a:lnTo>
                      <a:pt x="2986" y="2122"/>
                    </a:lnTo>
                    <a:lnTo>
                      <a:pt x="2954" y="2176"/>
                    </a:lnTo>
                    <a:lnTo>
                      <a:pt x="2918" y="2227"/>
                    </a:lnTo>
                    <a:lnTo>
                      <a:pt x="2878" y="2277"/>
                    </a:lnTo>
                    <a:lnTo>
                      <a:pt x="2835" y="2324"/>
                    </a:lnTo>
                    <a:lnTo>
                      <a:pt x="2788" y="2368"/>
                    </a:lnTo>
                    <a:lnTo>
                      <a:pt x="2739" y="2410"/>
                    </a:lnTo>
                    <a:lnTo>
                      <a:pt x="2686" y="2447"/>
                    </a:lnTo>
                    <a:lnTo>
                      <a:pt x="2628" y="2482"/>
                    </a:lnTo>
                    <a:lnTo>
                      <a:pt x="2597" y="2498"/>
                    </a:lnTo>
                    <a:lnTo>
                      <a:pt x="2563" y="2514"/>
                    </a:lnTo>
                    <a:lnTo>
                      <a:pt x="2528" y="2528"/>
                    </a:lnTo>
                    <a:lnTo>
                      <a:pt x="2489" y="2542"/>
                    </a:lnTo>
                    <a:lnTo>
                      <a:pt x="2449" y="2554"/>
                    </a:lnTo>
                    <a:lnTo>
                      <a:pt x="2407" y="2564"/>
                    </a:lnTo>
                    <a:lnTo>
                      <a:pt x="2363" y="2572"/>
                    </a:lnTo>
                    <a:lnTo>
                      <a:pt x="2318" y="2579"/>
                    </a:lnTo>
                    <a:lnTo>
                      <a:pt x="2270" y="2583"/>
                    </a:lnTo>
                    <a:lnTo>
                      <a:pt x="2220" y="2583"/>
                    </a:lnTo>
                    <a:lnTo>
                      <a:pt x="2169" y="2581"/>
                    </a:lnTo>
                    <a:lnTo>
                      <a:pt x="2115" y="2575"/>
                    </a:lnTo>
                    <a:lnTo>
                      <a:pt x="2060" y="2565"/>
                    </a:lnTo>
                    <a:lnTo>
                      <a:pt x="2003" y="2552"/>
                    </a:lnTo>
                    <a:lnTo>
                      <a:pt x="1945" y="2535"/>
                    </a:lnTo>
                    <a:lnTo>
                      <a:pt x="1883" y="2513"/>
                    </a:lnTo>
                    <a:lnTo>
                      <a:pt x="1821" y="2487"/>
                    </a:lnTo>
                    <a:lnTo>
                      <a:pt x="1758" y="2455"/>
                    </a:lnTo>
                    <a:lnTo>
                      <a:pt x="1692" y="2419"/>
                    </a:lnTo>
                    <a:lnTo>
                      <a:pt x="1626" y="2377"/>
                    </a:lnTo>
                    <a:lnTo>
                      <a:pt x="1556" y="2329"/>
                    </a:lnTo>
                    <a:lnTo>
                      <a:pt x="1494" y="2281"/>
                    </a:lnTo>
                    <a:lnTo>
                      <a:pt x="1436" y="2232"/>
                    </a:lnTo>
                    <a:lnTo>
                      <a:pt x="1383" y="2185"/>
                    </a:lnTo>
                    <a:lnTo>
                      <a:pt x="1333" y="2138"/>
                    </a:lnTo>
                    <a:lnTo>
                      <a:pt x="1288" y="2093"/>
                    </a:lnTo>
                    <a:lnTo>
                      <a:pt x="1245" y="2049"/>
                    </a:lnTo>
                    <a:lnTo>
                      <a:pt x="1206" y="2009"/>
                    </a:lnTo>
                    <a:lnTo>
                      <a:pt x="1167" y="1972"/>
                    </a:lnTo>
                    <a:lnTo>
                      <a:pt x="1166" y="1973"/>
                    </a:lnTo>
                    <a:lnTo>
                      <a:pt x="1163" y="1968"/>
                    </a:lnTo>
                    <a:lnTo>
                      <a:pt x="1158" y="1963"/>
                    </a:lnTo>
                    <a:lnTo>
                      <a:pt x="1154" y="1958"/>
                    </a:lnTo>
                    <a:lnTo>
                      <a:pt x="1149" y="1954"/>
                    </a:lnTo>
                    <a:lnTo>
                      <a:pt x="1150" y="1954"/>
                    </a:lnTo>
                    <a:lnTo>
                      <a:pt x="1044" y="1842"/>
                    </a:lnTo>
                    <a:lnTo>
                      <a:pt x="940" y="1729"/>
                    </a:lnTo>
                    <a:lnTo>
                      <a:pt x="838" y="1614"/>
                    </a:lnTo>
                    <a:lnTo>
                      <a:pt x="799" y="1565"/>
                    </a:lnTo>
                    <a:lnTo>
                      <a:pt x="764" y="1514"/>
                    </a:lnTo>
                    <a:lnTo>
                      <a:pt x="736" y="1463"/>
                    </a:lnTo>
                    <a:lnTo>
                      <a:pt x="711" y="1410"/>
                    </a:lnTo>
                    <a:lnTo>
                      <a:pt x="691" y="1357"/>
                    </a:lnTo>
                    <a:lnTo>
                      <a:pt x="676" y="1304"/>
                    </a:lnTo>
                    <a:lnTo>
                      <a:pt x="666" y="1250"/>
                    </a:lnTo>
                    <a:lnTo>
                      <a:pt x="659" y="1198"/>
                    </a:lnTo>
                    <a:lnTo>
                      <a:pt x="658" y="1145"/>
                    </a:lnTo>
                    <a:lnTo>
                      <a:pt x="661" y="1095"/>
                    </a:lnTo>
                    <a:lnTo>
                      <a:pt x="669" y="1044"/>
                    </a:lnTo>
                    <a:lnTo>
                      <a:pt x="680" y="997"/>
                    </a:lnTo>
                    <a:lnTo>
                      <a:pt x="696" y="950"/>
                    </a:lnTo>
                    <a:lnTo>
                      <a:pt x="716" y="906"/>
                    </a:lnTo>
                    <a:lnTo>
                      <a:pt x="741" y="865"/>
                    </a:lnTo>
                    <a:lnTo>
                      <a:pt x="769" y="825"/>
                    </a:lnTo>
                    <a:lnTo>
                      <a:pt x="802" y="790"/>
                    </a:lnTo>
                    <a:lnTo>
                      <a:pt x="838" y="758"/>
                    </a:lnTo>
                    <a:lnTo>
                      <a:pt x="879" y="729"/>
                    </a:lnTo>
                    <a:lnTo>
                      <a:pt x="890" y="721"/>
                    </a:lnTo>
                    <a:lnTo>
                      <a:pt x="901" y="713"/>
                    </a:lnTo>
                    <a:lnTo>
                      <a:pt x="913" y="706"/>
                    </a:lnTo>
                    <a:lnTo>
                      <a:pt x="952" y="693"/>
                    </a:lnTo>
                    <a:lnTo>
                      <a:pt x="992" y="683"/>
                    </a:lnTo>
                    <a:lnTo>
                      <a:pt x="1032" y="675"/>
                    </a:lnTo>
                    <a:lnTo>
                      <a:pt x="1074" y="669"/>
                    </a:lnTo>
                    <a:lnTo>
                      <a:pt x="1115" y="662"/>
                    </a:lnTo>
                    <a:lnTo>
                      <a:pt x="1155" y="653"/>
                    </a:lnTo>
                    <a:lnTo>
                      <a:pt x="1168" y="653"/>
                    </a:lnTo>
                    <a:lnTo>
                      <a:pt x="1182" y="658"/>
                    </a:lnTo>
                    <a:lnTo>
                      <a:pt x="1198" y="666"/>
                    </a:lnTo>
                    <a:lnTo>
                      <a:pt x="1213" y="679"/>
                    </a:lnTo>
                    <a:lnTo>
                      <a:pt x="1228" y="695"/>
                    </a:lnTo>
                    <a:lnTo>
                      <a:pt x="1243" y="714"/>
                    </a:lnTo>
                    <a:lnTo>
                      <a:pt x="1259" y="735"/>
                    </a:lnTo>
                    <a:lnTo>
                      <a:pt x="1274" y="760"/>
                    </a:lnTo>
                    <a:lnTo>
                      <a:pt x="1289" y="786"/>
                    </a:lnTo>
                    <a:lnTo>
                      <a:pt x="1304" y="813"/>
                    </a:lnTo>
                    <a:lnTo>
                      <a:pt x="1317" y="842"/>
                    </a:lnTo>
                    <a:lnTo>
                      <a:pt x="1329" y="872"/>
                    </a:lnTo>
                    <a:lnTo>
                      <a:pt x="1339" y="902"/>
                    </a:lnTo>
                    <a:lnTo>
                      <a:pt x="1349" y="931"/>
                    </a:lnTo>
                    <a:lnTo>
                      <a:pt x="1358" y="961"/>
                    </a:lnTo>
                    <a:lnTo>
                      <a:pt x="1364" y="989"/>
                    </a:lnTo>
                    <a:lnTo>
                      <a:pt x="1369" y="1016"/>
                    </a:lnTo>
                    <a:lnTo>
                      <a:pt x="1371" y="1041"/>
                    </a:lnTo>
                    <a:lnTo>
                      <a:pt x="1371" y="1065"/>
                    </a:lnTo>
                    <a:lnTo>
                      <a:pt x="1368" y="1086"/>
                    </a:lnTo>
                    <a:lnTo>
                      <a:pt x="1363" y="1104"/>
                    </a:lnTo>
                    <a:lnTo>
                      <a:pt x="1354" y="1119"/>
                    </a:lnTo>
                    <a:lnTo>
                      <a:pt x="1344" y="1130"/>
                    </a:lnTo>
                    <a:lnTo>
                      <a:pt x="1330" y="1137"/>
                    </a:lnTo>
                    <a:lnTo>
                      <a:pt x="1313" y="1142"/>
                    </a:lnTo>
                    <a:lnTo>
                      <a:pt x="1290" y="1147"/>
                    </a:lnTo>
                    <a:lnTo>
                      <a:pt x="1265" y="1152"/>
                    </a:lnTo>
                    <a:lnTo>
                      <a:pt x="1237" y="1158"/>
                    </a:lnTo>
                    <a:lnTo>
                      <a:pt x="1209" y="1166"/>
                    </a:lnTo>
                    <a:lnTo>
                      <a:pt x="1180" y="1172"/>
                    </a:lnTo>
                    <a:lnTo>
                      <a:pt x="1153" y="1180"/>
                    </a:lnTo>
                    <a:lnTo>
                      <a:pt x="1129" y="1187"/>
                    </a:lnTo>
                    <a:lnTo>
                      <a:pt x="1109" y="1195"/>
                    </a:lnTo>
                    <a:lnTo>
                      <a:pt x="1094" y="1204"/>
                    </a:lnTo>
                    <a:lnTo>
                      <a:pt x="1083" y="1214"/>
                    </a:lnTo>
                    <a:lnTo>
                      <a:pt x="1077" y="1226"/>
                    </a:lnTo>
                    <a:lnTo>
                      <a:pt x="1074" y="1240"/>
                    </a:lnTo>
                    <a:lnTo>
                      <a:pt x="1074" y="1256"/>
                    </a:lnTo>
                    <a:lnTo>
                      <a:pt x="1077" y="1273"/>
                    </a:lnTo>
                    <a:lnTo>
                      <a:pt x="1082" y="1289"/>
                    </a:lnTo>
                    <a:lnTo>
                      <a:pt x="1089" y="1305"/>
                    </a:lnTo>
                    <a:lnTo>
                      <a:pt x="1099" y="1321"/>
                    </a:lnTo>
                    <a:lnTo>
                      <a:pt x="1110" y="1335"/>
                    </a:lnTo>
                    <a:lnTo>
                      <a:pt x="1152" y="1382"/>
                    </a:lnTo>
                    <a:lnTo>
                      <a:pt x="1197" y="1429"/>
                    </a:lnTo>
                    <a:lnTo>
                      <a:pt x="1245" y="1477"/>
                    </a:lnTo>
                    <a:lnTo>
                      <a:pt x="1295" y="1525"/>
                    </a:lnTo>
                    <a:lnTo>
                      <a:pt x="1345" y="1573"/>
                    </a:lnTo>
                    <a:lnTo>
                      <a:pt x="1395" y="1619"/>
                    </a:lnTo>
                    <a:lnTo>
                      <a:pt x="1442" y="1665"/>
                    </a:lnTo>
                    <a:lnTo>
                      <a:pt x="1446" y="1669"/>
                    </a:lnTo>
                    <a:lnTo>
                      <a:pt x="1450" y="1674"/>
                    </a:lnTo>
                    <a:lnTo>
                      <a:pt x="1455" y="1678"/>
                    </a:lnTo>
                    <a:lnTo>
                      <a:pt x="1459" y="1682"/>
                    </a:lnTo>
                    <a:lnTo>
                      <a:pt x="1505" y="1728"/>
                    </a:lnTo>
                    <a:lnTo>
                      <a:pt x="1552" y="1778"/>
                    </a:lnTo>
                    <a:lnTo>
                      <a:pt x="1601" y="1827"/>
                    </a:lnTo>
                    <a:lnTo>
                      <a:pt x="1649" y="1877"/>
                    </a:lnTo>
                    <a:lnTo>
                      <a:pt x="1697" y="1925"/>
                    </a:lnTo>
                    <a:lnTo>
                      <a:pt x="1745" y="1971"/>
                    </a:lnTo>
                    <a:lnTo>
                      <a:pt x="1792" y="2011"/>
                    </a:lnTo>
                    <a:lnTo>
                      <a:pt x="1806" y="2022"/>
                    </a:lnTo>
                    <a:lnTo>
                      <a:pt x="1822" y="2031"/>
                    </a:lnTo>
                    <a:lnTo>
                      <a:pt x="1839" y="2038"/>
                    </a:lnTo>
                    <a:lnTo>
                      <a:pt x="1855" y="2043"/>
                    </a:lnTo>
                    <a:lnTo>
                      <a:pt x="1871" y="2046"/>
                    </a:lnTo>
                    <a:lnTo>
                      <a:pt x="1888" y="2046"/>
                    </a:lnTo>
                    <a:lnTo>
                      <a:pt x="1902" y="2043"/>
                    </a:lnTo>
                    <a:lnTo>
                      <a:pt x="1914" y="2037"/>
                    </a:lnTo>
                    <a:lnTo>
                      <a:pt x="1924" y="2027"/>
                    </a:lnTo>
                    <a:lnTo>
                      <a:pt x="1933" y="2012"/>
                    </a:lnTo>
                    <a:lnTo>
                      <a:pt x="1942" y="1993"/>
                    </a:lnTo>
                    <a:lnTo>
                      <a:pt x="1949" y="1969"/>
                    </a:lnTo>
                    <a:lnTo>
                      <a:pt x="1957" y="1941"/>
                    </a:lnTo>
                    <a:lnTo>
                      <a:pt x="1963" y="1913"/>
                    </a:lnTo>
                    <a:lnTo>
                      <a:pt x="1970" y="1885"/>
                    </a:lnTo>
                    <a:lnTo>
                      <a:pt x="1976" y="1857"/>
                    </a:lnTo>
                    <a:lnTo>
                      <a:pt x="1981" y="1832"/>
                    </a:lnTo>
                    <a:lnTo>
                      <a:pt x="1986" y="1810"/>
                    </a:lnTo>
                    <a:lnTo>
                      <a:pt x="1991" y="1793"/>
                    </a:lnTo>
                    <a:lnTo>
                      <a:pt x="1999" y="1779"/>
                    </a:lnTo>
                    <a:lnTo>
                      <a:pt x="2010" y="1769"/>
                    </a:lnTo>
                    <a:lnTo>
                      <a:pt x="2025" y="1760"/>
                    </a:lnTo>
                    <a:lnTo>
                      <a:pt x="2043" y="1755"/>
                    </a:lnTo>
                    <a:lnTo>
                      <a:pt x="2065" y="1752"/>
                    </a:lnTo>
                    <a:lnTo>
                      <a:pt x="2088" y="1752"/>
                    </a:lnTo>
                    <a:lnTo>
                      <a:pt x="2114" y="1755"/>
                    </a:lnTo>
                    <a:lnTo>
                      <a:pt x="2141" y="1759"/>
                    </a:lnTo>
                    <a:lnTo>
                      <a:pt x="2170" y="1766"/>
                    </a:lnTo>
                    <a:lnTo>
                      <a:pt x="2199" y="1774"/>
                    </a:lnTo>
                    <a:lnTo>
                      <a:pt x="2230" y="1784"/>
                    </a:lnTo>
                    <a:lnTo>
                      <a:pt x="2260" y="1794"/>
                    </a:lnTo>
                    <a:lnTo>
                      <a:pt x="2289" y="1806"/>
                    </a:lnTo>
                    <a:lnTo>
                      <a:pt x="2319" y="1819"/>
                    </a:lnTo>
                    <a:lnTo>
                      <a:pt x="2346" y="1833"/>
                    </a:lnTo>
                    <a:lnTo>
                      <a:pt x="2373" y="1848"/>
                    </a:lnTo>
                    <a:lnTo>
                      <a:pt x="2397" y="1863"/>
                    </a:lnTo>
                    <a:lnTo>
                      <a:pt x="2420" y="1879"/>
                    </a:lnTo>
                    <a:lnTo>
                      <a:pt x="2438" y="1894"/>
                    </a:lnTo>
                    <a:lnTo>
                      <a:pt x="2454" y="1909"/>
                    </a:lnTo>
                    <a:lnTo>
                      <a:pt x="2467" y="1924"/>
                    </a:lnTo>
                    <a:lnTo>
                      <a:pt x="2476" y="1938"/>
                    </a:lnTo>
                    <a:lnTo>
                      <a:pt x="2481" y="1952"/>
                    </a:lnTo>
                    <a:lnTo>
                      <a:pt x="2480" y="1965"/>
                    </a:lnTo>
                    <a:lnTo>
                      <a:pt x="2471" y="2006"/>
                    </a:lnTo>
                    <a:lnTo>
                      <a:pt x="2464" y="2046"/>
                    </a:lnTo>
                    <a:lnTo>
                      <a:pt x="2458" y="2088"/>
                    </a:lnTo>
                    <a:lnTo>
                      <a:pt x="2450" y="2128"/>
                    </a:lnTo>
                    <a:lnTo>
                      <a:pt x="2440" y="2167"/>
                    </a:lnTo>
                    <a:lnTo>
                      <a:pt x="2427" y="2206"/>
                    </a:lnTo>
                    <a:lnTo>
                      <a:pt x="2421" y="2218"/>
                    </a:lnTo>
                    <a:lnTo>
                      <a:pt x="2411" y="2229"/>
                    </a:lnTo>
                    <a:lnTo>
                      <a:pt x="2403" y="2240"/>
                    </a:lnTo>
                    <a:lnTo>
                      <a:pt x="2379" y="2276"/>
                    </a:lnTo>
                    <a:lnTo>
                      <a:pt x="2350" y="2307"/>
                    </a:lnTo>
                    <a:lnTo>
                      <a:pt x="2320" y="2336"/>
                    </a:lnTo>
                    <a:lnTo>
                      <a:pt x="2286" y="2362"/>
                    </a:lnTo>
                    <a:lnTo>
                      <a:pt x="2250" y="2386"/>
                    </a:lnTo>
                    <a:lnTo>
                      <a:pt x="2310" y="2383"/>
                    </a:lnTo>
                    <a:lnTo>
                      <a:pt x="2370" y="2374"/>
                    </a:lnTo>
                    <a:lnTo>
                      <a:pt x="2427" y="2359"/>
                    </a:lnTo>
                    <a:lnTo>
                      <a:pt x="2482" y="2339"/>
                    </a:lnTo>
                    <a:lnTo>
                      <a:pt x="2535" y="2313"/>
                    </a:lnTo>
                    <a:lnTo>
                      <a:pt x="2586" y="2283"/>
                    </a:lnTo>
                    <a:lnTo>
                      <a:pt x="2634" y="2246"/>
                    </a:lnTo>
                    <a:lnTo>
                      <a:pt x="2679" y="2206"/>
                    </a:lnTo>
                    <a:lnTo>
                      <a:pt x="2722" y="2160"/>
                    </a:lnTo>
                    <a:lnTo>
                      <a:pt x="2762" y="2111"/>
                    </a:lnTo>
                    <a:lnTo>
                      <a:pt x="2798" y="2058"/>
                    </a:lnTo>
                    <a:lnTo>
                      <a:pt x="2830" y="2003"/>
                    </a:lnTo>
                    <a:lnTo>
                      <a:pt x="2860" y="1944"/>
                    </a:lnTo>
                    <a:lnTo>
                      <a:pt x="2885" y="1884"/>
                    </a:lnTo>
                    <a:lnTo>
                      <a:pt x="2906" y="1820"/>
                    </a:lnTo>
                    <a:lnTo>
                      <a:pt x="2923" y="1755"/>
                    </a:lnTo>
                    <a:lnTo>
                      <a:pt x="2935" y="1690"/>
                    </a:lnTo>
                    <a:lnTo>
                      <a:pt x="2942" y="1623"/>
                    </a:lnTo>
                    <a:lnTo>
                      <a:pt x="2945" y="1555"/>
                    </a:lnTo>
                    <a:lnTo>
                      <a:pt x="2942" y="1463"/>
                    </a:lnTo>
                    <a:lnTo>
                      <a:pt x="2932" y="1371"/>
                    </a:lnTo>
                    <a:lnTo>
                      <a:pt x="2917" y="1281"/>
                    </a:lnTo>
                    <a:lnTo>
                      <a:pt x="2895" y="1194"/>
                    </a:lnTo>
                    <a:lnTo>
                      <a:pt x="2869" y="1108"/>
                    </a:lnTo>
                    <a:lnTo>
                      <a:pt x="2837" y="1025"/>
                    </a:lnTo>
                    <a:lnTo>
                      <a:pt x="2800" y="945"/>
                    </a:lnTo>
                    <a:lnTo>
                      <a:pt x="2757" y="868"/>
                    </a:lnTo>
                    <a:lnTo>
                      <a:pt x="2710" y="794"/>
                    </a:lnTo>
                    <a:lnTo>
                      <a:pt x="2658" y="723"/>
                    </a:lnTo>
                    <a:lnTo>
                      <a:pt x="2602" y="656"/>
                    </a:lnTo>
                    <a:lnTo>
                      <a:pt x="2542" y="592"/>
                    </a:lnTo>
                    <a:lnTo>
                      <a:pt x="2478" y="532"/>
                    </a:lnTo>
                    <a:lnTo>
                      <a:pt x="2409" y="477"/>
                    </a:lnTo>
                    <a:lnTo>
                      <a:pt x="2338" y="425"/>
                    </a:lnTo>
                    <a:lnTo>
                      <a:pt x="2264" y="379"/>
                    </a:lnTo>
                    <a:lnTo>
                      <a:pt x="2185" y="336"/>
                    </a:lnTo>
                    <a:lnTo>
                      <a:pt x="2105" y="300"/>
                    </a:lnTo>
                    <a:lnTo>
                      <a:pt x="2021" y="268"/>
                    </a:lnTo>
                    <a:lnTo>
                      <a:pt x="1934" y="241"/>
                    </a:lnTo>
                    <a:lnTo>
                      <a:pt x="1847" y="220"/>
                    </a:lnTo>
                    <a:lnTo>
                      <a:pt x="1756" y="205"/>
                    </a:lnTo>
                    <a:lnTo>
                      <a:pt x="1663" y="195"/>
                    </a:lnTo>
                    <a:lnTo>
                      <a:pt x="1570" y="192"/>
                    </a:lnTo>
                    <a:lnTo>
                      <a:pt x="1476" y="195"/>
                    </a:lnTo>
                    <a:lnTo>
                      <a:pt x="1383" y="205"/>
                    </a:lnTo>
                    <a:lnTo>
                      <a:pt x="1292" y="220"/>
                    </a:lnTo>
                    <a:lnTo>
                      <a:pt x="1204" y="241"/>
                    </a:lnTo>
                    <a:lnTo>
                      <a:pt x="1118" y="268"/>
                    </a:lnTo>
                    <a:lnTo>
                      <a:pt x="1034" y="300"/>
                    </a:lnTo>
                    <a:lnTo>
                      <a:pt x="954" y="336"/>
                    </a:lnTo>
                    <a:lnTo>
                      <a:pt x="875" y="379"/>
                    </a:lnTo>
                    <a:lnTo>
                      <a:pt x="801" y="425"/>
                    </a:lnTo>
                    <a:lnTo>
                      <a:pt x="729" y="477"/>
                    </a:lnTo>
                    <a:lnTo>
                      <a:pt x="661" y="532"/>
                    </a:lnTo>
                    <a:lnTo>
                      <a:pt x="597" y="592"/>
                    </a:lnTo>
                    <a:lnTo>
                      <a:pt x="537" y="656"/>
                    </a:lnTo>
                    <a:lnTo>
                      <a:pt x="481" y="723"/>
                    </a:lnTo>
                    <a:lnTo>
                      <a:pt x="429" y="794"/>
                    </a:lnTo>
                    <a:lnTo>
                      <a:pt x="382" y="868"/>
                    </a:lnTo>
                    <a:lnTo>
                      <a:pt x="339" y="945"/>
                    </a:lnTo>
                    <a:lnTo>
                      <a:pt x="302" y="1025"/>
                    </a:lnTo>
                    <a:lnTo>
                      <a:pt x="270" y="1108"/>
                    </a:lnTo>
                    <a:lnTo>
                      <a:pt x="243" y="1194"/>
                    </a:lnTo>
                    <a:lnTo>
                      <a:pt x="222" y="1281"/>
                    </a:lnTo>
                    <a:lnTo>
                      <a:pt x="206" y="1371"/>
                    </a:lnTo>
                    <a:lnTo>
                      <a:pt x="197" y="1463"/>
                    </a:lnTo>
                    <a:lnTo>
                      <a:pt x="194" y="1555"/>
                    </a:lnTo>
                    <a:lnTo>
                      <a:pt x="197" y="1649"/>
                    </a:lnTo>
                    <a:lnTo>
                      <a:pt x="206" y="1740"/>
                    </a:lnTo>
                    <a:lnTo>
                      <a:pt x="222" y="1830"/>
                    </a:lnTo>
                    <a:lnTo>
                      <a:pt x="243" y="1918"/>
                    </a:lnTo>
                    <a:lnTo>
                      <a:pt x="270" y="2003"/>
                    </a:lnTo>
                    <a:lnTo>
                      <a:pt x="302" y="2086"/>
                    </a:lnTo>
                    <a:lnTo>
                      <a:pt x="339" y="2166"/>
                    </a:lnTo>
                    <a:lnTo>
                      <a:pt x="382" y="2243"/>
                    </a:lnTo>
                    <a:lnTo>
                      <a:pt x="429" y="2317"/>
                    </a:lnTo>
                    <a:lnTo>
                      <a:pt x="481" y="2389"/>
                    </a:lnTo>
                    <a:lnTo>
                      <a:pt x="537" y="2455"/>
                    </a:lnTo>
                    <a:lnTo>
                      <a:pt x="597" y="2519"/>
                    </a:lnTo>
                    <a:lnTo>
                      <a:pt x="661" y="2579"/>
                    </a:lnTo>
                    <a:lnTo>
                      <a:pt x="729" y="2634"/>
                    </a:lnTo>
                    <a:lnTo>
                      <a:pt x="801" y="2686"/>
                    </a:lnTo>
                    <a:lnTo>
                      <a:pt x="875" y="2733"/>
                    </a:lnTo>
                    <a:lnTo>
                      <a:pt x="954" y="2774"/>
                    </a:lnTo>
                    <a:lnTo>
                      <a:pt x="1034" y="2812"/>
                    </a:lnTo>
                    <a:lnTo>
                      <a:pt x="1118" y="2843"/>
                    </a:lnTo>
                    <a:lnTo>
                      <a:pt x="1204" y="2870"/>
                    </a:lnTo>
                    <a:lnTo>
                      <a:pt x="1292" y="2892"/>
                    </a:lnTo>
                    <a:lnTo>
                      <a:pt x="1383" y="2907"/>
                    </a:lnTo>
                    <a:lnTo>
                      <a:pt x="1476" y="2916"/>
                    </a:lnTo>
                    <a:lnTo>
                      <a:pt x="1570" y="2919"/>
                    </a:lnTo>
                    <a:lnTo>
                      <a:pt x="1592" y="2922"/>
                    </a:lnTo>
                    <a:lnTo>
                      <a:pt x="1612" y="2929"/>
                    </a:lnTo>
                    <a:lnTo>
                      <a:pt x="1630" y="2940"/>
                    </a:lnTo>
                    <a:lnTo>
                      <a:pt x="1645" y="2955"/>
                    </a:lnTo>
                    <a:lnTo>
                      <a:pt x="1656" y="2972"/>
                    </a:lnTo>
                    <a:lnTo>
                      <a:pt x="1663" y="2993"/>
                    </a:lnTo>
                    <a:lnTo>
                      <a:pt x="1666" y="3015"/>
                    </a:lnTo>
                    <a:lnTo>
                      <a:pt x="1663" y="3037"/>
                    </a:lnTo>
                    <a:lnTo>
                      <a:pt x="1656" y="3057"/>
                    </a:lnTo>
                    <a:lnTo>
                      <a:pt x="1645" y="3075"/>
                    </a:lnTo>
                    <a:lnTo>
                      <a:pt x="1630" y="3090"/>
                    </a:lnTo>
                    <a:lnTo>
                      <a:pt x="1612" y="3102"/>
                    </a:lnTo>
                    <a:lnTo>
                      <a:pt x="1592" y="3109"/>
                    </a:lnTo>
                    <a:lnTo>
                      <a:pt x="1570" y="3111"/>
                    </a:lnTo>
                    <a:lnTo>
                      <a:pt x="1471" y="3108"/>
                    </a:lnTo>
                    <a:lnTo>
                      <a:pt x="1373" y="3099"/>
                    </a:lnTo>
                    <a:lnTo>
                      <a:pt x="1277" y="3084"/>
                    </a:lnTo>
                    <a:lnTo>
                      <a:pt x="1183" y="3063"/>
                    </a:lnTo>
                    <a:lnTo>
                      <a:pt x="1092" y="3037"/>
                    </a:lnTo>
                    <a:lnTo>
                      <a:pt x="1003" y="3006"/>
                    </a:lnTo>
                    <a:lnTo>
                      <a:pt x="916" y="2969"/>
                    </a:lnTo>
                    <a:lnTo>
                      <a:pt x="832" y="2929"/>
                    </a:lnTo>
                    <a:lnTo>
                      <a:pt x="751" y="2883"/>
                    </a:lnTo>
                    <a:lnTo>
                      <a:pt x="674" y="2832"/>
                    </a:lnTo>
                    <a:lnTo>
                      <a:pt x="598" y="2778"/>
                    </a:lnTo>
                    <a:lnTo>
                      <a:pt x="528" y="2718"/>
                    </a:lnTo>
                    <a:lnTo>
                      <a:pt x="460" y="2655"/>
                    </a:lnTo>
                    <a:lnTo>
                      <a:pt x="396" y="2589"/>
                    </a:lnTo>
                    <a:lnTo>
                      <a:pt x="336" y="2518"/>
                    </a:lnTo>
                    <a:lnTo>
                      <a:pt x="281" y="2444"/>
                    </a:lnTo>
                    <a:lnTo>
                      <a:pt x="230" y="2366"/>
                    </a:lnTo>
                    <a:lnTo>
                      <a:pt x="184" y="2287"/>
                    </a:lnTo>
                    <a:lnTo>
                      <a:pt x="143" y="2203"/>
                    </a:lnTo>
                    <a:lnTo>
                      <a:pt x="106" y="2117"/>
                    </a:lnTo>
                    <a:lnTo>
                      <a:pt x="74" y="2029"/>
                    </a:lnTo>
                    <a:lnTo>
                      <a:pt x="48" y="1938"/>
                    </a:lnTo>
                    <a:lnTo>
                      <a:pt x="28" y="1845"/>
                    </a:lnTo>
                    <a:lnTo>
                      <a:pt x="12" y="1750"/>
                    </a:lnTo>
                    <a:lnTo>
                      <a:pt x="3" y="1653"/>
                    </a:lnTo>
                    <a:lnTo>
                      <a:pt x="0" y="1555"/>
                    </a:lnTo>
                    <a:lnTo>
                      <a:pt x="3" y="1457"/>
                    </a:lnTo>
                    <a:lnTo>
                      <a:pt x="12" y="1360"/>
                    </a:lnTo>
                    <a:lnTo>
                      <a:pt x="28" y="1266"/>
                    </a:lnTo>
                    <a:lnTo>
                      <a:pt x="48" y="1173"/>
                    </a:lnTo>
                    <a:lnTo>
                      <a:pt x="74" y="1083"/>
                    </a:lnTo>
                    <a:lnTo>
                      <a:pt x="106" y="994"/>
                    </a:lnTo>
                    <a:lnTo>
                      <a:pt x="143" y="908"/>
                    </a:lnTo>
                    <a:lnTo>
                      <a:pt x="184" y="825"/>
                    </a:lnTo>
                    <a:lnTo>
                      <a:pt x="230" y="744"/>
                    </a:lnTo>
                    <a:lnTo>
                      <a:pt x="281" y="668"/>
                    </a:lnTo>
                    <a:lnTo>
                      <a:pt x="336" y="594"/>
                    </a:lnTo>
                    <a:lnTo>
                      <a:pt x="396" y="523"/>
                    </a:lnTo>
                    <a:lnTo>
                      <a:pt x="460" y="457"/>
                    </a:lnTo>
                    <a:lnTo>
                      <a:pt x="528" y="393"/>
                    </a:lnTo>
                    <a:lnTo>
                      <a:pt x="598" y="334"/>
                    </a:lnTo>
                    <a:lnTo>
                      <a:pt x="674" y="279"/>
                    </a:lnTo>
                    <a:lnTo>
                      <a:pt x="751" y="228"/>
                    </a:lnTo>
                    <a:lnTo>
                      <a:pt x="832" y="183"/>
                    </a:lnTo>
                    <a:lnTo>
                      <a:pt x="916" y="141"/>
                    </a:lnTo>
                    <a:lnTo>
                      <a:pt x="1003" y="105"/>
                    </a:lnTo>
                    <a:lnTo>
                      <a:pt x="1092" y="74"/>
                    </a:lnTo>
                    <a:lnTo>
                      <a:pt x="1183" y="47"/>
                    </a:lnTo>
                    <a:lnTo>
                      <a:pt x="1277" y="27"/>
                    </a:lnTo>
                    <a:lnTo>
                      <a:pt x="1373" y="12"/>
                    </a:lnTo>
                    <a:lnTo>
                      <a:pt x="1471" y="3"/>
                    </a:lnTo>
                    <a:lnTo>
                      <a:pt x="1570" y="0"/>
                    </a:lnTo>
                    <a:close/>
                  </a:path>
                </a:pathLst>
              </a:custGeom>
              <a:solidFill>
                <a:schemeClr val="accent4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  <p:grpSp>
          <p:nvGrpSpPr>
            <p:cNvPr id="42" name="Group 41"/>
            <p:cNvGrpSpPr/>
            <p:nvPr/>
          </p:nvGrpSpPr>
          <p:grpSpPr>
            <a:xfrm>
              <a:off x="7761368" y="2233133"/>
              <a:ext cx="1035158" cy="935483"/>
              <a:chOff x="2089385" y="1732144"/>
              <a:chExt cx="1035158" cy="935483"/>
            </a:xfrm>
          </p:grpSpPr>
          <p:sp>
            <p:nvSpPr>
              <p:cNvPr id="39" name="Rectangle 38"/>
              <p:cNvSpPr/>
              <p:nvPr/>
            </p:nvSpPr>
            <p:spPr>
              <a:xfrm>
                <a:off x="2089385" y="2021296"/>
                <a:ext cx="1035158" cy="646331"/>
              </a:xfrm>
              <a:prstGeom prst="rect">
                <a:avLst/>
              </a:prstGeom>
            </p:spPr>
            <p:txBody>
              <a:bodyPr wrap="square">
                <a:spAutoFit/>
              </a:bodyPr>
              <a:lstStyle/>
              <a:p>
                <a:pPr algn="ctr"/>
                <a:r>
                  <a:rPr lang="en-US" kern="0" spc="-150" dirty="0" smtClean="0">
                    <a:solidFill>
                      <a:schemeClr val="tx1">
                        <a:lumMod val="75000"/>
                      </a:schemeClr>
                    </a:solidFill>
                    <a:latin typeface="Arial" panose="020B0604020202020204" pitchFamily="34" charset="0"/>
                    <a:cs typeface="Arial" pitchFamily="34" charset="0"/>
                  </a:rPr>
                  <a:t>Sample Text</a:t>
                </a:r>
                <a:endParaRPr lang="en-US" spc="-150" dirty="0"/>
              </a:p>
            </p:txBody>
          </p:sp>
          <p:sp>
            <p:nvSpPr>
              <p:cNvPr id="41" name="Freeform 24"/>
              <p:cNvSpPr>
                <a:spLocks noEditPoints="1"/>
              </p:cNvSpPr>
              <p:nvPr/>
            </p:nvSpPr>
            <p:spPr bwMode="auto">
              <a:xfrm>
                <a:off x="2452018" y="1732144"/>
                <a:ext cx="309892" cy="321919"/>
              </a:xfrm>
              <a:custGeom>
                <a:avLst/>
                <a:gdLst>
                  <a:gd name="T0" fmla="*/ 1392 w 3446"/>
                  <a:gd name="T1" fmla="*/ 1207 h 3377"/>
                  <a:gd name="T2" fmla="*/ 1157 w 3446"/>
                  <a:gd name="T3" fmla="*/ 1515 h 3377"/>
                  <a:gd name="T4" fmla="*/ 1177 w 3446"/>
                  <a:gd name="T5" fmla="*/ 1914 h 3377"/>
                  <a:gd name="T6" fmla="*/ 1441 w 3446"/>
                  <a:gd name="T7" fmla="*/ 2198 h 3377"/>
                  <a:gd name="T8" fmla="*/ 1842 w 3446"/>
                  <a:gd name="T9" fmla="*/ 2257 h 3377"/>
                  <a:gd name="T10" fmla="*/ 2179 w 3446"/>
                  <a:gd name="T11" fmla="*/ 2058 h 3377"/>
                  <a:gd name="T12" fmla="*/ 2316 w 3446"/>
                  <a:gd name="T13" fmla="*/ 1689 h 3377"/>
                  <a:gd name="T14" fmla="*/ 2179 w 3446"/>
                  <a:gd name="T15" fmla="*/ 1320 h 3377"/>
                  <a:gd name="T16" fmla="*/ 1842 w 3446"/>
                  <a:gd name="T17" fmla="*/ 1120 h 3377"/>
                  <a:gd name="T18" fmla="*/ 1917 w 3446"/>
                  <a:gd name="T19" fmla="*/ 2 h 3377"/>
                  <a:gd name="T20" fmla="*/ 1965 w 3446"/>
                  <a:gd name="T21" fmla="*/ 49 h 3377"/>
                  <a:gd name="T22" fmla="*/ 2055 w 3446"/>
                  <a:gd name="T23" fmla="*/ 236 h 3377"/>
                  <a:gd name="T24" fmla="*/ 2320 w 3446"/>
                  <a:gd name="T25" fmla="*/ 518 h 3377"/>
                  <a:gd name="T26" fmla="*/ 2621 w 3446"/>
                  <a:gd name="T27" fmla="*/ 388 h 3377"/>
                  <a:gd name="T28" fmla="*/ 2738 w 3446"/>
                  <a:gd name="T29" fmla="*/ 348 h 3377"/>
                  <a:gd name="T30" fmla="*/ 2793 w 3446"/>
                  <a:gd name="T31" fmla="*/ 353 h 3377"/>
                  <a:gd name="T32" fmla="*/ 3082 w 3446"/>
                  <a:gd name="T33" fmla="*/ 639 h 3377"/>
                  <a:gd name="T34" fmla="*/ 3071 w 3446"/>
                  <a:gd name="T35" fmla="*/ 722 h 3377"/>
                  <a:gd name="T36" fmla="*/ 2985 w 3446"/>
                  <a:gd name="T37" fmla="*/ 942 h 3377"/>
                  <a:gd name="T38" fmla="*/ 3053 w 3446"/>
                  <a:gd name="T39" fmla="*/ 1296 h 3377"/>
                  <a:gd name="T40" fmla="*/ 3338 w 3446"/>
                  <a:gd name="T41" fmla="*/ 1407 h 3377"/>
                  <a:gd name="T42" fmla="*/ 3436 w 3446"/>
                  <a:gd name="T43" fmla="*/ 1465 h 3377"/>
                  <a:gd name="T44" fmla="*/ 3446 w 3446"/>
                  <a:gd name="T45" fmla="*/ 1860 h 3377"/>
                  <a:gd name="T46" fmla="*/ 3429 w 3446"/>
                  <a:gd name="T47" fmla="*/ 1903 h 3377"/>
                  <a:gd name="T48" fmla="*/ 3311 w 3446"/>
                  <a:gd name="T49" fmla="*/ 1968 h 3377"/>
                  <a:gd name="T50" fmla="*/ 2990 w 3446"/>
                  <a:gd name="T51" fmla="*/ 2099 h 3377"/>
                  <a:gd name="T52" fmla="*/ 3010 w 3446"/>
                  <a:gd name="T53" fmla="*/ 2469 h 3377"/>
                  <a:gd name="T54" fmla="*/ 3087 w 3446"/>
                  <a:gd name="T55" fmla="*/ 2661 h 3377"/>
                  <a:gd name="T56" fmla="*/ 3092 w 3446"/>
                  <a:gd name="T57" fmla="*/ 2731 h 3377"/>
                  <a:gd name="T58" fmla="*/ 2789 w 3446"/>
                  <a:gd name="T59" fmla="*/ 3019 h 3377"/>
                  <a:gd name="T60" fmla="*/ 2609 w 3446"/>
                  <a:gd name="T61" fmla="*/ 2973 h 3377"/>
                  <a:gd name="T62" fmla="*/ 2152 w 3446"/>
                  <a:gd name="T63" fmla="*/ 2914 h 3377"/>
                  <a:gd name="T64" fmla="*/ 2035 w 3446"/>
                  <a:gd name="T65" fmla="*/ 3214 h 3377"/>
                  <a:gd name="T66" fmla="*/ 1965 w 3446"/>
                  <a:gd name="T67" fmla="*/ 3351 h 3377"/>
                  <a:gd name="T68" fmla="*/ 1920 w 3446"/>
                  <a:gd name="T69" fmla="*/ 3377 h 3377"/>
                  <a:gd name="T70" fmla="*/ 1518 w 3446"/>
                  <a:gd name="T71" fmla="*/ 3370 h 3377"/>
                  <a:gd name="T72" fmla="*/ 1463 w 3446"/>
                  <a:gd name="T73" fmla="*/ 3294 h 3377"/>
                  <a:gd name="T74" fmla="*/ 1352 w 3446"/>
                  <a:gd name="T75" fmla="*/ 3047 h 3377"/>
                  <a:gd name="T76" fmla="*/ 1016 w 3446"/>
                  <a:gd name="T77" fmla="*/ 2909 h 3377"/>
                  <a:gd name="T78" fmla="*/ 778 w 3446"/>
                  <a:gd name="T79" fmla="*/ 3007 h 3377"/>
                  <a:gd name="T80" fmla="*/ 696 w 3446"/>
                  <a:gd name="T81" fmla="*/ 3031 h 3377"/>
                  <a:gd name="T82" fmla="*/ 381 w 3446"/>
                  <a:gd name="T83" fmla="*/ 2762 h 3377"/>
                  <a:gd name="T84" fmla="*/ 362 w 3446"/>
                  <a:gd name="T85" fmla="*/ 2723 h 3377"/>
                  <a:gd name="T86" fmla="*/ 391 w 3446"/>
                  <a:gd name="T87" fmla="*/ 2609 h 3377"/>
                  <a:gd name="T88" fmla="*/ 505 w 3446"/>
                  <a:gd name="T89" fmla="*/ 2334 h 3377"/>
                  <a:gd name="T90" fmla="*/ 287 w 3446"/>
                  <a:gd name="T91" fmla="*/ 2042 h 3377"/>
                  <a:gd name="T92" fmla="*/ 66 w 3446"/>
                  <a:gd name="T93" fmla="*/ 1949 h 3377"/>
                  <a:gd name="T94" fmla="*/ 3 w 3446"/>
                  <a:gd name="T95" fmla="*/ 1899 h 3377"/>
                  <a:gd name="T96" fmla="*/ 0 w 3446"/>
                  <a:gd name="T97" fmla="*/ 1504 h 3377"/>
                  <a:gd name="T98" fmla="*/ 36 w 3446"/>
                  <a:gd name="T99" fmla="*/ 1459 h 3377"/>
                  <a:gd name="T100" fmla="*/ 201 w 3446"/>
                  <a:gd name="T101" fmla="*/ 1379 h 3377"/>
                  <a:gd name="T102" fmla="*/ 535 w 3446"/>
                  <a:gd name="T103" fmla="*/ 1119 h 3377"/>
                  <a:gd name="T104" fmla="*/ 405 w 3446"/>
                  <a:gd name="T105" fmla="*/ 835 h 3377"/>
                  <a:gd name="T106" fmla="*/ 353 w 3446"/>
                  <a:gd name="T107" fmla="*/ 687 h 3377"/>
                  <a:gd name="T108" fmla="*/ 362 w 3446"/>
                  <a:gd name="T109" fmla="*/ 635 h 3377"/>
                  <a:gd name="T110" fmla="*/ 688 w 3446"/>
                  <a:gd name="T111" fmla="*/ 357 h 3377"/>
                  <a:gd name="T112" fmla="*/ 936 w 3446"/>
                  <a:gd name="T113" fmla="*/ 442 h 3377"/>
                  <a:gd name="T114" fmla="*/ 1324 w 3446"/>
                  <a:gd name="T115" fmla="*/ 385 h 3377"/>
                  <a:gd name="T116" fmla="*/ 1437 w 3446"/>
                  <a:gd name="T117" fmla="*/ 106 h 3377"/>
                  <a:gd name="T118" fmla="*/ 1497 w 3446"/>
                  <a:gd name="T119" fmla="*/ 10 h 3377"/>
                </a:gdLst>
                <a:ahLst/>
                <a:cxnLst>
                  <a:cxn ang="0">
                    <a:pos x="T0" y="T1"/>
                  </a:cxn>
                  <a:cxn ang="0">
                    <a:pos x="T2" y="T3"/>
                  </a:cxn>
                  <a:cxn ang="0">
                    <a:pos x="T4" y="T5"/>
                  </a:cxn>
                  <a:cxn ang="0">
                    <a:pos x="T6" y="T7"/>
                  </a:cxn>
                  <a:cxn ang="0">
                    <a:pos x="T8" y="T9"/>
                  </a:cxn>
                  <a:cxn ang="0">
                    <a:pos x="T10" y="T11"/>
                  </a:cxn>
                  <a:cxn ang="0">
                    <a:pos x="T12" y="T13"/>
                  </a:cxn>
                  <a:cxn ang="0">
                    <a:pos x="T14" y="T15"/>
                  </a:cxn>
                  <a:cxn ang="0">
                    <a:pos x="T16" y="T17"/>
                  </a:cxn>
                  <a:cxn ang="0">
                    <a:pos x="T18" y="T19"/>
                  </a:cxn>
                  <a:cxn ang="0">
                    <a:pos x="T20" y="T21"/>
                  </a:cxn>
                  <a:cxn ang="0">
                    <a:pos x="T22" y="T23"/>
                  </a:cxn>
                  <a:cxn ang="0">
                    <a:pos x="T24" y="T25"/>
                  </a:cxn>
                  <a:cxn ang="0">
                    <a:pos x="T26" y="T27"/>
                  </a:cxn>
                  <a:cxn ang="0">
                    <a:pos x="T28" y="T29"/>
                  </a:cxn>
                  <a:cxn ang="0">
                    <a:pos x="T30" y="T31"/>
                  </a:cxn>
                  <a:cxn ang="0">
                    <a:pos x="T32" y="T33"/>
                  </a:cxn>
                  <a:cxn ang="0">
                    <a:pos x="T34" y="T35"/>
                  </a:cxn>
                  <a:cxn ang="0">
                    <a:pos x="T36" y="T37"/>
                  </a:cxn>
                  <a:cxn ang="0">
                    <a:pos x="T38" y="T39"/>
                  </a:cxn>
                  <a:cxn ang="0">
                    <a:pos x="T40" y="T41"/>
                  </a:cxn>
                  <a:cxn ang="0">
                    <a:pos x="T42" y="T43"/>
                  </a:cxn>
                  <a:cxn ang="0">
                    <a:pos x="T44" y="T45"/>
                  </a:cxn>
                  <a:cxn ang="0">
                    <a:pos x="T46" y="T47"/>
                  </a:cxn>
                  <a:cxn ang="0">
                    <a:pos x="T48" y="T49"/>
                  </a:cxn>
                  <a:cxn ang="0">
                    <a:pos x="T50" y="T51"/>
                  </a:cxn>
                  <a:cxn ang="0">
                    <a:pos x="T52" y="T53"/>
                  </a:cxn>
                  <a:cxn ang="0">
                    <a:pos x="T54" y="T55"/>
                  </a:cxn>
                  <a:cxn ang="0">
                    <a:pos x="T56" y="T57"/>
                  </a:cxn>
                  <a:cxn ang="0">
                    <a:pos x="T58" y="T59"/>
                  </a:cxn>
                  <a:cxn ang="0">
                    <a:pos x="T60" y="T61"/>
                  </a:cxn>
                  <a:cxn ang="0">
                    <a:pos x="T62" y="T63"/>
                  </a:cxn>
                  <a:cxn ang="0">
                    <a:pos x="T64" y="T65"/>
                  </a:cxn>
                  <a:cxn ang="0">
                    <a:pos x="T66" y="T67"/>
                  </a:cxn>
                  <a:cxn ang="0">
                    <a:pos x="T68" y="T69"/>
                  </a:cxn>
                  <a:cxn ang="0">
                    <a:pos x="T70" y="T71"/>
                  </a:cxn>
                  <a:cxn ang="0">
                    <a:pos x="T72" y="T73"/>
                  </a:cxn>
                  <a:cxn ang="0">
                    <a:pos x="T74" y="T75"/>
                  </a:cxn>
                  <a:cxn ang="0">
                    <a:pos x="T76" y="T77"/>
                  </a:cxn>
                  <a:cxn ang="0">
                    <a:pos x="T78" y="T79"/>
                  </a:cxn>
                  <a:cxn ang="0">
                    <a:pos x="T80" y="T81"/>
                  </a:cxn>
                  <a:cxn ang="0">
                    <a:pos x="T82" y="T83"/>
                  </a:cxn>
                  <a:cxn ang="0">
                    <a:pos x="T84" y="T85"/>
                  </a:cxn>
                  <a:cxn ang="0">
                    <a:pos x="T86" y="T87"/>
                  </a:cxn>
                  <a:cxn ang="0">
                    <a:pos x="T88" y="T89"/>
                  </a:cxn>
                  <a:cxn ang="0">
                    <a:pos x="T90" y="T91"/>
                  </a:cxn>
                  <a:cxn ang="0">
                    <a:pos x="T92" y="T93"/>
                  </a:cxn>
                  <a:cxn ang="0">
                    <a:pos x="T94" y="T95"/>
                  </a:cxn>
                  <a:cxn ang="0">
                    <a:pos x="T96" y="T97"/>
                  </a:cxn>
                  <a:cxn ang="0">
                    <a:pos x="T98" y="T99"/>
                  </a:cxn>
                  <a:cxn ang="0">
                    <a:pos x="T100" y="T101"/>
                  </a:cxn>
                  <a:cxn ang="0">
                    <a:pos x="T102" y="T103"/>
                  </a:cxn>
                  <a:cxn ang="0">
                    <a:pos x="T104" y="T105"/>
                  </a:cxn>
                  <a:cxn ang="0">
                    <a:pos x="T106" y="T107"/>
                  </a:cxn>
                  <a:cxn ang="0">
                    <a:pos x="T108" y="T109"/>
                  </a:cxn>
                  <a:cxn ang="0">
                    <a:pos x="T110" y="T111"/>
                  </a:cxn>
                  <a:cxn ang="0">
                    <a:pos x="T112" y="T113"/>
                  </a:cxn>
                  <a:cxn ang="0">
                    <a:pos x="T114" y="T115"/>
                  </a:cxn>
                  <a:cxn ang="0">
                    <a:pos x="T116" y="T117"/>
                  </a:cxn>
                  <a:cxn ang="0">
                    <a:pos x="T118" y="T119"/>
                  </a:cxn>
                </a:cxnLst>
                <a:rect l="0" t="0" r="r" b="b"/>
                <a:pathLst>
                  <a:path w="3446" h="3377">
                    <a:moveTo>
                      <a:pt x="1723" y="1108"/>
                    </a:moveTo>
                    <a:lnTo>
                      <a:pt x="1662" y="1111"/>
                    </a:lnTo>
                    <a:lnTo>
                      <a:pt x="1604" y="1120"/>
                    </a:lnTo>
                    <a:lnTo>
                      <a:pt x="1548" y="1134"/>
                    </a:lnTo>
                    <a:lnTo>
                      <a:pt x="1493" y="1154"/>
                    </a:lnTo>
                    <a:lnTo>
                      <a:pt x="1441" y="1178"/>
                    </a:lnTo>
                    <a:lnTo>
                      <a:pt x="1392" y="1207"/>
                    </a:lnTo>
                    <a:lnTo>
                      <a:pt x="1347" y="1241"/>
                    </a:lnTo>
                    <a:lnTo>
                      <a:pt x="1305" y="1278"/>
                    </a:lnTo>
                    <a:lnTo>
                      <a:pt x="1267" y="1320"/>
                    </a:lnTo>
                    <a:lnTo>
                      <a:pt x="1233" y="1364"/>
                    </a:lnTo>
                    <a:lnTo>
                      <a:pt x="1203" y="1412"/>
                    </a:lnTo>
                    <a:lnTo>
                      <a:pt x="1177" y="1462"/>
                    </a:lnTo>
                    <a:lnTo>
                      <a:pt x="1157" y="1515"/>
                    </a:lnTo>
                    <a:lnTo>
                      <a:pt x="1143" y="1572"/>
                    </a:lnTo>
                    <a:lnTo>
                      <a:pt x="1134" y="1629"/>
                    </a:lnTo>
                    <a:lnTo>
                      <a:pt x="1131" y="1689"/>
                    </a:lnTo>
                    <a:lnTo>
                      <a:pt x="1134" y="1747"/>
                    </a:lnTo>
                    <a:lnTo>
                      <a:pt x="1143" y="1805"/>
                    </a:lnTo>
                    <a:lnTo>
                      <a:pt x="1157" y="1861"/>
                    </a:lnTo>
                    <a:lnTo>
                      <a:pt x="1177" y="1914"/>
                    </a:lnTo>
                    <a:lnTo>
                      <a:pt x="1203" y="1964"/>
                    </a:lnTo>
                    <a:lnTo>
                      <a:pt x="1233" y="2012"/>
                    </a:lnTo>
                    <a:lnTo>
                      <a:pt x="1267" y="2058"/>
                    </a:lnTo>
                    <a:lnTo>
                      <a:pt x="1305" y="2098"/>
                    </a:lnTo>
                    <a:lnTo>
                      <a:pt x="1347" y="2137"/>
                    </a:lnTo>
                    <a:lnTo>
                      <a:pt x="1392" y="2170"/>
                    </a:lnTo>
                    <a:lnTo>
                      <a:pt x="1441" y="2198"/>
                    </a:lnTo>
                    <a:lnTo>
                      <a:pt x="1493" y="2223"/>
                    </a:lnTo>
                    <a:lnTo>
                      <a:pt x="1548" y="2243"/>
                    </a:lnTo>
                    <a:lnTo>
                      <a:pt x="1604" y="2257"/>
                    </a:lnTo>
                    <a:lnTo>
                      <a:pt x="1662" y="2266"/>
                    </a:lnTo>
                    <a:lnTo>
                      <a:pt x="1723" y="2268"/>
                    </a:lnTo>
                    <a:lnTo>
                      <a:pt x="1784" y="2266"/>
                    </a:lnTo>
                    <a:lnTo>
                      <a:pt x="1842" y="2257"/>
                    </a:lnTo>
                    <a:lnTo>
                      <a:pt x="1899" y="2243"/>
                    </a:lnTo>
                    <a:lnTo>
                      <a:pt x="1954" y="2223"/>
                    </a:lnTo>
                    <a:lnTo>
                      <a:pt x="2005" y="2198"/>
                    </a:lnTo>
                    <a:lnTo>
                      <a:pt x="2054" y="2170"/>
                    </a:lnTo>
                    <a:lnTo>
                      <a:pt x="2100" y="2137"/>
                    </a:lnTo>
                    <a:lnTo>
                      <a:pt x="2141" y="2098"/>
                    </a:lnTo>
                    <a:lnTo>
                      <a:pt x="2179" y="2058"/>
                    </a:lnTo>
                    <a:lnTo>
                      <a:pt x="2213" y="2012"/>
                    </a:lnTo>
                    <a:lnTo>
                      <a:pt x="2243" y="1964"/>
                    </a:lnTo>
                    <a:lnTo>
                      <a:pt x="2269" y="1914"/>
                    </a:lnTo>
                    <a:lnTo>
                      <a:pt x="2289" y="1861"/>
                    </a:lnTo>
                    <a:lnTo>
                      <a:pt x="2303" y="1805"/>
                    </a:lnTo>
                    <a:lnTo>
                      <a:pt x="2312" y="1747"/>
                    </a:lnTo>
                    <a:lnTo>
                      <a:pt x="2316" y="1689"/>
                    </a:lnTo>
                    <a:lnTo>
                      <a:pt x="2312" y="1629"/>
                    </a:lnTo>
                    <a:lnTo>
                      <a:pt x="2303" y="1572"/>
                    </a:lnTo>
                    <a:lnTo>
                      <a:pt x="2289" y="1516"/>
                    </a:lnTo>
                    <a:lnTo>
                      <a:pt x="2269" y="1462"/>
                    </a:lnTo>
                    <a:lnTo>
                      <a:pt x="2243" y="1412"/>
                    </a:lnTo>
                    <a:lnTo>
                      <a:pt x="2213" y="1364"/>
                    </a:lnTo>
                    <a:lnTo>
                      <a:pt x="2179" y="1320"/>
                    </a:lnTo>
                    <a:lnTo>
                      <a:pt x="2141" y="1278"/>
                    </a:lnTo>
                    <a:lnTo>
                      <a:pt x="2100" y="1241"/>
                    </a:lnTo>
                    <a:lnTo>
                      <a:pt x="2054" y="1207"/>
                    </a:lnTo>
                    <a:lnTo>
                      <a:pt x="2005" y="1178"/>
                    </a:lnTo>
                    <a:lnTo>
                      <a:pt x="1954" y="1154"/>
                    </a:lnTo>
                    <a:lnTo>
                      <a:pt x="1899" y="1134"/>
                    </a:lnTo>
                    <a:lnTo>
                      <a:pt x="1842" y="1120"/>
                    </a:lnTo>
                    <a:lnTo>
                      <a:pt x="1784" y="1111"/>
                    </a:lnTo>
                    <a:lnTo>
                      <a:pt x="1723" y="1108"/>
                    </a:lnTo>
                    <a:close/>
                    <a:moveTo>
                      <a:pt x="1533" y="0"/>
                    </a:moveTo>
                    <a:lnTo>
                      <a:pt x="1899" y="0"/>
                    </a:lnTo>
                    <a:lnTo>
                      <a:pt x="1905" y="0"/>
                    </a:lnTo>
                    <a:lnTo>
                      <a:pt x="1910" y="1"/>
                    </a:lnTo>
                    <a:lnTo>
                      <a:pt x="1917" y="2"/>
                    </a:lnTo>
                    <a:lnTo>
                      <a:pt x="1922" y="3"/>
                    </a:lnTo>
                    <a:lnTo>
                      <a:pt x="1928" y="6"/>
                    </a:lnTo>
                    <a:lnTo>
                      <a:pt x="1935" y="10"/>
                    </a:lnTo>
                    <a:lnTo>
                      <a:pt x="1941" y="17"/>
                    </a:lnTo>
                    <a:lnTo>
                      <a:pt x="1949" y="25"/>
                    </a:lnTo>
                    <a:lnTo>
                      <a:pt x="1956" y="35"/>
                    </a:lnTo>
                    <a:lnTo>
                      <a:pt x="1965" y="49"/>
                    </a:lnTo>
                    <a:lnTo>
                      <a:pt x="1974" y="65"/>
                    </a:lnTo>
                    <a:lnTo>
                      <a:pt x="1984" y="83"/>
                    </a:lnTo>
                    <a:lnTo>
                      <a:pt x="1995" y="106"/>
                    </a:lnTo>
                    <a:lnTo>
                      <a:pt x="2008" y="132"/>
                    </a:lnTo>
                    <a:lnTo>
                      <a:pt x="2022" y="162"/>
                    </a:lnTo>
                    <a:lnTo>
                      <a:pt x="2038" y="196"/>
                    </a:lnTo>
                    <a:lnTo>
                      <a:pt x="2055" y="236"/>
                    </a:lnTo>
                    <a:lnTo>
                      <a:pt x="2073" y="280"/>
                    </a:lnTo>
                    <a:lnTo>
                      <a:pt x="2094" y="329"/>
                    </a:lnTo>
                    <a:lnTo>
                      <a:pt x="2117" y="385"/>
                    </a:lnTo>
                    <a:lnTo>
                      <a:pt x="2141" y="445"/>
                    </a:lnTo>
                    <a:lnTo>
                      <a:pt x="2147" y="460"/>
                    </a:lnTo>
                    <a:lnTo>
                      <a:pt x="2305" y="524"/>
                    </a:lnTo>
                    <a:lnTo>
                      <a:pt x="2320" y="518"/>
                    </a:lnTo>
                    <a:lnTo>
                      <a:pt x="2378" y="491"/>
                    </a:lnTo>
                    <a:lnTo>
                      <a:pt x="2430" y="469"/>
                    </a:lnTo>
                    <a:lnTo>
                      <a:pt x="2477" y="447"/>
                    </a:lnTo>
                    <a:lnTo>
                      <a:pt x="2520" y="429"/>
                    </a:lnTo>
                    <a:lnTo>
                      <a:pt x="2557" y="413"/>
                    </a:lnTo>
                    <a:lnTo>
                      <a:pt x="2591" y="400"/>
                    </a:lnTo>
                    <a:lnTo>
                      <a:pt x="2621" y="388"/>
                    </a:lnTo>
                    <a:lnTo>
                      <a:pt x="2646" y="378"/>
                    </a:lnTo>
                    <a:lnTo>
                      <a:pt x="2669" y="370"/>
                    </a:lnTo>
                    <a:lnTo>
                      <a:pt x="2688" y="362"/>
                    </a:lnTo>
                    <a:lnTo>
                      <a:pt x="2704" y="357"/>
                    </a:lnTo>
                    <a:lnTo>
                      <a:pt x="2718" y="353"/>
                    </a:lnTo>
                    <a:lnTo>
                      <a:pt x="2729" y="350"/>
                    </a:lnTo>
                    <a:lnTo>
                      <a:pt x="2738" y="348"/>
                    </a:lnTo>
                    <a:lnTo>
                      <a:pt x="2745" y="346"/>
                    </a:lnTo>
                    <a:lnTo>
                      <a:pt x="2751" y="345"/>
                    </a:lnTo>
                    <a:lnTo>
                      <a:pt x="2755" y="344"/>
                    </a:lnTo>
                    <a:lnTo>
                      <a:pt x="2759" y="344"/>
                    </a:lnTo>
                    <a:lnTo>
                      <a:pt x="2761" y="344"/>
                    </a:lnTo>
                    <a:lnTo>
                      <a:pt x="2777" y="346"/>
                    </a:lnTo>
                    <a:lnTo>
                      <a:pt x="2793" y="353"/>
                    </a:lnTo>
                    <a:lnTo>
                      <a:pt x="2806" y="362"/>
                    </a:lnTo>
                    <a:lnTo>
                      <a:pt x="3065" y="614"/>
                    </a:lnTo>
                    <a:lnTo>
                      <a:pt x="3070" y="619"/>
                    </a:lnTo>
                    <a:lnTo>
                      <a:pt x="3073" y="623"/>
                    </a:lnTo>
                    <a:lnTo>
                      <a:pt x="3077" y="627"/>
                    </a:lnTo>
                    <a:lnTo>
                      <a:pt x="3079" y="633"/>
                    </a:lnTo>
                    <a:lnTo>
                      <a:pt x="3082" y="639"/>
                    </a:lnTo>
                    <a:lnTo>
                      <a:pt x="3083" y="645"/>
                    </a:lnTo>
                    <a:lnTo>
                      <a:pt x="3085" y="654"/>
                    </a:lnTo>
                    <a:lnTo>
                      <a:pt x="3083" y="663"/>
                    </a:lnTo>
                    <a:lnTo>
                      <a:pt x="3082" y="675"/>
                    </a:lnTo>
                    <a:lnTo>
                      <a:pt x="3079" y="688"/>
                    </a:lnTo>
                    <a:lnTo>
                      <a:pt x="3076" y="704"/>
                    </a:lnTo>
                    <a:lnTo>
                      <a:pt x="3071" y="722"/>
                    </a:lnTo>
                    <a:lnTo>
                      <a:pt x="3063" y="743"/>
                    </a:lnTo>
                    <a:lnTo>
                      <a:pt x="3055" y="768"/>
                    </a:lnTo>
                    <a:lnTo>
                      <a:pt x="3045" y="795"/>
                    </a:lnTo>
                    <a:lnTo>
                      <a:pt x="3032" y="826"/>
                    </a:lnTo>
                    <a:lnTo>
                      <a:pt x="3019" y="860"/>
                    </a:lnTo>
                    <a:lnTo>
                      <a:pt x="3003" y="900"/>
                    </a:lnTo>
                    <a:lnTo>
                      <a:pt x="2985" y="942"/>
                    </a:lnTo>
                    <a:lnTo>
                      <a:pt x="2964" y="990"/>
                    </a:lnTo>
                    <a:lnTo>
                      <a:pt x="2942" y="1042"/>
                    </a:lnTo>
                    <a:lnTo>
                      <a:pt x="2916" y="1099"/>
                    </a:lnTo>
                    <a:lnTo>
                      <a:pt x="2909" y="1115"/>
                    </a:lnTo>
                    <a:lnTo>
                      <a:pt x="2974" y="1268"/>
                    </a:lnTo>
                    <a:lnTo>
                      <a:pt x="2990" y="1274"/>
                    </a:lnTo>
                    <a:lnTo>
                      <a:pt x="3053" y="1296"/>
                    </a:lnTo>
                    <a:lnTo>
                      <a:pt x="3108" y="1316"/>
                    </a:lnTo>
                    <a:lnTo>
                      <a:pt x="3159" y="1336"/>
                    </a:lnTo>
                    <a:lnTo>
                      <a:pt x="3205" y="1353"/>
                    </a:lnTo>
                    <a:lnTo>
                      <a:pt x="3244" y="1368"/>
                    </a:lnTo>
                    <a:lnTo>
                      <a:pt x="3280" y="1382"/>
                    </a:lnTo>
                    <a:lnTo>
                      <a:pt x="3311" y="1395"/>
                    </a:lnTo>
                    <a:lnTo>
                      <a:pt x="3338" y="1407"/>
                    </a:lnTo>
                    <a:lnTo>
                      <a:pt x="3361" y="1418"/>
                    </a:lnTo>
                    <a:lnTo>
                      <a:pt x="3381" y="1427"/>
                    </a:lnTo>
                    <a:lnTo>
                      <a:pt x="3397" y="1436"/>
                    </a:lnTo>
                    <a:lnTo>
                      <a:pt x="3410" y="1444"/>
                    </a:lnTo>
                    <a:lnTo>
                      <a:pt x="3422" y="1452"/>
                    </a:lnTo>
                    <a:lnTo>
                      <a:pt x="3429" y="1458"/>
                    </a:lnTo>
                    <a:lnTo>
                      <a:pt x="3436" y="1465"/>
                    </a:lnTo>
                    <a:lnTo>
                      <a:pt x="3440" y="1471"/>
                    </a:lnTo>
                    <a:lnTo>
                      <a:pt x="3443" y="1477"/>
                    </a:lnTo>
                    <a:lnTo>
                      <a:pt x="3445" y="1483"/>
                    </a:lnTo>
                    <a:lnTo>
                      <a:pt x="3446" y="1489"/>
                    </a:lnTo>
                    <a:lnTo>
                      <a:pt x="3446" y="1495"/>
                    </a:lnTo>
                    <a:lnTo>
                      <a:pt x="3446" y="1502"/>
                    </a:lnTo>
                    <a:lnTo>
                      <a:pt x="3446" y="1860"/>
                    </a:lnTo>
                    <a:lnTo>
                      <a:pt x="3446" y="1866"/>
                    </a:lnTo>
                    <a:lnTo>
                      <a:pt x="3446" y="1872"/>
                    </a:lnTo>
                    <a:lnTo>
                      <a:pt x="3445" y="1878"/>
                    </a:lnTo>
                    <a:lnTo>
                      <a:pt x="3443" y="1883"/>
                    </a:lnTo>
                    <a:lnTo>
                      <a:pt x="3440" y="1890"/>
                    </a:lnTo>
                    <a:lnTo>
                      <a:pt x="3436" y="1896"/>
                    </a:lnTo>
                    <a:lnTo>
                      <a:pt x="3429" y="1903"/>
                    </a:lnTo>
                    <a:lnTo>
                      <a:pt x="3422" y="1910"/>
                    </a:lnTo>
                    <a:lnTo>
                      <a:pt x="3411" y="1917"/>
                    </a:lnTo>
                    <a:lnTo>
                      <a:pt x="3397" y="1926"/>
                    </a:lnTo>
                    <a:lnTo>
                      <a:pt x="3381" y="1936"/>
                    </a:lnTo>
                    <a:lnTo>
                      <a:pt x="3361" y="1945"/>
                    </a:lnTo>
                    <a:lnTo>
                      <a:pt x="3339" y="1957"/>
                    </a:lnTo>
                    <a:lnTo>
                      <a:pt x="3311" y="1968"/>
                    </a:lnTo>
                    <a:lnTo>
                      <a:pt x="3280" y="1982"/>
                    </a:lnTo>
                    <a:lnTo>
                      <a:pt x="3245" y="1998"/>
                    </a:lnTo>
                    <a:lnTo>
                      <a:pt x="3205" y="2014"/>
                    </a:lnTo>
                    <a:lnTo>
                      <a:pt x="3159" y="2033"/>
                    </a:lnTo>
                    <a:lnTo>
                      <a:pt x="3109" y="2054"/>
                    </a:lnTo>
                    <a:lnTo>
                      <a:pt x="3053" y="2076"/>
                    </a:lnTo>
                    <a:lnTo>
                      <a:pt x="2990" y="2099"/>
                    </a:lnTo>
                    <a:lnTo>
                      <a:pt x="2975" y="2106"/>
                    </a:lnTo>
                    <a:lnTo>
                      <a:pt x="2911" y="2258"/>
                    </a:lnTo>
                    <a:lnTo>
                      <a:pt x="2919" y="2274"/>
                    </a:lnTo>
                    <a:lnTo>
                      <a:pt x="2945" y="2330"/>
                    </a:lnTo>
                    <a:lnTo>
                      <a:pt x="2969" y="2381"/>
                    </a:lnTo>
                    <a:lnTo>
                      <a:pt x="2991" y="2428"/>
                    </a:lnTo>
                    <a:lnTo>
                      <a:pt x="3010" y="2469"/>
                    </a:lnTo>
                    <a:lnTo>
                      <a:pt x="3026" y="2508"/>
                    </a:lnTo>
                    <a:lnTo>
                      <a:pt x="3041" y="2542"/>
                    </a:lnTo>
                    <a:lnTo>
                      <a:pt x="3054" y="2572"/>
                    </a:lnTo>
                    <a:lnTo>
                      <a:pt x="3064" y="2598"/>
                    </a:lnTo>
                    <a:lnTo>
                      <a:pt x="3074" y="2623"/>
                    </a:lnTo>
                    <a:lnTo>
                      <a:pt x="3081" y="2643"/>
                    </a:lnTo>
                    <a:lnTo>
                      <a:pt x="3087" y="2661"/>
                    </a:lnTo>
                    <a:lnTo>
                      <a:pt x="3091" y="2677"/>
                    </a:lnTo>
                    <a:lnTo>
                      <a:pt x="3094" y="2690"/>
                    </a:lnTo>
                    <a:lnTo>
                      <a:pt x="3095" y="2701"/>
                    </a:lnTo>
                    <a:lnTo>
                      <a:pt x="3096" y="2711"/>
                    </a:lnTo>
                    <a:lnTo>
                      <a:pt x="3095" y="2718"/>
                    </a:lnTo>
                    <a:lnTo>
                      <a:pt x="3094" y="2726"/>
                    </a:lnTo>
                    <a:lnTo>
                      <a:pt x="3092" y="2731"/>
                    </a:lnTo>
                    <a:lnTo>
                      <a:pt x="3089" y="2736"/>
                    </a:lnTo>
                    <a:lnTo>
                      <a:pt x="3086" y="2741"/>
                    </a:lnTo>
                    <a:lnTo>
                      <a:pt x="3081" y="2746"/>
                    </a:lnTo>
                    <a:lnTo>
                      <a:pt x="3077" y="2750"/>
                    </a:lnTo>
                    <a:lnTo>
                      <a:pt x="2818" y="3003"/>
                    </a:lnTo>
                    <a:lnTo>
                      <a:pt x="2805" y="3013"/>
                    </a:lnTo>
                    <a:lnTo>
                      <a:pt x="2789" y="3019"/>
                    </a:lnTo>
                    <a:lnTo>
                      <a:pt x="2772" y="3021"/>
                    </a:lnTo>
                    <a:lnTo>
                      <a:pt x="2759" y="3020"/>
                    </a:lnTo>
                    <a:lnTo>
                      <a:pt x="2740" y="3016"/>
                    </a:lnTo>
                    <a:lnTo>
                      <a:pt x="2715" y="3009"/>
                    </a:lnTo>
                    <a:lnTo>
                      <a:pt x="2686" y="2999"/>
                    </a:lnTo>
                    <a:lnTo>
                      <a:pt x="2650" y="2987"/>
                    </a:lnTo>
                    <a:lnTo>
                      <a:pt x="2609" y="2973"/>
                    </a:lnTo>
                    <a:lnTo>
                      <a:pt x="2562" y="2954"/>
                    </a:lnTo>
                    <a:lnTo>
                      <a:pt x="2511" y="2934"/>
                    </a:lnTo>
                    <a:lnTo>
                      <a:pt x="2454" y="2911"/>
                    </a:lnTo>
                    <a:lnTo>
                      <a:pt x="2391" y="2885"/>
                    </a:lnTo>
                    <a:lnTo>
                      <a:pt x="2324" y="2857"/>
                    </a:lnTo>
                    <a:lnTo>
                      <a:pt x="2308" y="2850"/>
                    </a:lnTo>
                    <a:lnTo>
                      <a:pt x="2152" y="2914"/>
                    </a:lnTo>
                    <a:lnTo>
                      <a:pt x="2145" y="2930"/>
                    </a:lnTo>
                    <a:lnTo>
                      <a:pt x="2123" y="2991"/>
                    </a:lnTo>
                    <a:lnTo>
                      <a:pt x="2102" y="3046"/>
                    </a:lnTo>
                    <a:lnTo>
                      <a:pt x="2083" y="3096"/>
                    </a:lnTo>
                    <a:lnTo>
                      <a:pt x="2065" y="3140"/>
                    </a:lnTo>
                    <a:lnTo>
                      <a:pt x="2049" y="3179"/>
                    </a:lnTo>
                    <a:lnTo>
                      <a:pt x="2035" y="3214"/>
                    </a:lnTo>
                    <a:lnTo>
                      <a:pt x="2021" y="3244"/>
                    </a:lnTo>
                    <a:lnTo>
                      <a:pt x="2009" y="3270"/>
                    </a:lnTo>
                    <a:lnTo>
                      <a:pt x="1999" y="3293"/>
                    </a:lnTo>
                    <a:lnTo>
                      <a:pt x="1989" y="3312"/>
                    </a:lnTo>
                    <a:lnTo>
                      <a:pt x="1979" y="3328"/>
                    </a:lnTo>
                    <a:lnTo>
                      <a:pt x="1972" y="3342"/>
                    </a:lnTo>
                    <a:lnTo>
                      <a:pt x="1965" y="3351"/>
                    </a:lnTo>
                    <a:lnTo>
                      <a:pt x="1957" y="3360"/>
                    </a:lnTo>
                    <a:lnTo>
                      <a:pt x="1951" y="3366"/>
                    </a:lnTo>
                    <a:lnTo>
                      <a:pt x="1944" y="3370"/>
                    </a:lnTo>
                    <a:lnTo>
                      <a:pt x="1938" y="3374"/>
                    </a:lnTo>
                    <a:lnTo>
                      <a:pt x="1933" y="3375"/>
                    </a:lnTo>
                    <a:lnTo>
                      <a:pt x="1926" y="3376"/>
                    </a:lnTo>
                    <a:lnTo>
                      <a:pt x="1920" y="3377"/>
                    </a:lnTo>
                    <a:lnTo>
                      <a:pt x="1913" y="3377"/>
                    </a:lnTo>
                    <a:lnTo>
                      <a:pt x="1549" y="3377"/>
                    </a:lnTo>
                    <a:lnTo>
                      <a:pt x="1542" y="3377"/>
                    </a:lnTo>
                    <a:lnTo>
                      <a:pt x="1536" y="3376"/>
                    </a:lnTo>
                    <a:lnTo>
                      <a:pt x="1531" y="3375"/>
                    </a:lnTo>
                    <a:lnTo>
                      <a:pt x="1524" y="3374"/>
                    </a:lnTo>
                    <a:lnTo>
                      <a:pt x="1518" y="3370"/>
                    </a:lnTo>
                    <a:lnTo>
                      <a:pt x="1511" y="3366"/>
                    </a:lnTo>
                    <a:lnTo>
                      <a:pt x="1505" y="3360"/>
                    </a:lnTo>
                    <a:lnTo>
                      <a:pt x="1498" y="3352"/>
                    </a:lnTo>
                    <a:lnTo>
                      <a:pt x="1490" y="3342"/>
                    </a:lnTo>
                    <a:lnTo>
                      <a:pt x="1482" y="3328"/>
                    </a:lnTo>
                    <a:lnTo>
                      <a:pt x="1472" y="3313"/>
                    </a:lnTo>
                    <a:lnTo>
                      <a:pt x="1463" y="3294"/>
                    </a:lnTo>
                    <a:lnTo>
                      <a:pt x="1451" y="3270"/>
                    </a:lnTo>
                    <a:lnTo>
                      <a:pt x="1438" y="3245"/>
                    </a:lnTo>
                    <a:lnTo>
                      <a:pt x="1424" y="3214"/>
                    </a:lnTo>
                    <a:lnTo>
                      <a:pt x="1408" y="3180"/>
                    </a:lnTo>
                    <a:lnTo>
                      <a:pt x="1391" y="3141"/>
                    </a:lnTo>
                    <a:lnTo>
                      <a:pt x="1373" y="3096"/>
                    </a:lnTo>
                    <a:lnTo>
                      <a:pt x="1352" y="3047"/>
                    </a:lnTo>
                    <a:lnTo>
                      <a:pt x="1330" y="2992"/>
                    </a:lnTo>
                    <a:lnTo>
                      <a:pt x="1305" y="2931"/>
                    </a:lnTo>
                    <a:lnTo>
                      <a:pt x="1299" y="2916"/>
                    </a:lnTo>
                    <a:lnTo>
                      <a:pt x="1141" y="2852"/>
                    </a:lnTo>
                    <a:lnTo>
                      <a:pt x="1126" y="2859"/>
                    </a:lnTo>
                    <a:lnTo>
                      <a:pt x="1068" y="2885"/>
                    </a:lnTo>
                    <a:lnTo>
                      <a:pt x="1016" y="2909"/>
                    </a:lnTo>
                    <a:lnTo>
                      <a:pt x="969" y="2929"/>
                    </a:lnTo>
                    <a:lnTo>
                      <a:pt x="926" y="2947"/>
                    </a:lnTo>
                    <a:lnTo>
                      <a:pt x="889" y="2963"/>
                    </a:lnTo>
                    <a:lnTo>
                      <a:pt x="855" y="2977"/>
                    </a:lnTo>
                    <a:lnTo>
                      <a:pt x="825" y="2989"/>
                    </a:lnTo>
                    <a:lnTo>
                      <a:pt x="800" y="2999"/>
                    </a:lnTo>
                    <a:lnTo>
                      <a:pt x="778" y="3007"/>
                    </a:lnTo>
                    <a:lnTo>
                      <a:pt x="758" y="3014"/>
                    </a:lnTo>
                    <a:lnTo>
                      <a:pt x="742" y="3019"/>
                    </a:lnTo>
                    <a:lnTo>
                      <a:pt x="729" y="3024"/>
                    </a:lnTo>
                    <a:lnTo>
                      <a:pt x="717" y="3027"/>
                    </a:lnTo>
                    <a:lnTo>
                      <a:pt x="708" y="3029"/>
                    </a:lnTo>
                    <a:lnTo>
                      <a:pt x="701" y="3031"/>
                    </a:lnTo>
                    <a:lnTo>
                      <a:pt x="696" y="3031"/>
                    </a:lnTo>
                    <a:lnTo>
                      <a:pt x="691" y="3032"/>
                    </a:lnTo>
                    <a:lnTo>
                      <a:pt x="687" y="3032"/>
                    </a:lnTo>
                    <a:lnTo>
                      <a:pt x="685" y="3032"/>
                    </a:lnTo>
                    <a:lnTo>
                      <a:pt x="669" y="3030"/>
                    </a:lnTo>
                    <a:lnTo>
                      <a:pt x="653" y="3024"/>
                    </a:lnTo>
                    <a:lnTo>
                      <a:pt x="639" y="3014"/>
                    </a:lnTo>
                    <a:lnTo>
                      <a:pt x="381" y="2762"/>
                    </a:lnTo>
                    <a:lnTo>
                      <a:pt x="377" y="2758"/>
                    </a:lnTo>
                    <a:lnTo>
                      <a:pt x="372" y="2752"/>
                    </a:lnTo>
                    <a:lnTo>
                      <a:pt x="369" y="2748"/>
                    </a:lnTo>
                    <a:lnTo>
                      <a:pt x="366" y="2743"/>
                    </a:lnTo>
                    <a:lnTo>
                      <a:pt x="364" y="2737"/>
                    </a:lnTo>
                    <a:lnTo>
                      <a:pt x="363" y="2730"/>
                    </a:lnTo>
                    <a:lnTo>
                      <a:pt x="362" y="2723"/>
                    </a:lnTo>
                    <a:lnTo>
                      <a:pt x="363" y="2712"/>
                    </a:lnTo>
                    <a:lnTo>
                      <a:pt x="364" y="2701"/>
                    </a:lnTo>
                    <a:lnTo>
                      <a:pt x="366" y="2688"/>
                    </a:lnTo>
                    <a:lnTo>
                      <a:pt x="370" y="2672"/>
                    </a:lnTo>
                    <a:lnTo>
                      <a:pt x="375" y="2653"/>
                    </a:lnTo>
                    <a:lnTo>
                      <a:pt x="383" y="2632"/>
                    </a:lnTo>
                    <a:lnTo>
                      <a:pt x="391" y="2609"/>
                    </a:lnTo>
                    <a:lnTo>
                      <a:pt x="401" y="2581"/>
                    </a:lnTo>
                    <a:lnTo>
                      <a:pt x="414" y="2550"/>
                    </a:lnTo>
                    <a:lnTo>
                      <a:pt x="428" y="2515"/>
                    </a:lnTo>
                    <a:lnTo>
                      <a:pt x="444" y="2477"/>
                    </a:lnTo>
                    <a:lnTo>
                      <a:pt x="462" y="2434"/>
                    </a:lnTo>
                    <a:lnTo>
                      <a:pt x="482" y="2386"/>
                    </a:lnTo>
                    <a:lnTo>
                      <a:pt x="505" y="2334"/>
                    </a:lnTo>
                    <a:lnTo>
                      <a:pt x="530" y="2277"/>
                    </a:lnTo>
                    <a:lnTo>
                      <a:pt x="537" y="2261"/>
                    </a:lnTo>
                    <a:lnTo>
                      <a:pt x="472" y="2109"/>
                    </a:lnTo>
                    <a:lnTo>
                      <a:pt x="456" y="2104"/>
                    </a:lnTo>
                    <a:lnTo>
                      <a:pt x="395" y="2081"/>
                    </a:lnTo>
                    <a:lnTo>
                      <a:pt x="338" y="2060"/>
                    </a:lnTo>
                    <a:lnTo>
                      <a:pt x="287" y="2042"/>
                    </a:lnTo>
                    <a:lnTo>
                      <a:pt x="243" y="2024"/>
                    </a:lnTo>
                    <a:lnTo>
                      <a:pt x="202" y="2009"/>
                    </a:lnTo>
                    <a:lnTo>
                      <a:pt x="166" y="1994"/>
                    </a:lnTo>
                    <a:lnTo>
                      <a:pt x="135" y="1981"/>
                    </a:lnTo>
                    <a:lnTo>
                      <a:pt x="108" y="1970"/>
                    </a:lnTo>
                    <a:lnTo>
                      <a:pt x="85" y="1959"/>
                    </a:lnTo>
                    <a:lnTo>
                      <a:pt x="66" y="1949"/>
                    </a:lnTo>
                    <a:lnTo>
                      <a:pt x="49" y="1941"/>
                    </a:lnTo>
                    <a:lnTo>
                      <a:pt x="36" y="1932"/>
                    </a:lnTo>
                    <a:lnTo>
                      <a:pt x="26" y="1925"/>
                    </a:lnTo>
                    <a:lnTo>
                      <a:pt x="17" y="1917"/>
                    </a:lnTo>
                    <a:lnTo>
                      <a:pt x="11" y="1911"/>
                    </a:lnTo>
                    <a:lnTo>
                      <a:pt x="6" y="1905"/>
                    </a:lnTo>
                    <a:lnTo>
                      <a:pt x="3" y="1899"/>
                    </a:lnTo>
                    <a:lnTo>
                      <a:pt x="1" y="1893"/>
                    </a:lnTo>
                    <a:lnTo>
                      <a:pt x="0" y="1888"/>
                    </a:lnTo>
                    <a:lnTo>
                      <a:pt x="0" y="1881"/>
                    </a:lnTo>
                    <a:lnTo>
                      <a:pt x="0" y="1875"/>
                    </a:lnTo>
                    <a:lnTo>
                      <a:pt x="0" y="1516"/>
                    </a:lnTo>
                    <a:lnTo>
                      <a:pt x="0" y="1510"/>
                    </a:lnTo>
                    <a:lnTo>
                      <a:pt x="0" y="1504"/>
                    </a:lnTo>
                    <a:lnTo>
                      <a:pt x="1" y="1498"/>
                    </a:lnTo>
                    <a:lnTo>
                      <a:pt x="3" y="1492"/>
                    </a:lnTo>
                    <a:lnTo>
                      <a:pt x="6" y="1486"/>
                    </a:lnTo>
                    <a:lnTo>
                      <a:pt x="11" y="1480"/>
                    </a:lnTo>
                    <a:lnTo>
                      <a:pt x="17" y="1473"/>
                    </a:lnTo>
                    <a:lnTo>
                      <a:pt x="26" y="1466"/>
                    </a:lnTo>
                    <a:lnTo>
                      <a:pt x="36" y="1459"/>
                    </a:lnTo>
                    <a:lnTo>
                      <a:pt x="49" y="1450"/>
                    </a:lnTo>
                    <a:lnTo>
                      <a:pt x="66" y="1441"/>
                    </a:lnTo>
                    <a:lnTo>
                      <a:pt x="85" y="1431"/>
                    </a:lnTo>
                    <a:lnTo>
                      <a:pt x="108" y="1420"/>
                    </a:lnTo>
                    <a:lnTo>
                      <a:pt x="135" y="1408"/>
                    </a:lnTo>
                    <a:lnTo>
                      <a:pt x="166" y="1394"/>
                    </a:lnTo>
                    <a:lnTo>
                      <a:pt x="201" y="1379"/>
                    </a:lnTo>
                    <a:lnTo>
                      <a:pt x="241" y="1362"/>
                    </a:lnTo>
                    <a:lnTo>
                      <a:pt x="287" y="1344"/>
                    </a:lnTo>
                    <a:lnTo>
                      <a:pt x="337" y="1324"/>
                    </a:lnTo>
                    <a:lnTo>
                      <a:pt x="394" y="1302"/>
                    </a:lnTo>
                    <a:lnTo>
                      <a:pt x="455" y="1277"/>
                    </a:lnTo>
                    <a:lnTo>
                      <a:pt x="471" y="1272"/>
                    </a:lnTo>
                    <a:lnTo>
                      <a:pt x="535" y="1119"/>
                    </a:lnTo>
                    <a:lnTo>
                      <a:pt x="528" y="1103"/>
                    </a:lnTo>
                    <a:lnTo>
                      <a:pt x="501" y="1046"/>
                    </a:lnTo>
                    <a:lnTo>
                      <a:pt x="478" y="995"/>
                    </a:lnTo>
                    <a:lnTo>
                      <a:pt x="456" y="948"/>
                    </a:lnTo>
                    <a:lnTo>
                      <a:pt x="437" y="907"/>
                    </a:lnTo>
                    <a:lnTo>
                      <a:pt x="420" y="869"/>
                    </a:lnTo>
                    <a:lnTo>
                      <a:pt x="405" y="835"/>
                    </a:lnTo>
                    <a:lnTo>
                      <a:pt x="392" y="805"/>
                    </a:lnTo>
                    <a:lnTo>
                      <a:pt x="382" y="777"/>
                    </a:lnTo>
                    <a:lnTo>
                      <a:pt x="373" y="754"/>
                    </a:lnTo>
                    <a:lnTo>
                      <a:pt x="366" y="734"/>
                    </a:lnTo>
                    <a:lnTo>
                      <a:pt x="360" y="716"/>
                    </a:lnTo>
                    <a:lnTo>
                      <a:pt x="355" y="700"/>
                    </a:lnTo>
                    <a:lnTo>
                      <a:pt x="353" y="687"/>
                    </a:lnTo>
                    <a:lnTo>
                      <a:pt x="351" y="675"/>
                    </a:lnTo>
                    <a:lnTo>
                      <a:pt x="351" y="666"/>
                    </a:lnTo>
                    <a:lnTo>
                      <a:pt x="351" y="657"/>
                    </a:lnTo>
                    <a:lnTo>
                      <a:pt x="353" y="651"/>
                    </a:lnTo>
                    <a:lnTo>
                      <a:pt x="355" y="644"/>
                    </a:lnTo>
                    <a:lnTo>
                      <a:pt x="358" y="639"/>
                    </a:lnTo>
                    <a:lnTo>
                      <a:pt x="362" y="635"/>
                    </a:lnTo>
                    <a:lnTo>
                      <a:pt x="366" y="630"/>
                    </a:lnTo>
                    <a:lnTo>
                      <a:pt x="370" y="626"/>
                    </a:lnTo>
                    <a:lnTo>
                      <a:pt x="629" y="373"/>
                    </a:lnTo>
                    <a:lnTo>
                      <a:pt x="642" y="363"/>
                    </a:lnTo>
                    <a:lnTo>
                      <a:pt x="658" y="358"/>
                    </a:lnTo>
                    <a:lnTo>
                      <a:pt x="674" y="355"/>
                    </a:lnTo>
                    <a:lnTo>
                      <a:pt x="688" y="357"/>
                    </a:lnTo>
                    <a:lnTo>
                      <a:pt x="707" y="361"/>
                    </a:lnTo>
                    <a:lnTo>
                      <a:pt x="732" y="368"/>
                    </a:lnTo>
                    <a:lnTo>
                      <a:pt x="762" y="377"/>
                    </a:lnTo>
                    <a:lnTo>
                      <a:pt x="797" y="390"/>
                    </a:lnTo>
                    <a:lnTo>
                      <a:pt x="838" y="405"/>
                    </a:lnTo>
                    <a:lnTo>
                      <a:pt x="884" y="422"/>
                    </a:lnTo>
                    <a:lnTo>
                      <a:pt x="936" y="442"/>
                    </a:lnTo>
                    <a:lnTo>
                      <a:pt x="992" y="466"/>
                    </a:lnTo>
                    <a:lnTo>
                      <a:pt x="1055" y="491"/>
                    </a:lnTo>
                    <a:lnTo>
                      <a:pt x="1123" y="520"/>
                    </a:lnTo>
                    <a:lnTo>
                      <a:pt x="1138" y="526"/>
                    </a:lnTo>
                    <a:lnTo>
                      <a:pt x="1294" y="462"/>
                    </a:lnTo>
                    <a:lnTo>
                      <a:pt x="1302" y="445"/>
                    </a:lnTo>
                    <a:lnTo>
                      <a:pt x="1324" y="385"/>
                    </a:lnTo>
                    <a:lnTo>
                      <a:pt x="1346" y="330"/>
                    </a:lnTo>
                    <a:lnTo>
                      <a:pt x="1365" y="280"/>
                    </a:lnTo>
                    <a:lnTo>
                      <a:pt x="1382" y="237"/>
                    </a:lnTo>
                    <a:lnTo>
                      <a:pt x="1398" y="198"/>
                    </a:lnTo>
                    <a:lnTo>
                      <a:pt x="1413" y="162"/>
                    </a:lnTo>
                    <a:lnTo>
                      <a:pt x="1425" y="133"/>
                    </a:lnTo>
                    <a:lnTo>
                      <a:pt x="1437" y="106"/>
                    </a:lnTo>
                    <a:lnTo>
                      <a:pt x="1449" y="84"/>
                    </a:lnTo>
                    <a:lnTo>
                      <a:pt x="1458" y="65"/>
                    </a:lnTo>
                    <a:lnTo>
                      <a:pt x="1467" y="49"/>
                    </a:lnTo>
                    <a:lnTo>
                      <a:pt x="1475" y="35"/>
                    </a:lnTo>
                    <a:lnTo>
                      <a:pt x="1483" y="25"/>
                    </a:lnTo>
                    <a:lnTo>
                      <a:pt x="1490" y="17"/>
                    </a:lnTo>
                    <a:lnTo>
                      <a:pt x="1497" y="10"/>
                    </a:lnTo>
                    <a:lnTo>
                      <a:pt x="1503" y="6"/>
                    </a:lnTo>
                    <a:lnTo>
                      <a:pt x="1509" y="3"/>
                    </a:lnTo>
                    <a:lnTo>
                      <a:pt x="1515" y="2"/>
                    </a:lnTo>
                    <a:lnTo>
                      <a:pt x="1521" y="1"/>
                    </a:lnTo>
                    <a:lnTo>
                      <a:pt x="1526" y="0"/>
                    </a:lnTo>
                    <a:lnTo>
                      <a:pt x="1533" y="0"/>
                    </a:lnTo>
                    <a:close/>
                  </a:path>
                </a:pathLst>
              </a:custGeom>
              <a:solidFill>
                <a:schemeClr val="accent6">
                  <a:lumMod val="75000"/>
                </a:schemeClr>
              </a:solidFill>
              <a:ln w="0">
                <a:noFill/>
                <a:prstDash val="solid"/>
                <a:round/>
                <a:headEnd/>
                <a:tailEnd/>
              </a:ln>
            </p:spPr>
            <p:txBody>
              <a:bodyPr vert="horz" wrap="square" lIns="91440" tIns="45720" rIns="91440" bIns="45720" numCol="1" anchor="t" anchorCtr="0" compatLnSpc="1">
                <a:prstTxWarp prst="textNoShape">
                  <a:avLst/>
                </a:prstTxWarp>
              </a:bodyPr>
              <a:lstStyle/>
              <a:p>
                <a:endParaRPr lang="en-US"/>
              </a:p>
            </p:txBody>
          </p:sp>
        </p:grpSp>
      </p:grpSp>
      <p:grpSp>
        <p:nvGrpSpPr>
          <p:cNvPr id="50" name="Group 49"/>
          <p:cNvGrpSpPr/>
          <p:nvPr/>
        </p:nvGrpSpPr>
        <p:grpSpPr>
          <a:xfrm>
            <a:off x="493295" y="1892795"/>
            <a:ext cx="2666469" cy="1494454"/>
            <a:chOff x="886968" y="1813731"/>
            <a:chExt cx="2666469" cy="1494454"/>
          </a:xfrm>
        </p:grpSpPr>
        <p:sp>
          <p:nvSpPr>
            <p:cNvPr id="47" name="Rectangle 46"/>
            <p:cNvSpPr/>
            <p:nvPr/>
          </p:nvSpPr>
          <p:spPr>
            <a:xfrm>
              <a:off x="886968" y="2384855"/>
              <a:ext cx="2666469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r"/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cxnSp>
          <p:nvCxnSpPr>
            <p:cNvPr id="45" name="Straight Connector 44"/>
            <p:cNvCxnSpPr/>
            <p:nvPr/>
          </p:nvCxnSpPr>
          <p:spPr>
            <a:xfrm>
              <a:off x="1816077" y="2299348"/>
              <a:ext cx="1737360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46" name="Rectangle 45"/>
            <p:cNvSpPr/>
            <p:nvPr/>
          </p:nvSpPr>
          <p:spPr>
            <a:xfrm>
              <a:off x="1929274" y="1813731"/>
              <a:ext cx="1624163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kern="0" dirty="0" smtClean="0">
                  <a:solidFill>
                    <a:schemeClr val="accent2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Sample Text</a:t>
              </a:r>
              <a:endParaRPr lang="en-US" sz="2000" dirty="0">
                <a:solidFill>
                  <a:schemeClr val="accent2">
                    <a:lumMod val="75000"/>
                  </a:schemeClr>
                </a:solidFill>
              </a:endParaRPr>
            </a:p>
          </p:txBody>
        </p:sp>
      </p:grpSp>
      <p:grpSp>
        <p:nvGrpSpPr>
          <p:cNvPr id="54" name="Group 53"/>
          <p:cNvGrpSpPr/>
          <p:nvPr/>
        </p:nvGrpSpPr>
        <p:grpSpPr>
          <a:xfrm>
            <a:off x="4128434" y="5094995"/>
            <a:ext cx="2499891" cy="1494454"/>
            <a:chOff x="4128434" y="5094995"/>
            <a:chExt cx="2499891" cy="1494454"/>
          </a:xfrm>
        </p:grpSpPr>
        <p:sp>
          <p:nvSpPr>
            <p:cNvPr id="70" name="Rectangle 69"/>
            <p:cNvSpPr/>
            <p:nvPr/>
          </p:nvSpPr>
          <p:spPr>
            <a:xfrm>
              <a:off x="4128434" y="5666119"/>
              <a:ext cx="2499891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cxnSp>
          <p:nvCxnSpPr>
            <p:cNvPr id="71" name="Straight Connector 70"/>
            <p:cNvCxnSpPr/>
            <p:nvPr/>
          </p:nvCxnSpPr>
          <p:spPr>
            <a:xfrm>
              <a:off x="4509699" y="5580612"/>
              <a:ext cx="1737360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2" name="Rectangle 71"/>
            <p:cNvSpPr/>
            <p:nvPr/>
          </p:nvSpPr>
          <p:spPr>
            <a:xfrm>
              <a:off x="4566298" y="5094995"/>
              <a:ext cx="1624163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kern="0" dirty="0" smtClean="0">
                  <a:solidFill>
                    <a:schemeClr val="accent4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Sample Text</a:t>
              </a:r>
              <a:endParaRPr lang="en-US" sz="2000" dirty="0">
                <a:solidFill>
                  <a:schemeClr val="accent4">
                    <a:lumMod val="75000"/>
                  </a:schemeClr>
                </a:solidFill>
              </a:endParaRPr>
            </a:p>
          </p:txBody>
        </p:sp>
      </p:grpSp>
      <p:grpSp>
        <p:nvGrpSpPr>
          <p:cNvPr id="67" name="Group 66"/>
          <p:cNvGrpSpPr/>
          <p:nvPr/>
        </p:nvGrpSpPr>
        <p:grpSpPr>
          <a:xfrm>
            <a:off x="8524477" y="3722151"/>
            <a:ext cx="2543446" cy="1494454"/>
            <a:chOff x="8524477" y="3722151"/>
            <a:chExt cx="2543446" cy="1494454"/>
          </a:xfrm>
        </p:grpSpPr>
        <p:sp>
          <p:nvSpPr>
            <p:cNvPr id="74" name="Rectangle 73"/>
            <p:cNvSpPr/>
            <p:nvPr/>
          </p:nvSpPr>
          <p:spPr>
            <a:xfrm>
              <a:off x="8524477" y="4293275"/>
              <a:ext cx="2543446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cxnSp>
          <p:nvCxnSpPr>
            <p:cNvPr id="75" name="Straight Connector 74"/>
            <p:cNvCxnSpPr/>
            <p:nvPr/>
          </p:nvCxnSpPr>
          <p:spPr>
            <a:xfrm>
              <a:off x="8524477" y="4207768"/>
              <a:ext cx="1737360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76" name="Rectangle 75"/>
            <p:cNvSpPr/>
            <p:nvPr/>
          </p:nvSpPr>
          <p:spPr>
            <a:xfrm>
              <a:off x="8524477" y="3722151"/>
              <a:ext cx="1624163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000" kern="0" dirty="0" smtClean="0">
                  <a:solidFill>
                    <a:schemeClr val="accent6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Sample Text</a:t>
              </a:r>
              <a:endParaRPr lang="en-US" sz="2000" dirty="0">
                <a:solidFill>
                  <a:schemeClr val="accent6">
                    <a:lumMod val="75000"/>
                  </a:schemeClr>
                </a:solidFill>
              </a:endParaRPr>
            </a:p>
          </p:txBody>
        </p:sp>
      </p:grpSp>
      <p:grpSp>
        <p:nvGrpSpPr>
          <p:cNvPr id="68" name="Group 67"/>
          <p:cNvGrpSpPr/>
          <p:nvPr/>
        </p:nvGrpSpPr>
        <p:grpSpPr>
          <a:xfrm>
            <a:off x="5747292" y="470119"/>
            <a:ext cx="2445187" cy="1494454"/>
            <a:chOff x="5747292" y="470119"/>
            <a:chExt cx="2445187" cy="1494454"/>
          </a:xfrm>
        </p:grpSpPr>
        <p:sp>
          <p:nvSpPr>
            <p:cNvPr id="78" name="Rectangle 77"/>
            <p:cNvSpPr/>
            <p:nvPr/>
          </p:nvSpPr>
          <p:spPr>
            <a:xfrm>
              <a:off x="5747292" y="1041243"/>
              <a:ext cx="2445187" cy="923330"/>
            </a:xfrm>
            <a:prstGeom prst="rect">
              <a:avLst/>
            </a:prstGeom>
          </p:spPr>
          <p:txBody>
            <a:bodyPr wrap="square">
              <a:spAutoFit/>
            </a:bodyPr>
            <a:lstStyle/>
            <a:p>
              <a:pPr algn="ctr"/>
              <a:r>
                <a:rPr lang="en-US" kern="0" dirty="0" smtClean="0">
                  <a:solidFill>
                    <a:schemeClr val="tx1">
                      <a:lumMod val="75000"/>
                    </a:schemeClr>
                  </a:solidFill>
                  <a:latin typeface="Arial" panose="020B0604020202020204" pitchFamily="34" charset="0"/>
                  <a:cs typeface="Arial" pitchFamily="34" charset="0"/>
                </a:rPr>
                <a:t>This is a sample text. Insert your desired text here. </a:t>
              </a:r>
              <a:endParaRPr lang="en-US" dirty="0">
                <a:solidFill>
                  <a:schemeClr val="tx1">
                    <a:lumMod val="75000"/>
                  </a:schemeClr>
                </a:solidFill>
              </a:endParaRPr>
            </a:p>
          </p:txBody>
        </p:sp>
        <p:cxnSp>
          <p:nvCxnSpPr>
            <p:cNvPr id="79" name="Straight Connector 78"/>
            <p:cNvCxnSpPr/>
            <p:nvPr/>
          </p:nvCxnSpPr>
          <p:spPr>
            <a:xfrm>
              <a:off x="6101205" y="955736"/>
              <a:ext cx="1737360" cy="0"/>
            </a:xfrm>
            <a:prstGeom prst="line">
              <a:avLst/>
            </a:prstGeom>
            <a:ln w="12700">
              <a:solidFill>
                <a:schemeClr val="tx1">
                  <a:lumMod val="40000"/>
                  <a:lumOff val="60000"/>
                </a:schemeClr>
              </a:solidFill>
            </a:ln>
          </p:spPr>
          <p:style>
            <a:lnRef idx="1">
              <a:schemeClr val="accent1"/>
            </a:lnRef>
            <a:fillRef idx="0">
              <a:schemeClr val="accent1"/>
            </a:fillRef>
            <a:effectRef idx="0">
              <a:schemeClr val="accent1"/>
            </a:effectRef>
            <a:fontRef idx="minor">
              <a:schemeClr val="tx1"/>
            </a:fontRef>
          </p:style>
        </p:cxnSp>
        <p:sp>
          <p:nvSpPr>
            <p:cNvPr id="80" name="Rectangle 79"/>
            <p:cNvSpPr/>
            <p:nvPr/>
          </p:nvSpPr>
          <p:spPr>
            <a:xfrm>
              <a:off x="6157804" y="470119"/>
              <a:ext cx="1624163" cy="40011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algn="ctr"/>
              <a:r>
                <a:rPr lang="en-US" sz="2000" kern="0" dirty="0" smtClean="0">
                  <a:solidFill>
                    <a:schemeClr val="accent1"/>
                  </a:solidFill>
                  <a:latin typeface="Arial" panose="020B0604020202020204" pitchFamily="34" charset="0"/>
                  <a:cs typeface="Arial" pitchFamily="34" charset="0"/>
                </a:rPr>
                <a:t>Sample Text</a:t>
              </a:r>
              <a:endParaRPr lang="en-US" sz="2000" dirty="0">
                <a:solidFill>
                  <a:schemeClr val="accent1"/>
                </a:solidFill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6082764"/>
      </p:ext>
    </p:extLst>
  </p:cSld>
  <p:clrMapOvr>
    <a:masterClrMapping/>
  </p:clrMapOvr>
  <p:transition spd="slow">
    <p:push dir="u"/>
  </p:transition>
  <p:timing>
    <p:tnLst>
      <p:par>
        <p:cTn id="1" dur="indefinite" restart="never" nodeType="tmRoot"/>
      </p:par>
    </p:tn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Rectangle 8"/>
          <p:cNvSpPr/>
          <p:nvPr/>
        </p:nvSpPr>
        <p:spPr>
          <a:xfrm>
            <a:off x="1589" y="-10015"/>
            <a:ext cx="12185651" cy="6868015"/>
          </a:xfrm>
          <a:prstGeom prst="rect">
            <a:avLst/>
          </a:prstGeom>
          <a:solidFill>
            <a:schemeClr val="tx1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s-UY" sz="2398" dirty="0">
              <a:solidFill>
                <a:prstClr val="white"/>
              </a:solidFill>
            </a:endParaRPr>
          </a:p>
        </p:txBody>
      </p:sp>
      <p:sp>
        <p:nvSpPr>
          <p:cNvPr id="14" name="Rounded Rectangle 13">
            <a:hlinkClick r:id="rId3"/>
          </p:cNvPr>
          <p:cNvSpPr/>
          <p:nvPr/>
        </p:nvSpPr>
        <p:spPr>
          <a:xfrm>
            <a:off x="7466887" y="4650414"/>
            <a:ext cx="2838343" cy="609282"/>
          </a:xfrm>
          <a:prstGeom prst="roundRect">
            <a:avLst/>
          </a:prstGeom>
          <a:solidFill>
            <a:srgbClr val="F7941D"/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398" b="1" dirty="0">
                <a:solidFill>
                  <a:prstClr val="white"/>
                </a:solidFill>
              </a:rPr>
              <a:t>SUBSCRIBE NOW</a:t>
            </a:r>
            <a:endParaRPr lang="es-UY" sz="2398" b="1" dirty="0">
              <a:solidFill>
                <a:prstClr val="white"/>
              </a:solidFill>
            </a:endParaRPr>
          </a:p>
        </p:txBody>
      </p:sp>
      <p:sp>
        <p:nvSpPr>
          <p:cNvPr id="17" name="Freeform 19"/>
          <p:cNvSpPr>
            <a:spLocks noChangeAspect="1" noEditPoints="1"/>
          </p:cNvSpPr>
          <p:nvPr/>
        </p:nvSpPr>
        <p:spPr bwMode="auto">
          <a:xfrm rot="7401880">
            <a:off x="10477967" y="4034684"/>
            <a:ext cx="1843715" cy="742564"/>
          </a:xfrm>
          <a:custGeom>
            <a:avLst/>
            <a:gdLst>
              <a:gd name="T0" fmla="*/ 715 w 868"/>
              <a:gd name="T1" fmla="*/ 128 h 351"/>
              <a:gd name="T2" fmla="*/ 363 w 868"/>
              <a:gd name="T3" fmla="*/ 50 h 351"/>
              <a:gd name="T4" fmla="*/ 226 w 868"/>
              <a:gd name="T5" fmla="*/ 94 h 351"/>
              <a:gd name="T6" fmla="*/ 155 w 868"/>
              <a:gd name="T7" fmla="*/ 112 h 351"/>
              <a:gd name="T8" fmla="*/ 111 w 868"/>
              <a:gd name="T9" fmla="*/ 138 h 351"/>
              <a:gd name="T10" fmla="*/ 85 w 868"/>
              <a:gd name="T11" fmla="*/ 163 h 351"/>
              <a:gd name="T12" fmla="*/ 104 w 868"/>
              <a:gd name="T13" fmla="*/ 185 h 351"/>
              <a:gd name="T14" fmla="*/ 69 w 868"/>
              <a:gd name="T15" fmla="*/ 174 h 351"/>
              <a:gd name="T16" fmla="*/ 92 w 868"/>
              <a:gd name="T17" fmla="*/ 203 h 351"/>
              <a:gd name="T18" fmla="*/ 66 w 868"/>
              <a:gd name="T19" fmla="*/ 192 h 351"/>
              <a:gd name="T20" fmla="*/ 75 w 868"/>
              <a:gd name="T21" fmla="*/ 207 h 351"/>
              <a:gd name="T22" fmla="*/ 72 w 868"/>
              <a:gd name="T23" fmla="*/ 224 h 351"/>
              <a:gd name="T24" fmla="*/ 64 w 868"/>
              <a:gd name="T25" fmla="*/ 228 h 351"/>
              <a:gd name="T26" fmla="*/ 29 w 868"/>
              <a:gd name="T27" fmla="*/ 217 h 351"/>
              <a:gd name="T28" fmla="*/ 31 w 868"/>
              <a:gd name="T29" fmla="*/ 228 h 351"/>
              <a:gd name="T30" fmla="*/ 53 w 868"/>
              <a:gd name="T31" fmla="*/ 253 h 351"/>
              <a:gd name="T32" fmla="*/ 36 w 868"/>
              <a:gd name="T33" fmla="*/ 257 h 351"/>
              <a:gd name="T34" fmla="*/ 774 w 868"/>
              <a:gd name="T35" fmla="*/ 258 h 351"/>
              <a:gd name="T36" fmla="*/ 640 w 868"/>
              <a:gd name="T37" fmla="*/ 136 h 351"/>
              <a:gd name="T38" fmla="*/ 376 w 868"/>
              <a:gd name="T39" fmla="*/ 47 h 351"/>
              <a:gd name="T40" fmla="*/ 235 w 868"/>
              <a:gd name="T41" fmla="*/ 76 h 351"/>
              <a:gd name="T42" fmla="*/ 221 w 868"/>
              <a:gd name="T43" fmla="*/ 70 h 351"/>
              <a:gd name="T44" fmla="*/ 180 w 868"/>
              <a:gd name="T45" fmla="*/ 89 h 351"/>
              <a:gd name="T46" fmla="*/ 168 w 868"/>
              <a:gd name="T47" fmla="*/ 110 h 351"/>
              <a:gd name="T48" fmla="*/ 140 w 868"/>
              <a:gd name="T49" fmla="*/ 145 h 351"/>
              <a:gd name="T50" fmla="*/ 81 w 868"/>
              <a:gd name="T51" fmla="*/ 192 h 351"/>
              <a:gd name="T52" fmla="*/ 126 w 868"/>
              <a:gd name="T53" fmla="*/ 134 h 351"/>
              <a:gd name="T54" fmla="*/ 253 w 868"/>
              <a:gd name="T55" fmla="*/ 36 h 351"/>
              <a:gd name="T56" fmla="*/ 399 w 868"/>
              <a:gd name="T57" fmla="*/ 2 h 351"/>
              <a:gd name="T58" fmla="*/ 510 w 868"/>
              <a:gd name="T59" fmla="*/ 14 h 351"/>
              <a:gd name="T60" fmla="*/ 732 w 868"/>
              <a:gd name="T61" fmla="*/ 145 h 351"/>
              <a:gd name="T62" fmla="*/ 794 w 868"/>
              <a:gd name="T63" fmla="*/ 260 h 351"/>
              <a:gd name="T64" fmla="*/ 787 w 868"/>
              <a:gd name="T65" fmla="*/ 222 h 351"/>
              <a:gd name="T66" fmla="*/ 721 w 868"/>
              <a:gd name="T67" fmla="*/ 150 h 351"/>
              <a:gd name="T68" fmla="*/ 533 w 868"/>
              <a:gd name="T69" fmla="*/ 22 h 351"/>
              <a:gd name="T70" fmla="*/ 380 w 868"/>
              <a:gd name="T71" fmla="*/ 47 h 351"/>
              <a:gd name="T72" fmla="*/ 307 w 868"/>
              <a:gd name="T73" fmla="*/ 53 h 351"/>
              <a:gd name="T74" fmla="*/ 281 w 868"/>
              <a:gd name="T75" fmla="*/ 47 h 351"/>
              <a:gd name="T76" fmla="*/ 242 w 868"/>
              <a:gd name="T77" fmla="*/ 43 h 351"/>
              <a:gd name="T78" fmla="*/ 222 w 868"/>
              <a:gd name="T79" fmla="*/ 51 h 351"/>
              <a:gd name="T80" fmla="*/ 197 w 868"/>
              <a:gd name="T81" fmla="*/ 73 h 351"/>
              <a:gd name="T82" fmla="*/ 164 w 868"/>
              <a:gd name="T83" fmla="*/ 99 h 351"/>
              <a:gd name="T84" fmla="*/ 142 w 868"/>
              <a:gd name="T85" fmla="*/ 117 h 351"/>
              <a:gd name="T86" fmla="*/ 141 w 868"/>
              <a:gd name="T87" fmla="*/ 138 h 351"/>
              <a:gd name="T88" fmla="*/ 124 w 868"/>
              <a:gd name="T89" fmla="*/ 129 h 351"/>
              <a:gd name="T90" fmla="*/ 113 w 868"/>
              <a:gd name="T91" fmla="*/ 142 h 351"/>
              <a:gd name="T92" fmla="*/ 337 w 868"/>
              <a:gd name="T93" fmla="*/ 9 h 351"/>
              <a:gd name="T94" fmla="*/ 168 w 868"/>
              <a:gd name="T95" fmla="*/ 125 h 351"/>
              <a:gd name="T96" fmla="*/ 197 w 868"/>
              <a:gd name="T97" fmla="*/ 105 h 351"/>
              <a:gd name="T98" fmla="*/ 131 w 868"/>
              <a:gd name="T99" fmla="*/ 159 h 351"/>
              <a:gd name="T100" fmla="*/ 88 w 868"/>
              <a:gd name="T101" fmla="*/ 171 h 351"/>
              <a:gd name="T102" fmla="*/ 85 w 868"/>
              <a:gd name="T103" fmla="*/ 191 h 351"/>
              <a:gd name="T104" fmla="*/ 79 w 868"/>
              <a:gd name="T105" fmla="*/ 215 h 351"/>
              <a:gd name="T106" fmla="*/ 48 w 868"/>
              <a:gd name="T107" fmla="*/ 193 h 351"/>
              <a:gd name="T108" fmla="*/ 64 w 868"/>
              <a:gd name="T109" fmla="*/ 238 h 351"/>
              <a:gd name="T110" fmla="*/ 17 w 868"/>
              <a:gd name="T111" fmla="*/ 235 h 351"/>
              <a:gd name="T112" fmla="*/ 87 w 868"/>
              <a:gd name="T113" fmla="*/ 158 h 351"/>
              <a:gd name="T114" fmla="*/ 865 w 868"/>
              <a:gd name="T115" fmla="*/ 172 h 351"/>
              <a:gd name="T116" fmla="*/ 859 w 868"/>
              <a:gd name="T117" fmla="*/ 117 h 351"/>
              <a:gd name="T118" fmla="*/ 782 w 868"/>
              <a:gd name="T119" fmla="*/ 277 h 351"/>
              <a:gd name="T120" fmla="*/ 841 w 868"/>
              <a:gd name="T121" fmla="*/ 164 h 351"/>
              <a:gd name="T122" fmla="*/ 861 w 868"/>
              <a:gd name="T123" fmla="*/ 201 h 351"/>
              <a:gd name="T124" fmla="*/ 666 w 868"/>
              <a:gd name="T125" fmla="*/ 296 h 351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  <a:cxn ang="0">
                <a:pos x="T14" y="T15"/>
              </a:cxn>
              <a:cxn ang="0">
                <a:pos x="T16" y="T17"/>
              </a:cxn>
              <a:cxn ang="0">
                <a:pos x="T18" y="T19"/>
              </a:cxn>
              <a:cxn ang="0">
                <a:pos x="T20" y="T21"/>
              </a:cxn>
              <a:cxn ang="0">
                <a:pos x="T22" y="T23"/>
              </a:cxn>
              <a:cxn ang="0">
                <a:pos x="T24" y="T25"/>
              </a:cxn>
              <a:cxn ang="0">
                <a:pos x="T26" y="T27"/>
              </a:cxn>
              <a:cxn ang="0">
                <a:pos x="T28" y="T29"/>
              </a:cxn>
              <a:cxn ang="0">
                <a:pos x="T30" y="T31"/>
              </a:cxn>
              <a:cxn ang="0">
                <a:pos x="T32" y="T33"/>
              </a:cxn>
              <a:cxn ang="0">
                <a:pos x="T34" y="T35"/>
              </a:cxn>
              <a:cxn ang="0">
                <a:pos x="T36" y="T37"/>
              </a:cxn>
              <a:cxn ang="0">
                <a:pos x="T38" y="T39"/>
              </a:cxn>
              <a:cxn ang="0">
                <a:pos x="T40" y="T41"/>
              </a:cxn>
              <a:cxn ang="0">
                <a:pos x="T42" y="T43"/>
              </a:cxn>
              <a:cxn ang="0">
                <a:pos x="T44" y="T45"/>
              </a:cxn>
              <a:cxn ang="0">
                <a:pos x="T46" y="T47"/>
              </a:cxn>
              <a:cxn ang="0">
                <a:pos x="T48" y="T49"/>
              </a:cxn>
              <a:cxn ang="0">
                <a:pos x="T50" y="T51"/>
              </a:cxn>
              <a:cxn ang="0">
                <a:pos x="T52" y="T53"/>
              </a:cxn>
              <a:cxn ang="0">
                <a:pos x="T54" y="T55"/>
              </a:cxn>
              <a:cxn ang="0">
                <a:pos x="T56" y="T57"/>
              </a:cxn>
              <a:cxn ang="0">
                <a:pos x="T58" y="T59"/>
              </a:cxn>
              <a:cxn ang="0">
                <a:pos x="T60" y="T61"/>
              </a:cxn>
              <a:cxn ang="0">
                <a:pos x="T62" y="T63"/>
              </a:cxn>
              <a:cxn ang="0">
                <a:pos x="T64" y="T65"/>
              </a:cxn>
              <a:cxn ang="0">
                <a:pos x="T66" y="T67"/>
              </a:cxn>
              <a:cxn ang="0">
                <a:pos x="T68" y="T69"/>
              </a:cxn>
              <a:cxn ang="0">
                <a:pos x="T70" y="T71"/>
              </a:cxn>
              <a:cxn ang="0">
                <a:pos x="T72" y="T73"/>
              </a:cxn>
              <a:cxn ang="0">
                <a:pos x="T74" y="T75"/>
              </a:cxn>
              <a:cxn ang="0">
                <a:pos x="T76" y="T77"/>
              </a:cxn>
              <a:cxn ang="0">
                <a:pos x="T78" y="T79"/>
              </a:cxn>
              <a:cxn ang="0">
                <a:pos x="T80" y="T81"/>
              </a:cxn>
              <a:cxn ang="0">
                <a:pos x="T82" y="T83"/>
              </a:cxn>
              <a:cxn ang="0">
                <a:pos x="T84" y="T85"/>
              </a:cxn>
              <a:cxn ang="0">
                <a:pos x="T86" y="T87"/>
              </a:cxn>
              <a:cxn ang="0">
                <a:pos x="T88" y="T89"/>
              </a:cxn>
              <a:cxn ang="0">
                <a:pos x="T90" y="T91"/>
              </a:cxn>
              <a:cxn ang="0">
                <a:pos x="T92" y="T93"/>
              </a:cxn>
              <a:cxn ang="0">
                <a:pos x="T94" y="T95"/>
              </a:cxn>
              <a:cxn ang="0">
                <a:pos x="T96" y="T97"/>
              </a:cxn>
              <a:cxn ang="0">
                <a:pos x="T98" y="T99"/>
              </a:cxn>
              <a:cxn ang="0">
                <a:pos x="T100" y="T101"/>
              </a:cxn>
              <a:cxn ang="0">
                <a:pos x="T102" y="T103"/>
              </a:cxn>
              <a:cxn ang="0">
                <a:pos x="T104" y="T105"/>
              </a:cxn>
              <a:cxn ang="0">
                <a:pos x="T106" y="T107"/>
              </a:cxn>
              <a:cxn ang="0">
                <a:pos x="T108" y="T109"/>
              </a:cxn>
              <a:cxn ang="0">
                <a:pos x="T110" y="T111"/>
              </a:cxn>
              <a:cxn ang="0">
                <a:pos x="T112" y="T113"/>
              </a:cxn>
              <a:cxn ang="0">
                <a:pos x="T114" y="T115"/>
              </a:cxn>
              <a:cxn ang="0">
                <a:pos x="T116" y="T117"/>
              </a:cxn>
              <a:cxn ang="0">
                <a:pos x="T118" y="T119"/>
              </a:cxn>
              <a:cxn ang="0">
                <a:pos x="T120" y="T121"/>
              </a:cxn>
              <a:cxn ang="0">
                <a:pos x="T122" y="T123"/>
              </a:cxn>
              <a:cxn ang="0">
                <a:pos x="T124" y="T125"/>
              </a:cxn>
            </a:cxnLst>
            <a:rect l="0" t="0" r="r" b="b"/>
            <a:pathLst>
              <a:path w="868" h="351">
                <a:moveTo>
                  <a:pt x="813" y="278"/>
                </a:moveTo>
                <a:cubicBezTo>
                  <a:pt x="812" y="276"/>
                  <a:pt x="811" y="275"/>
                  <a:pt x="812" y="275"/>
                </a:cubicBezTo>
                <a:cubicBezTo>
                  <a:pt x="813" y="277"/>
                  <a:pt x="813" y="278"/>
                  <a:pt x="813" y="278"/>
                </a:cubicBezTo>
                <a:close/>
                <a:moveTo>
                  <a:pt x="812" y="266"/>
                </a:moveTo>
                <a:cubicBezTo>
                  <a:pt x="813" y="269"/>
                  <a:pt x="814" y="269"/>
                  <a:pt x="814" y="271"/>
                </a:cubicBezTo>
                <a:cubicBezTo>
                  <a:pt x="813" y="267"/>
                  <a:pt x="813" y="271"/>
                  <a:pt x="813" y="270"/>
                </a:cubicBezTo>
                <a:cubicBezTo>
                  <a:pt x="815" y="276"/>
                  <a:pt x="814" y="270"/>
                  <a:pt x="815" y="272"/>
                </a:cubicBezTo>
                <a:cubicBezTo>
                  <a:pt x="814" y="268"/>
                  <a:pt x="813" y="267"/>
                  <a:pt x="812" y="266"/>
                </a:cubicBezTo>
                <a:close/>
                <a:moveTo>
                  <a:pt x="781" y="282"/>
                </a:moveTo>
                <a:cubicBezTo>
                  <a:pt x="782" y="285"/>
                  <a:pt x="783" y="285"/>
                  <a:pt x="784" y="284"/>
                </a:cubicBezTo>
                <a:cubicBezTo>
                  <a:pt x="782" y="282"/>
                  <a:pt x="782" y="282"/>
                  <a:pt x="781" y="282"/>
                </a:cubicBezTo>
                <a:close/>
                <a:moveTo>
                  <a:pt x="798" y="267"/>
                </a:moveTo>
                <a:cubicBezTo>
                  <a:pt x="798" y="268"/>
                  <a:pt x="801" y="272"/>
                  <a:pt x="801" y="272"/>
                </a:cubicBezTo>
                <a:cubicBezTo>
                  <a:pt x="801" y="269"/>
                  <a:pt x="799" y="267"/>
                  <a:pt x="798" y="267"/>
                </a:cubicBezTo>
                <a:close/>
                <a:moveTo>
                  <a:pt x="791" y="270"/>
                </a:moveTo>
                <a:cubicBezTo>
                  <a:pt x="791" y="272"/>
                  <a:pt x="793" y="275"/>
                  <a:pt x="793" y="276"/>
                </a:cubicBezTo>
                <a:cubicBezTo>
                  <a:pt x="793" y="274"/>
                  <a:pt x="791" y="271"/>
                  <a:pt x="791" y="270"/>
                </a:cubicBezTo>
                <a:close/>
                <a:moveTo>
                  <a:pt x="789" y="269"/>
                </a:moveTo>
                <a:cubicBezTo>
                  <a:pt x="788" y="269"/>
                  <a:pt x="791" y="272"/>
                  <a:pt x="790" y="273"/>
                </a:cubicBezTo>
                <a:cubicBezTo>
                  <a:pt x="789" y="270"/>
                  <a:pt x="788" y="270"/>
                  <a:pt x="787" y="270"/>
                </a:cubicBezTo>
                <a:cubicBezTo>
                  <a:pt x="789" y="273"/>
                  <a:pt x="790" y="274"/>
                  <a:pt x="791" y="276"/>
                </a:cubicBezTo>
                <a:cubicBezTo>
                  <a:pt x="792" y="276"/>
                  <a:pt x="792" y="274"/>
                  <a:pt x="793" y="276"/>
                </a:cubicBezTo>
                <a:cubicBezTo>
                  <a:pt x="792" y="273"/>
                  <a:pt x="791" y="272"/>
                  <a:pt x="789" y="269"/>
                </a:cubicBezTo>
                <a:close/>
                <a:moveTo>
                  <a:pt x="801" y="266"/>
                </a:moveTo>
                <a:cubicBezTo>
                  <a:pt x="800" y="266"/>
                  <a:pt x="800" y="268"/>
                  <a:pt x="801" y="271"/>
                </a:cubicBezTo>
                <a:cubicBezTo>
                  <a:pt x="802" y="271"/>
                  <a:pt x="801" y="267"/>
                  <a:pt x="801" y="266"/>
                </a:cubicBezTo>
                <a:close/>
                <a:moveTo>
                  <a:pt x="799" y="270"/>
                </a:moveTo>
                <a:cubicBezTo>
                  <a:pt x="799" y="270"/>
                  <a:pt x="798" y="270"/>
                  <a:pt x="798" y="269"/>
                </a:cubicBezTo>
                <a:cubicBezTo>
                  <a:pt x="797" y="269"/>
                  <a:pt x="797" y="270"/>
                  <a:pt x="798" y="272"/>
                </a:cubicBezTo>
                <a:cubicBezTo>
                  <a:pt x="798" y="271"/>
                  <a:pt x="800" y="273"/>
                  <a:pt x="799" y="270"/>
                </a:cubicBezTo>
                <a:close/>
                <a:moveTo>
                  <a:pt x="770" y="269"/>
                </a:moveTo>
                <a:cubicBezTo>
                  <a:pt x="771" y="271"/>
                  <a:pt x="772" y="272"/>
                  <a:pt x="773" y="272"/>
                </a:cubicBezTo>
                <a:cubicBezTo>
                  <a:pt x="772" y="270"/>
                  <a:pt x="771" y="269"/>
                  <a:pt x="770" y="269"/>
                </a:cubicBezTo>
                <a:close/>
                <a:moveTo>
                  <a:pt x="807" y="248"/>
                </a:moveTo>
                <a:cubicBezTo>
                  <a:pt x="808" y="250"/>
                  <a:pt x="810" y="253"/>
                  <a:pt x="810" y="252"/>
                </a:cubicBezTo>
                <a:cubicBezTo>
                  <a:pt x="809" y="249"/>
                  <a:pt x="808" y="247"/>
                  <a:pt x="807" y="248"/>
                </a:cubicBezTo>
                <a:close/>
                <a:moveTo>
                  <a:pt x="802" y="246"/>
                </a:moveTo>
                <a:cubicBezTo>
                  <a:pt x="803" y="247"/>
                  <a:pt x="803" y="248"/>
                  <a:pt x="804" y="251"/>
                </a:cubicBezTo>
                <a:cubicBezTo>
                  <a:pt x="805" y="251"/>
                  <a:pt x="803" y="245"/>
                  <a:pt x="802" y="246"/>
                </a:cubicBezTo>
                <a:close/>
                <a:moveTo>
                  <a:pt x="805" y="245"/>
                </a:moveTo>
                <a:cubicBezTo>
                  <a:pt x="803" y="240"/>
                  <a:pt x="804" y="239"/>
                  <a:pt x="802" y="235"/>
                </a:cubicBezTo>
                <a:cubicBezTo>
                  <a:pt x="800" y="234"/>
                  <a:pt x="796" y="236"/>
                  <a:pt x="801" y="245"/>
                </a:cubicBezTo>
                <a:cubicBezTo>
                  <a:pt x="801" y="242"/>
                  <a:pt x="806" y="248"/>
                  <a:pt x="805" y="245"/>
                </a:cubicBezTo>
                <a:close/>
                <a:moveTo>
                  <a:pt x="759" y="246"/>
                </a:moveTo>
                <a:cubicBezTo>
                  <a:pt x="759" y="247"/>
                  <a:pt x="758" y="246"/>
                  <a:pt x="758" y="246"/>
                </a:cubicBezTo>
                <a:cubicBezTo>
                  <a:pt x="759" y="248"/>
                  <a:pt x="760" y="248"/>
                  <a:pt x="759" y="248"/>
                </a:cubicBezTo>
                <a:cubicBezTo>
                  <a:pt x="760" y="250"/>
                  <a:pt x="760" y="250"/>
                  <a:pt x="761" y="250"/>
                </a:cubicBezTo>
                <a:cubicBezTo>
                  <a:pt x="759" y="248"/>
                  <a:pt x="760" y="248"/>
                  <a:pt x="759" y="246"/>
                </a:cubicBezTo>
                <a:close/>
                <a:moveTo>
                  <a:pt x="766" y="178"/>
                </a:moveTo>
                <a:cubicBezTo>
                  <a:pt x="766" y="178"/>
                  <a:pt x="766" y="178"/>
                  <a:pt x="767" y="180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67" y="179"/>
                  <a:pt x="768" y="180"/>
                  <a:pt x="766" y="178"/>
                </a:cubicBezTo>
                <a:close/>
                <a:moveTo>
                  <a:pt x="756" y="167"/>
                </a:moveTo>
                <a:cubicBezTo>
                  <a:pt x="757" y="168"/>
                  <a:pt x="758" y="169"/>
                  <a:pt x="757" y="169"/>
                </a:cubicBezTo>
                <a:cubicBezTo>
                  <a:pt x="762" y="175"/>
                  <a:pt x="758" y="167"/>
                  <a:pt x="756" y="167"/>
                </a:cubicBezTo>
                <a:close/>
                <a:moveTo>
                  <a:pt x="713" y="128"/>
                </a:moveTo>
                <a:cubicBezTo>
                  <a:pt x="713" y="127"/>
                  <a:pt x="714" y="127"/>
                  <a:pt x="715" y="128"/>
                </a:cubicBezTo>
                <a:cubicBezTo>
                  <a:pt x="712" y="125"/>
                  <a:pt x="710" y="125"/>
                  <a:pt x="713" y="128"/>
                </a:cubicBezTo>
                <a:close/>
                <a:moveTo>
                  <a:pt x="640" y="70"/>
                </a:moveTo>
                <a:cubicBezTo>
                  <a:pt x="634" y="64"/>
                  <a:pt x="636" y="68"/>
                  <a:pt x="640" y="70"/>
                </a:cubicBezTo>
                <a:close/>
                <a:moveTo>
                  <a:pt x="545" y="23"/>
                </a:moveTo>
                <a:cubicBezTo>
                  <a:pt x="544" y="24"/>
                  <a:pt x="548" y="25"/>
                  <a:pt x="549" y="24"/>
                </a:cubicBezTo>
                <a:cubicBezTo>
                  <a:pt x="546" y="24"/>
                  <a:pt x="547" y="24"/>
                  <a:pt x="545" y="23"/>
                </a:cubicBezTo>
                <a:close/>
                <a:moveTo>
                  <a:pt x="539" y="20"/>
                </a:moveTo>
                <a:cubicBezTo>
                  <a:pt x="539" y="20"/>
                  <a:pt x="538" y="20"/>
                  <a:pt x="538" y="20"/>
                </a:cubicBezTo>
                <a:cubicBezTo>
                  <a:pt x="540" y="21"/>
                  <a:pt x="543" y="22"/>
                  <a:pt x="543" y="21"/>
                </a:cubicBezTo>
                <a:cubicBezTo>
                  <a:pt x="540" y="20"/>
                  <a:pt x="540" y="21"/>
                  <a:pt x="539" y="20"/>
                </a:cubicBezTo>
                <a:close/>
                <a:moveTo>
                  <a:pt x="530" y="17"/>
                </a:moveTo>
                <a:cubicBezTo>
                  <a:pt x="529" y="18"/>
                  <a:pt x="534" y="19"/>
                  <a:pt x="534" y="18"/>
                </a:cubicBezTo>
                <a:lnTo>
                  <a:pt x="530" y="17"/>
                </a:lnTo>
                <a:close/>
                <a:moveTo>
                  <a:pt x="524" y="16"/>
                </a:moveTo>
                <a:cubicBezTo>
                  <a:pt x="524" y="16"/>
                  <a:pt x="522" y="16"/>
                  <a:pt x="522" y="17"/>
                </a:cubicBezTo>
                <a:cubicBezTo>
                  <a:pt x="524" y="17"/>
                  <a:pt x="527" y="18"/>
                  <a:pt x="529" y="18"/>
                </a:cubicBezTo>
                <a:cubicBezTo>
                  <a:pt x="528" y="17"/>
                  <a:pt x="526" y="17"/>
                  <a:pt x="524" y="16"/>
                </a:cubicBezTo>
                <a:close/>
                <a:moveTo>
                  <a:pt x="498" y="10"/>
                </a:moveTo>
                <a:cubicBezTo>
                  <a:pt x="501" y="10"/>
                  <a:pt x="502" y="10"/>
                  <a:pt x="503" y="10"/>
                </a:cubicBezTo>
                <a:cubicBezTo>
                  <a:pt x="502" y="10"/>
                  <a:pt x="498" y="9"/>
                  <a:pt x="498" y="10"/>
                </a:cubicBezTo>
                <a:close/>
                <a:moveTo>
                  <a:pt x="467" y="7"/>
                </a:moveTo>
                <a:cubicBezTo>
                  <a:pt x="468" y="7"/>
                  <a:pt x="473" y="8"/>
                  <a:pt x="473" y="7"/>
                </a:cubicBezTo>
                <a:cubicBezTo>
                  <a:pt x="470" y="7"/>
                  <a:pt x="467" y="6"/>
                  <a:pt x="467" y="7"/>
                </a:cubicBezTo>
                <a:close/>
                <a:moveTo>
                  <a:pt x="443" y="52"/>
                </a:moveTo>
                <a:cubicBezTo>
                  <a:pt x="443" y="52"/>
                  <a:pt x="443" y="52"/>
                  <a:pt x="443" y="53"/>
                </a:cubicBezTo>
                <a:cubicBezTo>
                  <a:pt x="445" y="53"/>
                  <a:pt x="444" y="54"/>
                  <a:pt x="447" y="54"/>
                </a:cubicBezTo>
                <a:cubicBezTo>
                  <a:pt x="446" y="53"/>
                  <a:pt x="446" y="53"/>
                  <a:pt x="448" y="53"/>
                </a:cubicBezTo>
                <a:cubicBezTo>
                  <a:pt x="447" y="52"/>
                  <a:pt x="446" y="52"/>
                  <a:pt x="443" y="52"/>
                </a:cubicBezTo>
                <a:close/>
                <a:moveTo>
                  <a:pt x="435" y="51"/>
                </a:moveTo>
                <a:cubicBezTo>
                  <a:pt x="435" y="52"/>
                  <a:pt x="430" y="51"/>
                  <a:pt x="431" y="51"/>
                </a:cubicBezTo>
                <a:cubicBezTo>
                  <a:pt x="432" y="51"/>
                  <a:pt x="436" y="52"/>
                  <a:pt x="437" y="52"/>
                </a:cubicBezTo>
                <a:cubicBezTo>
                  <a:pt x="435" y="52"/>
                  <a:pt x="437" y="51"/>
                  <a:pt x="435" y="51"/>
                </a:cubicBezTo>
                <a:close/>
                <a:moveTo>
                  <a:pt x="402" y="50"/>
                </a:moveTo>
                <a:cubicBezTo>
                  <a:pt x="404" y="50"/>
                  <a:pt x="406" y="50"/>
                  <a:pt x="406" y="49"/>
                </a:cubicBezTo>
                <a:cubicBezTo>
                  <a:pt x="404" y="49"/>
                  <a:pt x="402" y="49"/>
                  <a:pt x="402" y="50"/>
                </a:cubicBezTo>
                <a:close/>
                <a:moveTo>
                  <a:pt x="391" y="1"/>
                </a:moveTo>
                <a:cubicBezTo>
                  <a:pt x="391" y="2"/>
                  <a:pt x="395" y="2"/>
                  <a:pt x="397" y="2"/>
                </a:cubicBezTo>
                <a:cubicBezTo>
                  <a:pt x="397" y="2"/>
                  <a:pt x="395" y="2"/>
                  <a:pt x="395" y="3"/>
                </a:cubicBezTo>
                <a:cubicBezTo>
                  <a:pt x="396" y="3"/>
                  <a:pt x="397" y="3"/>
                  <a:pt x="398" y="3"/>
                </a:cubicBezTo>
                <a:cubicBezTo>
                  <a:pt x="397" y="2"/>
                  <a:pt x="401" y="4"/>
                  <a:pt x="402" y="3"/>
                </a:cubicBezTo>
                <a:cubicBezTo>
                  <a:pt x="400" y="2"/>
                  <a:pt x="396" y="3"/>
                  <a:pt x="399" y="2"/>
                </a:cubicBezTo>
                <a:cubicBezTo>
                  <a:pt x="393" y="2"/>
                  <a:pt x="395" y="1"/>
                  <a:pt x="391" y="1"/>
                </a:cubicBezTo>
                <a:close/>
                <a:moveTo>
                  <a:pt x="394" y="3"/>
                </a:moveTo>
                <a:cubicBezTo>
                  <a:pt x="391" y="3"/>
                  <a:pt x="389" y="3"/>
                  <a:pt x="388" y="3"/>
                </a:cubicBezTo>
                <a:cubicBezTo>
                  <a:pt x="391" y="3"/>
                  <a:pt x="394" y="4"/>
                  <a:pt x="395" y="3"/>
                </a:cubicBezTo>
                <a:cubicBezTo>
                  <a:pt x="394" y="3"/>
                  <a:pt x="394" y="3"/>
                  <a:pt x="394" y="3"/>
                </a:cubicBezTo>
                <a:close/>
                <a:moveTo>
                  <a:pt x="384" y="2"/>
                </a:moveTo>
                <a:cubicBezTo>
                  <a:pt x="386" y="2"/>
                  <a:pt x="388" y="2"/>
                  <a:pt x="389" y="2"/>
                </a:cubicBezTo>
                <a:cubicBezTo>
                  <a:pt x="387" y="2"/>
                  <a:pt x="384" y="2"/>
                  <a:pt x="384" y="2"/>
                </a:cubicBezTo>
                <a:close/>
                <a:moveTo>
                  <a:pt x="371" y="5"/>
                </a:moveTo>
                <a:cubicBezTo>
                  <a:pt x="370" y="6"/>
                  <a:pt x="367" y="6"/>
                  <a:pt x="365" y="6"/>
                </a:cubicBezTo>
                <a:cubicBezTo>
                  <a:pt x="367" y="7"/>
                  <a:pt x="377" y="6"/>
                  <a:pt x="377" y="5"/>
                </a:cubicBezTo>
                <a:cubicBezTo>
                  <a:pt x="374" y="5"/>
                  <a:pt x="374" y="5"/>
                  <a:pt x="371" y="5"/>
                </a:cubicBezTo>
                <a:close/>
                <a:moveTo>
                  <a:pt x="364" y="51"/>
                </a:moveTo>
                <a:cubicBezTo>
                  <a:pt x="364" y="52"/>
                  <a:pt x="367" y="51"/>
                  <a:pt x="370" y="51"/>
                </a:cubicBezTo>
                <a:cubicBezTo>
                  <a:pt x="370" y="51"/>
                  <a:pt x="366" y="51"/>
                  <a:pt x="364" y="51"/>
                </a:cubicBezTo>
                <a:close/>
                <a:moveTo>
                  <a:pt x="363" y="50"/>
                </a:moveTo>
                <a:cubicBezTo>
                  <a:pt x="365" y="49"/>
                  <a:pt x="366" y="49"/>
                  <a:pt x="367" y="49"/>
                </a:cubicBezTo>
                <a:cubicBezTo>
                  <a:pt x="365" y="48"/>
                  <a:pt x="363" y="49"/>
                  <a:pt x="363" y="50"/>
                </a:cubicBezTo>
                <a:close/>
                <a:moveTo>
                  <a:pt x="326" y="13"/>
                </a:moveTo>
                <a:cubicBezTo>
                  <a:pt x="327" y="12"/>
                  <a:pt x="332" y="11"/>
                  <a:pt x="333" y="11"/>
                </a:cubicBezTo>
                <a:cubicBezTo>
                  <a:pt x="329" y="11"/>
                  <a:pt x="328" y="12"/>
                  <a:pt x="326" y="13"/>
                </a:cubicBezTo>
                <a:close/>
                <a:moveTo>
                  <a:pt x="321" y="10"/>
                </a:moveTo>
                <a:cubicBezTo>
                  <a:pt x="322" y="11"/>
                  <a:pt x="325" y="10"/>
                  <a:pt x="329" y="9"/>
                </a:cubicBezTo>
                <a:cubicBezTo>
                  <a:pt x="329" y="9"/>
                  <a:pt x="329" y="9"/>
                  <a:pt x="328" y="9"/>
                </a:cubicBezTo>
                <a:cubicBezTo>
                  <a:pt x="326" y="10"/>
                  <a:pt x="323" y="10"/>
                  <a:pt x="321" y="10"/>
                </a:cubicBezTo>
                <a:close/>
                <a:moveTo>
                  <a:pt x="322" y="58"/>
                </a:moveTo>
                <a:cubicBezTo>
                  <a:pt x="323" y="58"/>
                  <a:pt x="326" y="58"/>
                  <a:pt x="328" y="58"/>
                </a:cubicBezTo>
                <a:cubicBezTo>
                  <a:pt x="327" y="57"/>
                  <a:pt x="325" y="57"/>
                  <a:pt x="322" y="58"/>
                </a:cubicBezTo>
                <a:close/>
                <a:moveTo>
                  <a:pt x="313" y="59"/>
                </a:moveTo>
                <a:cubicBezTo>
                  <a:pt x="314" y="60"/>
                  <a:pt x="309" y="60"/>
                  <a:pt x="309" y="61"/>
                </a:cubicBezTo>
                <a:cubicBezTo>
                  <a:pt x="311" y="61"/>
                  <a:pt x="312" y="61"/>
                  <a:pt x="316" y="60"/>
                </a:cubicBezTo>
                <a:cubicBezTo>
                  <a:pt x="315" y="60"/>
                  <a:pt x="316" y="59"/>
                  <a:pt x="313" y="59"/>
                </a:cubicBezTo>
                <a:close/>
                <a:moveTo>
                  <a:pt x="286" y="24"/>
                </a:moveTo>
                <a:cubicBezTo>
                  <a:pt x="286" y="24"/>
                  <a:pt x="280" y="25"/>
                  <a:pt x="280" y="26"/>
                </a:cubicBezTo>
                <a:cubicBezTo>
                  <a:pt x="281" y="26"/>
                  <a:pt x="280" y="26"/>
                  <a:pt x="281" y="26"/>
                </a:cubicBezTo>
                <a:cubicBezTo>
                  <a:pt x="282" y="26"/>
                  <a:pt x="284" y="25"/>
                  <a:pt x="285" y="24"/>
                </a:cubicBezTo>
                <a:cubicBezTo>
                  <a:pt x="285" y="25"/>
                  <a:pt x="286" y="25"/>
                  <a:pt x="287" y="25"/>
                </a:cubicBezTo>
                <a:cubicBezTo>
                  <a:pt x="290" y="24"/>
                  <a:pt x="290" y="24"/>
                  <a:pt x="294" y="23"/>
                </a:cubicBezTo>
                <a:cubicBezTo>
                  <a:pt x="293" y="22"/>
                  <a:pt x="293" y="22"/>
                  <a:pt x="293" y="22"/>
                </a:cubicBezTo>
                <a:cubicBezTo>
                  <a:pt x="290" y="23"/>
                  <a:pt x="288" y="23"/>
                  <a:pt x="286" y="24"/>
                </a:cubicBezTo>
                <a:close/>
                <a:moveTo>
                  <a:pt x="287" y="68"/>
                </a:moveTo>
                <a:cubicBezTo>
                  <a:pt x="289" y="67"/>
                  <a:pt x="289" y="67"/>
                  <a:pt x="289" y="66"/>
                </a:cubicBezTo>
                <a:cubicBezTo>
                  <a:pt x="287" y="67"/>
                  <a:pt x="287" y="67"/>
                  <a:pt x="287" y="68"/>
                </a:cubicBezTo>
                <a:close/>
                <a:moveTo>
                  <a:pt x="237" y="80"/>
                </a:moveTo>
                <a:cubicBezTo>
                  <a:pt x="236" y="81"/>
                  <a:pt x="235" y="83"/>
                  <a:pt x="230" y="86"/>
                </a:cubicBezTo>
                <a:cubicBezTo>
                  <a:pt x="227" y="86"/>
                  <a:pt x="224" y="88"/>
                  <a:pt x="221" y="89"/>
                </a:cubicBezTo>
                <a:cubicBezTo>
                  <a:pt x="221" y="89"/>
                  <a:pt x="221" y="90"/>
                  <a:pt x="220" y="91"/>
                </a:cubicBezTo>
                <a:cubicBezTo>
                  <a:pt x="219" y="91"/>
                  <a:pt x="215" y="92"/>
                  <a:pt x="215" y="93"/>
                </a:cubicBezTo>
                <a:cubicBezTo>
                  <a:pt x="217" y="93"/>
                  <a:pt x="218" y="93"/>
                  <a:pt x="220" y="92"/>
                </a:cubicBezTo>
                <a:cubicBezTo>
                  <a:pt x="222" y="91"/>
                  <a:pt x="219" y="91"/>
                  <a:pt x="221" y="90"/>
                </a:cubicBezTo>
                <a:cubicBezTo>
                  <a:pt x="227" y="88"/>
                  <a:pt x="233" y="84"/>
                  <a:pt x="238" y="81"/>
                </a:cubicBezTo>
                <a:cubicBezTo>
                  <a:pt x="237" y="81"/>
                  <a:pt x="237" y="81"/>
                  <a:pt x="236" y="81"/>
                </a:cubicBezTo>
                <a:cubicBezTo>
                  <a:pt x="239" y="80"/>
                  <a:pt x="241" y="79"/>
                  <a:pt x="242" y="78"/>
                </a:cubicBezTo>
                <a:cubicBezTo>
                  <a:pt x="239" y="79"/>
                  <a:pt x="238" y="79"/>
                  <a:pt x="237" y="80"/>
                </a:cubicBezTo>
                <a:close/>
                <a:moveTo>
                  <a:pt x="228" y="79"/>
                </a:moveTo>
                <a:cubicBezTo>
                  <a:pt x="228" y="80"/>
                  <a:pt x="230" y="79"/>
                  <a:pt x="228" y="80"/>
                </a:cubicBezTo>
                <a:cubicBezTo>
                  <a:pt x="228" y="80"/>
                  <a:pt x="224" y="82"/>
                  <a:pt x="224" y="81"/>
                </a:cubicBezTo>
                <a:cubicBezTo>
                  <a:pt x="219" y="84"/>
                  <a:pt x="214" y="86"/>
                  <a:pt x="212" y="89"/>
                </a:cubicBezTo>
                <a:cubicBezTo>
                  <a:pt x="217" y="86"/>
                  <a:pt x="220" y="83"/>
                  <a:pt x="224" y="82"/>
                </a:cubicBezTo>
                <a:cubicBezTo>
                  <a:pt x="224" y="82"/>
                  <a:pt x="222" y="83"/>
                  <a:pt x="223" y="83"/>
                </a:cubicBezTo>
                <a:cubicBezTo>
                  <a:pt x="226" y="82"/>
                  <a:pt x="228" y="80"/>
                  <a:pt x="232" y="79"/>
                </a:cubicBezTo>
                <a:cubicBezTo>
                  <a:pt x="231" y="78"/>
                  <a:pt x="231" y="78"/>
                  <a:pt x="228" y="79"/>
                </a:cubicBezTo>
                <a:close/>
                <a:moveTo>
                  <a:pt x="209" y="55"/>
                </a:moveTo>
                <a:cubicBezTo>
                  <a:pt x="212" y="54"/>
                  <a:pt x="215" y="52"/>
                  <a:pt x="216" y="50"/>
                </a:cubicBezTo>
                <a:cubicBezTo>
                  <a:pt x="212" y="52"/>
                  <a:pt x="211" y="53"/>
                  <a:pt x="209" y="55"/>
                </a:cubicBezTo>
                <a:close/>
                <a:moveTo>
                  <a:pt x="220" y="66"/>
                </a:moveTo>
                <a:cubicBezTo>
                  <a:pt x="223" y="64"/>
                  <a:pt x="220" y="67"/>
                  <a:pt x="223" y="65"/>
                </a:cubicBezTo>
                <a:cubicBezTo>
                  <a:pt x="224" y="64"/>
                  <a:pt x="223" y="65"/>
                  <a:pt x="223" y="64"/>
                </a:cubicBezTo>
                <a:cubicBezTo>
                  <a:pt x="222" y="65"/>
                  <a:pt x="220" y="65"/>
                  <a:pt x="220" y="66"/>
                </a:cubicBezTo>
                <a:close/>
                <a:moveTo>
                  <a:pt x="217" y="67"/>
                </a:moveTo>
                <a:cubicBezTo>
                  <a:pt x="214" y="69"/>
                  <a:pt x="216" y="70"/>
                  <a:pt x="219" y="67"/>
                </a:cubicBezTo>
                <a:cubicBezTo>
                  <a:pt x="214" y="69"/>
                  <a:pt x="222" y="65"/>
                  <a:pt x="217" y="67"/>
                </a:cubicBezTo>
                <a:close/>
                <a:moveTo>
                  <a:pt x="226" y="94"/>
                </a:moveTo>
                <a:cubicBezTo>
                  <a:pt x="225" y="94"/>
                  <a:pt x="224" y="95"/>
                  <a:pt x="224" y="96"/>
                </a:cubicBezTo>
                <a:cubicBezTo>
                  <a:pt x="226" y="94"/>
                  <a:pt x="226" y="95"/>
                  <a:pt x="228" y="94"/>
                </a:cubicBezTo>
                <a:cubicBezTo>
                  <a:pt x="228" y="93"/>
                  <a:pt x="227" y="94"/>
                  <a:pt x="226" y="94"/>
                </a:cubicBezTo>
                <a:close/>
                <a:moveTo>
                  <a:pt x="216" y="80"/>
                </a:moveTo>
                <a:cubicBezTo>
                  <a:pt x="215" y="80"/>
                  <a:pt x="213" y="82"/>
                  <a:pt x="211" y="82"/>
                </a:cubicBezTo>
                <a:cubicBezTo>
                  <a:pt x="211" y="83"/>
                  <a:pt x="214" y="82"/>
                  <a:pt x="216" y="80"/>
                </a:cubicBezTo>
                <a:close/>
                <a:moveTo>
                  <a:pt x="206" y="79"/>
                </a:moveTo>
                <a:cubicBezTo>
                  <a:pt x="206" y="79"/>
                  <a:pt x="208" y="78"/>
                  <a:pt x="207" y="79"/>
                </a:cubicBezTo>
                <a:cubicBezTo>
                  <a:pt x="209" y="77"/>
                  <a:pt x="210" y="78"/>
                  <a:pt x="212" y="75"/>
                </a:cubicBezTo>
                <a:cubicBezTo>
                  <a:pt x="210" y="76"/>
                  <a:pt x="208" y="77"/>
                  <a:pt x="206" y="79"/>
                </a:cubicBezTo>
                <a:close/>
                <a:moveTo>
                  <a:pt x="192" y="65"/>
                </a:moveTo>
                <a:cubicBezTo>
                  <a:pt x="191" y="66"/>
                  <a:pt x="190" y="67"/>
                  <a:pt x="190" y="67"/>
                </a:cubicBezTo>
                <a:cubicBezTo>
                  <a:pt x="193" y="65"/>
                  <a:pt x="197" y="64"/>
                  <a:pt x="198" y="63"/>
                </a:cubicBezTo>
                <a:cubicBezTo>
                  <a:pt x="194" y="64"/>
                  <a:pt x="195" y="64"/>
                  <a:pt x="192" y="65"/>
                </a:cubicBezTo>
                <a:close/>
                <a:moveTo>
                  <a:pt x="208" y="90"/>
                </a:moveTo>
                <a:cubicBezTo>
                  <a:pt x="207" y="91"/>
                  <a:pt x="206" y="91"/>
                  <a:pt x="206" y="92"/>
                </a:cubicBezTo>
                <a:cubicBezTo>
                  <a:pt x="207" y="91"/>
                  <a:pt x="206" y="93"/>
                  <a:pt x="209" y="91"/>
                </a:cubicBezTo>
                <a:cubicBezTo>
                  <a:pt x="210" y="90"/>
                  <a:pt x="208" y="91"/>
                  <a:pt x="208" y="90"/>
                </a:cubicBezTo>
                <a:close/>
                <a:moveTo>
                  <a:pt x="207" y="101"/>
                </a:moveTo>
                <a:cubicBezTo>
                  <a:pt x="208" y="101"/>
                  <a:pt x="212" y="98"/>
                  <a:pt x="214" y="97"/>
                </a:cubicBezTo>
                <a:cubicBezTo>
                  <a:pt x="211" y="99"/>
                  <a:pt x="207" y="101"/>
                  <a:pt x="207" y="101"/>
                </a:cubicBezTo>
                <a:close/>
                <a:moveTo>
                  <a:pt x="190" y="86"/>
                </a:moveTo>
                <a:cubicBezTo>
                  <a:pt x="191" y="85"/>
                  <a:pt x="196" y="82"/>
                  <a:pt x="196" y="82"/>
                </a:cubicBezTo>
                <a:cubicBezTo>
                  <a:pt x="194" y="83"/>
                  <a:pt x="192" y="85"/>
                  <a:pt x="190" y="86"/>
                </a:cubicBezTo>
                <a:close/>
                <a:moveTo>
                  <a:pt x="198" y="111"/>
                </a:moveTo>
                <a:cubicBezTo>
                  <a:pt x="199" y="112"/>
                  <a:pt x="204" y="109"/>
                  <a:pt x="205" y="107"/>
                </a:cubicBezTo>
                <a:cubicBezTo>
                  <a:pt x="203" y="109"/>
                  <a:pt x="201" y="110"/>
                  <a:pt x="198" y="111"/>
                </a:cubicBezTo>
                <a:close/>
                <a:moveTo>
                  <a:pt x="185" y="86"/>
                </a:moveTo>
                <a:cubicBezTo>
                  <a:pt x="185" y="86"/>
                  <a:pt x="189" y="84"/>
                  <a:pt x="188" y="84"/>
                </a:cubicBezTo>
                <a:cubicBezTo>
                  <a:pt x="184" y="85"/>
                  <a:pt x="184" y="87"/>
                  <a:pt x="183" y="89"/>
                </a:cubicBezTo>
                <a:cubicBezTo>
                  <a:pt x="184" y="88"/>
                  <a:pt x="184" y="88"/>
                  <a:pt x="184" y="88"/>
                </a:cubicBezTo>
                <a:cubicBezTo>
                  <a:pt x="187" y="87"/>
                  <a:pt x="190" y="84"/>
                  <a:pt x="188" y="84"/>
                </a:cubicBezTo>
                <a:cubicBezTo>
                  <a:pt x="188" y="84"/>
                  <a:pt x="186" y="86"/>
                  <a:pt x="185" y="86"/>
                </a:cubicBezTo>
                <a:close/>
                <a:moveTo>
                  <a:pt x="175" y="77"/>
                </a:moveTo>
                <a:cubicBezTo>
                  <a:pt x="177" y="75"/>
                  <a:pt x="182" y="73"/>
                  <a:pt x="180" y="73"/>
                </a:cubicBezTo>
                <a:cubicBezTo>
                  <a:pt x="179" y="75"/>
                  <a:pt x="174" y="76"/>
                  <a:pt x="175" y="77"/>
                </a:cubicBezTo>
                <a:close/>
                <a:moveTo>
                  <a:pt x="186" y="115"/>
                </a:moveTo>
                <a:cubicBezTo>
                  <a:pt x="187" y="115"/>
                  <a:pt x="191" y="112"/>
                  <a:pt x="191" y="111"/>
                </a:cubicBezTo>
                <a:cubicBezTo>
                  <a:pt x="190" y="112"/>
                  <a:pt x="187" y="113"/>
                  <a:pt x="186" y="115"/>
                </a:cubicBezTo>
                <a:close/>
                <a:moveTo>
                  <a:pt x="177" y="93"/>
                </a:moveTo>
                <a:cubicBezTo>
                  <a:pt x="170" y="97"/>
                  <a:pt x="177" y="95"/>
                  <a:pt x="177" y="93"/>
                </a:cubicBezTo>
                <a:close/>
                <a:moveTo>
                  <a:pt x="183" y="114"/>
                </a:moveTo>
                <a:cubicBezTo>
                  <a:pt x="185" y="113"/>
                  <a:pt x="188" y="111"/>
                  <a:pt x="188" y="110"/>
                </a:cubicBezTo>
                <a:cubicBezTo>
                  <a:pt x="185" y="112"/>
                  <a:pt x="184" y="113"/>
                  <a:pt x="183" y="114"/>
                </a:cubicBezTo>
                <a:close/>
                <a:moveTo>
                  <a:pt x="158" y="89"/>
                </a:moveTo>
                <a:cubicBezTo>
                  <a:pt x="160" y="88"/>
                  <a:pt x="165" y="84"/>
                  <a:pt x="163" y="85"/>
                </a:cubicBezTo>
                <a:cubicBezTo>
                  <a:pt x="163" y="85"/>
                  <a:pt x="157" y="89"/>
                  <a:pt x="158" y="89"/>
                </a:cubicBezTo>
                <a:close/>
                <a:moveTo>
                  <a:pt x="166" y="104"/>
                </a:moveTo>
                <a:cubicBezTo>
                  <a:pt x="168" y="103"/>
                  <a:pt x="170" y="102"/>
                  <a:pt x="171" y="101"/>
                </a:cubicBezTo>
                <a:cubicBezTo>
                  <a:pt x="169" y="103"/>
                  <a:pt x="166" y="103"/>
                  <a:pt x="166" y="104"/>
                </a:cubicBezTo>
                <a:close/>
                <a:moveTo>
                  <a:pt x="172" y="122"/>
                </a:moveTo>
                <a:cubicBezTo>
                  <a:pt x="172" y="122"/>
                  <a:pt x="176" y="120"/>
                  <a:pt x="176" y="120"/>
                </a:cubicBezTo>
                <a:cubicBezTo>
                  <a:pt x="175" y="120"/>
                  <a:pt x="175" y="120"/>
                  <a:pt x="172" y="122"/>
                </a:cubicBezTo>
                <a:close/>
                <a:moveTo>
                  <a:pt x="142" y="97"/>
                </a:moveTo>
                <a:cubicBezTo>
                  <a:pt x="145" y="95"/>
                  <a:pt x="147" y="93"/>
                  <a:pt x="148" y="92"/>
                </a:cubicBezTo>
                <a:cubicBezTo>
                  <a:pt x="146" y="93"/>
                  <a:pt x="142" y="96"/>
                  <a:pt x="142" y="97"/>
                </a:cubicBezTo>
                <a:close/>
                <a:moveTo>
                  <a:pt x="155" y="112"/>
                </a:moveTo>
                <a:cubicBezTo>
                  <a:pt x="155" y="112"/>
                  <a:pt x="156" y="111"/>
                  <a:pt x="156" y="111"/>
                </a:cubicBezTo>
                <a:cubicBezTo>
                  <a:pt x="155" y="112"/>
                  <a:pt x="156" y="112"/>
                  <a:pt x="157" y="111"/>
                </a:cubicBezTo>
                <a:cubicBezTo>
                  <a:pt x="157" y="111"/>
                  <a:pt x="158" y="110"/>
                  <a:pt x="158" y="109"/>
                </a:cubicBezTo>
                <a:cubicBezTo>
                  <a:pt x="157" y="110"/>
                  <a:pt x="155" y="111"/>
                  <a:pt x="155" y="112"/>
                </a:cubicBezTo>
                <a:close/>
                <a:moveTo>
                  <a:pt x="164" y="129"/>
                </a:moveTo>
                <a:cubicBezTo>
                  <a:pt x="165" y="128"/>
                  <a:pt x="170" y="125"/>
                  <a:pt x="169" y="124"/>
                </a:cubicBezTo>
                <a:cubicBezTo>
                  <a:pt x="167" y="126"/>
                  <a:pt x="165" y="127"/>
                  <a:pt x="164" y="129"/>
                </a:cubicBezTo>
                <a:close/>
                <a:moveTo>
                  <a:pt x="153" y="112"/>
                </a:moveTo>
                <a:cubicBezTo>
                  <a:pt x="155" y="111"/>
                  <a:pt x="158" y="109"/>
                  <a:pt x="157" y="109"/>
                </a:cubicBezTo>
                <a:cubicBezTo>
                  <a:pt x="154" y="110"/>
                  <a:pt x="154" y="111"/>
                  <a:pt x="153" y="112"/>
                </a:cubicBezTo>
                <a:close/>
                <a:moveTo>
                  <a:pt x="164" y="125"/>
                </a:moveTo>
                <a:cubicBezTo>
                  <a:pt x="165" y="124"/>
                  <a:pt x="167" y="122"/>
                  <a:pt x="167" y="122"/>
                </a:cubicBezTo>
                <a:cubicBezTo>
                  <a:pt x="166" y="122"/>
                  <a:pt x="162" y="125"/>
                  <a:pt x="164" y="125"/>
                </a:cubicBezTo>
                <a:close/>
                <a:moveTo>
                  <a:pt x="162" y="131"/>
                </a:moveTo>
                <a:cubicBezTo>
                  <a:pt x="162" y="131"/>
                  <a:pt x="161" y="132"/>
                  <a:pt x="161" y="133"/>
                </a:cubicBezTo>
                <a:cubicBezTo>
                  <a:pt x="164" y="130"/>
                  <a:pt x="164" y="130"/>
                  <a:pt x="164" y="130"/>
                </a:cubicBezTo>
                <a:cubicBezTo>
                  <a:pt x="162" y="131"/>
                  <a:pt x="170" y="126"/>
                  <a:pt x="167" y="127"/>
                </a:cubicBezTo>
                <a:cubicBezTo>
                  <a:pt x="165" y="129"/>
                  <a:pt x="163" y="130"/>
                  <a:pt x="162" y="131"/>
                </a:cubicBezTo>
                <a:close/>
                <a:moveTo>
                  <a:pt x="153" y="115"/>
                </a:moveTo>
                <a:cubicBezTo>
                  <a:pt x="153" y="115"/>
                  <a:pt x="154" y="114"/>
                  <a:pt x="153" y="114"/>
                </a:cubicBezTo>
                <a:cubicBezTo>
                  <a:pt x="149" y="118"/>
                  <a:pt x="155" y="114"/>
                  <a:pt x="153" y="116"/>
                </a:cubicBezTo>
                <a:cubicBezTo>
                  <a:pt x="155" y="115"/>
                  <a:pt x="155" y="115"/>
                  <a:pt x="155" y="115"/>
                </a:cubicBezTo>
                <a:cubicBezTo>
                  <a:pt x="155" y="115"/>
                  <a:pt x="155" y="114"/>
                  <a:pt x="155" y="114"/>
                </a:cubicBezTo>
                <a:cubicBezTo>
                  <a:pt x="154" y="115"/>
                  <a:pt x="153" y="115"/>
                  <a:pt x="153" y="115"/>
                </a:cubicBezTo>
                <a:close/>
                <a:moveTo>
                  <a:pt x="132" y="105"/>
                </a:moveTo>
                <a:cubicBezTo>
                  <a:pt x="135" y="103"/>
                  <a:pt x="140" y="99"/>
                  <a:pt x="140" y="98"/>
                </a:cubicBezTo>
                <a:cubicBezTo>
                  <a:pt x="136" y="101"/>
                  <a:pt x="133" y="104"/>
                  <a:pt x="132" y="105"/>
                </a:cubicBezTo>
                <a:close/>
                <a:moveTo>
                  <a:pt x="158" y="134"/>
                </a:moveTo>
                <a:cubicBezTo>
                  <a:pt x="159" y="132"/>
                  <a:pt x="163" y="130"/>
                  <a:pt x="163" y="130"/>
                </a:cubicBezTo>
                <a:cubicBezTo>
                  <a:pt x="161" y="131"/>
                  <a:pt x="157" y="133"/>
                  <a:pt x="158" y="134"/>
                </a:cubicBezTo>
                <a:close/>
                <a:moveTo>
                  <a:pt x="149" y="141"/>
                </a:moveTo>
                <a:cubicBezTo>
                  <a:pt x="151" y="141"/>
                  <a:pt x="153" y="139"/>
                  <a:pt x="153" y="138"/>
                </a:cubicBezTo>
                <a:cubicBezTo>
                  <a:pt x="154" y="138"/>
                  <a:pt x="157" y="136"/>
                  <a:pt x="158" y="135"/>
                </a:cubicBezTo>
                <a:cubicBezTo>
                  <a:pt x="155" y="136"/>
                  <a:pt x="151" y="139"/>
                  <a:pt x="149" y="141"/>
                </a:cubicBezTo>
                <a:close/>
                <a:moveTo>
                  <a:pt x="132" y="110"/>
                </a:moveTo>
                <a:cubicBezTo>
                  <a:pt x="132" y="108"/>
                  <a:pt x="128" y="112"/>
                  <a:pt x="127" y="113"/>
                </a:cubicBezTo>
                <a:cubicBezTo>
                  <a:pt x="126" y="114"/>
                  <a:pt x="128" y="114"/>
                  <a:pt x="129" y="112"/>
                </a:cubicBezTo>
                <a:cubicBezTo>
                  <a:pt x="129" y="111"/>
                  <a:pt x="131" y="110"/>
                  <a:pt x="131" y="110"/>
                </a:cubicBezTo>
                <a:cubicBezTo>
                  <a:pt x="131" y="110"/>
                  <a:pt x="131" y="110"/>
                  <a:pt x="132" y="110"/>
                </a:cubicBezTo>
                <a:close/>
                <a:moveTo>
                  <a:pt x="137" y="153"/>
                </a:moveTo>
                <a:cubicBezTo>
                  <a:pt x="139" y="150"/>
                  <a:pt x="143" y="148"/>
                  <a:pt x="143" y="147"/>
                </a:cubicBezTo>
                <a:cubicBezTo>
                  <a:pt x="140" y="149"/>
                  <a:pt x="138" y="151"/>
                  <a:pt x="137" y="153"/>
                </a:cubicBezTo>
                <a:close/>
                <a:moveTo>
                  <a:pt x="105" y="131"/>
                </a:moveTo>
                <a:cubicBezTo>
                  <a:pt x="110" y="128"/>
                  <a:pt x="114" y="123"/>
                  <a:pt x="118" y="120"/>
                </a:cubicBezTo>
                <a:cubicBezTo>
                  <a:pt x="117" y="119"/>
                  <a:pt x="117" y="119"/>
                  <a:pt x="117" y="119"/>
                </a:cubicBezTo>
                <a:cubicBezTo>
                  <a:pt x="113" y="123"/>
                  <a:pt x="107" y="128"/>
                  <a:pt x="105" y="131"/>
                </a:cubicBezTo>
                <a:close/>
                <a:moveTo>
                  <a:pt x="144" y="153"/>
                </a:moveTo>
                <a:cubicBezTo>
                  <a:pt x="144" y="154"/>
                  <a:pt x="143" y="155"/>
                  <a:pt x="143" y="155"/>
                </a:cubicBezTo>
                <a:cubicBezTo>
                  <a:pt x="146" y="153"/>
                  <a:pt x="146" y="153"/>
                  <a:pt x="146" y="153"/>
                </a:cubicBezTo>
                <a:cubicBezTo>
                  <a:pt x="145" y="153"/>
                  <a:pt x="146" y="152"/>
                  <a:pt x="144" y="153"/>
                </a:cubicBezTo>
                <a:close/>
                <a:moveTo>
                  <a:pt x="124" y="137"/>
                </a:moveTo>
                <a:cubicBezTo>
                  <a:pt x="125" y="137"/>
                  <a:pt x="126" y="136"/>
                  <a:pt x="126" y="136"/>
                </a:cubicBezTo>
                <a:cubicBezTo>
                  <a:pt x="125" y="136"/>
                  <a:pt x="123" y="138"/>
                  <a:pt x="122" y="139"/>
                </a:cubicBezTo>
                <a:cubicBezTo>
                  <a:pt x="121" y="140"/>
                  <a:pt x="121" y="140"/>
                  <a:pt x="122" y="140"/>
                </a:cubicBezTo>
                <a:cubicBezTo>
                  <a:pt x="124" y="138"/>
                  <a:pt x="123" y="138"/>
                  <a:pt x="124" y="137"/>
                </a:cubicBezTo>
                <a:close/>
                <a:moveTo>
                  <a:pt x="112" y="136"/>
                </a:moveTo>
                <a:cubicBezTo>
                  <a:pt x="109" y="139"/>
                  <a:pt x="114" y="135"/>
                  <a:pt x="111" y="138"/>
                </a:cubicBezTo>
                <a:cubicBezTo>
                  <a:pt x="113" y="136"/>
                  <a:pt x="113" y="136"/>
                  <a:pt x="115" y="135"/>
                </a:cubicBezTo>
                <a:cubicBezTo>
                  <a:pt x="115" y="135"/>
                  <a:pt x="116" y="134"/>
                  <a:pt x="115" y="134"/>
                </a:cubicBezTo>
                <a:cubicBezTo>
                  <a:pt x="113" y="136"/>
                  <a:pt x="114" y="134"/>
                  <a:pt x="112" y="136"/>
                </a:cubicBezTo>
                <a:close/>
                <a:moveTo>
                  <a:pt x="125" y="156"/>
                </a:moveTo>
                <a:cubicBezTo>
                  <a:pt x="126" y="156"/>
                  <a:pt x="128" y="154"/>
                  <a:pt x="129" y="152"/>
                </a:cubicBezTo>
                <a:cubicBezTo>
                  <a:pt x="128" y="153"/>
                  <a:pt x="126" y="154"/>
                  <a:pt x="125" y="156"/>
                </a:cubicBezTo>
                <a:close/>
                <a:moveTo>
                  <a:pt x="113" y="150"/>
                </a:moveTo>
                <a:cubicBezTo>
                  <a:pt x="117" y="147"/>
                  <a:pt x="116" y="148"/>
                  <a:pt x="120" y="145"/>
                </a:cubicBezTo>
                <a:cubicBezTo>
                  <a:pt x="118" y="145"/>
                  <a:pt x="121" y="143"/>
                  <a:pt x="120" y="143"/>
                </a:cubicBezTo>
                <a:cubicBezTo>
                  <a:pt x="119" y="145"/>
                  <a:pt x="113" y="149"/>
                  <a:pt x="113" y="150"/>
                </a:cubicBezTo>
                <a:close/>
                <a:moveTo>
                  <a:pt x="112" y="138"/>
                </a:moveTo>
                <a:cubicBezTo>
                  <a:pt x="110" y="140"/>
                  <a:pt x="110" y="138"/>
                  <a:pt x="108" y="140"/>
                </a:cubicBezTo>
                <a:cubicBezTo>
                  <a:pt x="107" y="142"/>
                  <a:pt x="109" y="140"/>
                  <a:pt x="110" y="141"/>
                </a:cubicBezTo>
                <a:cubicBezTo>
                  <a:pt x="111" y="140"/>
                  <a:pt x="114" y="137"/>
                  <a:pt x="112" y="138"/>
                </a:cubicBezTo>
                <a:close/>
                <a:moveTo>
                  <a:pt x="96" y="141"/>
                </a:moveTo>
                <a:cubicBezTo>
                  <a:pt x="99" y="138"/>
                  <a:pt x="99" y="138"/>
                  <a:pt x="99" y="138"/>
                </a:cubicBezTo>
                <a:cubicBezTo>
                  <a:pt x="98" y="137"/>
                  <a:pt x="98" y="137"/>
                  <a:pt x="98" y="137"/>
                </a:cubicBezTo>
                <a:cubicBezTo>
                  <a:pt x="96" y="139"/>
                  <a:pt x="97" y="139"/>
                  <a:pt x="96" y="141"/>
                </a:cubicBezTo>
                <a:close/>
                <a:moveTo>
                  <a:pt x="119" y="170"/>
                </a:moveTo>
                <a:cubicBezTo>
                  <a:pt x="119" y="171"/>
                  <a:pt x="120" y="168"/>
                  <a:pt x="120" y="169"/>
                </a:cubicBezTo>
                <a:cubicBezTo>
                  <a:pt x="121" y="168"/>
                  <a:pt x="125" y="165"/>
                  <a:pt x="123" y="166"/>
                </a:cubicBezTo>
                <a:cubicBezTo>
                  <a:pt x="121" y="168"/>
                  <a:pt x="121" y="168"/>
                  <a:pt x="119" y="170"/>
                </a:cubicBezTo>
                <a:close/>
                <a:moveTo>
                  <a:pt x="111" y="161"/>
                </a:moveTo>
                <a:cubicBezTo>
                  <a:pt x="113" y="159"/>
                  <a:pt x="114" y="159"/>
                  <a:pt x="115" y="158"/>
                </a:cubicBezTo>
                <a:cubicBezTo>
                  <a:pt x="114" y="158"/>
                  <a:pt x="115" y="157"/>
                  <a:pt x="114" y="157"/>
                </a:cubicBezTo>
                <a:cubicBezTo>
                  <a:pt x="113" y="159"/>
                  <a:pt x="111" y="160"/>
                  <a:pt x="111" y="161"/>
                </a:cubicBezTo>
                <a:close/>
                <a:moveTo>
                  <a:pt x="85" y="151"/>
                </a:moveTo>
                <a:cubicBezTo>
                  <a:pt x="83" y="153"/>
                  <a:pt x="82" y="154"/>
                  <a:pt x="81" y="155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1" y="156"/>
                  <a:pt x="81" y="156"/>
                  <a:pt x="81" y="156"/>
                </a:cubicBezTo>
                <a:cubicBezTo>
                  <a:pt x="82" y="156"/>
                  <a:pt x="82" y="156"/>
                  <a:pt x="82" y="156"/>
                </a:cubicBezTo>
                <a:cubicBezTo>
                  <a:pt x="83" y="155"/>
                  <a:pt x="83" y="155"/>
                  <a:pt x="83" y="155"/>
                </a:cubicBezTo>
                <a:cubicBezTo>
                  <a:pt x="84" y="154"/>
                  <a:pt x="85" y="152"/>
                  <a:pt x="86" y="151"/>
                </a:cubicBezTo>
                <a:cubicBezTo>
                  <a:pt x="89" y="149"/>
                  <a:pt x="91" y="146"/>
                  <a:pt x="93" y="143"/>
                </a:cubicBezTo>
                <a:cubicBezTo>
                  <a:pt x="90" y="146"/>
                  <a:pt x="87" y="149"/>
                  <a:pt x="85" y="151"/>
                </a:cubicBezTo>
                <a:close/>
                <a:moveTo>
                  <a:pt x="88" y="156"/>
                </a:moveTo>
                <a:cubicBezTo>
                  <a:pt x="90" y="154"/>
                  <a:pt x="91" y="154"/>
                  <a:pt x="93" y="152"/>
                </a:cubicBezTo>
                <a:cubicBezTo>
                  <a:pt x="93" y="151"/>
                  <a:pt x="93" y="150"/>
                  <a:pt x="94" y="149"/>
                </a:cubicBezTo>
                <a:cubicBezTo>
                  <a:pt x="91" y="152"/>
                  <a:pt x="87" y="156"/>
                  <a:pt x="88" y="156"/>
                </a:cubicBezTo>
                <a:close/>
                <a:moveTo>
                  <a:pt x="86" y="154"/>
                </a:moveTo>
                <a:cubicBezTo>
                  <a:pt x="88" y="153"/>
                  <a:pt x="87" y="154"/>
                  <a:pt x="89" y="152"/>
                </a:cubicBezTo>
                <a:cubicBezTo>
                  <a:pt x="89" y="152"/>
                  <a:pt x="89" y="152"/>
                  <a:pt x="90" y="151"/>
                </a:cubicBezTo>
                <a:cubicBezTo>
                  <a:pt x="89" y="151"/>
                  <a:pt x="89" y="151"/>
                  <a:pt x="90" y="151"/>
                </a:cubicBezTo>
                <a:cubicBezTo>
                  <a:pt x="90" y="150"/>
                  <a:pt x="90" y="150"/>
                  <a:pt x="90" y="150"/>
                </a:cubicBezTo>
                <a:cubicBezTo>
                  <a:pt x="89" y="152"/>
                  <a:pt x="86" y="154"/>
                  <a:pt x="86" y="154"/>
                </a:cubicBezTo>
                <a:close/>
                <a:moveTo>
                  <a:pt x="96" y="160"/>
                </a:moveTo>
                <a:cubicBezTo>
                  <a:pt x="96" y="161"/>
                  <a:pt x="94" y="163"/>
                  <a:pt x="94" y="164"/>
                </a:cubicBezTo>
                <a:cubicBezTo>
                  <a:pt x="96" y="162"/>
                  <a:pt x="96" y="161"/>
                  <a:pt x="98" y="160"/>
                </a:cubicBezTo>
                <a:cubicBezTo>
                  <a:pt x="97" y="159"/>
                  <a:pt x="97" y="160"/>
                  <a:pt x="96" y="160"/>
                </a:cubicBezTo>
                <a:close/>
                <a:moveTo>
                  <a:pt x="95" y="158"/>
                </a:moveTo>
                <a:cubicBezTo>
                  <a:pt x="95" y="158"/>
                  <a:pt x="95" y="158"/>
                  <a:pt x="95" y="158"/>
                </a:cubicBezTo>
                <a:cubicBezTo>
                  <a:pt x="93" y="159"/>
                  <a:pt x="94" y="159"/>
                  <a:pt x="92" y="160"/>
                </a:cubicBezTo>
                <a:cubicBezTo>
                  <a:pt x="93" y="161"/>
                  <a:pt x="93" y="161"/>
                  <a:pt x="93" y="161"/>
                </a:cubicBezTo>
                <a:cubicBezTo>
                  <a:pt x="94" y="159"/>
                  <a:pt x="94" y="160"/>
                  <a:pt x="95" y="158"/>
                </a:cubicBezTo>
                <a:close/>
                <a:moveTo>
                  <a:pt x="85" y="163"/>
                </a:moveTo>
                <a:cubicBezTo>
                  <a:pt x="86" y="162"/>
                  <a:pt x="86" y="162"/>
                  <a:pt x="86" y="162"/>
                </a:cubicBezTo>
                <a:cubicBezTo>
                  <a:pt x="86" y="162"/>
                  <a:pt x="85" y="162"/>
                  <a:pt x="85" y="163"/>
                </a:cubicBezTo>
                <a:close/>
                <a:moveTo>
                  <a:pt x="91" y="167"/>
                </a:moveTo>
                <a:cubicBezTo>
                  <a:pt x="91" y="167"/>
                  <a:pt x="91" y="167"/>
                  <a:pt x="91" y="168"/>
                </a:cubicBezTo>
                <a:cubicBezTo>
                  <a:pt x="92" y="168"/>
                  <a:pt x="92" y="168"/>
                  <a:pt x="92" y="167"/>
                </a:cubicBezTo>
                <a:cubicBezTo>
                  <a:pt x="92" y="167"/>
                  <a:pt x="92" y="167"/>
                  <a:pt x="92" y="167"/>
                </a:cubicBezTo>
                <a:cubicBezTo>
                  <a:pt x="92" y="167"/>
                  <a:pt x="91" y="166"/>
                  <a:pt x="91" y="167"/>
                </a:cubicBezTo>
                <a:close/>
                <a:moveTo>
                  <a:pt x="101" y="179"/>
                </a:moveTo>
                <a:cubicBezTo>
                  <a:pt x="101" y="179"/>
                  <a:pt x="101" y="179"/>
                  <a:pt x="102" y="180"/>
                </a:cubicBezTo>
                <a:cubicBezTo>
                  <a:pt x="102" y="179"/>
                  <a:pt x="102" y="178"/>
                  <a:pt x="103" y="178"/>
                </a:cubicBezTo>
                <a:cubicBezTo>
                  <a:pt x="103" y="178"/>
                  <a:pt x="103" y="178"/>
                  <a:pt x="103" y="177"/>
                </a:cubicBezTo>
                <a:cubicBezTo>
                  <a:pt x="102" y="178"/>
                  <a:pt x="102" y="178"/>
                  <a:pt x="101" y="179"/>
                </a:cubicBezTo>
                <a:close/>
                <a:moveTo>
                  <a:pt x="111" y="187"/>
                </a:moveTo>
                <a:cubicBezTo>
                  <a:pt x="111" y="188"/>
                  <a:pt x="112" y="187"/>
                  <a:pt x="112" y="187"/>
                </a:cubicBezTo>
                <a:cubicBezTo>
                  <a:pt x="111" y="187"/>
                  <a:pt x="112" y="187"/>
                  <a:pt x="112" y="186"/>
                </a:cubicBezTo>
                <a:cubicBezTo>
                  <a:pt x="111" y="186"/>
                  <a:pt x="112" y="187"/>
                  <a:pt x="111" y="187"/>
                </a:cubicBezTo>
                <a:close/>
                <a:moveTo>
                  <a:pt x="100" y="178"/>
                </a:moveTo>
                <a:cubicBezTo>
                  <a:pt x="100" y="179"/>
                  <a:pt x="101" y="179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1" y="178"/>
                  <a:pt x="101" y="178"/>
                </a:cubicBezTo>
                <a:cubicBezTo>
                  <a:pt x="101" y="178"/>
                  <a:pt x="100" y="178"/>
                  <a:pt x="100" y="178"/>
                </a:cubicBezTo>
                <a:close/>
                <a:moveTo>
                  <a:pt x="101" y="180"/>
                </a:moveTo>
                <a:cubicBezTo>
                  <a:pt x="101" y="179"/>
                  <a:pt x="101" y="181"/>
                  <a:pt x="102" y="180"/>
                </a:cubicBezTo>
                <a:cubicBezTo>
                  <a:pt x="102" y="180"/>
                  <a:pt x="101" y="179"/>
                  <a:pt x="101" y="179"/>
                </a:cubicBezTo>
                <a:cubicBezTo>
                  <a:pt x="101" y="179"/>
                  <a:pt x="100" y="180"/>
                  <a:pt x="101" y="180"/>
                </a:cubicBezTo>
                <a:close/>
                <a:moveTo>
                  <a:pt x="76" y="157"/>
                </a:moveTo>
                <a:cubicBezTo>
                  <a:pt x="76" y="157"/>
                  <a:pt x="77" y="156"/>
                  <a:pt x="76" y="156"/>
                </a:cubicBezTo>
                <a:cubicBezTo>
                  <a:pt x="76" y="156"/>
                  <a:pt x="76" y="157"/>
                  <a:pt x="76" y="157"/>
                </a:cubicBezTo>
                <a:close/>
                <a:moveTo>
                  <a:pt x="99" y="179"/>
                </a:moveTo>
                <a:cubicBezTo>
                  <a:pt x="99" y="178"/>
                  <a:pt x="100" y="180"/>
                  <a:pt x="100" y="179"/>
                </a:cubicBezTo>
                <a:cubicBezTo>
                  <a:pt x="99" y="179"/>
                  <a:pt x="100" y="179"/>
                  <a:pt x="100" y="178"/>
                </a:cubicBezTo>
                <a:cubicBezTo>
                  <a:pt x="100" y="178"/>
                  <a:pt x="99" y="179"/>
                  <a:pt x="99" y="179"/>
                </a:cubicBezTo>
                <a:close/>
                <a:moveTo>
                  <a:pt x="104" y="186"/>
                </a:moveTo>
                <a:cubicBezTo>
                  <a:pt x="105" y="185"/>
                  <a:pt x="105" y="185"/>
                  <a:pt x="105" y="185"/>
                </a:cubicBezTo>
                <a:cubicBezTo>
                  <a:pt x="105" y="184"/>
                  <a:pt x="104" y="185"/>
                  <a:pt x="104" y="186"/>
                </a:cubicBezTo>
                <a:close/>
                <a:moveTo>
                  <a:pt x="100" y="181"/>
                </a:move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0" y="181"/>
                  <a:pt x="100" y="181"/>
                </a:cubicBezTo>
                <a:cubicBezTo>
                  <a:pt x="100" y="181"/>
                  <a:pt x="101" y="181"/>
                  <a:pt x="101" y="181"/>
                </a:cubicBezTo>
                <a:cubicBezTo>
                  <a:pt x="100" y="181"/>
                  <a:pt x="100" y="180"/>
                  <a:pt x="100" y="181"/>
                </a:cubicBezTo>
                <a:close/>
                <a:moveTo>
                  <a:pt x="108" y="192"/>
                </a:moveTo>
                <a:cubicBezTo>
                  <a:pt x="108" y="191"/>
                  <a:pt x="109" y="190"/>
                  <a:pt x="109" y="190"/>
                </a:cubicBezTo>
                <a:cubicBezTo>
                  <a:pt x="108" y="191"/>
                  <a:pt x="107" y="191"/>
                  <a:pt x="108" y="192"/>
                </a:cubicBezTo>
                <a:close/>
                <a:moveTo>
                  <a:pt x="76" y="161"/>
                </a:moveTo>
                <a:cubicBezTo>
                  <a:pt x="76" y="161"/>
                  <a:pt x="77" y="162"/>
                  <a:pt x="77" y="161"/>
                </a:cubicBezTo>
                <a:cubicBezTo>
                  <a:pt x="77" y="161"/>
                  <a:pt x="77" y="161"/>
                  <a:pt x="77" y="161"/>
                </a:cubicBezTo>
                <a:cubicBezTo>
                  <a:pt x="77" y="161"/>
                  <a:pt x="78" y="161"/>
                  <a:pt x="77" y="161"/>
                </a:cubicBezTo>
                <a:cubicBezTo>
                  <a:pt x="77" y="161"/>
                  <a:pt x="77" y="161"/>
                  <a:pt x="76" y="161"/>
                </a:cubicBezTo>
                <a:close/>
                <a:moveTo>
                  <a:pt x="99" y="182"/>
                </a:moveTo>
                <a:cubicBezTo>
                  <a:pt x="99" y="182"/>
                  <a:pt x="99" y="182"/>
                  <a:pt x="99" y="182"/>
                </a:cubicBezTo>
                <a:cubicBezTo>
                  <a:pt x="100" y="182"/>
                  <a:pt x="100" y="182"/>
                  <a:pt x="100" y="181"/>
                </a:cubicBezTo>
                <a:cubicBezTo>
                  <a:pt x="99" y="181"/>
                  <a:pt x="99" y="182"/>
                  <a:pt x="99" y="182"/>
                </a:cubicBezTo>
                <a:close/>
                <a:moveTo>
                  <a:pt x="102" y="184"/>
                </a:moveTo>
                <a:cubicBezTo>
                  <a:pt x="102" y="184"/>
                  <a:pt x="102" y="185"/>
                  <a:pt x="102" y="185"/>
                </a:cubicBezTo>
                <a:cubicBezTo>
                  <a:pt x="102" y="185"/>
                  <a:pt x="102" y="185"/>
                  <a:pt x="102" y="185"/>
                </a:cubicBezTo>
                <a:cubicBezTo>
                  <a:pt x="102" y="185"/>
                  <a:pt x="103" y="185"/>
                  <a:pt x="103" y="184"/>
                </a:cubicBezTo>
                <a:cubicBezTo>
                  <a:pt x="103" y="185"/>
                  <a:pt x="102" y="184"/>
                  <a:pt x="102" y="184"/>
                </a:cubicBezTo>
                <a:close/>
                <a:moveTo>
                  <a:pt x="103" y="187"/>
                </a:moveTo>
                <a:cubicBezTo>
                  <a:pt x="104" y="186"/>
                  <a:pt x="104" y="186"/>
                  <a:pt x="104" y="185"/>
                </a:cubicBezTo>
                <a:cubicBezTo>
                  <a:pt x="104" y="186"/>
                  <a:pt x="103" y="186"/>
                  <a:pt x="103" y="187"/>
                </a:cubicBezTo>
                <a:close/>
                <a:moveTo>
                  <a:pt x="99" y="185"/>
                </a:moveTo>
                <a:cubicBezTo>
                  <a:pt x="99" y="185"/>
                  <a:pt x="100" y="185"/>
                  <a:pt x="100" y="185"/>
                </a:cubicBezTo>
                <a:cubicBezTo>
                  <a:pt x="100" y="185"/>
                  <a:pt x="101" y="185"/>
                  <a:pt x="101" y="186"/>
                </a:cubicBezTo>
                <a:cubicBezTo>
                  <a:pt x="102" y="186"/>
                  <a:pt x="100" y="184"/>
                  <a:pt x="102" y="184"/>
                </a:cubicBezTo>
                <a:cubicBezTo>
                  <a:pt x="101" y="184"/>
                  <a:pt x="101" y="184"/>
                  <a:pt x="101" y="183"/>
                </a:cubicBezTo>
                <a:cubicBezTo>
                  <a:pt x="100" y="184"/>
                  <a:pt x="99" y="184"/>
                  <a:pt x="99" y="185"/>
                </a:cubicBezTo>
                <a:close/>
                <a:moveTo>
                  <a:pt x="84" y="169"/>
                </a:moveTo>
                <a:cubicBezTo>
                  <a:pt x="84" y="169"/>
                  <a:pt x="85" y="169"/>
                  <a:pt x="85" y="168"/>
                </a:cubicBezTo>
                <a:cubicBezTo>
                  <a:pt x="85" y="169"/>
                  <a:pt x="84" y="169"/>
                  <a:pt x="84" y="169"/>
                </a:cubicBezTo>
                <a:close/>
                <a:moveTo>
                  <a:pt x="97" y="181"/>
                </a:moveTo>
                <a:cubicBezTo>
                  <a:pt x="98" y="181"/>
                  <a:pt x="97" y="182"/>
                  <a:pt x="98" y="182"/>
                </a:cubicBezTo>
                <a:cubicBezTo>
                  <a:pt x="98" y="181"/>
                  <a:pt x="98" y="181"/>
                  <a:pt x="98" y="181"/>
                </a:cubicBezTo>
                <a:cubicBezTo>
                  <a:pt x="98" y="181"/>
                  <a:pt x="98" y="181"/>
                  <a:pt x="97" y="181"/>
                </a:cubicBezTo>
                <a:close/>
                <a:moveTo>
                  <a:pt x="105" y="194"/>
                </a:moveTo>
                <a:cubicBezTo>
                  <a:pt x="106" y="194"/>
                  <a:pt x="106" y="192"/>
                  <a:pt x="107" y="192"/>
                </a:cubicBezTo>
                <a:cubicBezTo>
                  <a:pt x="107" y="192"/>
                  <a:pt x="107" y="192"/>
                  <a:pt x="107" y="192"/>
                </a:cubicBezTo>
                <a:cubicBezTo>
                  <a:pt x="106" y="192"/>
                  <a:pt x="105" y="193"/>
                  <a:pt x="105" y="194"/>
                </a:cubicBezTo>
                <a:close/>
                <a:moveTo>
                  <a:pt x="91" y="184"/>
                </a:moveTo>
                <a:cubicBezTo>
                  <a:pt x="92" y="184"/>
                  <a:pt x="91" y="185"/>
                  <a:pt x="91" y="185"/>
                </a:cubicBezTo>
                <a:cubicBezTo>
                  <a:pt x="92" y="185"/>
                  <a:pt x="92" y="184"/>
                  <a:pt x="93" y="184"/>
                </a:cubicBezTo>
                <a:cubicBezTo>
                  <a:pt x="92" y="184"/>
                  <a:pt x="92" y="184"/>
                  <a:pt x="92" y="183"/>
                </a:cubicBezTo>
                <a:cubicBezTo>
                  <a:pt x="92" y="184"/>
                  <a:pt x="92" y="184"/>
                  <a:pt x="91" y="184"/>
                </a:cubicBezTo>
                <a:close/>
                <a:moveTo>
                  <a:pt x="72" y="169"/>
                </a:moveTo>
                <a:cubicBezTo>
                  <a:pt x="73" y="170"/>
                  <a:pt x="73" y="170"/>
                  <a:pt x="73" y="170"/>
                </a:cubicBezTo>
                <a:cubicBezTo>
                  <a:pt x="73" y="169"/>
                  <a:pt x="75" y="168"/>
                  <a:pt x="74" y="167"/>
                </a:cubicBezTo>
                <a:cubicBezTo>
                  <a:pt x="73" y="168"/>
                  <a:pt x="73" y="169"/>
                  <a:pt x="72" y="169"/>
                </a:cubicBezTo>
                <a:close/>
                <a:moveTo>
                  <a:pt x="74" y="170"/>
                </a:moveTo>
                <a:cubicBezTo>
                  <a:pt x="75" y="170"/>
                  <a:pt x="76" y="169"/>
                  <a:pt x="76" y="168"/>
                </a:cubicBezTo>
                <a:cubicBezTo>
                  <a:pt x="75" y="169"/>
                  <a:pt x="74" y="170"/>
                  <a:pt x="74" y="170"/>
                </a:cubicBezTo>
                <a:close/>
                <a:moveTo>
                  <a:pt x="88" y="184"/>
                </a:moveTo>
                <a:cubicBezTo>
                  <a:pt x="89" y="185"/>
                  <a:pt x="89" y="185"/>
                  <a:pt x="89" y="185"/>
                </a:cubicBezTo>
                <a:cubicBezTo>
                  <a:pt x="90" y="184"/>
                  <a:pt x="90" y="184"/>
                  <a:pt x="90" y="183"/>
                </a:cubicBezTo>
                <a:cubicBezTo>
                  <a:pt x="90" y="183"/>
                  <a:pt x="89" y="184"/>
                  <a:pt x="88" y="184"/>
                </a:cubicBezTo>
                <a:close/>
                <a:moveTo>
                  <a:pt x="71" y="168"/>
                </a:moveTo>
                <a:cubicBezTo>
                  <a:pt x="71" y="168"/>
                  <a:pt x="71" y="167"/>
                  <a:pt x="71" y="167"/>
                </a:cubicBezTo>
                <a:cubicBezTo>
                  <a:pt x="71" y="167"/>
                  <a:pt x="71" y="168"/>
                  <a:pt x="71" y="168"/>
                </a:cubicBezTo>
                <a:close/>
                <a:moveTo>
                  <a:pt x="89" y="187"/>
                </a:moveTo>
                <a:cubicBezTo>
                  <a:pt x="90" y="188"/>
                  <a:pt x="90" y="187"/>
                  <a:pt x="90" y="187"/>
                </a:cubicBezTo>
                <a:cubicBezTo>
                  <a:pt x="91" y="187"/>
                  <a:pt x="91" y="186"/>
                  <a:pt x="91" y="186"/>
                </a:cubicBezTo>
                <a:cubicBezTo>
                  <a:pt x="90" y="186"/>
                  <a:pt x="90" y="187"/>
                  <a:pt x="89" y="186"/>
                </a:cubicBezTo>
                <a:cubicBezTo>
                  <a:pt x="89" y="186"/>
                  <a:pt x="90" y="187"/>
                  <a:pt x="89" y="187"/>
                </a:cubicBezTo>
                <a:close/>
                <a:moveTo>
                  <a:pt x="84" y="182"/>
                </a:moveTo>
                <a:cubicBezTo>
                  <a:pt x="84" y="182"/>
                  <a:pt x="85" y="180"/>
                  <a:pt x="84" y="180"/>
                </a:cubicBezTo>
                <a:cubicBezTo>
                  <a:pt x="84" y="181"/>
                  <a:pt x="83" y="181"/>
                  <a:pt x="84" y="182"/>
                </a:cubicBezTo>
                <a:close/>
                <a:moveTo>
                  <a:pt x="72" y="173"/>
                </a:moveTo>
                <a:cubicBezTo>
                  <a:pt x="72" y="173"/>
                  <a:pt x="73" y="173"/>
                  <a:pt x="73" y="173"/>
                </a:cubicBezTo>
                <a:cubicBezTo>
                  <a:pt x="73" y="173"/>
                  <a:pt x="73" y="173"/>
                  <a:pt x="73" y="172"/>
                </a:cubicBezTo>
                <a:cubicBezTo>
                  <a:pt x="72" y="172"/>
                  <a:pt x="75" y="172"/>
                  <a:pt x="74" y="171"/>
                </a:cubicBezTo>
                <a:cubicBezTo>
                  <a:pt x="73" y="171"/>
                  <a:pt x="73" y="172"/>
                  <a:pt x="72" y="173"/>
                </a:cubicBezTo>
                <a:close/>
                <a:moveTo>
                  <a:pt x="97" y="197"/>
                </a:moveTo>
                <a:cubicBezTo>
                  <a:pt x="98" y="196"/>
                  <a:pt x="99" y="195"/>
                  <a:pt x="99" y="194"/>
                </a:cubicBezTo>
                <a:cubicBezTo>
                  <a:pt x="99" y="195"/>
                  <a:pt x="97" y="195"/>
                  <a:pt x="97" y="197"/>
                </a:cubicBezTo>
                <a:close/>
                <a:moveTo>
                  <a:pt x="69" y="174"/>
                </a:moveTo>
                <a:cubicBezTo>
                  <a:pt x="70" y="173"/>
                  <a:pt x="71" y="172"/>
                  <a:pt x="72" y="171"/>
                </a:cubicBezTo>
                <a:cubicBezTo>
                  <a:pt x="72" y="170"/>
                  <a:pt x="72" y="170"/>
                  <a:pt x="72" y="170"/>
                </a:cubicBezTo>
                <a:cubicBezTo>
                  <a:pt x="71" y="172"/>
                  <a:pt x="69" y="172"/>
                  <a:pt x="69" y="174"/>
                </a:cubicBezTo>
                <a:close/>
                <a:moveTo>
                  <a:pt x="91" y="189"/>
                </a:moveTo>
                <a:cubicBezTo>
                  <a:pt x="91" y="189"/>
                  <a:pt x="92" y="189"/>
                  <a:pt x="91" y="188"/>
                </a:cubicBezTo>
                <a:cubicBezTo>
                  <a:pt x="91" y="189"/>
                  <a:pt x="90" y="189"/>
                  <a:pt x="91" y="189"/>
                </a:cubicBezTo>
                <a:close/>
                <a:moveTo>
                  <a:pt x="69" y="171"/>
                </a:moveTo>
                <a:cubicBezTo>
                  <a:pt x="69" y="170"/>
                  <a:pt x="70" y="169"/>
                  <a:pt x="70" y="169"/>
                </a:cubicBezTo>
                <a:cubicBezTo>
                  <a:pt x="69" y="169"/>
                  <a:pt x="68" y="170"/>
                  <a:pt x="69" y="171"/>
                </a:cubicBezTo>
                <a:close/>
                <a:moveTo>
                  <a:pt x="67" y="172"/>
                </a:moveTo>
                <a:cubicBezTo>
                  <a:pt x="68" y="173"/>
                  <a:pt x="68" y="172"/>
                  <a:pt x="68" y="171"/>
                </a:cubicBezTo>
                <a:lnTo>
                  <a:pt x="67" y="172"/>
                </a:lnTo>
                <a:close/>
                <a:moveTo>
                  <a:pt x="96" y="198"/>
                </a:moveTo>
                <a:cubicBezTo>
                  <a:pt x="97" y="198"/>
                  <a:pt x="97" y="197"/>
                  <a:pt x="97" y="197"/>
                </a:cubicBezTo>
                <a:cubicBezTo>
                  <a:pt x="96" y="197"/>
                  <a:pt x="96" y="198"/>
                  <a:pt x="96" y="198"/>
                </a:cubicBezTo>
                <a:close/>
                <a:moveTo>
                  <a:pt x="75" y="181"/>
                </a:moveTo>
                <a:cubicBezTo>
                  <a:pt x="76" y="181"/>
                  <a:pt x="77" y="180"/>
                  <a:pt x="76" y="180"/>
                </a:cubicBezTo>
                <a:cubicBezTo>
                  <a:pt x="76" y="180"/>
                  <a:pt x="75" y="181"/>
                  <a:pt x="75" y="181"/>
                </a:cubicBezTo>
                <a:close/>
                <a:moveTo>
                  <a:pt x="90" y="195"/>
                </a:moveTo>
                <a:cubicBezTo>
                  <a:pt x="91" y="196"/>
                  <a:pt x="91" y="194"/>
                  <a:pt x="92" y="194"/>
                </a:cubicBezTo>
                <a:cubicBezTo>
                  <a:pt x="92" y="194"/>
                  <a:pt x="92" y="194"/>
                  <a:pt x="91" y="193"/>
                </a:cubicBezTo>
                <a:cubicBezTo>
                  <a:pt x="91" y="194"/>
                  <a:pt x="91" y="195"/>
                  <a:pt x="90" y="195"/>
                </a:cubicBezTo>
                <a:close/>
                <a:moveTo>
                  <a:pt x="65" y="173"/>
                </a:moveTo>
                <a:cubicBezTo>
                  <a:pt x="66" y="173"/>
                  <a:pt x="66" y="172"/>
                  <a:pt x="66" y="172"/>
                </a:cubicBezTo>
                <a:cubicBezTo>
                  <a:pt x="66" y="172"/>
                  <a:pt x="65" y="173"/>
                  <a:pt x="65" y="173"/>
                </a:cubicBezTo>
                <a:close/>
                <a:moveTo>
                  <a:pt x="67" y="176"/>
                </a:moveTo>
                <a:cubicBezTo>
                  <a:pt x="68" y="177"/>
                  <a:pt x="69" y="175"/>
                  <a:pt x="68" y="175"/>
                </a:cubicBezTo>
                <a:cubicBezTo>
                  <a:pt x="68" y="176"/>
                  <a:pt x="67" y="176"/>
                  <a:pt x="67" y="176"/>
                </a:cubicBezTo>
                <a:close/>
                <a:moveTo>
                  <a:pt x="70" y="178"/>
                </a:moveTo>
                <a:cubicBezTo>
                  <a:pt x="70" y="179"/>
                  <a:pt x="70" y="178"/>
                  <a:pt x="70" y="177"/>
                </a:cubicBezTo>
                <a:cubicBezTo>
                  <a:pt x="70" y="177"/>
                  <a:pt x="70" y="178"/>
                  <a:pt x="70" y="178"/>
                </a:cubicBezTo>
                <a:close/>
                <a:moveTo>
                  <a:pt x="88" y="196"/>
                </a:moveTo>
                <a:cubicBezTo>
                  <a:pt x="89" y="196"/>
                  <a:pt x="90" y="195"/>
                  <a:pt x="89" y="194"/>
                </a:cubicBezTo>
                <a:cubicBezTo>
                  <a:pt x="89" y="196"/>
                  <a:pt x="87" y="195"/>
                  <a:pt x="88" y="196"/>
                </a:cubicBezTo>
                <a:close/>
                <a:moveTo>
                  <a:pt x="63" y="174"/>
                </a:moveTo>
                <a:cubicBezTo>
                  <a:pt x="63" y="174"/>
                  <a:pt x="63" y="174"/>
                  <a:pt x="63" y="174"/>
                </a:cubicBezTo>
                <a:cubicBezTo>
                  <a:pt x="64" y="174"/>
                  <a:pt x="64" y="173"/>
                  <a:pt x="64" y="172"/>
                </a:cubicBezTo>
                <a:cubicBezTo>
                  <a:pt x="64" y="172"/>
                  <a:pt x="64" y="173"/>
                  <a:pt x="63" y="174"/>
                </a:cubicBezTo>
                <a:close/>
                <a:moveTo>
                  <a:pt x="87" y="195"/>
                </a:moveTo>
                <a:cubicBezTo>
                  <a:pt x="87" y="194"/>
                  <a:pt x="87" y="194"/>
                  <a:pt x="88" y="194"/>
                </a:cubicBezTo>
                <a:cubicBezTo>
                  <a:pt x="87" y="193"/>
                  <a:pt x="87" y="193"/>
                  <a:pt x="87" y="193"/>
                </a:cubicBezTo>
                <a:cubicBezTo>
                  <a:pt x="87" y="194"/>
                  <a:pt x="86" y="194"/>
                  <a:pt x="87" y="195"/>
                </a:cubicBezTo>
                <a:close/>
                <a:moveTo>
                  <a:pt x="89" y="196"/>
                </a:moveTo>
                <a:cubicBezTo>
                  <a:pt x="89" y="196"/>
                  <a:pt x="90" y="197"/>
                  <a:pt x="90" y="197"/>
                </a:cubicBezTo>
                <a:cubicBezTo>
                  <a:pt x="90" y="196"/>
                  <a:pt x="90" y="196"/>
                  <a:pt x="89" y="196"/>
                </a:cubicBezTo>
                <a:close/>
                <a:moveTo>
                  <a:pt x="70" y="180"/>
                </a:moveTo>
                <a:cubicBezTo>
                  <a:pt x="70" y="180"/>
                  <a:pt x="70" y="180"/>
                  <a:pt x="70" y="179"/>
                </a:cubicBezTo>
                <a:cubicBezTo>
                  <a:pt x="70" y="179"/>
                  <a:pt x="69" y="179"/>
                  <a:pt x="69" y="180"/>
                </a:cubicBezTo>
                <a:cubicBezTo>
                  <a:pt x="69" y="180"/>
                  <a:pt x="69" y="180"/>
                  <a:pt x="70" y="180"/>
                </a:cubicBezTo>
                <a:close/>
                <a:moveTo>
                  <a:pt x="63" y="175"/>
                </a:moveTo>
                <a:cubicBezTo>
                  <a:pt x="62" y="175"/>
                  <a:pt x="61" y="176"/>
                  <a:pt x="61" y="177"/>
                </a:cubicBezTo>
                <a:cubicBezTo>
                  <a:pt x="62" y="177"/>
                  <a:pt x="63" y="175"/>
                  <a:pt x="63" y="174"/>
                </a:cubicBezTo>
                <a:cubicBezTo>
                  <a:pt x="63" y="174"/>
                  <a:pt x="63" y="175"/>
                  <a:pt x="63" y="175"/>
                </a:cubicBezTo>
                <a:close/>
                <a:moveTo>
                  <a:pt x="88" y="201"/>
                </a:moveTo>
                <a:cubicBezTo>
                  <a:pt x="88" y="202"/>
                  <a:pt x="88" y="202"/>
                  <a:pt x="89" y="202"/>
                </a:cubicBezTo>
                <a:cubicBezTo>
                  <a:pt x="89" y="201"/>
                  <a:pt x="89" y="201"/>
                  <a:pt x="90" y="200"/>
                </a:cubicBezTo>
                <a:cubicBezTo>
                  <a:pt x="90" y="200"/>
                  <a:pt x="90" y="200"/>
                  <a:pt x="90" y="199"/>
                </a:cubicBezTo>
                <a:cubicBezTo>
                  <a:pt x="90" y="199"/>
                  <a:pt x="90" y="199"/>
                  <a:pt x="90" y="199"/>
                </a:cubicBezTo>
                <a:cubicBezTo>
                  <a:pt x="89" y="200"/>
                  <a:pt x="89" y="201"/>
                  <a:pt x="88" y="201"/>
                </a:cubicBezTo>
                <a:close/>
                <a:moveTo>
                  <a:pt x="92" y="203"/>
                </a:moveTo>
                <a:cubicBezTo>
                  <a:pt x="92" y="203"/>
                  <a:pt x="93" y="202"/>
                  <a:pt x="93" y="202"/>
                </a:cubicBezTo>
                <a:cubicBezTo>
                  <a:pt x="92" y="202"/>
                  <a:pt x="92" y="202"/>
                  <a:pt x="92" y="203"/>
                </a:cubicBezTo>
                <a:close/>
                <a:moveTo>
                  <a:pt x="62" y="177"/>
                </a:moveTo>
                <a:cubicBezTo>
                  <a:pt x="62" y="177"/>
                  <a:pt x="63" y="177"/>
                  <a:pt x="63" y="176"/>
                </a:cubicBezTo>
                <a:cubicBezTo>
                  <a:pt x="62" y="176"/>
                  <a:pt x="62" y="177"/>
                  <a:pt x="62" y="177"/>
                </a:cubicBezTo>
                <a:close/>
                <a:moveTo>
                  <a:pt x="62" y="177"/>
                </a:moveTo>
                <a:cubicBezTo>
                  <a:pt x="62" y="178"/>
                  <a:pt x="63" y="178"/>
                  <a:pt x="63" y="178"/>
                </a:cubicBezTo>
                <a:cubicBezTo>
                  <a:pt x="63" y="177"/>
                  <a:pt x="63" y="177"/>
                  <a:pt x="62" y="177"/>
                </a:cubicBezTo>
                <a:close/>
                <a:moveTo>
                  <a:pt x="90" y="205"/>
                </a:moveTo>
                <a:cubicBezTo>
                  <a:pt x="90" y="205"/>
                  <a:pt x="92" y="204"/>
                  <a:pt x="91" y="203"/>
                </a:cubicBezTo>
                <a:cubicBezTo>
                  <a:pt x="91" y="203"/>
                  <a:pt x="90" y="204"/>
                  <a:pt x="90" y="205"/>
                </a:cubicBezTo>
                <a:close/>
                <a:moveTo>
                  <a:pt x="89" y="203"/>
                </a:moveTo>
                <a:cubicBezTo>
                  <a:pt x="90" y="204"/>
                  <a:pt x="91" y="202"/>
                  <a:pt x="90" y="202"/>
                </a:cubicBezTo>
                <a:cubicBezTo>
                  <a:pt x="90" y="203"/>
                  <a:pt x="90" y="203"/>
                  <a:pt x="89" y="203"/>
                </a:cubicBezTo>
                <a:close/>
                <a:moveTo>
                  <a:pt x="78" y="193"/>
                </a:moveTo>
                <a:cubicBezTo>
                  <a:pt x="76" y="194"/>
                  <a:pt x="79" y="195"/>
                  <a:pt x="78" y="196"/>
                </a:cubicBezTo>
                <a:cubicBezTo>
                  <a:pt x="79" y="196"/>
                  <a:pt x="80" y="194"/>
                  <a:pt x="80" y="194"/>
                </a:cubicBezTo>
                <a:cubicBezTo>
                  <a:pt x="79" y="195"/>
                  <a:pt x="78" y="194"/>
                  <a:pt x="78" y="193"/>
                </a:cubicBezTo>
                <a:close/>
                <a:moveTo>
                  <a:pt x="70" y="188"/>
                </a:moveTo>
                <a:cubicBezTo>
                  <a:pt x="69" y="188"/>
                  <a:pt x="70" y="188"/>
                  <a:pt x="69" y="188"/>
                </a:cubicBezTo>
                <a:cubicBezTo>
                  <a:pt x="69" y="189"/>
                  <a:pt x="67" y="189"/>
                  <a:pt x="68" y="190"/>
                </a:cubicBezTo>
                <a:cubicBezTo>
                  <a:pt x="68" y="189"/>
                  <a:pt x="70" y="190"/>
                  <a:pt x="70" y="188"/>
                </a:cubicBezTo>
                <a:cubicBezTo>
                  <a:pt x="70" y="188"/>
                  <a:pt x="70" y="188"/>
                  <a:pt x="70" y="188"/>
                </a:cubicBezTo>
                <a:close/>
                <a:moveTo>
                  <a:pt x="66" y="185"/>
                </a:moveTo>
                <a:cubicBezTo>
                  <a:pt x="65" y="185"/>
                  <a:pt x="65" y="185"/>
                  <a:pt x="66" y="186"/>
                </a:cubicBezTo>
                <a:cubicBezTo>
                  <a:pt x="66" y="185"/>
                  <a:pt x="66" y="184"/>
                  <a:pt x="66" y="185"/>
                </a:cubicBezTo>
                <a:close/>
                <a:moveTo>
                  <a:pt x="79" y="199"/>
                </a:moveTo>
                <a:cubicBezTo>
                  <a:pt x="80" y="199"/>
                  <a:pt x="81" y="198"/>
                  <a:pt x="81" y="198"/>
                </a:cubicBezTo>
                <a:cubicBezTo>
                  <a:pt x="80" y="198"/>
                  <a:pt x="79" y="199"/>
                  <a:pt x="79" y="199"/>
                </a:cubicBezTo>
                <a:close/>
                <a:moveTo>
                  <a:pt x="84" y="202"/>
                </a:moveTo>
                <a:cubicBezTo>
                  <a:pt x="85" y="202"/>
                  <a:pt x="85" y="201"/>
                  <a:pt x="85" y="201"/>
                </a:cubicBezTo>
                <a:cubicBezTo>
                  <a:pt x="84" y="201"/>
                  <a:pt x="84" y="202"/>
                  <a:pt x="84" y="202"/>
                </a:cubicBezTo>
                <a:close/>
                <a:moveTo>
                  <a:pt x="58" y="182"/>
                </a:moveTo>
                <a:cubicBezTo>
                  <a:pt x="58" y="183"/>
                  <a:pt x="60" y="181"/>
                  <a:pt x="59" y="181"/>
                </a:cubicBezTo>
                <a:cubicBezTo>
                  <a:pt x="59" y="181"/>
                  <a:pt x="57" y="182"/>
                  <a:pt x="58" y="182"/>
                </a:cubicBezTo>
                <a:close/>
                <a:moveTo>
                  <a:pt x="76" y="197"/>
                </a:moveTo>
                <a:cubicBezTo>
                  <a:pt x="77" y="198"/>
                  <a:pt x="78" y="196"/>
                  <a:pt x="77" y="197"/>
                </a:cubicBezTo>
                <a:cubicBezTo>
                  <a:pt x="77" y="197"/>
                  <a:pt x="76" y="197"/>
                  <a:pt x="76" y="197"/>
                </a:cubicBezTo>
                <a:close/>
                <a:moveTo>
                  <a:pt x="68" y="191"/>
                </a:moveTo>
                <a:cubicBezTo>
                  <a:pt x="68" y="191"/>
                  <a:pt x="68" y="191"/>
                  <a:pt x="69" y="191"/>
                </a:cubicBezTo>
                <a:cubicBezTo>
                  <a:pt x="68" y="191"/>
                  <a:pt x="69" y="190"/>
                  <a:pt x="69" y="190"/>
                </a:cubicBezTo>
                <a:cubicBezTo>
                  <a:pt x="68" y="190"/>
                  <a:pt x="68" y="191"/>
                  <a:pt x="68" y="191"/>
                </a:cubicBezTo>
                <a:close/>
                <a:moveTo>
                  <a:pt x="69" y="194"/>
                </a:moveTo>
                <a:cubicBezTo>
                  <a:pt x="70" y="195"/>
                  <a:pt x="70" y="194"/>
                  <a:pt x="71" y="194"/>
                </a:cubicBezTo>
                <a:cubicBezTo>
                  <a:pt x="70" y="193"/>
                  <a:pt x="71" y="193"/>
                  <a:pt x="70" y="193"/>
                </a:cubicBezTo>
                <a:cubicBezTo>
                  <a:pt x="70" y="193"/>
                  <a:pt x="70" y="194"/>
                  <a:pt x="69" y="194"/>
                </a:cubicBezTo>
                <a:close/>
                <a:moveTo>
                  <a:pt x="64" y="195"/>
                </a:moveTo>
                <a:cubicBezTo>
                  <a:pt x="64" y="194"/>
                  <a:pt x="64" y="195"/>
                  <a:pt x="64" y="194"/>
                </a:cubicBezTo>
                <a:cubicBezTo>
                  <a:pt x="65" y="193"/>
                  <a:pt x="65" y="191"/>
                  <a:pt x="67" y="190"/>
                </a:cubicBezTo>
                <a:cubicBezTo>
                  <a:pt x="67" y="191"/>
                  <a:pt x="67" y="192"/>
                  <a:pt x="68" y="191"/>
                </a:cubicBezTo>
                <a:cubicBezTo>
                  <a:pt x="67" y="193"/>
                  <a:pt x="66" y="194"/>
                  <a:pt x="65" y="195"/>
                </a:cubicBezTo>
                <a:cubicBezTo>
                  <a:pt x="65" y="194"/>
                  <a:pt x="66" y="194"/>
                  <a:pt x="66" y="193"/>
                </a:cubicBezTo>
                <a:cubicBezTo>
                  <a:pt x="65" y="192"/>
                  <a:pt x="65" y="195"/>
                  <a:pt x="64" y="195"/>
                </a:cubicBezTo>
                <a:cubicBezTo>
                  <a:pt x="64" y="195"/>
                  <a:pt x="64" y="195"/>
                  <a:pt x="64" y="195"/>
                </a:cubicBezTo>
                <a:close/>
                <a:moveTo>
                  <a:pt x="66" y="192"/>
                </a:moveTo>
                <a:cubicBezTo>
                  <a:pt x="66" y="192"/>
                  <a:pt x="68" y="192"/>
                  <a:pt x="67" y="191"/>
                </a:cubicBezTo>
                <a:cubicBezTo>
                  <a:pt x="67" y="192"/>
                  <a:pt x="66" y="192"/>
                  <a:pt x="66" y="192"/>
                </a:cubicBezTo>
                <a:close/>
                <a:moveTo>
                  <a:pt x="68" y="196"/>
                </a:moveTo>
                <a:cubicBezTo>
                  <a:pt x="69" y="196"/>
                  <a:pt x="69" y="195"/>
                  <a:pt x="69" y="195"/>
                </a:cubicBezTo>
                <a:cubicBezTo>
                  <a:pt x="69" y="195"/>
                  <a:pt x="68" y="196"/>
                  <a:pt x="68" y="196"/>
                </a:cubicBezTo>
                <a:close/>
                <a:moveTo>
                  <a:pt x="81" y="205"/>
                </a:moveTo>
                <a:cubicBezTo>
                  <a:pt x="81" y="206"/>
                  <a:pt x="80" y="206"/>
                  <a:pt x="80" y="207"/>
                </a:cubicBezTo>
                <a:cubicBezTo>
                  <a:pt x="81" y="207"/>
                  <a:pt x="81" y="206"/>
                  <a:pt x="81" y="205"/>
                </a:cubicBezTo>
                <a:close/>
                <a:moveTo>
                  <a:pt x="85" y="210"/>
                </a:moveTo>
                <a:cubicBezTo>
                  <a:pt x="85" y="211"/>
                  <a:pt x="84" y="211"/>
                  <a:pt x="84" y="213"/>
                </a:cubicBezTo>
                <a:cubicBezTo>
                  <a:pt x="84" y="212"/>
                  <a:pt x="87" y="210"/>
                  <a:pt x="86" y="210"/>
                </a:cubicBezTo>
                <a:cubicBezTo>
                  <a:pt x="86" y="210"/>
                  <a:pt x="85" y="210"/>
                  <a:pt x="85" y="210"/>
                </a:cubicBezTo>
                <a:close/>
                <a:moveTo>
                  <a:pt x="81" y="210"/>
                </a:moveTo>
                <a:cubicBezTo>
                  <a:pt x="82" y="210"/>
                  <a:pt x="83" y="209"/>
                  <a:pt x="83" y="207"/>
                </a:cubicBezTo>
                <a:cubicBezTo>
                  <a:pt x="82" y="208"/>
                  <a:pt x="81" y="209"/>
                  <a:pt x="81" y="210"/>
                </a:cubicBezTo>
                <a:close/>
                <a:moveTo>
                  <a:pt x="67" y="196"/>
                </a:moveTo>
                <a:cubicBezTo>
                  <a:pt x="67" y="195"/>
                  <a:pt x="67" y="195"/>
                  <a:pt x="67" y="195"/>
                </a:cubicBezTo>
                <a:cubicBezTo>
                  <a:pt x="66" y="194"/>
                  <a:pt x="67" y="195"/>
                  <a:pt x="67" y="196"/>
                </a:cubicBezTo>
                <a:close/>
                <a:moveTo>
                  <a:pt x="54" y="186"/>
                </a:moveTo>
                <a:cubicBezTo>
                  <a:pt x="55" y="186"/>
                  <a:pt x="55" y="186"/>
                  <a:pt x="55" y="186"/>
                </a:cubicBezTo>
                <a:cubicBezTo>
                  <a:pt x="55" y="186"/>
                  <a:pt x="55" y="187"/>
                  <a:pt x="55" y="187"/>
                </a:cubicBezTo>
                <a:cubicBezTo>
                  <a:pt x="56" y="186"/>
                  <a:pt x="55" y="186"/>
                  <a:pt x="55" y="186"/>
                </a:cubicBezTo>
                <a:cubicBezTo>
                  <a:pt x="55" y="185"/>
                  <a:pt x="55" y="186"/>
                  <a:pt x="54" y="186"/>
                </a:cubicBezTo>
                <a:cubicBezTo>
                  <a:pt x="54" y="186"/>
                  <a:pt x="54" y="186"/>
                  <a:pt x="54" y="186"/>
                </a:cubicBezTo>
                <a:close/>
                <a:moveTo>
                  <a:pt x="63" y="194"/>
                </a:moveTo>
                <a:cubicBezTo>
                  <a:pt x="63" y="194"/>
                  <a:pt x="64" y="194"/>
                  <a:pt x="64" y="193"/>
                </a:cubicBezTo>
                <a:cubicBezTo>
                  <a:pt x="63" y="193"/>
                  <a:pt x="62" y="194"/>
                  <a:pt x="63" y="194"/>
                </a:cubicBezTo>
                <a:close/>
                <a:moveTo>
                  <a:pt x="68" y="198"/>
                </a:moveTo>
                <a:cubicBezTo>
                  <a:pt x="68" y="197"/>
                  <a:pt x="68" y="197"/>
                  <a:pt x="68" y="197"/>
                </a:cubicBezTo>
                <a:cubicBezTo>
                  <a:pt x="68" y="197"/>
                  <a:pt x="67" y="198"/>
                  <a:pt x="68" y="198"/>
                </a:cubicBezTo>
                <a:close/>
                <a:moveTo>
                  <a:pt x="68" y="200"/>
                </a:moveTo>
                <a:cubicBezTo>
                  <a:pt x="69" y="201"/>
                  <a:pt x="69" y="200"/>
                  <a:pt x="70" y="200"/>
                </a:cubicBezTo>
                <a:cubicBezTo>
                  <a:pt x="70" y="200"/>
                  <a:pt x="70" y="199"/>
                  <a:pt x="70" y="199"/>
                </a:cubicBezTo>
                <a:cubicBezTo>
                  <a:pt x="70" y="199"/>
                  <a:pt x="70" y="199"/>
                  <a:pt x="70" y="198"/>
                </a:cubicBezTo>
                <a:cubicBezTo>
                  <a:pt x="69" y="199"/>
                  <a:pt x="69" y="200"/>
                  <a:pt x="68" y="200"/>
                </a:cubicBezTo>
                <a:close/>
                <a:moveTo>
                  <a:pt x="53" y="186"/>
                </a:moveTo>
                <a:cubicBezTo>
                  <a:pt x="53" y="185"/>
                  <a:pt x="54" y="185"/>
                  <a:pt x="53" y="184"/>
                </a:cubicBezTo>
                <a:cubicBezTo>
                  <a:pt x="53" y="184"/>
                  <a:pt x="53" y="185"/>
                  <a:pt x="53" y="186"/>
                </a:cubicBezTo>
                <a:close/>
                <a:moveTo>
                  <a:pt x="66" y="197"/>
                </a:moveTo>
                <a:cubicBezTo>
                  <a:pt x="67" y="196"/>
                  <a:pt x="66" y="197"/>
                  <a:pt x="66" y="196"/>
                </a:cubicBezTo>
                <a:cubicBezTo>
                  <a:pt x="66" y="196"/>
                  <a:pt x="66" y="197"/>
                  <a:pt x="66" y="197"/>
                </a:cubicBezTo>
                <a:close/>
                <a:moveTo>
                  <a:pt x="71" y="202"/>
                </a:moveTo>
                <a:cubicBezTo>
                  <a:pt x="71" y="202"/>
                  <a:pt x="72" y="202"/>
                  <a:pt x="72" y="201"/>
                </a:cubicBezTo>
                <a:cubicBezTo>
                  <a:pt x="71" y="201"/>
                  <a:pt x="70" y="202"/>
                  <a:pt x="71" y="202"/>
                </a:cubicBezTo>
                <a:close/>
                <a:moveTo>
                  <a:pt x="60" y="193"/>
                </a:moveTo>
                <a:cubicBezTo>
                  <a:pt x="61" y="193"/>
                  <a:pt x="61" y="193"/>
                  <a:pt x="61" y="194"/>
                </a:cubicBezTo>
                <a:cubicBezTo>
                  <a:pt x="61" y="193"/>
                  <a:pt x="61" y="194"/>
                  <a:pt x="61" y="194"/>
                </a:cubicBezTo>
                <a:cubicBezTo>
                  <a:pt x="61" y="194"/>
                  <a:pt x="62" y="193"/>
                  <a:pt x="61" y="193"/>
                </a:cubicBezTo>
                <a:cubicBezTo>
                  <a:pt x="61" y="193"/>
                  <a:pt x="61" y="193"/>
                  <a:pt x="60" y="193"/>
                </a:cubicBezTo>
                <a:close/>
                <a:moveTo>
                  <a:pt x="54" y="191"/>
                </a:moveTo>
                <a:cubicBezTo>
                  <a:pt x="55" y="191"/>
                  <a:pt x="56" y="190"/>
                  <a:pt x="56" y="189"/>
                </a:cubicBezTo>
                <a:cubicBezTo>
                  <a:pt x="55" y="189"/>
                  <a:pt x="54" y="190"/>
                  <a:pt x="54" y="191"/>
                </a:cubicBezTo>
                <a:close/>
                <a:moveTo>
                  <a:pt x="76" y="210"/>
                </a:moveTo>
                <a:cubicBezTo>
                  <a:pt x="77" y="209"/>
                  <a:pt x="78" y="209"/>
                  <a:pt x="78" y="208"/>
                </a:cubicBezTo>
                <a:cubicBezTo>
                  <a:pt x="78" y="208"/>
                  <a:pt x="76" y="210"/>
                  <a:pt x="76" y="210"/>
                </a:cubicBezTo>
                <a:close/>
                <a:moveTo>
                  <a:pt x="75" y="208"/>
                </a:moveTo>
                <a:cubicBezTo>
                  <a:pt x="75" y="208"/>
                  <a:pt x="75" y="208"/>
                  <a:pt x="75" y="208"/>
                </a:cubicBezTo>
                <a:cubicBezTo>
                  <a:pt x="75" y="208"/>
                  <a:pt x="75" y="207"/>
                  <a:pt x="75" y="207"/>
                </a:cubicBezTo>
                <a:cubicBezTo>
                  <a:pt x="75" y="207"/>
                  <a:pt x="75" y="207"/>
                  <a:pt x="75" y="207"/>
                </a:cubicBezTo>
                <a:cubicBezTo>
                  <a:pt x="74" y="207"/>
                  <a:pt x="75" y="207"/>
                  <a:pt x="74" y="208"/>
                </a:cubicBezTo>
                <a:lnTo>
                  <a:pt x="75" y="208"/>
                </a:lnTo>
                <a:close/>
                <a:moveTo>
                  <a:pt x="74" y="206"/>
                </a:moveTo>
                <a:cubicBezTo>
                  <a:pt x="73" y="207"/>
                  <a:pt x="73" y="205"/>
                  <a:pt x="73" y="206"/>
                </a:cubicBezTo>
                <a:cubicBezTo>
                  <a:pt x="73" y="206"/>
                  <a:pt x="72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3" y="207"/>
                  <a:pt x="73" y="207"/>
                  <a:pt x="73" y="207"/>
                </a:cubicBezTo>
                <a:cubicBezTo>
                  <a:pt x="74" y="207"/>
                  <a:pt x="74" y="206"/>
                  <a:pt x="74" y="206"/>
                </a:cubicBezTo>
                <a:close/>
                <a:moveTo>
                  <a:pt x="50" y="189"/>
                </a:moveTo>
                <a:cubicBezTo>
                  <a:pt x="51" y="190"/>
                  <a:pt x="52" y="189"/>
                  <a:pt x="51" y="188"/>
                </a:cubicBezTo>
                <a:cubicBezTo>
                  <a:pt x="51" y="189"/>
                  <a:pt x="51" y="189"/>
                  <a:pt x="50" y="189"/>
                </a:cubicBezTo>
                <a:close/>
                <a:moveTo>
                  <a:pt x="53" y="192"/>
                </a:moveTo>
                <a:cubicBezTo>
                  <a:pt x="54" y="193"/>
                  <a:pt x="54" y="192"/>
                  <a:pt x="54" y="192"/>
                </a:cubicBezTo>
                <a:cubicBezTo>
                  <a:pt x="54" y="192"/>
                  <a:pt x="54" y="191"/>
                  <a:pt x="54" y="191"/>
                </a:cubicBezTo>
                <a:lnTo>
                  <a:pt x="53" y="192"/>
                </a:lnTo>
                <a:close/>
                <a:moveTo>
                  <a:pt x="73" y="209"/>
                </a:moveTo>
                <a:cubicBezTo>
                  <a:pt x="73" y="209"/>
                  <a:pt x="73" y="210"/>
                  <a:pt x="73" y="209"/>
                </a:cubicBezTo>
                <a:cubicBezTo>
                  <a:pt x="73" y="209"/>
                  <a:pt x="74" y="210"/>
                  <a:pt x="74" y="209"/>
                </a:cubicBezTo>
                <a:cubicBezTo>
                  <a:pt x="74" y="209"/>
                  <a:pt x="74" y="208"/>
                  <a:pt x="74" y="208"/>
                </a:cubicBezTo>
                <a:cubicBezTo>
                  <a:pt x="73" y="209"/>
                  <a:pt x="73" y="208"/>
                  <a:pt x="73" y="208"/>
                </a:cubicBezTo>
                <a:cubicBezTo>
                  <a:pt x="73" y="208"/>
                  <a:pt x="73" y="209"/>
                  <a:pt x="73" y="209"/>
                </a:cubicBezTo>
                <a:cubicBezTo>
                  <a:pt x="73" y="209"/>
                  <a:pt x="73" y="209"/>
                  <a:pt x="73" y="209"/>
                </a:cubicBezTo>
                <a:close/>
                <a:moveTo>
                  <a:pt x="49" y="190"/>
                </a:moveTo>
                <a:cubicBezTo>
                  <a:pt x="49" y="190"/>
                  <a:pt x="50" y="189"/>
                  <a:pt x="50" y="189"/>
                </a:cubicBezTo>
                <a:cubicBezTo>
                  <a:pt x="50" y="189"/>
                  <a:pt x="49" y="190"/>
                  <a:pt x="49" y="190"/>
                </a:cubicBezTo>
                <a:close/>
                <a:moveTo>
                  <a:pt x="52" y="194"/>
                </a:moveTo>
                <a:cubicBezTo>
                  <a:pt x="53" y="194"/>
                  <a:pt x="54" y="193"/>
                  <a:pt x="53" y="192"/>
                </a:cubicBezTo>
                <a:cubicBezTo>
                  <a:pt x="53" y="193"/>
                  <a:pt x="52" y="193"/>
                  <a:pt x="52" y="194"/>
                </a:cubicBezTo>
                <a:close/>
                <a:moveTo>
                  <a:pt x="66" y="205"/>
                </a:moveTo>
                <a:cubicBezTo>
                  <a:pt x="66" y="205"/>
                  <a:pt x="67" y="204"/>
                  <a:pt x="67" y="204"/>
                </a:cubicBezTo>
                <a:cubicBezTo>
                  <a:pt x="67" y="204"/>
                  <a:pt x="67" y="204"/>
                  <a:pt x="67" y="204"/>
                </a:cubicBezTo>
                <a:cubicBezTo>
                  <a:pt x="67" y="204"/>
                  <a:pt x="66" y="205"/>
                  <a:pt x="66" y="205"/>
                </a:cubicBezTo>
                <a:close/>
                <a:moveTo>
                  <a:pt x="58" y="198"/>
                </a:moveTo>
                <a:cubicBezTo>
                  <a:pt x="57" y="198"/>
                  <a:pt x="57" y="197"/>
                  <a:pt x="57" y="197"/>
                </a:cubicBezTo>
                <a:cubicBezTo>
                  <a:pt x="56" y="197"/>
                  <a:pt x="57" y="198"/>
                  <a:pt x="58" y="198"/>
                </a:cubicBezTo>
                <a:close/>
                <a:moveTo>
                  <a:pt x="50" y="197"/>
                </a:moveTo>
                <a:cubicBezTo>
                  <a:pt x="51" y="196"/>
                  <a:pt x="51" y="195"/>
                  <a:pt x="52" y="195"/>
                </a:cubicBezTo>
                <a:cubicBezTo>
                  <a:pt x="52" y="194"/>
                  <a:pt x="52" y="194"/>
                  <a:pt x="52" y="194"/>
                </a:cubicBezTo>
                <a:cubicBezTo>
                  <a:pt x="51" y="195"/>
                  <a:pt x="50" y="196"/>
                  <a:pt x="50" y="197"/>
                </a:cubicBezTo>
                <a:close/>
                <a:moveTo>
                  <a:pt x="79" y="218"/>
                </a:moveTo>
                <a:cubicBezTo>
                  <a:pt x="80" y="219"/>
                  <a:pt x="80" y="218"/>
                  <a:pt x="80" y="218"/>
                </a:cubicBezTo>
                <a:cubicBezTo>
                  <a:pt x="80" y="218"/>
                  <a:pt x="80" y="218"/>
                  <a:pt x="79" y="218"/>
                </a:cubicBezTo>
                <a:close/>
                <a:moveTo>
                  <a:pt x="45" y="192"/>
                </a:moveTo>
                <a:cubicBezTo>
                  <a:pt x="45" y="192"/>
                  <a:pt x="47" y="192"/>
                  <a:pt x="46" y="191"/>
                </a:cubicBezTo>
                <a:cubicBezTo>
                  <a:pt x="46" y="192"/>
                  <a:pt x="45" y="191"/>
                  <a:pt x="45" y="192"/>
                </a:cubicBezTo>
                <a:close/>
                <a:moveTo>
                  <a:pt x="42" y="196"/>
                </a:moveTo>
                <a:cubicBezTo>
                  <a:pt x="44" y="196"/>
                  <a:pt x="43" y="194"/>
                  <a:pt x="45" y="193"/>
                </a:cubicBezTo>
                <a:cubicBezTo>
                  <a:pt x="44" y="193"/>
                  <a:pt x="44" y="193"/>
                  <a:pt x="44" y="193"/>
                </a:cubicBezTo>
                <a:cubicBezTo>
                  <a:pt x="44" y="194"/>
                  <a:pt x="42" y="194"/>
                  <a:pt x="42" y="196"/>
                </a:cubicBezTo>
                <a:close/>
                <a:moveTo>
                  <a:pt x="49" y="199"/>
                </a:moveTo>
                <a:cubicBezTo>
                  <a:pt x="49" y="198"/>
                  <a:pt x="50" y="198"/>
                  <a:pt x="49" y="197"/>
                </a:cubicBezTo>
                <a:cubicBezTo>
                  <a:pt x="49" y="198"/>
                  <a:pt x="48" y="198"/>
                  <a:pt x="49" y="199"/>
                </a:cubicBezTo>
                <a:close/>
                <a:moveTo>
                  <a:pt x="67" y="214"/>
                </a:moveTo>
                <a:cubicBezTo>
                  <a:pt x="67" y="214"/>
                  <a:pt x="66" y="215"/>
                  <a:pt x="67" y="215"/>
                </a:cubicBezTo>
                <a:cubicBezTo>
                  <a:pt x="66" y="214"/>
                  <a:pt x="68" y="214"/>
                  <a:pt x="68" y="214"/>
                </a:cubicBezTo>
                <a:cubicBezTo>
                  <a:pt x="67" y="214"/>
                  <a:pt x="67" y="214"/>
                  <a:pt x="67" y="214"/>
                </a:cubicBezTo>
                <a:close/>
                <a:moveTo>
                  <a:pt x="72" y="224"/>
                </a:moveTo>
                <a:cubicBezTo>
                  <a:pt x="72" y="224"/>
                  <a:pt x="74" y="222"/>
                  <a:pt x="74" y="221"/>
                </a:cubicBezTo>
                <a:cubicBezTo>
                  <a:pt x="74" y="222"/>
                  <a:pt x="72" y="224"/>
                  <a:pt x="72" y="224"/>
                </a:cubicBezTo>
                <a:close/>
                <a:moveTo>
                  <a:pt x="59" y="212"/>
                </a:moveTo>
                <a:cubicBezTo>
                  <a:pt x="59" y="211"/>
                  <a:pt x="61" y="211"/>
                  <a:pt x="61" y="211"/>
                </a:cubicBezTo>
                <a:cubicBezTo>
                  <a:pt x="60" y="211"/>
                  <a:pt x="59" y="211"/>
                  <a:pt x="59" y="212"/>
                </a:cubicBezTo>
                <a:close/>
                <a:moveTo>
                  <a:pt x="71" y="219"/>
                </a:moveTo>
                <a:cubicBezTo>
                  <a:pt x="71" y="219"/>
                  <a:pt x="70" y="219"/>
                  <a:pt x="70" y="218"/>
                </a:cubicBezTo>
                <a:cubicBezTo>
                  <a:pt x="70" y="219"/>
                  <a:pt x="70" y="219"/>
                  <a:pt x="71" y="219"/>
                </a:cubicBezTo>
                <a:close/>
                <a:moveTo>
                  <a:pt x="41" y="197"/>
                </a:moveTo>
                <a:cubicBezTo>
                  <a:pt x="42" y="198"/>
                  <a:pt x="42" y="197"/>
                  <a:pt x="42" y="196"/>
                </a:cubicBezTo>
                <a:cubicBezTo>
                  <a:pt x="42" y="196"/>
                  <a:pt x="42" y="196"/>
                  <a:pt x="41" y="197"/>
                </a:cubicBezTo>
                <a:close/>
                <a:moveTo>
                  <a:pt x="57" y="214"/>
                </a:moveTo>
                <a:cubicBezTo>
                  <a:pt x="57" y="214"/>
                  <a:pt x="57" y="214"/>
                  <a:pt x="57" y="215"/>
                </a:cubicBezTo>
                <a:cubicBezTo>
                  <a:pt x="58" y="214"/>
                  <a:pt x="58" y="214"/>
                  <a:pt x="58" y="213"/>
                </a:cubicBezTo>
                <a:cubicBezTo>
                  <a:pt x="58" y="214"/>
                  <a:pt x="58" y="214"/>
                  <a:pt x="57" y="214"/>
                </a:cubicBezTo>
                <a:close/>
                <a:moveTo>
                  <a:pt x="62" y="219"/>
                </a:moveTo>
                <a:cubicBezTo>
                  <a:pt x="62" y="218"/>
                  <a:pt x="62" y="218"/>
                  <a:pt x="62" y="218"/>
                </a:cubicBezTo>
                <a:cubicBezTo>
                  <a:pt x="61" y="218"/>
                  <a:pt x="61" y="218"/>
                  <a:pt x="62" y="219"/>
                </a:cubicBezTo>
                <a:close/>
                <a:moveTo>
                  <a:pt x="62" y="219"/>
                </a:moveTo>
                <a:cubicBezTo>
                  <a:pt x="62" y="220"/>
                  <a:pt x="63" y="220"/>
                  <a:pt x="63" y="220"/>
                </a:cubicBezTo>
                <a:cubicBezTo>
                  <a:pt x="63" y="220"/>
                  <a:pt x="62" y="219"/>
                  <a:pt x="62" y="219"/>
                </a:cubicBezTo>
                <a:close/>
                <a:moveTo>
                  <a:pt x="43" y="206"/>
                </a:moveTo>
                <a:cubicBezTo>
                  <a:pt x="43" y="205"/>
                  <a:pt x="44" y="204"/>
                  <a:pt x="43" y="204"/>
                </a:cubicBezTo>
                <a:cubicBezTo>
                  <a:pt x="42" y="205"/>
                  <a:pt x="42" y="205"/>
                  <a:pt x="43" y="206"/>
                </a:cubicBezTo>
                <a:close/>
                <a:moveTo>
                  <a:pt x="59" y="218"/>
                </a:moveTo>
                <a:cubicBezTo>
                  <a:pt x="60" y="219"/>
                  <a:pt x="60" y="218"/>
                  <a:pt x="60" y="217"/>
                </a:cubicBezTo>
                <a:cubicBezTo>
                  <a:pt x="60" y="217"/>
                  <a:pt x="59" y="218"/>
                  <a:pt x="59" y="218"/>
                </a:cubicBezTo>
                <a:close/>
                <a:moveTo>
                  <a:pt x="57" y="218"/>
                </a:moveTo>
                <a:cubicBezTo>
                  <a:pt x="57" y="217"/>
                  <a:pt x="58" y="217"/>
                  <a:pt x="58" y="216"/>
                </a:cubicBezTo>
                <a:cubicBezTo>
                  <a:pt x="58" y="216"/>
                  <a:pt x="57" y="217"/>
                  <a:pt x="57" y="218"/>
                </a:cubicBezTo>
                <a:close/>
                <a:moveTo>
                  <a:pt x="64" y="226"/>
                </a:moveTo>
                <a:cubicBezTo>
                  <a:pt x="65" y="225"/>
                  <a:pt x="66" y="225"/>
                  <a:pt x="66" y="224"/>
                </a:cubicBezTo>
                <a:cubicBezTo>
                  <a:pt x="66" y="224"/>
                  <a:pt x="66" y="224"/>
                  <a:pt x="66" y="223"/>
                </a:cubicBezTo>
                <a:cubicBezTo>
                  <a:pt x="65" y="224"/>
                  <a:pt x="64" y="225"/>
                  <a:pt x="64" y="226"/>
                </a:cubicBezTo>
                <a:close/>
                <a:moveTo>
                  <a:pt x="49" y="214"/>
                </a:moveTo>
                <a:cubicBezTo>
                  <a:pt x="50" y="214"/>
                  <a:pt x="51" y="213"/>
                  <a:pt x="51" y="212"/>
                </a:cubicBezTo>
                <a:cubicBezTo>
                  <a:pt x="50" y="213"/>
                  <a:pt x="49" y="213"/>
                  <a:pt x="49" y="214"/>
                </a:cubicBezTo>
                <a:close/>
                <a:moveTo>
                  <a:pt x="57" y="221"/>
                </a:moveTo>
                <a:cubicBezTo>
                  <a:pt x="58" y="220"/>
                  <a:pt x="59" y="220"/>
                  <a:pt x="59" y="219"/>
                </a:cubicBezTo>
                <a:cubicBezTo>
                  <a:pt x="58" y="219"/>
                  <a:pt x="56" y="220"/>
                  <a:pt x="57" y="221"/>
                </a:cubicBezTo>
                <a:close/>
                <a:moveTo>
                  <a:pt x="41" y="208"/>
                </a:moveTo>
                <a:cubicBezTo>
                  <a:pt x="41" y="208"/>
                  <a:pt x="41" y="207"/>
                  <a:pt x="41" y="207"/>
                </a:cubicBezTo>
                <a:cubicBezTo>
                  <a:pt x="41" y="207"/>
                  <a:pt x="40" y="208"/>
                  <a:pt x="41" y="208"/>
                </a:cubicBezTo>
                <a:close/>
                <a:moveTo>
                  <a:pt x="62" y="226"/>
                </a:moveTo>
                <a:cubicBezTo>
                  <a:pt x="62" y="225"/>
                  <a:pt x="63" y="225"/>
                  <a:pt x="62" y="224"/>
                </a:cubicBezTo>
                <a:cubicBezTo>
                  <a:pt x="62" y="225"/>
                  <a:pt x="61" y="225"/>
                  <a:pt x="62" y="226"/>
                </a:cubicBezTo>
                <a:close/>
                <a:moveTo>
                  <a:pt x="53" y="219"/>
                </a:moveTo>
                <a:cubicBezTo>
                  <a:pt x="54" y="219"/>
                  <a:pt x="54" y="220"/>
                  <a:pt x="55" y="219"/>
                </a:cubicBezTo>
                <a:cubicBezTo>
                  <a:pt x="54" y="219"/>
                  <a:pt x="54" y="218"/>
                  <a:pt x="53" y="219"/>
                </a:cubicBezTo>
                <a:close/>
                <a:moveTo>
                  <a:pt x="68" y="232"/>
                </a:moveTo>
                <a:cubicBezTo>
                  <a:pt x="69" y="233"/>
                  <a:pt x="70" y="231"/>
                  <a:pt x="69" y="231"/>
                </a:cubicBezTo>
                <a:cubicBezTo>
                  <a:pt x="69" y="231"/>
                  <a:pt x="69" y="232"/>
                  <a:pt x="68" y="232"/>
                </a:cubicBezTo>
                <a:close/>
                <a:moveTo>
                  <a:pt x="55" y="224"/>
                </a:moveTo>
                <a:cubicBezTo>
                  <a:pt x="56" y="223"/>
                  <a:pt x="57" y="222"/>
                  <a:pt x="57" y="221"/>
                </a:cubicBezTo>
                <a:cubicBezTo>
                  <a:pt x="56" y="222"/>
                  <a:pt x="56" y="223"/>
                  <a:pt x="55" y="224"/>
                </a:cubicBezTo>
                <a:close/>
                <a:moveTo>
                  <a:pt x="62" y="228"/>
                </a:moveTo>
                <a:cubicBezTo>
                  <a:pt x="63" y="228"/>
                  <a:pt x="63" y="228"/>
                  <a:pt x="64" y="228"/>
                </a:cubicBezTo>
                <a:cubicBezTo>
                  <a:pt x="63" y="227"/>
                  <a:pt x="64" y="227"/>
                  <a:pt x="63" y="226"/>
                </a:cubicBezTo>
                <a:cubicBezTo>
                  <a:pt x="63" y="227"/>
                  <a:pt x="62" y="228"/>
                  <a:pt x="62" y="228"/>
                </a:cubicBezTo>
                <a:close/>
                <a:moveTo>
                  <a:pt x="53" y="220"/>
                </a:moveTo>
                <a:cubicBezTo>
                  <a:pt x="53" y="220"/>
                  <a:pt x="54" y="219"/>
                  <a:pt x="53" y="219"/>
                </a:cubicBezTo>
                <a:cubicBezTo>
                  <a:pt x="52" y="221"/>
                  <a:pt x="51" y="222"/>
                  <a:pt x="53" y="220"/>
                </a:cubicBezTo>
                <a:close/>
                <a:moveTo>
                  <a:pt x="47" y="216"/>
                </a:moveTo>
                <a:cubicBezTo>
                  <a:pt x="47" y="217"/>
                  <a:pt x="46" y="217"/>
                  <a:pt x="47" y="218"/>
                </a:cubicBezTo>
                <a:cubicBezTo>
                  <a:pt x="47" y="217"/>
                  <a:pt x="47" y="217"/>
                  <a:pt x="48" y="217"/>
                </a:cubicBezTo>
                <a:cubicBezTo>
                  <a:pt x="48" y="216"/>
                  <a:pt x="48" y="216"/>
                  <a:pt x="47" y="216"/>
                </a:cubicBezTo>
                <a:close/>
                <a:moveTo>
                  <a:pt x="59" y="227"/>
                </a:moveTo>
                <a:cubicBezTo>
                  <a:pt x="59" y="227"/>
                  <a:pt x="59" y="227"/>
                  <a:pt x="59" y="228"/>
                </a:cubicBezTo>
                <a:cubicBezTo>
                  <a:pt x="59" y="227"/>
                  <a:pt x="60" y="227"/>
                  <a:pt x="60" y="226"/>
                </a:cubicBezTo>
                <a:cubicBezTo>
                  <a:pt x="60" y="227"/>
                  <a:pt x="59" y="226"/>
                  <a:pt x="59" y="227"/>
                </a:cubicBezTo>
                <a:close/>
                <a:moveTo>
                  <a:pt x="57" y="227"/>
                </a:moveTo>
                <a:cubicBezTo>
                  <a:pt x="57" y="227"/>
                  <a:pt x="59" y="226"/>
                  <a:pt x="58" y="226"/>
                </a:cubicBezTo>
                <a:cubicBezTo>
                  <a:pt x="58" y="226"/>
                  <a:pt x="57" y="226"/>
                  <a:pt x="57" y="227"/>
                </a:cubicBezTo>
                <a:close/>
                <a:moveTo>
                  <a:pt x="51" y="223"/>
                </a:moveTo>
                <a:cubicBezTo>
                  <a:pt x="51" y="222"/>
                  <a:pt x="52" y="222"/>
                  <a:pt x="52" y="221"/>
                </a:cubicBezTo>
                <a:cubicBezTo>
                  <a:pt x="51" y="222"/>
                  <a:pt x="51" y="222"/>
                  <a:pt x="51" y="223"/>
                </a:cubicBezTo>
                <a:close/>
                <a:moveTo>
                  <a:pt x="33" y="211"/>
                </a:moveTo>
                <a:cubicBezTo>
                  <a:pt x="34" y="212"/>
                  <a:pt x="35" y="210"/>
                  <a:pt x="35" y="209"/>
                </a:cubicBezTo>
                <a:cubicBezTo>
                  <a:pt x="34" y="210"/>
                  <a:pt x="34" y="211"/>
                  <a:pt x="33" y="211"/>
                </a:cubicBezTo>
                <a:close/>
                <a:moveTo>
                  <a:pt x="40" y="214"/>
                </a:moveTo>
                <a:cubicBezTo>
                  <a:pt x="40" y="214"/>
                  <a:pt x="41" y="214"/>
                  <a:pt x="40" y="213"/>
                </a:cubicBezTo>
                <a:cubicBezTo>
                  <a:pt x="40" y="213"/>
                  <a:pt x="39" y="214"/>
                  <a:pt x="40" y="214"/>
                </a:cubicBezTo>
                <a:close/>
                <a:moveTo>
                  <a:pt x="35" y="215"/>
                </a:moveTo>
                <a:cubicBezTo>
                  <a:pt x="36" y="215"/>
                  <a:pt x="37" y="214"/>
                  <a:pt x="37" y="213"/>
                </a:cubicBezTo>
                <a:cubicBezTo>
                  <a:pt x="36" y="214"/>
                  <a:pt x="35" y="215"/>
                  <a:pt x="35" y="215"/>
                </a:cubicBezTo>
                <a:close/>
                <a:moveTo>
                  <a:pt x="48" y="223"/>
                </a:moveTo>
                <a:cubicBezTo>
                  <a:pt x="49" y="223"/>
                  <a:pt x="49" y="222"/>
                  <a:pt x="48" y="222"/>
                </a:cubicBezTo>
                <a:cubicBezTo>
                  <a:pt x="48" y="222"/>
                  <a:pt x="48" y="223"/>
                  <a:pt x="48" y="223"/>
                </a:cubicBezTo>
                <a:close/>
                <a:moveTo>
                  <a:pt x="38" y="217"/>
                </a:moveTo>
                <a:cubicBezTo>
                  <a:pt x="38" y="217"/>
                  <a:pt x="39" y="216"/>
                  <a:pt x="39" y="215"/>
                </a:cubicBezTo>
                <a:lnTo>
                  <a:pt x="38" y="217"/>
                </a:lnTo>
                <a:close/>
                <a:moveTo>
                  <a:pt x="43" y="223"/>
                </a:moveTo>
                <a:cubicBezTo>
                  <a:pt x="43" y="223"/>
                  <a:pt x="45" y="222"/>
                  <a:pt x="44" y="221"/>
                </a:cubicBezTo>
                <a:cubicBezTo>
                  <a:pt x="44" y="222"/>
                  <a:pt x="42" y="223"/>
                  <a:pt x="43" y="223"/>
                </a:cubicBezTo>
                <a:close/>
                <a:moveTo>
                  <a:pt x="62" y="237"/>
                </a:moveTo>
                <a:cubicBezTo>
                  <a:pt x="62" y="237"/>
                  <a:pt x="63" y="236"/>
                  <a:pt x="62" y="235"/>
                </a:cubicBezTo>
                <a:cubicBezTo>
                  <a:pt x="62" y="236"/>
                  <a:pt x="61" y="237"/>
                  <a:pt x="62" y="237"/>
                </a:cubicBezTo>
                <a:close/>
                <a:moveTo>
                  <a:pt x="30" y="213"/>
                </a:moveTo>
                <a:cubicBezTo>
                  <a:pt x="30" y="212"/>
                  <a:pt x="31" y="212"/>
                  <a:pt x="30" y="211"/>
                </a:cubicBezTo>
                <a:cubicBezTo>
                  <a:pt x="30" y="212"/>
                  <a:pt x="29" y="212"/>
                  <a:pt x="30" y="213"/>
                </a:cubicBezTo>
                <a:close/>
                <a:moveTo>
                  <a:pt x="49" y="228"/>
                </a:moveTo>
                <a:cubicBezTo>
                  <a:pt x="50" y="229"/>
                  <a:pt x="50" y="227"/>
                  <a:pt x="50" y="228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1" y="227"/>
                  <a:pt x="51" y="227"/>
                  <a:pt x="51" y="227"/>
                </a:cubicBezTo>
                <a:cubicBezTo>
                  <a:pt x="50" y="228"/>
                  <a:pt x="49" y="227"/>
                  <a:pt x="49" y="228"/>
                </a:cubicBezTo>
                <a:close/>
                <a:moveTo>
                  <a:pt x="44" y="225"/>
                </a:moveTo>
                <a:cubicBezTo>
                  <a:pt x="44" y="224"/>
                  <a:pt x="45" y="224"/>
                  <a:pt x="44" y="223"/>
                </a:cubicBezTo>
                <a:cubicBezTo>
                  <a:pt x="44" y="224"/>
                  <a:pt x="44" y="224"/>
                  <a:pt x="44" y="225"/>
                </a:cubicBezTo>
                <a:close/>
                <a:moveTo>
                  <a:pt x="64" y="238"/>
                </a:moveTo>
                <a:cubicBezTo>
                  <a:pt x="63" y="238"/>
                  <a:pt x="63" y="239"/>
                  <a:pt x="63" y="239"/>
                </a:cubicBezTo>
                <a:cubicBezTo>
                  <a:pt x="64" y="239"/>
                  <a:pt x="64" y="239"/>
                  <a:pt x="64" y="238"/>
                </a:cubicBezTo>
                <a:close/>
                <a:moveTo>
                  <a:pt x="29" y="217"/>
                </a:moveTo>
                <a:cubicBezTo>
                  <a:pt x="30" y="217"/>
                  <a:pt x="30" y="216"/>
                  <a:pt x="30" y="215"/>
                </a:cubicBezTo>
                <a:cubicBezTo>
                  <a:pt x="30" y="216"/>
                  <a:pt x="29" y="216"/>
                  <a:pt x="29" y="217"/>
                </a:cubicBezTo>
                <a:close/>
                <a:moveTo>
                  <a:pt x="55" y="237"/>
                </a:moveTo>
                <a:cubicBezTo>
                  <a:pt x="55" y="236"/>
                  <a:pt x="56" y="236"/>
                  <a:pt x="56" y="235"/>
                </a:cubicBezTo>
                <a:cubicBezTo>
                  <a:pt x="55" y="235"/>
                  <a:pt x="55" y="236"/>
                  <a:pt x="55" y="237"/>
                </a:cubicBezTo>
                <a:close/>
                <a:moveTo>
                  <a:pt x="47" y="231"/>
                </a:moveTo>
                <a:cubicBezTo>
                  <a:pt x="47" y="232"/>
                  <a:pt x="48" y="230"/>
                  <a:pt x="48" y="230"/>
                </a:cubicBezTo>
                <a:cubicBezTo>
                  <a:pt x="47" y="230"/>
                  <a:pt x="47" y="230"/>
                  <a:pt x="47" y="231"/>
                </a:cubicBezTo>
                <a:close/>
                <a:moveTo>
                  <a:pt x="61" y="240"/>
                </a:moveTo>
                <a:cubicBezTo>
                  <a:pt x="62" y="240"/>
                  <a:pt x="61" y="240"/>
                  <a:pt x="61" y="239"/>
                </a:cubicBezTo>
                <a:cubicBezTo>
                  <a:pt x="61" y="240"/>
                  <a:pt x="61" y="240"/>
                  <a:pt x="61" y="240"/>
                </a:cubicBezTo>
                <a:close/>
                <a:moveTo>
                  <a:pt x="34" y="223"/>
                </a:moveTo>
                <a:cubicBezTo>
                  <a:pt x="34" y="222"/>
                  <a:pt x="35" y="222"/>
                  <a:pt x="35" y="221"/>
                </a:cubicBezTo>
                <a:cubicBezTo>
                  <a:pt x="34" y="221"/>
                  <a:pt x="33" y="222"/>
                  <a:pt x="34" y="223"/>
                </a:cubicBezTo>
                <a:close/>
                <a:moveTo>
                  <a:pt x="26" y="217"/>
                </a:moveTo>
                <a:cubicBezTo>
                  <a:pt x="26" y="217"/>
                  <a:pt x="27" y="217"/>
                  <a:pt x="26" y="216"/>
                </a:cubicBezTo>
                <a:cubicBezTo>
                  <a:pt x="26" y="217"/>
                  <a:pt x="26" y="217"/>
                  <a:pt x="26" y="217"/>
                </a:cubicBezTo>
                <a:close/>
                <a:moveTo>
                  <a:pt x="32" y="222"/>
                </a:moveTo>
                <a:cubicBezTo>
                  <a:pt x="33" y="222"/>
                  <a:pt x="33" y="222"/>
                  <a:pt x="33" y="221"/>
                </a:cubicBezTo>
                <a:cubicBezTo>
                  <a:pt x="32" y="221"/>
                  <a:pt x="32" y="222"/>
                  <a:pt x="32" y="222"/>
                </a:cubicBezTo>
                <a:close/>
                <a:moveTo>
                  <a:pt x="27" y="218"/>
                </a:moveTo>
                <a:cubicBezTo>
                  <a:pt x="27" y="219"/>
                  <a:pt x="26" y="220"/>
                  <a:pt x="27" y="221"/>
                </a:cubicBezTo>
                <a:cubicBezTo>
                  <a:pt x="27" y="220"/>
                  <a:pt x="27" y="220"/>
                  <a:pt x="28" y="219"/>
                </a:cubicBezTo>
                <a:cubicBezTo>
                  <a:pt x="28" y="219"/>
                  <a:pt x="28" y="218"/>
                  <a:pt x="27" y="218"/>
                </a:cubicBezTo>
                <a:close/>
                <a:moveTo>
                  <a:pt x="32" y="225"/>
                </a:moveTo>
                <a:cubicBezTo>
                  <a:pt x="33" y="224"/>
                  <a:pt x="33" y="224"/>
                  <a:pt x="34" y="223"/>
                </a:cubicBezTo>
                <a:cubicBezTo>
                  <a:pt x="33" y="223"/>
                  <a:pt x="33" y="223"/>
                  <a:pt x="33" y="223"/>
                </a:cubicBezTo>
                <a:cubicBezTo>
                  <a:pt x="32" y="223"/>
                  <a:pt x="32" y="224"/>
                  <a:pt x="32" y="225"/>
                </a:cubicBezTo>
                <a:close/>
                <a:moveTo>
                  <a:pt x="23" y="221"/>
                </a:moveTo>
                <a:cubicBezTo>
                  <a:pt x="24" y="220"/>
                  <a:pt x="25" y="219"/>
                  <a:pt x="26" y="217"/>
                </a:cubicBezTo>
                <a:cubicBezTo>
                  <a:pt x="25" y="219"/>
                  <a:pt x="24" y="220"/>
                  <a:pt x="23" y="221"/>
                </a:cubicBezTo>
                <a:close/>
                <a:moveTo>
                  <a:pt x="57" y="242"/>
                </a:moveTo>
                <a:cubicBezTo>
                  <a:pt x="58" y="243"/>
                  <a:pt x="58" y="243"/>
                  <a:pt x="58" y="243"/>
                </a:cubicBezTo>
                <a:cubicBezTo>
                  <a:pt x="59" y="243"/>
                  <a:pt x="58" y="242"/>
                  <a:pt x="58" y="241"/>
                </a:cubicBezTo>
                <a:lnTo>
                  <a:pt x="57" y="242"/>
                </a:lnTo>
                <a:close/>
                <a:moveTo>
                  <a:pt x="25" y="220"/>
                </a:moveTo>
                <a:cubicBezTo>
                  <a:pt x="26" y="220"/>
                  <a:pt x="26" y="219"/>
                  <a:pt x="26" y="218"/>
                </a:cubicBezTo>
                <a:cubicBezTo>
                  <a:pt x="26" y="218"/>
                  <a:pt x="25" y="219"/>
                  <a:pt x="25" y="220"/>
                </a:cubicBezTo>
                <a:close/>
                <a:moveTo>
                  <a:pt x="44" y="234"/>
                </a:moveTo>
                <a:cubicBezTo>
                  <a:pt x="44" y="234"/>
                  <a:pt x="45" y="233"/>
                  <a:pt x="45" y="233"/>
                </a:cubicBezTo>
                <a:cubicBezTo>
                  <a:pt x="44" y="233"/>
                  <a:pt x="43" y="233"/>
                  <a:pt x="44" y="234"/>
                </a:cubicBezTo>
                <a:close/>
                <a:moveTo>
                  <a:pt x="49" y="243"/>
                </a:moveTo>
                <a:cubicBezTo>
                  <a:pt x="50" y="242"/>
                  <a:pt x="52" y="240"/>
                  <a:pt x="52" y="239"/>
                </a:cubicBezTo>
                <a:cubicBezTo>
                  <a:pt x="51" y="241"/>
                  <a:pt x="49" y="241"/>
                  <a:pt x="49" y="243"/>
                </a:cubicBezTo>
                <a:close/>
                <a:moveTo>
                  <a:pt x="31" y="225"/>
                </a:moveTo>
                <a:cubicBezTo>
                  <a:pt x="32" y="225"/>
                  <a:pt x="31" y="226"/>
                  <a:pt x="31" y="226"/>
                </a:cubicBezTo>
                <a:cubicBezTo>
                  <a:pt x="32" y="226"/>
                  <a:pt x="32" y="226"/>
                  <a:pt x="32" y="225"/>
                </a:cubicBezTo>
                <a:cubicBezTo>
                  <a:pt x="32" y="225"/>
                  <a:pt x="32" y="225"/>
                  <a:pt x="31" y="225"/>
                </a:cubicBezTo>
                <a:close/>
                <a:moveTo>
                  <a:pt x="42" y="242"/>
                </a:moveTo>
                <a:cubicBezTo>
                  <a:pt x="43" y="241"/>
                  <a:pt x="45" y="239"/>
                  <a:pt x="46" y="236"/>
                </a:cubicBezTo>
                <a:cubicBezTo>
                  <a:pt x="46" y="237"/>
                  <a:pt x="46" y="238"/>
                  <a:pt x="47" y="237"/>
                </a:cubicBezTo>
                <a:cubicBezTo>
                  <a:pt x="47" y="236"/>
                  <a:pt x="46" y="236"/>
                  <a:pt x="46" y="235"/>
                </a:cubicBezTo>
                <a:cubicBezTo>
                  <a:pt x="45" y="238"/>
                  <a:pt x="42" y="240"/>
                  <a:pt x="42" y="242"/>
                </a:cubicBezTo>
                <a:close/>
                <a:moveTo>
                  <a:pt x="23" y="220"/>
                </a:moveTo>
                <a:cubicBezTo>
                  <a:pt x="23" y="220"/>
                  <a:pt x="22" y="220"/>
                  <a:pt x="23" y="219"/>
                </a:cubicBezTo>
                <a:cubicBezTo>
                  <a:pt x="22" y="219"/>
                  <a:pt x="22" y="219"/>
                  <a:pt x="22" y="219"/>
                </a:cubicBezTo>
                <a:cubicBezTo>
                  <a:pt x="22" y="219"/>
                  <a:pt x="22" y="221"/>
                  <a:pt x="23" y="220"/>
                </a:cubicBezTo>
                <a:close/>
                <a:moveTo>
                  <a:pt x="30" y="227"/>
                </a:moveTo>
                <a:cubicBezTo>
                  <a:pt x="30" y="227"/>
                  <a:pt x="30" y="227"/>
                  <a:pt x="31" y="228"/>
                </a:cubicBezTo>
                <a:cubicBezTo>
                  <a:pt x="31" y="227"/>
                  <a:pt x="31" y="227"/>
                  <a:pt x="31" y="227"/>
                </a:cubicBezTo>
                <a:cubicBezTo>
                  <a:pt x="31" y="226"/>
                  <a:pt x="32" y="227"/>
                  <a:pt x="31" y="226"/>
                </a:cubicBezTo>
                <a:cubicBezTo>
                  <a:pt x="31" y="226"/>
                  <a:pt x="31" y="226"/>
                  <a:pt x="30" y="227"/>
                </a:cubicBezTo>
                <a:close/>
                <a:moveTo>
                  <a:pt x="31" y="230"/>
                </a:moveTo>
                <a:cubicBezTo>
                  <a:pt x="32" y="229"/>
                  <a:pt x="33" y="228"/>
                  <a:pt x="33" y="228"/>
                </a:cubicBezTo>
                <a:cubicBezTo>
                  <a:pt x="32" y="228"/>
                  <a:pt x="31" y="229"/>
                  <a:pt x="31" y="230"/>
                </a:cubicBezTo>
                <a:close/>
                <a:moveTo>
                  <a:pt x="57" y="246"/>
                </a:moveTo>
                <a:cubicBezTo>
                  <a:pt x="57" y="246"/>
                  <a:pt x="57" y="246"/>
                  <a:pt x="58" y="246"/>
                </a:cubicBezTo>
                <a:cubicBezTo>
                  <a:pt x="57" y="246"/>
                  <a:pt x="57" y="246"/>
                  <a:pt x="57" y="246"/>
                </a:cubicBezTo>
                <a:close/>
                <a:moveTo>
                  <a:pt x="21" y="224"/>
                </a:moveTo>
                <a:cubicBezTo>
                  <a:pt x="22" y="224"/>
                  <a:pt x="22" y="223"/>
                  <a:pt x="22" y="223"/>
                </a:cubicBezTo>
                <a:cubicBezTo>
                  <a:pt x="22" y="223"/>
                  <a:pt x="21" y="224"/>
                  <a:pt x="21" y="224"/>
                </a:cubicBezTo>
                <a:close/>
                <a:moveTo>
                  <a:pt x="52" y="249"/>
                </a:moveTo>
                <a:cubicBezTo>
                  <a:pt x="52" y="249"/>
                  <a:pt x="52" y="249"/>
                  <a:pt x="51" y="249"/>
                </a:cubicBezTo>
                <a:cubicBezTo>
                  <a:pt x="52" y="250"/>
                  <a:pt x="52" y="249"/>
                  <a:pt x="52" y="250"/>
                </a:cubicBezTo>
                <a:cubicBezTo>
                  <a:pt x="53" y="248"/>
                  <a:pt x="53" y="248"/>
                  <a:pt x="54" y="247"/>
                </a:cubicBezTo>
                <a:cubicBezTo>
                  <a:pt x="53" y="247"/>
                  <a:pt x="52" y="248"/>
                  <a:pt x="52" y="249"/>
                </a:cubicBezTo>
                <a:close/>
                <a:moveTo>
                  <a:pt x="29" y="230"/>
                </a:moveTo>
                <a:cubicBezTo>
                  <a:pt x="29" y="230"/>
                  <a:pt x="29" y="230"/>
                  <a:pt x="29" y="230"/>
                </a:cubicBezTo>
                <a:cubicBezTo>
                  <a:pt x="29" y="229"/>
                  <a:pt x="28" y="230"/>
                  <a:pt x="29" y="230"/>
                </a:cubicBezTo>
                <a:close/>
                <a:moveTo>
                  <a:pt x="54" y="249"/>
                </a:moveTo>
                <a:cubicBezTo>
                  <a:pt x="55" y="250"/>
                  <a:pt x="54" y="251"/>
                  <a:pt x="55" y="250"/>
                </a:cubicBezTo>
                <a:cubicBezTo>
                  <a:pt x="56" y="251"/>
                  <a:pt x="55" y="250"/>
                  <a:pt x="55" y="251"/>
                </a:cubicBezTo>
                <a:cubicBezTo>
                  <a:pt x="56" y="251"/>
                  <a:pt x="56" y="250"/>
                  <a:pt x="56" y="250"/>
                </a:cubicBezTo>
                <a:cubicBezTo>
                  <a:pt x="55" y="249"/>
                  <a:pt x="55" y="249"/>
                  <a:pt x="54" y="249"/>
                </a:cubicBezTo>
                <a:close/>
                <a:moveTo>
                  <a:pt x="47" y="245"/>
                </a:moveTo>
                <a:cubicBezTo>
                  <a:pt x="47" y="246"/>
                  <a:pt x="46" y="246"/>
                  <a:pt x="47" y="246"/>
                </a:cubicBezTo>
                <a:cubicBezTo>
                  <a:pt x="48" y="245"/>
                  <a:pt x="48" y="245"/>
                  <a:pt x="48" y="245"/>
                </a:cubicBezTo>
                <a:cubicBezTo>
                  <a:pt x="48" y="245"/>
                  <a:pt x="47" y="245"/>
                  <a:pt x="47" y="245"/>
                </a:cubicBezTo>
                <a:close/>
                <a:moveTo>
                  <a:pt x="28" y="231"/>
                </a:moveTo>
                <a:cubicBezTo>
                  <a:pt x="28" y="232"/>
                  <a:pt x="27" y="232"/>
                  <a:pt x="27" y="233"/>
                </a:cubicBezTo>
                <a:cubicBezTo>
                  <a:pt x="28" y="232"/>
                  <a:pt x="28" y="231"/>
                  <a:pt x="28" y="231"/>
                </a:cubicBezTo>
                <a:cubicBezTo>
                  <a:pt x="28" y="231"/>
                  <a:pt x="28" y="230"/>
                  <a:pt x="28" y="231"/>
                </a:cubicBezTo>
                <a:close/>
                <a:moveTo>
                  <a:pt x="28" y="235"/>
                </a:moveTo>
                <a:cubicBezTo>
                  <a:pt x="29" y="234"/>
                  <a:pt x="30" y="233"/>
                  <a:pt x="29" y="232"/>
                </a:cubicBezTo>
                <a:cubicBezTo>
                  <a:pt x="29" y="233"/>
                  <a:pt x="29" y="234"/>
                  <a:pt x="28" y="235"/>
                </a:cubicBezTo>
                <a:close/>
                <a:moveTo>
                  <a:pt x="48" y="247"/>
                </a:moveTo>
                <a:cubicBezTo>
                  <a:pt x="48" y="248"/>
                  <a:pt x="49" y="248"/>
                  <a:pt x="49" y="248"/>
                </a:cubicBezTo>
                <a:cubicBezTo>
                  <a:pt x="49" y="248"/>
                  <a:pt x="49" y="248"/>
                  <a:pt x="49" y="248"/>
                </a:cubicBezTo>
                <a:cubicBezTo>
                  <a:pt x="49" y="248"/>
                  <a:pt x="49" y="247"/>
                  <a:pt x="48" y="247"/>
                </a:cubicBezTo>
                <a:close/>
                <a:moveTo>
                  <a:pt x="17" y="226"/>
                </a:moveTo>
                <a:cubicBezTo>
                  <a:pt x="17" y="226"/>
                  <a:pt x="17" y="227"/>
                  <a:pt x="17" y="227"/>
                </a:cubicBezTo>
                <a:cubicBezTo>
                  <a:pt x="17" y="226"/>
                  <a:pt x="18" y="227"/>
                  <a:pt x="18" y="227"/>
                </a:cubicBezTo>
                <a:cubicBezTo>
                  <a:pt x="18" y="226"/>
                  <a:pt x="17" y="226"/>
                  <a:pt x="17" y="225"/>
                </a:cubicBezTo>
                <a:lnTo>
                  <a:pt x="17" y="226"/>
                </a:lnTo>
                <a:close/>
                <a:moveTo>
                  <a:pt x="41" y="244"/>
                </a:moveTo>
                <a:cubicBezTo>
                  <a:pt x="41" y="244"/>
                  <a:pt x="42" y="243"/>
                  <a:pt x="41" y="243"/>
                </a:cubicBezTo>
                <a:cubicBezTo>
                  <a:pt x="40" y="245"/>
                  <a:pt x="39" y="245"/>
                  <a:pt x="41" y="244"/>
                </a:cubicBezTo>
                <a:close/>
                <a:moveTo>
                  <a:pt x="50" y="252"/>
                </a:moveTo>
                <a:cubicBezTo>
                  <a:pt x="50" y="251"/>
                  <a:pt x="51" y="252"/>
                  <a:pt x="51" y="252"/>
                </a:cubicBezTo>
                <a:cubicBezTo>
                  <a:pt x="50" y="252"/>
                  <a:pt x="51" y="251"/>
                  <a:pt x="51" y="250"/>
                </a:cubicBezTo>
                <a:cubicBezTo>
                  <a:pt x="51" y="252"/>
                  <a:pt x="49" y="251"/>
                  <a:pt x="50" y="252"/>
                </a:cubicBezTo>
                <a:close/>
                <a:moveTo>
                  <a:pt x="42" y="245"/>
                </a:moveTo>
                <a:cubicBezTo>
                  <a:pt x="42" y="246"/>
                  <a:pt x="42" y="246"/>
                  <a:pt x="43" y="246"/>
                </a:cubicBezTo>
                <a:cubicBezTo>
                  <a:pt x="43" y="245"/>
                  <a:pt x="42" y="245"/>
                  <a:pt x="42" y="245"/>
                </a:cubicBezTo>
                <a:close/>
                <a:moveTo>
                  <a:pt x="53" y="255"/>
                </a:moveTo>
                <a:cubicBezTo>
                  <a:pt x="53" y="254"/>
                  <a:pt x="54" y="254"/>
                  <a:pt x="53" y="253"/>
                </a:cubicBezTo>
                <a:cubicBezTo>
                  <a:pt x="53" y="254"/>
                  <a:pt x="52" y="254"/>
                  <a:pt x="53" y="255"/>
                </a:cubicBezTo>
                <a:close/>
                <a:moveTo>
                  <a:pt x="40" y="247"/>
                </a:moveTo>
                <a:cubicBezTo>
                  <a:pt x="41" y="247"/>
                  <a:pt x="42" y="246"/>
                  <a:pt x="41" y="246"/>
                </a:cubicBezTo>
                <a:lnTo>
                  <a:pt x="40" y="247"/>
                </a:lnTo>
                <a:close/>
                <a:moveTo>
                  <a:pt x="43" y="248"/>
                </a:moveTo>
                <a:cubicBezTo>
                  <a:pt x="44" y="249"/>
                  <a:pt x="44" y="249"/>
                  <a:pt x="44" y="249"/>
                </a:cubicBezTo>
                <a:cubicBezTo>
                  <a:pt x="44" y="248"/>
                  <a:pt x="43" y="248"/>
                  <a:pt x="43" y="248"/>
                </a:cubicBezTo>
                <a:close/>
                <a:moveTo>
                  <a:pt x="15" y="234"/>
                </a:moveTo>
                <a:cubicBezTo>
                  <a:pt x="15" y="233"/>
                  <a:pt x="15" y="233"/>
                  <a:pt x="15" y="232"/>
                </a:cubicBezTo>
                <a:cubicBezTo>
                  <a:pt x="15" y="233"/>
                  <a:pt x="15" y="233"/>
                  <a:pt x="15" y="233"/>
                </a:cubicBezTo>
                <a:cubicBezTo>
                  <a:pt x="16" y="234"/>
                  <a:pt x="16" y="234"/>
                  <a:pt x="16" y="234"/>
                </a:cubicBezTo>
                <a:cubicBezTo>
                  <a:pt x="17" y="232"/>
                  <a:pt x="17" y="233"/>
                  <a:pt x="18" y="231"/>
                </a:cubicBezTo>
                <a:cubicBezTo>
                  <a:pt x="18" y="231"/>
                  <a:pt x="17" y="231"/>
                  <a:pt x="17" y="230"/>
                </a:cubicBezTo>
                <a:cubicBezTo>
                  <a:pt x="17" y="230"/>
                  <a:pt x="17" y="231"/>
                  <a:pt x="17" y="230"/>
                </a:cubicBezTo>
                <a:cubicBezTo>
                  <a:pt x="17" y="232"/>
                  <a:pt x="16" y="232"/>
                  <a:pt x="15" y="234"/>
                </a:cubicBezTo>
                <a:close/>
                <a:moveTo>
                  <a:pt x="51" y="255"/>
                </a:moveTo>
                <a:cubicBezTo>
                  <a:pt x="51" y="256"/>
                  <a:pt x="50" y="257"/>
                  <a:pt x="51" y="257"/>
                </a:cubicBezTo>
                <a:cubicBezTo>
                  <a:pt x="51" y="256"/>
                  <a:pt x="52" y="256"/>
                  <a:pt x="52" y="255"/>
                </a:cubicBezTo>
                <a:cubicBezTo>
                  <a:pt x="51" y="255"/>
                  <a:pt x="51" y="255"/>
                  <a:pt x="51" y="255"/>
                </a:cubicBezTo>
                <a:close/>
                <a:moveTo>
                  <a:pt x="20" y="235"/>
                </a:moveTo>
                <a:cubicBezTo>
                  <a:pt x="19" y="235"/>
                  <a:pt x="19" y="236"/>
                  <a:pt x="19" y="236"/>
                </a:cubicBezTo>
                <a:cubicBezTo>
                  <a:pt x="20" y="236"/>
                  <a:pt x="20" y="236"/>
                  <a:pt x="20" y="236"/>
                </a:cubicBezTo>
                <a:cubicBezTo>
                  <a:pt x="20" y="236"/>
                  <a:pt x="21" y="235"/>
                  <a:pt x="21" y="235"/>
                </a:cubicBezTo>
                <a:cubicBezTo>
                  <a:pt x="20" y="235"/>
                  <a:pt x="20" y="236"/>
                  <a:pt x="20" y="235"/>
                </a:cubicBezTo>
                <a:close/>
                <a:moveTo>
                  <a:pt x="21" y="238"/>
                </a:moveTo>
                <a:cubicBezTo>
                  <a:pt x="21" y="237"/>
                  <a:pt x="22" y="237"/>
                  <a:pt x="22" y="236"/>
                </a:cubicBezTo>
                <a:cubicBezTo>
                  <a:pt x="21" y="236"/>
                  <a:pt x="21" y="237"/>
                  <a:pt x="21" y="238"/>
                </a:cubicBezTo>
                <a:close/>
                <a:moveTo>
                  <a:pt x="17" y="236"/>
                </a:moveTo>
                <a:cubicBezTo>
                  <a:pt x="18" y="236"/>
                  <a:pt x="18" y="235"/>
                  <a:pt x="18" y="235"/>
                </a:cubicBezTo>
                <a:cubicBezTo>
                  <a:pt x="18" y="235"/>
                  <a:pt x="17" y="236"/>
                  <a:pt x="17" y="236"/>
                </a:cubicBezTo>
                <a:close/>
                <a:moveTo>
                  <a:pt x="23" y="243"/>
                </a:moveTo>
                <a:cubicBezTo>
                  <a:pt x="24" y="243"/>
                  <a:pt x="25" y="241"/>
                  <a:pt x="26" y="240"/>
                </a:cubicBezTo>
                <a:cubicBezTo>
                  <a:pt x="25" y="240"/>
                  <a:pt x="25" y="240"/>
                  <a:pt x="25" y="240"/>
                </a:cubicBezTo>
                <a:cubicBezTo>
                  <a:pt x="24" y="241"/>
                  <a:pt x="24" y="242"/>
                  <a:pt x="23" y="243"/>
                </a:cubicBezTo>
                <a:close/>
                <a:moveTo>
                  <a:pt x="17" y="238"/>
                </a:moveTo>
                <a:cubicBezTo>
                  <a:pt x="17" y="237"/>
                  <a:pt x="18" y="237"/>
                  <a:pt x="18" y="236"/>
                </a:cubicBezTo>
                <a:cubicBezTo>
                  <a:pt x="17" y="236"/>
                  <a:pt x="16" y="237"/>
                  <a:pt x="17" y="238"/>
                </a:cubicBezTo>
                <a:close/>
                <a:moveTo>
                  <a:pt x="35" y="251"/>
                </a:moveTo>
                <a:cubicBezTo>
                  <a:pt x="35" y="252"/>
                  <a:pt x="36" y="250"/>
                  <a:pt x="36" y="250"/>
                </a:cubicBezTo>
                <a:lnTo>
                  <a:pt x="35" y="251"/>
                </a:lnTo>
                <a:close/>
                <a:moveTo>
                  <a:pt x="38" y="255"/>
                </a:moveTo>
                <a:cubicBezTo>
                  <a:pt x="39" y="254"/>
                  <a:pt x="39" y="254"/>
                  <a:pt x="39" y="254"/>
                </a:cubicBezTo>
                <a:cubicBezTo>
                  <a:pt x="39" y="254"/>
                  <a:pt x="38" y="254"/>
                  <a:pt x="38" y="255"/>
                </a:cubicBezTo>
                <a:close/>
                <a:moveTo>
                  <a:pt x="12" y="236"/>
                </a:moveTo>
                <a:cubicBezTo>
                  <a:pt x="12" y="236"/>
                  <a:pt x="12" y="237"/>
                  <a:pt x="12" y="237"/>
                </a:cubicBezTo>
                <a:cubicBezTo>
                  <a:pt x="13" y="236"/>
                  <a:pt x="13" y="236"/>
                  <a:pt x="13" y="236"/>
                </a:cubicBezTo>
                <a:cubicBezTo>
                  <a:pt x="13" y="236"/>
                  <a:pt x="12" y="236"/>
                  <a:pt x="12" y="236"/>
                </a:cubicBezTo>
                <a:close/>
                <a:moveTo>
                  <a:pt x="38" y="253"/>
                </a:moveTo>
                <a:cubicBezTo>
                  <a:pt x="36" y="252"/>
                  <a:pt x="36" y="252"/>
                  <a:pt x="36" y="252"/>
                </a:cubicBezTo>
                <a:cubicBezTo>
                  <a:pt x="36" y="253"/>
                  <a:pt x="37" y="254"/>
                  <a:pt x="38" y="253"/>
                </a:cubicBezTo>
                <a:close/>
                <a:moveTo>
                  <a:pt x="12" y="239"/>
                </a:moveTo>
                <a:cubicBezTo>
                  <a:pt x="13" y="238"/>
                  <a:pt x="13" y="238"/>
                  <a:pt x="13" y="238"/>
                </a:cubicBezTo>
                <a:cubicBezTo>
                  <a:pt x="13" y="238"/>
                  <a:pt x="13" y="239"/>
                  <a:pt x="13" y="238"/>
                </a:cubicBezTo>
                <a:cubicBezTo>
                  <a:pt x="12" y="238"/>
                  <a:pt x="14" y="237"/>
                  <a:pt x="13" y="237"/>
                </a:cubicBezTo>
                <a:cubicBezTo>
                  <a:pt x="12" y="237"/>
                  <a:pt x="12" y="238"/>
                  <a:pt x="12" y="239"/>
                </a:cubicBezTo>
                <a:close/>
                <a:moveTo>
                  <a:pt x="35" y="256"/>
                </a:moveTo>
                <a:cubicBezTo>
                  <a:pt x="35" y="256"/>
                  <a:pt x="36" y="257"/>
                  <a:pt x="36" y="257"/>
                </a:cubicBezTo>
                <a:cubicBezTo>
                  <a:pt x="36" y="256"/>
                  <a:pt x="35" y="256"/>
                  <a:pt x="35" y="256"/>
                </a:cubicBezTo>
                <a:close/>
                <a:moveTo>
                  <a:pt x="27" y="255"/>
                </a:moveTo>
                <a:cubicBezTo>
                  <a:pt x="27" y="255"/>
                  <a:pt x="28" y="254"/>
                  <a:pt x="28" y="254"/>
                </a:cubicBezTo>
                <a:cubicBezTo>
                  <a:pt x="27" y="254"/>
                  <a:pt x="27" y="254"/>
                  <a:pt x="27" y="255"/>
                </a:cubicBezTo>
                <a:close/>
                <a:moveTo>
                  <a:pt x="8" y="244"/>
                </a:moveTo>
                <a:cubicBezTo>
                  <a:pt x="7" y="244"/>
                  <a:pt x="7" y="244"/>
                  <a:pt x="7" y="244"/>
                </a:cubicBezTo>
                <a:cubicBezTo>
                  <a:pt x="8" y="245"/>
                  <a:pt x="8" y="243"/>
                  <a:pt x="7" y="243"/>
                </a:cubicBezTo>
                <a:cubicBezTo>
                  <a:pt x="7" y="243"/>
                  <a:pt x="7" y="243"/>
                  <a:pt x="8" y="244"/>
                </a:cubicBezTo>
                <a:close/>
                <a:moveTo>
                  <a:pt x="6" y="247"/>
                </a:moveTo>
                <a:cubicBezTo>
                  <a:pt x="7" y="248"/>
                  <a:pt x="9" y="244"/>
                  <a:pt x="8" y="244"/>
                </a:cubicBezTo>
                <a:cubicBezTo>
                  <a:pt x="7" y="245"/>
                  <a:pt x="7" y="246"/>
                  <a:pt x="6" y="247"/>
                </a:cubicBezTo>
                <a:close/>
                <a:moveTo>
                  <a:pt x="11" y="248"/>
                </a:moveTo>
                <a:cubicBezTo>
                  <a:pt x="12" y="248"/>
                  <a:pt x="12" y="247"/>
                  <a:pt x="11" y="247"/>
                </a:cubicBezTo>
                <a:cubicBezTo>
                  <a:pt x="11" y="247"/>
                  <a:pt x="11" y="248"/>
                  <a:pt x="11" y="248"/>
                </a:cubicBezTo>
                <a:close/>
                <a:moveTo>
                  <a:pt x="32" y="264"/>
                </a:moveTo>
                <a:cubicBezTo>
                  <a:pt x="33" y="264"/>
                  <a:pt x="33" y="264"/>
                  <a:pt x="33" y="263"/>
                </a:cubicBezTo>
                <a:cubicBezTo>
                  <a:pt x="32" y="263"/>
                  <a:pt x="32" y="263"/>
                  <a:pt x="32" y="264"/>
                </a:cubicBezTo>
                <a:close/>
                <a:moveTo>
                  <a:pt x="10" y="250"/>
                </a:moveTo>
                <a:cubicBezTo>
                  <a:pt x="10" y="250"/>
                  <a:pt x="11" y="249"/>
                  <a:pt x="11" y="249"/>
                </a:cubicBezTo>
                <a:cubicBezTo>
                  <a:pt x="10" y="248"/>
                  <a:pt x="10" y="248"/>
                  <a:pt x="10" y="248"/>
                </a:cubicBezTo>
                <a:cubicBezTo>
                  <a:pt x="10" y="249"/>
                  <a:pt x="9" y="249"/>
                  <a:pt x="10" y="250"/>
                </a:cubicBezTo>
                <a:close/>
                <a:moveTo>
                  <a:pt x="7" y="252"/>
                </a:moveTo>
                <a:cubicBezTo>
                  <a:pt x="7" y="251"/>
                  <a:pt x="9" y="249"/>
                  <a:pt x="8" y="248"/>
                </a:cubicBezTo>
                <a:cubicBezTo>
                  <a:pt x="8" y="249"/>
                  <a:pt x="6" y="251"/>
                  <a:pt x="7" y="252"/>
                </a:cubicBezTo>
                <a:close/>
                <a:moveTo>
                  <a:pt x="3" y="247"/>
                </a:moveTo>
                <a:cubicBezTo>
                  <a:pt x="3" y="246"/>
                  <a:pt x="4" y="246"/>
                  <a:pt x="4" y="246"/>
                </a:cubicBezTo>
                <a:cubicBezTo>
                  <a:pt x="3" y="246"/>
                  <a:pt x="2" y="246"/>
                  <a:pt x="3" y="247"/>
                </a:cubicBezTo>
                <a:close/>
                <a:moveTo>
                  <a:pt x="0" y="255"/>
                </a:moveTo>
                <a:cubicBezTo>
                  <a:pt x="1" y="253"/>
                  <a:pt x="3" y="253"/>
                  <a:pt x="2" y="251"/>
                </a:cubicBezTo>
                <a:cubicBezTo>
                  <a:pt x="2" y="253"/>
                  <a:pt x="0" y="254"/>
                  <a:pt x="0" y="255"/>
                </a:cubicBezTo>
                <a:close/>
                <a:moveTo>
                  <a:pt x="30" y="271"/>
                </a:moveTo>
                <a:cubicBezTo>
                  <a:pt x="30" y="271"/>
                  <a:pt x="31" y="271"/>
                  <a:pt x="31" y="271"/>
                </a:cubicBezTo>
                <a:cubicBezTo>
                  <a:pt x="31" y="271"/>
                  <a:pt x="30" y="270"/>
                  <a:pt x="30" y="271"/>
                </a:cubicBezTo>
                <a:close/>
                <a:moveTo>
                  <a:pt x="34" y="274"/>
                </a:moveTo>
                <a:cubicBezTo>
                  <a:pt x="35" y="275"/>
                  <a:pt x="34" y="275"/>
                  <a:pt x="35" y="275"/>
                </a:cubicBezTo>
                <a:cubicBezTo>
                  <a:pt x="36" y="275"/>
                  <a:pt x="35" y="275"/>
                  <a:pt x="35" y="274"/>
                </a:cubicBezTo>
                <a:cubicBezTo>
                  <a:pt x="35" y="274"/>
                  <a:pt x="35" y="274"/>
                  <a:pt x="34" y="274"/>
                </a:cubicBezTo>
                <a:close/>
                <a:moveTo>
                  <a:pt x="3" y="254"/>
                </a:moveTo>
                <a:cubicBezTo>
                  <a:pt x="2" y="254"/>
                  <a:pt x="2" y="254"/>
                  <a:pt x="2" y="253"/>
                </a:cubicBezTo>
                <a:cubicBezTo>
                  <a:pt x="2" y="254"/>
                  <a:pt x="2" y="254"/>
                  <a:pt x="2" y="254"/>
                </a:cubicBezTo>
                <a:cubicBezTo>
                  <a:pt x="2" y="254"/>
                  <a:pt x="4" y="254"/>
                  <a:pt x="3" y="253"/>
                </a:cubicBezTo>
                <a:lnTo>
                  <a:pt x="3" y="254"/>
                </a:lnTo>
                <a:close/>
                <a:moveTo>
                  <a:pt x="27" y="271"/>
                </a:moveTo>
                <a:cubicBezTo>
                  <a:pt x="27" y="271"/>
                  <a:pt x="27" y="272"/>
                  <a:pt x="28" y="271"/>
                </a:cubicBezTo>
                <a:cubicBezTo>
                  <a:pt x="28" y="271"/>
                  <a:pt x="27" y="270"/>
                  <a:pt x="27" y="271"/>
                </a:cubicBezTo>
                <a:close/>
                <a:moveTo>
                  <a:pt x="31" y="278"/>
                </a:moveTo>
                <a:cubicBezTo>
                  <a:pt x="31" y="277"/>
                  <a:pt x="30" y="277"/>
                  <a:pt x="30" y="276"/>
                </a:cubicBezTo>
                <a:cubicBezTo>
                  <a:pt x="30" y="277"/>
                  <a:pt x="31" y="277"/>
                  <a:pt x="31" y="278"/>
                </a:cubicBezTo>
                <a:close/>
                <a:moveTo>
                  <a:pt x="31" y="281"/>
                </a:moveTo>
                <a:cubicBezTo>
                  <a:pt x="32" y="281"/>
                  <a:pt x="32" y="281"/>
                  <a:pt x="32" y="281"/>
                </a:cubicBezTo>
                <a:cubicBezTo>
                  <a:pt x="32" y="280"/>
                  <a:pt x="32" y="280"/>
                  <a:pt x="33" y="280"/>
                </a:cubicBezTo>
                <a:cubicBezTo>
                  <a:pt x="33" y="280"/>
                  <a:pt x="33" y="279"/>
                  <a:pt x="33" y="279"/>
                </a:cubicBezTo>
                <a:cubicBezTo>
                  <a:pt x="32" y="280"/>
                  <a:pt x="32" y="281"/>
                  <a:pt x="31" y="281"/>
                </a:cubicBezTo>
                <a:close/>
                <a:moveTo>
                  <a:pt x="782" y="255"/>
                </a:moveTo>
                <a:cubicBezTo>
                  <a:pt x="781" y="255"/>
                  <a:pt x="779" y="253"/>
                  <a:pt x="779" y="256"/>
                </a:cubicBezTo>
                <a:cubicBezTo>
                  <a:pt x="781" y="259"/>
                  <a:pt x="782" y="261"/>
                  <a:pt x="783" y="263"/>
                </a:cubicBezTo>
                <a:cubicBezTo>
                  <a:pt x="781" y="263"/>
                  <a:pt x="777" y="259"/>
                  <a:pt x="774" y="258"/>
                </a:cubicBezTo>
                <a:cubicBezTo>
                  <a:pt x="775" y="259"/>
                  <a:pt x="777" y="263"/>
                  <a:pt x="778" y="264"/>
                </a:cubicBezTo>
                <a:cubicBezTo>
                  <a:pt x="779" y="267"/>
                  <a:pt x="779" y="268"/>
                  <a:pt x="780" y="271"/>
                </a:cubicBezTo>
                <a:cubicBezTo>
                  <a:pt x="779" y="271"/>
                  <a:pt x="779" y="271"/>
                  <a:pt x="779" y="272"/>
                </a:cubicBezTo>
                <a:cubicBezTo>
                  <a:pt x="776" y="269"/>
                  <a:pt x="775" y="267"/>
                  <a:pt x="772" y="264"/>
                </a:cubicBezTo>
                <a:cubicBezTo>
                  <a:pt x="771" y="262"/>
                  <a:pt x="772" y="262"/>
                  <a:pt x="771" y="260"/>
                </a:cubicBezTo>
                <a:cubicBezTo>
                  <a:pt x="770" y="259"/>
                  <a:pt x="767" y="254"/>
                  <a:pt x="766" y="252"/>
                </a:cubicBezTo>
                <a:cubicBezTo>
                  <a:pt x="766" y="254"/>
                  <a:pt x="763" y="249"/>
                  <a:pt x="762" y="246"/>
                </a:cubicBezTo>
                <a:cubicBezTo>
                  <a:pt x="763" y="250"/>
                  <a:pt x="761" y="249"/>
                  <a:pt x="764" y="255"/>
                </a:cubicBezTo>
                <a:cubicBezTo>
                  <a:pt x="763" y="252"/>
                  <a:pt x="764" y="254"/>
                  <a:pt x="765" y="256"/>
                </a:cubicBezTo>
                <a:cubicBezTo>
                  <a:pt x="765" y="257"/>
                  <a:pt x="765" y="255"/>
                  <a:pt x="765" y="255"/>
                </a:cubicBezTo>
                <a:cubicBezTo>
                  <a:pt x="766" y="256"/>
                  <a:pt x="766" y="257"/>
                  <a:pt x="766" y="258"/>
                </a:cubicBezTo>
                <a:cubicBezTo>
                  <a:pt x="767" y="259"/>
                  <a:pt x="768" y="260"/>
                  <a:pt x="770" y="260"/>
                </a:cubicBezTo>
                <a:cubicBezTo>
                  <a:pt x="770" y="262"/>
                  <a:pt x="771" y="264"/>
                  <a:pt x="772" y="267"/>
                </a:cubicBezTo>
                <a:cubicBezTo>
                  <a:pt x="771" y="267"/>
                  <a:pt x="768" y="261"/>
                  <a:pt x="769" y="264"/>
                </a:cubicBezTo>
                <a:cubicBezTo>
                  <a:pt x="768" y="262"/>
                  <a:pt x="766" y="259"/>
                  <a:pt x="766" y="260"/>
                </a:cubicBezTo>
                <a:cubicBezTo>
                  <a:pt x="766" y="259"/>
                  <a:pt x="764" y="256"/>
                  <a:pt x="764" y="255"/>
                </a:cubicBezTo>
                <a:cubicBezTo>
                  <a:pt x="763" y="254"/>
                  <a:pt x="762" y="254"/>
                  <a:pt x="761" y="253"/>
                </a:cubicBezTo>
                <a:cubicBezTo>
                  <a:pt x="761" y="252"/>
                  <a:pt x="762" y="253"/>
                  <a:pt x="762" y="252"/>
                </a:cubicBezTo>
                <a:cubicBezTo>
                  <a:pt x="762" y="251"/>
                  <a:pt x="761" y="249"/>
                  <a:pt x="761" y="249"/>
                </a:cubicBezTo>
                <a:cubicBezTo>
                  <a:pt x="757" y="243"/>
                  <a:pt x="757" y="246"/>
                  <a:pt x="752" y="241"/>
                </a:cubicBezTo>
                <a:cubicBezTo>
                  <a:pt x="752" y="241"/>
                  <a:pt x="755" y="244"/>
                  <a:pt x="755" y="245"/>
                </a:cubicBezTo>
                <a:cubicBezTo>
                  <a:pt x="755" y="246"/>
                  <a:pt x="755" y="245"/>
                  <a:pt x="755" y="244"/>
                </a:cubicBezTo>
                <a:cubicBezTo>
                  <a:pt x="755" y="244"/>
                  <a:pt x="755" y="246"/>
                  <a:pt x="756" y="246"/>
                </a:cubicBezTo>
                <a:cubicBezTo>
                  <a:pt x="757" y="248"/>
                  <a:pt x="756" y="247"/>
                  <a:pt x="757" y="249"/>
                </a:cubicBezTo>
                <a:cubicBezTo>
                  <a:pt x="755" y="246"/>
                  <a:pt x="755" y="248"/>
                  <a:pt x="753" y="248"/>
                </a:cubicBezTo>
                <a:cubicBezTo>
                  <a:pt x="752" y="245"/>
                  <a:pt x="751" y="244"/>
                  <a:pt x="750" y="245"/>
                </a:cubicBezTo>
                <a:cubicBezTo>
                  <a:pt x="748" y="242"/>
                  <a:pt x="747" y="243"/>
                  <a:pt x="745" y="239"/>
                </a:cubicBezTo>
                <a:cubicBezTo>
                  <a:pt x="744" y="239"/>
                  <a:pt x="744" y="239"/>
                  <a:pt x="744" y="239"/>
                </a:cubicBezTo>
                <a:cubicBezTo>
                  <a:pt x="743" y="237"/>
                  <a:pt x="741" y="236"/>
                  <a:pt x="739" y="233"/>
                </a:cubicBezTo>
                <a:cubicBezTo>
                  <a:pt x="739" y="232"/>
                  <a:pt x="739" y="231"/>
                  <a:pt x="740" y="231"/>
                </a:cubicBezTo>
                <a:cubicBezTo>
                  <a:pt x="741" y="233"/>
                  <a:pt x="741" y="234"/>
                  <a:pt x="742" y="234"/>
                </a:cubicBezTo>
                <a:cubicBezTo>
                  <a:pt x="742" y="234"/>
                  <a:pt x="741" y="231"/>
                  <a:pt x="743" y="234"/>
                </a:cubicBezTo>
                <a:cubicBezTo>
                  <a:pt x="743" y="233"/>
                  <a:pt x="742" y="232"/>
                  <a:pt x="741" y="231"/>
                </a:cubicBezTo>
                <a:cubicBezTo>
                  <a:pt x="740" y="230"/>
                  <a:pt x="741" y="231"/>
                  <a:pt x="740" y="231"/>
                </a:cubicBezTo>
                <a:cubicBezTo>
                  <a:pt x="739" y="227"/>
                  <a:pt x="737" y="229"/>
                  <a:pt x="736" y="226"/>
                </a:cubicBezTo>
                <a:cubicBezTo>
                  <a:pt x="736" y="227"/>
                  <a:pt x="735" y="226"/>
                  <a:pt x="733" y="224"/>
                </a:cubicBezTo>
                <a:cubicBezTo>
                  <a:pt x="734" y="226"/>
                  <a:pt x="737" y="229"/>
                  <a:pt x="738" y="231"/>
                </a:cubicBezTo>
                <a:cubicBezTo>
                  <a:pt x="735" y="229"/>
                  <a:pt x="728" y="217"/>
                  <a:pt x="726" y="218"/>
                </a:cubicBezTo>
                <a:cubicBezTo>
                  <a:pt x="724" y="215"/>
                  <a:pt x="723" y="213"/>
                  <a:pt x="721" y="210"/>
                </a:cubicBezTo>
                <a:cubicBezTo>
                  <a:pt x="715" y="205"/>
                  <a:pt x="707" y="195"/>
                  <a:pt x="698" y="186"/>
                </a:cubicBezTo>
                <a:cubicBezTo>
                  <a:pt x="698" y="186"/>
                  <a:pt x="701" y="188"/>
                  <a:pt x="700" y="188"/>
                </a:cubicBezTo>
                <a:cubicBezTo>
                  <a:pt x="696" y="184"/>
                  <a:pt x="693" y="182"/>
                  <a:pt x="688" y="177"/>
                </a:cubicBezTo>
                <a:cubicBezTo>
                  <a:pt x="689" y="178"/>
                  <a:pt x="690" y="178"/>
                  <a:pt x="690" y="177"/>
                </a:cubicBezTo>
                <a:cubicBezTo>
                  <a:pt x="689" y="176"/>
                  <a:pt x="689" y="176"/>
                  <a:pt x="689" y="176"/>
                </a:cubicBezTo>
                <a:cubicBezTo>
                  <a:pt x="687" y="174"/>
                  <a:pt x="689" y="177"/>
                  <a:pt x="688" y="177"/>
                </a:cubicBezTo>
                <a:cubicBezTo>
                  <a:pt x="686" y="175"/>
                  <a:pt x="687" y="175"/>
                  <a:pt x="686" y="174"/>
                </a:cubicBezTo>
                <a:cubicBezTo>
                  <a:pt x="684" y="172"/>
                  <a:pt x="686" y="174"/>
                  <a:pt x="684" y="173"/>
                </a:cubicBezTo>
                <a:cubicBezTo>
                  <a:pt x="683" y="172"/>
                  <a:pt x="682" y="169"/>
                  <a:pt x="681" y="170"/>
                </a:cubicBezTo>
                <a:cubicBezTo>
                  <a:pt x="680" y="169"/>
                  <a:pt x="681" y="169"/>
                  <a:pt x="681" y="169"/>
                </a:cubicBezTo>
                <a:cubicBezTo>
                  <a:pt x="680" y="168"/>
                  <a:pt x="679" y="168"/>
                  <a:pt x="678" y="168"/>
                </a:cubicBezTo>
                <a:cubicBezTo>
                  <a:pt x="676" y="165"/>
                  <a:pt x="672" y="163"/>
                  <a:pt x="672" y="161"/>
                </a:cubicBezTo>
                <a:cubicBezTo>
                  <a:pt x="670" y="160"/>
                  <a:pt x="662" y="154"/>
                  <a:pt x="657" y="149"/>
                </a:cubicBezTo>
                <a:cubicBezTo>
                  <a:pt x="660" y="152"/>
                  <a:pt x="654" y="146"/>
                  <a:pt x="654" y="146"/>
                </a:cubicBezTo>
                <a:cubicBezTo>
                  <a:pt x="653" y="145"/>
                  <a:pt x="653" y="145"/>
                  <a:pt x="652" y="145"/>
                </a:cubicBezTo>
                <a:cubicBezTo>
                  <a:pt x="648" y="142"/>
                  <a:pt x="644" y="139"/>
                  <a:pt x="645" y="138"/>
                </a:cubicBezTo>
                <a:cubicBezTo>
                  <a:pt x="641" y="135"/>
                  <a:pt x="641" y="135"/>
                  <a:pt x="641" y="135"/>
                </a:cubicBezTo>
                <a:cubicBezTo>
                  <a:pt x="642" y="137"/>
                  <a:pt x="641" y="136"/>
                  <a:pt x="640" y="136"/>
                </a:cubicBezTo>
                <a:cubicBezTo>
                  <a:pt x="637" y="133"/>
                  <a:pt x="636" y="133"/>
                  <a:pt x="633" y="130"/>
                </a:cubicBezTo>
                <a:cubicBezTo>
                  <a:pt x="633" y="130"/>
                  <a:pt x="632" y="129"/>
                  <a:pt x="633" y="129"/>
                </a:cubicBezTo>
                <a:cubicBezTo>
                  <a:pt x="629" y="126"/>
                  <a:pt x="631" y="129"/>
                  <a:pt x="629" y="128"/>
                </a:cubicBezTo>
                <a:cubicBezTo>
                  <a:pt x="628" y="126"/>
                  <a:pt x="625" y="124"/>
                  <a:pt x="622" y="123"/>
                </a:cubicBezTo>
                <a:cubicBezTo>
                  <a:pt x="626" y="124"/>
                  <a:pt x="620" y="120"/>
                  <a:pt x="618" y="120"/>
                </a:cubicBezTo>
                <a:cubicBezTo>
                  <a:pt x="618" y="120"/>
                  <a:pt x="620" y="122"/>
                  <a:pt x="621" y="122"/>
                </a:cubicBezTo>
                <a:cubicBezTo>
                  <a:pt x="623" y="124"/>
                  <a:pt x="615" y="119"/>
                  <a:pt x="617" y="119"/>
                </a:cubicBezTo>
                <a:cubicBezTo>
                  <a:pt x="614" y="117"/>
                  <a:pt x="614" y="117"/>
                  <a:pt x="614" y="117"/>
                </a:cubicBezTo>
                <a:cubicBezTo>
                  <a:pt x="613" y="116"/>
                  <a:pt x="614" y="118"/>
                  <a:pt x="611" y="116"/>
                </a:cubicBezTo>
                <a:cubicBezTo>
                  <a:pt x="611" y="116"/>
                  <a:pt x="613" y="116"/>
                  <a:pt x="612" y="115"/>
                </a:cubicBezTo>
                <a:cubicBezTo>
                  <a:pt x="610" y="114"/>
                  <a:pt x="612" y="116"/>
                  <a:pt x="610" y="115"/>
                </a:cubicBezTo>
                <a:cubicBezTo>
                  <a:pt x="607" y="112"/>
                  <a:pt x="602" y="111"/>
                  <a:pt x="596" y="106"/>
                </a:cubicBezTo>
                <a:cubicBezTo>
                  <a:pt x="596" y="106"/>
                  <a:pt x="595" y="106"/>
                  <a:pt x="595" y="105"/>
                </a:cubicBezTo>
                <a:cubicBezTo>
                  <a:pt x="594" y="105"/>
                  <a:pt x="594" y="105"/>
                  <a:pt x="594" y="106"/>
                </a:cubicBezTo>
                <a:cubicBezTo>
                  <a:pt x="587" y="101"/>
                  <a:pt x="583" y="99"/>
                  <a:pt x="576" y="95"/>
                </a:cubicBezTo>
                <a:cubicBezTo>
                  <a:pt x="573" y="94"/>
                  <a:pt x="576" y="96"/>
                  <a:pt x="575" y="96"/>
                </a:cubicBezTo>
                <a:cubicBezTo>
                  <a:pt x="575" y="95"/>
                  <a:pt x="571" y="94"/>
                  <a:pt x="571" y="94"/>
                </a:cubicBezTo>
                <a:cubicBezTo>
                  <a:pt x="568" y="92"/>
                  <a:pt x="566" y="90"/>
                  <a:pt x="562" y="88"/>
                </a:cubicBezTo>
                <a:cubicBezTo>
                  <a:pt x="555" y="85"/>
                  <a:pt x="548" y="82"/>
                  <a:pt x="540" y="79"/>
                </a:cubicBezTo>
                <a:cubicBezTo>
                  <a:pt x="540" y="78"/>
                  <a:pt x="540" y="78"/>
                  <a:pt x="540" y="78"/>
                </a:cubicBezTo>
                <a:cubicBezTo>
                  <a:pt x="537" y="77"/>
                  <a:pt x="535" y="76"/>
                  <a:pt x="533" y="75"/>
                </a:cubicBezTo>
                <a:cubicBezTo>
                  <a:pt x="530" y="74"/>
                  <a:pt x="529" y="74"/>
                  <a:pt x="526" y="73"/>
                </a:cubicBezTo>
                <a:cubicBezTo>
                  <a:pt x="526" y="72"/>
                  <a:pt x="526" y="72"/>
                  <a:pt x="526" y="72"/>
                </a:cubicBezTo>
                <a:cubicBezTo>
                  <a:pt x="521" y="71"/>
                  <a:pt x="517" y="70"/>
                  <a:pt x="514" y="68"/>
                </a:cubicBezTo>
                <a:cubicBezTo>
                  <a:pt x="510" y="68"/>
                  <a:pt x="504" y="65"/>
                  <a:pt x="502" y="64"/>
                </a:cubicBezTo>
                <a:cubicBezTo>
                  <a:pt x="500" y="63"/>
                  <a:pt x="502" y="65"/>
                  <a:pt x="502" y="65"/>
                </a:cubicBezTo>
                <a:cubicBezTo>
                  <a:pt x="497" y="64"/>
                  <a:pt x="493" y="62"/>
                  <a:pt x="488" y="60"/>
                </a:cubicBezTo>
                <a:cubicBezTo>
                  <a:pt x="485" y="60"/>
                  <a:pt x="481" y="60"/>
                  <a:pt x="480" y="59"/>
                </a:cubicBezTo>
                <a:cubicBezTo>
                  <a:pt x="483" y="59"/>
                  <a:pt x="485" y="60"/>
                  <a:pt x="484" y="59"/>
                </a:cubicBezTo>
                <a:cubicBezTo>
                  <a:pt x="482" y="58"/>
                  <a:pt x="480" y="59"/>
                  <a:pt x="480" y="58"/>
                </a:cubicBezTo>
                <a:cubicBezTo>
                  <a:pt x="479" y="58"/>
                  <a:pt x="479" y="58"/>
                  <a:pt x="479" y="59"/>
                </a:cubicBezTo>
                <a:cubicBezTo>
                  <a:pt x="474" y="58"/>
                  <a:pt x="470" y="57"/>
                  <a:pt x="468" y="56"/>
                </a:cubicBezTo>
                <a:cubicBezTo>
                  <a:pt x="466" y="56"/>
                  <a:pt x="469" y="57"/>
                  <a:pt x="464" y="56"/>
                </a:cubicBezTo>
                <a:cubicBezTo>
                  <a:pt x="465" y="55"/>
                  <a:pt x="461" y="54"/>
                  <a:pt x="459" y="54"/>
                </a:cubicBezTo>
                <a:cubicBezTo>
                  <a:pt x="459" y="54"/>
                  <a:pt x="459" y="54"/>
                  <a:pt x="458" y="54"/>
                </a:cubicBezTo>
                <a:cubicBezTo>
                  <a:pt x="458" y="54"/>
                  <a:pt x="459" y="54"/>
                  <a:pt x="461" y="54"/>
                </a:cubicBezTo>
                <a:cubicBezTo>
                  <a:pt x="461" y="53"/>
                  <a:pt x="460" y="53"/>
                  <a:pt x="458" y="53"/>
                </a:cubicBezTo>
                <a:cubicBezTo>
                  <a:pt x="457" y="53"/>
                  <a:pt x="456" y="53"/>
                  <a:pt x="456" y="54"/>
                </a:cubicBezTo>
                <a:cubicBezTo>
                  <a:pt x="453" y="53"/>
                  <a:pt x="452" y="52"/>
                  <a:pt x="450" y="52"/>
                </a:cubicBezTo>
                <a:cubicBezTo>
                  <a:pt x="448" y="51"/>
                  <a:pt x="451" y="52"/>
                  <a:pt x="450" y="52"/>
                </a:cubicBezTo>
                <a:cubicBezTo>
                  <a:pt x="442" y="51"/>
                  <a:pt x="434" y="51"/>
                  <a:pt x="428" y="49"/>
                </a:cubicBezTo>
                <a:cubicBezTo>
                  <a:pt x="426" y="49"/>
                  <a:pt x="429" y="50"/>
                  <a:pt x="427" y="50"/>
                </a:cubicBezTo>
                <a:cubicBezTo>
                  <a:pt x="424" y="50"/>
                  <a:pt x="424" y="49"/>
                  <a:pt x="426" y="49"/>
                </a:cubicBezTo>
                <a:cubicBezTo>
                  <a:pt x="426" y="48"/>
                  <a:pt x="425" y="49"/>
                  <a:pt x="423" y="48"/>
                </a:cubicBezTo>
                <a:cubicBezTo>
                  <a:pt x="423" y="49"/>
                  <a:pt x="423" y="49"/>
                  <a:pt x="423" y="49"/>
                </a:cubicBezTo>
                <a:cubicBezTo>
                  <a:pt x="416" y="48"/>
                  <a:pt x="410" y="48"/>
                  <a:pt x="402" y="48"/>
                </a:cubicBezTo>
                <a:cubicBezTo>
                  <a:pt x="404" y="47"/>
                  <a:pt x="401" y="47"/>
                  <a:pt x="397" y="47"/>
                </a:cubicBezTo>
                <a:cubicBezTo>
                  <a:pt x="397" y="46"/>
                  <a:pt x="397" y="46"/>
                  <a:pt x="397" y="46"/>
                </a:cubicBezTo>
                <a:cubicBezTo>
                  <a:pt x="394" y="47"/>
                  <a:pt x="393" y="46"/>
                  <a:pt x="391" y="46"/>
                </a:cubicBezTo>
                <a:cubicBezTo>
                  <a:pt x="389" y="46"/>
                  <a:pt x="395" y="47"/>
                  <a:pt x="393" y="48"/>
                </a:cubicBezTo>
                <a:cubicBezTo>
                  <a:pt x="390" y="47"/>
                  <a:pt x="390" y="47"/>
                  <a:pt x="388" y="47"/>
                </a:cubicBezTo>
                <a:cubicBezTo>
                  <a:pt x="386" y="47"/>
                  <a:pt x="388" y="47"/>
                  <a:pt x="388" y="48"/>
                </a:cubicBezTo>
                <a:cubicBezTo>
                  <a:pt x="385" y="48"/>
                  <a:pt x="385" y="47"/>
                  <a:pt x="382" y="48"/>
                </a:cubicBezTo>
                <a:cubicBezTo>
                  <a:pt x="382" y="47"/>
                  <a:pt x="383" y="47"/>
                  <a:pt x="384" y="47"/>
                </a:cubicBezTo>
                <a:cubicBezTo>
                  <a:pt x="383" y="47"/>
                  <a:pt x="380" y="48"/>
                  <a:pt x="380" y="47"/>
                </a:cubicBezTo>
                <a:cubicBezTo>
                  <a:pt x="379" y="47"/>
                  <a:pt x="380" y="48"/>
                  <a:pt x="377" y="48"/>
                </a:cubicBezTo>
                <a:cubicBezTo>
                  <a:pt x="376" y="47"/>
                  <a:pt x="377" y="47"/>
                  <a:pt x="376" y="47"/>
                </a:cubicBezTo>
                <a:cubicBezTo>
                  <a:pt x="375" y="47"/>
                  <a:pt x="371" y="48"/>
                  <a:pt x="375" y="48"/>
                </a:cubicBezTo>
                <a:cubicBezTo>
                  <a:pt x="374" y="48"/>
                  <a:pt x="373" y="49"/>
                  <a:pt x="371" y="49"/>
                </a:cubicBezTo>
                <a:cubicBezTo>
                  <a:pt x="372" y="48"/>
                  <a:pt x="370" y="48"/>
                  <a:pt x="371" y="47"/>
                </a:cubicBezTo>
                <a:cubicBezTo>
                  <a:pt x="370" y="47"/>
                  <a:pt x="367" y="48"/>
                  <a:pt x="368" y="47"/>
                </a:cubicBezTo>
                <a:cubicBezTo>
                  <a:pt x="365" y="48"/>
                  <a:pt x="363" y="48"/>
                  <a:pt x="361" y="48"/>
                </a:cubicBezTo>
                <a:cubicBezTo>
                  <a:pt x="361" y="47"/>
                  <a:pt x="362" y="47"/>
                  <a:pt x="363" y="47"/>
                </a:cubicBezTo>
                <a:cubicBezTo>
                  <a:pt x="363" y="47"/>
                  <a:pt x="361" y="47"/>
                  <a:pt x="359" y="47"/>
                </a:cubicBezTo>
                <a:cubicBezTo>
                  <a:pt x="358" y="48"/>
                  <a:pt x="355" y="48"/>
                  <a:pt x="351" y="48"/>
                </a:cubicBezTo>
                <a:cubicBezTo>
                  <a:pt x="351" y="49"/>
                  <a:pt x="354" y="48"/>
                  <a:pt x="354" y="49"/>
                </a:cubicBezTo>
                <a:cubicBezTo>
                  <a:pt x="350" y="50"/>
                  <a:pt x="351" y="49"/>
                  <a:pt x="348" y="49"/>
                </a:cubicBezTo>
                <a:cubicBezTo>
                  <a:pt x="350" y="50"/>
                  <a:pt x="344" y="50"/>
                  <a:pt x="342" y="50"/>
                </a:cubicBezTo>
                <a:cubicBezTo>
                  <a:pt x="340" y="50"/>
                  <a:pt x="343" y="50"/>
                  <a:pt x="341" y="51"/>
                </a:cubicBezTo>
                <a:cubicBezTo>
                  <a:pt x="336" y="52"/>
                  <a:pt x="334" y="52"/>
                  <a:pt x="332" y="51"/>
                </a:cubicBezTo>
                <a:cubicBezTo>
                  <a:pt x="334" y="50"/>
                  <a:pt x="335" y="51"/>
                  <a:pt x="335" y="51"/>
                </a:cubicBezTo>
                <a:cubicBezTo>
                  <a:pt x="336" y="51"/>
                  <a:pt x="336" y="51"/>
                  <a:pt x="336" y="51"/>
                </a:cubicBezTo>
                <a:cubicBezTo>
                  <a:pt x="336" y="50"/>
                  <a:pt x="334" y="51"/>
                  <a:pt x="335" y="50"/>
                </a:cubicBezTo>
                <a:cubicBezTo>
                  <a:pt x="331" y="51"/>
                  <a:pt x="331" y="51"/>
                  <a:pt x="331" y="52"/>
                </a:cubicBezTo>
                <a:cubicBezTo>
                  <a:pt x="330" y="51"/>
                  <a:pt x="326" y="51"/>
                  <a:pt x="326" y="52"/>
                </a:cubicBezTo>
                <a:cubicBezTo>
                  <a:pt x="323" y="53"/>
                  <a:pt x="325" y="52"/>
                  <a:pt x="326" y="51"/>
                </a:cubicBezTo>
                <a:cubicBezTo>
                  <a:pt x="326" y="51"/>
                  <a:pt x="322" y="52"/>
                  <a:pt x="321" y="53"/>
                </a:cubicBezTo>
                <a:cubicBezTo>
                  <a:pt x="321" y="53"/>
                  <a:pt x="322" y="53"/>
                  <a:pt x="323" y="53"/>
                </a:cubicBezTo>
                <a:cubicBezTo>
                  <a:pt x="321" y="53"/>
                  <a:pt x="315" y="54"/>
                  <a:pt x="316" y="55"/>
                </a:cubicBezTo>
                <a:cubicBezTo>
                  <a:pt x="314" y="56"/>
                  <a:pt x="314" y="55"/>
                  <a:pt x="312" y="55"/>
                </a:cubicBezTo>
                <a:cubicBezTo>
                  <a:pt x="313" y="55"/>
                  <a:pt x="314" y="54"/>
                  <a:pt x="315" y="54"/>
                </a:cubicBezTo>
                <a:cubicBezTo>
                  <a:pt x="317" y="53"/>
                  <a:pt x="317" y="53"/>
                  <a:pt x="320" y="52"/>
                </a:cubicBezTo>
                <a:cubicBezTo>
                  <a:pt x="319" y="52"/>
                  <a:pt x="314" y="54"/>
                  <a:pt x="313" y="54"/>
                </a:cubicBezTo>
                <a:cubicBezTo>
                  <a:pt x="310" y="54"/>
                  <a:pt x="314" y="54"/>
                  <a:pt x="312" y="55"/>
                </a:cubicBezTo>
                <a:cubicBezTo>
                  <a:pt x="308" y="56"/>
                  <a:pt x="308" y="56"/>
                  <a:pt x="304" y="57"/>
                </a:cubicBezTo>
                <a:cubicBezTo>
                  <a:pt x="305" y="57"/>
                  <a:pt x="307" y="57"/>
                  <a:pt x="307" y="56"/>
                </a:cubicBezTo>
                <a:cubicBezTo>
                  <a:pt x="305" y="56"/>
                  <a:pt x="302" y="58"/>
                  <a:pt x="302" y="58"/>
                </a:cubicBezTo>
                <a:cubicBezTo>
                  <a:pt x="299" y="59"/>
                  <a:pt x="304" y="57"/>
                  <a:pt x="301" y="58"/>
                </a:cubicBezTo>
                <a:cubicBezTo>
                  <a:pt x="301" y="57"/>
                  <a:pt x="304" y="57"/>
                  <a:pt x="303" y="57"/>
                </a:cubicBezTo>
                <a:cubicBezTo>
                  <a:pt x="303" y="57"/>
                  <a:pt x="298" y="58"/>
                  <a:pt x="297" y="58"/>
                </a:cubicBezTo>
                <a:cubicBezTo>
                  <a:pt x="298" y="59"/>
                  <a:pt x="301" y="57"/>
                  <a:pt x="301" y="58"/>
                </a:cubicBezTo>
                <a:cubicBezTo>
                  <a:pt x="296" y="59"/>
                  <a:pt x="295" y="60"/>
                  <a:pt x="292" y="60"/>
                </a:cubicBezTo>
                <a:cubicBezTo>
                  <a:pt x="290" y="61"/>
                  <a:pt x="289" y="61"/>
                  <a:pt x="289" y="62"/>
                </a:cubicBezTo>
                <a:cubicBezTo>
                  <a:pt x="288" y="62"/>
                  <a:pt x="283" y="62"/>
                  <a:pt x="283" y="63"/>
                </a:cubicBezTo>
                <a:cubicBezTo>
                  <a:pt x="279" y="65"/>
                  <a:pt x="279" y="64"/>
                  <a:pt x="276" y="65"/>
                </a:cubicBezTo>
                <a:cubicBezTo>
                  <a:pt x="274" y="66"/>
                  <a:pt x="277" y="66"/>
                  <a:pt x="276" y="66"/>
                </a:cubicBezTo>
                <a:cubicBezTo>
                  <a:pt x="273" y="67"/>
                  <a:pt x="273" y="67"/>
                  <a:pt x="273" y="67"/>
                </a:cubicBezTo>
                <a:cubicBezTo>
                  <a:pt x="275" y="65"/>
                  <a:pt x="264" y="71"/>
                  <a:pt x="260" y="71"/>
                </a:cubicBezTo>
                <a:cubicBezTo>
                  <a:pt x="259" y="72"/>
                  <a:pt x="259" y="72"/>
                  <a:pt x="259" y="73"/>
                </a:cubicBezTo>
                <a:cubicBezTo>
                  <a:pt x="257" y="73"/>
                  <a:pt x="254" y="74"/>
                  <a:pt x="253" y="75"/>
                </a:cubicBezTo>
                <a:cubicBezTo>
                  <a:pt x="253" y="75"/>
                  <a:pt x="253" y="75"/>
                  <a:pt x="253" y="74"/>
                </a:cubicBezTo>
                <a:cubicBezTo>
                  <a:pt x="248" y="77"/>
                  <a:pt x="246" y="78"/>
                  <a:pt x="239" y="81"/>
                </a:cubicBezTo>
                <a:cubicBezTo>
                  <a:pt x="240" y="80"/>
                  <a:pt x="244" y="78"/>
                  <a:pt x="245" y="78"/>
                </a:cubicBezTo>
                <a:cubicBezTo>
                  <a:pt x="244" y="78"/>
                  <a:pt x="244" y="76"/>
                  <a:pt x="243" y="77"/>
                </a:cubicBezTo>
                <a:cubicBezTo>
                  <a:pt x="243" y="77"/>
                  <a:pt x="242" y="76"/>
                  <a:pt x="243" y="75"/>
                </a:cubicBezTo>
                <a:cubicBezTo>
                  <a:pt x="244" y="75"/>
                  <a:pt x="244" y="75"/>
                  <a:pt x="245" y="75"/>
                </a:cubicBezTo>
                <a:cubicBezTo>
                  <a:pt x="247" y="74"/>
                  <a:pt x="243" y="74"/>
                  <a:pt x="246" y="73"/>
                </a:cubicBezTo>
                <a:cubicBezTo>
                  <a:pt x="245" y="73"/>
                  <a:pt x="244" y="74"/>
                  <a:pt x="243" y="75"/>
                </a:cubicBezTo>
                <a:cubicBezTo>
                  <a:pt x="243" y="73"/>
                  <a:pt x="250" y="71"/>
                  <a:pt x="252" y="71"/>
                </a:cubicBezTo>
                <a:cubicBezTo>
                  <a:pt x="254" y="70"/>
                  <a:pt x="251" y="70"/>
                  <a:pt x="254" y="69"/>
                </a:cubicBezTo>
                <a:cubicBezTo>
                  <a:pt x="247" y="70"/>
                  <a:pt x="242" y="74"/>
                  <a:pt x="237" y="76"/>
                </a:cubicBezTo>
                <a:cubicBezTo>
                  <a:pt x="236" y="76"/>
                  <a:pt x="237" y="76"/>
                  <a:pt x="237" y="76"/>
                </a:cubicBezTo>
                <a:cubicBezTo>
                  <a:pt x="235" y="77"/>
                  <a:pt x="233" y="78"/>
                  <a:pt x="233" y="78"/>
                </a:cubicBezTo>
                <a:cubicBezTo>
                  <a:pt x="234" y="77"/>
                  <a:pt x="235" y="77"/>
                  <a:pt x="235" y="76"/>
                </a:cubicBezTo>
                <a:cubicBezTo>
                  <a:pt x="232" y="77"/>
                  <a:pt x="234" y="77"/>
                  <a:pt x="231" y="78"/>
                </a:cubicBezTo>
                <a:cubicBezTo>
                  <a:pt x="229" y="78"/>
                  <a:pt x="231" y="77"/>
                  <a:pt x="227" y="79"/>
                </a:cubicBezTo>
                <a:cubicBezTo>
                  <a:pt x="227" y="78"/>
                  <a:pt x="230" y="77"/>
                  <a:pt x="231" y="76"/>
                </a:cubicBezTo>
                <a:cubicBezTo>
                  <a:pt x="229" y="77"/>
                  <a:pt x="228" y="77"/>
                  <a:pt x="224" y="79"/>
                </a:cubicBezTo>
                <a:cubicBezTo>
                  <a:pt x="227" y="76"/>
                  <a:pt x="236" y="73"/>
                  <a:pt x="233" y="72"/>
                </a:cubicBezTo>
                <a:cubicBezTo>
                  <a:pt x="233" y="72"/>
                  <a:pt x="231" y="72"/>
                  <a:pt x="231" y="72"/>
                </a:cubicBezTo>
                <a:cubicBezTo>
                  <a:pt x="229" y="73"/>
                  <a:pt x="233" y="72"/>
                  <a:pt x="230" y="73"/>
                </a:cubicBezTo>
                <a:cubicBezTo>
                  <a:pt x="230" y="73"/>
                  <a:pt x="232" y="73"/>
                  <a:pt x="232" y="73"/>
                </a:cubicBezTo>
                <a:cubicBezTo>
                  <a:pt x="227" y="76"/>
                  <a:pt x="222" y="80"/>
                  <a:pt x="219" y="80"/>
                </a:cubicBezTo>
                <a:cubicBezTo>
                  <a:pt x="223" y="79"/>
                  <a:pt x="216" y="80"/>
                  <a:pt x="222" y="77"/>
                </a:cubicBezTo>
                <a:cubicBezTo>
                  <a:pt x="221" y="76"/>
                  <a:pt x="216" y="78"/>
                  <a:pt x="218" y="76"/>
                </a:cubicBezTo>
                <a:cubicBezTo>
                  <a:pt x="217" y="77"/>
                  <a:pt x="210" y="80"/>
                  <a:pt x="210" y="82"/>
                </a:cubicBezTo>
                <a:cubicBezTo>
                  <a:pt x="205" y="84"/>
                  <a:pt x="210" y="81"/>
                  <a:pt x="203" y="85"/>
                </a:cubicBezTo>
                <a:cubicBezTo>
                  <a:pt x="207" y="83"/>
                  <a:pt x="205" y="85"/>
                  <a:pt x="206" y="85"/>
                </a:cubicBezTo>
                <a:cubicBezTo>
                  <a:pt x="203" y="87"/>
                  <a:pt x="205" y="85"/>
                  <a:pt x="204" y="85"/>
                </a:cubicBezTo>
                <a:cubicBezTo>
                  <a:pt x="202" y="86"/>
                  <a:pt x="201" y="88"/>
                  <a:pt x="199" y="88"/>
                </a:cubicBezTo>
                <a:cubicBezTo>
                  <a:pt x="199" y="89"/>
                  <a:pt x="199" y="89"/>
                  <a:pt x="198" y="89"/>
                </a:cubicBezTo>
                <a:cubicBezTo>
                  <a:pt x="200" y="89"/>
                  <a:pt x="202" y="86"/>
                  <a:pt x="203" y="86"/>
                </a:cubicBezTo>
                <a:cubicBezTo>
                  <a:pt x="204" y="87"/>
                  <a:pt x="202" y="88"/>
                  <a:pt x="201" y="88"/>
                </a:cubicBezTo>
                <a:cubicBezTo>
                  <a:pt x="201" y="89"/>
                  <a:pt x="205" y="87"/>
                  <a:pt x="202" y="89"/>
                </a:cubicBezTo>
                <a:cubicBezTo>
                  <a:pt x="202" y="89"/>
                  <a:pt x="204" y="88"/>
                  <a:pt x="205" y="87"/>
                </a:cubicBezTo>
                <a:cubicBezTo>
                  <a:pt x="203" y="89"/>
                  <a:pt x="198" y="91"/>
                  <a:pt x="198" y="92"/>
                </a:cubicBezTo>
                <a:cubicBezTo>
                  <a:pt x="198" y="92"/>
                  <a:pt x="198" y="91"/>
                  <a:pt x="195" y="93"/>
                </a:cubicBezTo>
                <a:cubicBezTo>
                  <a:pt x="195" y="92"/>
                  <a:pt x="196" y="92"/>
                  <a:pt x="197" y="91"/>
                </a:cubicBezTo>
                <a:cubicBezTo>
                  <a:pt x="196" y="91"/>
                  <a:pt x="194" y="92"/>
                  <a:pt x="192" y="94"/>
                </a:cubicBezTo>
                <a:cubicBezTo>
                  <a:pt x="191" y="94"/>
                  <a:pt x="190" y="94"/>
                  <a:pt x="190" y="93"/>
                </a:cubicBezTo>
                <a:cubicBezTo>
                  <a:pt x="187" y="95"/>
                  <a:pt x="190" y="94"/>
                  <a:pt x="187" y="96"/>
                </a:cubicBezTo>
                <a:cubicBezTo>
                  <a:pt x="189" y="94"/>
                  <a:pt x="184" y="97"/>
                  <a:pt x="184" y="96"/>
                </a:cubicBezTo>
                <a:cubicBezTo>
                  <a:pt x="182" y="98"/>
                  <a:pt x="180" y="99"/>
                  <a:pt x="179" y="100"/>
                </a:cubicBezTo>
                <a:cubicBezTo>
                  <a:pt x="179" y="99"/>
                  <a:pt x="179" y="98"/>
                  <a:pt x="181" y="98"/>
                </a:cubicBezTo>
                <a:cubicBezTo>
                  <a:pt x="184" y="96"/>
                  <a:pt x="180" y="98"/>
                  <a:pt x="180" y="97"/>
                </a:cubicBezTo>
                <a:cubicBezTo>
                  <a:pt x="184" y="95"/>
                  <a:pt x="186" y="93"/>
                  <a:pt x="191" y="90"/>
                </a:cubicBezTo>
                <a:cubicBezTo>
                  <a:pt x="188" y="92"/>
                  <a:pt x="189" y="92"/>
                  <a:pt x="192" y="90"/>
                </a:cubicBezTo>
                <a:cubicBezTo>
                  <a:pt x="194" y="88"/>
                  <a:pt x="194" y="88"/>
                  <a:pt x="198" y="86"/>
                </a:cubicBezTo>
                <a:cubicBezTo>
                  <a:pt x="200" y="85"/>
                  <a:pt x="196" y="86"/>
                  <a:pt x="200" y="84"/>
                </a:cubicBezTo>
                <a:cubicBezTo>
                  <a:pt x="199" y="85"/>
                  <a:pt x="204" y="82"/>
                  <a:pt x="204" y="84"/>
                </a:cubicBezTo>
                <a:cubicBezTo>
                  <a:pt x="204" y="84"/>
                  <a:pt x="206" y="83"/>
                  <a:pt x="208" y="82"/>
                </a:cubicBezTo>
                <a:cubicBezTo>
                  <a:pt x="208" y="81"/>
                  <a:pt x="209" y="81"/>
                  <a:pt x="209" y="81"/>
                </a:cubicBezTo>
                <a:cubicBezTo>
                  <a:pt x="209" y="80"/>
                  <a:pt x="205" y="82"/>
                  <a:pt x="207" y="82"/>
                </a:cubicBezTo>
                <a:cubicBezTo>
                  <a:pt x="205" y="83"/>
                  <a:pt x="203" y="84"/>
                  <a:pt x="203" y="83"/>
                </a:cubicBezTo>
                <a:cubicBezTo>
                  <a:pt x="206" y="81"/>
                  <a:pt x="206" y="81"/>
                  <a:pt x="206" y="81"/>
                </a:cubicBezTo>
                <a:cubicBezTo>
                  <a:pt x="206" y="81"/>
                  <a:pt x="205" y="82"/>
                  <a:pt x="206" y="82"/>
                </a:cubicBezTo>
                <a:cubicBezTo>
                  <a:pt x="208" y="81"/>
                  <a:pt x="207" y="81"/>
                  <a:pt x="207" y="80"/>
                </a:cubicBezTo>
                <a:cubicBezTo>
                  <a:pt x="208" y="79"/>
                  <a:pt x="209" y="80"/>
                  <a:pt x="210" y="79"/>
                </a:cubicBezTo>
                <a:cubicBezTo>
                  <a:pt x="212" y="78"/>
                  <a:pt x="209" y="81"/>
                  <a:pt x="213" y="79"/>
                </a:cubicBezTo>
                <a:cubicBezTo>
                  <a:pt x="215" y="78"/>
                  <a:pt x="214" y="77"/>
                  <a:pt x="216" y="77"/>
                </a:cubicBezTo>
                <a:cubicBezTo>
                  <a:pt x="218" y="75"/>
                  <a:pt x="218" y="73"/>
                  <a:pt x="217" y="73"/>
                </a:cubicBezTo>
                <a:cubicBezTo>
                  <a:pt x="216" y="74"/>
                  <a:pt x="216" y="74"/>
                  <a:pt x="213" y="75"/>
                </a:cubicBezTo>
                <a:cubicBezTo>
                  <a:pt x="213" y="74"/>
                  <a:pt x="213" y="74"/>
                  <a:pt x="213" y="74"/>
                </a:cubicBezTo>
                <a:cubicBezTo>
                  <a:pt x="219" y="70"/>
                  <a:pt x="218" y="72"/>
                  <a:pt x="221" y="70"/>
                </a:cubicBezTo>
                <a:cubicBezTo>
                  <a:pt x="222" y="70"/>
                  <a:pt x="220" y="71"/>
                  <a:pt x="219" y="72"/>
                </a:cubicBezTo>
                <a:cubicBezTo>
                  <a:pt x="218" y="73"/>
                  <a:pt x="221" y="71"/>
                  <a:pt x="219" y="73"/>
                </a:cubicBezTo>
                <a:cubicBezTo>
                  <a:pt x="219" y="73"/>
                  <a:pt x="223" y="71"/>
                  <a:pt x="222" y="72"/>
                </a:cubicBezTo>
                <a:cubicBezTo>
                  <a:pt x="224" y="71"/>
                  <a:pt x="221" y="72"/>
                  <a:pt x="221" y="71"/>
                </a:cubicBezTo>
                <a:cubicBezTo>
                  <a:pt x="224" y="70"/>
                  <a:pt x="221" y="70"/>
                  <a:pt x="224" y="68"/>
                </a:cubicBezTo>
                <a:cubicBezTo>
                  <a:pt x="224" y="68"/>
                  <a:pt x="224" y="68"/>
                  <a:pt x="224" y="68"/>
                </a:cubicBezTo>
                <a:cubicBezTo>
                  <a:pt x="223" y="68"/>
                  <a:pt x="223" y="69"/>
                  <a:pt x="221" y="70"/>
                </a:cubicBezTo>
                <a:cubicBezTo>
                  <a:pt x="224" y="66"/>
                  <a:pt x="231" y="66"/>
                  <a:pt x="235" y="63"/>
                </a:cubicBezTo>
                <a:cubicBezTo>
                  <a:pt x="234" y="63"/>
                  <a:pt x="233" y="64"/>
                  <a:pt x="234" y="62"/>
                </a:cubicBezTo>
                <a:cubicBezTo>
                  <a:pt x="231" y="63"/>
                  <a:pt x="234" y="63"/>
                  <a:pt x="231" y="64"/>
                </a:cubicBezTo>
                <a:cubicBezTo>
                  <a:pt x="233" y="63"/>
                  <a:pt x="232" y="63"/>
                  <a:pt x="234" y="61"/>
                </a:cubicBezTo>
                <a:cubicBezTo>
                  <a:pt x="236" y="60"/>
                  <a:pt x="235" y="61"/>
                  <a:pt x="234" y="61"/>
                </a:cubicBezTo>
                <a:cubicBezTo>
                  <a:pt x="235" y="61"/>
                  <a:pt x="236" y="61"/>
                  <a:pt x="236" y="62"/>
                </a:cubicBezTo>
                <a:cubicBezTo>
                  <a:pt x="239" y="60"/>
                  <a:pt x="239" y="60"/>
                  <a:pt x="241" y="59"/>
                </a:cubicBezTo>
                <a:cubicBezTo>
                  <a:pt x="240" y="60"/>
                  <a:pt x="244" y="58"/>
                  <a:pt x="245" y="58"/>
                </a:cubicBezTo>
                <a:cubicBezTo>
                  <a:pt x="248" y="57"/>
                  <a:pt x="244" y="57"/>
                  <a:pt x="247" y="57"/>
                </a:cubicBezTo>
                <a:cubicBezTo>
                  <a:pt x="249" y="55"/>
                  <a:pt x="249" y="56"/>
                  <a:pt x="249" y="56"/>
                </a:cubicBezTo>
                <a:cubicBezTo>
                  <a:pt x="248" y="58"/>
                  <a:pt x="246" y="58"/>
                  <a:pt x="244" y="59"/>
                </a:cubicBezTo>
                <a:cubicBezTo>
                  <a:pt x="245" y="59"/>
                  <a:pt x="246" y="59"/>
                  <a:pt x="244" y="61"/>
                </a:cubicBezTo>
                <a:cubicBezTo>
                  <a:pt x="244" y="61"/>
                  <a:pt x="245" y="60"/>
                  <a:pt x="245" y="61"/>
                </a:cubicBezTo>
                <a:cubicBezTo>
                  <a:pt x="245" y="60"/>
                  <a:pt x="245" y="60"/>
                  <a:pt x="246" y="59"/>
                </a:cubicBezTo>
                <a:cubicBezTo>
                  <a:pt x="247" y="59"/>
                  <a:pt x="248" y="59"/>
                  <a:pt x="248" y="59"/>
                </a:cubicBezTo>
                <a:cubicBezTo>
                  <a:pt x="250" y="58"/>
                  <a:pt x="245" y="59"/>
                  <a:pt x="246" y="59"/>
                </a:cubicBezTo>
                <a:cubicBezTo>
                  <a:pt x="248" y="57"/>
                  <a:pt x="253" y="56"/>
                  <a:pt x="253" y="55"/>
                </a:cubicBezTo>
                <a:cubicBezTo>
                  <a:pt x="255" y="54"/>
                  <a:pt x="255" y="55"/>
                  <a:pt x="257" y="55"/>
                </a:cubicBezTo>
                <a:cubicBezTo>
                  <a:pt x="257" y="54"/>
                  <a:pt x="264" y="50"/>
                  <a:pt x="267" y="50"/>
                </a:cubicBezTo>
                <a:cubicBezTo>
                  <a:pt x="271" y="49"/>
                  <a:pt x="268" y="48"/>
                  <a:pt x="268" y="48"/>
                </a:cubicBezTo>
                <a:cubicBezTo>
                  <a:pt x="266" y="49"/>
                  <a:pt x="263" y="49"/>
                  <a:pt x="263" y="50"/>
                </a:cubicBezTo>
                <a:cubicBezTo>
                  <a:pt x="263" y="50"/>
                  <a:pt x="265" y="50"/>
                  <a:pt x="266" y="49"/>
                </a:cubicBezTo>
                <a:cubicBezTo>
                  <a:pt x="263" y="51"/>
                  <a:pt x="256" y="53"/>
                  <a:pt x="253" y="55"/>
                </a:cubicBezTo>
                <a:cubicBezTo>
                  <a:pt x="253" y="54"/>
                  <a:pt x="252" y="54"/>
                  <a:pt x="254" y="53"/>
                </a:cubicBezTo>
                <a:cubicBezTo>
                  <a:pt x="256" y="52"/>
                  <a:pt x="258" y="52"/>
                  <a:pt x="258" y="51"/>
                </a:cubicBezTo>
                <a:cubicBezTo>
                  <a:pt x="261" y="50"/>
                  <a:pt x="259" y="52"/>
                  <a:pt x="257" y="52"/>
                </a:cubicBezTo>
                <a:cubicBezTo>
                  <a:pt x="261" y="51"/>
                  <a:pt x="263" y="49"/>
                  <a:pt x="267" y="48"/>
                </a:cubicBezTo>
                <a:cubicBezTo>
                  <a:pt x="262" y="49"/>
                  <a:pt x="253" y="52"/>
                  <a:pt x="247" y="55"/>
                </a:cubicBezTo>
                <a:cubicBezTo>
                  <a:pt x="244" y="56"/>
                  <a:pt x="242" y="56"/>
                  <a:pt x="242" y="55"/>
                </a:cubicBezTo>
                <a:cubicBezTo>
                  <a:pt x="240" y="56"/>
                  <a:pt x="242" y="56"/>
                  <a:pt x="242" y="57"/>
                </a:cubicBezTo>
                <a:cubicBezTo>
                  <a:pt x="240" y="57"/>
                  <a:pt x="241" y="58"/>
                  <a:pt x="239" y="58"/>
                </a:cubicBezTo>
                <a:cubicBezTo>
                  <a:pt x="238" y="58"/>
                  <a:pt x="240" y="57"/>
                  <a:pt x="239" y="57"/>
                </a:cubicBezTo>
                <a:cubicBezTo>
                  <a:pt x="238" y="57"/>
                  <a:pt x="236" y="58"/>
                  <a:pt x="234" y="59"/>
                </a:cubicBezTo>
                <a:cubicBezTo>
                  <a:pt x="233" y="60"/>
                  <a:pt x="235" y="59"/>
                  <a:pt x="234" y="60"/>
                </a:cubicBezTo>
                <a:cubicBezTo>
                  <a:pt x="236" y="59"/>
                  <a:pt x="235" y="59"/>
                  <a:pt x="235" y="59"/>
                </a:cubicBezTo>
                <a:cubicBezTo>
                  <a:pt x="237" y="57"/>
                  <a:pt x="237" y="58"/>
                  <a:pt x="239" y="58"/>
                </a:cubicBezTo>
                <a:cubicBezTo>
                  <a:pt x="238" y="59"/>
                  <a:pt x="227" y="63"/>
                  <a:pt x="229" y="64"/>
                </a:cubicBezTo>
                <a:cubicBezTo>
                  <a:pt x="228" y="64"/>
                  <a:pt x="227" y="64"/>
                  <a:pt x="226" y="64"/>
                </a:cubicBezTo>
                <a:cubicBezTo>
                  <a:pt x="229" y="61"/>
                  <a:pt x="225" y="63"/>
                  <a:pt x="223" y="62"/>
                </a:cubicBezTo>
                <a:cubicBezTo>
                  <a:pt x="222" y="63"/>
                  <a:pt x="222" y="63"/>
                  <a:pt x="220" y="64"/>
                </a:cubicBezTo>
                <a:cubicBezTo>
                  <a:pt x="220" y="64"/>
                  <a:pt x="221" y="63"/>
                  <a:pt x="221" y="63"/>
                </a:cubicBezTo>
                <a:cubicBezTo>
                  <a:pt x="216" y="65"/>
                  <a:pt x="222" y="64"/>
                  <a:pt x="217" y="66"/>
                </a:cubicBezTo>
                <a:cubicBezTo>
                  <a:pt x="217" y="65"/>
                  <a:pt x="218" y="65"/>
                  <a:pt x="218" y="64"/>
                </a:cubicBezTo>
                <a:cubicBezTo>
                  <a:pt x="213" y="68"/>
                  <a:pt x="214" y="68"/>
                  <a:pt x="210" y="70"/>
                </a:cubicBezTo>
                <a:cubicBezTo>
                  <a:pt x="209" y="69"/>
                  <a:pt x="209" y="69"/>
                  <a:pt x="209" y="69"/>
                </a:cubicBezTo>
                <a:cubicBezTo>
                  <a:pt x="209" y="69"/>
                  <a:pt x="207" y="71"/>
                  <a:pt x="205" y="72"/>
                </a:cubicBezTo>
                <a:cubicBezTo>
                  <a:pt x="205" y="72"/>
                  <a:pt x="207" y="72"/>
                  <a:pt x="204" y="74"/>
                </a:cubicBezTo>
                <a:cubicBezTo>
                  <a:pt x="204" y="73"/>
                  <a:pt x="205" y="72"/>
                  <a:pt x="203" y="73"/>
                </a:cubicBezTo>
                <a:cubicBezTo>
                  <a:pt x="201" y="75"/>
                  <a:pt x="199" y="76"/>
                  <a:pt x="198" y="77"/>
                </a:cubicBezTo>
                <a:cubicBezTo>
                  <a:pt x="199" y="76"/>
                  <a:pt x="202" y="75"/>
                  <a:pt x="198" y="78"/>
                </a:cubicBezTo>
                <a:cubicBezTo>
                  <a:pt x="199" y="78"/>
                  <a:pt x="201" y="77"/>
                  <a:pt x="203" y="75"/>
                </a:cubicBezTo>
                <a:cubicBezTo>
                  <a:pt x="203" y="76"/>
                  <a:pt x="196" y="80"/>
                  <a:pt x="194" y="81"/>
                </a:cubicBezTo>
                <a:cubicBezTo>
                  <a:pt x="197" y="79"/>
                  <a:pt x="196" y="79"/>
                  <a:pt x="197" y="77"/>
                </a:cubicBezTo>
                <a:cubicBezTo>
                  <a:pt x="194" y="79"/>
                  <a:pt x="195" y="78"/>
                  <a:pt x="192" y="80"/>
                </a:cubicBezTo>
                <a:cubicBezTo>
                  <a:pt x="191" y="80"/>
                  <a:pt x="192" y="80"/>
                  <a:pt x="192" y="81"/>
                </a:cubicBezTo>
                <a:cubicBezTo>
                  <a:pt x="187" y="83"/>
                  <a:pt x="184" y="85"/>
                  <a:pt x="179" y="89"/>
                </a:cubicBezTo>
                <a:cubicBezTo>
                  <a:pt x="179" y="89"/>
                  <a:pt x="180" y="89"/>
                  <a:pt x="180" y="89"/>
                </a:cubicBezTo>
                <a:cubicBezTo>
                  <a:pt x="181" y="88"/>
                  <a:pt x="181" y="88"/>
                  <a:pt x="183" y="87"/>
                </a:cubicBezTo>
                <a:cubicBezTo>
                  <a:pt x="182" y="88"/>
                  <a:pt x="182" y="89"/>
                  <a:pt x="182" y="90"/>
                </a:cubicBezTo>
                <a:cubicBezTo>
                  <a:pt x="179" y="91"/>
                  <a:pt x="178" y="93"/>
                  <a:pt x="177" y="92"/>
                </a:cubicBezTo>
                <a:cubicBezTo>
                  <a:pt x="176" y="94"/>
                  <a:pt x="174" y="95"/>
                  <a:pt x="172" y="96"/>
                </a:cubicBezTo>
                <a:cubicBezTo>
                  <a:pt x="171" y="96"/>
                  <a:pt x="173" y="94"/>
                  <a:pt x="173" y="94"/>
                </a:cubicBezTo>
                <a:cubicBezTo>
                  <a:pt x="169" y="96"/>
                  <a:pt x="172" y="96"/>
                  <a:pt x="171" y="97"/>
                </a:cubicBezTo>
                <a:cubicBezTo>
                  <a:pt x="171" y="97"/>
                  <a:pt x="172" y="96"/>
                  <a:pt x="173" y="95"/>
                </a:cubicBezTo>
                <a:cubicBezTo>
                  <a:pt x="173" y="96"/>
                  <a:pt x="169" y="100"/>
                  <a:pt x="173" y="97"/>
                </a:cubicBezTo>
                <a:cubicBezTo>
                  <a:pt x="171" y="99"/>
                  <a:pt x="166" y="102"/>
                  <a:pt x="166" y="101"/>
                </a:cubicBezTo>
                <a:cubicBezTo>
                  <a:pt x="169" y="98"/>
                  <a:pt x="167" y="98"/>
                  <a:pt x="169" y="97"/>
                </a:cubicBezTo>
                <a:cubicBezTo>
                  <a:pt x="168" y="96"/>
                  <a:pt x="165" y="99"/>
                  <a:pt x="163" y="101"/>
                </a:cubicBezTo>
                <a:cubicBezTo>
                  <a:pt x="163" y="101"/>
                  <a:pt x="162" y="101"/>
                  <a:pt x="162" y="101"/>
                </a:cubicBezTo>
                <a:cubicBezTo>
                  <a:pt x="162" y="101"/>
                  <a:pt x="163" y="100"/>
                  <a:pt x="163" y="100"/>
                </a:cubicBezTo>
                <a:cubicBezTo>
                  <a:pt x="163" y="100"/>
                  <a:pt x="162" y="100"/>
                  <a:pt x="161" y="101"/>
                </a:cubicBezTo>
                <a:cubicBezTo>
                  <a:pt x="162" y="102"/>
                  <a:pt x="162" y="102"/>
                  <a:pt x="158" y="102"/>
                </a:cubicBezTo>
                <a:cubicBezTo>
                  <a:pt x="157" y="104"/>
                  <a:pt x="161" y="102"/>
                  <a:pt x="157" y="105"/>
                </a:cubicBezTo>
                <a:cubicBezTo>
                  <a:pt x="157" y="104"/>
                  <a:pt x="155" y="105"/>
                  <a:pt x="154" y="106"/>
                </a:cubicBezTo>
                <a:cubicBezTo>
                  <a:pt x="157" y="105"/>
                  <a:pt x="154" y="107"/>
                  <a:pt x="154" y="107"/>
                </a:cubicBezTo>
                <a:cubicBezTo>
                  <a:pt x="152" y="109"/>
                  <a:pt x="153" y="108"/>
                  <a:pt x="151" y="109"/>
                </a:cubicBezTo>
                <a:cubicBezTo>
                  <a:pt x="151" y="109"/>
                  <a:pt x="153" y="108"/>
                  <a:pt x="152" y="108"/>
                </a:cubicBezTo>
                <a:cubicBezTo>
                  <a:pt x="152" y="108"/>
                  <a:pt x="152" y="108"/>
                  <a:pt x="151" y="108"/>
                </a:cubicBezTo>
                <a:cubicBezTo>
                  <a:pt x="150" y="109"/>
                  <a:pt x="151" y="109"/>
                  <a:pt x="150" y="110"/>
                </a:cubicBezTo>
                <a:cubicBezTo>
                  <a:pt x="150" y="111"/>
                  <a:pt x="153" y="108"/>
                  <a:pt x="150" y="111"/>
                </a:cubicBezTo>
                <a:cubicBezTo>
                  <a:pt x="151" y="111"/>
                  <a:pt x="154" y="109"/>
                  <a:pt x="154" y="108"/>
                </a:cubicBezTo>
                <a:cubicBezTo>
                  <a:pt x="154" y="109"/>
                  <a:pt x="156" y="108"/>
                  <a:pt x="156" y="108"/>
                </a:cubicBezTo>
                <a:cubicBezTo>
                  <a:pt x="154" y="110"/>
                  <a:pt x="154" y="109"/>
                  <a:pt x="153" y="110"/>
                </a:cubicBezTo>
                <a:cubicBezTo>
                  <a:pt x="152" y="111"/>
                  <a:pt x="149" y="113"/>
                  <a:pt x="149" y="114"/>
                </a:cubicBezTo>
                <a:cubicBezTo>
                  <a:pt x="150" y="113"/>
                  <a:pt x="153" y="110"/>
                  <a:pt x="154" y="111"/>
                </a:cubicBezTo>
                <a:cubicBezTo>
                  <a:pt x="151" y="113"/>
                  <a:pt x="152" y="113"/>
                  <a:pt x="153" y="113"/>
                </a:cubicBezTo>
                <a:cubicBezTo>
                  <a:pt x="153" y="113"/>
                  <a:pt x="152" y="113"/>
                  <a:pt x="152" y="113"/>
                </a:cubicBezTo>
                <a:cubicBezTo>
                  <a:pt x="152" y="113"/>
                  <a:pt x="152" y="114"/>
                  <a:pt x="152" y="114"/>
                </a:cubicBezTo>
                <a:cubicBezTo>
                  <a:pt x="150" y="114"/>
                  <a:pt x="153" y="111"/>
                  <a:pt x="149" y="114"/>
                </a:cubicBezTo>
                <a:cubicBezTo>
                  <a:pt x="149" y="116"/>
                  <a:pt x="146" y="119"/>
                  <a:pt x="150" y="117"/>
                </a:cubicBezTo>
                <a:cubicBezTo>
                  <a:pt x="149" y="118"/>
                  <a:pt x="149" y="118"/>
                  <a:pt x="149" y="118"/>
                </a:cubicBezTo>
                <a:cubicBezTo>
                  <a:pt x="147" y="120"/>
                  <a:pt x="146" y="119"/>
                  <a:pt x="147" y="118"/>
                </a:cubicBezTo>
                <a:cubicBezTo>
                  <a:pt x="144" y="118"/>
                  <a:pt x="140" y="124"/>
                  <a:pt x="138" y="124"/>
                </a:cubicBezTo>
                <a:cubicBezTo>
                  <a:pt x="139" y="124"/>
                  <a:pt x="136" y="126"/>
                  <a:pt x="136" y="127"/>
                </a:cubicBezTo>
                <a:cubicBezTo>
                  <a:pt x="137" y="127"/>
                  <a:pt x="140" y="125"/>
                  <a:pt x="143" y="122"/>
                </a:cubicBezTo>
                <a:cubicBezTo>
                  <a:pt x="143" y="122"/>
                  <a:pt x="143" y="122"/>
                  <a:pt x="143" y="122"/>
                </a:cubicBezTo>
                <a:cubicBezTo>
                  <a:pt x="144" y="121"/>
                  <a:pt x="142" y="123"/>
                  <a:pt x="144" y="123"/>
                </a:cubicBezTo>
                <a:cubicBezTo>
                  <a:pt x="142" y="122"/>
                  <a:pt x="139" y="127"/>
                  <a:pt x="138" y="126"/>
                </a:cubicBezTo>
                <a:cubicBezTo>
                  <a:pt x="135" y="128"/>
                  <a:pt x="135" y="129"/>
                  <a:pt x="134" y="130"/>
                </a:cubicBezTo>
                <a:cubicBezTo>
                  <a:pt x="137" y="129"/>
                  <a:pt x="137" y="128"/>
                  <a:pt x="139" y="127"/>
                </a:cubicBezTo>
                <a:cubicBezTo>
                  <a:pt x="139" y="128"/>
                  <a:pt x="140" y="127"/>
                  <a:pt x="139" y="128"/>
                </a:cubicBezTo>
                <a:cubicBezTo>
                  <a:pt x="140" y="128"/>
                  <a:pt x="141" y="127"/>
                  <a:pt x="141" y="127"/>
                </a:cubicBezTo>
                <a:cubicBezTo>
                  <a:pt x="142" y="126"/>
                  <a:pt x="142" y="126"/>
                  <a:pt x="142" y="126"/>
                </a:cubicBezTo>
                <a:cubicBezTo>
                  <a:pt x="143" y="125"/>
                  <a:pt x="144" y="125"/>
                  <a:pt x="146" y="123"/>
                </a:cubicBezTo>
                <a:cubicBezTo>
                  <a:pt x="147" y="121"/>
                  <a:pt x="151" y="120"/>
                  <a:pt x="154" y="116"/>
                </a:cubicBezTo>
                <a:cubicBezTo>
                  <a:pt x="159" y="114"/>
                  <a:pt x="160" y="110"/>
                  <a:pt x="162" y="111"/>
                </a:cubicBezTo>
                <a:cubicBezTo>
                  <a:pt x="165" y="107"/>
                  <a:pt x="169" y="106"/>
                  <a:pt x="173" y="103"/>
                </a:cubicBezTo>
                <a:cubicBezTo>
                  <a:pt x="175" y="101"/>
                  <a:pt x="172" y="103"/>
                  <a:pt x="174" y="102"/>
                </a:cubicBezTo>
                <a:cubicBezTo>
                  <a:pt x="175" y="101"/>
                  <a:pt x="176" y="101"/>
                  <a:pt x="178" y="100"/>
                </a:cubicBezTo>
                <a:cubicBezTo>
                  <a:pt x="174" y="104"/>
                  <a:pt x="169" y="106"/>
                  <a:pt x="163" y="111"/>
                </a:cubicBezTo>
                <a:cubicBezTo>
                  <a:pt x="166" y="111"/>
                  <a:pt x="178" y="99"/>
                  <a:pt x="183" y="98"/>
                </a:cubicBezTo>
                <a:cubicBezTo>
                  <a:pt x="183" y="98"/>
                  <a:pt x="180" y="101"/>
                  <a:pt x="183" y="99"/>
                </a:cubicBezTo>
                <a:cubicBezTo>
                  <a:pt x="183" y="100"/>
                  <a:pt x="177" y="103"/>
                  <a:pt x="177" y="104"/>
                </a:cubicBezTo>
                <a:cubicBezTo>
                  <a:pt x="173" y="106"/>
                  <a:pt x="172" y="108"/>
                  <a:pt x="168" y="110"/>
                </a:cubicBezTo>
                <a:cubicBezTo>
                  <a:pt x="168" y="111"/>
                  <a:pt x="168" y="111"/>
                  <a:pt x="168" y="111"/>
                </a:cubicBezTo>
                <a:cubicBezTo>
                  <a:pt x="170" y="109"/>
                  <a:pt x="173" y="108"/>
                  <a:pt x="176" y="106"/>
                </a:cubicBezTo>
                <a:cubicBezTo>
                  <a:pt x="175" y="107"/>
                  <a:pt x="175" y="107"/>
                  <a:pt x="176" y="107"/>
                </a:cubicBezTo>
                <a:cubicBezTo>
                  <a:pt x="173" y="109"/>
                  <a:pt x="173" y="109"/>
                  <a:pt x="169" y="112"/>
                </a:cubicBezTo>
                <a:cubicBezTo>
                  <a:pt x="168" y="112"/>
                  <a:pt x="168" y="112"/>
                  <a:pt x="168" y="112"/>
                </a:cubicBezTo>
                <a:cubicBezTo>
                  <a:pt x="166" y="114"/>
                  <a:pt x="163" y="116"/>
                  <a:pt x="159" y="119"/>
                </a:cubicBezTo>
                <a:cubicBezTo>
                  <a:pt x="160" y="120"/>
                  <a:pt x="165" y="115"/>
                  <a:pt x="166" y="114"/>
                </a:cubicBezTo>
                <a:cubicBezTo>
                  <a:pt x="167" y="114"/>
                  <a:pt x="166" y="114"/>
                  <a:pt x="166" y="114"/>
                </a:cubicBezTo>
                <a:cubicBezTo>
                  <a:pt x="164" y="116"/>
                  <a:pt x="168" y="113"/>
                  <a:pt x="168" y="114"/>
                </a:cubicBezTo>
                <a:cubicBezTo>
                  <a:pt x="169" y="112"/>
                  <a:pt x="172" y="111"/>
                  <a:pt x="175" y="108"/>
                </a:cubicBezTo>
                <a:cubicBezTo>
                  <a:pt x="175" y="109"/>
                  <a:pt x="174" y="110"/>
                  <a:pt x="174" y="110"/>
                </a:cubicBezTo>
                <a:cubicBezTo>
                  <a:pt x="176" y="108"/>
                  <a:pt x="181" y="104"/>
                  <a:pt x="183" y="104"/>
                </a:cubicBezTo>
                <a:cubicBezTo>
                  <a:pt x="185" y="102"/>
                  <a:pt x="189" y="100"/>
                  <a:pt x="190" y="98"/>
                </a:cubicBezTo>
                <a:cubicBezTo>
                  <a:pt x="191" y="98"/>
                  <a:pt x="196" y="95"/>
                  <a:pt x="199" y="93"/>
                </a:cubicBezTo>
                <a:cubicBezTo>
                  <a:pt x="199" y="93"/>
                  <a:pt x="198" y="94"/>
                  <a:pt x="198" y="94"/>
                </a:cubicBezTo>
                <a:cubicBezTo>
                  <a:pt x="203" y="90"/>
                  <a:pt x="208" y="88"/>
                  <a:pt x="215" y="83"/>
                </a:cubicBezTo>
                <a:cubicBezTo>
                  <a:pt x="214" y="84"/>
                  <a:pt x="214" y="85"/>
                  <a:pt x="215" y="84"/>
                </a:cubicBezTo>
                <a:cubicBezTo>
                  <a:pt x="218" y="83"/>
                  <a:pt x="214" y="85"/>
                  <a:pt x="215" y="85"/>
                </a:cubicBezTo>
                <a:cubicBezTo>
                  <a:pt x="212" y="86"/>
                  <a:pt x="211" y="87"/>
                  <a:pt x="208" y="88"/>
                </a:cubicBezTo>
                <a:cubicBezTo>
                  <a:pt x="206" y="89"/>
                  <a:pt x="209" y="88"/>
                  <a:pt x="209" y="89"/>
                </a:cubicBezTo>
                <a:cubicBezTo>
                  <a:pt x="204" y="91"/>
                  <a:pt x="202" y="93"/>
                  <a:pt x="200" y="95"/>
                </a:cubicBezTo>
                <a:cubicBezTo>
                  <a:pt x="198" y="95"/>
                  <a:pt x="196" y="97"/>
                  <a:pt x="194" y="98"/>
                </a:cubicBezTo>
                <a:cubicBezTo>
                  <a:pt x="193" y="99"/>
                  <a:pt x="193" y="99"/>
                  <a:pt x="193" y="99"/>
                </a:cubicBezTo>
                <a:cubicBezTo>
                  <a:pt x="190" y="100"/>
                  <a:pt x="188" y="102"/>
                  <a:pt x="184" y="105"/>
                </a:cubicBezTo>
                <a:cubicBezTo>
                  <a:pt x="184" y="104"/>
                  <a:pt x="184" y="104"/>
                  <a:pt x="184" y="104"/>
                </a:cubicBezTo>
                <a:cubicBezTo>
                  <a:pt x="183" y="105"/>
                  <a:pt x="182" y="106"/>
                  <a:pt x="182" y="106"/>
                </a:cubicBezTo>
                <a:cubicBezTo>
                  <a:pt x="182" y="106"/>
                  <a:pt x="175" y="111"/>
                  <a:pt x="170" y="115"/>
                </a:cubicBezTo>
                <a:cubicBezTo>
                  <a:pt x="170" y="115"/>
                  <a:pt x="170" y="115"/>
                  <a:pt x="170" y="115"/>
                </a:cubicBezTo>
                <a:cubicBezTo>
                  <a:pt x="164" y="119"/>
                  <a:pt x="167" y="119"/>
                  <a:pt x="161" y="123"/>
                </a:cubicBezTo>
                <a:cubicBezTo>
                  <a:pt x="162" y="123"/>
                  <a:pt x="161" y="124"/>
                  <a:pt x="162" y="123"/>
                </a:cubicBezTo>
                <a:cubicBezTo>
                  <a:pt x="161" y="124"/>
                  <a:pt x="156" y="128"/>
                  <a:pt x="156" y="128"/>
                </a:cubicBezTo>
                <a:cubicBezTo>
                  <a:pt x="155" y="128"/>
                  <a:pt x="156" y="129"/>
                  <a:pt x="155" y="130"/>
                </a:cubicBezTo>
                <a:cubicBezTo>
                  <a:pt x="152" y="130"/>
                  <a:pt x="154" y="128"/>
                  <a:pt x="154" y="127"/>
                </a:cubicBezTo>
                <a:cubicBezTo>
                  <a:pt x="151" y="129"/>
                  <a:pt x="154" y="128"/>
                  <a:pt x="151" y="131"/>
                </a:cubicBezTo>
                <a:cubicBezTo>
                  <a:pt x="151" y="131"/>
                  <a:pt x="152" y="130"/>
                  <a:pt x="152" y="131"/>
                </a:cubicBezTo>
                <a:cubicBezTo>
                  <a:pt x="149" y="133"/>
                  <a:pt x="150" y="133"/>
                  <a:pt x="148" y="135"/>
                </a:cubicBezTo>
                <a:cubicBezTo>
                  <a:pt x="146" y="136"/>
                  <a:pt x="146" y="137"/>
                  <a:pt x="145" y="138"/>
                </a:cubicBezTo>
                <a:cubicBezTo>
                  <a:pt x="145" y="137"/>
                  <a:pt x="145" y="137"/>
                  <a:pt x="142" y="139"/>
                </a:cubicBezTo>
                <a:cubicBezTo>
                  <a:pt x="140" y="141"/>
                  <a:pt x="144" y="138"/>
                  <a:pt x="143" y="139"/>
                </a:cubicBezTo>
                <a:cubicBezTo>
                  <a:pt x="142" y="140"/>
                  <a:pt x="139" y="142"/>
                  <a:pt x="141" y="141"/>
                </a:cubicBezTo>
                <a:cubicBezTo>
                  <a:pt x="141" y="141"/>
                  <a:pt x="139" y="143"/>
                  <a:pt x="139" y="142"/>
                </a:cubicBezTo>
                <a:cubicBezTo>
                  <a:pt x="138" y="144"/>
                  <a:pt x="137" y="145"/>
                  <a:pt x="135" y="148"/>
                </a:cubicBezTo>
                <a:cubicBezTo>
                  <a:pt x="139" y="145"/>
                  <a:pt x="143" y="141"/>
                  <a:pt x="147" y="137"/>
                </a:cubicBezTo>
                <a:cubicBezTo>
                  <a:pt x="149" y="137"/>
                  <a:pt x="147" y="138"/>
                  <a:pt x="149" y="137"/>
                </a:cubicBezTo>
                <a:cubicBezTo>
                  <a:pt x="151" y="135"/>
                  <a:pt x="151" y="135"/>
                  <a:pt x="151" y="134"/>
                </a:cubicBezTo>
                <a:cubicBezTo>
                  <a:pt x="154" y="132"/>
                  <a:pt x="152" y="134"/>
                  <a:pt x="151" y="135"/>
                </a:cubicBezTo>
                <a:cubicBezTo>
                  <a:pt x="152" y="135"/>
                  <a:pt x="154" y="133"/>
                  <a:pt x="156" y="132"/>
                </a:cubicBezTo>
                <a:cubicBezTo>
                  <a:pt x="153" y="132"/>
                  <a:pt x="159" y="128"/>
                  <a:pt x="161" y="127"/>
                </a:cubicBezTo>
                <a:cubicBezTo>
                  <a:pt x="163" y="125"/>
                  <a:pt x="159" y="129"/>
                  <a:pt x="157" y="130"/>
                </a:cubicBezTo>
                <a:cubicBezTo>
                  <a:pt x="159" y="130"/>
                  <a:pt x="156" y="132"/>
                  <a:pt x="156" y="133"/>
                </a:cubicBezTo>
                <a:cubicBezTo>
                  <a:pt x="155" y="134"/>
                  <a:pt x="150" y="138"/>
                  <a:pt x="150" y="139"/>
                </a:cubicBezTo>
                <a:cubicBezTo>
                  <a:pt x="148" y="140"/>
                  <a:pt x="146" y="141"/>
                  <a:pt x="145" y="143"/>
                </a:cubicBezTo>
                <a:cubicBezTo>
                  <a:pt x="144" y="143"/>
                  <a:pt x="145" y="143"/>
                  <a:pt x="145" y="142"/>
                </a:cubicBezTo>
                <a:cubicBezTo>
                  <a:pt x="144" y="145"/>
                  <a:pt x="143" y="144"/>
                  <a:pt x="141" y="145"/>
                </a:cubicBezTo>
                <a:cubicBezTo>
                  <a:pt x="139" y="147"/>
                  <a:pt x="142" y="145"/>
                  <a:pt x="142" y="146"/>
                </a:cubicBezTo>
                <a:cubicBezTo>
                  <a:pt x="140" y="147"/>
                  <a:pt x="141" y="147"/>
                  <a:pt x="139" y="148"/>
                </a:cubicBezTo>
                <a:cubicBezTo>
                  <a:pt x="138" y="148"/>
                  <a:pt x="138" y="147"/>
                  <a:pt x="140" y="145"/>
                </a:cubicBezTo>
                <a:cubicBezTo>
                  <a:pt x="140" y="145"/>
                  <a:pt x="139" y="145"/>
                  <a:pt x="139" y="145"/>
                </a:cubicBezTo>
                <a:cubicBezTo>
                  <a:pt x="137" y="148"/>
                  <a:pt x="135" y="150"/>
                  <a:pt x="136" y="151"/>
                </a:cubicBezTo>
                <a:cubicBezTo>
                  <a:pt x="134" y="153"/>
                  <a:pt x="135" y="151"/>
                  <a:pt x="133" y="152"/>
                </a:cubicBezTo>
                <a:cubicBezTo>
                  <a:pt x="133" y="153"/>
                  <a:pt x="134" y="153"/>
                  <a:pt x="131" y="156"/>
                </a:cubicBezTo>
                <a:cubicBezTo>
                  <a:pt x="131" y="155"/>
                  <a:pt x="131" y="155"/>
                  <a:pt x="130" y="155"/>
                </a:cubicBezTo>
                <a:cubicBezTo>
                  <a:pt x="130" y="156"/>
                  <a:pt x="129" y="157"/>
                  <a:pt x="129" y="158"/>
                </a:cubicBezTo>
                <a:cubicBezTo>
                  <a:pt x="125" y="161"/>
                  <a:pt x="122" y="164"/>
                  <a:pt x="119" y="167"/>
                </a:cubicBezTo>
                <a:cubicBezTo>
                  <a:pt x="118" y="168"/>
                  <a:pt x="118" y="168"/>
                  <a:pt x="118" y="168"/>
                </a:cubicBezTo>
                <a:cubicBezTo>
                  <a:pt x="116" y="169"/>
                  <a:pt x="117" y="169"/>
                  <a:pt x="115" y="171"/>
                </a:cubicBezTo>
                <a:cubicBezTo>
                  <a:pt x="113" y="171"/>
                  <a:pt x="111" y="174"/>
                  <a:pt x="109" y="175"/>
                </a:cubicBezTo>
                <a:cubicBezTo>
                  <a:pt x="110" y="174"/>
                  <a:pt x="110" y="174"/>
                  <a:pt x="110" y="173"/>
                </a:cubicBezTo>
                <a:cubicBezTo>
                  <a:pt x="114" y="170"/>
                  <a:pt x="118" y="163"/>
                  <a:pt x="121" y="162"/>
                </a:cubicBezTo>
                <a:cubicBezTo>
                  <a:pt x="125" y="157"/>
                  <a:pt x="129" y="153"/>
                  <a:pt x="133" y="151"/>
                </a:cubicBezTo>
                <a:cubicBezTo>
                  <a:pt x="134" y="150"/>
                  <a:pt x="134" y="149"/>
                  <a:pt x="134" y="149"/>
                </a:cubicBezTo>
                <a:cubicBezTo>
                  <a:pt x="134" y="148"/>
                  <a:pt x="130" y="152"/>
                  <a:pt x="130" y="150"/>
                </a:cubicBezTo>
                <a:cubicBezTo>
                  <a:pt x="131" y="150"/>
                  <a:pt x="131" y="150"/>
                  <a:pt x="131" y="150"/>
                </a:cubicBezTo>
                <a:cubicBezTo>
                  <a:pt x="133" y="149"/>
                  <a:pt x="133" y="148"/>
                  <a:pt x="135" y="147"/>
                </a:cubicBezTo>
                <a:cubicBezTo>
                  <a:pt x="126" y="153"/>
                  <a:pt x="125" y="155"/>
                  <a:pt x="119" y="161"/>
                </a:cubicBezTo>
                <a:cubicBezTo>
                  <a:pt x="118" y="160"/>
                  <a:pt x="122" y="157"/>
                  <a:pt x="123" y="155"/>
                </a:cubicBezTo>
                <a:cubicBezTo>
                  <a:pt x="121" y="157"/>
                  <a:pt x="123" y="155"/>
                  <a:pt x="121" y="156"/>
                </a:cubicBezTo>
                <a:cubicBezTo>
                  <a:pt x="121" y="155"/>
                  <a:pt x="123" y="153"/>
                  <a:pt x="123" y="153"/>
                </a:cubicBezTo>
                <a:cubicBezTo>
                  <a:pt x="125" y="151"/>
                  <a:pt x="125" y="153"/>
                  <a:pt x="123" y="155"/>
                </a:cubicBezTo>
                <a:cubicBezTo>
                  <a:pt x="123" y="155"/>
                  <a:pt x="127" y="151"/>
                  <a:pt x="125" y="153"/>
                </a:cubicBezTo>
                <a:cubicBezTo>
                  <a:pt x="128" y="151"/>
                  <a:pt x="128" y="151"/>
                  <a:pt x="131" y="148"/>
                </a:cubicBezTo>
                <a:cubicBezTo>
                  <a:pt x="132" y="145"/>
                  <a:pt x="130" y="145"/>
                  <a:pt x="125" y="149"/>
                </a:cubicBezTo>
                <a:cubicBezTo>
                  <a:pt x="120" y="156"/>
                  <a:pt x="111" y="162"/>
                  <a:pt x="106" y="170"/>
                </a:cubicBezTo>
                <a:cubicBezTo>
                  <a:pt x="104" y="170"/>
                  <a:pt x="103" y="171"/>
                  <a:pt x="102" y="172"/>
                </a:cubicBezTo>
                <a:cubicBezTo>
                  <a:pt x="101" y="173"/>
                  <a:pt x="100" y="174"/>
                  <a:pt x="100" y="174"/>
                </a:cubicBezTo>
                <a:cubicBezTo>
                  <a:pt x="100" y="175"/>
                  <a:pt x="100" y="175"/>
                  <a:pt x="99" y="176"/>
                </a:cubicBezTo>
                <a:cubicBezTo>
                  <a:pt x="100" y="176"/>
                  <a:pt x="100" y="176"/>
                  <a:pt x="100" y="175"/>
                </a:cubicBezTo>
                <a:cubicBezTo>
                  <a:pt x="101" y="176"/>
                  <a:pt x="99" y="176"/>
                  <a:pt x="100" y="177"/>
                </a:cubicBezTo>
                <a:cubicBezTo>
                  <a:pt x="99" y="176"/>
                  <a:pt x="98" y="175"/>
                  <a:pt x="97" y="175"/>
                </a:cubicBezTo>
                <a:cubicBezTo>
                  <a:pt x="97" y="175"/>
                  <a:pt x="97" y="176"/>
                  <a:pt x="97" y="176"/>
                </a:cubicBezTo>
                <a:cubicBezTo>
                  <a:pt x="97" y="175"/>
                  <a:pt x="96" y="177"/>
                  <a:pt x="96" y="176"/>
                </a:cubicBezTo>
                <a:cubicBezTo>
                  <a:pt x="97" y="175"/>
                  <a:pt x="97" y="174"/>
                  <a:pt x="98" y="175"/>
                </a:cubicBezTo>
                <a:cubicBezTo>
                  <a:pt x="98" y="174"/>
                  <a:pt x="97" y="174"/>
                  <a:pt x="98" y="174"/>
                </a:cubicBezTo>
                <a:cubicBezTo>
                  <a:pt x="97" y="173"/>
                  <a:pt x="96" y="175"/>
                  <a:pt x="95" y="176"/>
                </a:cubicBezTo>
                <a:cubicBezTo>
                  <a:pt x="95" y="176"/>
                  <a:pt x="95" y="177"/>
                  <a:pt x="94" y="177"/>
                </a:cubicBezTo>
                <a:cubicBezTo>
                  <a:pt x="95" y="178"/>
                  <a:pt x="95" y="177"/>
                  <a:pt x="96" y="177"/>
                </a:cubicBezTo>
                <a:cubicBezTo>
                  <a:pt x="95" y="178"/>
                  <a:pt x="95" y="178"/>
                  <a:pt x="94" y="178"/>
                </a:cubicBezTo>
                <a:cubicBezTo>
                  <a:pt x="94" y="179"/>
                  <a:pt x="95" y="179"/>
                  <a:pt x="95" y="179"/>
                </a:cubicBezTo>
                <a:cubicBezTo>
                  <a:pt x="94" y="179"/>
                  <a:pt x="92" y="179"/>
                  <a:pt x="92" y="180"/>
                </a:cubicBezTo>
                <a:cubicBezTo>
                  <a:pt x="92" y="180"/>
                  <a:pt x="92" y="180"/>
                  <a:pt x="93" y="180"/>
                </a:cubicBezTo>
                <a:cubicBezTo>
                  <a:pt x="93" y="180"/>
                  <a:pt x="93" y="181"/>
                  <a:pt x="93" y="181"/>
                </a:cubicBezTo>
                <a:cubicBezTo>
                  <a:pt x="92" y="181"/>
                  <a:pt x="92" y="180"/>
                  <a:pt x="92" y="181"/>
                </a:cubicBezTo>
                <a:cubicBezTo>
                  <a:pt x="91" y="181"/>
                  <a:pt x="92" y="181"/>
                  <a:pt x="92" y="181"/>
                </a:cubicBezTo>
                <a:cubicBezTo>
                  <a:pt x="92" y="182"/>
                  <a:pt x="91" y="181"/>
                  <a:pt x="91" y="182"/>
                </a:cubicBezTo>
                <a:cubicBezTo>
                  <a:pt x="90" y="182"/>
                  <a:pt x="90" y="183"/>
                  <a:pt x="89" y="183"/>
                </a:cubicBezTo>
                <a:cubicBezTo>
                  <a:pt x="89" y="183"/>
                  <a:pt x="90" y="182"/>
                  <a:pt x="90" y="183"/>
                </a:cubicBezTo>
                <a:cubicBezTo>
                  <a:pt x="89" y="183"/>
                  <a:pt x="89" y="183"/>
                  <a:pt x="88" y="183"/>
                </a:cubicBezTo>
                <a:cubicBezTo>
                  <a:pt x="87" y="184"/>
                  <a:pt x="88" y="184"/>
                  <a:pt x="88" y="184"/>
                </a:cubicBezTo>
                <a:cubicBezTo>
                  <a:pt x="87" y="184"/>
                  <a:pt x="87" y="186"/>
                  <a:pt x="86" y="186"/>
                </a:cubicBezTo>
                <a:cubicBezTo>
                  <a:pt x="86" y="186"/>
                  <a:pt x="86" y="186"/>
                  <a:pt x="86" y="186"/>
                </a:cubicBezTo>
                <a:cubicBezTo>
                  <a:pt x="86" y="186"/>
                  <a:pt x="86" y="186"/>
                  <a:pt x="85" y="186"/>
                </a:cubicBezTo>
                <a:cubicBezTo>
                  <a:pt x="85" y="186"/>
                  <a:pt x="86" y="186"/>
                  <a:pt x="86" y="186"/>
                </a:cubicBezTo>
                <a:cubicBezTo>
                  <a:pt x="84" y="188"/>
                  <a:pt x="83" y="190"/>
                  <a:pt x="81" y="192"/>
                </a:cubicBezTo>
                <a:cubicBezTo>
                  <a:pt x="81" y="192"/>
                  <a:pt x="81" y="192"/>
                  <a:pt x="81" y="192"/>
                </a:cubicBezTo>
                <a:cubicBezTo>
                  <a:pt x="81" y="193"/>
                  <a:pt x="82" y="192"/>
                  <a:pt x="81" y="193"/>
                </a:cubicBezTo>
                <a:cubicBezTo>
                  <a:pt x="81" y="193"/>
                  <a:pt x="81" y="193"/>
                  <a:pt x="81" y="193"/>
                </a:cubicBezTo>
                <a:cubicBezTo>
                  <a:pt x="80" y="193"/>
                  <a:pt x="80" y="194"/>
                  <a:pt x="80" y="193"/>
                </a:cubicBezTo>
                <a:cubicBezTo>
                  <a:pt x="79" y="193"/>
                  <a:pt x="81" y="192"/>
                  <a:pt x="80" y="192"/>
                </a:cubicBezTo>
                <a:cubicBezTo>
                  <a:pt x="80" y="191"/>
                  <a:pt x="80" y="192"/>
                  <a:pt x="80" y="192"/>
                </a:cubicBezTo>
                <a:cubicBezTo>
                  <a:pt x="79" y="191"/>
                  <a:pt x="80" y="191"/>
                  <a:pt x="81" y="190"/>
                </a:cubicBezTo>
                <a:cubicBezTo>
                  <a:pt x="81" y="191"/>
                  <a:pt x="80" y="191"/>
                  <a:pt x="81" y="191"/>
                </a:cubicBezTo>
                <a:cubicBezTo>
                  <a:pt x="81" y="191"/>
                  <a:pt x="82" y="191"/>
                  <a:pt x="82" y="190"/>
                </a:cubicBezTo>
                <a:cubicBezTo>
                  <a:pt x="82" y="190"/>
                  <a:pt x="81" y="191"/>
                  <a:pt x="81" y="190"/>
                </a:cubicBezTo>
                <a:cubicBezTo>
                  <a:pt x="81" y="189"/>
                  <a:pt x="82" y="190"/>
                  <a:pt x="82" y="190"/>
                </a:cubicBezTo>
                <a:cubicBezTo>
                  <a:pt x="83" y="189"/>
                  <a:pt x="82" y="189"/>
                  <a:pt x="81" y="189"/>
                </a:cubicBezTo>
                <a:cubicBezTo>
                  <a:pt x="81" y="189"/>
                  <a:pt x="81" y="190"/>
                  <a:pt x="81" y="190"/>
                </a:cubicBezTo>
                <a:cubicBezTo>
                  <a:pt x="80" y="190"/>
                  <a:pt x="82" y="188"/>
                  <a:pt x="82" y="188"/>
                </a:cubicBezTo>
                <a:cubicBezTo>
                  <a:pt x="83" y="188"/>
                  <a:pt x="82" y="189"/>
                  <a:pt x="82" y="189"/>
                </a:cubicBezTo>
                <a:cubicBezTo>
                  <a:pt x="83" y="189"/>
                  <a:pt x="83" y="188"/>
                  <a:pt x="83" y="189"/>
                </a:cubicBezTo>
                <a:cubicBezTo>
                  <a:pt x="83" y="188"/>
                  <a:pt x="83" y="188"/>
                  <a:pt x="83" y="187"/>
                </a:cubicBezTo>
                <a:cubicBezTo>
                  <a:pt x="86" y="183"/>
                  <a:pt x="86" y="183"/>
                  <a:pt x="86" y="183"/>
                </a:cubicBezTo>
                <a:cubicBezTo>
                  <a:pt x="86" y="184"/>
                  <a:pt x="86" y="183"/>
                  <a:pt x="87" y="184"/>
                </a:cubicBezTo>
                <a:cubicBezTo>
                  <a:pt x="87" y="183"/>
                  <a:pt x="87" y="183"/>
                  <a:pt x="86" y="183"/>
                </a:cubicBezTo>
                <a:cubicBezTo>
                  <a:pt x="87" y="183"/>
                  <a:pt x="86" y="182"/>
                  <a:pt x="87" y="182"/>
                </a:cubicBezTo>
                <a:cubicBezTo>
                  <a:pt x="87" y="182"/>
                  <a:pt x="87" y="182"/>
                  <a:pt x="87" y="183"/>
                </a:cubicBezTo>
                <a:cubicBezTo>
                  <a:pt x="88" y="182"/>
                  <a:pt x="87" y="182"/>
                  <a:pt x="87" y="182"/>
                </a:cubicBezTo>
                <a:cubicBezTo>
                  <a:pt x="89" y="179"/>
                  <a:pt x="92" y="175"/>
                  <a:pt x="95" y="172"/>
                </a:cubicBezTo>
                <a:cubicBezTo>
                  <a:pt x="95" y="172"/>
                  <a:pt x="95" y="172"/>
                  <a:pt x="95" y="172"/>
                </a:cubicBezTo>
                <a:cubicBezTo>
                  <a:pt x="95" y="172"/>
                  <a:pt x="95" y="171"/>
                  <a:pt x="95" y="171"/>
                </a:cubicBezTo>
                <a:cubicBezTo>
                  <a:pt x="95" y="170"/>
                  <a:pt x="95" y="171"/>
                  <a:pt x="95" y="171"/>
                </a:cubicBezTo>
                <a:cubicBezTo>
                  <a:pt x="95" y="171"/>
                  <a:pt x="95" y="171"/>
                  <a:pt x="95" y="170"/>
                </a:cubicBezTo>
                <a:cubicBezTo>
                  <a:pt x="94" y="170"/>
                  <a:pt x="94" y="170"/>
                  <a:pt x="94" y="171"/>
                </a:cubicBezTo>
                <a:cubicBezTo>
                  <a:pt x="93" y="170"/>
                  <a:pt x="94" y="169"/>
                  <a:pt x="95" y="169"/>
                </a:cubicBezTo>
                <a:cubicBezTo>
                  <a:pt x="95" y="169"/>
                  <a:pt x="94" y="169"/>
                  <a:pt x="95" y="170"/>
                </a:cubicBezTo>
                <a:cubicBezTo>
                  <a:pt x="95" y="170"/>
                  <a:pt x="95" y="169"/>
                  <a:pt x="95" y="169"/>
                </a:cubicBezTo>
                <a:cubicBezTo>
                  <a:pt x="96" y="170"/>
                  <a:pt x="95" y="170"/>
                  <a:pt x="95" y="170"/>
                </a:cubicBezTo>
                <a:cubicBezTo>
                  <a:pt x="96" y="170"/>
                  <a:pt x="96" y="170"/>
                  <a:pt x="96" y="170"/>
                </a:cubicBezTo>
                <a:cubicBezTo>
                  <a:pt x="96" y="168"/>
                  <a:pt x="103" y="164"/>
                  <a:pt x="102" y="163"/>
                </a:cubicBezTo>
                <a:cubicBezTo>
                  <a:pt x="105" y="161"/>
                  <a:pt x="102" y="163"/>
                  <a:pt x="105" y="161"/>
                </a:cubicBezTo>
                <a:cubicBezTo>
                  <a:pt x="107" y="157"/>
                  <a:pt x="113" y="152"/>
                  <a:pt x="118" y="147"/>
                </a:cubicBezTo>
                <a:cubicBezTo>
                  <a:pt x="116" y="151"/>
                  <a:pt x="121" y="145"/>
                  <a:pt x="123" y="143"/>
                </a:cubicBezTo>
                <a:cubicBezTo>
                  <a:pt x="123" y="143"/>
                  <a:pt x="123" y="143"/>
                  <a:pt x="123" y="143"/>
                </a:cubicBezTo>
                <a:cubicBezTo>
                  <a:pt x="124" y="142"/>
                  <a:pt x="124" y="143"/>
                  <a:pt x="126" y="141"/>
                </a:cubicBezTo>
                <a:cubicBezTo>
                  <a:pt x="124" y="141"/>
                  <a:pt x="130" y="137"/>
                  <a:pt x="128" y="138"/>
                </a:cubicBezTo>
                <a:cubicBezTo>
                  <a:pt x="129" y="136"/>
                  <a:pt x="131" y="136"/>
                  <a:pt x="131" y="136"/>
                </a:cubicBezTo>
                <a:cubicBezTo>
                  <a:pt x="132" y="135"/>
                  <a:pt x="131" y="135"/>
                  <a:pt x="131" y="135"/>
                </a:cubicBezTo>
                <a:cubicBezTo>
                  <a:pt x="133" y="134"/>
                  <a:pt x="133" y="133"/>
                  <a:pt x="136" y="131"/>
                </a:cubicBezTo>
                <a:cubicBezTo>
                  <a:pt x="135" y="132"/>
                  <a:pt x="136" y="132"/>
                  <a:pt x="137" y="131"/>
                </a:cubicBezTo>
                <a:cubicBezTo>
                  <a:pt x="141" y="128"/>
                  <a:pt x="136" y="130"/>
                  <a:pt x="139" y="128"/>
                </a:cubicBezTo>
                <a:cubicBezTo>
                  <a:pt x="138" y="128"/>
                  <a:pt x="136" y="130"/>
                  <a:pt x="135" y="130"/>
                </a:cubicBezTo>
                <a:cubicBezTo>
                  <a:pt x="134" y="131"/>
                  <a:pt x="134" y="132"/>
                  <a:pt x="134" y="132"/>
                </a:cubicBezTo>
                <a:cubicBezTo>
                  <a:pt x="130" y="134"/>
                  <a:pt x="128" y="137"/>
                  <a:pt x="123" y="141"/>
                </a:cubicBezTo>
                <a:cubicBezTo>
                  <a:pt x="122" y="141"/>
                  <a:pt x="121" y="143"/>
                  <a:pt x="122" y="141"/>
                </a:cubicBezTo>
                <a:cubicBezTo>
                  <a:pt x="121" y="142"/>
                  <a:pt x="120" y="143"/>
                  <a:pt x="117" y="145"/>
                </a:cubicBezTo>
                <a:cubicBezTo>
                  <a:pt x="121" y="141"/>
                  <a:pt x="127" y="135"/>
                  <a:pt x="130" y="134"/>
                </a:cubicBezTo>
                <a:cubicBezTo>
                  <a:pt x="131" y="133"/>
                  <a:pt x="130" y="132"/>
                  <a:pt x="131" y="132"/>
                </a:cubicBezTo>
                <a:cubicBezTo>
                  <a:pt x="129" y="133"/>
                  <a:pt x="130" y="133"/>
                  <a:pt x="128" y="135"/>
                </a:cubicBezTo>
                <a:cubicBezTo>
                  <a:pt x="131" y="131"/>
                  <a:pt x="126" y="134"/>
                  <a:pt x="127" y="132"/>
                </a:cubicBezTo>
                <a:cubicBezTo>
                  <a:pt x="125" y="133"/>
                  <a:pt x="125" y="133"/>
                  <a:pt x="125" y="133"/>
                </a:cubicBezTo>
                <a:cubicBezTo>
                  <a:pt x="124" y="134"/>
                  <a:pt x="127" y="133"/>
                  <a:pt x="125" y="135"/>
                </a:cubicBezTo>
                <a:cubicBezTo>
                  <a:pt x="126" y="134"/>
                  <a:pt x="126" y="134"/>
                  <a:pt x="126" y="134"/>
                </a:cubicBezTo>
                <a:cubicBezTo>
                  <a:pt x="113" y="146"/>
                  <a:pt x="113" y="146"/>
                  <a:pt x="113" y="146"/>
                </a:cubicBezTo>
                <a:cubicBezTo>
                  <a:pt x="112" y="146"/>
                  <a:pt x="112" y="146"/>
                  <a:pt x="113" y="145"/>
                </a:cubicBezTo>
                <a:cubicBezTo>
                  <a:pt x="111" y="147"/>
                  <a:pt x="111" y="147"/>
                  <a:pt x="111" y="147"/>
                </a:cubicBezTo>
                <a:cubicBezTo>
                  <a:pt x="111" y="148"/>
                  <a:pt x="112" y="146"/>
                  <a:pt x="113" y="146"/>
                </a:cubicBezTo>
                <a:cubicBezTo>
                  <a:pt x="113" y="147"/>
                  <a:pt x="111" y="147"/>
                  <a:pt x="110" y="148"/>
                </a:cubicBezTo>
                <a:cubicBezTo>
                  <a:pt x="106" y="153"/>
                  <a:pt x="106" y="153"/>
                  <a:pt x="106" y="153"/>
                </a:cubicBezTo>
                <a:cubicBezTo>
                  <a:pt x="106" y="150"/>
                  <a:pt x="103" y="155"/>
                  <a:pt x="100" y="157"/>
                </a:cubicBezTo>
                <a:cubicBezTo>
                  <a:pt x="101" y="156"/>
                  <a:pt x="104" y="154"/>
                  <a:pt x="104" y="152"/>
                </a:cubicBezTo>
                <a:cubicBezTo>
                  <a:pt x="108" y="149"/>
                  <a:pt x="109" y="148"/>
                  <a:pt x="111" y="145"/>
                </a:cubicBezTo>
                <a:cubicBezTo>
                  <a:pt x="110" y="145"/>
                  <a:pt x="109" y="147"/>
                  <a:pt x="108" y="148"/>
                </a:cubicBezTo>
                <a:cubicBezTo>
                  <a:pt x="108" y="145"/>
                  <a:pt x="106" y="148"/>
                  <a:pt x="103" y="152"/>
                </a:cubicBezTo>
                <a:cubicBezTo>
                  <a:pt x="105" y="150"/>
                  <a:pt x="103" y="150"/>
                  <a:pt x="101" y="151"/>
                </a:cubicBezTo>
                <a:cubicBezTo>
                  <a:pt x="103" y="149"/>
                  <a:pt x="103" y="149"/>
                  <a:pt x="104" y="149"/>
                </a:cubicBezTo>
                <a:cubicBezTo>
                  <a:pt x="105" y="148"/>
                  <a:pt x="105" y="147"/>
                  <a:pt x="107" y="145"/>
                </a:cubicBezTo>
                <a:cubicBezTo>
                  <a:pt x="108" y="144"/>
                  <a:pt x="108" y="146"/>
                  <a:pt x="109" y="144"/>
                </a:cubicBezTo>
                <a:cubicBezTo>
                  <a:pt x="111" y="142"/>
                  <a:pt x="109" y="141"/>
                  <a:pt x="113" y="139"/>
                </a:cubicBezTo>
                <a:cubicBezTo>
                  <a:pt x="113" y="139"/>
                  <a:pt x="111" y="141"/>
                  <a:pt x="111" y="141"/>
                </a:cubicBezTo>
                <a:cubicBezTo>
                  <a:pt x="114" y="139"/>
                  <a:pt x="114" y="138"/>
                  <a:pt x="113" y="138"/>
                </a:cubicBezTo>
                <a:cubicBezTo>
                  <a:pt x="115" y="136"/>
                  <a:pt x="115" y="137"/>
                  <a:pt x="115" y="137"/>
                </a:cubicBezTo>
                <a:cubicBezTo>
                  <a:pt x="115" y="136"/>
                  <a:pt x="118" y="134"/>
                  <a:pt x="118" y="133"/>
                </a:cubicBezTo>
                <a:cubicBezTo>
                  <a:pt x="118" y="133"/>
                  <a:pt x="116" y="134"/>
                  <a:pt x="115" y="135"/>
                </a:cubicBezTo>
                <a:cubicBezTo>
                  <a:pt x="116" y="134"/>
                  <a:pt x="116" y="134"/>
                  <a:pt x="117" y="132"/>
                </a:cubicBezTo>
                <a:cubicBezTo>
                  <a:pt x="115" y="134"/>
                  <a:pt x="115" y="134"/>
                  <a:pt x="116" y="132"/>
                </a:cubicBezTo>
                <a:cubicBezTo>
                  <a:pt x="115" y="132"/>
                  <a:pt x="115" y="132"/>
                  <a:pt x="115" y="132"/>
                </a:cubicBezTo>
                <a:cubicBezTo>
                  <a:pt x="114" y="133"/>
                  <a:pt x="113" y="134"/>
                  <a:pt x="112" y="135"/>
                </a:cubicBezTo>
                <a:cubicBezTo>
                  <a:pt x="111" y="136"/>
                  <a:pt x="112" y="134"/>
                  <a:pt x="109" y="137"/>
                </a:cubicBezTo>
                <a:cubicBezTo>
                  <a:pt x="111" y="135"/>
                  <a:pt x="109" y="136"/>
                  <a:pt x="110" y="134"/>
                </a:cubicBezTo>
                <a:cubicBezTo>
                  <a:pt x="112" y="133"/>
                  <a:pt x="110" y="133"/>
                  <a:pt x="111" y="133"/>
                </a:cubicBezTo>
                <a:cubicBezTo>
                  <a:pt x="112" y="131"/>
                  <a:pt x="115" y="128"/>
                  <a:pt x="116" y="127"/>
                </a:cubicBezTo>
                <a:cubicBezTo>
                  <a:pt x="118" y="126"/>
                  <a:pt x="119" y="125"/>
                  <a:pt x="120" y="126"/>
                </a:cubicBezTo>
                <a:cubicBezTo>
                  <a:pt x="121" y="125"/>
                  <a:pt x="121" y="124"/>
                  <a:pt x="121" y="124"/>
                </a:cubicBezTo>
                <a:cubicBezTo>
                  <a:pt x="121" y="124"/>
                  <a:pt x="119" y="125"/>
                  <a:pt x="119" y="124"/>
                </a:cubicBezTo>
                <a:cubicBezTo>
                  <a:pt x="122" y="121"/>
                  <a:pt x="125" y="119"/>
                  <a:pt x="126" y="117"/>
                </a:cubicBezTo>
                <a:cubicBezTo>
                  <a:pt x="127" y="116"/>
                  <a:pt x="127" y="116"/>
                  <a:pt x="128" y="116"/>
                </a:cubicBezTo>
                <a:cubicBezTo>
                  <a:pt x="142" y="104"/>
                  <a:pt x="148" y="99"/>
                  <a:pt x="162" y="88"/>
                </a:cubicBezTo>
                <a:cubicBezTo>
                  <a:pt x="163" y="89"/>
                  <a:pt x="163" y="89"/>
                  <a:pt x="164" y="88"/>
                </a:cubicBezTo>
                <a:cubicBezTo>
                  <a:pt x="166" y="86"/>
                  <a:pt x="163" y="88"/>
                  <a:pt x="163" y="88"/>
                </a:cubicBezTo>
                <a:cubicBezTo>
                  <a:pt x="175" y="79"/>
                  <a:pt x="184" y="73"/>
                  <a:pt x="197" y="65"/>
                </a:cubicBezTo>
                <a:cubicBezTo>
                  <a:pt x="197" y="65"/>
                  <a:pt x="196" y="65"/>
                  <a:pt x="195" y="66"/>
                </a:cubicBezTo>
                <a:cubicBezTo>
                  <a:pt x="196" y="65"/>
                  <a:pt x="197" y="65"/>
                  <a:pt x="199" y="63"/>
                </a:cubicBezTo>
                <a:cubicBezTo>
                  <a:pt x="199" y="64"/>
                  <a:pt x="199" y="64"/>
                  <a:pt x="201" y="63"/>
                </a:cubicBezTo>
                <a:cubicBezTo>
                  <a:pt x="202" y="63"/>
                  <a:pt x="201" y="62"/>
                  <a:pt x="201" y="62"/>
                </a:cubicBezTo>
                <a:cubicBezTo>
                  <a:pt x="203" y="61"/>
                  <a:pt x="203" y="61"/>
                  <a:pt x="203" y="62"/>
                </a:cubicBezTo>
                <a:cubicBezTo>
                  <a:pt x="207" y="60"/>
                  <a:pt x="211" y="58"/>
                  <a:pt x="214" y="56"/>
                </a:cubicBezTo>
                <a:cubicBezTo>
                  <a:pt x="213" y="56"/>
                  <a:pt x="212" y="57"/>
                  <a:pt x="210" y="57"/>
                </a:cubicBezTo>
                <a:cubicBezTo>
                  <a:pt x="214" y="54"/>
                  <a:pt x="214" y="57"/>
                  <a:pt x="222" y="53"/>
                </a:cubicBezTo>
                <a:cubicBezTo>
                  <a:pt x="222" y="52"/>
                  <a:pt x="218" y="54"/>
                  <a:pt x="217" y="54"/>
                </a:cubicBezTo>
                <a:cubicBezTo>
                  <a:pt x="219" y="52"/>
                  <a:pt x="216" y="54"/>
                  <a:pt x="216" y="53"/>
                </a:cubicBezTo>
                <a:cubicBezTo>
                  <a:pt x="215" y="53"/>
                  <a:pt x="214" y="54"/>
                  <a:pt x="214" y="54"/>
                </a:cubicBezTo>
                <a:cubicBezTo>
                  <a:pt x="212" y="54"/>
                  <a:pt x="215" y="53"/>
                  <a:pt x="210" y="56"/>
                </a:cubicBezTo>
                <a:cubicBezTo>
                  <a:pt x="211" y="54"/>
                  <a:pt x="217" y="52"/>
                  <a:pt x="219" y="50"/>
                </a:cubicBezTo>
                <a:cubicBezTo>
                  <a:pt x="220" y="50"/>
                  <a:pt x="219" y="51"/>
                  <a:pt x="221" y="50"/>
                </a:cubicBezTo>
                <a:cubicBezTo>
                  <a:pt x="227" y="46"/>
                  <a:pt x="237" y="41"/>
                  <a:pt x="245" y="39"/>
                </a:cubicBezTo>
                <a:cubicBezTo>
                  <a:pt x="246" y="40"/>
                  <a:pt x="242" y="40"/>
                  <a:pt x="241" y="41"/>
                </a:cubicBezTo>
                <a:cubicBezTo>
                  <a:pt x="242" y="41"/>
                  <a:pt x="244" y="40"/>
                  <a:pt x="245" y="40"/>
                </a:cubicBezTo>
                <a:cubicBezTo>
                  <a:pt x="247" y="39"/>
                  <a:pt x="249" y="39"/>
                  <a:pt x="254" y="37"/>
                </a:cubicBezTo>
                <a:cubicBezTo>
                  <a:pt x="252" y="37"/>
                  <a:pt x="247" y="38"/>
                  <a:pt x="253" y="36"/>
                </a:cubicBezTo>
                <a:cubicBezTo>
                  <a:pt x="252" y="36"/>
                  <a:pt x="250" y="37"/>
                  <a:pt x="251" y="36"/>
                </a:cubicBezTo>
                <a:cubicBezTo>
                  <a:pt x="252" y="36"/>
                  <a:pt x="254" y="35"/>
                  <a:pt x="255" y="35"/>
                </a:cubicBezTo>
                <a:cubicBezTo>
                  <a:pt x="257" y="35"/>
                  <a:pt x="255" y="34"/>
                  <a:pt x="258" y="33"/>
                </a:cubicBezTo>
                <a:cubicBezTo>
                  <a:pt x="259" y="34"/>
                  <a:pt x="259" y="34"/>
                  <a:pt x="259" y="34"/>
                </a:cubicBezTo>
                <a:cubicBezTo>
                  <a:pt x="263" y="32"/>
                  <a:pt x="265" y="32"/>
                  <a:pt x="267" y="31"/>
                </a:cubicBezTo>
                <a:cubicBezTo>
                  <a:pt x="273" y="28"/>
                  <a:pt x="273" y="30"/>
                  <a:pt x="279" y="27"/>
                </a:cubicBezTo>
                <a:cubicBezTo>
                  <a:pt x="280" y="27"/>
                  <a:pt x="279" y="27"/>
                  <a:pt x="279" y="28"/>
                </a:cubicBezTo>
                <a:cubicBezTo>
                  <a:pt x="282" y="27"/>
                  <a:pt x="285" y="26"/>
                  <a:pt x="285" y="25"/>
                </a:cubicBezTo>
                <a:cubicBezTo>
                  <a:pt x="288" y="26"/>
                  <a:pt x="294" y="23"/>
                  <a:pt x="301" y="22"/>
                </a:cubicBezTo>
                <a:cubicBezTo>
                  <a:pt x="301" y="21"/>
                  <a:pt x="301" y="21"/>
                  <a:pt x="301" y="21"/>
                </a:cubicBezTo>
                <a:cubicBezTo>
                  <a:pt x="301" y="21"/>
                  <a:pt x="297" y="22"/>
                  <a:pt x="296" y="22"/>
                </a:cubicBezTo>
                <a:cubicBezTo>
                  <a:pt x="298" y="21"/>
                  <a:pt x="297" y="22"/>
                  <a:pt x="298" y="21"/>
                </a:cubicBezTo>
                <a:cubicBezTo>
                  <a:pt x="301" y="20"/>
                  <a:pt x="301" y="20"/>
                  <a:pt x="301" y="20"/>
                </a:cubicBezTo>
                <a:cubicBezTo>
                  <a:pt x="301" y="20"/>
                  <a:pt x="297" y="21"/>
                  <a:pt x="297" y="21"/>
                </a:cubicBezTo>
                <a:cubicBezTo>
                  <a:pt x="300" y="19"/>
                  <a:pt x="301" y="19"/>
                  <a:pt x="305" y="18"/>
                </a:cubicBezTo>
                <a:cubicBezTo>
                  <a:pt x="305" y="19"/>
                  <a:pt x="307" y="18"/>
                  <a:pt x="306" y="19"/>
                </a:cubicBezTo>
                <a:cubicBezTo>
                  <a:pt x="308" y="18"/>
                  <a:pt x="309" y="17"/>
                  <a:pt x="309" y="18"/>
                </a:cubicBezTo>
                <a:cubicBezTo>
                  <a:pt x="316" y="16"/>
                  <a:pt x="316" y="16"/>
                  <a:pt x="322" y="15"/>
                </a:cubicBezTo>
                <a:cubicBezTo>
                  <a:pt x="325" y="15"/>
                  <a:pt x="325" y="14"/>
                  <a:pt x="327" y="13"/>
                </a:cubicBezTo>
                <a:cubicBezTo>
                  <a:pt x="329" y="12"/>
                  <a:pt x="329" y="13"/>
                  <a:pt x="330" y="13"/>
                </a:cubicBezTo>
                <a:cubicBezTo>
                  <a:pt x="332" y="13"/>
                  <a:pt x="332" y="12"/>
                  <a:pt x="334" y="12"/>
                </a:cubicBezTo>
                <a:cubicBezTo>
                  <a:pt x="336" y="12"/>
                  <a:pt x="338" y="11"/>
                  <a:pt x="338" y="12"/>
                </a:cubicBezTo>
                <a:cubicBezTo>
                  <a:pt x="337" y="12"/>
                  <a:pt x="338" y="12"/>
                  <a:pt x="337" y="12"/>
                </a:cubicBezTo>
                <a:cubicBezTo>
                  <a:pt x="337" y="12"/>
                  <a:pt x="336" y="12"/>
                  <a:pt x="336" y="12"/>
                </a:cubicBezTo>
                <a:cubicBezTo>
                  <a:pt x="336" y="13"/>
                  <a:pt x="340" y="11"/>
                  <a:pt x="341" y="12"/>
                </a:cubicBezTo>
                <a:cubicBezTo>
                  <a:pt x="343" y="12"/>
                  <a:pt x="337" y="12"/>
                  <a:pt x="340" y="11"/>
                </a:cubicBezTo>
                <a:cubicBezTo>
                  <a:pt x="342" y="11"/>
                  <a:pt x="342" y="11"/>
                  <a:pt x="342" y="11"/>
                </a:cubicBezTo>
                <a:cubicBezTo>
                  <a:pt x="344" y="11"/>
                  <a:pt x="344" y="11"/>
                  <a:pt x="345" y="11"/>
                </a:cubicBezTo>
                <a:cubicBezTo>
                  <a:pt x="346" y="10"/>
                  <a:pt x="340" y="11"/>
                  <a:pt x="342" y="10"/>
                </a:cubicBezTo>
                <a:cubicBezTo>
                  <a:pt x="347" y="10"/>
                  <a:pt x="347" y="10"/>
                  <a:pt x="347" y="10"/>
                </a:cubicBezTo>
                <a:cubicBezTo>
                  <a:pt x="347" y="9"/>
                  <a:pt x="347" y="9"/>
                  <a:pt x="345" y="9"/>
                </a:cubicBezTo>
                <a:cubicBezTo>
                  <a:pt x="349" y="8"/>
                  <a:pt x="350" y="10"/>
                  <a:pt x="354" y="10"/>
                </a:cubicBezTo>
                <a:cubicBezTo>
                  <a:pt x="356" y="10"/>
                  <a:pt x="358" y="9"/>
                  <a:pt x="360" y="9"/>
                </a:cubicBezTo>
                <a:cubicBezTo>
                  <a:pt x="361" y="9"/>
                  <a:pt x="359" y="9"/>
                  <a:pt x="361" y="9"/>
                </a:cubicBezTo>
                <a:cubicBezTo>
                  <a:pt x="360" y="9"/>
                  <a:pt x="359" y="9"/>
                  <a:pt x="358" y="9"/>
                </a:cubicBezTo>
                <a:cubicBezTo>
                  <a:pt x="355" y="8"/>
                  <a:pt x="363" y="8"/>
                  <a:pt x="360" y="8"/>
                </a:cubicBezTo>
                <a:cubicBezTo>
                  <a:pt x="361" y="7"/>
                  <a:pt x="362" y="9"/>
                  <a:pt x="364" y="8"/>
                </a:cubicBezTo>
                <a:cubicBezTo>
                  <a:pt x="367" y="8"/>
                  <a:pt x="362" y="8"/>
                  <a:pt x="363" y="7"/>
                </a:cubicBezTo>
                <a:cubicBezTo>
                  <a:pt x="364" y="7"/>
                  <a:pt x="365" y="7"/>
                  <a:pt x="365" y="7"/>
                </a:cubicBezTo>
                <a:cubicBezTo>
                  <a:pt x="366" y="7"/>
                  <a:pt x="367" y="8"/>
                  <a:pt x="367" y="8"/>
                </a:cubicBezTo>
                <a:cubicBezTo>
                  <a:pt x="367" y="9"/>
                  <a:pt x="370" y="8"/>
                  <a:pt x="371" y="9"/>
                </a:cubicBezTo>
                <a:cubicBezTo>
                  <a:pt x="374" y="8"/>
                  <a:pt x="371" y="8"/>
                  <a:pt x="372" y="8"/>
                </a:cubicBezTo>
                <a:cubicBezTo>
                  <a:pt x="372" y="7"/>
                  <a:pt x="371" y="8"/>
                  <a:pt x="371" y="8"/>
                </a:cubicBezTo>
                <a:cubicBezTo>
                  <a:pt x="371" y="7"/>
                  <a:pt x="379" y="9"/>
                  <a:pt x="381" y="7"/>
                </a:cubicBezTo>
                <a:cubicBezTo>
                  <a:pt x="384" y="7"/>
                  <a:pt x="386" y="8"/>
                  <a:pt x="390" y="7"/>
                </a:cubicBezTo>
                <a:cubicBezTo>
                  <a:pt x="390" y="7"/>
                  <a:pt x="389" y="7"/>
                  <a:pt x="390" y="7"/>
                </a:cubicBezTo>
                <a:cubicBezTo>
                  <a:pt x="387" y="6"/>
                  <a:pt x="389" y="6"/>
                  <a:pt x="386" y="5"/>
                </a:cubicBezTo>
                <a:cubicBezTo>
                  <a:pt x="388" y="6"/>
                  <a:pt x="389" y="7"/>
                  <a:pt x="391" y="6"/>
                </a:cubicBezTo>
                <a:cubicBezTo>
                  <a:pt x="392" y="6"/>
                  <a:pt x="392" y="7"/>
                  <a:pt x="394" y="7"/>
                </a:cubicBezTo>
                <a:cubicBezTo>
                  <a:pt x="395" y="7"/>
                  <a:pt x="395" y="6"/>
                  <a:pt x="395" y="6"/>
                </a:cubicBezTo>
                <a:cubicBezTo>
                  <a:pt x="396" y="6"/>
                  <a:pt x="399" y="6"/>
                  <a:pt x="397" y="6"/>
                </a:cubicBezTo>
                <a:cubicBezTo>
                  <a:pt x="401" y="5"/>
                  <a:pt x="402" y="7"/>
                  <a:pt x="401" y="7"/>
                </a:cubicBezTo>
                <a:cubicBezTo>
                  <a:pt x="408" y="7"/>
                  <a:pt x="400" y="5"/>
                  <a:pt x="400" y="4"/>
                </a:cubicBezTo>
                <a:cubicBezTo>
                  <a:pt x="402" y="5"/>
                  <a:pt x="404" y="4"/>
                  <a:pt x="401" y="4"/>
                </a:cubicBezTo>
                <a:cubicBezTo>
                  <a:pt x="406" y="3"/>
                  <a:pt x="402" y="5"/>
                  <a:pt x="407" y="5"/>
                </a:cubicBezTo>
                <a:cubicBezTo>
                  <a:pt x="411" y="4"/>
                  <a:pt x="406" y="3"/>
                  <a:pt x="410" y="3"/>
                </a:cubicBezTo>
                <a:cubicBezTo>
                  <a:pt x="408" y="2"/>
                  <a:pt x="400" y="3"/>
                  <a:pt x="399" y="2"/>
                </a:cubicBezTo>
                <a:cubicBezTo>
                  <a:pt x="400" y="1"/>
                  <a:pt x="404" y="2"/>
                  <a:pt x="404" y="2"/>
                </a:cubicBezTo>
                <a:cubicBezTo>
                  <a:pt x="407" y="2"/>
                  <a:pt x="407" y="1"/>
                  <a:pt x="412" y="2"/>
                </a:cubicBezTo>
                <a:cubicBezTo>
                  <a:pt x="411" y="2"/>
                  <a:pt x="413" y="2"/>
                  <a:pt x="412" y="3"/>
                </a:cubicBezTo>
                <a:cubicBezTo>
                  <a:pt x="415" y="3"/>
                  <a:pt x="415" y="1"/>
                  <a:pt x="419" y="1"/>
                </a:cubicBezTo>
                <a:cubicBezTo>
                  <a:pt x="417" y="2"/>
                  <a:pt x="416" y="2"/>
                  <a:pt x="421" y="2"/>
                </a:cubicBezTo>
                <a:cubicBezTo>
                  <a:pt x="420" y="3"/>
                  <a:pt x="417" y="3"/>
                  <a:pt x="417" y="2"/>
                </a:cubicBezTo>
                <a:cubicBezTo>
                  <a:pt x="416" y="2"/>
                  <a:pt x="416" y="3"/>
                  <a:pt x="415" y="3"/>
                </a:cubicBezTo>
                <a:cubicBezTo>
                  <a:pt x="414" y="3"/>
                  <a:pt x="417" y="3"/>
                  <a:pt x="417" y="4"/>
                </a:cubicBezTo>
                <a:cubicBezTo>
                  <a:pt x="419" y="4"/>
                  <a:pt x="418" y="3"/>
                  <a:pt x="416" y="3"/>
                </a:cubicBezTo>
                <a:cubicBezTo>
                  <a:pt x="417" y="3"/>
                  <a:pt x="421" y="3"/>
                  <a:pt x="421" y="4"/>
                </a:cubicBezTo>
                <a:cubicBezTo>
                  <a:pt x="418" y="4"/>
                  <a:pt x="427" y="5"/>
                  <a:pt x="424" y="5"/>
                </a:cubicBezTo>
                <a:cubicBezTo>
                  <a:pt x="427" y="5"/>
                  <a:pt x="427" y="6"/>
                  <a:pt x="430" y="6"/>
                </a:cubicBezTo>
                <a:cubicBezTo>
                  <a:pt x="426" y="5"/>
                  <a:pt x="427" y="5"/>
                  <a:pt x="425" y="4"/>
                </a:cubicBezTo>
                <a:cubicBezTo>
                  <a:pt x="426" y="4"/>
                  <a:pt x="428" y="4"/>
                  <a:pt x="430" y="4"/>
                </a:cubicBezTo>
                <a:cubicBezTo>
                  <a:pt x="427" y="4"/>
                  <a:pt x="430" y="4"/>
                  <a:pt x="428" y="4"/>
                </a:cubicBezTo>
                <a:cubicBezTo>
                  <a:pt x="429" y="5"/>
                  <a:pt x="432" y="5"/>
                  <a:pt x="433" y="5"/>
                </a:cubicBezTo>
                <a:cubicBezTo>
                  <a:pt x="434" y="5"/>
                  <a:pt x="431" y="5"/>
                  <a:pt x="431" y="4"/>
                </a:cubicBezTo>
                <a:cubicBezTo>
                  <a:pt x="432" y="4"/>
                  <a:pt x="438" y="5"/>
                  <a:pt x="438" y="5"/>
                </a:cubicBezTo>
                <a:cubicBezTo>
                  <a:pt x="442" y="6"/>
                  <a:pt x="445" y="6"/>
                  <a:pt x="453" y="7"/>
                </a:cubicBezTo>
                <a:cubicBezTo>
                  <a:pt x="453" y="7"/>
                  <a:pt x="452" y="7"/>
                  <a:pt x="451" y="7"/>
                </a:cubicBezTo>
                <a:cubicBezTo>
                  <a:pt x="451" y="7"/>
                  <a:pt x="453" y="7"/>
                  <a:pt x="453" y="7"/>
                </a:cubicBezTo>
                <a:cubicBezTo>
                  <a:pt x="452" y="8"/>
                  <a:pt x="450" y="7"/>
                  <a:pt x="447" y="6"/>
                </a:cubicBezTo>
                <a:cubicBezTo>
                  <a:pt x="447" y="7"/>
                  <a:pt x="447" y="7"/>
                  <a:pt x="447" y="7"/>
                </a:cubicBezTo>
                <a:cubicBezTo>
                  <a:pt x="448" y="7"/>
                  <a:pt x="453" y="8"/>
                  <a:pt x="453" y="9"/>
                </a:cubicBezTo>
                <a:cubicBezTo>
                  <a:pt x="454" y="8"/>
                  <a:pt x="456" y="7"/>
                  <a:pt x="453" y="6"/>
                </a:cubicBezTo>
                <a:cubicBezTo>
                  <a:pt x="454" y="6"/>
                  <a:pt x="457" y="7"/>
                  <a:pt x="455" y="6"/>
                </a:cubicBezTo>
                <a:cubicBezTo>
                  <a:pt x="456" y="6"/>
                  <a:pt x="458" y="7"/>
                  <a:pt x="460" y="7"/>
                </a:cubicBezTo>
                <a:cubicBezTo>
                  <a:pt x="460" y="7"/>
                  <a:pt x="459" y="7"/>
                  <a:pt x="458" y="6"/>
                </a:cubicBezTo>
                <a:cubicBezTo>
                  <a:pt x="460" y="6"/>
                  <a:pt x="465" y="7"/>
                  <a:pt x="465" y="6"/>
                </a:cubicBezTo>
                <a:cubicBezTo>
                  <a:pt x="466" y="7"/>
                  <a:pt x="466" y="7"/>
                  <a:pt x="465" y="7"/>
                </a:cubicBezTo>
                <a:cubicBezTo>
                  <a:pt x="466" y="7"/>
                  <a:pt x="469" y="8"/>
                  <a:pt x="468" y="8"/>
                </a:cubicBezTo>
                <a:cubicBezTo>
                  <a:pt x="466" y="8"/>
                  <a:pt x="466" y="8"/>
                  <a:pt x="463" y="7"/>
                </a:cubicBezTo>
                <a:cubicBezTo>
                  <a:pt x="463" y="8"/>
                  <a:pt x="464" y="8"/>
                  <a:pt x="464" y="8"/>
                </a:cubicBezTo>
                <a:cubicBezTo>
                  <a:pt x="468" y="9"/>
                  <a:pt x="467" y="8"/>
                  <a:pt x="470" y="9"/>
                </a:cubicBezTo>
                <a:cubicBezTo>
                  <a:pt x="470" y="8"/>
                  <a:pt x="473" y="8"/>
                  <a:pt x="477" y="9"/>
                </a:cubicBezTo>
                <a:cubicBezTo>
                  <a:pt x="476" y="10"/>
                  <a:pt x="474" y="9"/>
                  <a:pt x="471" y="9"/>
                </a:cubicBezTo>
                <a:cubicBezTo>
                  <a:pt x="472" y="9"/>
                  <a:pt x="472" y="10"/>
                  <a:pt x="472" y="10"/>
                </a:cubicBezTo>
                <a:cubicBezTo>
                  <a:pt x="473" y="10"/>
                  <a:pt x="475" y="10"/>
                  <a:pt x="476" y="10"/>
                </a:cubicBezTo>
                <a:cubicBezTo>
                  <a:pt x="478" y="10"/>
                  <a:pt x="478" y="11"/>
                  <a:pt x="478" y="11"/>
                </a:cubicBezTo>
                <a:cubicBezTo>
                  <a:pt x="479" y="11"/>
                  <a:pt x="481" y="11"/>
                  <a:pt x="483" y="12"/>
                </a:cubicBezTo>
                <a:cubicBezTo>
                  <a:pt x="483" y="11"/>
                  <a:pt x="484" y="11"/>
                  <a:pt x="482" y="11"/>
                </a:cubicBezTo>
                <a:cubicBezTo>
                  <a:pt x="483" y="10"/>
                  <a:pt x="485" y="11"/>
                  <a:pt x="484" y="12"/>
                </a:cubicBezTo>
                <a:cubicBezTo>
                  <a:pt x="485" y="12"/>
                  <a:pt x="486" y="11"/>
                  <a:pt x="487" y="12"/>
                </a:cubicBezTo>
                <a:cubicBezTo>
                  <a:pt x="487" y="12"/>
                  <a:pt x="485" y="10"/>
                  <a:pt x="490" y="11"/>
                </a:cubicBezTo>
                <a:cubicBezTo>
                  <a:pt x="490" y="10"/>
                  <a:pt x="485" y="10"/>
                  <a:pt x="484" y="9"/>
                </a:cubicBezTo>
                <a:cubicBezTo>
                  <a:pt x="482" y="9"/>
                  <a:pt x="481" y="9"/>
                  <a:pt x="482" y="9"/>
                </a:cubicBezTo>
                <a:cubicBezTo>
                  <a:pt x="480" y="9"/>
                  <a:pt x="481" y="9"/>
                  <a:pt x="478" y="8"/>
                </a:cubicBezTo>
                <a:cubicBezTo>
                  <a:pt x="478" y="8"/>
                  <a:pt x="482" y="9"/>
                  <a:pt x="481" y="7"/>
                </a:cubicBezTo>
                <a:cubicBezTo>
                  <a:pt x="484" y="8"/>
                  <a:pt x="482" y="8"/>
                  <a:pt x="482" y="8"/>
                </a:cubicBezTo>
                <a:cubicBezTo>
                  <a:pt x="486" y="9"/>
                  <a:pt x="486" y="9"/>
                  <a:pt x="489" y="9"/>
                </a:cubicBezTo>
                <a:cubicBezTo>
                  <a:pt x="489" y="9"/>
                  <a:pt x="487" y="9"/>
                  <a:pt x="487" y="8"/>
                </a:cubicBezTo>
                <a:cubicBezTo>
                  <a:pt x="491" y="9"/>
                  <a:pt x="493" y="10"/>
                  <a:pt x="496" y="11"/>
                </a:cubicBezTo>
                <a:cubicBezTo>
                  <a:pt x="495" y="11"/>
                  <a:pt x="495" y="10"/>
                  <a:pt x="495" y="11"/>
                </a:cubicBezTo>
                <a:cubicBezTo>
                  <a:pt x="496" y="11"/>
                  <a:pt x="499" y="12"/>
                  <a:pt x="499" y="11"/>
                </a:cubicBezTo>
                <a:cubicBezTo>
                  <a:pt x="500" y="12"/>
                  <a:pt x="500" y="12"/>
                  <a:pt x="501" y="13"/>
                </a:cubicBezTo>
                <a:cubicBezTo>
                  <a:pt x="505" y="13"/>
                  <a:pt x="510" y="15"/>
                  <a:pt x="512" y="16"/>
                </a:cubicBezTo>
                <a:cubicBezTo>
                  <a:pt x="514" y="17"/>
                  <a:pt x="512" y="15"/>
                  <a:pt x="510" y="14"/>
                </a:cubicBezTo>
                <a:cubicBezTo>
                  <a:pt x="510" y="14"/>
                  <a:pt x="516" y="16"/>
                  <a:pt x="514" y="16"/>
                </a:cubicBezTo>
                <a:cubicBezTo>
                  <a:pt x="516" y="17"/>
                  <a:pt x="519" y="18"/>
                  <a:pt x="520" y="18"/>
                </a:cubicBezTo>
                <a:cubicBezTo>
                  <a:pt x="519" y="17"/>
                  <a:pt x="518" y="17"/>
                  <a:pt x="517" y="17"/>
                </a:cubicBezTo>
                <a:cubicBezTo>
                  <a:pt x="520" y="17"/>
                  <a:pt x="527" y="19"/>
                  <a:pt x="532" y="21"/>
                </a:cubicBezTo>
                <a:cubicBezTo>
                  <a:pt x="529" y="19"/>
                  <a:pt x="537" y="22"/>
                  <a:pt x="537" y="22"/>
                </a:cubicBezTo>
                <a:cubicBezTo>
                  <a:pt x="539" y="22"/>
                  <a:pt x="538" y="23"/>
                  <a:pt x="540" y="23"/>
                </a:cubicBezTo>
                <a:cubicBezTo>
                  <a:pt x="539" y="23"/>
                  <a:pt x="538" y="23"/>
                  <a:pt x="536" y="22"/>
                </a:cubicBezTo>
                <a:cubicBezTo>
                  <a:pt x="536" y="23"/>
                  <a:pt x="543" y="25"/>
                  <a:pt x="545" y="25"/>
                </a:cubicBezTo>
                <a:cubicBezTo>
                  <a:pt x="545" y="25"/>
                  <a:pt x="542" y="25"/>
                  <a:pt x="540" y="24"/>
                </a:cubicBezTo>
                <a:cubicBezTo>
                  <a:pt x="543" y="24"/>
                  <a:pt x="547" y="25"/>
                  <a:pt x="551" y="27"/>
                </a:cubicBezTo>
                <a:cubicBezTo>
                  <a:pt x="551" y="27"/>
                  <a:pt x="550" y="27"/>
                  <a:pt x="552" y="28"/>
                </a:cubicBezTo>
                <a:cubicBezTo>
                  <a:pt x="551" y="28"/>
                  <a:pt x="549" y="26"/>
                  <a:pt x="549" y="27"/>
                </a:cubicBezTo>
                <a:cubicBezTo>
                  <a:pt x="550" y="28"/>
                  <a:pt x="552" y="28"/>
                  <a:pt x="552" y="29"/>
                </a:cubicBezTo>
                <a:cubicBezTo>
                  <a:pt x="554" y="30"/>
                  <a:pt x="550" y="28"/>
                  <a:pt x="551" y="29"/>
                </a:cubicBezTo>
                <a:cubicBezTo>
                  <a:pt x="555" y="29"/>
                  <a:pt x="555" y="30"/>
                  <a:pt x="558" y="30"/>
                </a:cubicBezTo>
                <a:cubicBezTo>
                  <a:pt x="562" y="32"/>
                  <a:pt x="569" y="34"/>
                  <a:pt x="569" y="35"/>
                </a:cubicBezTo>
                <a:cubicBezTo>
                  <a:pt x="571" y="36"/>
                  <a:pt x="570" y="35"/>
                  <a:pt x="571" y="35"/>
                </a:cubicBezTo>
                <a:cubicBezTo>
                  <a:pt x="572" y="36"/>
                  <a:pt x="575" y="37"/>
                  <a:pt x="573" y="37"/>
                </a:cubicBezTo>
                <a:cubicBezTo>
                  <a:pt x="575" y="38"/>
                  <a:pt x="575" y="38"/>
                  <a:pt x="577" y="39"/>
                </a:cubicBezTo>
                <a:cubicBezTo>
                  <a:pt x="577" y="39"/>
                  <a:pt x="575" y="39"/>
                  <a:pt x="576" y="39"/>
                </a:cubicBezTo>
                <a:cubicBezTo>
                  <a:pt x="578" y="40"/>
                  <a:pt x="578" y="39"/>
                  <a:pt x="579" y="39"/>
                </a:cubicBezTo>
                <a:cubicBezTo>
                  <a:pt x="579" y="38"/>
                  <a:pt x="576" y="38"/>
                  <a:pt x="576" y="38"/>
                </a:cubicBezTo>
                <a:cubicBezTo>
                  <a:pt x="576" y="37"/>
                  <a:pt x="580" y="39"/>
                  <a:pt x="579" y="39"/>
                </a:cubicBezTo>
                <a:cubicBezTo>
                  <a:pt x="581" y="40"/>
                  <a:pt x="581" y="40"/>
                  <a:pt x="583" y="40"/>
                </a:cubicBezTo>
                <a:cubicBezTo>
                  <a:pt x="586" y="42"/>
                  <a:pt x="586" y="42"/>
                  <a:pt x="589" y="44"/>
                </a:cubicBezTo>
                <a:cubicBezTo>
                  <a:pt x="587" y="43"/>
                  <a:pt x="587" y="42"/>
                  <a:pt x="586" y="42"/>
                </a:cubicBezTo>
                <a:cubicBezTo>
                  <a:pt x="585" y="40"/>
                  <a:pt x="593" y="44"/>
                  <a:pt x="594" y="45"/>
                </a:cubicBezTo>
                <a:cubicBezTo>
                  <a:pt x="594" y="45"/>
                  <a:pt x="591" y="43"/>
                  <a:pt x="590" y="43"/>
                </a:cubicBezTo>
                <a:cubicBezTo>
                  <a:pt x="592" y="45"/>
                  <a:pt x="596" y="46"/>
                  <a:pt x="598" y="48"/>
                </a:cubicBezTo>
                <a:cubicBezTo>
                  <a:pt x="600" y="49"/>
                  <a:pt x="597" y="46"/>
                  <a:pt x="599" y="47"/>
                </a:cubicBezTo>
                <a:cubicBezTo>
                  <a:pt x="600" y="48"/>
                  <a:pt x="601" y="49"/>
                  <a:pt x="603" y="50"/>
                </a:cubicBezTo>
                <a:cubicBezTo>
                  <a:pt x="603" y="50"/>
                  <a:pt x="606" y="52"/>
                  <a:pt x="606" y="51"/>
                </a:cubicBezTo>
                <a:cubicBezTo>
                  <a:pt x="612" y="54"/>
                  <a:pt x="615" y="56"/>
                  <a:pt x="620" y="59"/>
                </a:cubicBezTo>
                <a:cubicBezTo>
                  <a:pt x="619" y="58"/>
                  <a:pt x="619" y="59"/>
                  <a:pt x="619" y="59"/>
                </a:cubicBezTo>
                <a:cubicBezTo>
                  <a:pt x="624" y="60"/>
                  <a:pt x="634" y="67"/>
                  <a:pt x="640" y="71"/>
                </a:cubicBezTo>
                <a:cubicBezTo>
                  <a:pt x="642" y="72"/>
                  <a:pt x="641" y="71"/>
                  <a:pt x="643" y="73"/>
                </a:cubicBezTo>
                <a:cubicBezTo>
                  <a:pt x="643" y="73"/>
                  <a:pt x="643" y="73"/>
                  <a:pt x="644" y="73"/>
                </a:cubicBezTo>
                <a:cubicBezTo>
                  <a:pt x="644" y="73"/>
                  <a:pt x="643" y="72"/>
                  <a:pt x="642" y="72"/>
                </a:cubicBezTo>
                <a:cubicBezTo>
                  <a:pt x="645" y="73"/>
                  <a:pt x="651" y="78"/>
                  <a:pt x="653" y="78"/>
                </a:cubicBezTo>
                <a:cubicBezTo>
                  <a:pt x="655" y="80"/>
                  <a:pt x="658" y="83"/>
                  <a:pt x="661" y="84"/>
                </a:cubicBezTo>
                <a:cubicBezTo>
                  <a:pt x="665" y="87"/>
                  <a:pt x="675" y="94"/>
                  <a:pt x="680" y="98"/>
                </a:cubicBezTo>
                <a:cubicBezTo>
                  <a:pt x="680" y="98"/>
                  <a:pt x="679" y="97"/>
                  <a:pt x="679" y="98"/>
                </a:cubicBezTo>
                <a:cubicBezTo>
                  <a:pt x="681" y="99"/>
                  <a:pt x="682" y="100"/>
                  <a:pt x="684" y="102"/>
                </a:cubicBezTo>
                <a:cubicBezTo>
                  <a:pt x="685" y="102"/>
                  <a:pt x="683" y="101"/>
                  <a:pt x="684" y="101"/>
                </a:cubicBezTo>
                <a:cubicBezTo>
                  <a:pt x="688" y="104"/>
                  <a:pt x="693" y="109"/>
                  <a:pt x="699" y="114"/>
                </a:cubicBezTo>
                <a:cubicBezTo>
                  <a:pt x="698" y="114"/>
                  <a:pt x="698" y="114"/>
                  <a:pt x="699" y="115"/>
                </a:cubicBezTo>
                <a:cubicBezTo>
                  <a:pt x="701" y="117"/>
                  <a:pt x="702" y="118"/>
                  <a:pt x="703" y="118"/>
                </a:cubicBezTo>
                <a:cubicBezTo>
                  <a:pt x="705" y="120"/>
                  <a:pt x="704" y="119"/>
                  <a:pt x="705" y="120"/>
                </a:cubicBezTo>
                <a:cubicBezTo>
                  <a:pt x="707" y="122"/>
                  <a:pt x="704" y="119"/>
                  <a:pt x="705" y="119"/>
                </a:cubicBezTo>
                <a:cubicBezTo>
                  <a:pt x="707" y="121"/>
                  <a:pt x="707" y="121"/>
                  <a:pt x="709" y="123"/>
                </a:cubicBezTo>
                <a:cubicBezTo>
                  <a:pt x="705" y="121"/>
                  <a:pt x="715" y="129"/>
                  <a:pt x="718" y="132"/>
                </a:cubicBezTo>
                <a:cubicBezTo>
                  <a:pt x="716" y="131"/>
                  <a:pt x="717" y="131"/>
                  <a:pt x="716" y="129"/>
                </a:cubicBezTo>
                <a:cubicBezTo>
                  <a:pt x="716" y="129"/>
                  <a:pt x="717" y="130"/>
                  <a:pt x="717" y="130"/>
                </a:cubicBezTo>
                <a:cubicBezTo>
                  <a:pt x="722" y="135"/>
                  <a:pt x="722" y="134"/>
                  <a:pt x="723" y="137"/>
                </a:cubicBezTo>
                <a:cubicBezTo>
                  <a:pt x="724" y="138"/>
                  <a:pt x="723" y="136"/>
                  <a:pt x="724" y="136"/>
                </a:cubicBezTo>
                <a:cubicBezTo>
                  <a:pt x="727" y="139"/>
                  <a:pt x="727" y="140"/>
                  <a:pt x="728" y="141"/>
                </a:cubicBezTo>
                <a:cubicBezTo>
                  <a:pt x="729" y="142"/>
                  <a:pt x="732" y="144"/>
                  <a:pt x="732" y="145"/>
                </a:cubicBezTo>
                <a:cubicBezTo>
                  <a:pt x="732" y="146"/>
                  <a:pt x="735" y="148"/>
                  <a:pt x="734" y="148"/>
                </a:cubicBezTo>
                <a:cubicBezTo>
                  <a:pt x="736" y="149"/>
                  <a:pt x="736" y="149"/>
                  <a:pt x="737" y="150"/>
                </a:cubicBezTo>
                <a:cubicBezTo>
                  <a:pt x="738" y="150"/>
                  <a:pt x="735" y="148"/>
                  <a:pt x="734" y="147"/>
                </a:cubicBezTo>
                <a:cubicBezTo>
                  <a:pt x="736" y="147"/>
                  <a:pt x="734" y="144"/>
                  <a:pt x="736" y="144"/>
                </a:cubicBezTo>
                <a:cubicBezTo>
                  <a:pt x="739" y="150"/>
                  <a:pt x="741" y="155"/>
                  <a:pt x="745" y="161"/>
                </a:cubicBezTo>
                <a:cubicBezTo>
                  <a:pt x="747" y="163"/>
                  <a:pt x="742" y="157"/>
                  <a:pt x="747" y="162"/>
                </a:cubicBezTo>
                <a:cubicBezTo>
                  <a:pt x="747" y="161"/>
                  <a:pt x="745" y="159"/>
                  <a:pt x="746" y="160"/>
                </a:cubicBezTo>
                <a:cubicBezTo>
                  <a:pt x="744" y="157"/>
                  <a:pt x="744" y="158"/>
                  <a:pt x="743" y="156"/>
                </a:cubicBezTo>
                <a:cubicBezTo>
                  <a:pt x="743" y="156"/>
                  <a:pt x="745" y="158"/>
                  <a:pt x="746" y="159"/>
                </a:cubicBezTo>
                <a:cubicBezTo>
                  <a:pt x="746" y="159"/>
                  <a:pt x="745" y="156"/>
                  <a:pt x="747" y="158"/>
                </a:cubicBezTo>
                <a:cubicBezTo>
                  <a:pt x="746" y="156"/>
                  <a:pt x="744" y="153"/>
                  <a:pt x="745" y="154"/>
                </a:cubicBezTo>
                <a:cubicBezTo>
                  <a:pt x="747" y="156"/>
                  <a:pt x="748" y="158"/>
                  <a:pt x="749" y="159"/>
                </a:cubicBezTo>
                <a:cubicBezTo>
                  <a:pt x="749" y="160"/>
                  <a:pt x="752" y="165"/>
                  <a:pt x="750" y="164"/>
                </a:cubicBezTo>
                <a:cubicBezTo>
                  <a:pt x="752" y="166"/>
                  <a:pt x="751" y="167"/>
                  <a:pt x="751" y="167"/>
                </a:cubicBezTo>
                <a:cubicBezTo>
                  <a:pt x="753" y="170"/>
                  <a:pt x="756" y="173"/>
                  <a:pt x="757" y="174"/>
                </a:cubicBezTo>
                <a:cubicBezTo>
                  <a:pt x="757" y="173"/>
                  <a:pt x="755" y="172"/>
                  <a:pt x="754" y="170"/>
                </a:cubicBezTo>
                <a:cubicBezTo>
                  <a:pt x="754" y="168"/>
                  <a:pt x="759" y="172"/>
                  <a:pt x="756" y="168"/>
                </a:cubicBezTo>
                <a:cubicBezTo>
                  <a:pt x="757" y="169"/>
                  <a:pt x="757" y="170"/>
                  <a:pt x="759" y="173"/>
                </a:cubicBezTo>
                <a:cubicBezTo>
                  <a:pt x="759" y="174"/>
                  <a:pt x="757" y="173"/>
                  <a:pt x="760" y="177"/>
                </a:cubicBezTo>
                <a:cubicBezTo>
                  <a:pt x="759" y="176"/>
                  <a:pt x="759" y="175"/>
                  <a:pt x="758" y="175"/>
                </a:cubicBezTo>
                <a:cubicBezTo>
                  <a:pt x="760" y="177"/>
                  <a:pt x="760" y="179"/>
                  <a:pt x="762" y="181"/>
                </a:cubicBezTo>
                <a:cubicBezTo>
                  <a:pt x="762" y="182"/>
                  <a:pt x="762" y="181"/>
                  <a:pt x="764" y="182"/>
                </a:cubicBezTo>
                <a:cubicBezTo>
                  <a:pt x="765" y="184"/>
                  <a:pt x="766" y="187"/>
                  <a:pt x="767" y="186"/>
                </a:cubicBezTo>
                <a:cubicBezTo>
                  <a:pt x="768" y="186"/>
                  <a:pt x="765" y="183"/>
                  <a:pt x="764" y="182"/>
                </a:cubicBezTo>
                <a:cubicBezTo>
                  <a:pt x="762" y="178"/>
                  <a:pt x="767" y="183"/>
                  <a:pt x="764" y="178"/>
                </a:cubicBezTo>
                <a:cubicBezTo>
                  <a:pt x="766" y="180"/>
                  <a:pt x="766" y="181"/>
                  <a:pt x="766" y="179"/>
                </a:cubicBezTo>
                <a:cubicBezTo>
                  <a:pt x="767" y="180"/>
                  <a:pt x="768" y="181"/>
                  <a:pt x="768" y="181"/>
                </a:cubicBezTo>
                <a:cubicBezTo>
                  <a:pt x="770" y="185"/>
                  <a:pt x="768" y="190"/>
                  <a:pt x="774" y="194"/>
                </a:cubicBezTo>
                <a:cubicBezTo>
                  <a:pt x="773" y="192"/>
                  <a:pt x="774" y="192"/>
                  <a:pt x="776" y="194"/>
                </a:cubicBezTo>
                <a:cubicBezTo>
                  <a:pt x="775" y="192"/>
                  <a:pt x="774" y="188"/>
                  <a:pt x="776" y="190"/>
                </a:cubicBezTo>
                <a:cubicBezTo>
                  <a:pt x="782" y="200"/>
                  <a:pt x="774" y="198"/>
                  <a:pt x="781" y="209"/>
                </a:cubicBezTo>
                <a:cubicBezTo>
                  <a:pt x="782" y="211"/>
                  <a:pt x="782" y="210"/>
                  <a:pt x="784" y="211"/>
                </a:cubicBezTo>
                <a:cubicBezTo>
                  <a:pt x="782" y="207"/>
                  <a:pt x="785" y="207"/>
                  <a:pt x="785" y="203"/>
                </a:cubicBezTo>
                <a:cubicBezTo>
                  <a:pt x="789" y="210"/>
                  <a:pt x="784" y="206"/>
                  <a:pt x="788" y="212"/>
                </a:cubicBezTo>
                <a:cubicBezTo>
                  <a:pt x="786" y="212"/>
                  <a:pt x="788" y="216"/>
                  <a:pt x="786" y="217"/>
                </a:cubicBezTo>
                <a:cubicBezTo>
                  <a:pt x="787" y="218"/>
                  <a:pt x="788" y="218"/>
                  <a:pt x="789" y="220"/>
                </a:cubicBezTo>
                <a:cubicBezTo>
                  <a:pt x="788" y="220"/>
                  <a:pt x="787" y="218"/>
                  <a:pt x="787" y="219"/>
                </a:cubicBezTo>
                <a:cubicBezTo>
                  <a:pt x="788" y="221"/>
                  <a:pt x="789" y="223"/>
                  <a:pt x="791" y="226"/>
                </a:cubicBezTo>
                <a:cubicBezTo>
                  <a:pt x="793" y="227"/>
                  <a:pt x="790" y="222"/>
                  <a:pt x="793" y="224"/>
                </a:cubicBezTo>
                <a:cubicBezTo>
                  <a:pt x="792" y="220"/>
                  <a:pt x="793" y="220"/>
                  <a:pt x="795" y="221"/>
                </a:cubicBezTo>
                <a:cubicBezTo>
                  <a:pt x="798" y="227"/>
                  <a:pt x="796" y="231"/>
                  <a:pt x="795" y="230"/>
                </a:cubicBezTo>
                <a:cubicBezTo>
                  <a:pt x="795" y="231"/>
                  <a:pt x="796" y="233"/>
                  <a:pt x="796" y="234"/>
                </a:cubicBezTo>
                <a:cubicBezTo>
                  <a:pt x="793" y="231"/>
                  <a:pt x="796" y="239"/>
                  <a:pt x="792" y="235"/>
                </a:cubicBezTo>
                <a:cubicBezTo>
                  <a:pt x="794" y="238"/>
                  <a:pt x="793" y="237"/>
                  <a:pt x="792" y="236"/>
                </a:cubicBezTo>
                <a:cubicBezTo>
                  <a:pt x="794" y="240"/>
                  <a:pt x="794" y="243"/>
                  <a:pt x="797" y="248"/>
                </a:cubicBezTo>
                <a:cubicBezTo>
                  <a:pt x="797" y="246"/>
                  <a:pt x="797" y="245"/>
                  <a:pt x="799" y="248"/>
                </a:cubicBezTo>
                <a:cubicBezTo>
                  <a:pt x="799" y="247"/>
                  <a:pt x="798" y="246"/>
                  <a:pt x="798" y="245"/>
                </a:cubicBezTo>
                <a:cubicBezTo>
                  <a:pt x="798" y="244"/>
                  <a:pt x="799" y="247"/>
                  <a:pt x="800" y="247"/>
                </a:cubicBezTo>
                <a:cubicBezTo>
                  <a:pt x="800" y="246"/>
                  <a:pt x="799" y="246"/>
                  <a:pt x="798" y="244"/>
                </a:cubicBezTo>
                <a:cubicBezTo>
                  <a:pt x="799" y="244"/>
                  <a:pt x="800" y="246"/>
                  <a:pt x="800" y="246"/>
                </a:cubicBezTo>
                <a:cubicBezTo>
                  <a:pt x="802" y="250"/>
                  <a:pt x="800" y="249"/>
                  <a:pt x="801" y="252"/>
                </a:cubicBezTo>
                <a:cubicBezTo>
                  <a:pt x="799" y="250"/>
                  <a:pt x="800" y="252"/>
                  <a:pt x="799" y="251"/>
                </a:cubicBezTo>
                <a:cubicBezTo>
                  <a:pt x="800" y="252"/>
                  <a:pt x="801" y="254"/>
                  <a:pt x="802" y="256"/>
                </a:cubicBezTo>
                <a:cubicBezTo>
                  <a:pt x="800" y="254"/>
                  <a:pt x="800" y="256"/>
                  <a:pt x="799" y="255"/>
                </a:cubicBezTo>
                <a:cubicBezTo>
                  <a:pt x="799" y="256"/>
                  <a:pt x="800" y="257"/>
                  <a:pt x="800" y="258"/>
                </a:cubicBezTo>
                <a:cubicBezTo>
                  <a:pt x="798" y="257"/>
                  <a:pt x="797" y="261"/>
                  <a:pt x="794" y="257"/>
                </a:cubicBezTo>
                <a:cubicBezTo>
                  <a:pt x="794" y="258"/>
                  <a:pt x="795" y="260"/>
                  <a:pt x="794" y="260"/>
                </a:cubicBezTo>
                <a:cubicBezTo>
                  <a:pt x="792" y="255"/>
                  <a:pt x="791" y="256"/>
                  <a:pt x="790" y="256"/>
                </a:cubicBezTo>
                <a:cubicBezTo>
                  <a:pt x="792" y="259"/>
                  <a:pt x="794" y="261"/>
                  <a:pt x="795" y="265"/>
                </a:cubicBezTo>
                <a:cubicBezTo>
                  <a:pt x="793" y="262"/>
                  <a:pt x="795" y="266"/>
                  <a:pt x="793" y="262"/>
                </a:cubicBezTo>
                <a:cubicBezTo>
                  <a:pt x="792" y="267"/>
                  <a:pt x="790" y="268"/>
                  <a:pt x="787" y="266"/>
                </a:cubicBezTo>
                <a:cubicBezTo>
                  <a:pt x="786" y="263"/>
                  <a:pt x="784" y="260"/>
                  <a:pt x="784" y="259"/>
                </a:cubicBezTo>
                <a:cubicBezTo>
                  <a:pt x="784" y="258"/>
                  <a:pt x="783" y="258"/>
                  <a:pt x="783" y="257"/>
                </a:cubicBezTo>
                <a:cubicBezTo>
                  <a:pt x="783" y="257"/>
                  <a:pt x="783" y="258"/>
                  <a:pt x="784" y="259"/>
                </a:cubicBezTo>
                <a:cubicBezTo>
                  <a:pt x="783" y="258"/>
                  <a:pt x="782" y="256"/>
                  <a:pt x="782" y="255"/>
                </a:cubicBezTo>
                <a:close/>
                <a:moveTo>
                  <a:pt x="340" y="50"/>
                </a:moveTo>
                <a:cubicBezTo>
                  <a:pt x="338" y="51"/>
                  <a:pt x="336" y="51"/>
                  <a:pt x="336" y="51"/>
                </a:cubicBezTo>
                <a:cubicBezTo>
                  <a:pt x="338" y="51"/>
                  <a:pt x="340" y="51"/>
                  <a:pt x="340" y="50"/>
                </a:cubicBezTo>
                <a:close/>
                <a:moveTo>
                  <a:pt x="236" y="74"/>
                </a:moveTo>
                <a:cubicBezTo>
                  <a:pt x="236" y="74"/>
                  <a:pt x="235" y="75"/>
                  <a:pt x="235" y="74"/>
                </a:cubicBezTo>
                <a:cubicBezTo>
                  <a:pt x="234" y="75"/>
                  <a:pt x="233" y="75"/>
                  <a:pt x="233" y="76"/>
                </a:cubicBezTo>
                <a:cubicBezTo>
                  <a:pt x="236" y="75"/>
                  <a:pt x="230" y="77"/>
                  <a:pt x="232" y="77"/>
                </a:cubicBezTo>
                <a:cubicBezTo>
                  <a:pt x="234" y="76"/>
                  <a:pt x="235" y="75"/>
                  <a:pt x="236" y="74"/>
                </a:cubicBezTo>
                <a:close/>
                <a:moveTo>
                  <a:pt x="231" y="76"/>
                </a:moveTo>
                <a:cubicBezTo>
                  <a:pt x="232" y="75"/>
                  <a:pt x="233" y="76"/>
                  <a:pt x="234" y="74"/>
                </a:cubicBezTo>
                <a:cubicBezTo>
                  <a:pt x="234" y="75"/>
                  <a:pt x="236" y="72"/>
                  <a:pt x="237" y="71"/>
                </a:cubicBezTo>
                <a:cubicBezTo>
                  <a:pt x="233" y="73"/>
                  <a:pt x="233" y="74"/>
                  <a:pt x="231" y="76"/>
                </a:cubicBezTo>
                <a:close/>
                <a:moveTo>
                  <a:pt x="162" y="116"/>
                </a:moveTo>
                <a:cubicBezTo>
                  <a:pt x="164" y="115"/>
                  <a:pt x="164" y="115"/>
                  <a:pt x="164" y="115"/>
                </a:cubicBezTo>
                <a:cubicBezTo>
                  <a:pt x="162" y="115"/>
                  <a:pt x="165" y="114"/>
                  <a:pt x="167" y="112"/>
                </a:cubicBezTo>
                <a:cubicBezTo>
                  <a:pt x="165" y="113"/>
                  <a:pt x="164" y="114"/>
                  <a:pt x="164" y="114"/>
                </a:cubicBezTo>
                <a:cubicBezTo>
                  <a:pt x="167" y="111"/>
                  <a:pt x="164" y="113"/>
                  <a:pt x="165" y="111"/>
                </a:cubicBezTo>
                <a:cubicBezTo>
                  <a:pt x="164" y="112"/>
                  <a:pt x="162" y="113"/>
                  <a:pt x="162" y="114"/>
                </a:cubicBezTo>
                <a:cubicBezTo>
                  <a:pt x="168" y="110"/>
                  <a:pt x="160" y="115"/>
                  <a:pt x="162" y="114"/>
                </a:cubicBezTo>
                <a:cubicBezTo>
                  <a:pt x="166" y="112"/>
                  <a:pt x="161" y="116"/>
                  <a:pt x="162" y="116"/>
                </a:cubicBezTo>
                <a:close/>
                <a:moveTo>
                  <a:pt x="132" y="113"/>
                </a:moveTo>
                <a:cubicBezTo>
                  <a:pt x="134" y="112"/>
                  <a:pt x="135" y="111"/>
                  <a:pt x="134" y="111"/>
                </a:cubicBezTo>
                <a:cubicBezTo>
                  <a:pt x="132" y="113"/>
                  <a:pt x="132" y="113"/>
                  <a:pt x="132" y="113"/>
                </a:cubicBezTo>
                <a:close/>
                <a:moveTo>
                  <a:pt x="788" y="254"/>
                </a:moveTo>
                <a:cubicBezTo>
                  <a:pt x="788" y="256"/>
                  <a:pt x="790" y="259"/>
                  <a:pt x="791" y="260"/>
                </a:cubicBezTo>
                <a:cubicBezTo>
                  <a:pt x="790" y="258"/>
                  <a:pt x="789" y="255"/>
                  <a:pt x="788" y="254"/>
                </a:cubicBezTo>
                <a:close/>
                <a:moveTo>
                  <a:pt x="792" y="242"/>
                </a:moveTo>
                <a:cubicBezTo>
                  <a:pt x="793" y="245"/>
                  <a:pt x="794" y="247"/>
                  <a:pt x="796" y="250"/>
                </a:cubicBezTo>
                <a:cubicBezTo>
                  <a:pt x="797" y="249"/>
                  <a:pt x="792" y="240"/>
                  <a:pt x="790" y="237"/>
                </a:cubicBezTo>
                <a:cubicBezTo>
                  <a:pt x="790" y="239"/>
                  <a:pt x="794" y="244"/>
                  <a:pt x="795" y="246"/>
                </a:cubicBezTo>
                <a:cubicBezTo>
                  <a:pt x="794" y="246"/>
                  <a:pt x="793" y="243"/>
                  <a:pt x="792" y="242"/>
                </a:cubicBezTo>
                <a:close/>
                <a:moveTo>
                  <a:pt x="787" y="245"/>
                </a:moveTo>
                <a:cubicBezTo>
                  <a:pt x="787" y="245"/>
                  <a:pt x="787" y="247"/>
                  <a:pt x="786" y="246"/>
                </a:cubicBezTo>
                <a:cubicBezTo>
                  <a:pt x="788" y="248"/>
                  <a:pt x="789" y="252"/>
                  <a:pt x="790" y="253"/>
                </a:cubicBezTo>
                <a:cubicBezTo>
                  <a:pt x="789" y="250"/>
                  <a:pt x="788" y="247"/>
                  <a:pt x="787" y="245"/>
                </a:cubicBezTo>
                <a:close/>
                <a:moveTo>
                  <a:pt x="779" y="256"/>
                </a:moveTo>
                <a:cubicBezTo>
                  <a:pt x="779" y="256"/>
                  <a:pt x="776" y="252"/>
                  <a:pt x="777" y="255"/>
                </a:cubicBezTo>
                <a:cubicBezTo>
                  <a:pt x="778" y="255"/>
                  <a:pt x="778" y="255"/>
                  <a:pt x="779" y="257"/>
                </a:cubicBezTo>
                <a:cubicBezTo>
                  <a:pt x="779" y="258"/>
                  <a:pt x="779" y="258"/>
                  <a:pt x="779" y="258"/>
                </a:cubicBezTo>
                <a:cubicBezTo>
                  <a:pt x="780" y="258"/>
                  <a:pt x="780" y="258"/>
                  <a:pt x="779" y="256"/>
                </a:cubicBezTo>
                <a:close/>
                <a:moveTo>
                  <a:pt x="785" y="244"/>
                </a:moveTo>
                <a:cubicBezTo>
                  <a:pt x="787" y="249"/>
                  <a:pt x="783" y="241"/>
                  <a:pt x="784" y="244"/>
                </a:cubicBezTo>
                <a:cubicBezTo>
                  <a:pt x="786" y="246"/>
                  <a:pt x="784" y="246"/>
                  <a:pt x="785" y="247"/>
                </a:cubicBezTo>
                <a:cubicBezTo>
                  <a:pt x="785" y="246"/>
                  <a:pt x="787" y="249"/>
                  <a:pt x="787" y="249"/>
                </a:cubicBezTo>
                <a:cubicBezTo>
                  <a:pt x="786" y="247"/>
                  <a:pt x="786" y="245"/>
                  <a:pt x="785" y="244"/>
                </a:cubicBezTo>
                <a:close/>
                <a:moveTo>
                  <a:pt x="789" y="230"/>
                </a:moveTo>
                <a:cubicBezTo>
                  <a:pt x="790" y="231"/>
                  <a:pt x="791" y="232"/>
                  <a:pt x="792" y="233"/>
                </a:cubicBezTo>
                <a:cubicBezTo>
                  <a:pt x="790" y="230"/>
                  <a:pt x="789" y="228"/>
                  <a:pt x="790" y="229"/>
                </a:cubicBezTo>
                <a:cubicBezTo>
                  <a:pt x="788" y="225"/>
                  <a:pt x="789" y="224"/>
                  <a:pt x="787" y="222"/>
                </a:cubicBezTo>
                <a:cubicBezTo>
                  <a:pt x="787" y="222"/>
                  <a:pt x="787" y="224"/>
                  <a:pt x="786" y="224"/>
                </a:cubicBezTo>
                <a:cubicBezTo>
                  <a:pt x="788" y="225"/>
                  <a:pt x="788" y="226"/>
                  <a:pt x="789" y="227"/>
                </a:cubicBezTo>
                <a:cubicBezTo>
                  <a:pt x="789" y="228"/>
                  <a:pt x="789" y="229"/>
                  <a:pt x="789" y="229"/>
                </a:cubicBezTo>
                <a:cubicBezTo>
                  <a:pt x="788" y="226"/>
                  <a:pt x="787" y="226"/>
                  <a:pt x="785" y="224"/>
                </a:cubicBezTo>
                <a:cubicBezTo>
                  <a:pt x="787" y="227"/>
                  <a:pt x="786" y="227"/>
                  <a:pt x="785" y="226"/>
                </a:cubicBezTo>
                <a:cubicBezTo>
                  <a:pt x="787" y="230"/>
                  <a:pt x="786" y="228"/>
                  <a:pt x="787" y="231"/>
                </a:cubicBezTo>
                <a:cubicBezTo>
                  <a:pt x="788" y="231"/>
                  <a:pt x="789" y="234"/>
                  <a:pt x="790" y="235"/>
                </a:cubicBezTo>
                <a:cubicBezTo>
                  <a:pt x="790" y="235"/>
                  <a:pt x="792" y="237"/>
                  <a:pt x="791" y="235"/>
                </a:cubicBezTo>
                <a:cubicBezTo>
                  <a:pt x="790" y="235"/>
                  <a:pt x="790" y="233"/>
                  <a:pt x="789" y="232"/>
                </a:cubicBezTo>
                <a:cubicBezTo>
                  <a:pt x="789" y="232"/>
                  <a:pt x="790" y="235"/>
                  <a:pt x="789" y="233"/>
                </a:cubicBezTo>
                <a:cubicBezTo>
                  <a:pt x="789" y="233"/>
                  <a:pt x="787" y="230"/>
                  <a:pt x="788" y="230"/>
                </a:cubicBezTo>
                <a:cubicBezTo>
                  <a:pt x="789" y="232"/>
                  <a:pt x="790" y="234"/>
                  <a:pt x="792" y="235"/>
                </a:cubicBezTo>
                <a:cubicBezTo>
                  <a:pt x="791" y="234"/>
                  <a:pt x="789" y="231"/>
                  <a:pt x="789" y="230"/>
                </a:cubicBezTo>
                <a:close/>
                <a:moveTo>
                  <a:pt x="788" y="235"/>
                </a:moveTo>
                <a:cubicBezTo>
                  <a:pt x="788" y="233"/>
                  <a:pt x="786" y="229"/>
                  <a:pt x="785" y="229"/>
                </a:cubicBezTo>
                <a:cubicBezTo>
                  <a:pt x="787" y="231"/>
                  <a:pt x="787" y="234"/>
                  <a:pt x="788" y="235"/>
                </a:cubicBezTo>
                <a:close/>
                <a:moveTo>
                  <a:pt x="756" y="236"/>
                </a:moveTo>
                <a:cubicBezTo>
                  <a:pt x="755" y="236"/>
                  <a:pt x="757" y="239"/>
                  <a:pt x="758" y="240"/>
                </a:cubicBezTo>
                <a:cubicBezTo>
                  <a:pt x="760" y="241"/>
                  <a:pt x="759" y="242"/>
                  <a:pt x="760" y="244"/>
                </a:cubicBezTo>
                <a:cubicBezTo>
                  <a:pt x="760" y="243"/>
                  <a:pt x="762" y="245"/>
                  <a:pt x="761" y="242"/>
                </a:cubicBezTo>
                <a:cubicBezTo>
                  <a:pt x="759" y="241"/>
                  <a:pt x="759" y="241"/>
                  <a:pt x="756" y="236"/>
                </a:cubicBezTo>
                <a:close/>
                <a:moveTo>
                  <a:pt x="780" y="220"/>
                </a:moveTo>
                <a:cubicBezTo>
                  <a:pt x="781" y="222"/>
                  <a:pt x="781" y="223"/>
                  <a:pt x="782" y="225"/>
                </a:cubicBezTo>
                <a:cubicBezTo>
                  <a:pt x="783" y="226"/>
                  <a:pt x="784" y="227"/>
                  <a:pt x="785" y="228"/>
                </a:cubicBezTo>
                <a:cubicBezTo>
                  <a:pt x="783" y="225"/>
                  <a:pt x="782" y="222"/>
                  <a:pt x="780" y="220"/>
                </a:cubicBezTo>
                <a:close/>
                <a:moveTo>
                  <a:pt x="787" y="219"/>
                </a:moveTo>
                <a:cubicBezTo>
                  <a:pt x="786" y="219"/>
                  <a:pt x="786" y="220"/>
                  <a:pt x="787" y="221"/>
                </a:cubicBezTo>
                <a:cubicBezTo>
                  <a:pt x="787" y="221"/>
                  <a:pt x="789" y="225"/>
                  <a:pt x="789" y="223"/>
                </a:cubicBezTo>
                <a:cubicBezTo>
                  <a:pt x="787" y="221"/>
                  <a:pt x="787" y="220"/>
                  <a:pt x="787" y="219"/>
                </a:cubicBezTo>
                <a:close/>
                <a:moveTo>
                  <a:pt x="781" y="226"/>
                </a:moveTo>
                <a:cubicBezTo>
                  <a:pt x="781" y="227"/>
                  <a:pt x="780" y="223"/>
                  <a:pt x="779" y="224"/>
                </a:cubicBezTo>
                <a:cubicBezTo>
                  <a:pt x="780" y="224"/>
                  <a:pt x="780" y="225"/>
                  <a:pt x="779" y="225"/>
                </a:cubicBezTo>
                <a:cubicBezTo>
                  <a:pt x="781" y="228"/>
                  <a:pt x="783" y="228"/>
                  <a:pt x="781" y="226"/>
                </a:cubicBezTo>
                <a:close/>
                <a:moveTo>
                  <a:pt x="760" y="233"/>
                </a:moveTo>
                <a:cubicBezTo>
                  <a:pt x="761" y="237"/>
                  <a:pt x="756" y="230"/>
                  <a:pt x="756" y="233"/>
                </a:cubicBezTo>
                <a:cubicBezTo>
                  <a:pt x="758" y="234"/>
                  <a:pt x="760" y="235"/>
                  <a:pt x="762" y="237"/>
                </a:cubicBezTo>
                <a:cubicBezTo>
                  <a:pt x="761" y="235"/>
                  <a:pt x="761" y="233"/>
                  <a:pt x="760" y="233"/>
                </a:cubicBezTo>
                <a:close/>
                <a:moveTo>
                  <a:pt x="754" y="232"/>
                </a:moveTo>
                <a:cubicBezTo>
                  <a:pt x="755" y="231"/>
                  <a:pt x="756" y="235"/>
                  <a:pt x="757" y="236"/>
                </a:cubicBezTo>
                <a:cubicBezTo>
                  <a:pt x="757" y="234"/>
                  <a:pt x="753" y="229"/>
                  <a:pt x="754" y="232"/>
                </a:cubicBezTo>
                <a:close/>
                <a:moveTo>
                  <a:pt x="747" y="236"/>
                </a:moveTo>
                <a:cubicBezTo>
                  <a:pt x="746" y="236"/>
                  <a:pt x="748" y="238"/>
                  <a:pt x="748" y="239"/>
                </a:cubicBezTo>
                <a:cubicBezTo>
                  <a:pt x="749" y="239"/>
                  <a:pt x="749" y="240"/>
                  <a:pt x="749" y="239"/>
                </a:cubicBezTo>
                <a:cubicBezTo>
                  <a:pt x="748" y="239"/>
                  <a:pt x="748" y="237"/>
                  <a:pt x="747" y="236"/>
                </a:cubicBezTo>
                <a:close/>
                <a:moveTo>
                  <a:pt x="753" y="170"/>
                </a:moveTo>
                <a:cubicBezTo>
                  <a:pt x="752" y="170"/>
                  <a:pt x="752" y="170"/>
                  <a:pt x="753" y="172"/>
                </a:cubicBezTo>
                <a:cubicBezTo>
                  <a:pt x="754" y="172"/>
                  <a:pt x="755" y="172"/>
                  <a:pt x="756" y="173"/>
                </a:cubicBezTo>
                <a:cubicBezTo>
                  <a:pt x="754" y="172"/>
                  <a:pt x="753" y="171"/>
                  <a:pt x="753" y="170"/>
                </a:cubicBezTo>
                <a:close/>
                <a:moveTo>
                  <a:pt x="747" y="163"/>
                </a:moveTo>
                <a:cubicBezTo>
                  <a:pt x="746" y="162"/>
                  <a:pt x="745" y="163"/>
                  <a:pt x="746" y="165"/>
                </a:cubicBezTo>
                <a:cubicBezTo>
                  <a:pt x="746" y="164"/>
                  <a:pt x="749" y="168"/>
                  <a:pt x="749" y="167"/>
                </a:cubicBezTo>
                <a:cubicBezTo>
                  <a:pt x="746" y="163"/>
                  <a:pt x="748" y="165"/>
                  <a:pt x="747" y="163"/>
                </a:cubicBezTo>
                <a:close/>
                <a:moveTo>
                  <a:pt x="726" y="156"/>
                </a:moveTo>
                <a:cubicBezTo>
                  <a:pt x="725" y="156"/>
                  <a:pt x="728" y="159"/>
                  <a:pt x="729" y="160"/>
                </a:cubicBezTo>
                <a:cubicBezTo>
                  <a:pt x="730" y="160"/>
                  <a:pt x="728" y="158"/>
                  <a:pt x="726" y="156"/>
                </a:cubicBezTo>
                <a:close/>
                <a:moveTo>
                  <a:pt x="723" y="152"/>
                </a:moveTo>
                <a:cubicBezTo>
                  <a:pt x="722" y="152"/>
                  <a:pt x="721" y="151"/>
                  <a:pt x="721" y="150"/>
                </a:cubicBezTo>
                <a:cubicBezTo>
                  <a:pt x="720" y="150"/>
                  <a:pt x="720" y="151"/>
                  <a:pt x="721" y="152"/>
                </a:cubicBezTo>
                <a:cubicBezTo>
                  <a:pt x="722" y="151"/>
                  <a:pt x="725" y="155"/>
                  <a:pt x="724" y="153"/>
                </a:cubicBezTo>
                <a:cubicBezTo>
                  <a:pt x="723" y="153"/>
                  <a:pt x="723" y="153"/>
                  <a:pt x="723" y="152"/>
                </a:cubicBezTo>
                <a:close/>
                <a:moveTo>
                  <a:pt x="726" y="146"/>
                </a:moveTo>
                <a:cubicBezTo>
                  <a:pt x="727" y="147"/>
                  <a:pt x="726" y="147"/>
                  <a:pt x="728" y="149"/>
                </a:cubicBezTo>
                <a:cubicBezTo>
                  <a:pt x="729" y="150"/>
                  <a:pt x="727" y="147"/>
                  <a:pt x="726" y="146"/>
                </a:cubicBezTo>
                <a:close/>
                <a:moveTo>
                  <a:pt x="717" y="154"/>
                </a:moveTo>
                <a:cubicBezTo>
                  <a:pt x="718" y="156"/>
                  <a:pt x="715" y="152"/>
                  <a:pt x="714" y="152"/>
                </a:cubicBezTo>
                <a:cubicBezTo>
                  <a:pt x="714" y="153"/>
                  <a:pt x="716" y="154"/>
                  <a:pt x="717" y="156"/>
                </a:cubicBezTo>
                <a:cubicBezTo>
                  <a:pt x="718" y="156"/>
                  <a:pt x="718" y="155"/>
                  <a:pt x="717" y="154"/>
                </a:cubicBezTo>
                <a:close/>
                <a:moveTo>
                  <a:pt x="723" y="138"/>
                </a:moveTo>
                <a:cubicBezTo>
                  <a:pt x="726" y="140"/>
                  <a:pt x="727" y="142"/>
                  <a:pt x="728" y="143"/>
                </a:cubicBezTo>
                <a:cubicBezTo>
                  <a:pt x="727" y="141"/>
                  <a:pt x="725" y="139"/>
                  <a:pt x="723" y="138"/>
                </a:cubicBezTo>
                <a:close/>
                <a:moveTo>
                  <a:pt x="723" y="139"/>
                </a:moveTo>
                <a:cubicBezTo>
                  <a:pt x="723" y="138"/>
                  <a:pt x="722" y="137"/>
                  <a:pt x="721" y="137"/>
                </a:cubicBezTo>
                <a:cubicBezTo>
                  <a:pt x="720" y="136"/>
                  <a:pt x="720" y="136"/>
                  <a:pt x="720" y="137"/>
                </a:cubicBezTo>
                <a:cubicBezTo>
                  <a:pt x="721" y="139"/>
                  <a:pt x="722" y="140"/>
                  <a:pt x="723" y="141"/>
                </a:cubicBezTo>
                <a:cubicBezTo>
                  <a:pt x="722" y="139"/>
                  <a:pt x="720" y="138"/>
                  <a:pt x="721" y="137"/>
                </a:cubicBezTo>
                <a:cubicBezTo>
                  <a:pt x="723" y="139"/>
                  <a:pt x="724" y="140"/>
                  <a:pt x="725" y="140"/>
                </a:cubicBezTo>
                <a:cubicBezTo>
                  <a:pt x="724" y="139"/>
                  <a:pt x="724" y="139"/>
                  <a:pt x="723" y="139"/>
                </a:cubicBezTo>
                <a:close/>
                <a:moveTo>
                  <a:pt x="722" y="140"/>
                </a:moveTo>
                <a:cubicBezTo>
                  <a:pt x="719" y="137"/>
                  <a:pt x="719" y="137"/>
                  <a:pt x="719" y="137"/>
                </a:cubicBezTo>
                <a:cubicBezTo>
                  <a:pt x="718" y="137"/>
                  <a:pt x="720" y="140"/>
                  <a:pt x="721" y="141"/>
                </a:cubicBezTo>
                <a:cubicBezTo>
                  <a:pt x="722" y="141"/>
                  <a:pt x="722" y="141"/>
                  <a:pt x="722" y="140"/>
                </a:cubicBezTo>
                <a:close/>
                <a:moveTo>
                  <a:pt x="721" y="134"/>
                </a:moveTo>
                <a:cubicBezTo>
                  <a:pt x="720" y="134"/>
                  <a:pt x="719" y="134"/>
                  <a:pt x="719" y="134"/>
                </a:cubicBezTo>
                <a:cubicBezTo>
                  <a:pt x="723" y="138"/>
                  <a:pt x="724" y="137"/>
                  <a:pt x="721" y="134"/>
                </a:cubicBezTo>
                <a:close/>
                <a:moveTo>
                  <a:pt x="714" y="136"/>
                </a:moveTo>
                <a:cubicBezTo>
                  <a:pt x="715" y="135"/>
                  <a:pt x="715" y="135"/>
                  <a:pt x="714" y="134"/>
                </a:cubicBezTo>
                <a:cubicBezTo>
                  <a:pt x="713" y="133"/>
                  <a:pt x="712" y="134"/>
                  <a:pt x="714" y="136"/>
                </a:cubicBezTo>
                <a:close/>
                <a:moveTo>
                  <a:pt x="697" y="113"/>
                </a:moveTo>
                <a:cubicBezTo>
                  <a:pt x="698" y="114"/>
                  <a:pt x="698" y="113"/>
                  <a:pt x="697" y="113"/>
                </a:cubicBezTo>
                <a:cubicBezTo>
                  <a:pt x="696" y="113"/>
                  <a:pt x="694" y="110"/>
                  <a:pt x="693" y="110"/>
                </a:cubicBezTo>
                <a:cubicBezTo>
                  <a:pt x="695" y="112"/>
                  <a:pt x="698" y="116"/>
                  <a:pt x="700" y="117"/>
                </a:cubicBezTo>
                <a:cubicBezTo>
                  <a:pt x="699" y="116"/>
                  <a:pt x="696" y="113"/>
                  <a:pt x="697" y="113"/>
                </a:cubicBezTo>
                <a:close/>
                <a:moveTo>
                  <a:pt x="662" y="153"/>
                </a:moveTo>
                <a:cubicBezTo>
                  <a:pt x="663" y="154"/>
                  <a:pt x="665" y="156"/>
                  <a:pt x="666" y="156"/>
                </a:cubicBezTo>
                <a:cubicBezTo>
                  <a:pt x="665" y="155"/>
                  <a:pt x="663" y="152"/>
                  <a:pt x="662" y="153"/>
                </a:cubicBezTo>
                <a:close/>
                <a:moveTo>
                  <a:pt x="685" y="103"/>
                </a:moveTo>
                <a:cubicBezTo>
                  <a:pt x="687" y="104"/>
                  <a:pt x="686" y="104"/>
                  <a:pt x="687" y="105"/>
                </a:cubicBezTo>
                <a:cubicBezTo>
                  <a:pt x="688" y="106"/>
                  <a:pt x="689" y="106"/>
                  <a:pt x="689" y="106"/>
                </a:cubicBezTo>
                <a:cubicBezTo>
                  <a:pt x="688" y="105"/>
                  <a:pt x="687" y="103"/>
                  <a:pt x="685" y="103"/>
                </a:cubicBezTo>
                <a:close/>
                <a:moveTo>
                  <a:pt x="599" y="49"/>
                </a:moveTo>
                <a:cubicBezTo>
                  <a:pt x="600" y="50"/>
                  <a:pt x="603" y="51"/>
                  <a:pt x="603" y="50"/>
                </a:cubicBezTo>
                <a:cubicBezTo>
                  <a:pt x="600" y="49"/>
                  <a:pt x="601" y="50"/>
                  <a:pt x="599" y="49"/>
                </a:cubicBezTo>
                <a:close/>
                <a:moveTo>
                  <a:pt x="579" y="43"/>
                </a:moveTo>
                <a:cubicBezTo>
                  <a:pt x="579" y="42"/>
                  <a:pt x="584" y="44"/>
                  <a:pt x="581" y="43"/>
                </a:cubicBezTo>
                <a:cubicBezTo>
                  <a:pt x="581" y="43"/>
                  <a:pt x="576" y="41"/>
                  <a:pt x="579" y="43"/>
                </a:cubicBezTo>
                <a:close/>
                <a:moveTo>
                  <a:pt x="568" y="37"/>
                </a:moveTo>
                <a:cubicBezTo>
                  <a:pt x="568" y="36"/>
                  <a:pt x="570" y="37"/>
                  <a:pt x="571" y="38"/>
                </a:cubicBezTo>
                <a:cubicBezTo>
                  <a:pt x="573" y="38"/>
                  <a:pt x="568" y="36"/>
                  <a:pt x="567" y="36"/>
                </a:cubicBezTo>
                <a:cubicBezTo>
                  <a:pt x="570" y="37"/>
                  <a:pt x="565" y="36"/>
                  <a:pt x="568" y="37"/>
                </a:cubicBezTo>
                <a:close/>
                <a:moveTo>
                  <a:pt x="562" y="33"/>
                </a:moveTo>
                <a:cubicBezTo>
                  <a:pt x="563" y="34"/>
                  <a:pt x="563" y="33"/>
                  <a:pt x="565" y="33"/>
                </a:cubicBezTo>
                <a:cubicBezTo>
                  <a:pt x="567" y="35"/>
                  <a:pt x="567" y="35"/>
                  <a:pt x="567" y="35"/>
                </a:cubicBezTo>
                <a:cubicBezTo>
                  <a:pt x="570" y="35"/>
                  <a:pt x="558" y="30"/>
                  <a:pt x="562" y="33"/>
                </a:cubicBezTo>
                <a:close/>
                <a:moveTo>
                  <a:pt x="533" y="22"/>
                </a:moveTo>
                <a:cubicBezTo>
                  <a:pt x="531" y="22"/>
                  <a:pt x="527" y="19"/>
                  <a:pt x="523" y="19"/>
                </a:cubicBezTo>
                <a:cubicBezTo>
                  <a:pt x="524" y="20"/>
                  <a:pt x="519" y="18"/>
                  <a:pt x="519" y="19"/>
                </a:cubicBezTo>
                <a:cubicBezTo>
                  <a:pt x="522" y="20"/>
                  <a:pt x="520" y="20"/>
                  <a:pt x="524" y="21"/>
                </a:cubicBezTo>
                <a:cubicBezTo>
                  <a:pt x="522" y="19"/>
                  <a:pt x="526" y="20"/>
                  <a:pt x="528" y="20"/>
                </a:cubicBezTo>
                <a:cubicBezTo>
                  <a:pt x="529" y="21"/>
                  <a:pt x="532" y="22"/>
                  <a:pt x="535" y="23"/>
                </a:cubicBezTo>
                <a:cubicBezTo>
                  <a:pt x="534" y="23"/>
                  <a:pt x="535" y="22"/>
                  <a:pt x="533" y="22"/>
                </a:cubicBezTo>
                <a:close/>
                <a:moveTo>
                  <a:pt x="513" y="21"/>
                </a:moveTo>
                <a:cubicBezTo>
                  <a:pt x="515" y="21"/>
                  <a:pt x="520" y="24"/>
                  <a:pt x="520" y="23"/>
                </a:cubicBezTo>
                <a:cubicBezTo>
                  <a:pt x="516" y="22"/>
                  <a:pt x="514" y="21"/>
                  <a:pt x="513" y="21"/>
                </a:cubicBezTo>
                <a:close/>
                <a:moveTo>
                  <a:pt x="499" y="13"/>
                </a:moveTo>
                <a:cubicBezTo>
                  <a:pt x="501" y="14"/>
                  <a:pt x="499" y="14"/>
                  <a:pt x="502" y="15"/>
                </a:cubicBezTo>
                <a:cubicBezTo>
                  <a:pt x="501" y="14"/>
                  <a:pt x="504" y="14"/>
                  <a:pt x="502" y="14"/>
                </a:cubicBezTo>
                <a:cubicBezTo>
                  <a:pt x="502" y="14"/>
                  <a:pt x="499" y="13"/>
                  <a:pt x="499" y="13"/>
                </a:cubicBezTo>
                <a:close/>
                <a:moveTo>
                  <a:pt x="497" y="13"/>
                </a:moveTo>
                <a:cubicBezTo>
                  <a:pt x="502" y="15"/>
                  <a:pt x="497" y="14"/>
                  <a:pt x="497" y="15"/>
                </a:cubicBezTo>
                <a:cubicBezTo>
                  <a:pt x="499" y="15"/>
                  <a:pt x="500" y="16"/>
                  <a:pt x="501" y="16"/>
                </a:cubicBezTo>
                <a:cubicBezTo>
                  <a:pt x="500" y="15"/>
                  <a:pt x="499" y="13"/>
                  <a:pt x="497" y="13"/>
                </a:cubicBezTo>
                <a:close/>
                <a:moveTo>
                  <a:pt x="494" y="15"/>
                </a:moveTo>
                <a:cubicBezTo>
                  <a:pt x="494" y="14"/>
                  <a:pt x="496" y="15"/>
                  <a:pt x="496" y="14"/>
                </a:cubicBezTo>
                <a:cubicBezTo>
                  <a:pt x="492" y="13"/>
                  <a:pt x="493" y="14"/>
                  <a:pt x="494" y="15"/>
                </a:cubicBezTo>
                <a:close/>
                <a:moveTo>
                  <a:pt x="441" y="7"/>
                </a:moveTo>
                <a:cubicBezTo>
                  <a:pt x="441" y="7"/>
                  <a:pt x="443" y="7"/>
                  <a:pt x="445" y="7"/>
                </a:cubicBezTo>
                <a:cubicBezTo>
                  <a:pt x="444" y="7"/>
                  <a:pt x="445" y="7"/>
                  <a:pt x="444" y="7"/>
                </a:cubicBezTo>
                <a:cubicBezTo>
                  <a:pt x="444" y="7"/>
                  <a:pt x="439" y="7"/>
                  <a:pt x="441" y="7"/>
                </a:cubicBezTo>
                <a:close/>
                <a:moveTo>
                  <a:pt x="436" y="6"/>
                </a:moveTo>
                <a:cubicBezTo>
                  <a:pt x="433" y="6"/>
                  <a:pt x="434" y="5"/>
                  <a:pt x="431" y="6"/>
                </a:cubicBezTo>
                <a:cubicBezTo>
                  <a:pt x="431" y="6"/>
                  <a:pt x="433" y="6"/>
                  <a:pt x="432" y="7"/>
                </a:cubicBezTo>
                <a:cubicBezTo>
                  <a:pt x="434" y="7"/>
                  <a:pt x="436" y="8"/>
                  <a:pt x="437" y="7"/>
                </a:cubicBezTo>
                <a:cubicBezTo>
                  <a:pt x="432" y="7"/>
                  <a:pt x="433" y="6"/>
                  <a:pt x="436" y="6"/>
                </a:cubicBezTo>
                <a:close/>
                <a:moveTo>
                  <a:pt x="424" y="8"/>
                </a:moveTo>
                <a:cubicBezTo>
                  <a:pt x="420" y="7"/>
                  <a:pt x="426" y="6"/>
                  <a:pt x="421" y="7"/>
                </a:cubicBezTo>
                <a:cubicBezTo>
                  <a:pt x="423" y="7"/>
                  <a:pt x="420" y="8"/>
                  <a:pt x="424" y="8"/>
                </a:cubicBezTo>
                <a:close/>
                <a:moveTo>
                  <a:pt x="415" y="4"/>
                </a:moveTo>
                <a:cubicBezTo>
                  <a:pt x="415" y="4"/>
                  <a:pt x="414" y="4"/>
                  <a:pt x="413" y="4"/>
                </a:cubicBezTo>
                <a:cubicBezTo>
                  <a:pt x="415" y="4"/>
                  <a:pt x="417" y="5"/>
                  <a:pt x="420" y="5"/>
                </a:cubicBezTo>
                <a:cubicBezTo>
                  <a:pt x="420" y="4"/>
                  <a:pt x="417" y="4"/>
                  <a:pt x="415" y="4"/>
                </a:cubicBezTo>
                <a:close/>
                <a:moveTo>
                  <a:pt x="417" y="5"/>
                </a:moveTo>
                <a:cubicBezTo>
                  <a:pt x="417" y="6"/>
                  <a:pt x="414" y="6"/>
                  <a:pt x="412" y="5"/>
                </a:cubicBezTo>
                <a:cubicBezTo>
                  <a:pt x="412" y="6"/>
                  <a:pt x="415" y="6"/>
                  <a:pt x="416" y="7"/>
                </a:cubicBezTo>
                <a:cubicBezTo>
                  <a:pt x="416" y="7"/>
                  <a:pt x="417" y="7"/>
                  <a:pt x="418" y="7"/>
                </a:cubicBezTo>
                <a:cubicBezTo>
                  <a:pt x="413" y="6"/>
                  <a:pt x="418" y="6"/>
                  <a:pt x="419" y="6"/>
                </a:cubicBezTo>
                <a:cubicBezTo>
                  <a:pt x="419" y="6"/>
                  <a:pt x="419" y="5"/>
                  <a:pt x="417" y="5"/>
                </a:cubicBezTo>
                <a:close/>
                <a:moveTo>
                  <a:pt x="412" y="4"/>
                </a:moveTo>
                <a:cubicBezTo>
                  <a:pt x="409" y="4"/>
                  <a:pt x="409" y="5"/>
                  <a:pt x="410" y="5"/>
                </a:cubicBezTo>
                <a:cubicBezTo>
                  <a:pt x="409" y="4"/>
                  <a:pt x="414" y="5"/>
                  <a:pt x="413" y="5"/>
                </a:cubicBezTo>
                <a:cubicBezTo>
                  <a:pt x="410" y="4"/>
                  <a:pt x="413" y="4"/>
                  <a:pt x="412" y="4"/>
                </a:cubicBezTo>
                <a:close/>
                <a:moveTo>
                  <a:pt x="409" y="5"/>
                </a:moveTo>
                <a:cubicBezTo>
                  <a:pt x="405" y="5"/>
                  <a:pt x="405" y="5"/>
                  <a:pt x="405" y="5"/>
                </a:cubicBezTo>
                <a:cubicBezTo>
                  <a:pt x="404" y="6"/>
                  <a:pt x="408" y="6"/>
                  <a:pt x="407" y="7"/>
                </a:cubicBezTo>
                <a:cubicBezTo>
                  <a:pt x="409" y="7"/>
                  <a:pt x="409" y="7"/>
                  <a:pt x="412" y="8"/>
                </a:cubicBezTo>
                <a:cubicBezTo>
                  <a:pt x="411" y="7"/>
                  <a:pt x="404" y="6"/>
                  <a:pt x="409" y="5"/>
                </a:cubicBezTo>
                <a:close/>
                <a:moveTo>
                  <a:pt x="391" y="7"/>
                </a:moveTo>
                <a:cubicBezTo>
                  <a:pt x="393" y="7"/>
                  <a:pt x="395" y="7"/>
                  <a:pt x="397" y="7"/>
                </a:cubicBezTo>
                <a:cubicBezTo>
                  <a:pt x="397" y="7"/>
                  <a:pt x="397" y="7"/>
                  <a:pt x="397" y="7"/>
                </a:cubicBezTo>
                <a:cubicBezTo>
                  <a:pt x="395" y="7"/>
                  <a:pt x="393" y="7"/>
                  <a:pt x="391" y="7"/>
                </a:cubicBezTo>
                <a:close/>
                <a:moveTo>
                  <a:pt x="376" y="46"/>
                </a:moveTo>
                <a:cubicBezTo>
                  <a:pt x="376" y="47"/>
                  <a:pt x="379" y="47"/>
                  <a:pt x="380" y="47"/>
                </a:cubicBezTo>
                <a:cubicBezTo>
                  <a:pt x="378" y="47"/>
                  <a:pt x="378" y="46"/>
                  <a:pt x="376" y="46"/>
                </a:cubicBezTo>
                <a:close/>
                <a:moveTo>
                  <a:pt x="354" y="47"/>
                </a:moveTo>
                <a:cubicBezTo>
                  <a:pt x="353" y="48"/>
                  <a:pt x="359" y="47"/>
                  <a:pt x="359" y="47"/>
                </a:cubicBezTo>
                <a:cubicBezTo>
                  <a:pt x="357" y="47"/>
                  <a:pt x="357" y="46"/>
                  <a:pt x="354" y="47"/>
                </a:cubicBezTo>
                <a:close/>
                <a:moveTo>
                  <a:pt x="323" y="15"/>
                </a:moveTo>
                <a:cubicBezTo>
                  <a:pt x="323" y="16"/>
                  <a:pt x="322" y="16"/>
                  <a:pt x="324" y="16"/>
                </a:cubicBezTo>
                <a:cubicBezTo>
                  <a:pt x="326" y="16"/>
                  <a:pt x="326" y="15"/>
                  <a:pt x="323" y="15"/>
                </a:cubicBezTo>
                <a:close/>
                <a:moveTo>
                  <a:pt x="325" y="47"/>
                </a:moveTo>
                <a:cubicBezTo>
                  <a:pt x="324" y="48"/>
                  <a:pt x="328" y="47"/>
                  <a:pt x="329" y="46"/>
                </a:cubicBezTo>
                <a:cubicBezTo>
                  <a:pt x="327" y="47"/>
                  <a:pt x="327" y="46"/>
                  <a:pt x="325" y="47"/>
                </a:cubicBezTo>
                <a:close/>
                <a:moveTo>
                  <a:pt x="321" y="51"/>
                </a:moveTo>
                <a:cubicBezTo>
                  <a:pt x="324" y="50"/>
                  <a:pt x="323" y="50"/>
                  <a:pt x="321" y="51"/>
                </a:cubicBezTo>
                <a:cubicBezTo>
                  <a:pt x="323" y="51"/>
                  <a:pt x="325" y="50"/>
                  <a:pt x="327" y="50"/>
                </a:cubicBezTo>
                <a:cubicBezTo>
                  <a:pt x="328" y="50"/>
                  <a:pt x="328" y="49"/>
                  <a:pt x="328" y="49"/>
                </a:cubicBezTo>
                <a:cubicBezTo>
                  <a:pt x="325" y="50"/>
                  <a:pt x="321" y="49"/>
                  <a:pt x="321" y="51"/>
                </a:cubicBezTo>
                <a:close/>
                <a:moveTo>
                  <a:pt x="316" y="18"/>
                </a:moveTo>
                <a:cubicBezTo>
                  <a:pt x="319" y="17"/>
                  <a:pt x="317" y="18"/>
                  <a:pt x="320" y="18"/>
                </a:cubicBezTo>
                <a:cubicBezTo>
                  <a:pt x="319" y="17"/>
                  <a:pt x="321" y="17"/>
                  <a:pt x="321" y="16"/>
                </a:cubicBezTo>
                <a:cubicBezTo>
                  <a:pt x="318" y="17"/>
                  <a:pt x="319" y="17"/>
                  <a:pt x="317" y="17"/>
                </a:cubicBezTo>
                <a:cubicBezTo>
                  <a:pt x="317" y="17"/>
                  <a:pt x="317" y="17"/>
                  <a:pt x="316" y="18"/>
                </a:cubicBezTo>
                <a:close/>
                <a:moveTo>
                  <a:pt x="311" y="35"/>
                </a:moveTo>
                <a:cubicBezTo>
                  <a:pt x="312" y="34"/>
                  <a:pt x="316" y="34"/>
                  <a:pt x="315" y="34"/>
                </a:cubicBezTo>
                <a:cubicBezTo>
                  <a:pt x="314" y="34"/>
                  <a:pt x="308" y="35"/>
                  <a:pt x="311" y="35"/>
                </a:cubicBezTo>
                <a:close/>
                <a:moveTo>
                  <a:pt x="314" y="49"/>
                </a:moveTo>
                <a:cubicBezTo>
                  <a:pt x="314" y="50"/>
                  <a:pt x="318" y="49"/>
                  <a:pt x="318" y="49"/>
                </a:cubicBezTo>
                <a:lnTo>
                  <a:pt x="314" y="49"/>
                </a:lnTo>
                <a:close/>
                <a:moveTo>
                  <a:pt x="308" y="47"/>
                </a:moveTo>
                <a:cubicBezTo>
                  <a:pt x="308" y="48"/>
                  <a:pt x="314" y="46"/>
                  <a:pt x="315" y="46"/>
                </a:cubicBezTo>
                <a:cubicBezTo>
                  <a:pt x="315" y="46"/>
                  <a:pt x="315" y="45"/>
                  <a:pt x="316" y="45"/>
                </a:cubicBezTo>
                <a:cubicBezTo>
                  <a:pt x="313" y="46"/>
                  <a:pt x="309" y="47"/>
                  <a:pt x="308" y="47"/>
                </a:cubicBezTo>
                <a:close/>
                <a:moveTo>
                  <a:pt x="302" y="21"/>
                </a:moveTo>
                <a:cubicBezTo>
                  <a:pt x="305" y="21"/>
                  <a:pt x="305" y="20"/>
                  <a:pt x="306" y="20"/>
                </a:cubicBezTo>
                <a:cubicBezTo>
                  <a:pt x="306" y="19"/>
                  <a:pt x="307" y="19"/>
                  <a:pt x="307" y="19"/>
                </a:cubicBezTo>
                <a:cubicBezTo>
                  <a:pt x="304" y="20"/>
                  <a:pt x="303" y="20"/>
                  <a:pt x="302" y="21"/>
                </a:cubicBezTo>
                <a:close/>
                <a:moveTo>
                  <a:pt x="314" y="52"/>
                </a:moveTo>
                <a:cubicBezTo>
                  <a:pt x="313" y="52"/>
                  <a:pt x="311" y="53"/>
                  <a:pt x="311" y="53"/>
                </a:cubicBezTo>
                <a:cubicBezTo>
                  <a:pt x="314" y="52"/>
                  <a:pt x="313" y="53"/>
                  <a:pt x="315" y="52"/>
                </a:cubicBezTo>
                <a:cubicBezTo>
                  <a:pt x="315" y="52"/>
                  <a:pt x="315" y="52"/>
                  <a:pt x="314" y="52"/>
                </a:cubicBezTo>
                <a:close/>
                <a:moveTo>
                  <a:pt x="309" y="42"/>
                </a:moveTo>
                <a:cubicBezTo>
                  <a:pt x="307" y="43"/>
                  <a:pt x="305" y="43"/>
                  <a:pt x="304" y="44"/>
                </a:cubicBezTo>
                <a:cubicBezTo>
                  <a:pt x="306" y="44"/>
                  <a:pt x="309" y="43"/>
                  <a:pt x="310" y="42"/>
                </a:cubicBezTo>
                <a:cubicBezTo>
                  <a:pt x="310" y="42"/>
                  <a:pt x="310" y="41"/>
                  <a:pt x="309" y="41"/>
                </a:cubicBezTo>
                <a:lnTo>
                  <a:pt x="309" y="42"/>
                </a:lnTo>
                <a:close/>
                <a:moveTo>
                  <a:pt x="306" y="49"/>
                </a:moveTo>
                <a:cubicBezTo>
                  <a:pt x="308" y="49"/>
                  <a:pt x="309" y="49"/>
                  <a:pt x="310" y="49"/>
                </a:cubicBezTo>
                <a:cubicBezTo>
                  <a:pt x="310" y="48"/>
                  <a:pt x="310" y="48"/>
                  <a:pt x="311" y="48"/>
                </a:cubicBezTo>
                <a:cubicBezTo>
                  <a:pt x="311" y="48"/>
                  <a:pt x="311" y="48"/>
                  <a:pt x="311" y="48"/>
                </a:cubicBezTo>
                <a:cubicBezTo>
                  <a:pt x="308" y="49"/>
                  <a:pt x="307" y="48"/>
                  <a:pt x="306" y="49"/>
                </a:cubicBezTo>
                <a:close/>
                <a:moveTo>
                  <a:pt x="306" y="51"/>
                </a:moveTo>
                <a:cubicBezTo>
                  <a:pt x="307" y="51"/>
                  <a:pt x="308" y="50"/>
                  <a:pt x="309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10" y="50"/>
                  <a:pt x="310" y="50"/>
                  <a:pt x="310" y="50"/>
                </a:cubicBezTo>
                <a:cubicBezTo>
                  <a:pt x="307" y="50"/>
                  <a:pt x="304" y="51"/>
                  <a:pt x="306" y="51"/>
                </a:cubicBezTo>
                <a:close/>
                <a:moveTo>
                  <a:pt x="307" y="53"/>
                </a:moveTo>
                <a:cubicBezTo>
                  <a:pt x="309" y="53"/>
                  <a:pt x="306" y="54"/>
                  <a:pt x="306" y="54"/>
                </a:cubicBezTo>
                <a:cubicBezTo>
                  <a:pt x="309" y="54"/>
                  <a:pt x="310" y="53"/>
                  <a:pt x="311" y="52"/>
                </a:cubicBezTo>
                <a:cubicBezTo>
                  <a:pt x="310" y="52"/>
                  <a:pt x="308" y="53"/>
                  <a:pt x="307" y="53"/>
                </a:cubicBezTo>
                <a:close/>
                <a:moveTo>
                  <a:pt x="308" y="54"/>
                </a:moveTo>
                <a:cubicBezTo>
                  <a:pt x="305" y="55"/>
                  <a:pt x="306" y="55"/>
                  <a:pt x="305" y="56"/>
                </a:cubicBezTo>
                <a:cubicBezTo>
                  <a:pt x="308" y="55"/>
                  <a:pt x="309" y="56"/>
                  <a:pt x="310" y="55"/>
                </a:cubicBezTo>
                <a:cubicBezTo>
                  <a:pt x="308" y="55"/>
                  <a:pt x="308" y="55"/>
                  <a:pt x="308" y="54"/>
                </a:cubicBezTo>
                <a:close/>
                <a:moveTo>
                  <a:pt x="302" y="38"/>
                </a:moveTo>
                <a:cubicBezTo>
                  <a:pt x="300" y="39"/>
                  <a:pt x="300" y="39"/>
                  <a:pt x="300" y="40"/>
                </a:cubicBezTo>
                <a:cubicBezTo>
                  <a:pt x="303" y="39"/>
                  <a:pt x="303" y="39"/>
                  <a:pt x="302" y="38"/>
                </a:cubicBezTo>
                <a:close/>
                <a:moveTo>
                  <a:pt x="301" y="46"/>
                </a:moveTo>
                <a:cubicBezTo>
                  <a:pt x="300" y="47"/>
                  <a:pt x="300" y="47"/>
                  <a:pt x="299" y="47"/>
                </a:cubicBezTo>
                <a:cubicBezTo>
                  <a:pt x="299" y="47"/>
                  <a:pt x="297" y="48"/>
                  <a:pt x="299" y="48"/>
                </a:cubicBezTo>
                <a:cubicBezTo>
                  <a:pt x="300" y="47"/>
                  <a:pt x="305" y="45"/>
                  <a:pt x="302" y="46"/>
                </a:cubicBezTo>
                <a:cubicBezTo>
                  <a:pt x="302" y="46"/>
                  <a:pt x="301" y="46"/>
                  <a:pt x="301" y="46"/>
                </a:cubicBezTo>
                <a:close/>
                <a:moveTo>
                  <a:pt x="300" y="51"/>
                </a:moveTo>
                <a:cubicBezTo>
                  <a:pt x="300" y="51"/>
                  <a:pt x="303" y="50"/>
                  <a:pt x="303" y="50"/>
                </a:cubicBezTo>
                <a:cubicBezTo>
                  <a:pt x="301" y="50"/>
                  <a:pt x="297" y="52"/>
                  <a:pt x="300" y="51"/>
                </a:cubicBezTo>
                <a:close/>
                <a:moveTo>
                  <a:pt x="296" y="41"/>
                </a:moveTo>
                <a:cubicBezTo>
                  <a:pt x="296" y="40"/>
                  <a:pt x="297" y="40"/>
                  <a:pt x="297" y="40"/>
                </a:cubicBezTo>
                <a:cubicBezTo>
                  <a:pt x="294" y="40"/>
                  <a:pt x="293" y="42"/>
                  <a:pt x="296" y="41"/>
                </a:cubicBezTo>
                <a:close/>
                <a:moveTo>
                  <a:pt x="295" y="49"/>
                </a:moveTo>
                <a:cubicBezTo>
                  <a:pt x="293" y="50"/>
                  <a:pt x="294" y="51"/>
                  <a:pt x="297" y="51"/>
                </a:cubicBezTo>
                <a:cubicBezTo>
                  <a:pt x="298" y="50"/>
                  <a:pt x="294" y="50"/>
                  <a:pt x="297" y="49"/>
                </a:cubicBezTo>
                <a:cubicBezTo>
                  <a:pt x="296" y="49"/>
                  <a:pt x="296" y="49"/>
                  <a:pt x="295" y="49"/>
                </a:cubicBezTo>
                <a:close/>
                <a:moveTo>
                  <a:pt x="296" y="54"/>
                </a:moveTo>
                <a:cubicBezTo>
                  <a:pt x="296" y="55"/>
                  <a:pt x="294" y="55"/>
                  <a:pt x="294" y="55"/>
                </a:cubicBezTo>
                <a:cubicBezTo>
                  <a:pt x="294" y="56"/>
                  <a:pt x="294" y="56"/>
                  <a:pt x="295" y="57"/>
                </a:cubicBezTo>
                <a:cubicBezTo>
                  <a:pt x="293" y="57"/>
                  <a:pt x="293" y="57"/>
                  <a:pt x="293" y="57"/>
                </a:cubicBezTo>
                <a:cubicBezTo>
                  <a:pt x="293" y="58"/>
                  <a:pt x="293" y="58"/>
                  <a:pt x="292" y="58"/>
                </a:cubicBezTo>
                <a:cubicBezTo>
                  <a:pt x="294" y="58"/>
                  <a:pt x="294" y="58"/>
                  <a:pt x="295" y="58"/>
                </a:cubicBezTo>
                <a:cubicBezTo>
                  <a:pt x="293" y="58"/>
                  <a:pt x="293" y="57"/>
                  <a:pt x="297" y="57"/>
                </a:cubicBezTo>
                <a:cubicBezTo>
                  <a:pt x="297" y="56"/>
                  <a:pt x="295" y="56"/>
                  <a:pt x="295" y="56"/>
                </a:cubicBezTo>
                <a:cubicBezTo>
                  <a:pt x="295" y="55"/>
                  <a:pt x="299" y="54"/>
                  <a:pt x="298" y="54"/>
                </a:cubicBezTo>
                <a:cubicBezTo>
                  <a:pt x="297" y="55"/>
                  <a:pt x="297" y="54"/>
                  <a:pt x="296" y="54"/>
                </a:cubicBezTo>
                <a:close/>
                <a:moveTo>
                  <a:pt x="286" y="51"/>
                </a:moveTo>
                <a:cubicBezTo>
                  <a:pt x="286" y="52"/>
                  <a:pt x="282" y="52"/>
                  <a:pt x="282" y="53"/>
                </a:cubicBezTo>
                <a:cubicBezTo>
                  <a:pt x="285" y="52"/>
                  <a:pt x="292" y="51"/>
                  <a:pt x="293" y="49"/>
                </a:cubicBezTo>
                <a:cubicBezTo>
                  <a:pt x="289" y="50"/>
                  <a:pt x="289" y="51"/>
                  <a:pt x="286" y="51"/>
                </a:cubicBezTo>
                <a:close/>
                <a:moveTo>
                  <a:pt x="287" y="58"/>
                </a:moveTo>
                <a:cubicBezTo>
                  <a:pt x="291" y="56"/>
                  <a:pt x="292" y="55"/>
                  <a:pt x="293" y="54"/>
                </a:cubicBezTo>
                <a:cubicBezTo>
                  <a:pt x="288" y="56"/>
                  <a:pt x="290" y="56"/>
                  <a:pt x="287" y="58"/>
                </a:cubicBezTo>
                <a:close/>
                <a:moveTo>
                  <a:pt x="286" y="51"/>
                </a:moveTo>
                <a:cubicBezTo>
                  <a:pt x="288" y="50"/>
                  <a:pt x="291" y="49"/>
                  <a:pt x="291" y="48"/>
                </a:cubicBezTo>
                <a:cubicBezTo>
                  <a:pt x="289" y="49"/>
                  <a:pt x="285" y="51"/>
                  <a:pt x="286" y="51"/>
                </a:cubicBezTo>
                <a:close/>
                <a:moveTo>
                  <a:pt x="288" y="60"/>
                </a:moveTo>
                <a:cubicBezTo>
                  <a:pt x="289" y="60"/>
                  <a:pt x="294" y="59"/>
                  <a:pt x="294" y="59"/>
                </a:cubicBezTo>
                <a:cubicBezTo>
                  <a:pt x="293" y="59"/>
                  <a:pt x="289" y="59"/>
                  <a:pt x="288" y="60"/>
                </a:cubicBezTo>
                <a:close/>
                <a:moveTo>
                  <a:pt x="283" y="27"/>
                </a:moveTo>
                <a:cubicBezTo>
                  <a:pt x="276" y="29"/>
                  <a:pt x="276" y="29"/>
                  <a:pt x="276" y="29"/>
                </a:cubicBezTo>
                <a:cubicBezTo>
                  <a:pt x="277" y="30"/>
                  <a:pt x="274" y="30"/>
                  <a:pt x="274" y="31"/>
                </a:cubicBezTo>
                <a:cubicBezTo>
                  <a:pt x="278" y="29"/>
                  <a:pt x="276" y="29"/>
                  <a:pt x="281" y="28"/>
                </a:cubicBezTo>
                <a:cubicBezTo>
                  <a:pt x="281" y="28"/>
                  <a:pt x="279" y="29"/>
                  <a:pt x="280" y="29"/>
                </a:cubicBezTo>
                <a:cubicBezTo>
                  <a:pt x="282" y="28"/>
                  <a:pt x="282" y="29"/>
                  <a:pt x="284" y="28"/>
                </a:cubicBezTo>
                <a:cubicBezTo>
                  <a:pt x="285" y="27"/>
                  <a:pt x="281" y="28"/>
                  <a:pt x="283" y="27"/>
                </a:cubicBezTo>
                <a:close/>
                <a:moveTo>
                  <a:pt x="291" y="52"/>
                </a:moveTo>
                <a:cubicBezTo>
                  <a:pt x="291" y="51"/>
                  <a:pt x="289" y="52"/>
                  <a:pt x="291" y="51"/>
                </a:cubicBezTo>
                <a:cubicBezTo>
                  <a:pt x="285" y="53"/>
                  <a:pt x="289" y="53"/>
                  <a:pt x="291" y="52"/>
                </a:cubicBezTo>
                <a:close/>
                <a:moveTo>
                  <a:pt x="282" y="46"/>
                </a:moveTo>
                <a:cubicBezTo>
                  <a:pt x="282" y="46"/>
                  <a:pt x="281" y="46"/>
                  <a:pt x="281" y="47"/>
                </a:cubicBezTo>
                <a:cubicBezTo>
                  <a:pt x="283" y="46"/>
                  <a:pt x="285" y="46"/>
                  <a:pt x="286" y="45"/>
                </a:cubicBezTo>
                <a:cubicBezTo>
                  <a:pt x="284" y="45"/>
                  <a:pt x="284" y="45"/>
                  <a:pt x="282" y="46"/>
                </a:cubicBezTo>
                <a:close/>
                <a:moveTo>
                  <a:pt x="275" y="46"/>
                </a:moveTo>
                <a:cubicBezTo>
                  <a:pt x="277" y="46"/>
                  <a:pt x="280" y="44"/>
                  <a:pt x="281" y="44"/>
                </a:cubicBezTo>
                <a:cubicBezTo>
                  <a:pt x="282" y="44"/>
                  <a:pt x="286" y="42"/>
                  <a:pt x="284" y="42"/>
                </a:cubicBezTo>
                <a:cubicBezTo>
                  <a:pt x="283" y="43"/>
                  <a:pt x="276" y="45"/>
                  <a:pt x="275" y="46"/>
                </a:cubicBezTo>
                <a:close/>
                <a:moveTo>
                  <a:pt x="284" y="57"/>
                </a:moveTo>
                <a:cubicBezTo>
                  <a:pt x="285" y="56"/>
                  <a:pt x="283" y="55"/>
                  <a:pt x="287" y="54"/>
                </a:cubicBezTo>
                <a:cubicBezTo>
                  <a:pt x="288" y="53"/>
                  <a:pt x="286" y="54"/>
                  <a:pt x="285" y="54"/>
                </a:cubicBezTo>
                <a:cubicBezTo>
                  <a:pt x="284" y="55"/>
                  <a:pt x="285" y="55"/>
                  <a:pt x="283" y="56"/>
                </a:cubicBezTo>
                <a:cubicBezTo>
                  <a:pt x="282" y="56"/>
                  <a:pt x="285" y="56"/>
                  <a:pt x="281" y="57"/>
                </a:cubicBezTo>
                <a:cubicBezTo>
                  <a:pt x="281" y="58"/>
                  <a:pt x="283" y="57"/>
                  <a:pt x="284" y="57"/>
                </a:cubicBezTo>
                <a:cubicBezTo>
                  <a:pt x="283" y="57"/>
                  <a:pt x="283" y="57"/>
                  <a:pt x="284" y="57"/>
                </a:cubicBezTo>
                <a:close/>
                <a:moveTo>
                  <a:pt x="279" y="43"/>
                </a:moveTo>
                <a:cubicBezTo>
                  <a:pt x="279" y="43"/>
                  <a:pt x="279" y="43"/>
                  <a:pt x="280" y="43"/>
                </a:cubicBezTo>
                <a:cubicBezTo>
                  <a:pt x="280" y="43"/>
                  <a:pt x="283" y="42"/>
                  <a:pt x="283" y="42"/>
                </a:cubicBezTo>
                <a:cubicBezTo>
                  <a:pt x="281" y="42"/>
                  <a:pt x="281" y="42"/>
                  <a:pt x="279" y="43"/>
                </a:cubicBezTo>
                <a:close/>
                <a:moveTo>
                  <a:pt x="273" y="49"/>
                </a:moveTo>
                <a:cubicBezTo>
                  <a:pt x="277" y="47"/>
                  <a:pt x="276" y="49"/>
                  <a:pt x="277" y="48"/>
                </a:cubicBezTo>
                <a:cubicBezTo>
                  <a:pt x="278" y="48"/>
                  <a:pt x="278" y="48"/>
                  <a:pt x="278" y="47"/>
                </a:cubicBezTo>
                <a:cubicBezTo>
                  <a:pt x="276" y="48"/>
                  <a:pt x="274" y="48"/>
                  <a:pt x="273" y="49"/>
                </a:cubicBezTo>
                <a:close/>
                <a:moveTo>
                  <a:pt x="274" y="62"/>
                </a:moveTo>
                <a:cubicBezTo>
                  <a:pt x="273" y="62"/>
                  <a:pt x="272" y="63"/>
                  <a:pt x="272" y="63"/>
                </a:cubicBezTo>
                <a:cubicBezTo>
                  <a:pt x="273" y="62"/>
                  <a:pt x="274" y="63"/>
                  <a:pt x="275" y="62"/>
                </a:cubicBezTo>
                <a:cubicBezTo>
                  <a:pt x="274" y="62"/>
                  <a:pt x="281" y="60"/>
                  <a:pt x="282" y="59"/>
                </a:cubicBezTo>
                <a:cubicBezTo>
                  <a:pt x="281" y="60"/>
                  <a:pt x="280" y="60"/>
                  <a:pt x="280" y="60"/>
                </a:cubicBezTo>
                <a:cubicBezTo>
                  <a:pt x="279" y="60"/>
                  <a:pt x="280" y="59"/>
                  <a:pt x="278" y="59"/>
                </a:cubicBezTo>
                <a:cubicBezTo>
                  <a:pt x="279" y="60"/>
                  <a:pt x="277" y="60"/>
                  <a:pt x="275" y="61"/>
                </a:cubicBezTo>
                <a:cubicBezTo>
                  <a:pt x="276" y="61"/>
                  <a:pt x="275" y="61"/>
                  <a:pt x="274" y="62"/>
                </a:cubicBezTo>
                <a:close/>
                <a:moveTo>
                  <a:pt x="270" y="48"/>
                </a:moveTo>
                <a:cubicBezTo>
                  <a:pt x="270" y="49"/>
                  <a:pt x="273" y="48"/>
                  <a:pt x="276" y="47"/>
                </a:cubicBezTo>
                <a:cubicBezTo>
                  <a:pt x="273" y="47"/>
                  <a:pt x="273" y="46"/>
                  <a:pt x="271" y="47"/>
                </a:cubicBezTo>
                <a:cubicBezTo>
                  <a:pt x="272" y="47"/>
                  <a:pt x="274" y="47"/>
                  <a:pt x="270" y="48"/>
                </a:cubicBezTo>
                <a:close/>
                <a:moveTo>
                  <a:pt x="276" y="60"/>
                </a:moveTo>
                <a:cubicBezTo>
                  <a:pt x="276" y="60"/>
                  <a:pt x="277" y="59"/>
                  <a:pt x="276" y="59"/>
                </a:cubicBezTo>
                <a:cubicBezTo>
                  <a:pt x="270" y="61"/>
                  <a:pt x="269" y="62"/>
                  <a:pt x="276" y="60"/>
                </a:cubicBezTo>
                <a:close/>
                <a:moveTo>
                  <a:pt x="264" y="34"/>
                </a:moveTo>
                <a:cubicBezTo>
                  <a:pt x="262" y="34"/>
                  <a:pt x="261" y="35"/>
                  <a:pt x="261" y="35"/>
                </a:cubicBezTo>
                <a:cubicBezTo>
                  <a:pt x="263" y="35"/>
                  <a:pt x="265" y="34"/>
                  <a:pt x="265" y="34"/>
                </a:cubicBezTo>
                <a:cubicBezTo>
                  <a:pt x="264" y="34"/>
                  <a:pt x="264" y="34"/>
                  <a:pt x="264" y="34"/>
                </a:cubicBezTo>
                <a:close/>
                <a:moveTo>
                  <a:pt x="248" y="40"/>
                </a:moveTo>
                <a:cubicBezTo>
                  <a:pt x="250" y="40"/>
                  <a:pt x="247" y="41"/>
                  <a:pt x="248" y="41"/>
                </a:cubicBezTo>
                <a:cubicBezTo>
                  <a:pt x="251" y="40"/>
                  <a:pt x="250" y="40"/>
                  <a:pt x="252" y="39"/>
                </a:cubicBezTo>
                <a:cubicBezTo>
                  <a:pt x="252" y="39"/>
                  <a:pt x="252" y="40"/>
                  <a:pt x="253" y="39"/>
                </a:cubicBezTo>
                <a:cubicBezTo>
                  <a:pt x="254" y="39"/>
                  <a:pt x="253" y="39"/>
                  <a:pt x="254" y="38"/>
                </a:cubicBezTo>
                <a:cubicBezTo>
                  <a:pt x="257" y="37"/>
                  <a:pt x="256" y="38"/>
                  <a:pt x="259" y="36"/>
                </a:cubicBezTo>
                <a:cubicBezTo>
                  <a:pt x="260" y="36"/>
                  <a:pt x="260" y="36"/>
                  <a:pt x="260" y="35"/>
                </a:cubicBezTo>
                <a:cubicBezTo>
                  <a:pt x="258" y="36"/>
                  <a:pt x="258" y="36"/>
                  <a:pt x="256" y="36"/>
                </a:cubicBezTo>
                <a:cubicBezTo>
                  <a:pt x="258" y="36"/>
                  <a:pt x="253" y="38"/>
                  <a:pt x="254" y="37"/>
                </a:cubicBezTo>
                <a:cubicBezTo>
                  <a:pt x="251" y="38"/>
                  <a:pt x="252" y="39"/>
                  <a:pt x="250" y="40"/>
                </a:cubicBezTo>
                <a:cubicBezTo>
                  <a:pt x="250" y="39"/>
                  <a:pt x="251" y="39"/>
                  <a:pt x="250" y="39"/>
                </a:cubicBezTo>
                <a:cubicBezTo>
                  <a:pt x="245" y="41"/>
                  <a:pt x="242" y="42"/>
                  <a:pt x="238" y="44"/>
                </a:cubicBezTo>
                <a:cubicBezTo>
                  <a:pt x="237" y="45"/>
                  <a:pt x="241" y="44"/>
                  <a:pt x="239" y="45"/>
                </a:cubicBezTo>
                <a:cubicBezTo>
                  <a:pt x="235" y="46"/>
                  <a:pt x="238" y="43"/>
                  <a:pt x="235" y="45"/>
                </a:cubicBezTo>
                <a:cubicBezTo>
                  <a:pt x="236" y="45"/>
                  <a:pt x="236" y="46"/>
                  <a:pt x="238" y="45"/>
                </a:cubicBezTo>
                <a:cubicBezTo>
                  <a:pt x="239" y="44"/>
                  <a:pt x="241" y="44"/>
                  <a:pt x="242" y="44"/>
                </a:cubicBezTo>
                <a:cubicBezTo>
                  <a:pt x="243" y="43"/>
                  <a:pt x="241" y="44"/>
                  <a:pt x="242" y="43"/>
                </a:cubicBezTo>
                <a:cubicBezTo>
                  <a:pt x="245" y="42"/>
                  <a:pt x="246" y="41"/>
                  <a:pt x="248" y="40"/>
                </a:cubicBezTo>
                <a:close/>
                <a:moveTo>
                  <a:pt x="253" y="56"/>
                </a:moveTo>
                <a:cubicBezTo>
                  <a:pt x="253" y="57"/>
                  <a:pt x="253" y="57"/>
                  <a:pt x="254" y="57"/>
                </a:cubicBezTo>
                <a:cubicBezTo>
                  <a:pt x="257" y="55"/>
                  <a:pt x="256" y="56"/>
                  <a:pt x="258" y="55"/>
                </a:cubicBezTo>
                <a:cubicBezTo>
                  <a:pt x="258" y="55"/>
                  <a:pt x="263" y="53"/>
                  <a:pt x="264" y="52"/>
                </a:cubicBezTo>
                <a:cubicBezTo>
                  <a:pt x="260" y="53"/>
                  <a:pt x="255" y="56"/>
                  <a:pt x="253" y="56"/>
                </a:cubicBezTo>
                <a:close/>
                <a:moveTo>
                  <a:pt x="264" y="64"/>
                </a:moveTo>
                <a:cubicBezTo>
                  <a:pt x="267" y="64"/>
                  <a:pt x="264" y="65"/>
                  <a:pt x="263" y="65"/>
                </a:cubicBezTo>
                <a:cubicBezTo>
                  <a:pt x="263" y="66"/>
                  <a:pt x="263" y="66"/>
                  <a:pt x="264" y="66"/>
                </a:cubicBezTo>
                <a:cubicBezTo>
                  <a:pt x="264" y="65"/>
                  <a:pt x="265" y="66"/>
                  <a:pt x="267" y="65"/>
                </a:cubicBezTo>
                <a:cubicBezTo>
                  <a:pt x="268" y="64"/>
                  <a:pt x="268" y="64"/>
                  <a:pt x="268" y="63"/>
                </a:cubicBezTo>
                <a:cubicBezTo>
                  <a:pt x="267" y="64"/>
                  <a:pt x="265" y="63"/>
                  <a:pt x="264" y="64"/>
                </a:cubicBezTo>
                <a:close/>
                <a:moveTo>
                  <a:pt x="261" y="65"/>
                </a:moveTo>
                <a:cubicBezTo>
                  <a:pt x="261" y="65"/>
                  <a:pt x="261" y="65"/>
                  <a:pt x="261" y="65"/>
                </a:cubicBezTo>
                <a:cubicBezTo>
                  <a:pt x="263" y="65"/>
                  <a:pt x="266" y="63"/>
                  <a:pt x="264" y="63"/>
                </a:cubicBezTo>
                <a:cubicBezTo>
                  <a:pt x="264" y="64"/>
                  <a:pt x="263" y="64"/>
                  <a:pt x="261" y="65"/>
                </a:cubicBezTo>
                <a:close/>
                <a:moveTo>
                  <a:pt x="253" y="68"/>
                </a:moveTo>
                <a:cubicBezTo>
                  <a:pt x="255" y="68"/>
                  <a:pt x="258" y="67"/>
                  <a:pt x="259" y="67"/>
                </a:cubicBezTo>
                <a:cubicBezTo>
                  <a:pt x="258" y="67"/>
                  <a:pt x="261" y="66"/>
                  <a:pt x="260" y="66"/>
                </a:cubicBezTo>
                <a:cubicBezTo>
                  <a:pt x="257" y="67"/>
                  <a:pt x="256" y="67"/>
                  <a:pt x="253" y="68"/>
                </a:cubicBezTo>
                <a:close/>
                <a:moveTo>
                  <a:pt x="256" y="64"/>
                </a:moveTo>
                <a:cubicBezTo>
                  <a:pt x="258" y="64"/>
                  <a:pt x="255" y="65"/>
                  <a:pt x="257" y="65"/>
                </a:cubicBezTo>
                <a:cubicBezTo>
                  <a:pt x="258" y="64"/>
                  <a:pt x="257" y="64"/>
                  <a:pt x="258" y="63"/>
                </a:cubicBezTo>
                <a:lnTo>
                  <a:pt x="256" y="64"/>
                </a:lnTo>
                <a:close/>
                <a:moveTo>
                  <a:pt x="249" y="75"/>
                </a:moveTo>
                <a:cubicBezTo>
                  <a:pt x="249" y="75"/>
                  <a:pt x="249" y="75"/>
                  <a:pt x="248" y="75"/>
                </a:cubicBezTo>
                <a:cubicBezTo>
                  <a:pt x="247" y="75"/>
                  <a:pt x="250" y="73"/>
                  <a:pt x="247" y="74"/>
                </a:cubicBezTo>
                <a:cubicBezTo>
                  <a:pt x="250" y="74"/>
                  <a:pt x="243" y="77"/>
                  <a:pt x="246" y="77"/>
                </a:cubicBezTo>
                <a:cubicBezTo>
                  <a:pt x="246" y="77"/>
                  <a:pt x="247" y="76"/>
                  <a:pt x="247" y="76"/>
                </a:cubicBezTo>
                <a:cubicBezTo>
                  <a:pt x="246" y="77"/>
                  <a:pt x="246" y="77"/>
                  <a:pt x="247" y="77"/>
                </a:cubicBezTo>
                <a:cubicBezTo>
                  <a:pt x="249" y="75"/>
                  <a:pt x="255" y="74"/>
                  <a:pt x="257" y="72"/>
                </a:cubicBezTo>
                <a:cubicBezTo>
                  <a:pt x="255" y="72"/>
                  <a:pt x="252" y="74"/>
                  <a:pt x="249" y="75"/>
                </a:cubicBezTo>
                <a:close/>
                <a:moveTo>
                  <a:pt x="248" y="62"/>
                </a:moveTo>
                <a:cubicBezTo>
                  <a:pt x="250" y="61"/>
                  <a:pt x="251" y="61"/>
                  <a:pt x="251" y="60"/>
                </a:cubicBezTo>
                <a:cubicBezTo>
                  <a:pt x="249" y="61"/>
                  <a:pt x="248" y="62"/>
                  <a:pt x="248" y="62"/>
                </a:cubicBezTo>
                <a:close/>
                <a:moveTo>
                  <a:pt x="246" y="67"/>
                </a:moveTo>
                <a:cubicBezTo>
                  <a:pt x="243" y="68"/>
                  <a:pt x="245" y="69"/>
                  <a:pt x="248" y="68"/>
                </a:cubicBezTo>
                <a:cubicBezTo>
                  <a:pt x="248" y="67"/>
                  <a:pt x="246" y="68"/>
                  <a:pt x="246" y="67"/>
                </a:cubicBezTo>
                <a:close/>
                <a:moveTo>
                  <a:pt x="244" y="65"/>
                </a:moveTo>
                <a:cubicBezTo>
                  <a:pt x="243" y="65"/>
                  <a:pt x="245" y="64"/>
                  <a:pt x="245" y="63"/>
                </a:cubicBezTo>
                <a:cubicBezTo>
                  <a:pt x="242" y="64"/>
                  <a:pt x="242" y="66"/>
                  <a:pt x="244" y="65"/>
                </a:cubicBezTo>
                <a:close/>
                <a:moveTo>
                  <a:pt x="241" y="72"/>
                </a:moveTo>
                <a:cubicBezTo>
                  <a:pt x="241" y="72"/>
                  <a:pt x="241" y="71"/>
                  <a:pt x="240" y="71"/>
                </a:cubicBezTo>
                <a:cubicBezTo>
                  <a:pt x="240" y="72"/>
                  <a:pt x="239" y="72"/>
                  <a:pt x="239" y="72"/>
                </a:cubicBezTo>
                <a:cubicBezTo>
                  <a:pt x="239" y="72"/>
                  <a:pt x="238" y="73"/>
                  <a:pt x="238" y="73"/>
                </a:cubicBezTo>
                <a:cubicBezTo>
                  <a:pt x="242" y="71"/>
                  <a:pt x="237" y="74"/>
                  <a:pt x="239" y="74"/>
                </a:cubicBezTo>
                <a:cubicBezTo>
                  <a:pt x="243" y="71"/>
                  <a:pt x="246" y="72"/>
                  <a:pt x="248" y="70"/>
                </a:cubicBezTo>
                <a:cubicBezTo>
                  <a:pt x="245" y="70"/>
                  <a:pt x="241" y="73"/>
                  <a:pt x="239" y="73"/>
                </a:cubicBezTo>
                <a:cubicBezTo>
                  <a:pt x="239" y="73"/>
                  <a:pt x="240" y="72"/>
                  <a:pt x="241" y="72"/>
                </a:cubicBezTo>
                <a:close/>
                <a:moveTo>
                  <a:pt x="239" y="71"/>
                </a:moveTo>
                <a:cubicBezTo>
                  <a:pt x="236" y="72"/>
                  <a:pt x="237" y="73"/>
                  <a:pt x="236" y="74"/>
                </a:cubicBezTo>
                <a:cubicBezTo>
                  <a:pt x="238" y="73"/>
                  <a:pt x="239" y="72"/>
                  <a:pt x="239" y="71"/>
                </a:cubicBezTo>
                <a:close/>
                <a:moveTo>
                  <a:pt x="226" y="49"/>
                </a:moveTo>
                <a:cubicBezTo>
                  <a:pt x="226" y="48"/>
                  <a:pt x="225" y="49"/>
                  <a:pt x="227" y="47"/>
                </a:cubicBezTo>
                <a:cubicBezTo>
                  <a:pt x="225" y="49"/>
                  <a:pt x="222" y="49"/>
                  <a:pt x="221" y="51"/>
                </a:cubicBezTo>
                <a:cubicBezTo>
                  <a:pt x="225" y="49"/>
                  <a:pt x="224" y="50"/>
                  <a:pt x="226" y="50"/>
                </a:cubicBezTo>
                <a:cubicBezTo>
                  <a:pt x="224" y="51"/>
                  <a:pt x="224" y="51"/>
                  <a:pt x="222" y="51"/>
                </a:cubicBezTo>
                <a:cubicBezTo>
                  <a:pt x="223" y="52"/>
                  <a:pt x="227" y="50"/>
                  <a:pt x="230" y="49"/>
                </a:cubicBezTo>
                <a:cubicBezTo>
                  <a:pt x="230" y="48"/>
                  <a:pt x="230" y="48"/>
                  <a:pt x="231" y="47"/>
                </a:cubicBezTo>
                <a:cubicBezTo>
                  <a:pt x="231" y="47"/>
                  <a:pt x="231" y="48"/>
                  <a:pt x="233" y="47"/>
                </a:cubicBezTo>
                <a:cubicBezTo>
                  <a:pt x="233" y="46"/>
                  <a:pt x="233" y="46"/>
                  <a:pt x="233" y="46"/>
                </a:cubicBezTo>
                <a:cubicBezTo>
                  <a:pt x="229" y="48"/>
                  <a:pt x="228" y="48"/>
                  <a:pt x="226" y="49"/>
                </a:cubicBezTo>
                <a:close/>
                <a:moveTo>
                  <a:pt x="235" y="57"/>
                </a:moveTo>
                <a:cubicBezTo>
                  <a:pt x="233" y="58"/>
                  <a:pt x="231" y="59"/>
                  <a:pt x="230" y="59"/>
                </a:cubicBezTo>
                <a:cubicBezTo>
                  <a:pt x="228" y="60"/>
                  <a:pt x="231" y="59"/>
                  <a:pt x="232" y="59"/>
                </a:cubicBezTo>
                <a:cubicBezTo>
                  <a:pt x="232" y="59"/>
                  <a:pt x="231" y="59"/>
                  <a:pt x="233" y="58"/>
                </a:cubicBezTo>
                <a:cubicBezTo>
                  <a:pt x="233" y="58"/>
                  <a:pt x="233" y="59"/>
                  <a:pt x="232" y="59"/>
                </a:cubicBezTo>
                <a:cubicBezTo>
                  <a:pt x="234" y="58"/>
                  <a:pt x="236" y="58"/>
                  <a:pt x="236" y="57"/>
                </a:cubicBezTo>
                <a:cubicBezTo>
                  <a:pt x="235" y="57"/>
                  <a:pt x="235" y="57"/>
                  <a:pt x="235" y="57"/>
                </a:cubicBezTo>
                <a:close/>
                <a:moveTo>
                  <a:pt x="235" y="64"/>
                </a:moveTo>
                <a:cubicBezTo>
                  <a:pt x="237" y="63"/>
                  <a:pt x="235" y="65"/>
                  <a:pt x="235" y="65"/>
                </a:cubicBezTo>
                <a:cubicBezTo>
                  <a:pt x="238" y="64"/>
                  <a:pt x="238" y="64"/>
                  <a:pt x="238" y="63"/>
                </a:cubicBezTo>
                <a:cubicBezTo>
                  <a:pt x="237" y="64"/>
                  <a:pt x="235" y="64"/>
                  <a:pt x="235" y="64"/>
                </a:cubicBezTo>
                <a:close/>
                <a:moveTo>
                  <a:pt x="230" y="61"/>
                </a:moveTo>
                <a:cubicBezTo>
                  <a:pt x="230" y="61"/>
                  <a:pt x="228" y="63"/>
                  <a:pt x="231" y="62"/>
                </a:cubicBezTo>
                <a:cubicBezTo>
                  <a:pt x="230" y="62"/>
                  <a:pt x="232" y="60"/>
                  <a:pt x="232" y="60"/>
                </a:cubicBezTo>
                <a:cubicBezTo>
                  <a:pt x="231" y="60"/>
                  <a:pt x="230" y="61"/>
                  <a:pt x="230" y="61"/>
                </a:cubicBezTo>
                <a:close/>
                <a:moveTo>
                  <a:pt x="227" y="61"/>
                </a:moveTo>
                <a:cubicBezTo>
                  <a:pt x="227" y="62"/>
                  <a:pt x="227" y="62"/>
                  <a:pt x="227" y="62"/>
                </a:cubicBezTo>
                <a:cubicBezTo>
                  <a:pt x="228" y="61"/>
                  <a:pt x="229" y="60"/>
                  <a:pt x="230" y="60"/>
                </a:cubicBezTo>
                <a:cubicBezTo>
                  <a:pt x="230" y="60"/>
                  <a:pt x="229" y="60"/>
                  <a:pt x="227" y="61"/>
                </a:cubicBezTo>
                <a:close/>
                <a:moveTo>
                  <a:pt x="225" y="71"/>
                </a:moveTo>
                <a:cubicBezTo>
                  <a:pt x="228" y="69"/>
                  <a:pt x="229" y="68"/>
                  <a:pt x="232" y="66"/>
                </a:cubicBezTo>
                <a:cubicBezTo>
                  <a:pt x="230" y="67"/>
                  <a:pt x="232" y="66"/>
                  <a:pt x="232" y="65"/>
                </a:cubicBezTo>
                <a:cubicBezTo>
                  <a:pt x="230" y="67"/>
                  <a:pt x="226" y="67"/>
                  <a:pt x="226" y="68"/>
                </a:cubicBezTo>
                <a:cubicBezTo>
                  <a:pt x="227" y="69"/>
                  <a:pt x="228" y="67"/>
                  <a:pt x="230" y="67"/>
                </a:cubicBezTo>
                <a:cubicBezTo>
                  <a:pt x="230" y="67"/>
                  <a:pt x="231" y="67"/>
                  <a:pt x="231" y="67"/>
                </a:cubicBezTo>
                <a:cubicBezTo>
                  <a:pt x="228" y="69"/>
                  <a:pt x="225" y="70"/>
                  <a:pt x="225" y="71"/>
                </a:cubicBezTo>
                <a:close/>
                <a:moveTo>
                  <a:pt x="228" y="73"/>
                </a:moveTo>
                <a:cubicBezTo>
                  <a:pt x="228" y="73"/>
                  <a:pt x="228" y="72"/>
                  <a:pt x="226" y="73"/>
                </a:cubicBezTo>
                <a:cubicBezTo>
                  <a:pt x="227" y="74"/>
                  <a:pt x="227" y="74"/>
                  <a:pt x="227" y="74"/>
                </a:cubicBezTo>
                <a:cubicBezTo>
                  <a:pt x="228" y="73"/>
                  <a:pt x="231" y="72"/>
                  <a:pt x="230" y="72"/>
                </a:cubicBezTo>
                <a:lnTo>
                  <a:pt x="228" y="73"/>
                </a:lnTo>
                <a:close/>
                <a:moveTo>
                  <a:pt x="221" y="77"/>
                </a:moveTo>
                <a:cubicBezTo>
                  <a:pt x="221" y="77"/>
                  <a:pt x="224" y="76"/>
                  <a:pt x="225" y="76"/>
                </a:cubicBezTo>
                <a:cubicBezTo>
                  <a:pt x="224" y="77"/>
                  <a:pt x="222" y="78"/>
                  <a:pt x="221" y="79"/>
                </a:cubicBezTo>
                <a:cubicBezTo>
                  <a:pt x="223" y="78"/>
                  <a:pt x="225" y="77"/>
                  <a:pt x="227" y="76"/>
                </a:cubicBezTo>
                <a:cubicBezTo>
                  <a:pt x="228" y="75"/>
                  <a:pt x="227" y="75"/>
                  <a:pt x="226" y="74"/>
                </a:cubicBezTo>
                <a:cubicBezTo>
                  <a:pt x="224" y="75"/>
                  <a:pt x="223" y="76"/>
                  <a:pt x="222" y="77"/>
                </a:cubicBezTo>
                <a:cubicBezTo>
                  <a:pt x="222" y="76"/>
                  <a:pt x="221" y="76"/>
                  <a:pt x="221" y="77"/>
                </a:cubicBezTo>
                <a:close/>
                <a:moveTo>
                  <a:pt x="224" y="73"/>
                </a:moveTo>
                <a:cubicBezTo>
                  <a:pt x="220" y="76"/>
                  <a:pt x="220" y="76"/>
                  <a:pt x="220" y="76"/>
                </a:cubicBezTo>
                <a:cubicBezTo>
                  <a:pt x="222" y="76"/>
                  <a:pt x="221" y="76"/>
                  <a:pt x="224" y="75"/>
                </a:cubicBezTo>
                <a:cubicBezTo>
                  <a:pt x="223" y="74"/>
                  <a:pt x="226" y="73"/>
                  <a:pt x="224" y="73"/>
                </a:cubicBezTo>
                <a:close/>
                <a:moveTo>
                  <a:pt x="206" y="64"/>
                </a:moveTo>
                <a:cubicBezTo>
                  <a:pt x="207" y="65"/>
                  <a:pt x="208" y="64"/>
                  <a:pt x="207" y="65"/>
                </a:cubicBezTo>
                <a:cubicBezTo>
                  <a:pt x="212" y="62"/>
                  <a:pt x="208" y="64"/>
                  <a:pt x="209" y="63"/>
                </a:cubicBezTo>
                <a:cubicBezTo>
                  <a:pt x="210" y="62"/>
                  <a:pt x="210" y="63"/>
                  <a:pt x="212" y="62"/>
                </a:cubicBezTo>
                <a:cubicBezTo>
                  <a:pt x="212" y="61"/>
                  <a:pt x="209" y="62"/>
                  <a:pt x="206" y="64"/>
                </a:cubicBezTo>
                <a:close/>
                <a:moveTo>
                  <a:pt x="197" y="73"/>
                </a:moveTo>
                <a:cubicBezTo>
                  <a:pt x="198" y="73"/>
                  <a:pt x="198" y="72"/>
                  <a:pt x="198" y="73"/>
                </a:cubicBezTo>
                <a:cubicBezTo>
                  <a:pt x="199" y="72"/>
                  <a:pt x="200" y="71"/>
                  <a:pt x="200" y="71"/>
                </a:cubicBezTo>
                <a:cubicBezTo>
                  <a:pt x="198" y="72"/>
                  <a:pt x="201" y="70"/>
                  <a:pt x="200" y="70"/>
                </a:cubicBezTo>
                <a:cubicBezTo>
                  <a:pt x="197" y="72"/>
                  <a:pt x="200" y="72"/>
                  <a:pt x="197" y="73"/>
                </a:cubicBezTo>
                <a:close/>
                <a:moveTo>
                  <a:pt x="196" y="70"/>
                </a:moveTo>
                <a:cubicBezTo>
                  <a:pt x="196" y="71"/>
                  <a:pt x="198" y="69"/>
                  <a:pt x="197" y="71"/>
                </a:cubicBezTo>
                <a:cubicBezTo>
                  <a:pt x="200" y="69"/>
                  <a:pt x="198" y="68"/>
                  <a:pt x="196" y="70"/>
                </a:cubicBezTo>
                <a:close/>
                <a:moveTo>
                  <a:pt x="191" y="75"/>
                </a:moveTo>
                <a:cubicBezTo>
                  <a:pt x="192" y="74"/>
                  <a:pt x="194" y="72"/>
                  <a:pt x="192" y="73"/>
                </a:cubicBezTo>
                <a:cubicBezTo>
                  <a:pt x="192" y="74"/>
                  <a:pt x="189" y="75"/>
                  <a:pt x="191" y="75"/>
                </a:cubicBezTo>
                <a:close/>
                <a:moveTo>
                  <a:pt x="187" y="76"/>
                </a:moveTo>
                <a:cubicBezTo>
                  <a:pt x="186" y="77"/>
                  <a:pt x="184" y="78"/>
                  <a:pt x="185" y="79"/>
                </a:cubicBezTo>
                <a:cubicBezTo>
                  <a:pt x="185" y="78"/>
                  <a:pt x="187" y="77"/>
                  <a:pt x="187" y="78"/>
                </a:cubicBezTo>
                <a:cubicBezTo>
                  <a:pt x="186" y="78"/>
                  <a:pt x="187" y="78"/>
                  <a:pt x="188" y="77"/>
                </a:cubicBezTo>
                <a:cubicBezTo>
                  <a:pt x="189" y="76"/>
                  <a:pt x="189" y="76"/>
                  <a:pt x="187" y="76"/>
                </a:cubicBezTo>
                <a:close/>
                <a:moveTo>
                  <a:pt x="186" y="75"/>
                </a:moveTo>
                <a:cubicBezTo>
                  <a:pt x="185" y="76"/>
                  <a:pt x="184" y="77"/>
                  <a:pt x="184" y="77"/>
                </a:cubicBezTo>
                <a:cubicBezTo>
                  <a:pt x="183" y="78"/>
                  <a:pt x="188" y="76"/>
                  <a:pt x="188" y="75"/>
                </a:cubicBezTo>
                <a:cubicBezTo>
                  <a:pt x="186" y="76"/>
                  <a:pt x="187" y="75"/>
                  <a:pt x="186" y="75"/>
                </a:cubicBezTo>
                <a:close/>
                <a:moveTo>
                  <a:pt x="186" y="95"/>
                </a:moveTo>
                <a:cubicBezTo>
                  <a:pt x="187" y="94"/>
                  <a:pt x="186" y="95"/>
                  <a:pt x="186" y="95"/>
                </a:cubicBezTo>
                <a:cubicBezTo>
                  <a:pt x="191" y="92"/>
                  <a:pt x="191" y="92"/>
                  <a:pt x="191" y="92"/>
                </a:cubicBezTo>
                <a:cubicBezTo>
                  <a:pt x="192" y="92"/>
                  <a:pt x="191" y="93"/>
                  <a:pt x="193" y="92"/>
                </a:cubicBezTo>
                <a:cubicBezTo>
                  <a:pt x="192" y="92"/>
                  <a:pt x="195" y="91"/>
                  <a:pt x="195" y="90"/>
                </a:cubicBezTo>
                <a:cubicBezTo>
                  <a:pt x="194" y="91"/>
                  <a:pt x="193" y="90"/>
                  <a:pt x="192" y="91"/>
                </a:cubicBezTo>
                <a:cubicBezTo>
                  <a:pt x="190" y="93"/>
                  <a:pt x="187" y="94"/>
                  <a:pt x="186" y="95"/>
                </a:cubicBezTo>
                <a:close/>
                <a:moveTo>
                  <a:pt x="178" y="81"/>
                </a:moveTo>
                <a:cubicBezTo>
                  <a:pt x="176" y="83"/>
                  <a:pt x="179" y="82"/>
                  <a:pt x="180" y="81"/>
                </a:cubicBezTo>
                <a:cubicBezTo>
                  <a:pt x="181" y="80"/>
                  <a:pt x="183" y="79"/>
                  <a:pt x="183" y="79"/>
                </a:cubicBezTo>
                <a:cubicBezTo>
                  <a:pt x="180" y="81"/>
                  <a:pt x="183" y="78"/>
                  <a:pt x="178" y="81"/>
                </a:cubicBezTo>
                <a:close/>
                <a:moveTo>
                  <a:pt x="182" y="80"/>
                </a:moveTo>
                <a:cubicBezTo>
                  <a:pt x="182" y="81"/>
                  <a:pt x="178" y="83"/>
                  <a:pt x="179" y="83"/>
                </a:cubicBezTo>
                <a:cubicBezTo>
                  <a:pt x="181" y="82"/>
                  <a:pt x="182" y="82"/>
                  <a:pt x="183" y="81"/>
                </a:cubicBezTo>
                <a:cubicBezTo>
                  <a:pt x="180" y="82"/>
                  <a:pt x="186" y="79"/>
                  <a:pt x="182" y="80"/>
                </a:cubicBezTo>
                <a:close/>
                <a:moveTo>
                  <a:pt x="182" y="82"/>
                </a:moveTo>
                <a:cubicBezTo>
                  <a:pt x="180" y="84"/>
                  <a:pt x="178" y="86"/>
                  <a:pt x="180" y="86"/>
                </a:cubicBezTo>
                <a:cubicBezTo>
                  <a:pt x="180" y="85"/>
                  <a:pt x="183" y="83"/>
                  <a:pt x="181" y="85"/>
                </a:cubicBezTo>
                <a:cubicBezTo>
                  <a:pt x="186" y="82"/>
                  <a:pt x="180" y="85"/>
                  <a:pt x="183" y="82"/>
                </a:cubicBezTo>
                <a:cubicBezTo>
                  <a:pt x="182" y="82"/>
                  <a:pt x="182" y="83"/>
                  <a:pt x="182" y="82"/>
                </a:cubicBezTo>
                <a:close/>
                <a:moveTo>
                  <a:pt x="165" y="91"/>
                </a:moveTo>
                <a:cubicBezTo>
                  <a:pt x="163" y="92"/>
                  <a:pt x="163" y="92"/>
                  <a:pt x="163" y="93"/>
                </a:cubicBezTo>
                <a:cubicBezTo>
                  <a:pt x="163" y="92"/>
                  <a:pt x="159" y="95"/>
                  <a:pt x="158" y="95"/>
                </a:cubicBezTo>
                <a:cubicBezTo>
                  <a:pt x="159" y="96"/>
                  <a:pt x="163" y="93"/>
                  <a:pt x="166" y="91"/>
                </a:cubicBezTo>
                <a:cubicBezTo>
                  <a:pt x="165" y="91"/>
                  <a:pt x="167" y="90"/>
                  <a:pt x="165" y="91"/>
                </a:cubicBezTo>
                <a:close/>
                <a:moveTo>
                  <a:pt x="167" y="91"/>
                </a:moveTo>
                <a:cubicBezTo>
                  <a:pt x="169" y="90"/>
                  <a:pt x="169" y="90"/>
                  <a:pt x="171" y="90"/>
                </a:cubicBezTo>
                <a:cubicBezTo>
                  <a:pt x="171" y="88"/>
                  <a:pt x="176" y="85"/>
                  <a:pt x="178" y="83"/>
                </a:cubicBezTo>
                <a:cubicBezTo>
                  <a:pt x="176" y="84"/>
                  <a:pt x="176" y="82"/>
                  <a:pt x="174" y="84"/>
                </a:cubicBezTo>
                <a:cubicBezTo>
                  <a:pt x="175" y="85"/>
                  <a:pt x="170" y="87"/>
                  <a:pt x="170" y="88"/>
                </a:cubicBezTo>
                <a:cubicBezTo>
                  <a:pt x="169" y="88"/>
                  <a:pt x="169" y="88"/>
                  <a:pt x="169" y="87"/>
                </a:cubicBezTo>
                <a:cubicBezTo>
                  <a:pt x="166" y="90"/>
                  <a:pt x="167" y="90"/>
                  <a:pt x="167" y="91"/>
                </a:cubicBezTo>
                <a:close/>
                <a:moveTo>
                  <a:pt x="173" y="93"/>
                </a:moveTo>
                <a:cubicBezTo>
                  <a:pt x="174" y="92"/>
                  <a:pt x="173" y="94"/>
                  <a:pt x="176" y="92"/>
                </a:cubicBezTo>
                <a:cubicBezTo>
                  <a:pt x="176" y="91"/>
                  <a:pt x="175" y="92"/>
                  <a:pt x="176" y="91"/>
                </a:cubicBezTo>
                <a:cubicBezTo>
                  <a:pt x="174" y="92"/>
                  <a:pt x="173" y="92"/>
                  <a:pt x="173" y="93"/>
                </a:cubicBezTo>
                <a:close/>
                <a:moveTo>
                  <a:pt x="174" y="104"/>
                </a:moveTo>
                <a:cubicBezTo>
                  <a:pt x="174" y="105"/>
                  <a:pt x="181" y="100"/>
                  <a:pt x="180" y="100"/>
                </a:cubicBezTo>
                <a:cubicBezTo>
                  <a:pt x="177" y="102"/>
                  <a:pt x="177" y="103"/>
                  <a:pt x="174" y="104"/>
                </a:cubicBezTo>
                <a:close/>
                <a:moveTo>
                  <a:pt x="164" y="99"/>
                </a:moveTo>
                <a:cubicBezTo>
                  <a:pt x="166" y="98"/>
                  <a:pt x="169" y="96"/>
                  <a:pt x="170" y="95"/>
                </a:cubicBezTo>
                <a:cubicBezTo>
                  <a:pt x="167" y="97"/>
                  <a:pt x="165" y="97"/>
                  <a:pt x="164" y="99"/>
                </a:cubicBezTo>
                <a:close/>
                <a:moveTo>
                  <a:pt x="159" y="99"/>
                </a:moveTo>
                <a:cubicBezTo>
                  <a:pt x="159" y="100"/>
                  <a:pt x="158" y="100"/>
                  <a:pt x="158" y="100"/>
                </a:cubicBezTo>
                <a:cubicBezTo>
                  <a:pt x="160" y="99"/>
                  <a:pt x="160" y="98"/>
                  <a:pt x="161" y="97"/>
                </a:cubicBezTo>
                <a:cubicBezTo>
                  <a:pt x="161" y="97"/>
                  <a:pt x="161" y="98"/>
                  <a:pt x="162" y="97"/>
                </a:cubicBezTo>
                <a:cubicBezTo>
                  <a:pt x="163" y="96"/>
                  <a:pt x="162" y="97"/>
                  <a:pt x="162" y="97"/>
                </a:cubicBezTo>
                <a:cubicBezTo>
                  <a:pt x="158" y="99"/>
                  <a:pt x="158" y="99"/>
                  <a:pt x="158" y="99"/>
                </a:cubicBezTo>
                <a:cubicBezTo>
                  <a:pt x="158" y="100"/>
                  <a:pt x="157" y="102"/>
                  <a:pt x="159" y="99"/>
                </a:cubicBezTo>
                <a:close/>
                <a:moveTo>
                  <a:pt x="153" y="99"/>
                </a:moveTo>
                <a:cubicBezTo>
                  <a:pt x="153" y="99"/>
                  <a:pt x="152" y="100"/>
                  <a:pt x="153" y="101"/>
                </a:cubicBezTo>
                <a:cubicBezTo>
                  <a:pt x="151" y="101"/>
                  <a:pt x="149" y="103"/>
                  <a:pt x="150" y="103"/>
                </a:cubicBezTo>
                <a:cubicBezTo>
                  <a:pt x="154" y="100"/>
                  <a:pt x="153" y="100"/>
                  <a:pt x="156" y="98"/>
                </a:cubicBezTo>
                <a:cubicBezTo>
                  <a:pt x="155" y="98"/>
                  <a:pt x="155" y="98"/>
                  <a:pt x="154" y="98"/>
                </a:cubicBezTo>
                <a:cubicBezTo>
                  <a:pt x="154" y="100"/>
                  <a:pt x="154" y="98"/>
                  <a:pt x="153" y="99"/>
                </a:cubicBezTo>
                <a:close/>
                <a:moveTo>
                  <a:pt x="160" y="120"/>
                </a:moveTo>
                <a:cubicBezTo>
                  <a:pt x="160" y="120"/>
                  <a:pt x="160" y="121"/>
                  <a:pt x="161" y="120"/>
                </a:cubicBezTo>
                <a:cubicBezTo>
                  <a:pt x="162" y="119"/>
                  <a:pt x="165" y="116"/>
                  <a:pt x="163" y="117"/>
                </a:cubicBezTo>
                <a:cubicBezTo>
                  <a:pt x="163" y="117"/>
                  <a:pt x="162" y="119"/>
                  <a:pt x="160" y="120"/>
                </a:cubicBezTo>
                <a:close/>
                <a:moveTo>
                  <a:pt x="150" y="106"/>
                </a:moveTo>
                <a:cubicBezTo>
                  <a:pt x="148" y="108"/>
                  <a:pt x="154" y="103"/>
                  <a:pt x="151" y="106"/>
                </a:cubicBezTo>
                <a:cubicBezTo>
                  <a:pt x="154" y="104"/>
                  <a:pt x="154" y="104"/>
                  <a:pt x="154" y="104"/>
                </a:cubicBezTo>
                <a:cubicBezTo>
                  <a:pt x="154" y="103"/>
                  <a:pt x="153" y="104"/>
                  <a:pt x="154" y="103"/>
                </a:cubicBezTo>
                <a:cubicBezTo>
                  <a:pt x="151" y="105"/>
                  <a:pt x="151" y="105"/>
                  <a:pt x="150" y="106"/>
                </a:cubicBezTo>
                <a:close/>
                <a:moveTo>
                  <a:pt x="146" y="105"/>
                </a:moveTo>
                <a:cubicBezTo>
                  <a:pt x="142" y="108"/>
                  <a:pt x="147" y="106"/>
                  <a:pt x="145" y="108"/>
                </a:cubicBezTo>
                <a:cubicBezTo>
                  <a:pt x="147" y="106"/>
                  <a:pt x="146" y="106"/>
                  <a:pt x="149" y="104"/>
                </a:cubicBezTo>
                <a:cubicBezTo>
                  <a:pt x="148" y="104"/>
                  <a:pt x="149" y="103"/>
                  <a:pt x="149" y="103"/>
                </a:cubicBezTo>
                <a:cubicBezTo>
                  <a:pt x="145" y="105"/>
                  <a:pt x="149" y="103"/>
                  <a:pt x="146" y="106"/>
                </a:cubicBezTo>
                <a:cubicBezTo>
                  <a:pt x="146" y="105"/>
                  <a:pt x="147" y="104"/>
                  <a:pt x="146" y="105"/>
                </a:cubicBezTo>
                <a:close/>
                <a:moveTo>
                  <a:pt x="153" y="120"/>
                </a:moveTo>
                <a:cubicBezTo>
                  <a:pt x="156" y="118"/>
                  <a:pt x="154" y="119"/>
                  <a:pt x="157" y="116"/>
                </a:cubicBezTo>
                <a:cubicBezTo>
                  <a:pt x="156" y="117"/>
                  <a:pt x="154" y="118"/>
                  <a:pt x="152" y="119"/>
                </a:cubicBezTo>
                <a:cubicBezTo>
                  <a:pt x="154" y="119"/>
                  <a:pt x="151" y="121"/>
                  <a:pt x="149" y="122"/>
                </a:cubicBezTo>
                <a:cubicBezTo>
                  <a:pt x="148" y="124"/>
                  <a:pt x="152" y="120"/>
                  <a:pt x="151" y="122"/>
                </a:cubicBezTo>
                <a:cubicBezTo>
                  <a:pt x="153" y="120"/>
                  <a:pt x="153" y="119"/>
                  <a:pt x="154" y="119"/>
                </a:cubicBezTo>
                <a:cubicBezTo>
                  <a:pt x="154" y="119"/>
                  <a:pt x="153" y="120"/>
                  <a:pt x="153" y="120"/>
                </a:cubicBezTo>
                <a:close/>
                <a:moveTo>
                  <a:pt x="136" y="117"/>
                </a:moveTo>
                <a:cubicBezTo>
                  <a:pt x="139" y="115"/>
                  <a:pt x="135" y="118"/>
                  <a:pt x="135" y="118"/>
                </a:cubicBezTo>
                <a:cubicBezTo>
                  <a:pt x="138" y="116"/>
                  <a:pt x="140" y="115"/>
                  <a:pt x="142" y="113"/>
                </a:cubicBezTo>
                <a:cubicBezTo>
                  <a:pt x="142" y="112"/>
                  <a:pt x="147" y="109"/>
                  <a:pt x="148" y="107"/>
                </a:cubicBezTo>
                <a:cubicBezTo>
                  <a:pt x="147" y="108"/>
                  <a:pt x="146" y="108"/>
                  <a:pt x="146" y="108"/>
                </a:cubicBezTo>
                <a:cubicBezTo>
                  <a:pt x="144" y="109"/>
                  <a:pt x="144" y="110"/>
                  <a:pt x="142" y="111"/>
                </a:cubicBezTo>
                <a:cubicBezTo>
                  <a:pt x="141" y="113"/>
                  <a:pt x="142" y="113"/>
                  <a:pt x="141" y="113"/>
                </a:cubicBezTo>
                <a:cubicBezTo>
                  <a:pt x="140" y="113"/>
                  <a:pt x="136" y="116"/>
                  <a:pt x="136" y="117"/>
                </a:cubicBezTo>
                <a:close/>
                <a:moveTo>
                  <a:pt x="153" y="123"/>
                </a:moveTo>
                <a:cubicBezTo>
                  <a:pt x="154" y="123"/>
                  <a:pt x="157" y="120"/>
                  <a:pt x="156" y="120"/>
                </a:cubicBezTo>
                <a:cubicBezTo>
                  <a:pt x="155" y="121"/>
                  <a:pt x="152" y="123"/>
                  <a:pt x="153" y="123"/>
                </a:cubicBezTo>
                <a:close/>
                <a:moveTo>
                  <a:pt x="137" y="109"/>
                </a:moveTo>
                <a:cubicBezTo>
                  <a:pt x="139" y="108"/>
                  <a:pt x="141" y="106"/>
                  <a:pt x="141" y="106"/>
                </a:cubicBezTo>
                <a:cubicBezTo>
                  <a:pt x="139" y="107"/>
                  <a:pt x="137" y="109"/>
                  <a:pt x="137" y="109"/>
                </a:cubicBezTo>
                <a:close/>
                <a:moveTo>
                  <a:pt x="136" y="114"/>
                </a:moveTo>
                <a:cubicBezTo>
                  <a:pt x="138" y="114"/>
                  <a:pt x="137" y="113"/>
                  <a:pt x="137" y="115"/>
                </a:cubicBezTo>
                <a:cubicBezTo>
                  <a:pt x="138" y="114"/>
                  <a:pt x="138" y="113"/>
                  <a:pt x="141" y="111"/>
                </a:cubicBezTo>
                <a:cubicBezTo>
                  <a:pt x="142" y="110"/>
                  <a:pt x="141" y="111"/>
                  <a:pt x="140" y="111"/>
                </a:cubicBezTo>
                <a:cubicBezTo>
                  <a:pt x="141" y="110"/>
                  <a:pt x="142" y="110"/>
                  <a:pt x="143" y="109"/>
                </a:cubicBezTo>
                <a:cubicBezTo>
                  <a:pt x="143" y="109"/>
                  <a:pt x="144" y="108"/>
                  <a:pt x="143" y="108"/>
                </a:cubicBezTo>
                <a:cubicBezTo>
                  <a:pt x="141" y="111"/>
                  <a:pt x="139" y="111"/>
                  <a:pt x="136" y="114"/>
                </a:cubicBezTo>
                <a:close/>
                <a:moveTo>
                  <a:pt x="142" y="117"/>
                </a:moveTo>
                <a:cubicBezTo>
                  <a:pt x="140" y="118"/>
                  <a:pt x="142" y="116"/>
                  <a:pt x="144" y="115"/>
                </a:cubicBezTo>
                <a:cubicBezTo>
                  <a:pt x="144" y="114"/>
                  <a:pt x="142" y="115"/>
                  <a:pt x="141" y="116"/>
                </a:cubicBezTo>
                <a:cubicBezTo>
                  <a:pt x="141" y="116"/>
                  <a:pt x="141" y="117"/>
                  <a:pt x="140" y="117"/>
                </a:cubicBezTo>
                <a:cubicBezTo>
                  <a:pt x="137" y="118"/>
                  <a:pt x="139" y="119"/>
                  <a:pt x="136" y="120"/>
                </a:cubicBezTo>
                <a:cubicBezTo>
                  <a:pt x="136" y="121"/>
                  <a:pt x="133" y="123"/>
                  <a:pt x="132" y="124"/>
                </a:cubicBezTo>
                <a:cubicBezTo>
                  <a:pt x="133" y="124"/>
                  <a:pt x="131" y="125"/>
                  <a:pt x="131" y="126"/>
                </a:cubicBezTo>
                <a:cubicBezTo>
                  <a:pt x="133" y="124"/>
                  <a:pt x="135" y="122"/>
                  <a:pt x="134" y="124"/>
                </a:cubicBezTo>
                <a:cubicBezTo>
                  <a:pt x="135" y="124"/>
                  <a:pt x="139" y="121"/>
                  <a:pt x="138" y="121"/>
                </a:cubicBezTo>
                <a:cubicBezTo>
                  <a:pt x="137" y="121"/>
                  <a:pt x="135" y="124"/>
                  <a:pt x="135" y="123"/>
                </a:cubicBezTo>
                <a:cubicBezTo>
                  <a:pt x="136" y="122"/>
                  <a:pt x="135" y="122"/>
                  <a:pt x="137" y="121"/>
                </a:cubicBezTo>
                <a:cubicBezTo>
                  <a:pt x="139" y="119"/>
                  <a:pt x="142" y="117"/>
                  <a:pt x="142" y="117"/>
                </a:cubicBezTo>
                <a:close/>
                <a:moveTo>
                  <a:pt x="143" y="118"/>
                </a:moveTo>
                <a:cubicBezTo>
                  <a:pt x="141" y="119"/>
                  <a:pt x="141" y="119"/>
                  <a:pt x="141" y="119"/>
                </a:cubicBezTo>
                <a:cubicBezTo>
                  <a:pt x="140" y="120"/>
                  <a:pt x="140" y="120"/>
                  <a:pt x="141" y="121"/>
                </a:cubicBezTo>
                <a:cubicBezTo>
                  <a:pt x="143" y="119"/>
                  <a:pt x="142" y="119"/>
                  <a:pt x="143" y="118"/>
                </a:cubicBezTo>
                <a:cubicBezTo>
                  <a:pt x="143" y="119"/>
                  <a:pt x="144" y="118"/>
                  <a:pt x="145" y="117"/>
                </a:cubicBezTo>
                <a:cubicBezTo>
                  <a:pt x="143" y="118"/>
                  <a:pt x="144" y="117"/>
                  <a:pt x="143" y="118"/>
                </a:cubicBezTo>
                <a:close/>
                <a:moveTo>
                  <a:pt x="146" y="128"/>
                </a:moveTo>
                <a:cubicBezTo>
                  <a:pt x="147" y="128"/>
                  <a:pt x="145" y="129"/>
                  <a:pt x="145" y="130"/>
                </a:cubicBezTo>
                <a:cubicBezTo>
                  <a:pt x="146" y="129"/>
                  <a:pt x="146" y="129"/>
                  <a:pt x="148" y="128"/>
                </a:cubicBezTo>
                <a:cubicBezTo>
                  <a:pt x="147" y="128"/>
                  <a:pt x="147" y="127"/>
                  <a:pt x="148" y="127"/>
                </a:cubicBezTo>
                <a:cubicBezTo>
                  <a:pt x="147" y="127"/>
                  <a:pt x="146" y="128"/>
                  <a:pt x="146" y="128"/>
                </a:cubicBezTo>
                <a:close/>
                <a:moveTo>
                  <a:pt x="133" y="117"/>
                </a:moveTo>
                <a:cubicBezTo>
                  <a:pt x="133" y="118"/>
                  <a:pt x="134" y="117"/>
                  <a:pt x="135" y="117"/>
                </a:cubicBezTo>
                <a:cubicBezTo>
                  <a:pt x="136" y="116"/>
                  <a:pt x="137" y="115"/>
                  <a:pt x="137" y="115"/>
                </a:cubicBezTo>
                <a:cubicBezTo>
                  <a:pt x="136" y="116"/>
                  <a:pt x="135" y="115"/>
                  <a:pt x="133" y="117"/>
                </a:cubicBezTo>
                <a:close/>
                <a:moveTo>
                  <a:pt x="144" y="129"/>
                </a:moveTo>
                <a:cubicBezTo>
                  <a:pt x="143" y="129"/>
                  <a:pt x="141" y="129"/>
                  <a:pt x="139" y="132"/>
                </a:cubicBezTo>
                <a:cubicBezTo>
                  <a:pt x="139" y="133"/>
                  <a:pt x="145" y="129"/>
                  <a:pt x="146" y="127"/>
                </a:cubicBezTo>
                <a:cubicBezTo>
                  <a:pt x="145" y="128"/>
                  <a:pt x="144" y="128"/>
                  <a:pt x="144" y="129"/>
                </a:cubicBezTo>
                <a:close/>
                <a:moveTo>
                  <a:pt x="133" y="117"/>
                </a:moveTo>
                <a:cubicBezTo>
                  <a:pt x="132" y="118"/>
                  <a:pt x="132" y="117"/>
                  <a:pt x="131" y="118"/>
                </a:cubicBezTo>
                <a:cubicBezTo>
                  <a:pt x="131" y="119"/>
                  <a:pt x="133" y="117"/>
                  <a:pt x="135" y="116"/>
                </a:cubicBezTo>
                <a:cubicBezTo>
                  <a:pt x="134" y="116"/>
                  <a:pt x="136" y="114"/>
                  <a:pt x="134" y="115"/>
                </a:cubicBezTo>
                <a:cubicBezTo>
                  <a:pt x="134" y="116"/>
                  <a:pt x="134" y="116"/>
                  <a:pt x="133" y="117"/>
                </a:cubicBezTo>
                <a:close/>
                <a:moveTo>
                  <a:pt x="138" y="122"/>
                </a:moveTo>
                <a:cubicBezTo>
                  <a:pt x="137" y="123"/>
                  <a:pt x="137" y="123"/>
                  <a:pt x="139" y="122"/>
                </a:cubicBezTo>
                <a:cubicBezTo>
                  <a:pt x="140" y="121"/>
                  <a:pt x="140" y="120"/>
                  <a:pt x="138" y="122"/>
                </a:cubicBezTo>
                <a:close/>
                <a:moveTo>
                  <a:pt x="139" y="137"/>
                </a:moveTo>
                <a:cubicBezTo>
                  <a:pt x="141" y="135"/>
                  <a:pt x="141" y="137"/>
                  <a:pt x="139" y="138"/>
                </a:cubicBezTo>
                <a:cubicBezTo>
                  <a:pt x="140" y="137"/>
                  <a:pt x="141" y="137"/>
                  <a:pt x="142" y="136"/>
                </a:cubicBezTo>
                <a:cubicBezTo>
                  <a:pt x="142" y="135"/>
                  <a:pt x="142" y="135"/>
                  <a:pt x="142" y="135"/>
                </a:cubicBezTo>
                <a:cubicBezTo>
                  <a:pt x="142" y="135"/>
                  <a:pt x="143" y="134"/>
                  <a:pt x="144" y="134"/>
                </a:cubicBezTo>
                <a:cubicBezTo>
                  <a:pt x="142" y="136"/>
                  <a:pt x="138" y="139"/>
                  <a:pt x="138" y="140"/>
                </a:cubicBezTo>
                <a:cubicBezTo>
                  <a:pt x="138" y="140"/>
                  <a:pt x="137" y="141"/>
                  <a:pt x="136" y="141"/>
                </a:cubicBezTo>
                <a:cubicBezTo>
                  <a:pt x="138" y="140"/>
                  <a:pt x="138" y="139"/>
                  <a:pt x="139" y="138"/>
                </a:cubicBezTo>
                <a:cubicBezTo>
                  <a:pt x="139" y="137"/>
                  <a:pt x="136" y="138"/>
                  <a:pt x="133" y="141"/>
                </a:cubicBezTo>
                <a:cubicBezTo>
                  <a:pt x="134" y="141"/>
                  <a:pt x="136" y="139"/>
                  <a:pt x="137" y="139"/>
                </a:cubicBezTo>
                <a:cubicBezTo>
                  <a:pt x="137" y="139"/>
                  <a:pt x="138" y="139"/>
                  <a:pt x="138" y="139"/>
                </a:cubicBezTo>
                <a:cubicBezTo>
                  <a:pt x="135" y="142"/>
                  <a:pt x="132" y="145"/>
                  <a:pt x="132" y="146"/>
                </a:cubicBezTo>
                <a:cubicBezTo>
                  <a:pt x="133" y="145"/>
                  <a:pt x="135" y="144"/>
                  <a:pt x="135" y="143"/>
                </a:cubicBezTo>
                <a:cubicBezTo>
                  <a:pt x="134" y="144"/>
                  <a:pt x="134" y="144"/>
                  <a:pt x="134" y="144"/>
                </a:cubicBezTo>
                <a:cubicBezTo>
                  <a:pt x="135" y="144"/>
                  <a:pt x="136" y="142"/>
                  <a:pt x="136" y="142"/>
                </a:cubicBezTo>
                <a:cubicBezTo>
                  <a:pt x="137" y="142"/>
                  <a:pt x="134" y="145"/>
                  <a:pt x="137" y="143"/>
                </a:cubicBezTo>
                <a:cubicBezTo>
                  <a:pt x="136" y="142"/>
                  <a:pt x="139" y="141"/>
                  <a:pt x="140" y="141"/>
                </a:cubicBezTo>
                <a:cubicBezTo>
                  <a:pt x="139" y="140"/>
                  <a:pt x="141" y="139"/>
                  <a:pt x="141" y="139"/>
                </a:cubicBezTo>
                <a:cubicBezTo>
                  <a:pt x="140" y="139"/>
                  <a:pt x="140" y="139"/>
                  <a:pt x="141" y="138"/>
                </a:cubicBezTo>
                <a:cubicBezTo>
                  <a:pt x="144" y="136"/>
                  <a:pt x="146" y="134"/>
                  <a:pt x="148" y="133"/>
                </a:cubicBezTo>
                <a:cubicBezTo>
                  <a:pt x="147" y="133"/>
                  <a:pt x="143" y="135"/>
                  <a:pt x="146" y="132"/>
                </a:cubicBezTo>
                <a:cubicBezTo>
                  <a:pt x="143" y="133"/>
                  <a:pt x="141" y="134"/>
                  <a:pt x="139" y="137"/>
                </a:cubicBezTo>
                <a:close/>
                <a:moveTo>
                  <a:pt x="142" y="131"/>
                </a:moveTo>
                <a:cubicBezTo>
                  <a:pt x="142" y="131"/>
                  <a:pt x="143" y="132"/>
                  <a:pt x="144" y="130"/>
                </a:cubicBezTo>
                <a:cubicBezTo>
                  <a:pt x="144" y="130"/>
                  <a:pt x="144" y="130"/>
                  <a:pt x="144" y="129"/>
                </a:cubicBezTo>
                <a:cubicBezTo>
                  <a:pt x="144" y="130"/>
                  <a:pt x="143" y="130"/>
                  <a:pt x="142" y="131"/>
                </a:cubicBezTo>
                <a:close/>
                <a:moveTo>
                  <a:pt x="142" y="143"/>
                </a:moveTo>
                <a:cubicBezTo>
                  <a:pt x="142" y="143"/>
                  <a:pt x="145" y="140"/>
                  <a:pt x="145" y="142"/>
                </a:cubicBezTo>
                <a:cubicBezTo>
                  <a:pt x="147" y="140"/>
                  <a:pt x="149" y="139"/>
                  <a:pt x="150" y="138"/>
                </a:cubicBezTo>
                <a:cubicBezTo>
                  <a:pt x="148" y="139"/>
                  <a:pt x="147" y="140"/>
                  <a:pt x="146" y="140"/>
                </a:cubicBezTo>
                <a:cubicBezTo>
                  <a:pt x="147" y="139"/>
                  <a:pt x="147" y="139"/>
                  <a:pt x="148" y="138"/>
                </a:cubicBezTo>
                <a:cubicBezTo>
                  <a:pt x="147" y="139"/>
                  <a:pt x="150" y="137"/>
                  <a:pt x="150" y="137"/>
                </a:cubicBezTo>
                <a:cubicBezTo>
                  <a:pt x="148" y="138"/>
                  <a:pt x="142" y="142"/>
                  <a:pt x="142" y="143"/>
                </a:cubicBezTo>
                <a:close/>
                <a:moveTo>
                  <a:pt x="125" y="125"/>
                </a:moveTo>
                <a:cubicBezTo>
                  <a:pt x="126" y="125"/>
                  <a:pt x="128" y="123"/>
                  <a:pt x="128" y="124"/>
                </a:cubicBezTo>
                <a:cubicBezTo>
                  <a:pt x="126" y="126"/>
                  <a:pt x="124" y="127"/>
                  <a:pt x="124" y="128"/>
                </a:cubicBezTo>
                <a:cubicBezTo>
                  <a:pt x="129" y="124"/>
                  <a:pt x="129" y="124"/>
                  <a:pt x="129" y="124"/>
                </a:cubicBezTo>
                <a:cubicBezTo>
                  <a:pt x="128" y="123"/>
                  <a:pt x="132" y="121"/>
                  <a:pt x="131" y="120"/>
                </a:cubicBezTo>
                <a:cubicBezTo>
                  <a:pt x="129" y="122"/>
                  <a:pt x="127" y="123"/>
                  <a:pt x="125" y="125"/>
                </a:cubicBezTo>
                <a:close/>
                <a:moveTo>
                  <a:pt x="131" y="122"/>
                </a:moveTo>
                <a:cubicBezTo>
                  <a:pt x="132" y="122"/>
                  <a:pt x="131" y="122"/>
                  <a:pt x="131" y="123"/>
                </a:cubicBezTo>
                <a:cubicBezTo>
                  <a:pt x="132" y="122"/>
                  <a:pt x="132" y="121"/>
                  <a:pt x="133" y="120"/>
                </a:cubicBezTo>
                <a:cubicBezTo>
                  <a:pt x="134" y="120"/>
                  <a:pt x="134" y="120"/>
                  <a:pt x="134" y="120"/>
                </a:cubicBezTo>
                <a:cubicBezTo>
                  <a:pt x="133" y="120"/>
                  <a:pt x="135" y="117"/>
                  <a:pt x="131" y="119"/>
                </a:cubicBezTo>
                <a:cubicBezTo>
                  <a:pt x="131" y="120"/>
                  <a:pt x="134" y="119"/>
                  <a:pt x="131" y="122"/>
                </a:cubicBezTo>
                <a:close/>
                <a:moveTo>
                  <a:pt x="139" y="130"/>
                </a:moveTo>
                <a:cubicBezTo>
                  <a:pt x="138" y="132"/>
                  <a:pt x="142" y="129"/>
                  <a:pt x="142" y="129"/>
                </a:cubicBezTo>
                <a:lnTo>
                  <a:pt x="139" y="130"/>
                </a:lnTo>
                <a:close/>
                <a:moveTo>
                  <a:pt x="133" y="129"/>
                </a:moveTo>
                <a:cubicBezTo>
                  <a:pt x="135" y="127"/>
                  <a:pt x="136" y="126"/>
                  <a:pt x="135" y="126"/>
                </a:cubicBezTo>
                <a:cubicBezTo>
                  <a:pt x="133" y="128"/>
                  <a:pt x="132" y="129"/>
                  <a:pt x="133" y="129"/>
                </a:cubicBezTo>
                <a:close/>
                <a:moveTo>
                  <a:pt x="129" y="121"/>
                </a:moveTo>
                <a:cubicBezTo>
                  <a:pt x="128" y="120"/>
                  <a:pt x="126" y="121"/>
                  <a:pt x="124" y="124"/>
                </a:cubicBezTo>
                <a:cubicBezTo>
                  <a:pt x="125" y="123"/>
                  <a:pt x="125" y="123"/>
                  <a:pt x="124" y="124"/>
                </a:cubicBezTo>
                <a:cubicBezTo>
                  <a:pt x="123" y="124"/>
                  <a:pt x="121" y="127"/>
                  <a:pt x="120" y="128"/>
                </a:cubicBezTo>
                <a:cubicBezTo>
                  <a:pt x="121" y="128"/>
                  <a:pt x="121" y="128"/>
                  <a:pt x="120" y="130"/>
                </a:cubicBezTo>
                <a:cubicBezTo>
                  <a:pt x="121" y="129"/>
                  <a:pt x="121" y="129"/>
                  <a:pt x="121" y="129"/>
                </a:cubicBezTo>
                <a:cubicBezTo>
                  <a:pt x="125" y="126"/>
                  <a:pt x="124" y="125"/>
                  <a:pt x="128" y="123"/>
                </a:cubicBezTo>
                <a:cubicBezTo>
                  <a:pt x="127" y="122"/>
                  <a:pt x="126" y="123"/>
                  <a:pt x="129" y="121"/>
                </a:cubicBezTo>
                <a:close/>
                <a:moveTo>
                  <a:pt x="129" y="131"/>
                </a:moveTo>
                <a:cubicBezTo>
                  <a:pt x="130" y="130"/>
                  <a:pt x="133" y="127"/>
                  <a:pt x="134" y="126"/>
                </a:cubicBezTo>
                <a:cubicBezTo>
                  <a:pt x="131" y="128"/>
                  <a:pt x="130" y="130"/>
                  <a:pt x="129" y="131"/>
                </a:cubicBezTo>
                <a:close/>
                <a:moveTo>
                  <a:pt x="133" y="136"/>
                </a:moveTo>
                <a:cubicBezTo>
                  <a:pt x="135" y="136"/>
                  <a:pt x="137" y="136"/>
                  <a:pt x="139" y="133"/>
                </a:cubicBezTo>
                <a:cubicBezTo>
                  <a:pt x="136" y="135"/>
                  <a:pt x="136" y="134"/>
                  <a:pt x="133" y="136"/>
                </a:cubicBezTo>
                <a:close/>
                <a:moveTo>
                  <a:pt x="124" y="131"/>
                </a:moveTo>
                <a:cubicBezTo>
                  <a:pt x="125" y="131"/>
                  <a:pt x="125" y="131"/>
                  <a:pt x="124" y="132"/>
                </a:cubicBezTo>
                <a:cubicBezTo>
                  <a:pt x="126" y="131"/>
                  <a:pt x="131" y="127"/>
                  <a:pt x="128" y="128"/>
                </a:cubicBezTo>
                <a:cubicBezTo>
                  <a:pt x="128" y="129"/>
                  <a:pt x="126" y="130"/>
                  <a:pt x="124" y="131"/>
                </a:cubicBezTo>
                <a:close/>
                <a:moveTo>
                  <a:pt x="121" y="127"/>
                </a:moveTo>
                <a:cubicBezTo>
                  <a:pt x="121" y="126"/>
                  <a:pt x="121" y="125"/>
                  <a:pt x="123" y="124"/>
                </a:cubicBezTo>
                <a:cubicBezTo>
                  <a:pt x="120" y="126"/>
                  <a:pt x="117" y="127"/>
                  <a:pt x="117" y="128"/>
                </a:cubicBezTo>
                <a:cubicBezTo>
                  <a:pt x="118" y="128"/>
                  <a:pt x="120" y="126"/>
                  <a:pt x="121" y="126"/>
                </a:cubicBezTo>
                <a:cubicBezTo>
                  <a:pt x="120" y="126"/>
                  <a:pt x="119" y="128"/>
                  <a:pt x="121" y="127"/>
                </a:cubicBezTo>
                <a:close/>
                <a:moveTo>
                  <a:pt x="120" y="131"/>
                </a:moveTo>
                <a:cubicBezTo>
                  <a:pt x="121" y="131"/>
                  <a:pt x="122" y="131"/>
                  <a:pt x="124" y="129"/>
                </a:cubicBezTo>
                <a:cubicBezTo>
                  <a:pt x="124" y="128"/>
                  <a:pt x="121" y="130"/>
                  <a:pt x="120" y="131"/>
                </a:cubicBezTo>
                <a:close/>
                <a:moveTo>
                  <a:pt x="119" y="140"/>
                </a:moveTo>
                <a:cubicBezTo>
                  <a:pt x="121" y="139"/>
                  <a:pt x="122" y="137"/>
                  <a:pt x="124" y="135"/>
                </a:cubicBezTo>
                <a:cubicBezTo>
                  <a:pt x="124" y="134"/>
                  <a:pt x="124" y="134"/>
                  <a:pt x="124" y="134"/>
                </a:cubicBezTo>
                <a:cubicBezTo>
                  <a:pt x="121" y="137"/>
                  <a:pt x="119" y="139"/>
                  <a:pt x="119" y="140"/>
                </a:cubicBezTo>
                <a:close/>
                <a:moveTo>
                  <a:pt x="117" y="131"/>
                </a:moveTo>
                <a:cubicBezTo>
                  <a:pt x="119" y="130"/>
                  <a:pt x="117" y="130"/>
                  <a:pt x="118" y="129"/>
                </a:cubicBezTo>
                <a:cubicBezTo>
                  <a:pt x="116" y="131"/>
                  <a:pt x="116" y="131"/>
                  <a:pt x="117" y="131"/>
                </a:cubicBezTo>
                <a:close/>
                <a:moveTo>
                  <a:pt x="112" y="133"/>
                </a:moveTo>
                <a:cubicBezTo>
                  <a:pt x="112" y="134"/>
                  <a:pt x="114" y="132"/>
                  <a:pt x="113" y="133"/>
                </a:cubicBezTo>
                <a:cubicBezTo>
                  <a:pt x="117" y="130"/>
                  <a:pt x="114" y="131"/>
                  <a:pt x="112" y="133"/>
                </a:cubicBezTo>
                <a:close/>
                <a:moveTo>
                  <a:pt x="117" y="138"/>
                </a:moveTo>
                <a:cubicBezTo>
                  <a:pt x="116" y="140"/>
                  <a:pt x="113" y="143"/>
                  <a:pt x="114" y="143"/>
                </a:cubicBezTo>
                <a:cubicBezTo>
                  <a:pt x="117" y="140"/>
                  <a:pt x="116" y="140"/>
                  <a:pt x="119" y="137"/>
                </a:cubicBezTo>
                <a:cubicBezTo>
                  <a:pt x="118" y="138"/>
                  <a:pt x="118" y="137"/>
                  <a:pt x="117" y="138"/>
                </a:cubicBezTo>
                <a:close/>
                <a:moveTo>
                  <a:pt x="114" y="157"/>
                </a:moveTo>
                <a:cubicBezTo>
                  <a:pt x="112" y="158"/>
                  <a:pt x="113" y="158"/>
                  <a:pt x="111" y="158"/>
                </a:cubicBezTo>
                <a:cubicBezTo>
                  <a:pt x="113" y="158"/>
                  <a:pt x="109" y="161"/>
                  <a:pt x="109" y="161"/>
                </a:cubicBezTo>
                <a:cubicBezTo>
                  <a:pt x="111" y="159"/>
                  <a:pt x="109" y="160"/>
                  <a:pt x="108" y="161"/>
                </a:cubicBezTo>
                <a:cubicBezTo>
                  <a:pt x="108" y="162"/>
                  <a:pt x="107" y="163"/>
                  <a:pt x="107" y="164"/>
                </a:cubicBezTo>
                <a:cubicBezTo>
                  <a:pt x="105" y="166"/>
                  <a:pt x="105" y="164"/>
                  <a:pt x="102" y="167"/>
                </a:cubicBezTo>
                <a:cubicBezTo>
                  <a:pt x="102" y="169"/>
                  <a:pt x="103" y="167"/>
                  <a:pt x="104" y="167"/>
                </a:cubicBezTo>
                <a:cubicBezTo>
                  <a:pt x="103" y="168"/>
                  <a:pt x="102" y="168"/>
                  <a:pt x="101" y="169"/>
                </a:cubicBezTo>
                <a:cubicBezTo>
                  <a:pt x="103" y="169"/>
                  <a:pt x="106" y="166"/>
                  <a:pt x="107" y="164"/>
                </a:cubicBezTo>
                <a:cubicBezTo>
                  <a:pt x="106" y="167"/>
                  <a:pt x="101" y="172"/>
                  <a:pt x="99" y="173"/>
                </a:cubicBezTo>
                <a:cubicBezTo>
                  <a:pt x="99" y="173"/>
                  <a:pt x="99" y="175"/>
                  <a:pt x="98" y="175"/>
                </a:cubicBezTo>
                <a:cubicBezTo>
                  <a:pt x="98" y="175"/>
                  <a:pt x="99" y="175"/>
                  <a:pt x="98" y="175"/>
                </a:cubicBezTo>
                <a:cubicBezTo>
                  <a:pt x="99" y="175"/>
                  <a:pt x="98" y="175"/>
                  <a:pt x="99" y="175"/>
                </a:cubicBezTo>
                <a:cubicBezTo>
                  <a:pt x="99" y="175"/>
                  <a:pt x="100" y="174"/>
                  <a:pt x="100" y="174"/>
                </a:cubicBezTo>
                <a:cubicBezTo>
                  <a:pt x="100" y="174"/>
                  <a:pt x="100" y="174"/>
                  <a:pt x="100" y="174"/>
                </a:cubicBezTo>
                <a:cubicBezTo>
                  <a:pt x="101" y="172"/>
                  <a:pt x="101" y="172"/>
                  <a:pt x="101" y="172"/>
                </a:cubicBezTo>
                <a:cubicBezTo>
                  <a:pt x="102" y="172"/>
                  <a:pt x="103" y="171"/>
                  <a:pt x="104" y="170"/>
                </a:cubicBezTo>
                <a:cubicBezTo>
                  <a:pt x="103" y="170"/>
                  <a:pt x="106" y="168"/>
                  <a:pt x="106" y="167"/>
                </a:cubicBezTo>
                <a:cubicBezTo>
                  <a:pt x="108" y="166"/>
                  <a:pt x="114" y="158"/>
                  <a:pt x="117" y="157"/>
                </a:cubicBezTo>
                <a:cubicBezTo>
                  <a:pt x="117" y="157"/>
                  <a:pt x="116" y="157"/>
                  <a:pt x="117" y="156"/>
                </a:cubicBezTo>
                <a:cubicBezTo>
                  <a:pt x="119" y="155"/>
                  <a:pt x="120" y="153"/>
                  <a:pt x="123" y="151"/>
                </a:cubicBezTo>
                <a:cubicBezTo>
                  <a:pt x="122" y="150"/>
                  <a:pt x="125" y="150"/>
                  <a:pt x="126" y="148"/>
                </a:cubicBezTo>
                <a:cubicBezTo>
                  <a:pt x="126" y="148"/>
                  <a:pt x="127" y="147"/>
                  <a:pt x="126" y="147"/>
                </a:cubicBezTo>
                <a:cubicBezTo>
                  <a:pt x="123" y="150"/>
                  <a:pt x="122" y="148"/>
                  <a:pt x="120" y="151"/>
                </a:cubicBezTo>
                <a:cubicBezTo>
                  <a:pt x="121" y="150"/>
                  <a:pt x="120" y="153"/>
                  <a:pt x="119" y="153"/>
                </a:cubicBezTo>
                <a:cubicBezTo>
                  <a:pt x="119" y="152"/>
                  <a:pt x="117" y="155"/>
                  <a:pt x="116" y="155"/>
                </a:cubicBezTo>
                <a:cubicBezTo>
                  <a:pt x="117" y="154"/>
                  <a:pt x="118" y="153"/>
                  <a:pt x="118" y="152"/>
                </a:cubicBezTo>
                <a:cubicBezTo>
                  <a:pt x="117" y="154"/>
                  <a:pt x="116" y="154"/>
                  <a:pt x="116" y="154"/>
                </a:cubicBezTo>
                <a:cubicBezTo>
                  <a:pt x="116" y="154"/>
                  <a:pt x="117" y="153"/>
                  <a:pt x="117" y="153"/>
                </a:cubicBezTo>
                <a:cubicBezTo>
                  <a:pt x="115" y="155"/>
                  <a:pt x="115" y="155"/>
                  <a:pt x="114" y="157"/>
                </a:cubicBezTo>
                <a:close/>
                <a:moveTo>
                  <a:pt x="119" y="151"/>
                </a:moveTo>
                <a:cubicBezTo>
                  <a:pt x="120" y="150"/>
                  <a:pt x="121" y="149"/>
                  <a:pt x="121" y="148"/>
                </a:cubicBezTo>
                <a:cubicBezTo>
                  <a:pt x="120" y="149"/>
                  <a:pt x="119" y="149"/>
                  <a:pt x="118" y="151"/>
                </a:cubicBezTo>
                <a:cubicBezTo>
                  <a:pt x="118" y="152"/>
                  <a:pt x="119" y="150"/>
                  <a:pt x="120" y="150"/>
                </a:cubicBezTo>
                <a:cubicBezTo>
                  <a:pt x="119" y="151"/>
                  <a:pt x="118" y="152"/>
                  <a:pt x="119" y="151"/>
                </a:cubicBezTo>
                <a:close/>
                <a:moveTo>
                  <a:pt x="124" y="159"/>
                </a:moveTo>
                <a:cubicBezTo>
                  <a:pt x="125" y="159"/>
                  <a:pt x="128" y="159"/>
                  <a:pt x="128" y="157"/>
                </a:cubicBezTo>
                <a:cubicBezTo>
                  <a:pt x="125" y="160"/>
                  <a:pt x="127" y="156"/>
                  <a:pt x="124" y="159"/>
                </a:cubicBezTo>
                <a:close/>
                <a:moveTo>
                  <a:pt x="112" y="142"/>
                </a:moveTo>
                <a:cubicBezTo>
                  <a:pt x="110" y="143"/>
                  <a:pt x="109" y="144"/>
                  <a:pt x="109" y="145"/>
                </a:cubicBezTo>
                <a:cubicBezTo>
                  <a:pt x="110" y="145"/>
                  <a:pt x="111" y="143"/>
                  <a:pt x="112" y="142"/>
                </a:cubicBezTo>
                <a:cubicBezTo>
                  <a:pt x="112" y="143"/>
                  <a:pt x="112" y="143"/>
                  <a:pt x="113" y="142"/>
                </a:cubicBezTo>
                <a:cubicBezTo>
                  <a:pt x="113" y="142"/>
                  <a:pt x="112" y="142"/>
                  <a:pt x="112" y="142"/>
                </a:cubicBezTo>
                <a:close/>
                <a:moveTo>
                  <a:pt x="114" y="170"/>
                </a:moveTo>
                <a:cubicBezTo>
                  <a:pt x="115" y="170"/>
                  <a:pt x="118" y="166"/>
                  <a:pt x="117" y="166"/>
                </a:cubicBezTo>
                <a:cubicBezTo>
                  <a:pt x="115" y="168"/>
                  <a:pt x="116" y="167"/>
                  <a:pt x="114" y="170"/>
                </a:cubicBezTo>
                <a:close/>
                <a:moveTo>
                  <a:pt x="88" y="182"/>
                </a:moveTo>
                <a:cubicBezTo>
                  <a:pt x="88" y="182"/>
                  <a:pt x="89" y="182"/>
                  <a:pt x="89" y="181"/>
                </a:cubicBezTo>
                <a:cubicBezTo>
                  <a:pt x="88" y="181"/>
                  <a:pt x="88" y="182"/>
                  <a:pt x="88" y="182"/>
                </a:cubicBezTo>
                <a:close/>
                <a:moveTo>
                  <a:pt x="108" y="144"/>
                </a:moveTo>
                <a:cubicBezTo>
                  <a:pt x="106" y="144"/>
                  <a:pt x="109" y="142"/>
                  <a:pt x="108" y="142"/>
                </a:cubicBezTo>
                <a:cubicBezTo>
                  <a:pt x="107" y="142"/>
                  <a:pt x="103" y="145"/>
                  <a:pt x="103" y="145"/>
                </a:cubicBezTo>
                <a:cubicBezTo>
                  <a:pt x="105" y="144"/>
                  <a:pt x="106" y="145"/>
                  <a:pt x="107" y="144"/>
                </a:cubicBezTo>
                <a:cubicBezTo>
                  <a:pt x="109" y="143"/>
                  <a:pt x="109" y="143"/>
                  <a:pt x="110" y="141"/>
                </a:cubicBezTo>
                <a:cubicBezTo>
                  <a:pt x="110" y="141"/>
                  <a:pt x="110" y="141"/>
                  <a:pt x="110" y="141"/>
                </a:cubicBezTo>
                <a:cubicBezTo>
                  <a:pt x="107" y="143"/>
                  <a:pt x="110" y="142"/>
                  <a:pt x="108" y="144"/>
                </a:cubicBezTo>
                <a:close/>
                <a:moveTo>
                  <a:pt x="802" y="247"/>
                </a:moveTo>
                <a:cubicBezTo>
                  <a:pt x="799" y="242"/>
                  <a:pt x="799" y="242"/>
                  <a:pt x="799" y="242"/>
                </a:cubicBezTo>
                <a:cubicBezTo>
                  <a:pt x="798" y="242"/>
                  <a:pt x="801" y="247"/>
                  <a:pt x="801" y="246"/>
                </a:cubicBezTo>
                <a:cubicBezTo>
                  <a:pt x="801" y="247"/>
                  <a:pt x="801" y="247"/>
                  <a:pt x="801" y="247"/>
                </a:cubicBezTo>
                <a:cubicBezTo>
                  <a:pt x="800" y="244"/>
                  <a:pt x="802" y="246"/>
                  <a:pt x="802" y="247"/>
                </a:cubicBezTo>
                <a:close/>
                <a:moveTo>
                  <a:pt x="596" y="44"/>
                </a:moveTo>
                <a:cubicBezTo>
                  <a:pt x="592" y="42"/>
                  <a:pt x="592" y="42"/>
                  <a:pt x="592" y="42"/>
                </a:cubicBezTo>
                <a:cubicBezTo>
                  <a:pt x="592" y="43"/>
                  <a:pt x="593" y="43"/>
                  <a:pt x="594" y="44"/>
                </a:cubicBezTo>
                <a:cubicBezTo>
                  <a:pt x="591" y="43"/>
                  <a:pt x="597" y="45"/>
                  <a:pt x="596" y="44"/>
                </a:cubicBezTo>
                <a:close/>
                <a:moveTo>
                  <a:pt x="493" y="9"/>
                </a:moveTo>
                <a:cubicBezTo>
                  <a:pt x="495" y="10"/>
                  <a:pt x="500" y="11"/>
                  <a:pt x="502" y="11"/>
                </a:cubicBezTo>
                <a:cubicBezTo>
                  <a:pt x="500" y="10"/>
                  <a:pt x="492" y="9"/>
                  <a:pt x="493" y="9"/>
                </a:cubicBezTo>
                <a:close/>
                <a:moveTo>
                  <a:pt x="467" y="5"/>
                </a:moveTo>
                <a:cubicBezTo>
                  <a:pt x="469" y="5"/>
                  <a:pt x="477" y="7"/>
                  <a:pt x="475" y="6"/>
                </a:cubicBezTo>
                <a:cubicBezTo>
                  <a:pt x="473" y="6"/>
                  <a:pt x="466" y="4"/>
                  <a:pt x="466" y="5"/>
                </a:cubicBezTo>
                <a:cubicBezTo>
                  <a:pt x="467" y="6"/>
                  <a:pt x="469" y="7"/>
                  <a:pt x="470" y="6"/>
                </a:cubicBezTo>
                <a:cubicBezTo>
                  <a:pt x="469" y="6"/>
                  <a:pt x="468" y="6"/>
                  <a:pt x="467" y="5"/>
                </a:cubicBezTo>
                <a:close/>
                <a:moveTo>
                  <a:pt x="411" y="0"/>
                </a:moveTo>
                <a:cubicBezTo>
                  <a:pt x="410" y="0"/>
                  <a:pt x="406" y="0"/>
                  <a:pt x="404" y="1"/>
                </a:cubicBezTo>
                <a:cubicBezTo>
                  <a:pt x="407" y="1"/>
                  <a:pt x="411" y="1"/>
                  <a:pt x="414" y="1"/>
                </a:cubicBezTo>
                <a:cubicBezTo>
                  <a:pt x="413" y="1"/>
                  <a:pt x="411" y="1"/>
                  <a:pt x="412" y="1"/>
                </a:cubicBezTo>
                <a:cubicBezTo>
                  <a:pt x="413" y="1"/>
                  <a:pt x="417" y="0"/>
                  <a:pt x="415" y="0"/>
                </a:cubicBezTo>
                <a:cubicBezTo>
                  <a:pt x="415" y="1"/>
                  <a:pt x="413" y="0"/>
                  <a:pt x="411" y="0"/>
                </a:cubicBezTo>
                <a:close/>
                <a:moveTo>
                  <a:pt x="394" y="50"/>
                </a:moveTo>
                <a:cubicBezTo>
                  <a:pt x="394" y="49"/>
                  <a:pt x="401" y="50"/>
                  <a:pt x="399" y="50"/>
                </a:cubicBezTo>
                <a:cubicBezTo>
                  <a:pt x="399" y="49"/>
                  <a:pt x="391" y="49"/>
                  <a:pt x="394" y="50"/>
                </a:cubicBezTo>
                <a:close/>
                <a:moveTo>
                  <a:pt x="388" y="50"/>
                </a:moveTo>
                <a:cubicBezTo>
                  <a:pt x="389" y="50"/>
                  <a:pt x="391" y="51"/>
                  <a:pt x="393" y="50"/>
                </a:cubicBezTo>
                <a:cubicBezTo>
                  <a:pt x="384" y="50"/>
                  <a:pt x="379" y="50"/>
                  <a:pt x="376" y="50"/>
                </a:cubicBezTo>
                <a:cubicBezTo>
                  <a:pt x="379" y="50"/>
                  <a:pt x="373" y="51"/>
                  <a:pt x="376" y="51"/>
                </a:cubicBezTo>
                <a:cubicBezTo>
                  <a:pt x="378" y="50"/>
                  <a:pt x="383" y="51"/>
                  <a:pt x="382" y="50"/>
                </a:cubicBezTo>
                <a:cubicBezTo>
                  <a:pt x="383" y="50"/>
                  <a:pt x="386" y="50"/>
                  <a:pt x="388" y="50"/>
                </a:cubicBezTo>
                <a:close/>
                <a:moveTo>
                  <a:pt x="350" y="7"/>
                </a:moveTo>
                <a:cubicBezTo>
                  <a:pt x="351" y="6"/>
                  <a:pt x="358" y="6"/>
                  <a:pt x="359" y="6"/>
                </a:cubicBezTo>
                <a:cubicBezTo>
                  <a:pt x="355" y="6"/>
                  <a:pt x="351" y="7"/>
                  <a:pt x="349" y="7"/>
                </a:cubicBezTo>
                <a:cubicBezTo>
                  <a:pt x="350" y="7"/>
                  <a:pt x="350" y="7"/>
                  <a:pt x="350" y="7"/>
                </a:cubicBezTo>
                <a:cubicBezTo>
                  <a:pt x="350" y="7"/>
                  <a:pt x="349" y="7"/>
                  <a:pt x="350" y="7"/>
                </a:cubicBezTo>
                <a:close/>
                <a:moveTo>
                  <a:pt x="350" y="8"/>
                </a:moveTo>
                <a:cubicBezTo>
                  <a:pt x="350" y="8"/>
                  <a:pt x="350" y="8"/>
                  <a:pt x="351" y="7"/>
                </a:cubicBezTo>
                <a:cubicBezTo>
                  <a:pt x="348" y="8"/>
                  <a:pt x="348" y="7"/>
                  <a:pt x="347" y="7"/>
                </a:cubicBezTo>
                <a:cubicBezTo>
                  <a:pt x="346" y="8"/>
                  <a:pt x="345" y="8"/>
                  <a:pt x="343" y="8"/>
                </a:cubicBezTo>
                <a:cubicBezTo>
                  <a:pt x="342" y="8"/>
                  <a:pt x="336" y="8"/>
                  <a:pt x="335" y="9"/>
                </a:cubicBezTo>
                <a:cubicBezTo>
                  <a:pt x="336" y="9"/>
                  <a:pt x="337" y="9"/>
                  <a:pt x="337" y="9"/>
                </a:cubicBezTo>
                <a:cubicBezTo>
                  <a:pt x="334" y="10"/>
                  <a:pt x="330" y="9"/>
                  <a:pt x="327" y="11"/>
                </a:cubicBezTo>
                <a:cubicBezTo>
                  <a:pt x="331" y="11"/>
                  <a:pt x="333" y="10"/>
                  <a:pt x="336" y="10"/>
                </a:cubicBezTo>
                <a:cubicBezTo>
                  <a:pt x="336" y="9"/>
                  <a:pt x="337" y="9"/>
                  <a:pt x="339" y="9"/>
                </a:cubicBezTo>
                <a:cubicBezTo>
                  <a:pt x="339" y="9"/>
                  <a:pt x="336" y="9"/>
                  <a:pt x="337" y="10"/>
                </a:cubicBezTo>
                <a:cubicBezTo>
                  <a:pt x="342" y="9"/>
                  <a:pt x="350" y="9"/>
                  <a:pt x="351" y="8"/>
                </a:cubicBezTo>
                <a:cubicBezTo>
                  <a:pt x="350" y="8"/>
                  <a:pt x="350" y="8"/>
                  <a:pt x="350" y="8"/>
                </a:cubicBezTo>
                <a:close/>
                <a:moveTo>
                  <a:pt x="314" y="14"/>
                </a:moveTo>
                <a:cubicBezTo>
                  <a:pt x="315" y="14"/>
                  <a:pt x="322" y="13"/>
                  <a:pt x="320" y="13"/>
                </a:cubicBezTo>
                <a:cubicBezTo>
                  <a:pt x="317" y="14"/>
                  <a:pt x="316" y="13"/>
                  <a:pt x="314" y="14"/>
                </a:cubicBezTo>
                <a:close/>
                <a:moveTo>
                  <a:pt x="241" y="77"/>
                </a:moveTo>
                <a:cubicBezTo>
                  <a:pt x="240" y="77"/>
                  <a:pt x="241" y="75"/>
                  <a:pt x="240" y="76"/>
                </a:cubicBezTo>
                <a:cubicBezTo>
                  <a:pt x="240" y="76"/>
                  <a:pt x="238" y="77"/>
                  <a:pt x="238" y="77"/>
                </a:cubicBezTo>
                <a:cubicBezTo>
                  <a:pt x="238" y="77"/>
                  <a:pt x="238" y="77"/>
                  <a:pt x="237" y="77"/>
                </a:cubicBezTo>
                <a:cubicBezTo>
                  <a:pt x="237" y="78"/>
                  <a:pt x="238" y="77"/>
                  <a:pt x="238" y="77"/>
                </a:cubicBezTo>
                <a:cubicBezTo>
                  <a:pt x="236" y="79"/>
                  <a:pt x="236" y="78"/>
                  <a:pt x="235" y="79"/>
                </a:cubicBezTo>
                <a:cubicBezTo>
                  <a:pt x="236" y="79"/>
                  <a:pt x="240" y="77"/>
                  <a:pt x="241" y="77"/>
                </a:cubicBezTo>
                <a:close/>
                <a:moveTo>
                  <a:pt x="232" y="80"/>
                </a:moveTo>
                <a:cubicBezTo>
                  <a:pt x="232" y="81"/>
                  <a:pt x="233" y="81"/>
                  <a:pt x="228" y="83"/>
                </a:cubicBezTo>
                <a:cubicBezTo>
                  <a:pt x="231" y="83"/>
                  <a:pt x="236" y="79"/>
                  <a:pt x="241" y="77"/>
                </a:cubicBezTo>
                <a:cubicBezTo>
                  <a:pt x="238" y="78"/>
                  <a:pt x="235" y="79"/>
                  <a:pt x="232" y="80"/>
                </a:cubicBezTo>
                <a:close/>
                <a:moveTo>
                  <a:pt x="222" y="84"/>
                </a:moveTo>
                <a:cubicBezTo>
                  <a:pt x="220" y="86"/>
                  <a:pt x="220" y="87"/>
                  <a:pt x="223" y="86"/>
                </a:cubicBezTo>
                <a:cubicBezTo>
                  <a:pt x="221" y="87"/>
                  <a:pt x="219" y="89"/>
                  <a:pt x="217" y="89"/>
                </a:cubicBezTo>
                <a:cubicBezTo>
                  <a:pt x="217" y="88"/>
                  <a:pt x="219" y="88"/>
                  <a:pt x="219" y="87"/>
                </a:cubicBezTo>
                <a:cubicBezTo>
                  <a:pt x="217" y="88"/>
                  <a:pt x="213" y="90"/>
                  <a:pt x="213" y="91"/>
                </a:cubicBezTo>
                <a:cubicBezTo>
                  <a:pt x="218" y="88"/>
                  <a:pt x="214" y="91"/>
                  <a:pt x="215" y="91"/>
                </a:cubicBezTo>
                <a:cubicBezTo>
                  <a:pt x="219" y="89"/>
                  <a:pt x="219" y="89"/>
                  <a:pt x="219" y="89"/>
                </a:cubicBezTo>
                <a:cubicBezTo>
                  <a:pt x="219" y="88"/>
                  <a:pt x="224" y="86"/>
                  <a:pt x="226" y="84"/>
                </a:cubicBezTo>
                <a:cubicBezTo>
                  <a:pt x="222" y="86"/>
                  <a:pt x="223" y="85"/>
                  <a:pt x="222" y="84"/>
                </a:cubicBezTo>
                <a:close/>
                <a:moveTo>
                  <a:pt x="214" y="101"/>
                </a:moveTo>
                <a:cubicBezTo>
                  <a:pt x="214" y="103"/>
                  <a:pt x="210" y="104"/>
                  <a:pt x="207" y="106"/>
                </a:cubicBezTo>
                <a:cubicBezTo>
                  <a:pt x="211" y="104"/>
                  <a:pt x="216" y="101"/>
                  <a:pt x="220" y="99"/>
                </a:cubicBezTo>
                <a:cubicBezTo>
                  <a:pt x="219" y="99"/>
                  <a:pt x="215" y="102"/>
                  <a:pt x="215" y="101"/>
                </a:cubicBezTo>
                <a:cubicBezTo>
                  <a:pt x="219" y="99"/>
                  <a:pt x="223" y="98"/>
                  <a:pt x="226" y="95"/>
                </a:cubicBezTo>
                <a:cubicBezTo>
                  <a:pt x="223" y="97"/>
                  <a:pt x="219" y="98"/>
                  <a:pt x="214" y="101"/>
                </a:cubicBezTo>
                <a:close/>
                <a:moveTo>
                  <a:pt x="211" y="86"/>
                </a:moveTo>
                <a:cubicBezTo>
                  <a:pt x="213" y="83"/>
                  <a:pt x="216" y="83"/>
                  <a:pt x="217" y="81"/>
                </a:cubicBezTo>
                <a:cubicBezTo>
                  <a:pt x="214" y="83"/>
                  <a:pt x="214" y="82"/>
                  <a:pt x="210" y="84"/>
                </a:cubicBezTo>
                <a:cubicBezTo>
                  <a:pt x="210" y="85"/>
                  <a:pt x="208" y="86"/>
                  <a:pt x="211" y="86"/>
                </a:cubicBezTo>
                <a:close/>
                <a:moveTo>
                  <a:pt x="210" y="82"/>
                </a:moveTo>
                <a:cubicBezTo>
                  <a:pt x="211" y="82"/>
                  <a:pt x="207" y="83"/>
                  <a:pt x="208" y="84"/>
                </a:cubicBezTo>
                <a:cubicBezTo>
                  <a:pt x="211" y="83"/>
                  <a:pt x="211" y="82"/>
                  <a:pt x="213" y="80"/>
                </a:cubicBezTo>
                <a:cubicBezTo>
                  <a:pt x="214" y="80"/>
                  <a:pt x="214" y="81"/>
                  <a:pt x="215" y="80"/>
                </a:cubicBezTo>
                <a:cubicBezTo>
                  <a:pt x="216" y="79"/>
                  <a:pt x="212" y="81"/>
                  <a:pt x="210" y="82"/>
                </a:cubicBezTo>
                <a:close/>
                <a:moveTo>
                  <a:pt x="203" y="100"/>
                </a:moveTo>
                <a:cubicBezTo>
                  <a:pt x="201" y="100"/>
                  <a:pt x="199" y="102"/>
                  <a:pt x="199" y="102"/>
                </a:cubicBezTo>
                <a:cubicBezTo>
                  <a:pt x="201" y="100"/>
                  <a:pt x="205" y="97"/>
                  <a:pt x="207" y="96"/>
                </a:cubicBezTo>
                <a:cubicBezTo>
                  <a:pt x="207" y="96"/>
                  <a:pt x="213" y="92"/>
                  <a:pt x="212" y="92"/>
                </a:cubicBezTo>
                <a:cubicBezTo>
                  <a:pt x="211" y="93"/>
                  <a:pt x="207" y="95"/>
                  <a:pt x="207" y="96"/>
                </a:cubicBezTo>
                <a:cubicBezTo>
                  <a:pt x="204" y="97"/>
                  <a:pt x="201" y="100"/>
                  <a:pt x="197" y="101"/>
                </a:cubicBezTo>
                <a:cubicBezTo>
                  <a:pt x="197" y="102"/>
                  <a:pt x="198" y="101"/>
                  <a:pt x="196" y="103"/>
                </a:cubicBezTo>
                <a:cubicBezTo>
                  <a:pt x="192" y="104"/>
                  <a:pt x="183" y="110"/>
                  <a:pt x="180" y="114"/>
                </a:cubicBezTo>
                <a:cubicBezTo>
                  <a:pt x="175" y="115"/>
                  <a:pt x="167" y="123"/>
                  <a:pt x="160" y="128"/>
                </a:cubicBezTo>
                <a:cubicBezTo>
                  <a:pt x="161" y="128"/>
                  <a:pt x="163" y="127"/>
                  <a:pt x="161" y="129"/>
                </a:cubicBezTo>
                <a:cubicBezTo>
                  <a:pt x="164" y="127"/>
                  <a:pt x="163" y="126"/>
                  <a:pt x="165" y="125"/>
                </a:cubicBezTo>
                <a:cubicBezTo>
                  <a:pt x="166" y="125"/>
                  <a:pt x="167" y="124"/>
                  <a:pt x="165" y="127"/>
                </a:cubicBezTo>
                <a:cubicBezTo>
                  <a:pt x="167" y="125"/>
                  <a:pt x="166" y="126"/>
                  <a:pt x="168" y="125"/>
                </a:cubicBezTo>
                <a:cubicBezTo>
                  <a:pt x="168" y="124"/>
                  <a:pt x="169" y="122"/>
                  <a:pt x="167" y="123"/>
                </a:cubicBezTo>
                <a:cubicBezTo>
                  <a:pt x="172" y="119"/>
                  <a:pt x="174" y="119"/>
                  <a:pt x="177" y="116"/>
                </a:cubicBezTo>
                <a:cubicBezTo>
                  <a:pt x="176" y="117"/>
                  <a:pt x="178" y="116"/>
                  <a:pt x="179" y="115"/>
                </a:cubicBezTo>
                <a:cubicBezTo>
                  <a:pt x="179" y="115"/>
                  <a:pt x="178" y="115"/>
                  <a:pt x="179" y="114"/>
                </a:cubicBezTo>
                <a:cubicBezTo>
                  <a:pt x="183" y="113"/>
                  <a:pt x="189" y="107"/>
                  <a:pt x="193" y="105"/>
                </a:cubicBezTo>
                <a:cubicBezTo>
                  <a:pt x="193" y="105"/>
                  <a:pt x="192" y="105"/>
                  <a:pt x="194" y="104"/>
                </a:cubicBezTo>
                <a:cubicBezTo>
                  <a:pt x="193" y="106"/>
                  <a:pt x="196" y="103"/>
                  <a:pt x="198" y="102"/>
                </a:cubicBezTo>
                <a:cubicBezTo>
                  <a:pt x="198" y="103"/>
                  <a:pt x="189" y="108"/>
                  <a:pt x="194" y="106"/>
                </a:cubicBezTo>
                <a:cubicBezTo>
                  <a:pt x="192" y="107"/>
                  <a:pt x="190" y="108"/>
                  <a:pt x="190" y="108"/>
                </a:cubicBezTo>
                <a:cubicBezTo>
                  <a:pt x="194" y="106"/>
                  <a:pt x="190" y="109"/>
                  <a:pt x="189" y="110"/>
                </a:cubicBezTo>
                <a:cubicBezTo>
                  <a:pt x="194" y="107"/>
                  <a:pt x="196" y="106"/>
                  <a:pt x="200" y="103"/>
                </a:cubicBezTo>
                <a:cubicBezTo>
                  <a:pt x="201" y="103"/>
                  <a:pt x="200" y="103"/>
                  <a:pt x="201" y="102"/>
                </a:cubicBezTo>
                <a:cubicBezTo>
                  <a:pt x="202" y="102"/>
                  <a:pt x="205" y="100"/>
                  <a:pt x="205" y="99"/>
                </a:cubicBezTo>
                <a:cubicBezTo>
                  <a:pt x="207" y="98"/>
                  <a:pt x="210" y="96"/>
                  <a:pt x="210" y="97"/>
                </a:cubicBezTo>
                <a:cubicBezTo>
                  <a:pt x="212" y="96"/>
                  <a:pt x="213" y="96"/>
                  <a:pt x="213" y="95"/>
                </a:cubicBezTo>
                <a:cubicBezTo>
                  <a:pt x="211" y="96"/>
                  <a:pt x="215" y="94"/>
                  <a:pt x="214" y="94"/>
                </a:cubicBezTo>
                <a:cubicBezTo>
                  <a:pt x="213" y="95"/>
                  <a:pt x="213" y="94"/>
                  <a:pt x="211" y="95"/>
                </a:cubicBezTo>
                <a:cubicBezTo>
                  <a:pt x="211" y="96"/>
                  <a:pt x="207" y="98"/>
                  <a:pt x="205" y="99"/>
                </a:cubicBezTo>
                <a:cubicBezTo>
                  <a:pt x="205" y="99"/>
                  <a:pt x="202" y="101"/>
                  <a:pt x="202" y="101"/>
                </a:cubicBezTo>
                <a:cubicBezTo>
                  <a:pt x="200" y="101"/>
                  <a:pt x="205" y="99"/>
                  <a:pt x="203" y="100"/>
                </a:cubicBezTo>
                <a:close/>
                <a:moveTo>
                  <a:pt x="201" y="82"/>
                </a:moveTo>
                <a:cubicBezTo>
                  <a:pt x="203" y="81"/>
                  <a:pt x="203" y="82"/>
                  <a:pt x="205" y="81"/>
                </a:cubicBezTo>
                <a:cubicBezTo>
                  <a:pt x="205" y="80"/>
                  <a:pt x="206" y="80"/>
                  <a:pt x="205" y="79"/>
                </a:cubicBezTo>
                <a:cubicBezTo>
                  <a:pt x="203" y="80"/>
                  <a:pt x="202" y="81"/>
                  <a:pt x="201" y="82"/>
                </a:cubicBezTo>
                <a:close/>
                <a:moveTo>
                  <a:pt x="192" y="82"/>
                </a:moveTo>
                <a:cubicBezTo>
                  <a:pt x="192" y="81"/>
                  <a:pt x="194" y="80"/>
                  <a:pt x="194" y="80"/>
                </a:cubicBezTo>
                <a:cubicBezTo>
                  <a:pt x="192" y="80"/>
                  <a:pt x="187" y="84"/>
                  <a:pt x="190" y="83"/>
                </a:cubicBezTo>
                <a:cubicBezTo>
                  <a:pt x="192" y="81"/>
                  <a:pt x="191" y="83"/>
                  <a:pt x="191" y="83"/>
                </a:cubicBezTo>
                <a:cubicBezTo>
                  <a:pt x="192" y="83"/>
                  <a:pt x="194" y="82"/>
                  <a:pt x="195" y="81"/>
                </a:cubicBezTo>
                <a:cubicBezTo>
                  <a:pt x="195" y="81"/>
                  <a:pt x="195" y="82"/>
                  <a:pt x="195" y="82"/>
                </a:cubicBezTo>
                <a:cubicBezTo>
                  <a:pt x="197" y="81"/>
                  <a:pt x="197" y="81"/>
                  <a:pt x="197" y="81"/>
                </a:cubicBezTo>
                <a:cubicBezTo>
                  <a:pt x="197" y="80"/>
                  <a:pt x="197" y="80"/>
                  <a:pt x="197" y="80"/>
                </a:cubicBezTo>
                <a:cubicBezTo>
                  <a:pt x="194" y="82"/>
                  <a:pt x="193" y="81"/>
                  <a:pt x="192" y="82"/>
                </a:cubicBezTo>
                <a:close/>
                <a:moveTo>
                  <a:pt x="196" y="84"/>
                </a:moveTo>
                <a:cubicBezTo>
                  <a:pt x="193" y="86"/>
                  <a:pt x="192" y="85"/>
                  <a:pt x="192" y="85"/>
                </a:cubicBezTo>
                <a:cubicBezTo>
                  <a:pt x="192" y="86"/>
                  <a:pt x="191" y="86"/>
                  <a:pt x="191" y="87"/>
                </a:cubicBezTo>
                <a:cubicBezTo>
                  <a:pt x="193" y="86"/>
                  <a:pt x="192" y="87"/>
                  <a:pt x="194" y="87"/>
                </a:cubicBezTo>
                <a:cubicBezTo>
                  <a:pt x="196" y="86"/>
                  <a:pt x="195" y="86"/>
                  <a:pt x="197" y="85"/>
                </a:cubicBezTo>
                <a:cubicBezTo>
                  <a:pt x="198" y="84"/>
                  <a:pt x="195" y="86"/>
                  <a:pt x="195" y="85"/>
                </a:cubicBezTo>
                <a:cubicBezTo>
                  <a:pt x="195" y="85"/>
                  <a:pt x="198" y="82"/>
                  <a:pt x="196" y="83"/>
                </a:cubicBezTo>
                <a:cubicBezTo>
                  <a:pt x="196" y="83"/>
                  <a:pt x="196" y="83"/>
                  <a:pt x="196" y="84"/>
                </a:cubicBezTo>
                <a:close/>
                <a:moveTo>
                  <a:pt x="187" y="104"/>
                </a:moveTo>
                <a:cubicBezTo>
                  <a:pt x="188" y="103"/>
                  <a:pt x="188" y="105"/>
                  <a:pt x="192" y="103"/>
                </a:cubicBezTo>
                <a:cubicBezTo>
                  <a:pt x="192" y="102"/>
                  <a:pt x="190" y="103"/>
                  <a:pt x="190" y="103"/>
                </a:cubicBezTo>
                <a:cubicBezTo>
                  <a:pt x="192" y="102"/>
                  <a:pt x="193" y="101"/>
                  <a:pt x="194" y="99"/>
                </a:cubicBezTo>
                <a:cubicBezTo>
                  <a:pt x="195" y="100"/>
                  <a:pt x="195" y="100"/>
                  <a:pt x="195" y="100"/>
                </a:cubicBezTo>
                <a:cubicBezTo>
                  <a:pt x="197" y="98"/>
                  <a:pt x="198" y="98"/>
                  <a:pt x="201" y="96"/>
                </a:cubicBezTo>
                <a:cubicBezTo>
                  <a:pt x="200" y="96"/>
                  <a:pt x="201" y="94"/>
                  <a:pt x="200" y="95"/>
                </a:cubicBezTo>
                <a:cubicBezTo>
                  <a:pt x="196" y="97"/>
                  <a:pt x="191" y="101"/>
                  <a:pt x="189" y="102"/>
                </a:cubicBezTo>
                <a:cubicBezTo>
                  <a:pt x="188" y="103"/>
                  <a:pt x="191" y="102"/>
                  <a:pt x="188" y="103"/>
                </a:cubicBezTo>
                <a:cubicBezTo>
                  <a:pt x="188" y="103"/>
                  <a:pt x="187" y="104"/>
                  <a:pt x="187" y="104"/>
                </a:cubicBezTo>
                <a:close/>
                <a:moveTo>
                  <a:pt x="198" y="107"/>
                </a:moveTo>
                <a:cubicBezTo>
                  <a:pt x="200" y="106"/>
                  <a:pt x="201" y="105"/>
                  <a:pt x="202" y="105"/>
                </a:cubicBezTo>
                <a:cubicBezTo>
                  <a:pt x="201" y="105"/>
                  <a:pt x="199" y="106"/>
                  <a:pt x="198" y="106"/>
                </a:cubicBezTo>
                <a:cubicBezTo>
                  <a:pt x="200" y="105"/>
                  <a:pt x="200" y="104"/>
                  <a:pt x="202" y="103"/>
                </a:cubicBezTo>
                <a:cubicBezTo>
                  <a:pt x="201" y="104"/>
                  <a:pt x="203" y="102"/>
                  <a:pt x="205" y="102"/>
                </a:cubicBezTo>
                <a:cubicBezTo>
                  <a:pt x="204" y="101"/>
                  <a:pt x="200" y="104"/>
                  <a:pt x="197" y="105"/>
                </a:cubicBezTo>
                <a:cubicBezTo>
                  <a:pt x="199" y="105"/>
                  <a:pt x="196" y="108"/>
                  <a:pt x="198" y="107"/>
                </a:cubicBezTo>
                <a:close/>
                <a:moveTo>
                  <a:pt x="186" y="99"/>
                </a:moveTo>
                <a:cubicBezTo>
                  <a:pt x="183" y="101"/>
                  <a:pt x="173" y="108"/>
                  <a:pt x="182" y="103"/>
                </a:cubicBezTo>
                <a:cubicBezTo>
                  <a:pt x="183" y="101"/>
                  <a:pt x="187" y="99"/>
                  <a:pt x="183" y="102"/>
                </a:cubicBezTo>
                <a:cubicBezTo>
                  <a:pt x="186" y="100"/>
                  <a:pt x="187" y="99"/>
                  <a:pt x="188" y="98"/>
                </a:cubicBezTo>
                <a:cubicBezTo>
                  <a:pt x="187" y="99"/>
                  <a:pt x="187" y="98"/>
                  <a:pt x="186" y="99"/>
                </a:cubicBezTo>
                <a:close/>
                <a:moveTo>
                  <a:pt x="169" y="89"/>
                </a:moveTo>
                <a:cubicBezTo>
                  <a:pt x="171" y="89"/>
                  <a:pt x="178" y="83"/>
                  <a:pt x="174" y="85"/>
                </a:cubicBezTo>
                <a:cubicBezTo>
                  <a:pt x="174" y="86"/>
                  <a:pt x="171" y="88"/>
                  <a:pt x="169" y="89"/>
                </a:cubicBezTo>
                <a:close/>
                <a:moveTo>
                  <a:pt x="182" y="123"/>
                </a:moveTo>
                <a:cubicBezTo>
                  <a:pt x="187" y="120"/>
                  <a:pt x="189" y="118"/>
                  <a:pt x="195" y="114"/>
                </a:cubicBezTo>
                <a:cubicBezTo>
                  <a:pt x="194" y="115"/>
                  <a:pt x="195" y="113"/>
                  <a:pt x="194" y="114"/>
                </a:cubicBezTo>
                <a:cubicBezTo>
                  <a:pt x="194" y="114"/>
                  <a:pt x="191" y="117"/>
                  <a:pt x="189" y="118"/>
                </a:cubicBezTo>
                <a:cubicBezTo>
                  <a:pt x="190" y="117"/>
                  <a:pt x="190" y="117"/>
                  <a:pt x="190" y="116"/>
                </a:cubicBezTo>
                <a:cubicBezTo>
                  <a:pt x="188" y="118"/>
                  <a:pt x="186" y="120"/>
                  <a:pt x="183" y="121"/>
                </a:cubicBezTo>
                <a:cubicBezTo>
                  <a:pt x="184" y="121"/>
                  <a:pt x="184" y="120"/>
                  <a:pt x="183" y="121"/>
                </a:cubicBezTo>
                <a:cubicBezTo>
                  <a:pt x="183" y="121"/>
                  <a:pt x="182" y="123"/>
                  <a:pt x="182" y="123"/>
                </a:cubicBezTo>
                <a:close/>
                <a:moveTo>
                  <a:pt x="178" y="110"/>
                </a:moveTo>
                <a:cubicBezTo>
                  <a:pt x="180" y="109"/>
                  <a:pt x="180" y="109"/>
                  <a:pt x="180" y="109"/>
                </a:cubicBezTo>
                <a:cubicBezTo>
                  <a:pt x="178" y="111"/>
                  <a:pt x="182" y="109"/>
                  <a:pt x="182" y="108"/>
                </a:cubicBezTo>
                <a:cubicBezTo>
                  <a:pt x="181" y="108"/>
                  <a:pt x="179" y="109"/>
                  <a:pt x="178" y="110"/>
                </a:cubicBezTo>
                <a:close/>
                <a:moveTo>
                  <a:pt x="178" y="117"/>
                </a:moveTo>
                <a:cubicBezTo>
                  <a:pt x="177" y="118"/>
                  <a:pt x="176" y="118"/>
                  <a:pt x="175" y="120"/>
                </a:cubicBezTo>
                <a:cubicBezTo>
                  <a:pt x="176" y="119"/>
                  <a:pt x="176" y="119"/>
                  <a:pt x="177" y="119"/>
                </a:cubicBezTo>
                <a:cubicBezTo>
                  <a:pt x="178" y="118"/>
                  <a:pt x="182" y="116"/>
                  <a:pt x="181" y="116"/>
                </a:cubicBezTo>
                <a:cubicBezTo>
                  <a:pt x="177" y="119"/>
                  <a:pt x="181" y="114"/>
                  <a:pt x="178" y="117"/>
                </a:cubicBezTo>
                <a:close/>
                <a:moveTo>
                  <a:pt x="164" y="122"/>
                </a:moveTo>
                <a:cubicBezTo>
                  <a:pt x="169" y="117"/>
                  <a:pt x="172" y="117"/>
                  <a:pt x="177" y="112"/>
                </a:cubicBezTo>
                <a:cubicBezTo>
                  <a:pt x="174" y="114"/>
                  <a:pt x="176" y="112"/>
                  <a:pt x="174" y="113"/>
                </a:cubicBezTo>
                <a:cubicBezTo>
                  <a:pt x="171" y="116"/>
                  <a:pt x="165" y="119"/>
                  <a:pt x="164" y="122"/>
                </a:cubicBezTo>
                <a:close/>
                <a:moveTo>
                  <a:pt x="159" y="111"/>
                </a:moveTo>
                <a:cubicBezTo>
                  <a:pt x="160" y="110"/>
                  <a:pt x="164" y="108"/>
                  <a:pt x="164" y="107"/>
                </a:cubicBezTo>
                <a:cubicBezTo>
                  <a:pt x="162" y="109"/>
                  <a:pt x="158" y="112"/>
                  <a:pt x="159" y="111"/>
                </a:cubicBezTo>
                <a:close/>
                <a:moveTo>
                  <a:pt x="170" y="123"/>
                </a:moveTo>
                <a:cubicBezTo>
                  <a:pt x="172" y="122"/>
                  <a:pt x="175" y="118"/>
                  <a:pt x="172" y="121"/>
                </a:cubicBezTo>
                <a:cubicBezTo>
                  <a:pt x="172" y="121"/>
                  <a:pt x="173" y="120"/>
                  <a:pt x="173" y="121"/>
                </a:cubicBezTo>
                <a:cubicBezTo>
                  <a:pt x="172" y="121"/>
                  <a:pt x="168" y="124"/>
                  <a:pt x="170" y="123"/>
                </a:cubicBezTo>
                <a:close/>
                <a:moveTo>
                  <a:pt x="125" y="113"/>
                </a:moveTo>
                <a:cubicBezTo>
                  <a:pt x="123" y="114"/>
                  <a:pt x="123" y="114"/>
                  <a:pt x="123" y="114"/>
                </a:cubicBezTo>
                <a:cubicBezTo>
                  <a:pt x="123" y="115"/>
                  <a:pt x="122" y="116"/>
                  <a:pt x="123" y="115"/>
                </a:cubicBezTo>
                <a:cubicBezTo>
                  <a:pt x="125" y="114"/>
                  <a:pt x="125" y="114"/>
                  <a:pt x="125" y="113"/>
                </a:cubicBezTo>
                <a:cubicBezTo>
                  <a:pt x="125" y="113"/>
                  <a:pt x="126" y="113"/>
                  <a:pt x="126" y="112"/>
                </a:cubicBezTo>
                <a:cubicBezTo>
                  <a:pt x="125" y="113"/>
                  <a:pt x="125" y="113"/>
                  <a:pt x="125" y="113"/>
                </a:cubicBezTo>
                <a:close/>
                <a:moveTo>
                  <a:pt x="107" y="138"/>
                </a:moveTo>
                <a:cubicBezTo>
                  <a:pt x="106" y="138"/>
                  <a:pt x="106" y="138"/>
                  <a:pt x="105" y="139"/>
                </a:cubicBezTo>
                <a:cubicBezTo>
                  <a:pt x="105" y="138"/>
                  <a:pt x="107" y="136"/>
                  <a:pt x="107" y="136"/>
                </a:cubicBezTo>
                <a:cubicBezTo>
                  <a:pt x="105" y="138"/>
                  <a:pt x="104" y="139"/>
                  <a:pt x="102" y="141"/>
                </a:cubicBezTo>
                <a:cubicBezTo>
                  <a:pt x="104" y="141"/>
                  <a:pt x="106" y="140"/>
                  <a:pt x="108" y="139"/>
                </a:cubicBezTo>
                <a:cubicBezTo>
                  <a:pt x="104" y="141"/>
                  <a:pt x="110" y="134"/>
                  <a:pt x="107" y="137"/>
                </a:cubicBezTo>
                <a:cubicBezTo>
                  <a:pt x="107" y="137"/>
                  <a:pt x="107" y="137"/>
                  <a:pt x="107" y="138"/>
                </a:cubicBezTo>
                <a:close/>
                <a:moveTo>
                  <a:pt x="128" y="160"/>
                </a:moveTo>
                <a:cubicBezTo>
                  <a:pt x="127" y="161"/>
                  <a:pt x="126" y="161"/>
                  <a:pt x="126" y="161"/>
                </a:cubicBezTo>
                <a:cubicBezTo>
                  <a:pt x="125" y="163"/>
                  <a:pt x="128" y="160"/>
                  <a:pt x="128" y="162"/>
                </a:cubicBezTo>
                <a:cubicBezTo>
                  <a:pt x="127" y="163"/>
                  <a:pt x="126" y="164"/>
                  <a:pt x="125" y="164"/>
                </a:cubicBezTo>
                <a:cubicBezTo>
                  <a:pt x="125" y="165"/>
                  <a:pt x="128" y="162"/>
                  <a:pt x="129" y="162"/>
                </a:cubicBezTo>
                <a:cubicBezTo>
                  <a:pt x="128" y="162"/>
                  <a:pt x="127" y="163"/>
                  <a:pt x="127" y="163"/>
                </a:cubicBezTo>
                <a:cubicBezTo>
                  <a:pt x="131" y="161"/>
                  <a:pt x="128" y="162"/>
                  <a:pt x="131" y="159"/>
                </a:cubicBezTo>
                <a:cubicBezTo>
                  <a:pt x="130" y="159"/>
                  <a:pt x="127" y="162"/>
                  <a:pt x="128" y="160"/>
                </a:cubicBezTo>
                <a:close/>
                <a:moveTo>
                  <a:pt x="95" y="148"/>
                </a:moveTo>
                <a:cubicBezTo>
                  <a:pt x="95" y="148"/>
                  <a:pt x="96" y="148"/>
                  <a:pt x="96" y="148"/>
                </a:cubicBezTo>
                <a:cubicBezTo>
                  <a:pt x="94" y="149"/>
                  <a:pt x="94" y="150"/>
                  <a:pt x="94" y="150"/>
                </a:cubicBezTo>
                <a:cubicBezTo>
                  <a:pt x="98" y="147"/>
                  <a:pt x="99" y="145"/>
                  <a:pt x="101" y="143"/>
                </a:cubicBezTo>
                <a:cubicBezTo>
                  <a:pt x="102" y="143"/>
                  <a:pt x="102" y="142"/>
                  <a:pt x="102" y="141"/>
                </a:cubicBezTo>
                <a:cubicBezTo>
                  <a:pt x="100" y="143"/>
                  <a:pt x="97" y="147"/>
                  <a:pt x="95" y="148"/>
                </a:cubicBezTo>
                <a:close/>
                <a:moveTo>
                  <a:pt x="110" y="169"/>
                </a:moveTo>
                <a:cubicBezTo>
                  <a:pt x="110" y="169"/>
                  <a:pt x="111" y="169"/>
                  <a:pt x="111" y="169"/>
                </a:cubicBezTo>
                <a:cubicBezTo>
                  <a:pt x="110" y="170"/>
                  <a:pt x="109" y="171"/>
                  <a:pt x="109" y="171"/>
                </a:cubicBezTo>
                <a:cubicBezTo>
                  <a:pt x="112" y="168"/>
                  <a:pt x="113" y="166"/>
                  <a:pt x="114" y="165"/>
                </a:cubicBezTo>
                <a:cubicBezTo>
                  <a:pt x="114" y="165"/>
                  <a:pt x="114" y="165"/>
                  <a:pt x="114" y="165"/>
                </a:cubicBezTo>
                <a:cubicBezTo>
                  <a:pt x="112" y="167"/>
                  <a:pt x="111" y="169"/>
                  <a:pt x="110" y="169"/>
                </a:cubicBezTo>
                <a:close/>
                <a:moveTo>
                  <a:pt x="91" y="154"/>
                </a:moveTo>
                <a:cubicBezTo>
                  <a:pt x="92" y="155"/>
                  <a:pt x="92" y="155"/>
                  <a:pt x="92" y="155"/>
                </a:cubicBezTo>
                <a:cubicBezTo>
                  <a:pt x="94" y="153"/>
                  <a:pt x="93" y="153"/>
                  <a:pt x="94" y="152"/>
                </a:cubicBezTo>
                <a:cubicBezTo>
                  <a:pt x="94" y="152"/>
                  <a:pt x="94" y="152"/>
                  <a:pt x="95" y="152"/>
                </a:cubicBezTo>
                <a:cubicBezTo>
                  <a:pt x="95" y="152"/>
                  <a:pt x="95" y="151"/>
                  <a:pt x="95" y="151"/>
                </a:cubicBezTo>
                <a:cubicBezTo>
                  <a:pt x="94" y="151"/>
                  <a:pt x="94" y="151"/>
                  <a:pt x="94" y="152"/>
                </a:cubicBezTo>
                <a:cubicBezTo>
                  <a:pt x="93" y="153"/>
                  <a:pt x="93" y="153"/>
                  <a:pt x="91" y="154"/>
                </a:cubicBezTo>
                <a:close/>
                <a:moveTo>
                  <a:pt x="92" y="162"/>
                </a:moveTo>
                <a:cubicBezTo>
                  <a:pt x="94" y="162"/>
                  <a:pt x="97" y="157"/>
                  <a:pt x="99" y="155"/>
                </a:cubicBezTo>
                <a:cubicBezTo>
                  <a:pt x="96" y="158"/>
                  <a:pt x="95" y="159"/>
                  <a:pt x="92" y="162"/>
                </a:cubicBezTo>
                <a:close/>
                <a:moveTo>
                  <a:pt x="88" y="161"/>
                </a:moveTo>
                <a:cubicBezTo>
                  <a:pt x="87" y="161"/>
                  <a:pt x="87" y="161"/>
                  <a:pt x="87" y="161"/>
                </a:cubicBezTo>
                <a:cubicBezTo>
                  <a:pt x="87" y="161"/>
                  <a:pt x="87" y="161"/>
                  <a:pt x="87" y="161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2"/>
                  <a:pt x="87" y="162"/>
                </a:cubicBezTo>
                <a:cubicBezTo>
                  <a:pt x="87" y="162"/>
                  <a:pt x="87" y="163"/>
                  <a:pt x="87" y="163"/>
                </a:cubicBezTo>
                <a:cubicBezTo>
                  <a:pt x="87" y="163"/>
                  <a:pt x="87" y="162"/>
                  <a:pt x="87" y="162"/>
                </a:cubicBezTo>
                <a:cubicBezTo>
                  <a:pt x="87" y="162"/>
                  <a:pt x="87" y="162"/>
                  <a:pt x="88" y="161"/>
                </a:cubicBezTo>
                <a:cubicBezTo>
                  <a:pt x="89" y="160"/>
                  <a:pt x="89" y="160"/>
                  <a:pt x="89" y="160"/>
                </a:cubicBezTo>
                <a:cubicBezTo>
                  <a:pt x="88" y="162"/>
                  <a:pt x="90" y="159"/>
                  <a:pt x="91" y="158"/>
                </a:cubicBezTo>
                <a:cubicBezTo>
                  <a:pt x="91" y="157"/>
                  <a:pt x="93" y="157"/>
                  <a:pt x="94" y="156"/>
                </a:cubicBezTo>
                <a:cubicBezTo>
                  <a:pt x="92" y="156"/>
                  <a:pt x="90" y="158"/>
                  <a:pt x="88" y="161"/>
                </a:cubicBezTo>
                <a:close/>
                <a:moveTo>
                  <a:pt x="106" y="176"/>
                </a:moveTo>
                <a:cubicBezTo>
                  <a:pt x="106" y="177"/>
                  <a:pt x="105" y="177"/>
                  <a:pt x="105" y="178"/>
                </a:cubicBezTo>
                <a:cubicBezTo>
                  <a:pt x="104" y="178"/>
                  <a:pt x="104" y="178"/>
                  <a:pt x="104" y="178"/>
                </a:cubicBezTo>
                <a:cubicBezTo>
                  <a:pt x="104" y="179"/>
                  <a:pt x="103" y="179"/>
                  <a:pt x="103" y="180"/>
                </a:cubicBezTo>
                <a:cubicBezTo>
                  <a:pt x="104" y="179"/>
                  <a:pt x="104" y="180"/>
                  <a:pt x="104" y="179"/>
                </a:cubicBezTo>
                <a:cubicBezTo>
                  <a:pt x="105" y="179"/>
                  <a:pt x="105" y="180"/>
                  <a:pt x="106" y="179"/>
                </a:cubicBezTo>
                <a:cubicBezTo>
                  <a:pt x="105" y="179"/>
                  <a:pt x="105" y="179"/>
                  <a:pt x="105" y="179"/>
                </a:cubicBezTo>
                <a:cubicBezTo>
                  <a:pt x="105" y="178"/>
                  <a:pt x="105" y="179"/>
                  <a:pt x="106" y="178"/>
                </a:cubicBezTo>
                <a:cubicBezTo>
                  <a:pt x="105" y="179"/>
                  <a:pt x="108" y="175"/>
                  <a:pt x="108" y="175"/>
                </a:cubicBezTo>
                <a:cubicBezTo>
                  <a:pt x="108" y="175"/>
                  <a:pt x="108" y="175"/>
                  <a:pt x="109" y="175"/>
                </a:cubicBezTo>
                <a:cubicBezTo>
                  <a:pt x="108" y="175"/>
                  <a:pt x="107" y="175"/>
                  <a:pt x="106" y="176"/>
                </a:cubicBezTo>
                <a:close/>
                <a:moveTo>
                  <a:pt x="109" y="180"/>
                </a:moveTo>
                <a:cubicBezTo>
                  <a:pt x="108" y="180"/>
                  <a:pt x="108" y="180"/>
                  <a:pt x="108" y="180"/>
                </a:cubicBezTo>
                <a:cubicBezTo>
                  <a:pt x="108" y="181"/>
                  <a:pt x="108" y="181"/>
                  <a:pt x="108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7" y="181"/>
                  <a:pt x="107" y="181"/>
                  <a:pt x="107" y="181"/>
                </a:cubicBezTo>
                <a:cubicBezTo>
                  <a:pt x="106" y="182"/>
                  <a:pt x="106" y="183"/>
                  <a:pt x="105" y="184"/>
                </a:cubicBezTo>
                <a:cubicBezTo>
                  <a:pt x="106" y="184"/>
                  <a:pt x="107" y="183"/>
                  <a:pt x="107" y="182"/>
                </a:cubicBezTo>
                <a:cubicBezTo>
                  <a:pt x="108" y="182"/>
                  <a:pt x="108" y="182"/>
                  <a:pt x="108" y="182"/>
                </a:cubicBezTo>
                <a:cubicBezTo>
                  <a:pt x="108" y="182"/>
                  <a:pt x="108" y="182"/>
                  <a:pt x="110" y="180"/>
                </a:cubicBezTo>
                <a:cubicBezTo>
                  <a:pt x="110" y="180"/>
                  <a:pt x="109" y="180"/>
                  <a:pt x="109" y="180"/>
                </a:cubicBezTo>
                <a:close/>
                <a:moveTo>
                  <a:pt x="88" y="171"/>
                </a:moveTo>
                <a:cubicBezTo>
                  <a:pt x="89" y="170"/>
                  <a:pt x="88" y="170"/>
                  <a:pt x="88" y="170"/>
                </a:cubicBezTo>
                <a:cubicBezTo>
                  <a:pt x="89" y="171"/>
                  <a:pt x="90" y="169"/>
                  <a:pt x="90" y="169"/>
                </a:cubicBezTo>
                <a:cubicBezTo>
                  <a:pt x="90" y="169"/>
                  <a:pt x="90" y="168"/>
                  <a:pt x="89" y="169"/>
                </a:cubicBezTo>
                <a:cubicBezTo>
                  <a:pt x="89" y="169"/>
                  <a:pt x="88" y="170"/>
                  <a:pt x="88" y="171"/>
                </a:cubicBezTo>
                <a:close/>
                <a:moveTo>
                  <a:pt x="98" y="180"/>
                </a:moveTo>
                <a:cubicBezTo>
                  <a:pt x="99" y="179"/>
                  <a:pt x="99" y="180"/>
                  <a:pt x="100" y="180"/>
                </a:cubicBezTo>
                <a:cubicBezTo>
                  <a:pt x="99" y="179"/>
                  <a:pt x="98" y="179"/>
                  <a:pt x="98" y="180"/>
                </a:cubicBezTo>
                <a:close/>
                <a:moveTo>
                  <a:pt x="102" y="183"/>
                </a:moveTo>
                <a:cubicBezTo>
                  <a:pt x="102" y="182"/>
                  <a:pt x="101" y="182"/>
                  <a:pt x="102" y="182"/>
                </a:cubicBezTo>
                <a:cubicBezTo>
                  <a:pt x="102" y="182"/>
                  <a:pt x="102" y="183"/>
                  <a:pt x="102" y="182"/>
                </a:cubicBezTo>
                <a:cubicBezTo>
                  <a:pt x="102" y="182"/>
                  <a:pt x="101" y="182"/>
                  <a:pt x="101" y="182"/>
                </a:cubicBezTo>
                <a:cubicBezTo>
                  <a:pt x="102" y="182"/>
                  <a:pt x="101" y="183"/>
                  <a:pt x="102" y="183"/>
                </a:cubicBezTo>
                <a:close/>
                <a:moveTo>
                  <a:pt x="102" y="191"/>
                </a:moveTo>
                <a:cubicBezTo>
                  <a:pt x="102" y="191"/>
                  <a:pt x="104" y="189"/>
                  <a:pt x="104" y="188"/>
                </a:cubicBezTo>
                <a:cubicBezTo>
                  <a:pt x="103" y="187"/>
                  <a:pt x="103" y="186"/>
                  <a:pt x="102" y="187"/>
                </a:cubicBezTo>
                <a:cubicBezTo>
                  <a:pt x="104" y="188"/>
                  <a:pt x="101" y="190"/>
                  <a:pt x="102" y="191"/>
                </a:cubicBezTo>
                <a:close/>
                <a:moveTo>
                  <a:pt x="100" y="187"/>
                </a:moveTo>
                <a:cubicBezTo>
                  <a:pt x="100" y="187"/>
                  <a:pt x="99" y="187"/>
                  <a:pt x="100" y="187"/>
                </a:cubicBezTo>
                <a:cubicBezTo>
                  <a:pt x="100" y="187"/>
                  <a:pt x="101" y="187"/>
                  <a:pt x="101" y="187"/>
                </a:cubicBezTo>
                <a:cubicBezTo>
                  <a:pt x="100" y="187"/>
                  <a:pt x="100" y="187"/>
                  <a:pt x="100" y="187"/>
                </a:cubicBezTo>
                <a:close/>
                <a:moveTo>
                  <a:pt x="99" y="192"/>
                </a:moveTo>
                <a:cubicBezTo>
                  <a:pt x="97" y="193"/>
                  <a:pt x="94" y="197"/>
                  <a:pt x="94" y="198"/>
                </a:cubicBezTo>
                <a:cubicBezTo>
                  <a:pt x="95" y="197"/>
                  <a:pt x="96" y="196"/>
                  <a:pt x="97" y="194"/>
                </a:cubicBezTo>
                <a:cubicBezTo>
                  <a:pt x="97" y="195"/>
                  <a:pt x="97" y="195"/>
                  <a:pt x="97" y="194"/>
                </a:cubicBezTo>
                <a:cubicBezTo>
                  <a:pt x="98" y="192"/>
                  <a:pt x="101" y="192"/>
                  <a:pt x="102" y="189"/>
                </a:cubicBezTo>
                <a:cubicBezTo>
                  <a:pt x="101" y="189"/>
                  <a:pt x="101" y="190"/>
                  <a:pt x="101" y="190"/>
                </a:cubicBezTo>
                <a:cubicBezTo>
                  <a:pt x="100" y="189"/>
                  <a:pt x="102" y="189"/>
                  <a:pt x="102" y="188"/>
                </a:cubicBezTo>
                <a:cubicBezTo>
                  <a:pt x="100" y="189"/>
                  <a:pt x="100" y="191"/>
                  <a:pt x="98" y="191"/>
                </a:cubicBezTo>
                <a:cubicBezTo>
                  <a:pt x="99" y="191"/>
                  <a:pt x="99" y="192"/>
                  <a:pt x="99" y="192"/>
                </a:cubicBezTo>
                <a:close/>
                <a:moveTo>
                  <a:pt x="95" y="191"/>
                </a:moveTo>
                <a:cubicBezTo>
                  <a:pt x="96" y="191"/>
                  <a:pt x="95" y="192"/>
                  <a:pt x="96" y="192"/>
                </a:cubicBezTo>
                <a:cubicBezTo>
                  <a:pt x="96" y="191"/>
                  <a:pt x="98" y="191"/>
                  <a:pt x="97" y="190"/>
                </a:cubicBezTo>
                <a:cubicBezTo>
                  <a:pt x="98" y="190"/>
                  <a:pt x="98" y="189"/>
                  <a:pt x="98" y="189"/>
                </a:cubicBezTo>
                <a:cubicBezTo>
                  <a:pt x="98" y="189"/>
                  <a:pt x="97" y="189"/>
                  <a:pt x="98" y="189"/>
                </a:cubicBezTo>
                <a:cubicBezTo>
                  <a:pt x="98" y="189"/>
                  <a:pt x="99" y="189"/>
                  <a:pt x="100" y="188"/>
                </a:cubicBezTo>
                <a:cubicBezTo>
                  <a:pt x="99" y="187"/>
                  <a:pt x="99" y="187"/>
                  <a:pt x="99" y="187"/>
                </a:cubicBezTo>
                <a:cubicBezTo>
                  <a:pt x="98" y="187"/>
                  <a:pt x="99" y="188"/>
                  <a:pt x="98" y="188"/>
                </a:cubicBezTo>
                <a:cubicBezTo>
                  <a:pt x="98" y="187"/>
                  <a:pt x="96" y="189"/>
                  <a:pt x="97" y="190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0"/>
                  <a:pt x="97" y="190"/>
                  <a:pt x="96" y="191"/>
                </a:cubicBezTo>
                <a:cubicBezTo>
                  <a:pt x="96" y="190"/>
                  <a:pt x="96" y="190"/>
                  <a:pt x="96" y="190"/>
                </a:cubicBezTo>
                <a:cubicBezTo>
                  <a:pt x="96" y="191"/>
                  <a:pt x="96" y="191"/>
                  <a:pt x="95" y="191"/>
                </a:cubicBezTo>
                <a:close/>
                <a:moveTo>
                  <a:pt x="85" y="191"/>
                </a:moveTo>
                <a:cubicBezTo>
                  <a:pt x="85" y="194"/>
                  <a:pt x="82" y="195"/>
                  <a:pt x="81" y="197"/>
                </a:cubicBezTo>
                <a:cubicBezTo>
                  <a:pt x="82" y="198"/>
                  <a:pt x="82" y="197"/>
                  <a:pt x="82" y="197"/>
                </a:cubicBezTo>
                <a:cubicBezTo>
                  <a:pt x="84" y="195"/>
                  <a:pt x="85" y="193"/>
                  <a:pt x="87" y="192"/>
                </a:cubicBezTo>
                <a:cubicBezTo>
                  <a:pt x="87" y="192"/>
                  <a:pt x="87" y="193"/>
                  <a:pt x="88" y="193"/>
                </a:cubicBezTo>
                <a:cubicBezTo>
                  <a:pt x="88" y="193"/>
                  <a:pt x="89" y="191"/>
                  <a:pt x="90" y="191"/>
                </a:cubicBezTo>
                <a:cubicBezTo>
                  <a:pt x="89" y="190"/>
                  <a:pt x="89" y="190"/>
                  <a:pt x="89" y="190"/>
                </a:cubicBezTo>
                <a:cubicBezTo>
                  <a:pt x="89" y="191"/>
                  <a:pt x="88" y="193"/>
                  <a:pt x="87" y="192"/>
                </a:cubicBezTo>
                <a:cubicBezTo>
                  <a:pt x="87" y="191"/>
                  <a:pt x="88" y="190"/>
                  <a:pt x="89" y="189"/>
                </a:cubicBezTo>
                <a:cubicBezTo>
                  <a:pt x="88" y="189"/>
                  <a:pt x="88" y="188"/>
                  <a:pt x="87" y="189"/>
                </a:cubicBezTo>
                <a:cubicBezTo>
                  <a:pt x="88" y="189"/>
                  <a:pt x="87" y="190"/>
                  <a:pt x="88" y="190"/>
                </a:cubicBezTo>
                <a:cubicBezTo>
                  <a:pt x="87" y="190"/>
                  <a:pt x="88" y="190"/>
                  <a:pt x="87" y="190"/>
                </a:cubicBezTo>
                <a:cubicBezTo>
                  <a:pt x="86" y="190"/>
                  <a:pt x="86" y="192"/>
                  <a:pt x="85" y="191"/>
                </a:cubicBezTo>
                <a:cubicBezTo>
                  <a:pt x="86" y="191"/>
                  <a:pt x="86" y="191"/>
                  <a:pt x="86" y="191"/>
                </a:cubicBezTo>
                <a:cubicBezTo>
                  <a:pt x="85" y="191"/>
                  <a:pt x="86" y="191"/>
                  <a:pt x="85" y="191"/>
                </a:cubicBezTo>
                <a:close/>
                <a:moveTo>
                  <a:pt x="94" y="201"/>
                </a:moveTo>
                <a:cubicBezTo>
                  <a:pt x="95" y="200"/>
                  <a:pt x="94" y="199"/>
                  <a:pt x="95" y="200"/>
                </a:cubicBezTo>
                <a:cubicBezTo>
                  <a:pt x="95" y="199"/>
                  <a:pt x="95" y="199"/>
                  <a:pt x="96" y="199"/>
                </a:cubicBezTo>
                <a:cubicBezTo>
                  <a:pt x="94" y="198"/>
                  <a:pt x="94" y="200"/>
                  <a:pt x="94" y="201"/>
                </a:cubicBezTo>
                <a:close/>
                <a:moveTo>
                  <a:pt x="93" y="198"/>
                </a:moveTo>
                <a:cubicBezTo>
                  <a:pt x="93" y="199"/>
                  <a:pt x="93" y="199"/>
                  <a:pt x="92" y="199"/>
                </a:cubicBezTo>
                <a:cubicBezTo>
                  <a:pt x="93" y="200"/>
                  <a:pt x="91" y="200"/>
                  <a:pt x="92" y="200"/>
                </a:cubicBezTo>
                <a:cubicBezTo>
                  <a:pt x="92" y="199"/>
                  <a:pt x="94" y="199"/>
                  <a:pt x="93" y="198"/>
                </a:cubicBezTo>
                <a:close/>
                <a:moveTo>
                  <a:pt x="91" y="201"/>
                </a:moveTo>
                <a:cubicBezTo>
                  <a:pt x="91" y="202"/>
                  <a:pt x="91" y="201"/>
                  <a:pt x="90" y="201"/>
                </a:cubicBezTo>
                <a:cubicBezTo>
                  <a:pt x="90" y="202"/>
                  <a:pt x="91" y="202"/>
                  <a:pt x="91" y="202"/>
                </a:cubicBezTo>
                <a:cubicBezTo>
                  <a:pt x="91" y="202"/>
                  <a:pt x="91" y="202"/>
                  <a:pt x="91" y="203"/>
                </a:cubicBezTo>
                <a:cubicBezTo>
                  <a:pt x="91" y="202"/>
                  <a:pt x="92" y="202"/>
                  <a:pt x="91" y="202"/>
                </a:cubicBezTo>
                <a:cubicBezTo>
                  <a:pt x="92" y="201"/>
                  <a:pt x="92" y="202"/>
                  <a:pt x="92" y="201"/>
                </a:cubicBezTo>
                <a:cubicBezTo>
                  <a:pt x="92" y="201"/>
                  <a:pt x="92" y="201"/>
                  <a:pt x="92" y="201"/>
                </a:cubicBezTo>
                <a:cubicBezTo>
                  <a:pt x="92" y="200"/>
                  <a:pt x="92" y="201"/>
                  <a:pt x="93" y="201"/>
                </a:cubicBezTo>
                <a:cubicBezTo>
                  <a:pt x="93" y="200"/>
                  <a:pt x="93" y="200"/>
                  <a:pt x="93" y="200"/>
                </a:cubicBezTo>
                <a:cubicBezTo>
                  <a:pt x="92" y="199"/>
                  <a:pt x="92" y="201"/>
                  <a:pt x="91" y="201"/>
                </a:cubicBezTo>
                <a:close/>
                <a:moveTo>
                  <a:pt x="87" y="202"/>
                </a:moveTo>
                <a:cubicBezTo>
                  <a:pt x="87" y="203"/>
                  <a:pt x="86" y="204"/>
                  <a:pt x="86" y="205"/>
                </a:cubicBezTo>
                <a:cubicBezTo>
                  <a:pt x="88" y="203"/>
                  <a:pt x="89" y="204"/>
                  <a:pt x="90" y="205"/>
                </a:cubicBezTo>
                <a:cubicBezTo>
                  <a:pt x="89" y="204"/>
                  <a:pt x="90" y="204"/>
                  <a:pt x="90" y="204"/>
                </a:cubicBezTo>
                <a:cubicBezTo>
                  <a:pt x="90" y="204"/>
                  <a:pt x="89" y="204"/>
                  <a:pt x="89" y="203"/>
                </a:cubicBezTo>
                <a:cubicBezTo>
                  <a:pt x="89" y="204"/>
                  <a:pt x="89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3"/>
                  <a:pt x="88" y="203"/>
                </a:cubicBezTo>
                <a:cubicBezTo>
                  <a:pt x="88" y="203"/>
                  <a:pt x="88" y="202"/>
                  <a:pt x="89" y="202"/>
                </a:cubicBezTo>
                <a:cubicBezTo>
                  <a:pt x="87" y="202"/>
                  <a:pt x="88" y="201"/>
                  <a:pt x="87" y="202"/>
                </a:cubicBezTo>
                <a:close/>
                <a:moveTo>
                  <a:pt x="64" y="186"/>
                </a:move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5" y="186"/>
                  <a:pt x="65" y="186"/>
                </a:cubicBezTo>
                <a:cubicBezTo>
                  <a:pt x="65" y="186"/>
                  <a:pt x="64" y="186"/>
                  <a:pt x="64" y="186"/>
                </a:cubicBezTo>
                <a:close/>
                <a:moveTo>
                  <a:pt x="86" y="208"/>
                </a:moveTo>
                <a:cubicBezTo>
                  <a:pt x="86" y="208"/>
                  <a:pt x="86" y="207"/>
                  <a:pt x="86" y="207"/>
                </a:cubicBezTo>
                <a:cubicBezTo>
                  <a:pt x="85" y="207"/>
                  <a:pt x="87" y="207"/>
                  <a:pt x="87" y="206"/>
                </a:cubicBezTo>
                <a:cubicBezTo>
                  <a:pt x="86" y="206"/>
                  <a:pt x="85" y="208"/>
                  <a:pt x="86" y="208"/>
                </a:cubicBezTo>
                <a:close/>
                <a:moveTo>
                  <a:pt x="84" y="206"/>
                </a:moveTo>
                <a:cubicBezTo>
                  <a:pt x="84" y="206"/>
                  <a:pt x="84" y="207"/>
                  <a:pt x="85" y="206"/>
                </a:cubicBezTo>
                <a:cubicBezTo>
                  <a:pt x="84" y="206"/>
                  <a:pt x="84" y="205"/>
                  <a:pt x="84" y="206"/>
                </a:cubicBezTo>
                <a:cubicBezTo>
                  <a:pt x="84" y="206"/>
                  <a:pt x="83" y="205"/>
                  <a:pt x="84" y="206"/>
                </a:cubicBezTo>
                <a:close/>
                <a:moveTo>
                  <a:pt x="79" y="215"/>
                </a:moveTo>
                <a:cubicBezTo>
                  <a:pt x="79" y="215"/>
                  <a:pt x="79" y="215"/>
                  <a:pt x="80" y="215"/>
                </a:cubicBezTo>
                <a:cubicBezTo>
                  <a:pt x="80" y="214"/>
                  <a:pt x="82" y="213"/>
                  <a:pt x="81" y="212"/>
                </a:cubicBezTo>
                <a:cubicBezTo>
                  <a:pt x="81" y="212"/>
                  <a:pt x="81" y="212"/>
                  <a:pt x="81" y="212"/>
                </a:cubicBezTo>
                <a:cubicBezTo>
                  <a:pt x="81" y="212"/>
                  <a:pt x="80" y="212"/>
                  <a:pt x="80" y="212"/>
                </a:cubicBezTo>
                <a:cubicBezTo>
                  <a:pt x="81" y="212"/>
                  <a:pt x="81" y="212"/>
                  <a:pt x="81" y="213"/>
                </a:cubicBezTo>
                <a:cubicBezTo>
                  <a:pt x="80" y="212"/>
                  <a:pt x="80" y="213"/>
                  <a:pt x="80" y="212"/>
                </a:cubicBezTo>
                <a:cubicBezTo>
                  <a:pt x="79" y="212"/>
                  <a:pt x="79" y="212"/>
                  <a:pt x="79" y="213"/>
                </a:cubicBezTo>
                <a:cubicBezTo>
                  <a:pt x="79" y="214"/>
                  <a:pt x="77" y="216"/>
                  <a:pt x="76" y="217"/>
                </a:cubicBezTo>
                <a:cubicBezTo>
                  <a:pt x="77" y="217"/>
                  <a:pt x="77" y="216"/>
                  <a:pt x="77" y="217"/>
                </a:cubicBezTo>
                <a:cubicBezTo>
                  <a:pt x="77" y="217"/>
                  <a:pt x="77" y="217"/>
                  <a:pt x="77" y="217"/>
                </a:cubicBezTo>
                <a:cubicBezTo>
                  <a:pt x="77" y="217"/>
                  <a:pt x="78" y="216"/>
                  <a:pt x="79" y="216"/>
                </a:cubicBezTo>
                <a:cubicBezTo>
                  <a:pt x="78" y="216"/>
                  <a:pt x="78" y="215"/>
                  <a:pt x="78" y="215"/>
                </a:cubicBezTo>
                <a:cubicBezTo>
                  <a:pt x="79" y="215"/>
                  <a:pt x="78" y="215"/>
                  <a:pt x="79" y="215"/>
                </a:cubicBezTo>
                <a:cubicBezTo>
                  <a:pt x="79" y="215"/>
                  <a:pt x="79" y="215"/>
                  <a:pt x="79" y="215"/>
                </a:cubicBezTo>
                <a:close/>
                <a:moveTo>
                  <a:pt x="74" y="207"/>
                </a:moveTo>
                <a:cubicBezTo>
                  <a:pt x="73" y="207"/>
                  <a:pt x="73" y="208"/>
                  <a:pt x="72" y="207"/>
                </a:cubicBezTo>
                <a:cubicBezTo>
                  <a:pt x="71" y="209"/>
                  <a:pt x="70" y="210"/>
                  <a:pt x="69" y="210"/>
                </a:cubicBezTo>
                <a:cubicBezTo>
                  <a:pt x="68" y="211"/>
                  <a:pt x="69" y="210"/>
                  <a:pt x="69" y="211"/>
                </a:cubicBezTo>
                <a:cubicBezTo>
                  <a:pt x="68" y="211"/>
                  <a:pt x="69" y="212"/>
                  <a:pt x="68" y="212"/>
                </a:cubicBezTo>
                <a:cubicBezTo>
                  <a:pt x="69" y="212"/>
                  <a:pt x="69" y="211"/>
                  <a:pt x="68" y="211"/>
                </a:cubicBezTo>
                <a:cubicBezTo>
                  <a:pt x="68" y="212"/>
                  <a:pt x="67" y="212"/>
                  <a:pt x="68" y="213"/>
                </a:cubicBezTo>
                <a:cubicBezTo>
                  <a:pt x="68" y="213"/>
                  <a:pt x="68" y="213"/>
                  <a:pt x="68" y="213"/>
                </a:cubicBezTo>
                <a:cubicBezTo>
                  <a:pt x="69" y="212"/>
                  <a:pt x="69" y="213"/>
                  <a:pt x="69" y="214"/>
                </a:cubicBezTo>
                <a:cubicBezTo>
                  <a:pt x="70" y="213"/>
                  <a:pt x="70" y="211"/>
                  <a:pt x="71" y="211"/>
                </a:cubicBezTo>
                <a:cubicBezTo>
                  <a:pt x="70" y="211"/>
                  <a:pt x="70" y="212"/>
                  <a:pt x="70" y="212"/>
                </a:cubicBezTo>
                <a:cubicBezTo>
                  <a:pt x="71" y="212"/>
                  <a:pt x="71" y="212"/>
                  <a:pt x="71" y="212"/>
                </a:cubicBezTo>
                <a:cubicBezTo>
                  <a:pt x="71" y="213"/>
                  <a:pt x="70" y="213"/>
                  <a:pt x="71" y="214"/>
                </a:cubicBezTo>
                <a:cubicBezTo>
                  <a:pt x="69" y="213"/>
                  <a:pt x="70" y="215"/>
                  <a:pt x="69" y="216"/>
                </a:cubicBezTo>
                <a:cubicBezTo>
                  <a:pt x="68" y="217"/>
                  <a:pt x="66" y="218"/>
                  <a:pt x="67" y="219"/>
                </a:cubicBezTo>
                <a:cubicBezTo>
                  <a:pt x="65" y="219"/>
                  <a:pt x="64" y="222"/>
                  <a:pt x="62" y="223"/>
                </a:cubicBezTo>
                <a:cubicBezTo>
                  <a:pt x="63" y="223"/>
                  <a:pt x="62" y="223"/>
                  <a:pt x="63" y="223"/>
                </a:cubicBezTo>
                <a:cubicBezTo>
                  <a:pt x="63" y="223"/>
                  <a:pt x="62" y="225"/>
                  <a:pt x="63" y="225"/>
                </a:cubicBezTo>
                <a:cubicBezTo>
                  <a:pt x="63" y="224"/>
                  <a:pt x="63" y="223"/>
                  <a:pt x="64" y="223"/>
                </a:cubicBezTo>
                <a:cubicBezTo>
                  <a:pt x="64" y="221"/>
                  <a:pt x="67" y="221"/>
                  <a:pt x="67" y="219"/>
                </a:cubicBezTo>
                <a:cubicBezTo>
                  <a:pt x="68" y="218"/>
                  <a:pt x="68" y="218"/>
                  <a:pt x="69" y="217"/>
                </a:cubicBezTo>
                <a:cubicBezTo>
                  <a:pt x="69" y="217"/>
                  <a:pt x="68" y="217"/>
                  <a:pt x="69" y="216"/>
                </a:cubicBezTo>
                <a:cubicBezTo>
                  <a:pt x="70" y="217"/>
                  <a:pt x="69" y="216"/>
                  <a:pt x="69" y="216"/>
                </a:cubicBezTo>
                <a:cubicBezTo>
                  <a:pt x="70" y="216"/>
                  <a:pt x="73" y="213"/>
                  <a:pt x="72" y="212"/>
                </a:cubicBezTo>
                <a:cubicBezTo>
                  <a:pt x="73" y="212"/>
                  <a:pt x="73" y="212"/>
                  <a:pt x="73" y="212"/>
                </a:cubicBezTo>
                <a:cubicBezTo>
                  <a:pt x="73" y="211"/>
                  <a:pt x="73" y="210"/>
                  <a:pt x="72" y="210"/>
                </a:cubicBezTo>
                <a:cubicBezTo>
                  <a:pt x="73" y="210"/>
                  <a:pt x="73" y="210"/>
                  <a:pt x="73" y="211"/>
                </a:cubicBezTo>
                <a:cubicBezTo>
                  <a:pt x="72" y="210"/>
                  <a:pt x="72" y="211"/>
                  <a:pt x="72" y="211"/>
                </a:cubicBezTo>
                <a:cubicBezTo>
                  <a:pt x="72" y="210"/>
                  <a:pt x="72" y="209"/>
                  <a:pt x="72" y="209"/>
                </a:cubicBezTo>
                <a:cubicBezTo>
                  <a:pt x="72" y="210"/>
                  <a:pt x="71" y="210"/>
                  <a:pt x="71" y="210"/>
                </a:cubicBezTo>
                <a:cubicBezTo>
                  <a:pt x="72" y="210"/>
                  <a:pt x="71" y="209"/>
                  <a:pt x="72" y="209"/>
                </a:cubicBezTo>
                <a:cubicBezTo>
                  <a:pt x="73" y="209"/>
                  <a:pt x="72" y="207"/>
                  <a:pt x="74" y="208"/>
                </a:cubicBezTo>
                <a:cubicBezTo>
                  <a:pt x="74" y="208"/>
                  <a:pt x="74" y="207"/>
                  <a:pt x="74" y="207"/>
                </a:cubicBezTo>
                <a:close/>
                <a:moveTo>
                  <a:pt x="64" y="211"/>
                </a:moveTo>
                <a:cubicBezTo>
                  <a:pt x="66" y="211"/>
                  <a:pt x="67" y="206"/>
                  <a:pt x="68" y="207"/>
                </a:cubicBezTo>
                <a:cubicBezTo>
                  <a:pt x="68" y="206"/>
                  <a:pt x="70" y="205"/>
                  <a:pt x="69" y="204"/>
                </a:cubicBezTo>
                <a:cubicBezTo>
                  <a:pt x="68" y="206"/>
                  <a:pt x="66" y="208"/>
                  <a:pt x="64" y="211"/>
                </a:cubicBezTo>
                <a:close/>
                <a:moveTo>
                  <a:pt x="73" y="215"/>
                </a:moveTo>
                <a:cubicBezTo>
                  <a:pt x="73" y="215"/>
                  <a:pt x="74" y="214"/>
                  <a:pt x="73" y="214"/>
                </a:cubicBezTo>
                <a:cubicBezTo>
                  <a:pt x="73" y="215"/>
                  <a:pt x="72" y="214"/>
                  <a:pt x="72" y="215"/>
                </a:cubicBezTo>
                <a:cubicBezTo>
                  <a:pt x="72" y="215"/>
                  <a:pt x="71" y="215"/>
                  <a:pt x="71" y="217"/>
                </a:cubicBezTo>
                <a:cubicBezTo>
                  <a:pt x="71" y="217"/>
                  <a:pt x="71" y="217"/>
                  <a:pt x="71" y="217"/>
                </a:cubicBezTo>
                <a:cubicBezTo>
                  <a:pt x="72" y="217"/>
                  <a:pt x="73" y="215"/>
                  <a:pt x="74" y="216"/>
                </a:cubicBezTo>
                <a:cubicBezTo>
                  <a:pt x="74" y="216"/>
                  <a:pt x="74" y="215"/>
                  <a:pt x="75" y="215"/>
                </a:cubicBezTo>
                <a:cubicBezTo>
                  <a:pt x="74" y="214"/>
                  <a:pt x="74" y="214"/>
                  <a:pt x="74" y="213"/>
                </a:cubicBezTo>
                <a:cubicBezTo>
                  <a:pt x="75" y="213"/>
                  <a:pt x="75" y="212"/>
                  <a:pt x="76" y="212"/>
                </a:cubicBezTo>
                <a:cubicBezTo>
                  <a:pt x="75" y="212"/>
                  <a:pt x="76" y="211"/>
                  <a:pt x="76" y="211"/>
                </a:cubicBezTo>
                <a:cubicBezTo>
                  <a:pt x="75" y="211"/>
                  <a:pt x="74" y="213"/>
                  <a:pt x="73" y="214"/>
                </a:cubicBezTo>
                <a:cubicBezTo>
                  <a:pt x="74" y="214"/>
                  <a:pt x="74" y="215"/>
                  <a:pt x="73" y="215"/>
                </a:cubicBezTo>
                <a:close/>
                <a:moveTo>
                  <a:pt x="74" y="210"/>
                </a:moveTo>
                <a:cubicBezTo>
                  <a:pt x="74" y="210"/>
                  <a:pt x="74" y="210"/>
                  <a:pt x="74" y="210"/>
                </a:cubicBezTo>
                <a:cubicBezTo>
                  <a:pt x="75" y="211"/>
                  <a:pt x="75" y="211"/>
                  <a:pt x="75" y="211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5" y="210"/>
                  <a:pt x="75" y="210"/>
                </a:cubicBezTo>
                <a:cubicBezTo>
                  <a:pt x="75" y="210"/>
                  <a:pt x="74" y="210"/>
                  <a:pt x="74" y="210"/>
                </a:cubicBezTo>
                <a:close/>
                <a:moveTo>
                  <a:pt x="48" y="194"/>
                </a:moveTo>
                <a:cubicBezTo>
                  <a:pt x="47" y="194"/>
                  <a:pt x="49" y="193"/>
                  <a:pt x="48" y="193"/>
                </a:cubicBezTo>
                <a:cubicBezTo>
                  <a:pt x="47" y="193"/>
                  <a:pt x="47" y="195"/>
                  <a:pt x="48" y="194"/>
                </a:cubicBezTo>
                <a:close/>
                <a:moveTo>
                  <a:pt x="75" y="220"/>
                </a:moveTo>
                <a:cubicBezTo>
                  <a:pt x="76" y="219"/>
                  <a:pt x="77" y="219"/>
                  <a:pt x="77" y="217"/>
                </a:cubicBezTo>
                <a:cubicBezTo>
                  <a:pt x="76" y="218"/>
                  <a:pt x="75" y="219"/>
                  <a:pt x="75" y="220"/>
                </a:cubicBezTo>
                <a:close/>
                <a:moveTo>
                  <a:pt x="39" y="198"/>
                </a:moveTo>
                <a:cubicBezTo>
                  <a:pt x="39" y="199"/>
                  <a:pt x="39" y="198"/>
                  <a:pt x="39" y="199"/>
                </a:cubicBezTo>
                <a:cubicBezTo>
                  <a:pt x="40" y="199"/>
                  <a:pt x="40" y="198"/>
                  <a:pt x="40" y="198"/>
                </a:cubicBezTo>
                <a:cubicBezTo>
                  <a:pt x="40" y="198"/>
                  <a:pt x="39" y="198"/>
                  <a:pt x="39" y="198"/>
                </a:cubicBezTo>
                <a:close/>
                <a:moveTo>
                  <a:pt x="67" y="230"/>
                </a:moveTo>
                <a:cubicBezTo>
                  <a:pt x="68" y="230"/>
                  <a:pt x="68" y="229"/>
                  <a:pt x="67" y="229"/>
                </a:cubicBezTo>
                <a:cubicBezTo>
                  <a:pt x="67" y="229"/>
                  <a:pt x="66" y="229"/>
                  <a:pt x="67" y="230"/>
                </a:cubicBezTo>
                <a:cubicBezTo>
                  <a:pt x="67" y="230"/>
                  <a:pt x="67" y="230"/>
                  <a:pt x="67" y="230"/>
                </a:cubicBezTo>
                <a:cubicBezTo>
                  <a:pt x="68" y="230"/>
                  <a:pt x="71" y="228"/>
                  <a:pt x="70" y="227"/>
                </a:cubicBezTo>
                <a:cubicBezTo>
                  <a:pt x="70" y="228"/>
                  <a:pt x="69" y="228"/>
                  <a:pt x="68" y="228"/>
                </a:cubicBezTo>
                <a:cubicBezTo>
                  <a:pt x="68" y="228"/>
                  <a:pt x="67" y="228"/>
                  <a:pt x="68" y="227"/>
                </a:cubicBezTo>
                <a:cubicBezTo>
                  <a:pt x="67" y="228"/>
                  <a:pt x="67" y="229"/>
                  <a:pt x="68" y="229"/>
                </a:cubicBezTo>
                <a:cubicBezTo>
                  <a:pt x="68" y="229"/>
                  <a:pt x="68" y="229"/>
                  <a:pt x="68" y="230"/>
                </a:cubicBezTo>
                <a:cubicBezTo>
                  <a:pt x="68" y="229"/>
                  <a:pt x="67" y="230"/>
                  <a:pt x="67" y="230"/>
                </a:cubicBezTo>
                <a:close/>
                <a:moveTo>
                  <a:pt x="57" y="232"/>
                </a:moveTo>
                <a:cubicBezTo>
                  <a:pt x="56" y="231"/>
                  <a:pt x="57" y="233"/>
                  <a:pt x="56" y="233"/>
                </a:cubicBezTo>
                <a:cubicBezTo>
                  <a:pt x="56" y="233"/>
                  <a:pt x="57" y="233"/>
                  <a:pt x="57" y="232"/>
                </a:cubicBezTo>
                <a:cubicBezTo>
                  <a:pt x="57" y="231"/>
                  <a:pt x="60" y="229"/>
                  <a:pt x="61" y="228"/>
                </a:cubicBezTo>
                <a:cubicBezTo>
                  <a:pt x="60" y="228"/>
                  <a:pt x="60" y="227"/>
                  <a:pt x="60" y="227"/>
                </a:cubicBezTo>
                <a:cubicBezTo>
                  <a:pt x="61" y="227"/>
                  <a:pt x="62" y="226"/>
                  <a:pt x="62" y="226"/>
                </a:cubicBezTo>
                <a:cubicBezTo>
                  <a:pt x="61" y="226"/>
                  <a:pt x="61" y="226"/>
                  <a:pt x="60" y="226"/>
                </a:cubicBezTo>
                <a:cubicBezTo>
                  <a:pt x="61" y="226"/>
                  <a:pt x="61" y="227"/>
                  <a:pt x="61" y="227"/>
                </a:cubicBezTo>
                <a:cubicBezTo>
                  <a:pt x="59" y="228"/>
                  <a:pt x="58" y="230"/>
                  <a:pt x="57" y="232"/>
                </a:cubicBezTo>
                <a:close/>
                <a:moveTo>
                  <a:pt x="66" y="232"/>
                </a:moveTo>
                <a:cubicBezTo>
                  <a:pt x="67" y="232"/>
                  <a:pt x="65" y="232"/>
                  <a:pt x="65" y="231"/>
                </a:cubicBezTo>
                <a:cubicBezTo>
                  <a:pt x="66" y="232"/>
                  <a:pt x="64" y="232"/>
                  <a:pt x="64" y="233"/>
                </a:cubicBezTo>
                <a:cubicBezTo>
                  <a:pt x="65" y="233"/>
                  <a:pt x="65" y="233"/>
                  <a:pt x="66" y="233"/>
                </a:cubicBezTo>
                <a:cubicBezTo>
                  <a:pt x="65" y="232"/>
                  <a:pt x="65" y="233"/>
                  <a:pt x="65" y="233"/>
                </a:cubicBezTo>
                <a:cubicBezTo>
                  <a:pt x="65" y="232"/>
                  <a:pt x="65" y="232"/>
                  <a:pt x="66" y="232"/>
                </a:cubicBezTo>
                <a:cubicBezTo>
                  <a:pt x="66" y="232"/>
                  <a:pt x="66" y="232"/>
                  <a:pt x="66" y="233"/>
                </a:cubicBezTo>
                <a:cubicBezTo>
                  <a:pt x="67" y="232"/>
                  <a:pt x="68" y="232"/>
                  <a:pt x="67" y="231"/>
                </a:cubicBezTo>
                <a:cubicBezTo>
                  <a:pt x="67" y="231"/>
                  <a:pt x="67" y="232"/>
                  <a:pt x="66" y="232"/>
                </a:cubicBezTo>
                <a:close/>
                <a:moveTo>
                  <a:pt x="50" y="233"/>
                </a:moveTo>
                <a:cubicBezTo>
                  <a:pt x="50" y="232"/>
                  <a:pt x="50" y="232"/>
                  <a:pt x="50" y="232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9" y="233"/>
                  <a:pt x="49" y="233"/>
                  <a:pt x="49" y="233"/>
                </a:cubicBezTo>
                <a:cubicBezTo>
                  <a:pt x="48" y="233"/>
                  <a:pt x="48" y="234"/>
                  <a:pt x="47" y="235"/>
                </a:cubicBezTo>
                <a:cubicBezTo>
                  <a:pt x="48" y="233"/>
                  <a:pt x="49" y="231"/>
                  <a:pt x="50" y="229"/>
                </a:cubicBezTo>
                <a:cubicBezTo>
                  <a:pt x="52" y="228"/>
                  <a:pt x="53" y="226"/>
                  <a:pt x="55" y="224"/>
                </a:cubicBezTo>
                <a:cubicBezTo>
                  <a:pt x="55" y="225"/>
                  <a:pt x="54" y="226"/>
                  <a:pt x="53" y="227"/>
                </a:cubicBezTo>
                <a:cubicBezTo>
                  <a:pt x="52" y="228"/>
                  <a:pt x="53" y="228"/>
                  <a:pt x="52" y="229"/>
                </a:cubicBezTo>
                <a:cubicBezTo>
                  <a:pt x="52" y="229"/>
                  <a:pt x="52" y="230"/>
                  <a:pt x="52" y="229"/>
                </a:cubicBezTo>
                <a:cubicBezTo>
                  <a:pt x="52" y="231"/>
                  <a:pt x="50" y="232"/>
                  <a:pt x="50" y="233"/>
                </a:cubicBezTo>
                <a:close/>
                <a:moveTo>
                  <a:pt x="51" y="231"/>
                </a:moveTo>
                <a:cubicBezTo>
                  <a:pt x="51" y="231"/>
                  <a:pt x="50" y="231"/>
                  <a:pt x="50" y="231"/>
                </a:cubicBezTo>
                <a:cubicBezTo>
                  <a:pt x="50" y="232"/>
                  <a:pt x="50" y="232"/>
                  <a:pt x="51" y="231"/>
                </a:cubicBezTo>
                <a:close/>
                <a:moveTo>
                  <a:pt x="47" y="227"/>
                </a:moveTo>
                <a:cubicBezTo>
                  <a:pt x="47" y="226"/>
                  <a:pt x="48" y="225"/>
                  <a:pt x="48" y="225"/>
                </a:cubicBezTo>
                <a:cubicBezTo>
                  <a:pt x="47" y="225"/>
                  <a:pt x="47" y="225"/>
                  <a:pt x="47" y="225"/>
                </a:cubicBezTo>
                <a:cubicBezTo>
                  <a:pt x="48" y="226"/>
                  <a:pt x="46" y="226"/>
                  <a:pt x="47" y="227"/>
                </a:cubicBezTo>
                <a:close/>
                <a:moveTo>
                  <a:pt x="64" y="239"/>
                </a:moveTo>
                <a:cubicBezTo>
                  <a:pt x="64" y="238"/>
                  <a:pt x="65" y="238"/>
                  <a:pt x="64" y="238"/>
                </a:cubicBezTo>
                <a:cubicBezTo>
                  <a:pt x="64" y="238"/>
                  <a:pt x="64" y="238"/>
                  <a:pt x="64" y="238"/>
                </a:cubicBezTo>
                <a:cubicBezTo>
                  <a:pt x="65" y="238"/>
                  <a:pt x="63" y="239"/>
                  <a:pt x="64" y="239"/>
                </a:cubicBezTo>
                <a:close/>
                <a:moveTo>
                  <a:pt x="54" y="231"/>
                </a:moveTo>
                <a:cubicBezTo>
                  <a:pt x="53" y="232"/>
                  <a:pt x="53" y="232"/>
                  <a:pt x="53" y="232"/>
                </a:cubicBezTo>
                <a:cubicBezTo>
                  <a:pt x="53" y="231"/>
                  <a:pt x="53" y="231"/>
                  <a:pt x="53" y="231"/>
                </a:cubicBezTo>
                <a:cubicBezTo>
                  <a:pt x="53" y="231"/>
                  <a:pt x="52" y="231"/>
                  <a:pt x="52" y="231"/>
                </a:cubicBezTo>
                <a:cubicBezTo>
                  <a:pt x="52" y="232"/>
                  <a:pt x="53" y="232"/>
                  <a:pt x="52" y="232"/>
                </a:cubicBezTo>
                <a:cubicBezTo>
                  <a:pt x="51" y="232"/>
                  <a:pt x="51" y="234"/>
                  <a:pt x="50" y="235"/>
                </a:cubicBezTo>
                <a:cubicBezTo>
                  <a:pt x="50" y="235"/>
                  <a:pt x="51" y="236"/>
                  <a:pt x="51" y="235"/>
                </a:cubicBezTo>
                <a:cubicBezTo>
                  <a:pt x="52" y="235"/>
                  <a:pt x="50" y="235"/>
                  <a:pt x="51" y="235"/>
                </a:cubicBezTo>
                <a:cubicBezTo>
                  <a:pt x="51" y="235"/>
                  <a:pt x="52" y="235"/>
                  <a:pt x="52" y="234"/>
                </a:cubicBezTo>
                <a:cubicBezTo>
                  <a:pt x="51" y="234"/>
                  <a:pt x="51" y="234"/>
                  <a:pt x="51" y="233"/>
                </a:cubicBezTo>
                <a:cubicBezTo>
                  <a:pt x="52" y="233"/>
                  <a:pt x="52" y="232"/>
                  <a:pt x="53" y="232"/>
                </a:cubicBezTo>
                <a:cubicBezTo>
                  <a:pt x="53" y="232"/>
                  <a:pt x="53" y="233"/>
                  <a:pt x="53" y="233"/>
                </a:cubicBezTo>
                <a:cubicBezTo>
                  <a:pt x="54" y="232"/>
                  <a:pt x="54" y="231"/>
                  <a:pt x="53" y="231"/>
                </a:cubicBezTo>
                <a:cubicBezTo>
                  <a:pt x="53" y="231"/>
                  <a:pt x="54" y="231"/>
                  <a:pt x="54" y="231"/>
                </a:cubicBezTo>
                <a:close/>
                <a:moveTo>
                  <a:pt x="53" y="236"/>
                </a:moveTo>
                <a:cubicBezTo>
                  <a:pt x="54" y="237"/>
                  <a:pt x="51" y="238"/>
                  <a:pt x="52" y="239"/>
                </a:cubicBezTo>
                <a:cubicBezTo>
                  <a:pt x="53" y="237"/>
                  <a:pt x="55" y="235"/>
                  <a:pt x="56" y="233"/>
                </a:cubicBezTo>
                <a:cubicBezTo>
                  <a:pt x="55" y="234"/>
                  <a:pt x="55" y="235"/>
                  <a:pt x="54" y="235"/>
                </a:cubicBezTo>
                <a:cubicBezTo>
                  <a:pt x="54" y="236"/>
                  <a:pt x="54" y="236"/>
                  <a:pt x="54" y="235"/>
                </a:cubicBezTo>
                <a:cubicBezTo>
                  <a:pt x="54" y="236"/>
                  <a:pt x="53" y="237"/>
                  <a:pt x="53" y="236"/>
                </a:cubicBezTo>
                <a:close/>
                <a:moveTo>
                  <a:pt x="59" y="240"/>
                </a:moveTo>
                <a:cubicBezTo>
                  <a:pt x="59" y="240"/>
                  <a:pt x="60" y="240"/>
                  <a:pt x="60" y="240"/>
                </a:cubicBezTo>
                <a:cubicBezTo>
                  <a:pt x="60" y="239"/>
                  <a:pt x="60" y="240"/>
                  <a:pt x="59" y="239"/>
                </a:cubicBezTo>
                <a:cubicBezTo>
                  <a:pt x="60" y="239"/>
                  <a:pt x="59" y="239"/>
                  <a:pt x="59" y="239"/>
                </a:cubicBezTo>
                <a:cubicBezTo>
                  <a:pt x="60" y="240"/>
                  <a:pt x="59" y="240"/>
                  <a:pt x="59" y="240"/>
                </a:cubicBezTo>
                <a:close/>
                <a:moveTo>
                  <a:pt x="46" y="234"/>
                </a:moveTo>
                <a:cubicBezTo>
                  <a:pt x="47" y="234"/>
                  <a:pt x="47" y="233"/>
                  <a:pt x="47" y="233"/>
                </a:cubicBezTo>
                <a:cubicBezTo>
                  <a:pt x="46" y="234"/>
                  <a:pt x="46" y="232"/>
                  <a:pt x="46" y="233"/>
                </a:cubicBezTo>
                <a:cubicBezTo>
                  <a:pt x="46" y="233"/>
                  <a:pt x="46" y="233"/>
                  <a:pt x="46" y="233"/>
                </a:cubicBezTo>
                <a:cubicBezTo>
                  <a:pt x="46" y="233"/>
                  <a:pt x="46" y="234"/>
                  <a:pt x="46" y="234"/>
                </a:cubicBezTo>
                <a:close/>
                <a:moveTo>
                  <a:pt x="48" y="236"/>
                </a:moveTo>
                <a:cubicBezTo>
                  <a:pt x="48" y="237"/>
                  <a:pt x="49" y="237"/>
                  <a:pt x="49" y="238"/>
                </a:cubicBezTo>
                <a:cubicBezTo>
                  <a:pt x="49" y="237"/>
                  <a:pt x="51" y="237"/>
                  <a:pt x="51" y="236"/>
                </a:cubicBezTo>
                <a:cubicBezTo>
                  <a:pt x="50" y="236"/>
                  <a:pt x="50" y="236"/>
                  <a:pt x="49" y="237"/>
                </a:cubicBezTo>
                <a:cubicBezTo>
                  <a:pt x="49" y="236"/>
                  <a:pt x="50" y="236"/>
                  <a:pt x="49" y="235"/>
                </a:cubicBezTo>
                <a:cubicBezTo>
                  <a:pt x="49" y="236"/>
                  <a:pt x="49" y="236"/>
                  <a:pt x="48" y="236"/>
                </a:cubicBezTo>
                <a:close/>
                <a:moveTo>
                  <a:pt x="24" y="224"/>
                </a:moveTo>
                <a:cubicBezTo>
                  <a:pt x="24" y="223"/>
                  <a:pt x="24" y="224"/>
                  <a:pt x="25" y="223"/>
                </a:cubicBezTo>
                <a:cubicBezTo>
                  <a:pt x="24" y="223"/>
                  <a:pt x="24" y="223"/>
                  <a:pt x="23" y="223"/>
                </a:cubicBezTo>
                <a:cubicBezTo>
                  <a:pt x="24" y="224"/>
                  <a:pt x="24" y="223"/>
                  <a:pt x="24" y="224"/>
                </a:cubicBezTo>
                <a:cubicBezTo>
                  <a:pt x="24" y="224"/>
                  <a:pt x="24" y="224"/>
                  <a:pt x="24" y="224"/>
                </a:cubicBezTo>
                <a:close/>
                <a:moveTo>
                  <a:pt x="17" y="230"/>
                </a:moveTo>
                <a:cubicBezTo>
                  <a:pt x="18" y="228"/>
                  <a:pt x="19" y="228"/>
                  <a:pt x="19" y="227"/>
                </a:cubicBezTo>
                <a:cubicBezTo>
                  <a:pt x="19" y="227"/>
                  <a:pt x="16" y="229"/>
                  <a:pt x="17" y="230"/>
                </a:cubicBezTo>
                <a:close/>
                <a:moveTo>
                  <a:pt x="45" y="246"/>
                </a:moveTo>
                <a:cubicBezTo>
                  <a:pt x="45" y="246"/>
                  <a:pt x="46" y="247"/>
                  <a:pt x="46" y="247"/>
                </a:cubicBezTo>
                <a:cubicBezTo>
                  <a:pt x="45" y="247"/>
                  <a:pt x="45" y="248"/>
                  <a:pt x="45" y="248"/>
                </a:cubicBezTo>
                <a:cubicBezTo>
                  <a:pt x="46" y="248"/>
                  <a:pt x="46" y="247"/>
                  <a:pt x="47" y="247"/>
                </a:cubicBezTo>
                <a:cubicBezTo>
                  <a:pt x="47" y="247"/>
                  <a:pt x="47" y="247"/>
                  <a:pt x="47" y="247"/>
                </a:cubicBezTo>
                <a:cubicBezTo>
                  <a:pt x="46" y="247"/>
                  <a:pt x="46" y="245"/>
                  <a:pt x="45" y="246"/>
                </a:cubicBezTo>
                <a:close/>
                <a:moveTo>
                  <a:pt x="19" y="231"/>
                </a:moveTo>
                <a:cubicBezTo>
                  <a:pt x="19" y="231"/>
                  <a:pt x="18" y="231"/>
                  <a:pt x="18" y="231"/>
                </a:cubicBezTo>
                <a:cubicBezTo>
                  <a:pt x="19" y="232"/>
                  <a:pt x="19" y="230"/>
                  <a:pt x="18" y="230"/>
                </a:cubicBezTo>
                <a:cubicBezTo>
                  <a:pt x="18" y="231"/>
                  <a:pt x="19" y="230"/>
                  <a:pt x="19" y="231"/>
                </a:cubicBezTo>
                <a:close/>
                <a:moveTo>
                  <a:pt x="18" y="232"/>
                </a:moveTo>
                <a:cubicBezTo>
                  <a:pt x="18" y="234"/>
                  <a:pt x="17" y="234"/>
                  <a:pt x="17" y="235"/>
                </a:cubicBezTo>
                <a:cubicBezTo>
                  <a:pt x="17" y="235"/>
                  <a:pt x="17" y="234"/>
                  <a:pt x="18" y="234"/>
                </a:cubicBezTo>
                <a:cubicBezTo>
                  <a:pt x="18" y="233"/>
                  <a:pt x="19" y="232"/>
                  <a:pt x="18" y="232"/>
                </a:cubicBezTo>
                <a:cubicBezTo>
                  <a:pt x="17" y="232"/>
                  <a:pt x="18" y="233"/>
                  <a:pt x="18" y="232"/>
                </a:cubicBezTo>
                <a:close/>
                <a:moveTo>
                  <a:pt x="4" y="256"/>
                </a:moveTo>
                <a:cubicBezTo>
                  <a:pt x="5" y="255"/>
                  <a:pt x="5" y="254"/>
                  <a:pt x="6" y="253"/>
                </a:cubicBezTo>
                <a:cubicBezTo>
                  <a:pt x="5" y="254"/>
                  <a:pt x="4" y="255"/>
                  <a:pt x="4" y="256"/>
                </a:cubicBezTo>
                <a:close/>
                <a:moveTo>
                  <a:pt x="5" y="258"/>
                </a:moveTo>
                <a:cubicBezTo>
                  <a:pt x="6" y="257"/>
                  <a:pt x="6" y="258"/>
                  <a:pt x="6" y="257"/>
                </a:cubicBezTo>
                <a:cubicBezTo>
                  <a:pt x="6" y="257"/>
                  <a:pt x="6" y="256"/>
                  <a:pt x="6" y="257"/>
                </a:cubicBezTo>
                <a:cubicBezTo>
                  <a:pt x="6" y="257"/>
                  <a:pt x="6" y="257"/>
                  <a:pt x="6" y="257"/>
                </a:cubicBezTo>
                <a:cubicBezTo>
                  <a:pt x="5" y="257"/>
                  <a:pt x="5" y="257"/>
                  <a:pt x="5" y="258"/>
                </a:cubicBezTo>
                <a:close/>
                <a:moveTo>
                  <a:pt x="810" y="264"/>
                </a:moveTo>
                <a:cubicBezTo>
                  <a:pt x="810" y="263"/>
                  <a:pt x="808" y="261"/>
                  <a:pt x="809" y="261"/>
                </a:cubicBezTo>
                <a:cubicBezTo>
                  <a:pt x="810" y="263"/>
                  <a:pt x="809" y="259"/>
                  <a:pt x="809" y="258"/>
                </a:cubicBezTo>
                <a:cubicBezTo>
                  <a:pt x="810" y="258"/>
                  <a:pt x="811" y="261"/>
                  <a:pt x="811" y="261"/>
                </a:cubicBezTo>
                <a:cubicBezTo>
                  <a:pt x="809" y="256"/>
                  <a:pt x="809" y="255"/>
                  <a:pt x="807" y="251"/>
                </a:cubicBezTo>
                <a:cubicBezTo>
                  <a:pt x="808" y="254"/>
                  <a:pt x="807" y="252"/>
                  <a:pt x="806" y="253"/>
                </a:cubicBezTo>
                <a:cubicBezTo>
                  <a:pt x="806" y="253"/>
                  <a:pt x="807" y="260"/>
                  <a:pt x="805" y="261"/>
                </a:cubicBezTo>
                <a:cubicBezTo>
                  <a:pt x="805" y="261"/>
                  <a:pt x="804" y="259"/>
                  <a:pt x="804" y="259"/>
                </a:cubicBezTo>
                <a:cubicBezTo>
                  <a:pt x="803" y="261"/>
                  <a:pt x="804" y="266"/>
                  <a:pt x="801" y="262"/>
                </a:cubicBezTo>
                <a:cubicBezTo>
                  <a:pt x="805" y="271"/>
                  <a:pt x="805" y="267"/>
                  <a:pt x="806" y="266"/>
                </a:cubicBezTo>
                <a:cubicBezTo>
                  <a:pt x="806" y="266"/>
                  <a:pt x="810" y="269"/>
                  <a:pt x="808" y="265"/>
                </a:cubicBezTo>
                <a:cubicBezTo>
                  <a:pt x="809" y="266"/>
                  <a:pt x="810" y="269"/>
                  <a:pt x="810" y="268"/>
                </a:cubicBezTo>
                <a:cubicBezTo>
                  <a:pt x="811" y="267"/>
                  <a:pt x="808" y="263"/>
                  <a:pt x="810" y="264"/>
                </a:cubicBezTo>
                <a:close/>
                <a:moveTo>
                  <a:pt x="440" y="4"/>
                </a:moveTo>
                <a:cubicBezTo>
                  <a:pt x="437" y="3"/>
                  <a:pt x="437" y="4"/>
                  <a:pt x="434" y="4"/>
                </a:cubicBezTo>
                <a:cubicBezTo>
                  <a:pt x="434" y="3"/>
                  <a:pt x="433" y="3"/>
                  <a:pt x="433" y="3"/>
                </a:cubicBezTo>
                <a:cubicBezTo>
                  <a:pt x="435" y="3"/>
                  <a:pt x="437" y="3"/>
                  <a:pt x="438" y="2"/>
                </a:cubicBezTo>
                <a:cubicBezTo>
                  <a:pt x="434" y="2"/>
                  <a:pt x="429" y="3"/>
                  <a:pt x="425" y="3"/>
                </a:cubicBezTo>
                <a:cubicBezTo>
                  <a:pt x="428" y="3"/>
                  <a:pt x="433" y="4"/>
                  <a:pt x="437" y="4"/>
                </a:cubicBezTo>
                <a:cubicBezTo>
                  <a:pt x="436" y="4"/>
                  <a:pt x="434" y="4"/>
                  <a:pt x="434" y="4"/>
                </a:cubicBezTo>
                <a:cubicBezTo>
                  <a:pt x="439" y="4"/>
                  <a:pt x="441" y="4"/>
                  <a:pt x="443" y="5"/>
                </a:cubicBezTo>
                <a:cubicBezTo>
                  <a:pt x="442" y="4"/>
                  <a:pt x="446" y="5"/>
                  <a:pt x="446" y="5"/>
                </a:cubicBezTo>
                <a:cubicBezTo>
                  <a:pt x="444" y="4"/>
                  <a:pt x="444" y="5"/>
                  <a:pt x="440" y="4"/>
                </a:cubicBezTo>
                <a:close/>
                <a:moveTo>
                  <a:pt x="399" y="5"/>
                </a:moveTo>
                <a:cubicBezTo>
                  <a:pt x="398" y="4"/>
                  <a:pt x="401" y="4"/>
                  <a:pt x="398" y="4"/>
                </a:cubicBezTo>
                <a:cubicBezTo>
                  <a:pt x="393" y="5"/>
                  <a:pt x="386" y="4"/>
                  <a:pt x="382" y="5"/>
                </a:cubicBezTo>
                <a:cubicBezTo>
                  <a:pt x="385" y="5"/>
                  <a:pt x="389" y="5"/>
                  <a:pt x="390" y="6"/>
                </a:cubicBezTo>
                <a:cubicBezTo>
                  <a:pt x="395" y="5"/>
                  <a:pt x="398" y="6"/>
                  <a:pt x="400" y="5"/>
                </a:cubicBezTo>
                <a:lnTo>
                  <a:pt x="399" y="5"/>
                </a:lnTo>
                <a:close/>
                <a:moveTo>
                  <a:pt x="142" y="101"/>
                </a:moveTo>
                <a:cubicBezTo>
                  <a:pt x="142" y="102"/>
                  <a:pt x="141" y="103"/>
                  <a:pt x="143" y="102"/>
                </a:cubicBezTo>
                <a:cubicBezTo>
                  <a:pt x="147" y="98"/>
                  <a:pt x="152" y="95"/>
                  <a:pt x="156" y="91"/>
                </a:cubicBezTo>
                <a:cubicBezTo>
                  <a:pt x="154" y="92"/>
                  <a:pt x="153" y="93"/>
                  <a:pt x="152" y="94"/>
                </a:cubicBezTo>
                <a:cubicBezTo>
                  <a:pt x="153" y="93"/>
                  <a:pt x="154" y="92"/>
                  <a:pt x="154" y="91"/>
                </a:cubicBezTo>
                <a:cubicBezTo>
                  <a:pt x="149" y="95"/>
                  <a:pt x="141" y="101"/>
                  <a:pt x="134" y="107"/>
                </a:cubicBezTo>
                <a:cubicBezTo>
                  <a:pt x="135" y="107"/>
                  <a:pt x="140" y="103"/>
                  <a:pt x="142" y="101"/>
                </a:cubicBezTo>
                <a:close/>
                <a:moveTo>
                  <a:pt x="84" y="158"/>
                </a:moveTo>
                <a:cubicBezTo>
                  <a:pt x="84" y="159"/>
                  <a:pt x="84" y="160"/>
                  <a:pt x="83" y="160"/>
                </a:cubicBezTo>
                <a:cubicBezTo>
                  <a:pt x="83" y="161"/>
                  <a:pt x="83" y="162"/>
                  <a:pt x="84" y="161"/>
                </a:cubicBezTo>
                <a:cubicBezTo>
                  <a:pt x="84" y="161"/>
                  <a:pt x="84" y="161"/>
                  <a:pt x="84" y="161"/>
                </a:cubicBezTo>
                <a:cubicBezTo>
                  <a:pt x="84" y="160"/>
                  <a:pt x="84" y="160"/>
                  <a:pt x="84" y="160"/>
                </a:cubicBezTo>
                <a:cubicBezTo>
                  <a:pt x="85" y="160"/>
                  <a:pt x="84" y="161"/>
                  <a:pt x="85" y="161"/>
                </a:cubicBezTo>
                <a:cubicBezTo>
                  <a:pt x="85" y="160"/>
                  <a:pt x="86" y="160"/>
                  <a:pt x="85" y="160"/>
                </a:cubicBezTo>
                <a:cubicBezTo>
                  <a:pt x="85" y="160"/>
                  <a:pt x="85" y="160"/>
                  <a:pt x="85" y="160"/>
                </a:cubicBezTo>
                <a:cubicBezTo>
                  <a:pt x="85" y="160"/>
                  <a:pt x="85" y="159"/>
                  <a:pt x="85" y="159"/>
                </a:cubicBezTo>
                <a:cubicBezTo>
                  <a:pt x="85" y="159"/>
                  <a:pt x="86" y="159"/>
                  <a:pt x="87" y="158"/>
                </a:cubicBezTo>
                <a:cubicBezTo>
                  <a:pt x="85" y="159"/>
                  <a:pt x="86" y="157"/>
                  <a:pt x="84" y="158"/>
                </a:cubicBezTo>
                <a:close/>
                <a:moveTo>
                  <a:pt x="103" y="180"/>
                </a:moveTo>
                <a:cubicBezTo>
                  <a:pt x="102" y="180"/>
                  <a:pt x="102" y="181"/>
                  <a:pt x="102" y="181"/>
                </a:cubicBezTo>
                <a:cubicBezTo>
                  <a:pt x="102" y="181"/>
                  <a:pt x="103" y="181"/>
                  <a:pt x="103" y="181"/>
                </a:cubicBezTo>
                <a:cubicBezTo>
                  <a:pt x="103" y="181"/>
                  <a:pt x="102" y="181"/>
                  <a:pt x="103" y="182"/>
                </a:cubicBezTo>
                <a:cubicBezTo>
                  <a:pt x="103" y="182"/>
                  <a:pt x="103" y="181"/>
                  <a:pt x="104" y="181"/>
                </a:cubicBezTo>
                <a:cubicBezTo>
                  <a:pt x="103" y="182"/>
                  <a:pt x="103" y="182"/>
                  <a:pt x="103" y="183"/>
                </a:cubicBezTo>
                <a:cubicBezTo>
                  <a:pt x="103" y="182"/>
                  <a:pt x="104" y="182"/>
                  <a:pt x="104" y="181"/>
                </a:cubicBezTo>
                <a:cubicBezTo>
                  <a:pt x="103" y="182"/>
                  <a:pt x="104" y="180"/>
                  <a:pt x="103" y="180"/>
                </a:cubicBezTo>
                <a:close/>
                <a:moveTo>
                  <a:pt x="77" y="160"/>
                </a:moveTo>
                <a:cubicBezTo>
                  <a:pt x="79" y="161"/>
                  <a:pt x="79" y="158"/>
                  <a:pt x="80" y="158"/>
                </a:cubicBezTo>
                <a:cubicBezTo>
                  <a:pt x="80" y="157"/>
                  <a:pt x="80" y="157"/>
                  <a:pt x="80" y="157"/>
                </a:cubicBezTo>
                <a:cubicBezTo>
                  <a:pt x="79" y="157"/>
                  <a:pt x="78" y="159"/>
                  <a:pt x="77" y="160"/>
                </a:cubicBezTo>
                <a:close/>
                <a:moveTo>
                  <a:pt x="81" y="163"/>
                </a:moveTo>
                <a:cubicBezTo>
                  <a:pt x="81" y="163"/>
                  <a:pt x="81" y="164"/>
                  <a:pt x="81" y="164"/>
                </a:cubicBezTo>
                <a:cubicBezTo>
                  <a:pt x="81" y="164"/>
                  <a:pt x="80" y="165"/>
                  <a:pt x="80" y="165"/>
                </a:cubicBezTo>
                <a:cubicBezTo>
                  <a:pt x="82" y="164"/>
                  <a:pt x="83" y="163"/>
                  <a:pt x="83" y="162"/>
                </a:cubicBezTo>
                <a:cubicBezTo>
                  <a:pt x="83" y="161"/>
                  <a:pt x="83" y="161"/>
                  <a:pt x="82" y="161"/>
                </a:cubicBezTo>
                <a:cubicBezTo>
                  <a:pt x="81" y="161"/>
                  <a:pt x="82" y="163"/>
                  <a:pt x="81" y="163"/>
                </a:cubicBezTo>
                <a:close/>
                <a:moveTo>
                  <a:pt x="95" y="192"/>
                </a:moveTo>
                <a:cubicBezTo>
                  <a:pt x="95" y="192"/>
                  <a:pt x="95" y="192"/>
                  <a:pt x="94" y="192"/>
                </a:cubicBezTo>
                <a:cubicBezTo>
                  <a:pt x="94" y="192"/>
                  <a:pt x="94" y="193"/>
                  <a:pt x="94" y="193"/>
                </a:cubicBezTo>
                <a:cubicBezTo>
                  <a:pt x="93" y="193"/>
                  <a:pt x="93" y="194"/>
                  <a:pt x="94" y="194"/>
                </a:cubicBezTo>
                <a:cubicBezTo>
                  <a:pt x="93" y="194"/>
                  <a:pt x="91" y="196"/>
                  <a:pt x="91" y="197"/>
                </a:cubicBezTo>
                <a:cubicBezTo>
                  <a:pt x="91" y="197"/>
                  <a:pt x="91" y="197"/>
                  <a:pt x="91" y="197"/>
                </a:cubicBezTo>
                <a:cubicBezTo>
                  <a:pt x="91" y="198"/>
                  <a:pt x="90" y="198"/>
                  <a:pt x="90" y="199"/>
                </a:cubicBezTo>
                <a:cubicBezTo>
                  <a:pt x="91" y="197"/>
                  <a:pt x="92" y="197"/>
                  <a:pt x="93" y="197"/>
                </a:cubicBezTo>
                <a:cubicBezTo>
                  <a:pt x="93" y="197"/>
                  <a:pt x="93" y="197"/>
                  <a:pt x="93" y="196"/>
                </a:cubicBezTo>
                <a:cubicBezTo>
                  <a:pt x="93" y="196"/>
                  <a:pt x="94" y="195"/>
                  <a:pt x="94" y="195"/>
                </a:cubicBezTo>
                <a:cubicBezTo>
                  <a:pt x="94" y="195"/>
                  <a:pt x="94" y="195"/>
                  <a:pt x="94" y="196"/>
                </a:cubicBezTo>
                <a:cubicBezTo>
                  <a:pt x="95" y="194"/>
                  <a:pt x="95" y="192"/>
                  <a:pt x="96" y="193"/>
                </a:cubicBezTo>
                <a:cubicBezTo>
                  <a:pt x="96" y="193"/>
                  <a:pt x="96" y="193"/>
                  <a:pt x="96" y="193"/>
                </a:cubicBezTo>
                <a:cubicBezTo>
                  <a:pt x="97" y="193"/>
                  <a:pt x="97" y="193"/>
                  <a:pt x="97" y="192"/>
                </a:cubicBezTo>
                <a:cubicBezTo>
                  <a:pt x="96" y="193"/>
                  <a:pt x="97" y="192"/>
                  <a:pt x="96" y="192"/>
                </a:cubicBezTo>
                <a:cubicBezTo>
                  <a:pt x="96" y="193"/>
                  <a:pt x="96" y="192"/>
                  <a:pt x="95" y="192"/>
                </a:cubicBezTo>
                <a:close/>
                <a:moveTo>
                  <a:pt x="65" y="175"/>
                </a:moveTo>
                <a:cubicBezTo>
                  <a:pt x="64" y="175"/>
                  <a:pt x="64" y="175"/>
                  <a:pt x="63" y="175"/>
                </a:cubicBezTo>
                <a:cubicBezTo>
                  <a:pt x="63" y="175"/>
                  <a:pt x="63" y="175"/>
                  <a:pt x="63" y="176"/>
                </a:cubicBezTo>
                <a:cubicBezTo>
                  <a:pt x="64" y="176"/>
                  <a:pt x="64" y="176"/>
                  <a:pt x="64" y="177"/>
                </a:cubicBezTo>
                <a:cubicBezTo>
                  <a:pt x="65" y="175"/>
                  <a:pt x="66" y="175"/>
                  <a:pt x="67" y="173"/>
                </a:cubicBezTo>
                <a:cubicBezTo>
                  <a:pt x="65" y="173"/>
                  <a:pt x="66" y="174"/>
                  <a:pt x="65" y="175"/>
                </a:cubicBezTo>
                <a:close/>
                <a:moveTo>
                  <a:pt x="45" y="240"/>
                </a:moveTo>
                <a:cubicBezTo>
                  <a:pt x="46" y="241"/>
                  <a:pt x="46" y="241"/>
                  <a:pt x="46" y="241"/>
                </a:cubicBezTo>
                <a:cubicBezTo>
                  <a:pt x="45" y="241"/>
                  <a:pt x="45" y="242"/>
                  <a:pt x="44" y="243"/>
                </a:cubicBezTo>
                <a:cubicBezTo>
                  <a:pt x="44" y="243"/>
                  <a:pt x="43" y="243"/>
                  <a:pt x="43" y="243"/>
                </a:cubicBezTo>
                <a:cubicBezTo>
                  <a:pt x="43" y="244"/>
                  <a:pt x="43" y="244"/>
                  <a:pt x="42" y="245"/>
                </a:cubicBezTo>
                <a:cubicBezTo>
                  <a:pt x="43" y="245"/>
                  <a:pt x="43" y="245"/>
                  <a:pt x="44" y="244"/>
                </a:cubicBezTo>
                <a:cubicBezTo>
                  <a:pt x="44" y="244"/>
                  <a:pt x="44" y="244"/>
                  <a:pt x="44" y="244"/>
                </a:cubicBezTo>
                <a:cubicBezTo>
                  <a:pt x="44" y="244"/>
                  <a:pt x="45" y="243"/>
                  <a:pt x="45" y="244"/>
                </a:cubicBezTo>
                <a:cubicBezTo>
                  <a:pt x="45" y="241"/>
                  <a:pt x="47" y="241"/>
                  <a:pt x="48" y="239"/>
                </a:cubicBezTo>
                <a:cubicBezTo>
                  <a:pt x="47" y="238"/>
                  <a:pt x="48" y="238"/>
                  <a:pt x="48" y="237"/>
                </a:cubicBezTo>
                <a:cubicBezTo>
                  <a:pt x="47" y="238"/>
                  <a:pt x="47" y="240"/>
                  <a:pt x="45" y="240"/>
                </a:cubicBezTo>
                <a:close/>
                <a:moveTo>
                  <a:pt x="820" y="180"/>
                </a:moveTo>
                <a:cubicBezTo>
                  <a:pt x="820" y="181"/>
                  <a:pt x="820" y="181"/>
                  <a:pt x="820" y="181"/>
                </a:cubicBezTo>
                <a:cubicBezTo>
                  <a:pt x="821" y="181"/>
                  <a:pt x="820" y="180"/>
                  <a:pt x="820" y="180"/>
                </a:cubicBezTo>
                <a:close/>
                <a:moveTo>
                  <a:pt x="866" y="171"/>
                </a:moveTo>
                <a:cubicBezTo>
                  <a:pt x="865" y="171"/>
                  <a:pt x="865" y="172"/>
                  <a:pt x="865" y="172"/>
                </a:cubicBezTo>
                <a:cubicBezTo>
                  <a:pt x="865" y="172"/>
                  <a:pt x="866" y="172"/>
                  <a:pt x="866" y="171"/>
                </a:cubicBezTo>
                <a:close/>
                <a:moveTo>
                  <a:pt x="867" y="170"/>
                </a:moveTo>
                <a:cubicBezTo>
                  <a:pt x="867" y="170"/>
                  <a:pt x="866" y="171"/>
                  <a:pt x="866" y="171"/>
                </a:cubicBezTo>
                <a:cubicBezTo>
                  <a:pt x="867" y="171"/>
                  <a:pt x="867" y="170"/>
                  <a:pt x="867" y="170"/>
                </a:cubicBezTo>
                <a:close/>
                <a:moveTo>
                  <a:pt x="861" y="164"/>
                </a:moveTo>
                <a:cubicBezTo>
                  <a:pt x="861" y="164"/>
                  <a:pt x="861" y="165"/>
                  <a:pt x="861" y="165"/>
                </a:cubicBezTo>
                <a:cubicBezTo>
                  <a:pt x="861" y="164"/>
                  <a:pt x="861" y="164"/>
                  <a:pt x="861" y="164"/>
                </a:cubicBezTo>
                <a:close/>
                <a:moveTo>
                  <a:pt x="868" y="162"/>
                </a:moveTo>
                <a:cubicBezTo>
                  <a:pt x="868" y="163"/>
                  <a:pt x="868" y="163"/>
                  <a:pt x="868" y="164"/>
                </a:cubicBezTo>
                <a:cubicBezTo>
                  <a:pt x="868" y="163"/>
                  <a:pt x="868" y="162"/>
                  <a:pt x="868" y="162"/>
                </a:cubicBezTo>
                <a:close/>
                <a:moveTo>
                  <a:pt x="837" y="147"/>
                </a:moveTo>
                <a:cubicBezTo>
                  <a:pt x="837" y="148"/>
                  <a:pt x="837" y="150"/>
                  <a:pt x="836" y="151"/>
                </a:cubicBezTo>
                <a:cubicBezTo>
                  <a:pt x="837" y="150"/>
                  <a:pt x="837" y="148"/>
                  <a:pt x="837" y="147"/>
                </a:cubicBezTo>
                <a:close/>
                <a:moveTo>
                  <a:pt x="852" y="150"/>
                </a:moveTo>
                <a:cubicBezTo>
                  <a:pt x="852" y="149"/>
                  <a:pt x="852" y="149"/>
                  <a:pt x="852" y="149"/>
                </a:cubicBezTo>
                <a:cubicBezTo>
                  <a:pt x="852" y="148"/>
                  <a:pt x="853" y="145"/>
                  <a:pt x="852" y="146"/>
                </a:cubicBezTo>
                <a:cubicBezTo>
                  <a:pt x="852" y="147"/>
                  <a:pt x="851" y="150"/>
                  <a:pt x="851" y="151"/>
                </a:cubicBezTo>
                <a:cubicBezTo>
                  <a:pt x="852" y="151"/>
                  <a:pt x="852" y="150"/>
                  <a:pt x="852" y="150"/>
                </a:cubicBezTo>
                <a:close/>
                <a:moveTo>
                  <a:pt x="857" y="134"/>
                </a:moveTo>
                <a:cubicBezTo>
                  <a:pt x="857" y="134"/>
                  <a:pt x="857" y="134"/>
                  <a:pt x="857" y="134"/>
                </a:cubicBezTo>
                <a:cubicBezTo>
                  <a:pt x="857" y="135"/>
                  <a:pt x="857" y="135"/>
                  <a:pt x="857" y="135"/>
                </a:cubicBezTo>
                <a:lnTo>
                  <a:pt x="857" y="134"/>
                </a:lnTo>
                <a:close/>
                <a:moveTo>
                  <a:pt x="855" y="121"/>
                </a:moveTo>
                <a:cubicBezTo>
                  <a:pt x="855" y="119"/>
                  <a:pt x="855" y="121"/>
                  <a:pt x="855" y="122"/>
                </a:cubicBezTo>
                <a:cubicBezTo>
                  <a:pt x="854" y="122"/>
                  <a:pt x="855" y="122"/>
                  <a:pt x="855" y="122"/>
                </a:cubicBezTo>
                <a:cubicBezTo>
                  <a:pt x="854" y="123"/>
                  <a:pt x="853" y="126"/>
                  <a:pt x="854" y="127"/>
                </a:cubicBezTo>
                <a:cubicBezTo>
                  <a:pt x="854" y="125"/>
                  <a:pt x="855" y="123"/>
                  <a:pt x="855" y="121"/>
                </a:cubicBezTo>
                <a:close/>
                <a:moveTo>
                  <a:pt x="861" y="127"/>
                </a:moveTo>
                <a:cubicBezTo>
                  <a:pt x="861" y="127"/>
                  <a:pt x="861" y="128"/>
                  <a:pt x="861" y="128"/>
                </a:cubicBezTo>
                <a:cubicBezTo>
                  <a:pt x="862" y="128"/>
                  <a:pt x="862" y="127"/>
                  <a:pt x="861" y="127"/>
                </a:cubicBezTo>
                <a:close/>
                <a:moveTo>
                  <a:pt x="843" y="120"/>
                </a:moveTo>
                <a:cubicBezTo>
                  <a:pt x="843" y="121"/>
                  <a:pt x="842" y="121"/>
                  <a:pt x="842" y="122"/>
                </a:cubicBezTo>
                <a:cubicBezTo>
                  <a:pt x="843" y="121"/>
                  <a:pt x="843" y="120"/>
                  <a:pt x="843" y="120"/>
                </a:cubicBezTo>
                <a:close/>
                <a:moveTo>
                  <a:pt x="859" y="124"/>
                </a:moveTo>
                <a:cubicBezTo>
                  <a:pt x="859" y="125"/>
                  <a:pt x="859" y="126"/>
                  <a:pt x="859" y="126"/>
                </a:cubicBezTo>
                <a:cubicBezTo>
                  <a:pt x="859" y="125"/>
                  <a:pt x="860" y="124"/>
                  <a:pt x="859" y="124"/>
                </a:cubicBezTo>
                <a:close/>
                <a:moveTo>
                  <a:pt x="862" y="124"/>
                </a:moveTo>
                <a:cubicBezTo>
                  <a:pt x="862" y="124"/>
                  <a:pt x="861" y="125"/>
                  <a:pt x="862" y="126"/>
                </a:cubicBezTo>
                <a:cubicBezTo>
                  <a:pt x="862" y="125"/>
                  <a:pt x="862" y="124"/>
                  <a:pt x="862" y="124"/>
                </a:cubicBezTo>
                <a:close/>
                <a:moveTo>
                  <a:pt x="839" y="118"/>
                </a:moveTo>
                <a:cubicBezTo>
                  <a:pt x="839" y="118"/>
                  <a:pt x="839" y="119"/>
                  <a:pt x="839" y="119"/>
                </a:cubicBezTo>
                <a:cubicBezTo>
                  <a:pt x="839" y="119"/>
                  <a:pt x="839" y="118"/>
                  <a:pt x="839" y="118"/>
                </a:cubicBezTo>
                <a:close/>
                <a:moveTo>
                  <a:pt x="844" y="116"/>
                </a:moveTo>
                <a:cubicBezTo>
                  <a:pt x="843" y="117"/>
                  <a:pt x="843" y="119"/>
                  <a:pt x="843" y="119"/>
                </a:cubicBezTo>
                <a:cubicBezTo>
                  <a:pt x="843" y="118"/>
                  <a:pt x="844" y="117"/>
                  <a:pt x="844" y="116"/>
                </a:cubicBezTo>
                <a:close/>
                <a:moveTo>
                  <a:pt x="862" y="120"/>
                </a:moveTo>
                <a:cubicBezTo>
                  <a:pt x="862" y="121"/>
                  <a:pt x="861" y="122"/>
                  <a:pt x="862" y="123"/>
                </a:cubicBezTo>
                <a:cubicBezTo>
                  <a:pt x="862" y="122"/>
                  <a:pt x="863" y="121"/>
                  <a:pt x="862" y="120"/>
                </a:cubicBezTo>
                <a:close/>
                <a:moveTo>
                  <a:pt x="855" y="118"/>
                </a:moveTo>
                <a:cubicBezTo>
                  <a:pt x="855" y="118"/>
                  <a:pt x="855" y="119"/>
                  <a:pt x="855" y="119"/>
                </a:cubicBezTo>
                <a:cubicBezTo>
                  <a:pt x="855" y="119"/>
                  <a:pt x="856" y="118"/>
                  <a:pt x="855" y="118"/>
                </a:cubicBezTo>
                <a:close/>
                <a:moveTo>
                  <a:pt x="858" y="117"/>
                </a:moveTo>
                <a:cubicBezTo>
                  <a:pt x="857" y="117"/>
                  <a:pt x="857" y="118"/>
                  <a:pt x="857" y="118"/>
                </a:cubicBezTo>
                <a:cubicBezTo>
                  <a:pt x="857" y="118"/>
                  <a:pt x="858" y="117"/>
                  <a:pt x="858" y="117"/>
                </a:cubicBezTo>
                <a:close/>
                <a:moveTo>
                  <a:pt x="860" y="116"/>
                </a:moveTo>
                <a:cubicBezTo>
                  <a:pt x="860" y="116"/>
                  <a:pt x="860" y="116"/>
                  <a:pt x="860" y="116"/>
                </a:cubicBezTo>
                <a:cubicBezTo>
                  <a:pt x="859" y="115"/>
                  <a:pt x="859" y="117"/>
                  <a:pt x="859" y="117"/>
                </a:cubicBezTo>
                <a:cubicBezTo>
                  <a:pt x="860" y="117"/>
                  <a:pt x="859" y="117"/>
                  <a:pt x="860" y="116"/>
                </a:cubicBezTo>
                <a:close/>
                <a:moveTo>
                  <a:pt x="849" y="110"/>
                </a:moveTo>
                <a:cubicBezTo>
                  <a:pt x="848" y="113"/>
                  <a:pt x="849" y="111"/>
                  <a:pt x="849" y="110"/>
                </a:cubicBezTo>
                <a:close/>
                <a:moveTo>
                  <a:pt x="845" y="105"/>
                </a:moveTo>
                <a:cubicBezTo>
                  <a:pt x="844" y="106"/>
                  <a:pt x="844" y="106"/>
                  <a:pt x="844" y="107"/>
                </a:cubicBezTo>
                <a:cubicBezTo>
                  <a:pt x="844" y="107"/>
                  <a:pt x="845" y="105"/>
                  <a:pt x="845" y="105"/>
                </a:cubicBezTo>
                <a:close/>
                <a:moveTo>
                  <a:pt x="844" y="105"/>
                </a:moveTo>
                <a:cubicBezTo>
                  <a:pt x="843" y="105"/>
                  <a:pt x="843" y="106"/>
                  <a:pt x="843" y="106"/>
                </a:cubicBezTo>
                <a:lnTo>
                  <a:pt x="844" y="105"/>
                </a:lnTo>
                <a:close/>
                <a:moveTo>
                  <a:pt x="836" y="101"/>
                </a:moveTo>
                <a:cubicBezTo>
                  <a:pt x="836" y="102"/>
                  <a:pt x="836" y="102"/>
                  <a:pt x="836" y="102"/>
                </a:cubicBezTo>
                <a:cubicBezTo>
                  <a:pt x="836" y="102"/>
                  <a:pt x="836" y="101"/>
                  <a:pt x="836" y="101"/>
                </a:cubicBezTo>
                <a:close/>
                <a:moveTo>
                  <a:pt x="838" y="98"/>
                </a:moveTo>
                <a:cubicBezTo>
                  <a:pt x="839" y="95"/>
                  <a:pt x="838" y="96"/>
                  <a:pt x="838" y="98"/>
                </a:cubicBezTo>
                <a:close/>
                <a:moveTo>
                  <a:pt x="828" y="135"/>
                </a:moveTo>
                <a:cubicBezTo>
                  <a:pt x="828" y="136"/>
                  <a:pt x="828" y="137"/>
                  <a:pt x="827" y="137"/>
                </a:cubicBezTo>
                <a:cubicBezTo>
                  <a:pt x="828" y="138"/>
                  <a:pt x="828" y="138"/>
                  <a:pt x="828" y="138"/>
                </a:cubicBezTo>
                <a:cubicBezTo>
                  <a:pt x="828" y="137"/>
                  <a:pt x="829" y="136"/>
                  <a:pt x="828" y="135"/>
                </a:cubicBezTo>
                <a:close/>
                <a:moveTo>
                  <a:pt x="846" y="121"/>
                </a:moveTo>
                <a:cubicBezTo>
                  <a:pt x="847" y="121"/>
                  <a:pt x="846" y="122"/>
                  <a:pt x="846" y="123"/>
                </a:cubicBezTo>
                <a:cubicBezTo>
                  <a:pt x="847" y="121"/>
                  <a:pt x="848" y="117"/>
                  <a:pt x="848" y="115"/>
                </a:cubicBezTo>
                <a:cubicBezTo>
                  <a:pt x="848" y="117"/>
                  <a:pt x="846" y="118"/>
                  <a:pt x="847" y="119"/>
                </a:cubicBezTo>
                <a:cubicBezTo>
                  <a:pt x="847" y="119"/>
                  <a:pt x="847" y="119"/>
                  <a:pt x="847" y="118"/>
                </a:cubicBezTo>
                <a:cubicBezTo>
                  <a:pt x="846" y="119"/>
                  <a:pt x="846" y="120"/>
                  <a:pt x="846" y="121"/>
                </a:cubicBezTo>
                <a:cubicBezTo>
                  <a:pt x="846" y="121"/>
                  <a:pt x="846" y="120"/>
                  <a:pt x="846" y="120"/>
                </a:cubicBezTo>
                <a:cubicBezTo>
                  <a:pt x="846" y="121"/>
                  <a:pt x="845" y="121"/>
                  <a:pt x="845" y="121"/>
                </a:cubicBezTo>
                <a:cubicBezTo>
                  <a:pt x="846" y="122"/>
                  <a:pt x="846" y="121"/>
                  <a:pt x="846" y="121"/>
                </a:cubicBezTo>
                <a:close/>
                <a:moveTo>
                  <a:pt x="860" y="122"/>
                </a:moveTo>
                <a:cubicBezTo>
                  <a:pt x="860" y="122"/>
                  <a:pt x="859" y="123"/>
                  <a:pt x="860" y="123"/>
                </a:cubicBezTo>
                <a:cubicBezTo>
                  <a:pt x="860" y="123"/>
                  <a:pt x="860" y="123"/>
                  <a:pt x="860" y="123"/>
                </a:cubicBezTo>
                <a:cubicBezTo>
                  <a:pt x="859" y="124"/>
                  <a:pt x="860" y="122"/>
                  <a:pt x="860" y="122"/>
                </a:cubicBezTo>
                <a:close/>
                <a:moveTo>
                  <a:pt x="861" y="115"/>
                </a:moveTo>
                <a:cubicBezTo>
                  <a:pt x="861" y="115"/>
                  <a:pt x="861" y="115"/>
                  <a:pt x="861" y="115"/>
                </a:cubicBezTo>
                <a:cubicBezTo>
                  <a:pt x="862" y="117"/>
                  <a:pt x="859" y="120"/>
                  <a:pt x="860" y="122"/>
                </a:cubicBezTo>
                <a:cubicBezTo>
                  <a:pt x="860" y="118"/>
                  <a:pt x="862" y="115"/>
                  <a:pt x="862" y="112"/>
                </a:cubicBezTo>
                <a:cubicBezTo>
                  <a:pt x="862" y="112"/>
                  <a:pt x="862" y="111"/>
                  <a:pt x="862" y="111"/>
                </a:cubicBezTo>
                <a:cubicBezTo>
                  <a:pt x="862" y="110"/>
                  <a:pt x="864" y="107"/>
                  <a:pt x="863" y="106"/>
                </a:cubicBezTo>
                <a:cubicBezTo>
                  <a:pt x="863" y="107"/>
                  <a:pt x="862" y="108"/>
                  <a:pt x="862" y="110"/>
                </a:cubicBezTo>
                <a:cubicBezTo>
                  <a:pt x="861" y="109"/>
                  <a:pt x="861" y="109"/>
                  <a:pt x="861" y="109"/>
                </a:cubicBezTo>
                <a:cubicBezTo>
                  <a:pt x="862" y="111"/>
                  <a:pt x="861" y="114"/>
                  <a:pt x="861" y="115"/>
                </a:cubicBezTo>
                <a:close/>
                <a:moveTo>
                  <a:pt x="842" y="104"/>
                </a:moveTo>
                <a:cubicBezTo>
                  <a:pt x="842" y="105"/>
                  <a:pt x="842" y="105"/>
                  <a:pt x="842" y="106"/>
                </a:cubicBezTo>
                <a:cubicBezTo>
                  <a:pt x="843" y="105"/>
                  <a:pt x="842" y="104"/>
                  <a:pt x="842" y="104"/>
                </a:cubicBezTo>
                <a:close/>
                <a:moveTo>
                  <a:pt x="707" y="252"/>
                </a:moveTo>
                <a:cubicBezTo>
                  <a:pt x="708" y="252"/>
                  <a:pt x="709" y="252"/>
                  <a:pt x="710" y="253"/>
                </a:cubicBezTo>
                <a:cubicBezTo>
                  <a:pt x="710" y="254"/>
                  <a:pt x="709" y="255"/>
                  <a:pt x="710" y="256"/>
                </a:cubicBezTo>
                <a:cubicBezTo>
                  <a:pt x="712" y="257"/>
                  <a:pt x="715" y="253"/>
                  <a:pt x="715" y="256"/>
                </a:cubicBezTo>
                <a:cubicBezTo>
                  <a:pt x="717" y="258"/>
                  <a:pt x="720" y="259"/>
                  <a:pt x="723" y="259"/>
                </a:cubicBezTo>
                <a:cubicBezTo>
                  <a:pt x="725" y="260"/>
                  <a:pt x="726" y="261"/>
                  <a:pt x="728" y="262"/>
                </a:cubicBezTo>
                <a:cubicBezTo>
                  <a:pt x="730" y="262"/>
                  <a:pt x="733" y="262"/>
                  <a:pt x="734" y="263"/>
                </a:cubicBezTo>
                <a:cubicBezTo>
                  <a:pt x="736" y="263"/>
                  <a:pt x="737" y="264"/>
                  <a:pt x="739" y="265"/>
                </a:cubicBezTo>
                <a:cubicBezTo>
                  <a:pt x="744" y="267"/>
                  <a:pt x="749" y="267"/>
                  <a:pt x="753" y="269"/>
                </a:cubicBezTo>
                <a:cubicBezTo>
                  <a:pt x="756" y="269"/>
                  <a:pt x="760" y="271"/>
                  <a:pt x="762" y="272"/>
                </a:cubicBezTo>
                <a:cubicBezTo>
                  <a:pt x="765" y="272"/>
                  <a:pt x="768" y="274"/>
                  <a:pt x="771" y="275"/>
                </a:cubicBezTo>
                <a:cubicBezTo>
                  <a:pt x="772" y="275"/>
                  <a:pt x="774" y="275"/>
                  <a:pt x="776" y="276"/>
                </a:cubicBezTo>
                <a:cubicBezTo>
                  <a:pt x="776" y="276"/>
                  <a:pt x="777" y="276"/>
                  <a:pt x="777" y="276"/>
                </a:cubicBezTo>
                <a:cubicBezTo>
                  <a:pt x="779" y="277"/>
                  <a:pt x="781" y="277"/>
                  <a:pt x="782" y="277"/>
                </a:cubicBezTo>
                <a:cubicBezTo>
                  <a:pt x="784" y="278"/>
                  <a:pt x="785" y="279"/>
                  <a:pt x="787" y="279"/>
                </a:cubicBezTo>
                <a:cubicBezTo>
                  <a:pt x="789" y="280"/>
                  <a:pt x="792" y="281"/>
                  <a:pt x="795" y="281"/>
                </a:cubicBezTo>
                <a:cubicBezTo>
                  <a:pt x="796" y="282"/>
                  <a:pt x="798" y="282"/>
                  <a:pt x="799" y="282"/>
                </a:cubicBezTo>
                <a:cubicBezTo>
                  <a:pt x="800" y="283"/>
                  <a:pt x="800" y="283"/>
                  <a:pt x="801" y="283"/>
                </a:cubicBezTo>
                <a:cubicBezTo>
                  <a:pt x="802" y="283"/>
                  <a:pt x="802" y="283"/>
                  <a:pt x="802" y="283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3" y="284"/>
                  <a:pt x="803" y="284"/>
                  <a:pt x="803" y="284"/>
                </a:cubicBezTo>
                <a:cubicBezTo>
                  <a:pt x="804" y="285"/>
                  <a:pt x="805" y="284"/>
                  <a:pt x="806" y="285"/>
                </a:cubicBezTo>
                <a:cubicBezTo>
                  <a:pt x="807" y="285"/>
                  <a:pt x="808" y="286"/>
                  <a:pt x="809" y="287"/>
                </a:cubicBezTo>
                <a:cubicBezTo>
                  <a:pt x="810" y="286"/>
                  <a:pt x="811" y="287"/>
                  <a:pt x="812" y="288"/>
                </a:cubicBezTo>
                <a:cubicBezTo>
                  <a:pt x="813" y="288"/>
                  <a:pt x="813" y="288"/>
                  <a:pt x="813" y="288"/>
                </a:cubicBezTo>
                <a:cubicBezTo>
                  <a:pt x="813" y="288"/>
                  <a:pt x="813" y="287"/>
                  <a:pt x="813" y="287"/>
                </a:cubicBezTo>
                <a:cubicBezTo>
                  <a:pt x="813" y="287"/>
                  <a:pt x="813" y="287"/>
                  <a:pt x="813" y="286"/>
                </a:cubicBezTo>
                <a:cubicBezTo>
                  <a:pt x="813" y="286"/>
                  <a:pt x="813" y="286"/>
                  <a:pt x="813" y="286"/>
                </a:cubicBezTo>
                <a:cubicBezTo>
                  <a:pt x="813" y="285"/>
                  <a:pt x="813" y="285"/>
                  <a:pt x="813" y="284"/>
                </a:cubicBezTo>
                <a:cubicBezTo>
                  <a:pt x="813" y="282"/>
                  <a:pt x="813" y="282"/>
                  <a:pt x="813" y="282"/>
                </a:cubicBezTo>
                <a:cubicBezTo>
                  <a:pt x="813" y="282"/>
                  <a:pt x="812" y="281"/>
                  <a:pt x="812" y="280"/>
                </a:cubicBezTo>
                <a:cubicBezTo>
                  <a:pt x="812" y="280"/>
                  <a:pt x="813" y="280"/>
                  <a:pt x="813" y="279"/>
                </a:cubicBezTo>
                <a:cubicBezTo>
                  <a:pt x="813" y="279"/>
                  <a:pt x="812" y="279"/>
                  <a:pt x="812" y="279"/>
                </a:cubicBezTo>
                <a:cubicBezTo>
                  <a:pt x="812" y="278"/>
                  <a:pt x="812" y="278"/>
                  <a:pt x="812" y="278"/>
                </a:cubicBezTo>
                <a:cubicBezTo>
                  <a:pt x="812" y="277"/>
                  <a:pt x="812" y="277"/>
                  <a:pt x="812" y="277"/>
                </a:cubicBezTo>
                <a:cubicBezTo>
                  <a:pt x="812" y="276"/>
                  <a:pt x="812" y="276"/>
                  <a:pt x="812" y="275"/>
                </a:cubicBezTo>
                <a:cubicBezTo>
                  <a:pt x="813" y="270"/>
                  <a:pt x="813" y="265"/>
                  <a:pt x="813" y="259"/>
                </a:cubicBezTo>
                <a:cubicBezTo>
                  <a:pt x="813" y="254"/>
                  <a:pt x="813" y="250"/>
                  <a:pt x="813" y="245"/>
                </a:cubicBezTo>
                <a:cubicBezTo>
                  <a:pt x="815" y="226"/>
                  <a:pt x="815" y="226"/>
                  <a:pt x="815" y="226"/>
                </a:cubicBezTo>
                <a:cubicBezTo>
                  <a:pt x="815" y="219"/>
                  <a:pt x="816" y="212"/>
                  <a:pt x="817" y="206"/>
                </a:cubicBezTo>
                <a:cubicBezTo>
                  <a:pt x="817" y="206"/>
                  <a:pt x="818" y="205"/>
                  <a:pt x="818" y="205"/>
                </a:cubicBezTo>
                <a:cubicBezTo>
                  <a:pt x="818" y="204"/>
                  <a:pt x="817" y="204"/>
                  <a:pt x="818" y="204"/>
                </a:cubicBezTo>
                <a:cubicBezTo>
                  <a:pt x="818" y="203"/>
                  <a:pt x="818" y="203"/>
                  <a:pt x="818" y="203"/>
                </a:cubicBezTo>
                <a:cubicBezTo>
                  <a:pt x="819" y="197"/>
                  <a:pt x="820" y="192"/>
                  <a:pt x="822" y="186"/>
                </a:cubicBezTo>
                <a:cubicBezTo>
                  <a:pt x="822" y="185"/>
                  <a:pt x="822" y="186"/>
                  <a:pt x="822" y="186"/>
                </a:cubicBezTo>
                <a:cubicBezTo>
                  <a:pt x="823" y="183"/>
                  <a:pt x="824" y="178"/>
                  <a:pt x="825" y="175"/>
                </a:cubicBezTo>
                <a:cubicBezTo>
                  <a:pt x="825" y="173"/>
                  <a:pt x="825" y="171"/>
                  <a:pt x="826" y="170"/>
                </a:cubicBezTo>
                <a:cubicBezTo>
                  <a:pt x="826" y="169"/>
                  <a:pt x="825" y="169"/>
                  <a:pt x="825" y="169"/>
                </a:cubicBezTo>
                <a:cubicBezTo>
                  <a:pt x="826" y="169"/>
                  <a:pt x="826" y="169"/>
                  <a:pt x="826" y="169"/>
                </a:cubicBezTo>
                <a:cubicBezTo>
                  <a:pt x="826" y="167"/>
                  <a:pt x="826" y="167"/>
                  <a:pt x="826" y="167"/>
                </a:cubicBezTo>
                <a:cubicBezTo>
                  <a:pt x="827" y="164"/>
                  <a:pt x="828" y="160"/>
                  <a:pt x="829" y="156"/>
                </a:cubicBezTo>
                <a:cubicBezTo>
                  <a:pt x="829" y="155"/>
                  <a:pt x="829" y="155"/>
                  <a:pt x="829" y="154"/>
                </a:cubicBezTo>
                <a:cubicBezTo>
                  <a:pt x="830" y="154"/>
                  <a:pt x="830" y="154"/>
                  <a:pt x="829" y="153"/>
                </a:cubicBezTo>
                <a:cubicBezTo>
                  <a:pt x="829" y="153"/>
                  <a:pt x="830" y="151"/>
                  <a:pt x="830" y="152"/>
                </a:cubicBezTo>
                <a:cubicBezTo>
                  <a:pt x="830" y="151"/>
                  <a:pt x="830" y="152"/>
                  <a:pt x="830" y="152"/>
                </a:cubicBezTo>
                <a:cubicBezTo>
                  <a:pt x="831" y="151"/>
                  <a:pt x="831" y="149"/>
                  <a:pt x="831" y="147"/>
                </a:cubicBezTo>
                <a:cubicBezTo>
                  <a:pt x="831" y="146"/>
                  <a:pt x="832" y="144"/>
                  <a:pt x="833" y="142"/>
                </a:cubicBezTo>
                <a:cubicBezTo>
                  <a:pt x="833" y="144"/>
                  <a:pt x="833" y="146"/>
                  <a:pt x="835" y="147"/>
                </a:cubicBezTo>
                <a:cubicBezTo>
                  <a:pt x="836" y="145"/>
                  <a:pt x="836" y="141"/>
                  <a:pt x="837" y="140"/>
                </a:cubicBezTo>
                <a:cubicBezTo>
                  <a:pt x="838" y="135"/>
                  <a:pt x="839" y="130"/>
                  <a:pt x="840" y="125"/>
                </a:cubicBezTo>
                <a:cubicBezTo>
                  <a:pt x="840" y="124"/>
                  <a:pt x="840" y="124"/>
                  <a:pt x="840" y="124"/>
                </a:cubicBezTo>
                <a:cubicBezTo>
                  <a:pt x="842" y="119"/>
                  <a:pt x="842" y="114"/>
                  <a:pt x="844" y="108"/>
                </a:cubicBezTo>
                <a:cubicBezTo>
                  <a:pt x="842" y="119"/>
                  <a:pt x="839" y="128"/>
                  <a:pt x="838" y="138"/>
                </a:cubicBezTo>
                <a:cubicBezTo>
                  <a:pt x="837" y="140"/>
                  <a:pt x="836" y="146"/>
                  <a:pt x="835" y="150"/>
                </a:cubicBezTo>
                <a:cubicBezTo>
                  <a:pt x="835" y="152"/>
                  <a:pt x="836" y="153"/>
                  <a:pt x="838" y="152"/>
                </a:cubicBezTo>
                <a:cubicBezTo>
                  <a:pt x="840" y="150"/>
                  <a:pt x="839" y="147"/>
                  <a:pt x="840" y="145"/>
                </a:cubicBezTo>
                <a:cubicBezTo>
                  <a:pt x="841" y="145"/>
                  <a:pt x="841" y="144"/>
                  <a:pt x="842" y="145"/>
                </a:cubicBezTo>
                <a:cubicBezTo>
                  <a:pt x="842" y="150"/>
                  <a:pt x="840" y="156"/>
                  <a:pt x="840" y="160"/>
                </a:cubicBezTo>
                <a:cubicBezTo>
                  <a:pt x="840" y="161"/>
                  <a:pt x="840" y="162"/>
                  <a:pt x="840" y="163"/>
                </a:cubicBezTo>
                <a:cubicBezTo>
                  <a:pt x="840" y="163"/>
                  <a:pt x="840" y="164"/>
                  <a:pt x="841" y="164"/>
                </a:cubicBezTo>
                <a:cubicBezTo>
                  <a:pt x="841" y="164"/>
                  <a:pt x="841" y="164"/>
                  <a:pt x="842" y="164"/>
                </a:cubicBezTo>
                <a:cubicBezTo>
                  <a:pt x="842" y="159"/>
                  <a:pt x="846" y="156"/>
                  <a:pt x="846" y="151"/>
                </a:cubicBezTo>
                <a:cubicBezTo>
                  <a:pt x="847" y="150"/>
                  <a:pt x="848" y="149"/>
                  <a:pt x="849" y="149"/>
                </a:cubicBezTo>
                <a:cubicBezTo>
                  <a:pt x="849" y="147"/>
                  <a:pt x="850" y="145"/>
                  <a:pt x="850" y="143"/>
                </a:cubicBezTo>
                <a:cubicBezTo>
                  <a:pt x="850" y="142"/>
                  <a:pt x="850" y="142"/>
                  <a:pt x="850" y="142"/>
                </a:cubicBezTo>
                <a:cubicBezTo>
                  <a:pt x="851" y="137"/>
                  <a:pt x="851" y="133"/>
                  <a:pt x="853" y="129"/>
                </a:cubicBezTo>
                <a:cubicBezTo>
                  <a:pt x="853" y="133"/>
                  <a:pt x="852" y="136"/>
                  <a:pt x="851" y="140"/>
                </a:cubicBezTo>
                <a:cubicBezTo>
                  <a:pt x="851" y="140"/>
                  <a:pt x="852" y="141"/>
                  <a:pt x="852" y="141"/>
                </a:cubicBezTo>
                <a:cubicBezTo>
                  <a:pt x="851" y="144"/>
                  <a:pt x="850" y="149"/>
                  <a:pt x="849" y="152"/>
                </a:cubicBezTo>
                <a:cubicBezTo>
                  <a:pt x="850" y="153"/>
                  <a:pt x="851" y="153"/>
                  <a:pt x="851" y="152"/>
                </a:cubicBezTo>
                <a:cubicBezTo>
                  <a:pt x="851" y="152"/>
                  <a:pt x="851" y="153"/>
                  <a:pt x="851" y="153"/>
                </a:cubicBezTo>
                <a:cubicBezTo>
                  <a:pt x="851" y="153"/>
                  <a:pt x="851" y="153"/>
                  <a:pt x="852" y="153"/>
                </a:cubicBezTo>
                <a:cubicBezTo>
                  <a:pt x="851" y="155"/>
                  <a:pt x="851" y="155"/>
                  <a:pt x="851" y="157"/>
                </a:cubicBezTo>
                <a:cubicBezTo>
                  <a:pt x="851" y="158"/>
                  <a:pt x="851" y="158"/>
                  <a:pt x="852" y="158"/>
                </a:cubicBezTo>
                <a:cubicBezTo>
                  <a:pt x="852" y="156"/>
                  <a:pt x="853" y="155"/>
                  <a:pt x="853" y="153"/>
                </a:cubicBezTo>
                <a:cubicBezTo>
                  <a:pt x="853" y="152"/>
                  <a:pt x="853" y="151"/>
                  <a:pt x="853" y="151"/>
                </a:cubicBezTo>
                <a:cubicBezTo>
                  <a:pt x="853" y="150"/>
                  <a:pt x="853" y="150"/>
                  <a:pt x="854" y="150"/>
                </a:cubicBezTo>
                <a:cubicBezTo>
                  <a:pt x="854" y="149"/>
                  <a:pt x="853" y="149"/>
                  <a:pt x="853" y="148"/>
                </a:cubicBezTo>
                <a:cubicBezTo>
                  <a:pt x="853" y="148"/>
                  <a:pt x="854" y="148"/>
                  <a:pt x="854" y="147"/>
                </a:cubicBezTo>
                <a:cubicBezTo>
                  <a:pt x="855" y="145"/>
                  <a:pt x="854" y="143"/>
                  <a:pt x="855" y="141"/>
                </a:cubicBezTo>
                <a:cubicBezTo>
                  <a:pt x="855" y="140"/>
                  <a:pt x="856" y="139"/>
                  <a:pt x="857" y="137"/>
                </a:cubicBezTo>
                <a:cubicBezTo>
                  <a:pt x="857" y="138"/>
                  <a:pt x="856" y="139"/>
                  <a:pt x="856" y="140"/>
                </a:cubicBezTo>
                <a:cubicBezTo>
                  <a:pt x="855" y="144"/>
                  <a:pt x="856" y="148"/>
                  <a:pt x="855" y="151"/>
                </a:cubicBezTo>
                <a:cubicBezTo>
                  <a:pt x="856" y="152"/>
                  <a:pt x="856" y="151"/>
                  <a:pt x="857" y="151"/>
                </a:cubicBezTo>
                <a:cubicBezTo>
                  <a:pt x="857" y="150"/>
                  <a:pt x="857" y="149"/>
                  <a:pt x="857" y="148"/>
                </a:cubicBezTo>
                <a:cubicBezTo>
                  <a:pt x="857" y="148"/>
                  <a:pt x="857" y="149"/>
                  <a:pt x="857" y="148"/>
                </a:cubicBezTo>
                <a:cubicBezTo>
                  <a:pt x="857" y="146"/>
                  <a:pt x="857" y="144"/>
                  <a:pt x="858" y="141"/>
                </a:cubicBezTo>
                <a:cubicBezTo>
                  <a:pt x="858" y="141"/>
                  <a:pt x="858" y="140"/>
                  <a:pt x="859" y="141"/>
                </a:cubicBezTo>
                <a:cubicBezTo>
                  <a:pt x="859" y="140"/>
                  <a:pt x="859" y="140"/>
                  <a:pt x="860" y="140"/>
                </a:cubicBezTo>
                <a:cubicBezTo>
                  <a:pt x="860" y="139"/>
                  <a:pt x="859" y="140"/>
                  <a:pt x="859" y="140"/>
                </a:cubicBezTo>
                <a:cubicBezTo>
                  <a:pt x="860" y="139"/>
                  <a:pt x="859" y="138"/>
                  <a:pt x="860" y="138"/>
                </a:cubicBezTo>
                <a:cubicBezTo>
                  <a:pt x="860" y="134"/>
                  <a:pt x="861" y="132"/>
                  <a:pt x="861" y="128"/>
                </a:cubicBezTo>
                <a:cubicBezTo>
                  <a:pt x="861" y="131"/>
                  <a:pt x="861" y="134"/>
                  <a:pt x="860" y="137"/>
                </a:cubicBezTo>
                <a:cubicBezTo>
                  <a:pt x="860" y="138"/>
                  <a:pt x="861" y="137"/>
                  <a:pt x="861" y="138"/>
                </a:cubicBezTo>
                <a:cubicBezTo>
                  <a:pt x="861" y="139"/>
                  <a:pt x="860" y="139"/>
                  <a:pt x="860" y="140"/>
                </a:cubicBezTo>
                <a:cubicBezTo>
                  <a:pt x="860" y="141"/>
                  <a:pt x="860" y="142"/>
                  <a:pt x="860" y="143"/>
                </a:cubicBezTo>
                <a:cubicBezTo>
                  <a:pt x="860" y="144"/>
                  <a:pt x="859" y="145"/>
                  <a:pt x="859" y="146"/>
                </a:cubicBezTo>
                <a:cubicBezTo>
                  <a:pt x="860" y="147"/>
                  <a:pt x="860" y="148"/>
                  <a:pt x="860" y="149"/>
                </a:cubicBezTo>
                <a:cubicBezTo>
                  <a:pt x="860" y="150"/>
                  <a:pt x="860" y="149"/>
                  <a:pt x="860" y="150"/>
                </a:cubicBezTo>
                <a:cubicBezTo>
                  <a:pt x="861" y="151"/>
                  <a:pt x="861" y="150"/>
                  <a:pt x="862" y="150"/>
                </a:cubicBezTo>
                <a:cubicBezTo>
                  <a:pt x="862" y="151"/>
                  <a:pt x="861" y="150"/>
                  <a:pt x="861" y="151"/>
                </a:cubicBezTo>
                <a:cubicBezTo>
                  <a:pt x="861" y="151"/>
                  <a:pt x="861" y="152"/>
                  <a:pt x="862" y="152"/>
                </a:cubicBezTo>
                <a:cubicBezTo>
                  <a:pt x="861" y="154"/>
                  <a:pt x="861" y="155"/>
                  <a:pt x="861" y="157"/>
                </a:cubicBezTo>
                <a:cubicBezTo>
                  <a:pt x="861" y="157"/>
                  <a:pt x="861" y="156"/>
                  <a:pt x="861" y="157"/>
                </a:cubicBezTo>
                <a:cubicBezTo>
                  <a:pt x="861" y="157"/>
                  <a:pt x="861" y="160"/>
                  <a:pt x="861" y="160"/>
                </a:cubicBezTo>
                <a:cubicBezTo>
                  <a:pt x="861" y="162"/>
                  <a:pt x="861" y="163"/>
                  <a:pt x="860" y="165"/>
                </a:cubicBezTo>
                <a:cubicBezTo>
                  <a:pt x="860" y="166"/>
                  <a:pt x="861" y="165"/>
                  <a:pt x="861" y="166"/>
                </a:cubicBezTo>
                <a:cubicBezTo>
                  <a:pt x="861" y="167"/>
                  <a:pt x="861" y="168"/>
                  <a:pt x="860" y="169"/>
                </a:cubicBezTo>
                <a:cubicBezTo>
                  <a:pt x="861" y="170"/>
                  <a:pt x="861" y="172"/>
                  <a:pt x="860" y="173"/>
                </a:cubicBezTo>
                <a:cubicBezTo>
                  <a:pt x="861" y="173"/>
                  <a:pt x="861" y="172"/>
                  <a:pt x="862" y="172"/>
                </a:cubicBezTo>
                <a:cubicBezTo>
                  <a:pt x="862" y="172"/>
                  <a:pt x="861" y="173"/>
                  <a:pt x="861" y="174"/>
                </a:cubicBezTo>
                <a:cubicBezTo>
                  <a:pt x="861" y="178"/>
                  <a:pt x="862" y="181"/>
                  <a:pt x="861" y="186"/>
                </a:cubicBezTo>
                <a:cubicBezTo>
                  <a:pt x="861" y="187"/>
                  <a:pt x="862" y="187"/>
                  <a:pt x="861" y="188"/>
                </a:cubicBezTo>
                <a:cubicBezTo>
                  <a:pt x="861" y="188"/>
                  <a:pt x="862" y="188"/>
                  <a:pt x="862" y="188"/>
                </a:cubicBezTo>
                <a:cubicBezTo>
                  <a:pt x="862" y="190"/>
                  <a:pt x="860" y="196"/>
                  <a:pt x="862" y="198"/>
                </a:cubicBezTo>
                <a:cubicBezTo>
                  <a:pt x="861" y="198"/>
                  <a:pt x="861" y="197"/>
                  <a:pt x="861" y="198"/>
                </a:cubicBezTo>
                <a:cubicBezTo>
                  <a:pt x="861" y="199"/>
                  <a:pt x="860" y="200"/>
                  <a:pt x="861" y="201"/>
                </a:cubicBezTo>
                <a:cubicBezTo>
                  <a:pt x="861" y="204"/>
                  <a:pt x="860" y="206"/>
                  <a:pt x="861" y="208"/>
                </a:cubicBezTo>
                <a:cubicBezTo>
                  <a:pt x="860" y="209"/>
                  <a:pt x="860" y="210"/>
                  <a:pt x="860" y="210"/>
                </a:cubicBezTo>
                <a:cubicBezTo>
                  <a:pt x="860" y="211"/>
                  <a:pt x="860" y="213"/>
                  <a:pt x="860" y="214"/>
                </a:cubicBezTo>
                <a:cubicBezTo>
                  <a:pt x="859" y="231"/>
                  <a:pt x="857" y="248"/>
                  <a:pt x="857" y="264"/>
                </a:cubicBezTo>
                <a:cubicBezTo>
                  <a:pt x="856" y="268"/>
                  <a:pt x="857" y="273"/>
                  <a:pt x="857" y="277"/>
                </a:cubicBezTo>
                <a:cubicBezTo>
                  <a:pt x="857" y="277"/>
                  <a:pt x="857" y="277"/>
                  <a:pt x="857" y="278"/>
                </a:cubicBezTo>
                <a:cubicBezTo>
                  <a:pt x="857" y="279"/>
                  <a:pt x="857" y="279"/>
                  <a:pt x="857" y="279"/>
                </a:cubicBezTo>
                <a:cubicBezTo>
                  <a:pt x="857" y="280"/>
                  <a:pt x="857" y="281"/>
                  <a:pt x="857" y="282"/>
                </a:cubicBezTo>
                <a:cubicBezTo>
                  <a:pt x="857" y="291"/>
                  <a:pt x="857" y="302"/>
                  <a:pt x="859" y="311"/>
                </a:cubicBezTo>
                <a:cubicBezTo>
                  <a:pt x="858" y="317"/>
                  <a:pt x="860" y="324"/>
                  <a:pt x="860" y="331"/>
                </a:cubicBezTo>
                <a:cubicBezTo>
                  <a:pt x="860" y="334"/>
                  <a:pt x="860" y="336"/>
                  <a:pt x="860" y="339"/>
                </a:cubicBezTo>
                <a:cubicBezTo>
                  <a:pt x="861" y="340"/>
                  <a:pt x="861" y="342"/>
                  <a:pt x="861" y="343"/>
                </a:cubicBezTo>
                <a:cubicBezTo>
                  <a:pt x="861" y="345"/>
                  <a:pt x="861" y="347"/>
                  <a:pt x="861" y="349"/>
                </a:cubicBezTo>
                <a:cubicBezTo>
                  <a:pt x="861" y="350"/>
                  <a:pt x="861" y="350"/>
                  <a:pt x="861" y="350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1" y="351"/>
                  <a:pt x="861" y="351"/>
                </a:cubicBezTo>
                <a:cubicBezTo>
                  <a:pt x="861" y="351"/>
                  <a:pt x="860" y="350"/>
                  <a:pt x="860" y="350"/>
                </a:cubicBezTo>
                <a:cubicBezTo>
                  <a:pt x="859" y="350"/>
                  <a:pt x="858" y="350"/>
                  <a:pt x="857" y="349"/>
                </a:cubicBezTo>
                <a:cubicBezTo>
                  <a:pt x="854" y="349"/>
                  <a:pt x="853" y="349"/>
                  <a:pt x="851" y="348"/>
                </a:cubicBezTo>
                <a:cubicBezTo>
                  <a:pt x="843" y="346"/>
                  <a:pt x="834" y="342"/>
                  <a:pt x="826" y="340"/>
                </a:cubicBezTo>
                <a:cubicBezTo>
                  <a:pt x="824" y="340"/>
                  <a:pt x="821" y="338"/>
                  <a:pt x="819" y="338"/>
                </a:cubicBezTo>
                <a:cubicBezTo>
                  <a:pt x="818" y="338"/>
                  <a:pt x="817" y="338"/>
                  <a:pt x="816" y="337"/>
                </a:cubicBezTo>
                <a:cubicBezTo>
                  <a:pt x="812" y="336"/>
                  <a:pt x="807" y="334"/>
                  <a:pt x="803" y="334"/>
                </a:cubicBezTo>
                <a:cubicBezTo>
                  <a:pt x="801" y="333"/>
                  <a:pt x="799" y="332"/>
                  <a:pt x="797" y="331"/>
                </a:cubicBezTo>
                <a:cubicBezTo>
                  <a:pt x="794" y="331"/>
                  <a:pt x="792" y="330"/>
                  <a:pt x="790" y="330"/>
                </a:cubicBezTo>
                <a:cubicBezTo>
                  <a:pt x="789" y="329"/>
                  <a:pt x="788" y="329"/>
                  <a:pt x="788" y="329"/>
                </a:cubicBezTo>
                <a:cubicBezTo>
                  <a:pt x="787" y="329"/>
                  <a:pt x="787" y="329"/>
                  <a:pt x="786" y="328"/>
                </a:cubicBezTo>
                <a:cubicBezTo>
                  <a:pt x="783" y="328"/>
                  <a:pt x="779" y="327"/>
                  <a:pt x="776" y="325"/>
                </a:cubicBezTo>
                <a:cubicBezTo>
                  <a:pt x="775" y="325"/>
                  <a:pt x="775" y="325"/>
                  <a:pt x="775" y="326"/>
                </a:cubicBezTo>
                <a:cubicBezTo>
                  <a:pt x="773" y="324"/>
                  <a:pt x="770" y="325"/>
                  <a:pt x="768" y="324"/>
                </a:cubicBezTo>
                <a:cubicBezTo>
                  <a:pt x="767" y="324"/>
                  <a:pt x="767" y="324"/>
                  <a:pt x="767" y="324"/>
                </a:cubicBezTo>
                <a:cubicBezTo>
                  <a:pt x="766" y="323"/>
                  <a:pt x="765" y="323"/>
                  <a:pt x="763" y="323"/>
                </a:cubicBezTo>
                <a:cubicBezTo>
                  <a:pt x="759" y="321"/>
                  <a:pt x="755" y="321"/>
                  <a:pt x="751" y="319"/>
                </a:cubicBezTo>
                <a:cubicBezTo>
                  <a:pt x="749" y="320"/>
                  <a:pt x="746" y="319"/>
                  <a:pt x="744" y="318"/>
                </a:cubicBezTo>
                <a:cubicBezTo>
                  <a:pt x="743" y="318"/>
                  <a:pt x="743" y="319"/>
                  <a:pt x="742" y="318"/>
                </a:cubicBezTo>
                <a:cubicBezTo>
                  <a:pt x="741" y="318"/>
                  <a:pt x="741" y="318"/>
                  <a:pt x="741" y="318"/>
                </a:cubicBezTo>
                <a:cubicBezTo>
                  <a:pt x="740" y="318"/>
                  <a:pt x="740" y="318"/>
                  <a:pt x="739" y="318"/>
                </a:cubicBezTo>
                <a:cubicBezTo>
                  <a:pt x="738" y="317"/>
                  <a:pt x="738" y="317"/>
                  <a:pt x="737" y="316"/>
                </a:cubicBezTo>
                <a:cubicBezTo>
                  <a:pt x="736" y="316"/>
                  <a:pt x="736" y="317"/>
                  <a:pt x="735" y="316"/>
                </a:cubicBezTo>
                <a:cubicBezTo>
                  <a:pt x="734" y="316"/>
                  <a:pt x="733" y="315"/>
                  <a:pt x="733" y="315"/>
                </a:cubicBezTo>
                <a:cubicBezTo>
                  <a:pt x="731" y="315"/>
                  <a:pt x="729" y="316"/>
                  <a:pt x="727" y="314"/>
                </a:cubicBezTo>
                <a:cubicBezTo>
                  <a:pt x="725" y="314"/>
                  <a:pt x="724" y="313"/>
                  <a:pt x="722" y="313"/>
                </a:cubicBezTo>
                <a:cubicBezTo>
                  <a:pt x="721" y="313"/>
                  <a:pt x="720" y="313"/>
                  <a:pt x="719" y="313"/>
                </a:cubicBezTo>
                <a:cubicBezTo>
                  <a:pt x="718" y="313"/>
                  <a:pt x="718" y="313"/>
                  <a:pt x="717" y="313"/>
                </a:cubicBezTo>
                <a:cubicBezTo>
                  <a:pt x="715" y="312"/>
                  <a:pt x="713" y="313"/>
                  <a:pt x="711" y="311"/>
                </a:cubicBezTo>
                <a:cubicBezTo>
                  <a:pt x="708" y="312"/>
                  <a:pt x="703" y="309"/>
                  <a:pt x="701" y="311"/>
                </a:cubicBezTo>
                <a:cubicBezTo>
                  <a:pt x="701" y="312"/>
                  <a:pt x="700" y="313"/>
                  <a:pt x="699" y="313"/>
                </a:cubicBezTo>
                <a:cubicBezTo>
                  <a:pt x="698" y="313"/>
                  <a:pt x="698" y="312"/>
                  <a:pt x="697" y="311"/>
                </a:cubicBezTo>
                <a:cubicBezTo>
                  <a:pt x="696" y="311"/>
                  <a:pt x="693" y="310"/>
                  <a:pt x="692" y="310"/>
                </a:cubicBezTo>
                <a:cubicBezTo>
                  <a:pt x="691" y="310"/>
                  <a:pt x="691" y="311"/>
                  <a:pt x="690" y="311"/>
                </a:cubicBezTo>
                <a:cubicBezTo>
                  <a:pt x="689" y="311"/>
                  <a:pt x="688" y="309"/>
                  <a:pt x="687" y="309"/>
                </a:cubicBezTo>
                <a:cubicBezTo>
                  <a:pt x="686" y="309"/>
                  <a:pt x="685" y="310"/>
                  <a:pt x="684" y="310"/>
                </a:cubicBezTo>
                <a:cubicBezTo>
                  <a:pt x="683" y="309"/>
                  <a:pt x="682" y="308"/>
                  <a:pt x="682" y="307"/>
                </a:cubicBezTo>
                <a:cubicBezTo>
                  <a:pt x="682" y="307"/>
                  <a:pt x="682" y="307"/>
                  <a:pt x="681" y="307"/>
                </a:cubicBezTo>
                <a:cubicBezTo>
                  <a:pt x="680" y="305"/>
                  <a:pt x="677" y="304"/>
                  <a:pt x="674" y="304"/>
                </a:cubicBezTo>
                <a:cubicBezTo>
                  <a:pt x="674" y="303"/>
                  <a:pt x="673" y="303"/>
                  <a:pt x="673" y="303"/>
                </a:cubicBezTo>
                <a:cubicBezTo>
                  <a:pt x="670" y="302"/>
                  <a:pt x="668" y="299"/>
                  <a:pt x="666" y="296"/>
                </a:cubicBezTo>
                <a:cubicBezTo>
                  <a:pt x="666" y="296"/>
                  <a:pt x="665" y="296"/>
                  <a:pt x="665" y="295"/>
                </a:cubicBezTo>
                <a:cubicBezTo>
                  <a:pt x="664" y="294"/>
                  <a:pt x="664" y="293"/>
                  <a:pt x="663" y="292"/>
                </a:cubicBezTo>
                <a:cubicBezTo>
                  <a:pt x="663" y="291"/>
                  <a:pt x="662" y="291"/>
                  <a:pt x="662" y="290"/>
                </a:cubicBezTo>
                <a:cubicBezTo>
                  <a:pt x="662" y="288"/>
                  <a:pt x="661" y="287"/>
                  <a:pt x="660" y="286"/>
                </a:cubicBezTo>
                <a:cubicBezTo>
                  <a:pt x="660" y="285"/>
                  <a:pt x="659" y="284"/>
                  <a:pt x="659" y="283"/>
                </a:cubicBezTo>
                <a:cubicBezTo>
                  <a:pt x="658" y="281"/>
                  <a:pt x="659" y="279"/>
                  <a:pt x="658" y="277"/>
                </a:cubicBezTo>
                <a:cubicBezTo>
                  <a:pt x="659" y="274"/>
                  <a:pt x="659" y="271"/>
                  <a:pt x="660" y="267"/>
                </a:cubicBezTo>
                <a:cubicBezTo>
                  <a:pt x="660" y="267"/>
                  <a:pt x="659" y="267"/>
                  <a:pt x="660" y="266"/>
                </a:cubicBezTo>
                <a:cubicBezTo>
                  <a:pt x="661" y="265"/>
                  <a:pt x="661" y="263"/>
                  <a:pt x="662" y="261"/>
                </a:cubicBezTo>
                <a:cubicBezTo>
                  <a:pt x="663" y="261"/>
                  <a:pt x="663" y="260"/>
                  <a:pt x="664" y="260"/>
                </a:cubicBezTo>
                <a:cubicBezTo>
                  <a:pt x="665" y="259"/>
                  <a:pt x="665" y="258"/>
                  <a:pt x="666" y="257"/>
                </a:cubicBezTo>
                <a:cubicBezTo>
                  <a:pt x="670" y="256"/>
                  <a:pt x="673" y="253"/>
                  <a:pt x="677" y="251"/>
                </a:cubicBezTo>
                <a:cubicBezTo>
                  <a:pt x="677" y="251"/>
                  <a:pt x="678" y="251"/>
                  <a:pt x="678" y="251"/>
                </a:cubicBezTo>
                <a:cubicBezTo>
                  <a:pt x="680" y="250"/>
                  <a:pt x="682" y="250"/>
                  <a:pt x="684" y="249"/>
                </a:cubicBezTo>
                <a:cubicBezTo>
                  <a:pt x="685" y="248"/>
                  <a:pt x="687" y="249"/>
                  <a:pt x="689" y="249"/>
                </a:cubicBezTo>
                <a:cubicBezTo>
                  <a:pt x="690" y="249"/>
                  <a:pt x="690" y="248"/>
                  <a:pt x="692" y="249"/>
                </a:cubicBezTo>
                <a:cubicBezTo>
                  <a:pt x="693" y="249"/>
                  <a:pt x="695" y="248"/>
                  <a:pt x="696" y="248"/>
                </a:cubicBezTo>
                <a:cubicBezTo>
                  <a:pt x="698" y="248"/>
                  <a:pt x="700" y="249"/>
                  <a:pt x="701" y="250"/>
                </a:cubicBezTo>
                <a:cubicBezTo>
                  <a:pt x="702" y="250"/>
                  <a:pt x="703" y="249"/>
                  <a:pt x="704" y="250"/>
                </a:cubicBezTo>
                <a:cubicBezTo>
                  <a:pt x="705" y="250"/>
                  <a:pt x="706" y="252"/>
                  <a:pt x="707" y="252"/>
                </a:cubicBezTo>
                <a:close/>
                <a:moveTo>
                  <a:pt x="858" y="156"/>
                </a:moveTo>
                <a:cubicBezTo>
                  <a:pt x="858" y="156"/>
                  <a:pt x="858" y="156"/>
                  <a:pt x="858" y="156"/>
                </a:cubicBezTo>
                <a:cubicBezTo>
                  <a:pt x="858" y="157"/>
                  <a:pt x="859" y="156"/>
                  <a:pt x="858" y="156"/>
                </a:cubicBezTo>
                <a:close/>
                <a:moveTo>
                  <a:pt x="859" y="156"/>
                </a:moveTo>
                <a:cubicBezTo>
                  <a:pt x="860" y="155"/>
                  <a:pt x="859" y="154"/>
                  <a:pt x="860" y="152"/>
                </a:cubicBezTo>
                <a:cubicBezTo>
                  <a:pt x="859" y="152"/>
                  <a:pt x="859" y="152"/>
                  <a:pt x="860" y="151"/>
                </a:cubicBezTo>
                <a:cubicBezTo>
                  <a:pt x="859" y="150"/>
                  <a:pt x="860" y="148"/>
                  <a:pt x="858" y="148"/>
                </a:cubicBezTo>
                <a:cubicBezTo>
                  <a:pt x="858" y="149"/>
                  <a:pt x="858" y="150"/>
                  <a:pt x="857" y="151"/>
                </a:cubicBezTo>
                <a:cubicBezTo>
                  <a:pt x="857" y="151"/>
                  <a:pt x="858" y="151"/>
                  <a:pt x="858" y="151"/>
                </a:cubicBezTo>
                <a:cubicBezTo>
                  <a:pt x="858" y="152"/>
                  <a:pt x="858" y="154"/>
                  <a:pt x="858" y="156"/>
                </a:cubicBezTo>
                <a:cubicBezTo>
                  <a:pt x="858" y="156"/>
                  <a:pt x="858" y="155"/>
                  <a:pt x="859" y="156"/>
                </a:cubicBezTo>
                <a:close/>
              </a:path>
            </a:pathLst>
          </a:custGeom>
          <a:solidFill>
            <a:schemeClr val="bg1"/>
          </a:solidFill>
          <a:ln>
            <a:noFill/>
          </a:ln>
        </p:spPr>
        <p:txBody>
          <a:bodyPr vert="horz" wrap="square" lIns="91392" tIns="45696" rIns="91392" bIns="45696" numCol="1" anchor="t" anchorCtr="0" compatLnSpc="1">
            <a:prstTxWarp prst="textNoShape">
              <a:avLst/>
            </a:prstTxWarp>
          </a:bodyPr>
          <a:lstStyle/>
          <a:p>
            <a:endParaRPr lang="en-US" sz="2398">
              <a:solidFill>
                <a:prstClr val="black"/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6888612" y="3362300"/>
            <a:ext cx="4154200" cy="338378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r>
              <a:rPr lang="en-US" sz="1600" dirty="0">
                <a:solidFill>
                  <a:prstClr val="white"/>
                </a:solidFill>
              </a:rPr>
              <a:t>Apply this coupon code during sign up</a:t>
            </a:r>
            <a:endParaRPr lang="es-UY" sz="1600" dirty="0">
              <a:solidFill>
                <a:prstClr val="white"/>
              </a:solidFill>
            </a:endParaRPr>
          </a:p>
        </p:txBody>
      </p:sp>
      <p:grpSp>
        <p:nvGrpSpPr>
          <p:cNvPr id="22" name="Group 21"/>
          <p:cNvGrpSpPr>
            <a:grpSpLocks noChangeAspect="1"/>
          </p:cNvGrpSpPr>
          <p:nvPr/>
        </p:nvGrpSpPr>
        <p:grpSpPr bwMode="auto">
          <a:xfrm>
            <a:off x="831993" y="709782"/>
            <a:ext cx="4322294" cy="3576973"/>
            <a:chOff x="507" y="1182"/>
            <a:chExt cx="3091" cy="2558"/>
          </a:xfrm>
        </p:grpSpPr>
        <p:sp>
          <p:nvSpPr>
            <p:cNvPr id="23" name="AutoShape 3"/>
            <p:cNvSpPr>
              <a:spLocks noChangeAspect="1" noChangeArrowheads="1" noTextEdit="1"/>
            </p:cNvSpPr>
            <p:nvPr/>
          </p:nvSpPr>
          <p:spPr bwMode="auto">
            <a:xfrm>
              <a:off x="507" y="1183"/>
              <a:ext cx="3044" cy="2557"/>
            </a:xfrm>
            <a:prstGeom prst="rect">
              <a:avLst/>
            </a:prstGeom>
            <a:noFill/>
            <a:ln>
              <a:noFill/>
            </a:ln>
            <a:extLst>
              <a:ext uri="{909E8E84-426E-40DD-AFC4-6F175D3DCCD1}">
                <a14:hiddenFill xmlns:a14="http://schemas.microsoft.com/office/drawing/2010/main">
                  <a:solidFill>
                    <a:srgbClr val="FFFFFF"/>
                  </a:solidFill>
                </a14:hiddenFill>
              </a:ex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miter lim="800000"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4" name="Freeform 5"/>
            <p:cNvSpPr>
              <a:spLocks/>
            </p:cNvSpPr>
            <p:nvPr/>
          </p:nvSpPr>
          <p:spPr bwMode="auto">
            <a:xfrm>
              <a:off x="1700" y="3289"/>
              <a:ext cx="669" cy="364"/>
            </a:xfrm>
            <a:custGeom>
              <a:avLst/>
              <a:gdLst>
                <a:gd name="T0" fmla="*/ 659 w 659"/>
                <a:gd name="T1" fmla="*/ 364 h 364"/>
                <a:gd name="T2" fmla="*/ 0 w 659"/>
                <a:gd name="T3" fmla="*/ 364 h 364"/>
                <a:gd name="T4" fmla="*/ 51 w 659"/>
                <a:gd name="T5" fmla="*/ 0 h 364"/>
                <a:gd name="T6" fmla="*/ 612 w 659"/>
                <a:gd name="T7" fmla="*/ 0 h 364"/>
                <a:gd name="T8" fmla="*/ 659 w 659"/>
                <a:gd name="T9" fmla="*/ 364 h 364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</a:cxnLst>
              <a:rect l="0" t="0" r="r" b="b"/>
              <a:pathLst>
                <a:path w="659" h="364">
                  <a:moveTo>
                    <a:pt x="659" y="364"/>
                  </a:moveTo>
                  <a:lnTo>
                    <a:pt x="0" y="364"/>
                  </a:lnTo>
                  <a:lnTo>
                    <a:pt x="51" y="0"/>
                  </a:lnTo>
                  <a:lnTo>
                    <a:pt x="612" y="0"/>
                  </a:lnTo>
                  <a:lnTo>
                    <a:pt x="659" y="364"/>
                  </a:lnTo>
                  <a:close/>
                </a:path>
              </a:pathLst>
            </a:custGeom>
            <a:solidFill>
              <a:srgbClr val="D3D0D5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5" name="Freeform 6"/>
            <p:cNvSpPr>
              <a:spLocks/>
            </p:cNvSpPr>
            <p:nvPr/>
          </p:nvSpPr>
          <p:spPr bwMode="auto">
            <a:xfrm>
              <a:off x="1652" y="3645"/>
              <a:ext cx="765" cy="94"/>
            </a:xfrm>
            <a:custGeom>
              <a:avLst/>
              <a:gdLst>
                <a:gd name="T0" fmla="*/ 758 w 772"/>
                <a:gd name="T1" fmla="*/ 96 h 96"/>
                <a:gd name="T2" fmla="*/ 12 w 772"/>
                <a:gd name="T3" fmla="*/ 96 h 96"/>
                <a:gd name="T4" fmla="*/ 0 w 772"/>
                <a:gd name="T5" fmla="*/ 84 h 96"/>
                <a:gd name="T6" fmla="*/ 2 w 772"/>
                <a:gd name="T7" fmla="*/ 78 h 96"/>
                <a:gd name="T8" fmla="*/ 48 w 772"/>
                <a:gd name="T9" fmla="*/ 5 h 96"/>
                <a:gd name="T10" fmla="*/ 58 w 772"/>
                <a:gd name="T11" fmla="*/ 0 h 96"/>
                <a:gd name="T12" fmla="*/ 715 w 772"/>
                <a:gd name="T13" fmla="*/ 0 h 96"/>
                <a:gd name="T14" fmla="*/ 725 w 772"/>
                <a:gd name="T15" fmla="*/ 6 h 96"/>
                <a:gd name="T16" fmla="*/ 768 w 772"/>
                <a:gd name="T17" fmla="*/ 78 h 96"/>
                <a:gd name="T18" fmla="*/ 764 w 772"/>
                <a:gd name="T19" fmla="*/ 95 h 96"/>
                <a:gd name="T20" fmla="*/ 758 w 772"/>
                <a:gd name="T21" fmla="*/ 96 h 9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  <a:cxn ang="0">
                  <a:pos x="T14" y="T15"/>
                </a:cxn>
                <a:cxn ang="0">
                  <a:pos x="T16" y="T17"/>
                </a:cxn>
                <a:cxn ang="0">
                  <a:pos x="T18" y="T19"/>
                </a:cxn>
                <a:cxn ang="0">
                  <a:pos x="T20" y="T21"/>
                </a:cxn>
              </a:cxnLst>
              <a:rect l="0" t="0" r="r" b="b"/>
              <a:pathLst>
                <a:path w="772" h="96">
                  <a:moveTo>
                    <a:pt x="758" y="96"/>
                  </a:moveTo>
                  <a:cubicBezTo>
                    <a:pt x="12" y="96"/>
                    <a:pt x="12" y="96"/>
                    <a:pt x="12" y="96"/>
                  </a:cubicBezTo>
                  <a:cubicBezTo>
                    <a:pt x="5" y="96"/>
                    <a:pt x="0" y="91"/>
                    <a:pt x="0" y="84"/>
                  </a:cubicBezTo>
                  <a:cubicBezTo>
                    <a:pt x="0" y="82"/>
                    <a:pt x="0" y="80"/>
                    <a:pt x="2" y="78"/>
                  </a:cubicBezTo>
                  <a:cubicBezTo>
                    <a:pt x="48" y="5"/>
                    <a:pt x="48" y="5"/>
                    <a:pt x="48" y="5"/>
                  </a:cubicBezTo>
                  <a:cubicBezTo>
                    <a:pt x="50" y="2"/>
                    <a:pt x="54" y="0"/>
                    <a:pt x="58" y="0"/>
                  </a:cubicBezTo>
                  <a:cubicBezTo>
                    <a:pt x="715" y="0"/>
                    <a:pt x="715" y="0"/>
                    <a:pt x="715" y="0"/>
                  </a:cubicBezTo>
                  <a:cubicBezTo>
                    <a:pt x="719" y="0"/>
                    <a:pt x="723" y="2"/>
                    <a:pt x="725" y="6"/>
                  </a:cubicBezTo>
                  <a:cubicBezTo>
                    <a:pt x="768" y="78"/>
                    <a:pt x="768" y="78"/>
                    <a:pt x="768" y="78"/>
                  </a:cubicBezTo>
                  <a:cubicBezTo>
                    <a:pt x="772" y="84"/>
                    <a:pt x="770" y="91"/>
                    <a:pt x="764" y="95"/>
                  </a:cubicBezTo>
                  <a:cubicBezTo>
                    <a:pt x="762" y="96"/>
                    <a:pt x="760" y="96"/>
                    <a:pt x="758" y="96"/>
                  </a:cubicBezTo>
                  <a:close/>
                </a:path>
              </a:pathLst>
            </a:custGeom>
            <a:solidFill>
              <a:srgbClr val="BFBDC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6" name="Freeform 7"/>
            <p:cNvSpPr>
              <a:spLocks/>
            </p:cNvSpPr>
            <p:nvPr/>
          </p:nvSpPr>
          <p:spPr bwMode="auto">
            <a:xfrm>
              <a:off x="507" y="1182"/>
              <a:ext cx="3090" cy="1885"/>
            </a:xfrm>
            <a:custGeom>
              <a:avLst/>
              <a:gdLst>
                <a:gd name="T0" fmla="*/ 3056 w 3114"/>
                <a:gd name="T1" fmla="*/ 0 h 1928"/>
                <a:gd name="T2" fmla="*/ 56 w 3114"/>
                <a:gd name="T3" fmla="*/ 0 h 1928"/>
                <a:gd name="T4" fmla="*/ 0 w 3114"/>
                <a:gd name="T5" fmla="*/ 56 h 1928"/>
                <a:gd name="T6" fmla="*/ 0 w 3114"/>
                <a:gd name="T7" fmla="*/ 1928 h 1928"/>
                <a:gd name="T8" fmla="*/ 3114 w 3114"/>
                <a:gd name="T9" fmla="*/ 1928 h 1928"/>
                <a:gd name="T10" fmla="*/ 3112 w 3114"/>
                <a:gd name="T11" fmla="*/ 56 h 1928"/>
                <a:gd name="T12" fmla="*/ 3056 w 3114"/>
                <a:gd name="T13" fmla="*/ 0 h 1928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1928">
                  <a:moveTo>
                    <a:pt x="3056" y="0"/>
                  </a:moveTo>
                  <a:cubicBezTo>
                    <a:pt x="56" y="0"/>
                    <a:pt x="56" y="0"/>
                    <a:pt x="56" y="0"/>
                  </a:cubicBezTo>
                  <a:cubicBezTo>
                    <a:pt x="25" y="0"/>
                    <a:pt x="0" y="26"/>
                    <a:pt x="0" y="56"/>
                  </a:cubicBezTo>
                  <a:cubicBezTo>
                    <a:pt x="0" y="56"/>
                    <a:pt x="0" y="1910"/>
                    <a:pt x="0" y="1928"/>
                  </a:cubicBezTo>
                  <a:cubicBezTo>
                    <a:pt x="3114" y="1928"/>
                    <a:pt x="3114" y="1928"/>
                    <a:pt x="3114" y="1928"/>
                  </a:cubicBezTo>
                  <a:cubicBezTo>
                    <a:pt x="3114" y="1896"/>
                    <a:pt x="3112" y="56"/>
                    <a:pt x="3112" y="56"/>
                  </a:cubicBezTo>
                  <a:cubicBezTo>
                    <a:pt x="3112" y="26"/>
                    <a:pt x="3087" y="0"/>
                    <a:pt x="3056" y="0"/>
                  </a:cubicBezTo>
                  <a:close/>
                </a:path>
              </a:pathLst>
            </a:custGeom>
            <a:solidFill>
              <a:srgbClr val="000000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  <a:t/>
              </a:r>
              <a:br>
                <a:rPr lang="en-US" sz="1200" dirty="0">
                  <a:solidFill>
                    <a:prstClr val="black"/>
                  </a:solidFill>
                  <a:latin typeface="Arial" panose="020B0604020202020204" pitchFamily="34" charset="0"/>
                  <a:cs typeface="Arial" panose="020B0604020202020204" pitchFamily="34" charset="0"/>
                </a:rPr>
              </a:br>
              <a:endParaRPr lang="en-US" sz="1200" dirty="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8" name="Freeform 9"/>
            <p:cNvSpPr>
              <a:spLocks/>
            </p:cNvSpPr>
            <p:nvPr/>
          </p:nvSpPr>
          <p:spPr bwMode="auto">
            <a:xfrm>
              <a:off x="508" y="3067"/>
              <a:ext cx="3090" cy="240"/>
            </a:xfrm>
            <a:custGeom>
              <a:avLst/>
              <a:gdLst>
                <a:gd name="T0" fmla="*/ 3061 w 3114"/>
                <a:gd name="T1" fmla="*/ 246 h 246"/>
                <a:gd name="T2" fmla="*/ 56 w 3114"/>
                <a:gd name="T3" fmla="*/ 246 h 246"/>
                <a:gd name="T4" fmla="*/ 0 w 3114"/>
                <a:gd name="T5" fmla="*/ 190 h 246"/>
                <a:gd name="T6" fmla="*/ 0 w 3114"/>
                <a:gd name="T7" fmla="*/ 0 h 246"/>
                <a:gd name="T8" fmla="*/ 3114 w 3114"/>
                <a:gd name="T9" fmla="*/ 0 h 246"/>
                <a:gd name="T10" fmla="*/ 3114 w 3114"/>
                <a:gd name="T11" fmla="*/ 190 h 246"/>
                <a:gd name="T12" fmla="*/ 3061 w 3114"/>
                <a:gd name="T13" fmla="*/ 246 h 246"/>
              </a:gdLst>
              <a:ahLst/>
              <a:cxnLst>
                <a:cxn ang="0">
                  <a:pos x="T0" y="T1"/>
                </a:cxn>
                <a:cxn ang="0">
                  <a:pos x="T2" y="T3"/>
                </a:cxn>
                <a:cxn ang="0">
                  <a:pos x="T4" y="T5"/>
                </a:cxn>
                <a:cxn ang="0">
                  <a:pos x="T6" y="T7"/>
                </a:cxn>
                <a:cxn ang="0">
                  <a:pos x="T8" y="T9"/>
                </a:cxn>
                <a:cxn ang="0">
                  <a:pos x="T10" y="T11"/>
                </a:cxn>
                <a:cxn ang="0">
                  <a:pos x="T12" y="T13"/>
                </a:cxn>
              </a:cxnLst>
              <a:rect l="0" t="0" r="r" b="b"/>
              <a:pathLst>
                <a:path w="3114" h="246">
                  <a:moveTo>
                    <a:pt x="3061" y="246"/>
                  </a:moveTo>
                  <a:cubicBezTo>
                    <a:pt x="56" y="246"/>
                    <a:pt x="56" y="246"/>
                    <a:pt x="56" y="246"/>
                  </a:cubicBezTo>
                  <a:cubicBezTo>
                    <a:pt x="25" y="246"/>
                    <a:pt x="0" y="221"/>
                    <a:pt x="0" y="190"/>
                  </a:cubicBezTo>
                  <a:cubicBezTo>
                    <a:pt x="0" y="190"/>
                    <a:pt x="0" y="6"/>
                    <a:pt x="0" y="0"/>
                  </a:cubicBezTo>
                  <a:cubicBezTo>
                    <a:pt x="3114" y="0"/>
                    <a:pt x="3114" y="0"/>
                    <a:pt x="3114" y="0"/>
                  </a:cubicBezTo>
                  <a:cubicBezTo>
                    <a:pt x="3114" y="3"/>
                    <a:pt x="3114" y="190"/>
                    <a:pt x="3114" y="190"/>
                  </a:cubicBezTo>
                  <a:cubicBezTo>
                    <a:pt x="3114" y="221"/>
                    <a:pt x="3092" y="246"/>
                    <a:pt x="3061" y="246"/>
                  </a:cubicBezTo>
                  <a:close/>
                </a:path>
              </a:pathLst>
            </a:custGeom>
            <a:solidFill>
              <a:srgbClr val="EBEAED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29" name="Oval 10"/>
            <p:cNvSpPr>
              <a:spLocks noChangeArrowheads="1"/>
            </p:cNvSpPr>
            <p:nvPr/>
          </p:nvSpPr>
          <p:spPr bwMode="auto">
            <a:xfrm>
              <a:off x="1983" y="3140"/>
              <a:ext cx="94" cy="94"/>
            </a:xfrm>
            <a:prstGeom prst="ellipse">
              <a:avLst/>
            </a:prstGeom>
            <a:solidFill>
              <a:srgbClr val="D5D3D7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0" name="Oval 11"/>
            <p:cNvSpPr>
              <a:spLocks noChangeArrowheads="1"/>
            </p:cNvSpPr>
            <p:nvPr/>
          </p:nvSpPr>
          <p:spPr bwMode="auto">
            <a:xfrm>
              <a:off x="2011" y="1243"/>
              <a:ext cx="38" cy="37"/>
            </a:xfrm>
            <a:prstGeom prst="ellipse">
              <a:avLst/>
            </a:prstGeom>
            <a:solidFill>
              <a:srgbClr val="626263"/>
            </a:solidFill>
            <a:ln>
              <a:noFill/>
            </a:ln>
            <a:extLst>
              <a:ext uri="{91240B29-F687-4F45-9708-019B960494DF}">
                <a14:hiddenLine xmlns:a14="http://schemas.microsoft.com/office/drawing/2010/main" w="9525">
                  <a:solidFill>
                    <a:srgbClr val="000000"/>
                  </a:solidFill>
                  <a:round/>
                  <a:headEnd/>
                  <a:tailEnd/>
                </a14:hiddenLine>
              </a:ext>
            </a:extLst>
          </p:spPr>
          <p:txBody>
            <a:bodyPr vert="horz" wrap="square" lIns="91392" tIns="45696" rIns="91392" bIns="45696" numCol="1" anchor="t" anchorCtr="0" compatLnSpc="1">
              <a:prstTxWarp prst="textNoShape">
                <a:avLst/>
              </a:prstTxWarp>
            </a:bodyPr>
            <a:lstStyle/>
            <a:p>
              <a:pPr algn="ctr"/>
              <a:endParaRPr lang="en-US" sz="1200">
                <a:solidFill>
                  <a:prstClr val="black"/>
                </a:solidFill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  <p:sp>
        <p:nvSpPr>
          <p:cNvPr id="31" name="Rectangle 30"/>
          <p:cNvSpPr/>
          <p:nvPr/>
        </p:nvSpPr>
        <p:spPr>
          <a:xfrm>
            <a:off x="7619606" y="5342917"/>
            <a:ext cx="2547869" cy="303928"/>
          </a:xfrm>
          <a:prstGeom prst="rect">
            <a:avLst/>
          </a:prstGeom>
          <a:noFill/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1600" dirty="0">
                <a:solidFill>
                  <a:prstClr val="white"/>
                </a:solidFill>
                <a:latin typeface="Arial" panose="020B0604020202020204" pitchFamily="34" charset="0"/>
                <a:cs typeface="Arial" panose="020B0604020202020204" pitchFamily="34" charset="0"/>
              </a:rPr>
              <a:t>Visit slidemodel.com</a:t>
            </a:r>
          </a:p>
        </p:txBody>
      </p:sp>
      <p:sp>
        <p:nvSpPr>
          <p:cNvPr id="35" name="Rectangle 34"/>
          <p:cNvSpPr/>
          <p:nvPr/>
        </p:nvSpPr>
        <p:spPr>
          <a:xfrm>
            <a:off x="538694" y="4850910"/>
            <a:ext cx="4719325" cy="907705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Easy to use</a:t>
            </a:r>
          </a:p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Fully customizable</a:t>
            </a:r>
          </a:p>
          <a:p>
            <a:pPr marL="169812" indent="-169812">
              <a:spcAft>
                <a:spcPts val="300"/>
              </a:spcAft>
              <a:buFont typeface="Arial" panose="020B0604020202020204" pitchFamily="34" charset="0"/>
              <a:buChar char="•"/>
            </a:pPr>
            <a:r>
              <a:rPr lang="en-US" sz="1600" dirty="0">
                <a:solidFill>
                  <a:prstClr val="white"/>
                </a:solidFill>
              </a:rPr>
              <a:t>Cutting edge designs</a:t>
            </a:r>
          </a:p>
        </p:txBody>
      </p:sp>
      <p:sp>
        <p:nvSpPr>
          <p:cNvPr id="36" name="Rectangle 35"/>
          <p:cNvSpPr/>
          <p:nvPr/>
        </p:nvSpPr>
        <p:spPr>
          <a:xfrm>
            <a:off x="538696" y="4468745"/>
            <a:ext cx="5913729" cy="369236"/>
          </a:xfrm>
          <a:prstGeom prst="rect">
            <a:avLst/>
          </a:prstGeom>
        </p:spPr>
        <p:txBody>
          <a:bodyPr wrap="square">
            <a:spAutoFit/>
          </a:bodyPr>
          <a:lstStyle/>
          <a:p>
            <a:r>
              <a:rPr lang="en-US" sz="1799" dirty="0">
                <a:solidFill>
                  <a:prstClr val="white"/>
                </a:solidFill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rPr>
              <a:t>Download PowerPoint templates and save hours of work.</a:t>
            </a:r>
          </a:p>
        </p:txBody>
      </p:sp>
      <p:pic>
        <p:nvPicPr>
          <p:cNvPr id="37" name="Picture 36"/>
          <p:cNvPicPr>
            <a:picLocks noChangeAspect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3176" y="6122600"/>
            <a:ext cx="12185651" cy="675573"/>
          </a:xfrm>
          <a:prstGeom prst="rect">
            <a:avLst/>
          </a:prstGeom>
        </p:spPr>
      </p:pic>
      <p:sp>
        <p:nvSpPr>
          <p:cNvPr id="39" name="Up Ribbon 38"/>
          <p:cNvSpPr/>
          <p:nvPr/>
        </p:nvSpPr>
        <p:spPr>
          <a:xfrm>
            <a:off x="6171594" y="1841906"/>
            <a:ext cx="5588236" cy="1368223"/>
          </a:xfrm>
          <a:prstGeom prst="ribbon2">
            <a:avLst>
              <a:gd name="adj1" fmla="val 16667"/>
              <a:gd name="adj2" fmla="val 75000"/>
            </a:avLst>
          </a:prstGeom>
          <a:solidFill>
            <a:srgbClr val="6BC2ED">
              <a:lumMod val="75000"/>
            </a:srgbClr>
          </a:solidFill>
          <a:ln w="25400" cap="flat" cmpd="sng" algn="ctr">
            <a:noFill/>
            <a:prstDash val="solid"/>
          </a:ln>
          <a:effectLst/>
        </p:spPr>
        <p:txBody>
          <a:bodyPr rtlCol="0" anchor="ctr"/>
          <a:lstStyle/>
          <a:p>
            <a:pPr algn="ctr" defTabSz="914126">
              <a:defRPr/>
            </a:pPr>
            <a:endParaRPr lang="es-UY" sz="2398" kern="0">
              <a:solidFill>
                <a:prstClr val="white"/>
              </a:solidFill>
            </a:endParaRPr>
          </a:p>
        </p:txBody>
      </p:sp>
      <p:pic>
        <p:nvPicPr>
          <p:cNvPr id="40" name="Picture 2" descr="E:\cloud\drive\websites\slidemodel\logo\sebastian\slidemodel-logo-trans.png"/>
          <p:cNvPicPr>
            <a:picLocks noChangeAspect="1" noChangeArrowheads="1"/>
          </p:cNvPicPr>
          <p:nvPr/>
        </p:nvPicPr>
        <p:blipFill>
          <a:blip r:embed="rId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547027" y="762697"/>
            <a:ext cx="2790391" cy="528223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sp>
        <p:nvSpPr>
          <p:cNvPr id="41" name="TextBox 40"/>
          <p:cNvSpPr txBox="1"/>
          <p:nvPr/>
        </p:nvSpPr>
        <p:spPr>
          <a:xfrm>
            <a:off x="7154093" y="2004536"/>
            <a:ext cx="3623247" cy="830565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 algn="ctr"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defTabSz="914126">
              <a:defRPr/>
            </a:pPr>
            <a:r>
              <a:rPr lang="en-US" sz="1600" kern="0" dirty="0">
                <a:solidFill>
                  <a:prstClr val="white"/>
                </a:solidFill>
              </a:rPr>
              <a:t>Coupon Code:</a:t>
            </a:r>
          </a:p>
          <a:p>
            <a:pPr defTabSz="914126">
              <a:defRPr/>
            </a:pPr>
            <a:r>
              <a:rPr lang="en-US" sz="3198" b="1" kern="0" dirty="0">
                <a:solidFill>
                  <a:prstClr val="white"/>
                </a:solidFill>
              </a:rPr>
              <a:t>FREEBUNDLE15</a:t>
            </a:r>
            <a:endParaRPr lang="es-UY" sz="2398" b="1" kern="0" dirty="0">
              <a:solidFill>
                <a:prstClr val="white"/>
              </a:solidFill>
            </a:endParaRPr>
          </a:p>
        </p:txBody>
      </p:sp>
      <p:sp>
        <p:nvSpPr>
          <p:cNvPr id="42" name="TextBox 41"/>
          <p:cNvSpPr txBox="1"/>
          <p:nvPr/>
        </p:nvSpPr>
        <p:spPr>
          <a:xfrm>
            <a:off x="6452423" y="1372234"/>
            <a:ext cx="5026583" cy="338466"/>
          </a:xfrm>
          <a:prstGeom prst="rect">
            <a:avLst/>
          </a:prstGeom>
        </p:spPr>
        <p:txBody>
          <a:bodyPr wrap="square">
            <a:spAutoFit/>
          </a:bodyPr>
          <a:lstStyle>
            <a:defPPr>
              <a:defRPr lang="en-US"/>
            </a:defPPr>
            <a:lvl1pPr>
              <a:defRPr sz="2000">
                <a:latin typeface="Segoe UI" panose="020B0502040204020203" pitchFamily="34" charset="0"/>
                <a:ea typeface="Segoe UI" panose="020B0502040204020203" pitchFamily="34" charset="0"/>
                <a:cs typeface="Segoe UI" panose="020B0502040204020203" pitchFamily="34" charset="0"/>
              </a:defRPr>
            </a:lvl1pPr>
          </a:lstStyle>
          <a:p>
            <a:pPr algn="ctr" defTabSz="914126">
              <a:defRPr/>
            </a:pPr>
            <a:r>
              <a:rPr lang="en-US" sz="1600" kern="0" dirty="0">
                <a:solidFill>
                  <a:prstClr val="white"/>
                </a:solidFill>
              </a:rPr>
              <a:t>Get </a:t>
            </a:r>
            <a:r>
              <a:rPr lang="en-US" sz="1600" b="1" kern="0" dirty="0">
                <a:solidFill>
                  <a:prstClr val="white"/>
                </a:solidFill>
              </a:rPr>
              <a:t>15% discount</a:t>
            </a:r>
            <a:r>
              <a:rPr lang="en-US" sz="1600" kern="0" dirty="0">
                <a:solidFill>
                  <a:prstClr val="white"/>
                </a:solidFill>
              </a:rPr>
              <a:t> from regular price</a:t>
            </a:r>
            <a:endParaRPr lang="es-UY" sz="1600" kern="0" dirty="0">
              <a:solidFill>
                <a:prstClr val="white"/>
              </a:solidFill>
            </a:endParaRPr>
          </a:p>
        </p:txBody>
      </p:sp>
      <p:sp>
        <p:nvSpPr>
          <p:cNvPr id="158" name="Freeform 7"/>
          <p:cNvSpPr>
            <a:spLocks/>
          </p:cNvSpPr>
          <p:nvPr/>
        </p:nvSpPr>
        <p:spPr bwMode="auto">
          <a:xfrm>
            <a:off x="1016021" y="897756"/>
            <a:ext cx="3944450" cy="2312373"/>
          </a:xfrm>
          <a:custGeom>
            <a:avLst/>
            <a:gdLst>
              <a:gd name="T0" fmla="*/ 3056 w 3114"/>
              <a:gd name="T1" fmla="*/ 0 h 1928"/>
              <a:gd name="T2" fmla="*/ 56 w 3114"/>
              <a:gd name="T3" fmla="*/ 0 h 1928"/>
              <a:gd name="T4" fmla="*/ 0 w 3114"/>
              <a:gd name="T5" fmla="*/ 56 h 1928"/>
              <a:gd name="T6" fmla="*/ 0 w 3114"/>
              <a:gd name="T7" fmla="*/ 1928 h 1928"/>
              <a:gd name="T8" fmla="*/ 3114 w 3114"/>
              <a:gd name="T9" fmla="*/ 1928 h 1928"/>
              <a:gd name="T10" fmla="*/ 3112 w 3114"/>
              <a:gd name="T11" fmla="*/ 56 h 1928"/>
              <a:gd name="T12" fmla="*/ 3056 w 3114"/>
              <a:gd name="T13" fmla="*/ 0 h 1928"/>
            </a:gdLst>
            <a:ahLst/>
            <a:cxnLst>
              <a:cxn ang="0">
                <a:pos x="T0" y="T1"/>
              </a:cxn>
              <a:cxn ang="0">
                <a:pos x="T2" y="T3"/>
              </a:cxn>
              <a:cxn ang="0">
                <a:pos x="T4" y="T5"/>
              </a:cxn>
              <a:cxn ang="0">
                <a:pos x="T6" y="T7"/>
              </a:cxn>
              <a:cxn ang="0">
                <a:pos x="T8" y="T9"/>
              </a:cxn>
              <a:cxn ang="0">
                <a:pos x="T10" y="T11"/>
              </a:cxn>
              <a:cxn ang="0">
                <a:pos x="T12" y="T13"/>
              </a:cxn>
            </a:cxnLst>
            <a:rect l="0" t="0" r="r" b="b"/>
            <a:pathLst>
              <a:path w="3114" h="1928">
                <a:moveTo>
                  <a:pt x="3056" y="0"/>
                </a:moveTo>
                <a:cubicBezTo>
                  <a:pt x="56" y="0"/>
                  <a:pt x="56" y="0"/>
                  <a:pt x="56" y="0"/>
                </a:cubicBezTo>
                <a:cubicBezTo>
                  <a:pt x="25" y="0"/>
                  <a:pt x="0" y="26"/>
                  <a:pt x="0" y="56"/>
                </a:cubicBezTo>
                <a:cubicBezTo>
                  <a:pt x="0" y="56"/>
                  <a:pt x="0" y="1910"/>
                  <a:pt x="0" y="1928"/>
                </a:cubicBezTo>
                <a:cubicBezTo>
                  <a:pt x="3114" y="1928"/>
                  <a:pt x="3114" y="1928"/>
                  <a:pt x="3114" y="1928"/>
                </a:cubicBezTo>
                <a:cubicBezTo>
                  <a:pt x="3114" y="1896"/>
                  <a:pt x="3112" y="56"/>
                  <a:pt x="3112" y="56"/>
                </a:cubicBezTo>
                <a:cubicBezTo>
                  <a:pt x="3112" y="26"/>
                  <a:pt x="3087" y="0"/>
                  <a:pt x="3056" y="0"/>
                </a:cubicBezTo>
                <a:close/>
              </a:path>
            </a:pathLst>
          </a:custGeom>
          <a:solidFill>
            <a:schemeClr val="bg1">
              <a:lumMod val="95000"/>
            </a:schemeClr>
          </a:solidFill>
          <a:ln w="0">
            <a:noFill/>
            <a:prstDash val="solid"/>
            <a:round/>
            <a:headEnd/>
            <a:tailEnd/>
          </a:ln>
          <a:extLst/>
        </p:spPr>
        <p:txBody>
          <a:bodyPr vert="horz" wrap="square" lIns="91416" tIns="45708" rIns="91416" bIns="45708" numCol="1" anchor="t" anchorCtr="0" compatLnSpc="1">
            <a:prstTxWarp prst="textNoShape">
              <a:avLst/>
            </a:prstTxWarp>
          </a:bodyPr>
          <a:lstStyle/>
          <a:p>
            <a:endParaRPr lang="en-US" sz="1100">
              <a:solidFill>
                <a:prstClr val="black"/>
              </a:solidFill>
            </a:endParaRPr>
          </a:p>
        </p:txBody>
      </p:sp>
      <p:grpSp>
        <p:nvGrpSpPr>
          <p:cNvPr id="27" name="Group 26"/>
          <p:cNvGrpSpPr/>
          <p:nvPr/>
        </p:nvGrpSpPr>
        <p:grpSpPr>
          <a:xfrm>
            <a:off x="1445786" y="990431"/>
            <a:ext cx="3028535" cy="2141234"/>
            <a:chOff x="1838631" y="2692400"/>
            <a:chExt cx="4231969" cy="3081110"/>
          </a:xfrm>
        </p:grpSpPr>
        <p:grpSp>
          <p:nvGrpSpPr>
            <p:cNvPr id="32" name="Group 31"/>
            <p:cNvGrpSpPr/>
            <p:nvPr/>
          </p:nvGrpSpPr>
          <p:grpSpPr>
            <a:xfrm>
              <a:off x="1838631" y="2692400"/>
              <a:ext cx="3351117" cy="3081110"/>
              <a:chOff x="1234953" y="1073361"/>
              <a:chExt cx="5076609" cy="4663619"/>
            </a:xfrm>
          </p:grpSpPr>
          <p:grpSp>
            <p:nvGrpSpPr>
              <p:cNvPr id="43" name="Group 4"/>
              <p:cNvGrpSpPr>
                <a:grpSpLocks noChangeAspect="1"/>
              </p:cNvGrpSpPr>
              <p:nvPr/>
            </p:nvGrpSpPr>
            <p:grpSpPr bwMode="auto">
              <a:xfrm>
                <a:off x="1234953" y="1073361"/>
                <a:ext cx="4814155" cy="4663619"/>
                <a:chOff x="1125" y="634"/>
                <a:chExt cx="3198" cy="3098"/>
              </a:xfrm>
            </p:grpSpPr>
            <p:sp>
              <p:nvSpPr>
                <p:cNvPr id="68" name="Freeform 67"/>
                <p:cNvSpPr>
                  <a:spLocks/>
                </p:cNvSpPr>
                <p:nvPr/>
              </p:nvSpPr>
              <p:spPr bwMode="auto">
                <a:xfrm>
                  <a:off x="1779" y="634"/>
                  <a:ext cx="1890" cy="1432"/>
                </a:xfrm>
                <a:custGeom>
                  <a:avLst/>
                  <a:gdLst>
                    <a:gd name="T0" fmla="*/ 451 w 901"/>
                    <a:gd name="T1" fmla="*/ 683 h 683"/>
                    <a:gd name="T2" fmla="*/ 763 w 901"/>
                    <a:gd name="T3" fmla="*/ 554 h 683"/>
                    <a:gd name="T4" fmla="*/ 888 w 901"/>
                    <a:gd name="T5" fmla="*/ 572 h 683"/>
                    <a:gd name="T6" fmla="*/ 901 w 901"/>
                    <a:gd name="T7" fmla="*/ 462 h 683"/>
                    <a:gd name="T8" fmla="*/ 451 w 901"/>
                    <a:gd name="T9" fmla="*/ 0 h 683"/>
                    <a:gd name="T10" fmla="*/ 0 w 901"/>
                    <a:gd name="T11" fmla="*/ 462 h 683"/>
                    <a:gd name="T12" fmla="*/ 13 w 901"/>
                    <a:gd name="T13" fmla="*/ 572 h 683"/>
                    <a:gd name="T14" fmla="*/ 139 w 901"/>
                    <a:gd name="T15" fmla="*/ 554 h 683"/>
                    <a:gd name="T16" fmla="*/ 451 w 901"/>
                    <a:gd name="T17" fmla="*/ 683 h 683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  <a:cxn ang="0">
                      <a:pos x="T14" y="T15"/>
                    </a:cxn>
                    <a:cxn ang="0">
                      <a:pos x="T16" y="T17"/>
                    </a:cxn>
                  </a:cxnLst>
                  <a:rect l="0" t="0" r="r" b="b"/>
                  <a:pathLst>
                    <a:path w="901" h="683">
                      <a:moveTo>
                        <a:pt x="451" y="683"/>
                      </a:moveTo>
                      <a:cubicBezTo>
                        <a:pt x="532" y="603"/>
                        <a:pt x="641" y="554"/>
                        <a:pt x="763" y="554"/>
                      </a:cubicBezTo>
                      <a:cubicBezTo>
                        <a:pt x="806" y="554"/>
                        <a:pt x="848" y="561"/>
                        <a:pt x="888" y="572"/>
                      </a:cubicBezTo>
                      <a:cubicBezTo>
                        <a:pt x="896" y="537"/>
                        <a:pt x="901" y="500"/>
                        <a:pt x="901" y="462"/>
                      </a:cubicBezTo>
                      <a:cubicBezTo>
                        <a:pt x="901" y="207"/>
                        <a:pt x="699" y="0"/>
                        <a:pt x="451" y="0"/>
                      </a:cubicBezTo>
                      <a:cubicBezTo>
                        <a:pt x="202" y="0"/>
                        <a:pt x="0" y="207"/>
                        <a:pt x="0" y="462"/>
                      </a:cubicBezTo>
                      <a:cubicBezTo>
                        <a:pt x="0" y="500"/>
                        <a:pt x="5" y="537"/>
                        <a:pt x="13" y="572"/>
                      </a:cubicBezTo>
                      <a:cubicBezTo>
                        <a:pt x="53" y="561"/>
                        <a:pt x="95" y="554"/>
                        <a:pt x="139" y="554"/>
                      </a:cubicBezTo>
                      <a:cubicBezTo>
                        <a:pt x="260" y="554"/>
                        <a:pt x="370" y="603"/>
                        <a:pt x="451" y="683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1">
                        <a:shade val="30000"/>
                        <a:satMod val="115000"/>
                      </a:schemeClr>
                    </a:gs>
                    <a:gs pos="50000">
                      <a:schemeClr val="accent1">
                        <a:shade val="67500"/>
                        <a:satMod val="115000"/>
                      </a:schemeClr>
                    </a:gs>
                    <a:gs pos="100000">
                      <a:schemeClr val="accent1">
                        <a:shade val="100000"/>
                        <a:satMod val="115000"/>
                      </a:schemeClr>
                    </a:gs>
                  </a:gsLst>
                  <a:lin ang="0" scaled="1"/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69" name="Freeform 68"/>
                <p:cNvSpPr>
                  <a:spLocks/>
                </p:cNvSpPr>
                <p:nvPr/>
              </p:nvSpPr>
              <p:spPr bwMode="auto">
                <a:xfrm>
                  <a:off x="1125" y="1833"/>
                  <a:ext cx="1600" cy="1899"/>
                </a:xfrm>
                <a:custGeom>
                  <a:avLst/>
                  <a:gdLst>
                    <a:gd name="T0" fmla="*/ 624 w 763"/>
                    <a:gd name="T1" fmla="*/ 444 h 906"/>
                    <a:gd name="T2" fmla="*/ 637 w 763"/>
                    <a:gd name="T3" fmla="*/ 334 h 906"/>
                    <a:gd name="T4" fmla="*/ 325 w 763"/>
                    <a:gd name="T5" fmla="*/ 0 h 906"/>
                    <a:gd name="T6" fmla="*/ 0 w 763"/>
                    <a:gd name="T7" fmla="*/ 444 h 906"/>
                    <a:gd name="T8" fmla="*/ 451 w 763"/>
                    <a:gd name="T9" fmla="*/ 906 h 906"/>
                    <a:gd name="T10" fmla="*/ 763 w 763"/>
                    <a:gd name="T11" fmla="*/ 777 h 906"/>
                    <a:gd name="T12" fmla="*/ 624 w 763"/>
                    <a:gd name="T13" fmla="*/ 444 h 9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3" h="906">
                      <a:moveTo>
                        <a:pt x="624" y="444"/>
                      </a:moveTo>
                      <a:cubicBezTo>
                        <a:pt x="624" y="406"/>
                        <a:pt x="629" y="369"/>
                        <a:pt x="637" y="334"/>
                      </a:cubicBezTo>
                      <a:cubicBezTo>
                        <a:pt x="484" y="288"/>
                        <a:pt x="364" y="161"/>
                        <a:pt x="325" y="0"/>
                      </a:cubicBezTo>
                      <a:cubicBezTo>
                        <a:pt x="138" y="56"/>
                        <a:pt x="0" y="234"/>
                        <a:pt x="0" y="444"/>
                      </a:cubicBezTo>
                      <a:cubicBezTo>
                        <a:pt x="0" y="700"/>
                        <a:pt x="202" y="906"/>
                        <a:pt x="451" y="906"/>
                      </a:cubicBezTo>
                      <a:cubicBezTo>
                        <a:pt x="572" y="906"/>
                        <a:pt x="682" y="857"/>
                        <a:pt x="763" y="777"/>
                      </a:cubicBezTo>
                      <a:cubicBezTo>
                        <a:pt x="677" y="693"/>
                        <a:pt x="624" y="575"/>
                        <a:pt x="624" y="44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2">
                        <a:shade val="30000"/>
                        <a:satMod val="115000"/>
                      </a:schemeClr>
                    </a:gs>
                    <a:gs pos="50000">
                      <a:schemeClr val="accent2">
                        <a:shade val="67500"/>
                        <a:satMod val="115000"/>
                      </a:schemeClr>
                    </a:gs>
                    <a:gs pos="100000">
                      <a:schemeClr val="accent2">
                        <a:shade val="100000"/>
                        <a:satMod val="115000"/>
                      </a:schemeClr>
                    </a:gs>
                  </a:gsLst>
                  <a:lin ang="5400000" scaled="1"/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0" name="Freeform 69"/>
                <p:cNvSpPr>
                  <a:spLocks/>
                </p:cNvSpPr>
                <p:nvPr/>
              </p:nvSpPr>
              <p:spPr bwMode="auto">
                <a:xfrm>
                  <a:off x="2725" y="1833"/>
                  <a:ext cx="1598" cy="1899"/>
                </a:xfrm>
                <a:custGeom>
                  <a:avLst/>
                  <a:gdLst>
                    <a:gd name="T0" fmla="*/ 437 w 762"/>
                    <a:gd name="T1" fmla="*/ 0 h 906"/>
                    <a:gd name="T2" fmla="*/ 125 w 762"/>
                    <a:gd name="T3" fmla="*/ 334 h 906"/>
                    <a:gd name="T4" fmla="*/ 138 w 762"/>
                    <a:gd name="T5" fmla="*/ 444 h 906"/>
                    <a:gd name="T6" fmla="*/ 0 w 762"/>
                    <a:gd name="T7" fmla="*/ 777 h 906"/>
                    <a:gd name="T8" fmla="*/ 312 w 762"/>
                    <a:gd name="T9" fmla="*/ 906 h 906"/>
                    <a:gd name="T10" fmla="*/ 762 w 762"/>
                    <a:gd name="T11" fmla="*/ 444 h 906"/>
                    <a:gd name="T12" fmla="*/ 437 w 762"/>
                    <a:gd name="T13" fmla="*/ 0 h 906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  <a:cxn ang="0">
                      <a:pos x="T10" y="T11"/>
                    </a:cxn>
                    <a:cxn ang="0">
                      <a:pos x="T12" y="T13"/>
                    </a:cxn>
                  </a:cxnLst>
                  <a:rect l="0" t="0" r="r" b="b"/>
                  <a:pathLst>
                    <a:path w="762" h="906">
                      <a:moveTo>
                        <a:pt x="437" y="0"/>
                      </a:moveTo>
                      <a:cubicBezTo>
                        <a:pt x="398" y="161"/>
                        <a:pt x="279" y="288"/>
                        <a:pt x="125" y="334"/>
                      </a:cubicBezTo>
                      <a:cubicBezTo>
                        <a:pt x="133" y="369"/>
                        <a:pt x="138" y="406"/>
                        <a:pt x="138" y="444"/>
                      </a:cubicBezTo>
                      <a:cubicBezTo>
                        <a:pt x="138" y="575"/>
                        <a:pt x="85" y="693"/>
                        <a:pt x="0" y="777"/>
                      </a:cubicBezTo>
                      <a:cubicBezTo>
                        <a:pt x="81" y="857"/>
                        <a:pt x="190" y="906"/>
                        <a:pt x="312" y="906"/>
                      </a:cubicBezTo>
                      <a:cubicBezTo>
                        <a:pt x="560" y="906"/>
                        <a:pt x="762" y="700"/>
                        <a:pt x="762" y="444"/>
                      </a:cubicBezTo>
                      <a:cubicBezTo>
                        <a:pt x="762" y="234"/>
                        <a:pt x="625" y="56"/>
                        <a:pt x="437" y="0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chemeClr val="accent6">
                        <a:shade val="30000"/>
                        <a:satMod val="115000"/>
                      </a:schemeClr>
                    </a:gs>
                    <a:gs pos="50000">
                      <a:schemeClr val="accent6">
                        <a:shade val="67500"/>
                        <a:satMod val="115000"/>
                      </a:schemeClr>
                    </a:gs>
                    <a:gs pos="100000">
                      <a:schemeClr val="accent6">
                        <a:shade val="100000"/>
                        <a:satMod val="115000"/>
                      </a:schemeClr>
                    </a:gs>
                  </a:gsLst>
                  <a:lin ang="10800000" scaled="1"/>
                  <a:tileRect/>
                </a:gradFill>
                <a:ln>
                  <a:noFill/>
                </a:ln>
                <a:scene3d>
                  <a:camera prst="orthographicFront"/>
                  <a:lightRig rig="threePt" dir="t"/>
                </a:scene3d>
                <a:sp3d>
                  <a:bevelT prst="convex"/>
                </a:sp3d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1" name="Freeform 70"/>
                <p:cNvSpPr>
                  <a:spLocks/>
                </p:cNvSpPr>
                <p:nvPr/>
              </p:nvSpPr>
              <p:spPr bwMode="auto">
                <a:xfrm>
                  <a:off x="2461" y="2066"/>
                  <a:ext cx="526" cy="505"/>
                </a:xfrm>
                <a:custGeom>
                  <a:avLst/>
                  <a:gdLst>
                    <a:gd name="T0" fmla="*/ 126 w 251"/>
                    <a:gd name="T1" fmla="*/ 0 h 241"/>
                    <a:gd name="T2" fmla="*/ 0 w 251"/>
                    <a:gd name="T3" fmla="*/ 223 h 241"/>
                    <a:gd name="T4" fmla="*/ 126 w 251"/>
                    <a:gd name="T5" fmla="*/ 241 h 241"/>
                    <a:gd name="T6" fmla="*/ 251 w 251"/>
                    <a:gd name="T7" fmla="*/ 223 h 241"/>
                    <a:gd name="T8" fmla="*/ 126 w 251"/>
                    <a:gd name="T9" fmla="*/ 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41">
                      <a:moveTo>
                        <a:pt x="126" y="0"/>
                      </a:moveTo>
                      <a:cubicBezTo>
                        <a:pt x="65" y="60"/>
                        <a:pt x="21" y="136"/>
                        <a:pt x="0" y="223"/>
                      </a:cubicBezTo>
                      <a:cubicBezTo>
                        <a:pt x="40" y="234"/>
                        <a:pt x="82" y="241"/>
                        <a:pt x="126" y="241"/>
                      </a:cubicBezTo>
                      <a:cubicBezTo>
                        <a:pt x="169" y="241"/>
                        <a:pt x="211" y="234"/>
                        <a:pt x="251" y="223"/>
                      </a:cubicBezTo>
                      <a:cubicBezTo>
                        <a:pt x="230" y="136"/>
                        <a:pt x="186" y="60"/>
                        <a:pt x="126" y="0"/>
                      </a:cubicBezTo>
                      <a:close/>
                    </a:path>
                  </a:pathLst>
                </a:custGeom>
                <a:solidFill>
                  <a:srgbClr val="EB5B48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2" name="Freeform 71"/>
                <p:cNvSpPr>
                  <a:spLocks/>
                </p:cNvSpPr>
                <p:nvPr/>
              </p:nvSpPr>
              <p:spPr bwMode="auto">
                <a:xfrm>
                  <a:off x="2461" y="2066"/>
                  <a:ext cx="526" cy="505"/>
                </a:xfrm>
                <a:custGeom>
                  <a:avLst/>
                  <a:gdLst>
                    <a:gd name="T0" fmla="*/ 126 w 251"/>
                    <a:gd name="T1" fmla="*/ 0 h 241"/>
                    <a:gd name="T2" fmla="*/ 0 w 251"/>
                    <a:gd name="T3" fmla="*/ 223 h 241"/>
                    <a:gd name="T4" fmla="*/ 126 w 251"/>
                    <a:gd name="T5" fmla="*/ 241 h 241"/>
                    <a:gd name="T6" fmla="*/ 251 w 251"/>
                    <a:gd name="T7" fmla="*/ 223 h 241"/>
                    <a:gd name="T8" fmla="*/ 126 w 251"/>
                    <a:gd name="T9" fmla="*/ 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41">
                      <a:moveTo>
                        <a:pt x="126" y="0"/>
                      </a:moveTo>
                      <a:cubicBezTo>
                        <a:pt x="65" y="60"/>
                        <a:pt x="21" y="136"/>
                        <a:pt x="0" y="223"/>
                      </a:cubicBezTo>
                      <a:cubicBezTo>
                        <a:pt x="40" y="234"/>
                        <a:pt x="82" y="241"/>
                        <a:pt x="126" y="241"/>
                      </a:cubicBezTo>
                      <a:cubicBezTo>
                        <a:pt x="169" y="241"/>
                        <a:pt x="211" y="234"/>
                        <a:pt x="251" y="223"/>
                      </a:cubicBezTo>
                      <a:cubicBezTo>
                        <a:pt x="230" y="136"/>
                        <a:pt x="186" y="60"/>
                        <a:pt x="126" y="0"/>
                      </a:cubicBezTo>
                      <a:close/>
                    </a:path>
                  </a:pathLst>
                </a:custGeom>
                <a:solidFill>
                  <a:srgbClr val="596374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  <p:sp>
              <p:nvSpPr>
                <p:cNvPr id="73" name="Freeform 72"/>
                <p:cNvSpPr>
                  <a:spLocks/>
                </p:cNvSpPr>
                <p:nvPr/>
              </p:nvSpPr>
              <p:spPr bwMode="auto">
                <a:xfrm>
                  <a:off x="2461" y="2066"/>
                  <a:ext cx="526" cy="505"/>
                </a:xfrm>
                <a:custGeom>
                  <a:avLst/>
                  <a:gdLst>
                    <a:gd name="T0" fmla="*/ 126 w 251"/>
                    <a:gd name="T1" fmla="*/ 0 h 241"/>
                    <a:gd name="T2" fmla="*/ 0 w 251"/>
                    <a:gd name="T3" fmla="*/ 223 h 241"/>
                    <a:gd name="T4" fmla="*/ 126 w 251"/>
                    <a:gd name="T5" fmla="*/ 241 h 241"/>
                    <a:gd name="T6" fmla="*/ 251 w 251"/>
                    <a:gd name="T7" fmla="*/ 223 h 241"/>
                    <a:gd name="T8" fmla="*/ 126 w 251"/>
                    <a:gd name="T9" fmla="*/ 0 h 241"/>
                  </a:gdLst>
                  <a:ahLst/>
                  <a:cxnLst>
                    <a:cxn ang="0">
                      <a:pos x="T0" y="T1"/>
                    </a:cxn>
                    <a:cxn ang="0">
                      <a:pos x="T2" y="T3"/>
                    </a:cxn>
                    <a:cxn ang="0">
                      <a:pos x="T4" y="T5"/>
                    </a:cxn>
                    <a:cxn ang="0">
                      <a:pos x="T6" y="T7"/>
                    </a:cxn>
                    <a:cxn ang="0">
                      <a:pos x="T8" y="T9"/>
                    </a:cxn>
                  </a:cxnLst>
                  <a:rect l="0" t="0" r="r" b="b"/>
                  <a:pathLst>
                    <a:path w="251" h="241">
                      <a:moveTo>
                        <a:pt x="126" y="0"/>
                      </a:moveTo>
                      <a:cubicBezTo>
                        <a:pt x="65" y="60"/>
                        <a:pt x="21" y="136"/>
                        <a:pt x="0" y="223"/>
                      </a:cubicBezTo>
                      <a:cubicBezTo>
                        <a:pt x="40" y="234"/>
                        <a:pt x="82" y="241"/>
                        <a:pt x="126" y="241"/>
                      </a:cubicBezTo>
                      <a:cubicBezTo>
                        <a:pt x="169" y="241"/>
                        <a:pt x="211" y="234"/>
                        <a:pt x="251" y="223"/>
                      </a:cubicBezTo>
                      <a:cubicBezTo>
                        <a:pt x="230" y="136"/>
                        <a:pt x="186" y="60"/>
                        <a:pt x="126" y="0"/>
                      </a:cubicBezTo>
                      <a:close/>
                    </a:path>
                  </a:pathLst>
                </a:custGeom>
                <a:solidFill>
                  <a:schemeClr val="bg1"/>
                </a:solidFill>
                <a:ln>
                  <a:noFill/>
                </a:ln>
                <a:extLst>
                  <a:ext uri="{91240B29-F687-4F45-9708-019B960494DF}">
                    <a14:hiddenLine xmlns:a14="http://schemas.microsoft.com/office/drawing/2010/main" w="9525">
                      <a:solidFill>
                        <a:srgbClr val="000000"/>
                      </a:solidFill>
                      <a:round/>
                      <a:headEnd/>
                      <a:tailEnd/>
                    </a14:hiddenLine>
                  </a:ext>
                </a:extLst>
              </p:spPr>
              <p:txBody>
                <a:bodyPr vert="horz" wrap="square" lIns="91440" tIns="45720" rIns="91440" bIns="45720" numCol="1" anchor="t" anchorCtr="0" compatLnSpc="1">
                  <a:prstTxWarp prst="textNoShape">
                    <a:avLst/>
                  </a:prstTxWarp>
                </a:bodyPr>
                <a:lstStyle/>
                <a:p>
                  <a:endParaRPr lang="en-US"/>
                </a:p>
              </p:txBody>
            </p:sp>
          </p:grpSp>
          <p:grpSp>
            <p:nvGrpSpPr>
              <p:cNvPr id="44" name="Group 43"/>
              <p:cNvGrpSpPr/>
              <p:nvPr/>
            </p:nvGrpSpPr>
            <p:grpSpPr>
              <a:xfrm>
                <a:off x="2761734" y="1419281"/>
                <a:ext cx="1821289" cy="1399335"/>
                <a:chOff x="2761734" y="1419281"/>
                <a:chExt cx="1821289" cy="1399335"/>
              </a:xfrm>
            </p:grpSpPr>
            <p:grpSp>
              <p:nvGrpSpPr>
                <p:cNvPr id="57" name="Group 13"/>
                <p:cNvGrpSpPr>
                  <a:grpSpLocks noChangeAspect="1"/>
                </p:cNvGrpSpPr>
                <p:nvPr/>
              </p:nvGrpSpPr>
              <p:grpSpPr bwMode="auto">
                <a:xfrm>
                  <a:off x="3314588" y="1419281"/>
                  <a:ext cx="516988" cy="392703"/>
                  <a:chOff x="2247" y="950"/>
                  <a:chExt cx="3178" cy="2414"/>
                </a:xfrm>
                <a:solidFill>
                  <a:schemeClr val="bg1"/>
                </a:solidFill>
              </p:grpSpPr>
              <p:sp>
                <p:nvSpPr>
                  <p:cNvPr id="59" name="Rectangle 58"/>
                  <p:cNvSpPr>
                    <a:spLocks noChangeArrowheads="1"/>
                  </p:cNvSpPr>
                  <p:nvPr/>
                </p:nvSpPr>
                <p:spPr bwMode="auto">
                  <a:xfrm>
                    <a:off x="3052" y="3128"/>
                    <a:ext cx="386" cy="89"/>
                  </a:xfrm>
                  <a:prstGeom prst="rect">
                    <a:avLst/>
                  </a:prstGeom>
                  <a:grpFill/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0" name="Rectangle 59"/>
                  <p:cNvSpPr>
                    <a:spLocks noChangeArrowheads="1"/>
                  </p:cNvSpPr>
                  <p:nvPr/>
                </p:nvSpPr>
                <p:spPr bwMode="auto">
                  <a:xfrm>
                    <a:off x="3472" y="3128"/>
                    <a:ext cx="803" cy="89"/>
                  </a:xfrm>
                  <a:prstGeom prst="rect">
                    <a:avLst/>
                  </a:prstGeom>
                  <a:grpFill/>
                  <a:ln w="0">
                    <a:noFill/>
                    <a:prstDash val="solid"/>
                    <a:miter lim="800000"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1" name="Freeform 60"/>
                  <p:cNvSpPr>
                    <a:spLocks noEditPoints="1"/>
                  </p:cNvSpPr>
                  <p:nvPr/>
                </p:nvSpPr>
                <p:spPr bwMode="auto">
                  <a:xfrm>
                    <a:off x="2485" y="2828"/>
                    <a:ext cx="535" cy="536"/>
                  </a:xfrm>
                  <a:custGeom>
                    <a:avLst/>
                    <a:gdLst>
                      <a:gd name="T0" fmla="*/ 489 w 1072"/>
                      <a:gd name="T1" fmla="*/ 306 h 1073"/>
                      <a:gd name="T2" fmla="*/ 405 w 1072"/>
                      <a:gd name="T3" fmla="*/ 341 h 1073"/>
                      <a:gd name="T4" fmla="*/ 342 w 1072"/>
                      <a:gd name="T5" fmla="*/ 405 h 1073"/>
                      <a:gd name="T6" fmla="*/ 305 w 1072"/>
                      <a:gd name="T7" fmla="*/ 490 h 1073"/>
                      <a:gd name="T8" fmla="*/ 305 w 1072"/>
                      <a:gd name="T9" fmla="*/ 584 h 1073"/>
                      <a:gd name="T10" fmla="*/ 342 w 1072"/>
                      <a:gd name="T11" fmla="*/ 667 h 1073"/>
                      <a:gd name="T12" fmla="*/ 405 w 1072"/>
                      <a:gd name="T13" fmla="*/ 731 h 1073"/>
                      <a:gd name="T14" fmla="*/ 489 w 1072"/>
                      <a:gd name="T15" fmla="*/ 766 h 1073"/>
                      <a:gd name="T16" fmla="*/ 583 w 1072"/>
                      <a:gd name="T17" fmla="*/ 766 h 1073"/>
                      <a:gd name="T18" fmla="*/ 668 w 1072"/>
                      <a:gd name="T19" fmla="*/ 731 h 1073"/>
                      <a:gd name="T20" fmla="*/ 732 w 1072"/>
                      <a:gd name="T21" fmla="*/ 667 h 1073"/>
                      <a:gd name="T22" fmla="*/ 767 w 1072"/>
                      <a:gd name="T23" fmla="*/ 584 h 1073"/>
                      <a:gd name="T24" fmla="*/ 767 w 1072"/>
                      <a:gd name="T25" fmla="*/ 490 h 1073"/>
                      <a:gd name="T26" fmla="*/ 732 w 1072"/>
                      <a:gd name="T27" fmla="*/ 405 h 1073"/>
                      <a:gd name="T28" fmla="*/ 668 w 1072"/>
                      <a:gd name="T29" fmla="*/ 341 h 1073"/>
                      <a:gd name="T30" fmla="*/ 583 w 1072"/>
                      <a:gd name="T31" fmla="*/ 306 h 1073"/>
                      <a:gd name="T32" fmla="*/ 537 w 1072"/>
                      <a:gd name="T33" fmla="*/ 0 h 1073"/>
                      <a:gd name="T34" fmla="*/ 691 w 1072"/>
                      <a:gd name="T35" fmla="*/ 23 h 1073"/>
                      <a:gd name="T36" fmla="*/ 828 w 1072"/>
                      <a:gd name="T37" fmla="*/ 86 h 1073"/>
                      <a:gd name="T38" fmla="*/ 940 w 1072"/>
                      <a:gd name="T39" fmla="*/ 185 h 1073"/>
                      <a:gd name="T40" fmla="*/ 1023 w 1072"/>
                      <a:gd name="T41" fmla="*/ 310 h 1073"/>
                      <a:gd name="T42" fmla="*/ 1066 w 1072"/>
                      <a:gd name="T43" fmla="*/ 457 h 1073"/>
                      <a:gd name="T44" fmla="*/ 1066 w 1072"/>
                      <a:gd name="T45" fmla="*/ 615 h 1073"/>
                      <a:gd name="T46" fmla="*/ 1023 w 1072"/>
                      <a:gd name="T47" fmla="*/ 762 h 1073"/>
                      <a:gd name="T48" fmla="*/ 940 w 1072"/>
                      <a:gd name="T49" fmla="*/ 887 h 1073"/>
                      <a:gd name="T50" fmla="*/ 828 w 1072"/>
                      <a:gd name="T51" fmla="*/ 986 h 1073"/>
                      <a:gd name="T52" fmla="*/ 691 w 1072"/>
                      <a:gd name="T53" fmla="*/ 1049 h 1073"/>
                      <a:gd name="T54" fmla="*/ 537 w 1072"/>
                      <a:gd name="T55" fmla="*/ 1073 h 1073"/>
                      <a:gd name="T56" fmla="*/ 382 w 1072"/>
                      <a:gd name="T57" fmla="*/ 1049 h 1073"/>
                      <a:gd name="T58" fmla="*/ 245 w 1072"/>
                      <a:gd name="T59" fmla="*/ 986 h 1073"/>
                      <a:gd name="T60" fmla="*/ 131 w 1072"/>
                      <a:gd name="T61" fmla="*/ 887 h 1073"/>
                      <a:gd name="T62" fmla="*/ 50 w 1072"/>
                      <a:gd name="T63" fmla="*/ 762 h 1073"/>
                      <a:gd name="T64" fmla="*/ 6 w 1072"/>
                      <a:gd name="T65" fmla="*/ 615 h 1073"/>
                      <a:gd name="T66" fmla="*/ 6 w 1072"/>
                      <a:gd name="T67" fmla="*/ 457 h 1073"/>
                      <a:gd name="T68" fmla="*/ 50 w 1072"/>
                      <a:gd name="T69" fmla="*/ 310 h 1073"/>
                      <a:gd name="T70" fmla="*/ 131 w 1072"/>
                      <a:gd name="T71" fmla="*/ 185 h 1073"/>
                      <a:gd name="T72" fmla="*/ 245 w 1072"/>
                      <a:gd name="T73" fmla="*/ 86 h 1073"/>
                      <a:gd name="T74" fmla="*/ 382 w 1072"/>
                      <a:gd name="T75" fmla="*/ 23 h 1073"/>
                      <a:gd name="T76" fmla="*/ 537 w 1072"/>
                      <a:gd name="T77" fmla="*/ 0 h 10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072" h="1073">
                        <a:moveTo>
                          <a:pt x="537" y="301"/>
                        </a:moveTo>
                        <a:lnTo>
                          <a:pt x="489" y="306"/>
                        </a:lnTo>
                        <a:lnTo>
                          <a:pt x="444" y="320"/>
                        </a:lnTo>
                        <a:lnTo>
                          <a:pt x="405" y="341"/>
                        </a:lnTo>
                        <a:lnTo>
                          <a:pt x="371" y="370"/>
                        </a:lnTo>
                        <a:lnTo>
                          <a:pt x="342" y="405"/>
                        </a:lnTo>
                        <a:lnTo>
                          <a:pt x="321" y="445"/>
                        </a:lnTo>
                        <a:lnTo>
                          <a:pt x="305" y="490"/>
                        </a:lnTo>
                        <a:lnTo>
                          <a:pt x="301" y="536"/>
                        </a:lnTo>
                        <a:lnTo>
                          <a:pt x="305" y="584"/>
                        </a:lnTo>
                        <a:lnTo>
                          <a:pt x="321" y="627"/>
                        </a:lnTo>
                        <a:lnTo>
                          <a:pt x="342" y="667"/>
                        </a:lnTo>
                        <a:lnTo>
                          <a:pt x="371" y="702"/>
                        </a:lnTo>
                        <a:lnTo>
                          <a:pt x="405" y="731"/>
                        </a:lnTo>
                        <a:lnTo>
                          <a:pt x="444" y="752"/>
                        </a:lnTo>
                        <a:lnTo>
                          <a:pt x="489" y="766"/>
                        </a:lnTo>
                        <a:lnTo>
                          <a:pt x="537" y="771"/>
                        </a:lnTo>
                        <a:lnTo>
                          <a:pt x="583" y="766"/>
                        </a:lnTo>
                        <a:lnTo>
                          <a:pt x="628" y="752"/>
                        </a:lnTo>
                        <a:lnTo>
                          <a:pt x="668" y="731"/>
                        </a:lnTo>
                        <a:lnTo>
                          <a:pt x="703" y="702"/>
                        </a:lnTo>
                        <a:lnTo>
                          <a:pt x="732" y="667"/>
                        </a:lnTo>
                        <a:lnTo>
                          <a:pt x="753" y="629"/>
                        </a:lnTo>
                        <a:lnTo>
                          <a:pt x="767" y="584"/>
                        </a:lnTo>
                        <a:lnTo>
                          <a:pt x="772" y="536"/>
                        </a:lnTo>
                        <a:lnTo>
                          <a:pt x="767" y="490"/>
                        </a:lnTo>
                        <a:lnTo>
                          <a:pt x="753" y="445"/>
                        </a:lnTo>
                        <a:lnTo>
                          <a:pt x="732" y="405"/>
                        </a:lnTo>
                        <a:lnTo>
                          <a:pt x="703" y="370"/>
                        </a:lnTo>
                        <a:lnTo>
                          <a:pt x="668" y="341"/>
                        </a:lnTo>
                        <a:lnTo>
                          <a:pt x="628" y="320"/>
                        </a:lnTo>
                        <a:lnTo>
                          <a:pt x="583" y="306"/>
                        </a:lnTo>
                        <a:lnTo>
                          <a:pt x="537" y="301"/>
                        </a:lnTo>
                        <a:close/>
                        <a:moveTo>
                          <a:pt x="537" y="0"/>
                        </a:moveTo>
                        <a:lnTo>
                          <a:pt x="616" y="5"/>
                        </a:lnTo>
                        <a:lnTo>
                          <a:pt x="691" y="23"/>
                        </a:lnTo>
                        <a:lnTo>
                          <a:pt x="763" y="50"/>
                        </a:lnTo>
                        <a:lnTo>
                          <a:pt x="828" y="86"/>
                        </a:lnTo>
                        <a:lnTo>
                          <a:pt x="888" y="131"/>
                        </a:lnTo>
                        <a:lnTo>
                          <a:pt x="940" y="185"/>
                        </a:lnTo>
                        <a:lnTo>
                          <a:pt x="987" y="245"/>
                        </a:lnTo>
                        <a:lnTo>
                          <a:pt x="1023" y="310"/>
                        </a:lnTo>
                        <a:lnTo>
                          <a:pt x="1050" y="382"/>
                        </a:lnTo>
                        <a:lnTo>
                          <a:pt x="1066" y="457"/>
                        </a:lnTo>
                        <a:lnTo>
                          <a:pt x="1072" y="536"/>
                        </a:lnTo>
                        <a:lnTo>
                          <a:pt x="1066" y="615"/>
                        </a:lnTo>
                        <a:lnTo>
                          <a:pt x="1050" y="690"/>
                        </a:lnTo>
                        <a:lnTo>
                          <a:pt x="1023" y="762"/>
                        </a:lnTo>
                        <a:lnTo>
                          <a:pt x="987" y="827"/>
                        </a:lnTo>
                        <a:lnTo>
                          <a:pt x="940" y="887"/>
                        </a:lnTo>
                        <a:lnTo>
                          <a:pt x="888" y="941"/>
                        </a:lnTo>
                        <a:lnTo>
                          <a:pt x="828" y="986"/>
                        </a:lnTo>
                        <a:lnTo>
                          <a:pt x="763" y="1022"/>
                        </a:lnTo>
                        <a:lnTo>
                          <a:pt x="691" y="1049"/>
                        </a:lnTo>
                        <a:lnTo>
                          <a:pt x="616" y="1067"/>
                        </a:lnTo>
                        <a:lnTo>
                          <a:pt x="537" y="1073"/>
                        </a:lnTo>
                        <a:lnTo>
                          <a:pt x="458" y="1067"/>
                        </a:lnTo>
                        <a:lnTo>
                          <a:pt x="382" y="1049"/>
                        </a:lnTo>
                        <a:lnTo>
                          <a:pt x="311" y="1022"/>
                        </a:lnTo>
                        <a:lnTo>
                          <a:pt x="245" y="986"/>
                        </a:lnTo>
                        <a:lnTo>
                          <a:pt x="185" y="941"/>
                        </a:lnTo>
                        <a:lnTo>
                          <a:pt x="131" y="887"/>
                        </a:lnTo>
                        <a:lnTo>
                          <a:pt x="87" y="829"/>
                        </a:lnTo>
                        <a:lnTo>
                          <a:pt x="50" y="762"/>
                        </a:lnTo>
                        <a:lnTo>
                          <a:pt x="23" y="690"/>
                        </a:lnTo>
                        <a:lnTo>
                          <a:pt x="6" y="615"/>
                        </a:lnTo>
                        <a:lnTo>
                          <a:pt x="0" y="536"/>
                        </a:lnTo>
                        <a:lnTo>
                          <a:pt x="6" y="457"/>
                        </a:lnTo>
                        <a:lnTo>
                          <a:pt x="23" y="382"/>
                        </a:lnTo>
                        <a:lnTo>
                          <a:pt x="50" y="310"/>
                        </a:lnTo>
                        <a:lnTo>
                          <a:pt x="87" y="245"/>
                        </a:lnTo>
                        <a:lnTo>
                          <a:pt x="131" y="185"/>
                        </a:lnTo>
                        <a:lnTo>
                          <a:pt x="185" y="131"/>
                        </a:lnTo>
                        <a:lnTo>
                          <a:pt x="245" y="86"/>
                        </a:lnTo>
                        <a:lnTo>
                          <a:pt x="311" y="50"/>
                        </a:lnTo>
                        <a:lnTo>
                          <a:pt x="382" y="23"/>
                        </a:lnTo>
                        <a:lnTo>
                          <a:pt x="458" y="5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2" name="Freeform 61"/>
                  <p:cNvSpPr>
                    <a:spLocks noEditPoints="1"/>
                  </p:cNvSpPr>
                  <p:nvPr/>
                </p:nvSpPr>
                <p:spPr bwMode="auto">
                  <a:xfrm>
                    <a:off x="4304" y="2828"/>
                    <a:ext cx="537" cy="536"/>
                  </a:xfrm>
                  <a:custGeom>
                    <a:avLst/>
                    <a:gdLst>
                      <a:gd name="T0" fmla="*/ 488 w 1073"/>
                      <a:gd name="T1" fmla="*/ 306 h 1073"/>
                      <a:gd name="T2" fmla="*/ 405 w 1073"/>
                      <a:gd name="T3" fmla="*/ 341 h 1073"/>
                      <a:gd name="T4" fmla="*/ 342 w 1073"/>
                      <a:gd name="T5" fmla="*/ 405 h 1073"/>
                      <a:gd name="T6" fmla="*/ 307 w 1073"/>
                      <a:gd name="T7" fmla="*/ 490 h 1073"/>
                      <a:gd name="T8" fmla="*/ 307 w 1073"/>
                      <a:gd name="T9" fmla="*/ 584 h 1073"/>
                      <a:gd name="T10" fmla="*/ 342 w 1073"/>
                      <a:gd name="T11" fmla="*/ 667 h 1073"/>
                      <a:gd name="T12" fmla="*/ 405 w 1073"/>
                      <a:gd name="T13" fmla="*/ 731 h 1073"/>
                      <a:gd name="T14" fmla="*/ 488 w 1073"/>
                      <a:gd name="T15" fmla="*/ 766 h 1073"/>
                      <a:gd name="T16" fmla="*/ 583 w 1073"/>
                      <a:gd name="T17" fmla="*/ 766 h 1073"/>
                      <a:gd name="T18" fmla="*/ 668 w 1073"/>
                      <a:gd name="T19" fmla="*/ 731 h 1073"/>
                      <a:gd name="T20" fmla="*/ 732 w 1073"/>
                      <a:gd name="T21" fmla="*/ 667 h 1073"/>
                      <a:gd name="T22" fmla="*/ 766 w 1073"/>
                      <a:gd name="T23" fmla="*/ 584 h 1073"/>
                      <a:gd name="T24" fmla="*/ 766 w 1073"/>
                      <a:gd name="T25" fmla="*/ 490 h 1073"/>
                      <a:gd name="T26" fmla="*/ 732 w 1073"/>
                      <a:gd name="T27" fmla="*/ 405 h 1073"/>
                      <a:gd name="T28" fmla="*/ 668 w 1073"/>
                      <a:gd name="T29" fmla="*/ 341 h 1073"/>
                      <a:gd name="T30" fmla="*/ 583 w 1073"/>
                      <a:gd name="T31" fmla="*/ 306 h 1073"/>
                      <a:gd name="T32" fmla="*/ 537 w 1073"/>
                      <a:gd name="T33" fmla="*/ 0 h 1073"/>
                      <a:gd name="T34" fmla="*/ 691 w 1073"/>
                      <a:gd name="T35" fmla="*/ 23 h 1073"/>
                      <a:gd name="T36" fmla="*/ 828 w 1073"/>
                      <a:gd name="T37" fmla="*/ 86 h 1073"/>
                      <a:gd name="T38" fmla="*/ 942 w 1073"/>
                      <a:gd name="T39" fmla="*/ 185 h 1073"/>
                      <a:gd name="T40" fmla="*/ 1023 w 1073"/>
                      <a:gd name="T41" fmla="*/ 310 h 1073"/>
                      <a:gd name="T42" fmla="*/ 1068 w 1073"/>
                      <a:gd name="T43" fmla="*/ 457 h 1073"/>
                      <a:gd name="T44" fmla="*/ 1068 w 1073"/>
                      <a:gd name="T45" fmla="*/ 615 h 1073"/>
                      <a:gd name="T46" fmla="*/ 1023 w 1073"/>
                      <a:gd name="T47" fmla="*/ 762 h 1073"/>
                      <a:gd name="T48" fmla="*/ 942 w 1073"/>
                      <a:gd name="T49" fmla="*/ 887 h 1073"/>
                      <a:gd name="T50" fmla="*/ 828 w 1073"/>
                      <a:gd name="T51" fmla="*/ 986 h 1073"/>
                      <a:gd name="T52" fmla="*/ 691 w 1073"/>
                      <a:gd name="T53" fmla="*/ 1049 h 1073"/>
                      <a:gd name="T54" fmla="*/ 537 w 1073"/>
                      <a:gd name="T55" fmla="*/ 1073 h 1073"/>
                      <a:gd name="T56" fmla="*/ 382 w 1073"/>
                      <a:gd name="T57" fmla="*/ 1049 h 1073"/>
                      <a:gd name="T58" fmla="*/ 245 w 1073"/>
                      <a:gd name="T59" fmla="*/ 986 h 1073"/>
                      <a:gd name="T60" fmla="*/ 131 w 1073"/>
                      <a:gd name="T61" fmla="*/ 887 h 1073"/>
                      <a:gd name="T62" fmla="*/ 50 w 1073"/>
                      <a:gd name="T63" fmla="*/ 762 h 1073"/>
                      <a:gd name="T64" fmla="*/ 6 w 1073"/>
                      <a:gd name="T65" fmla="*/ 615 h 1073"/>
                      <a:gd name="T66" fmla="*/ 6 w 1073"/>
                      <a:gd name="T67" fmla="*/ 457 h 1073"/>
                      <a:gd name="T68" fmla="*/ 50 w 1073"/>
                      <a:gd name="T69" fmla="*/ 310 h 1073"/>
                      <a:gd name="T70" fmla="*/ 131 w 1073"/>
                      <a:gd name="T71" fmla="*/ 185 h 1073"/>
                      <a:gd name="T72" fmla="*/ 245 w 1073"/>
                      <a:gd name="T73" fmla="*/ 86 h 1073"/>
                      <a:gd name="T74" fmla="*/ 382 w 1073"/>
                      <a:gd name="T75" fmla="*/ 23 h 1073"/>
                      <a:gd name="T76" fmla="*/ 537 w 1073"/>
                      <a:gd name="T77" fmla="*/ 0 h 107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</a:cxnLst>
                    <a:rect l="0" t="0" r="r" b="b"/>
                    <a:pathLst>
                      <a:path w="1073" h="1073">
                        <a:moveTo>
                          <a:pt x="537" y="301"/>
                        </a:moveTo>
                        <a:lnTo>
                          <a:pt x="488" y="306"/>
                        </a:lnTo>
                        <a:lnTo>
                          <a:pt x="446" y="320"/>
                        </a:lnTo>
                        <a:lnTo>
                          <a:pt x="405" y="341"/>
                        </a:lnTo>
                        <a:lnTo>
                          <a:pt x="371" y="370"/>
                        </a:lnTo>
                        <a:lnTo>
                          <a:pt x="342" y="405"/>
                        </a:lnTo>
                        <a:lnTo>
                          <a:pt x="320" y="445"/>
                        </a:lnTo>
                        <a:lnTo>
                          <a:pt x="307" y="490"/>
                        </a:lnTo>
                        <a:lnTo>
                          <a:pt x="301" y="536"/>
                        </a:lnTo>
                        <a:lnTo>
                          <a:pt x="307" y="584"/>
                        </a:lnTo>
                        <a:lnTo>
                          <a:pt x="320" y="627"/>
                        </a:lnTo>
                        <a:lnTo>
                          <a:pt x="342" y="667"/>
                        </a:lnTo>
                        <a:lnTo>
                          <a:pt x="371" y="702"/>
                        </a:lnTo>
                        <a:lnTo>
                          <a:pt x="405" y="731"/>
                        </a:lnTo>
                        <a:lnTo>
                          <a:pt x="446" y="752"/>
                        </a:lnTo>
                        <a:lnTo>
                          <a:pt x="488" y="766"/>
                        </a:lnTo>
                        <a:lnTo>
                          <a:pt x="537" y="771"/>
                        </a:lnTo>
                        <a:lnTo>
                          <a:pt x="583" y="766"/>
                        </a:lnTo>
                        <a:lnTo>
                          <a:pt x="627" y="752"/>
                        </a:lnTo>
                        <a:lnTo>
                          <a:pt x="668" y="731"/>
                        </a:lnTo>
                        <a:lnTo>
                          <a:pt x="703" y="702"/>
                        </a:lnTo>
                        <a:lnTo>
                          <a:pt x="732" y="667"/>
                        </a:lnTo>
                        <a:lnTo>
                          <a:pt x="753" y="629"/>
                        </a:lnTo>
                        <a:lnTo>
                          <a:pt x="766" y="584"/>
                        </a:lnTo>
                        <a:lnTo>
                          <a:pt x="772" y="536"/>
                        </a:lnTo>
                        <a:lnTo>
                          <a:pt x="766" y="490"/>
                        </a:lnTo>
                        <a:lnTo>
                          <a:pt x="753" y="445"/>
                        </a:lnTo>
                        <a:lnTo>
                          <a:pt x="732" y="405"/>
                        </a:lnTo>
                        <a:lnTo>
                          <a:pt x="703" y="370"/>
                        </a:lnTo>
                        <a:lnTo>
                          <a:pt x="668" y="341"/>
                        </a:lnTo>
                        <a:lnTo>
                          <a:pt x="627" y="320"/>
                        </a:lnTo>
                        <a:lnTo>
                          <a:pt x="583" y="306"/>
                        </a:lnTo>
                        <a:lnTo>
                          <a:pt x="537" y="301"/>
                        </a:lnTo>
                        <a:close/>
                        <a:moveTo>
                          <a:pt x="537" y="0"/>
                        </a:moveTo>
                        <a:lnTo>
                          <a:pt x="616" y="5"/>
                        </a:lnTo>
                        <a:lnTo>
                          <a:pt x="691" y="23"/>
                        </a:lnTo>
                        <a:lnTo>
                          <a:pt x="762" y="50"/>
                        </a:lnTo>
                        <a:lnTo>
                          <a:pt x="828" y="86"/>
                        </a:lnTo>
                        <a:lnTo>
                          <a:pt x="888" y="131"/>
                        </a:lnTo>
                        <a:lnTo>
                          <a:pt x="942" y="185"/>
                        </a:lnTo>
                        <a:lnTo>
                          <a:pt x="986" y="245"/>
                        </a:lnTo>
                        <a:lnTo>
                          <a:pt x="1023" y="310"/>
                        </a:lnTo>
                        <a:lnTo>
                          <a:pt x="1050" y="382"/>
                        </a:lnTo>
                        <a:lnTo>
                          <a:pt x="1068" y="457"/>
                        </a:lnTo>
                        <a:lnTo>
                          <a:pt x="1073" y="536"/>
                        </a:lnTo>
                        <a:lnTo>
                          <a:pt x="1068" y="615"/>
                        </a:lnTo>
                        <a:lnTo>
                          <a:pt x="1050" y="690"/>
                        </a:lnTo>
                        <a:lnTo>
                          <a:pt x="1023" y="762"/>
                        </a:lnTo>
                        <a:lnTo>
                          <a:pt x="986" y="827"/>
                        </a:lnTo>
                        <a:lnTo>
                          <a:pt x="942" y="887"/>
                        </a:lnTo>
                        <a:lnTo>
                          <a:pt x="888" y="941"/>
                        </a:lnTo>
                        <a:lnTo>
                          <a:pt x="828" y="986"/>
                        </a:lnTo>
                        <a:lnTo>
                          <a:pt x="762" y="1022"/>
                        </a:lnTo>
                        <a:lnTo>
                          <a:pt x="691" y="1049"/>
                        </a:lnTo>
                        <a:lnTo>
                          <a:pt x="616" y="1067"/>
                        </a:lnTo>
                        <a:lnTo>
                          <a:pt x="537" y="1073"/>
                        </a:lnTo>
                        <a:lnTo>
                          <a:pt x="457" y="1067"/>
                        </a:lnTo>
                        <a:lnTo>
                          <a:pt x="382" y="1049"/>
                        </a:lnTo>
                        <a:lnTo>
                          <a:pt x="311" y="1022"/>
                        </a:lnTo>
                        <a:lnTo>
                          <a:pt x="245" y="986"/>
                        </a:lnTo>
                        <a:lnTo>
                          <a:pt x="185" y="941"/>
                        </a:lnTo>
                        <a:lnTo>
                          <a:pt x="131" y="887"/>
                        </a:lnTo>
                        <a:lnTo>
                          <a:pt x="87" y="829"/>
                        </a:lnTo>
                        <a:lnTo>
                          <a:pt x="50" y="762"/>
                        </a:lnTo>
                        <a:lnTo>
                          <a:pt x="23" y="690"/>
                        </a:lnTo>
                        <a:lnTo>
                          <a:pt x="6" y="615"/>
                        </a:lnTo>
                        <a:lnTo>
                          <a:pt x="0" y="536"/>
                        </a:lnTo>
                        <a:lnTo>
                          <a:pt x="6" y="457"/>
                        </a:lnTo>
                        <a:lnTo>
                          <a:pt x="23" y="382"/>
                        </a:lnTo>
                        <a:lnTo>
                          <a:pt x="50" y="310"/>
                        </a:lnTo>
                        <a:lnTo>
                          <a:pt x="87" y="245"/>
                        </a:lnTo>
                        <a:lnTo>
                          <a:pt x="131" y="185"/>
                        </a:lnTo>
                        <a:lnTo>
                          <a:pt x="185" y="131"/>
                        </a:lnTo>
                        <a:lnTo>
                          <a:pt x="245" y="86"/>
                        </a:lnTo>
                        <a:lnTo>
                          <a:pt x="311" y="50"/>
                        </a:lnTo>
                        <a:lnTo>
                          <a:pt x="382" y="23"/>
                        </a:lnTo>
                        <a:lnTo>
                          <a:pt x="457" y="5"/>
                        </a:lnTo>
                        <a:lnTo>
                          <a:pt x="537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3" name="Freeform 62"/>
                  <p:cNvSpPr>
                    <a:spLocks/>
                  </p:cNvSpPr>
                  <p:nvPr/>
                </p:nvSpPr>
                <p:spPr bwMode="auto">
                  <a:xfrm>
                    <a:off x="3004" y="1528"/>
                    <a:ext cx="409" cy="251"/>
                  </a:xfrm>
                  <a:custGeom>
                    <a:avLst/>
                    <a:gdLst>
                      <a:gd name="T0" fmla="*/ 819 w 819"/>
                      <a:gd name="T1" fmla="*/ 0 h 502"/>
                      <a:gd name="T2" fmla="*/ 819 w 819"/>
                      <a:gd name="T3" fmla="*/ 502 h 502"/>
                      <a:gd name="T4" fmla="*/ 0 w 819"/>
                      <a:gd name="T5" fmla="*/ 502 h 502"/>
                      <a:gd name="T6" fmla="*/ 4 w 819"/>
                      <a:gd name="T7" fmla="*/ 498 h 502"/>
                      <a:gd name="T8" fmla="*/ 11 w 819"/>
                      <a:gd name="T9" fmla="*/ 486 h 502"/>
                      <a:gd name="T10" fmla="*/ 27 w 819"/>
                      <a:gd name="T11" fmla="*/ 469 h 502"/>
                      <a:gd name="T12" fmla="*/ 48 w 819"/>
                      <a:gd name="T13" fmla="*/ 444 h 502"/>
                      <a:gd name="T14" fmla="*/ 75 w 819"/>
                      <a:gd name="T15" fmla="*/ 415 h 502"/>
                      <a:gd name="T16" fmla="*/ 108 w 819"/>
                      <a:gd name="T17" fmla="*/ 382 h 502"/>
                      <a:gd name="T18" fmla="*/ 149 w 819"/>
                      <a:gd name="T19" fmla="*/ 345 h 502"/>
                      <a:gd name="T20" fmla="*/ 195 w 819"/>
                      <a:gd name="T21" fmla="*/ 305 h 502"/>
                      <a:gd name="T22" fmla="*/ 249 w 819"/>
                      <a:gd name="T23" fmla="*/ 264 h 502"/>
                      <a:gd name="T24" fmla="*/ 309 w 819"/>
                      <a:gd name="T25" fmla="*/ 224 h 502"/>
                      <a:gd name="T26" fmla="*/ 374 w 819"/>
                      <a:gd name="T27" fmla="*/ 181 h 502"/>
                      <a:gd name="T28" fmla="*/ 450 w 819"/>
                      <a:gd name="T29" fmla="*/ 141 h 502"/>
                      <a:gd name="T30" fmla="*/ 531 w 819"/>
                      <a:gd name="T31" fmla="*/ 100 h 502"/>
                      <a:gd name="T32" fmla="*/ 620 w 819"/>
                      <a:gd name="T33" fmla="*/ 64 h 502"/>
                      <a:gd name="T34" fmla="*/ 716 w 819"/>
                      <a:gd name="T35" fmla="*/ 29 h 502"/>
                      <a:gd name="T36" fmla="*/ 819 w 819"/>
                      <a:gd name="T37" fmla="*/ 0 h 50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</a:cxnLst>
                    <a:rect l="0" t="0" r="r" b="b"/>
                    <a:pathLst>
                      <a:path w="819" h="502">
                        <a:moveTo>
                          <a:pt x="819" y="0"/>
                        </a:moveTo>
                        <a:lnTo>
                          <a:pt x="819" y="502"/>
                        </a:lnTo>
                        <a:lnTo>
                          <a:pt x="0" y="502"/>
                        </a:lnTo>
                        <a:lnTo>
                          <a:pt x="4" y="498"/>
                        </a:lnTo>
                        <a:lnTo>
                          <a:pt x="11" y="486"/>
                        </a:lnTo>
                        <a:lnTo>
                          <a:pt x="27" y="469"/>
                        </a:lnTo>
                        <a:lnTo>
                          <a:pt x="48" y="444"/>
                        </a:lnTo>
                        <a:lnTo>
                          <a:pt x="75" y="415"/>
                        </a:lnTo>
                        <a:lnTo>
                          <a:pt x="108" y="382"/>
                        </a:lnTo>
                        <a:lnTo>
                          <a:pt x="149" y="345"/>
                        </a:lnTo>
                        <a:lnTo>
                          <a:pt x="195" y="305"/>
                        </a:lnTo>
                        <a:lnTo>
                          <a:pt x="249" y="264"/>
                        </a:lnTo>
                        <a:lnTo>
                          <a:pt x="309" y="224"/>
                        </a:lnTo>
                        <a:lnTo>
                          <a:pt x="374" y="181"/>
                        </a:lnTo>
                        <a:lnTo>
                          <a:pt x="450" y="141"/>
                        </a:lnTo>
                        <a:lnTo>
                          <a:pt x="531" y="100"/>
                        </a:lnTo>
                        <a:lnTo>
                          <a:pt x="620" y="64"/>
                        </a:lnTo>
                        <a:lnTo>
                          <a:pt x="716" y="29"/>
                        </a:lnTo>
                        <a:lnTo>
                          <a:pt x="819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4" name="Freeform 63"/>
                  <p:cNvSpPr>
                    <a:spLocks noEditPoints="1"/>
                  </p:cNvSpPr>
                  <p:nvPr/>
                </p:nvSpPr>
                <p:spPr bwMode="auto">
                  <a:xfrm>
                    <a:off x="2247" y="1875"/>
                    <a:ext cx="1190" cy="1222"/>
                  </a:xfrm>
                  <a:custGeom>
                    <a:avLst/>
                    <a:gdLst>
                      <a:gd name="T0" fmla="*/ 1437 w 2381"/>
                      <a:gd name="T1" fmla="*/ 222 h 2443"/>
                      <a:gd name="T2" fmla="*/ 1352 w 2381"/>
                      <a:gd name="T3" fmla="*/ 252 h 2443"/>
                      <a:gd name="T4" fmla="*/ 1261 w 2381"/>
                      <a:gd name="T5" fmla="*/ 310 h 2443"/>
                      <a:gd name="T6" fmla="*/ 1166 w 2381"/>
                      <a:gd name="T7" fmla="*/ 390 h 2443"/>
                      <a:gd name="T8" fmla="*/ 1072 w 2381"/>
                      <a:gd name="T9" fmla="*/ 480 h 2443"/>
                      <a:gd name="T10" fmla="*/ 981 w 2381"/>
                      <a:gd name="T11" fmla="*/ 581 h 2443"/>
                      <a:gd name="T12" fmla="*/ 894 w 2381"/>
                      <a:gd name="T13" fmla="*/ 681 h 2443"/>
                      <a:gd name="T14" fmla="*/ 819 w 2381"/>
                      <a:gd name="T15" fmla="*/ 777 h 2443"/>
                      <a:gd name="T16" fmla="*/ 753 w 2381"/>
                      <a:gd name="T17" fmla="*/ 862 h 2443"/>
                      <a:gd name="T18" fmla="*/ 703 w 2381"/>
                      <a:gd name="T19" fmla="*/ 932 h 2443"/>
                      <a:gd name="T20" fmla="*/ 670 w 2381"/>
                      <a:gd name="T21" fmla="*/ 978 h 2443"/>
                      <a:gd name="T22" fmla="*/ 658 w 2381"/>
                      <a:gd name="T23" fmla="*/ 994 h 2443"/>
                      <a:gd name="T24" fmla="*/ 2116 w 2381"/>
                      <a:gd name="T25" fmla="*/ 216 h 2443"/>
                      <a:gd name="T26" fmla="*/ 1535 w 2381"/>
                      <a:gd name="T27" fmla="*/ 0 h 2443"/>
                      <a:gd name="T28" fmla="*/ 2379 w 2381"/>
                      <a:gd name="T29" fmla="*/ 2443 h 2443"/>
                      <a:gd name="T30" fmla="*/ 1607 w 2381"/>
                      <a:gd name="T31" fmla="*/ 2360 h 2443"/>
                      <a:gd name="T32" fmla="*/ 1566 w 2381"/>
                      <a:gd name="T33" fmla="*/ 2208 h 2443"/>
                      <a:gd name="T34" fmla="*/ 1487 w 2381"/>
                      <a:gd name="T35" fmla="*/ 2074 h 2443"/>
                      <a:gd name="T36" fmla="*/ 1379 w 2381"/>
                      <a:gd name="T37" fmla="*/ 1966 h 2443"/>
                      <a:gd name="T38" fmla="*/ 1245 w 2381"/>
                      <a:gd name="T39" fmla="*/ 1887 h 2443"/>
                      <a:gd name="T40" fmla="*/ 1093 w 2381"/>
                      <a:gd name="T41" fmla="*/ 1847 h 2443"/>
                      <a:gd name="T42" fmla="*/ 929 w 2381"/>
                      <a:gd name="T43" fmla="*/ 1847 h 2443"/>
                      <a:gd name="T44" fmla="*/ 776 w 2381"/>
                      <a:gd name="T45" fmla="*/ 1887 h 2443"/>
                      <a:gd name="T46" fmla="*/ 643 w 2381"/>
                      <a:gd name="T47" fmla="*/ 1966 h 2443"/>
                      <a:gd name="T48" fmla="*/ 533 w 2381"/>
                      <a:gd name="T49" fmla="*/ 2074 h 2443"/>
                      <a:gd name="T50" fmla="*/ 456 w 2381"/>
                      <a:gd name="T51" fmla="*/ 2208 h 2443"/>
                      <a:gd name="T52" fmla="*/ 413 w 2381"/>
                      <a:gd name="T53" fmla="*/ 2360 h 2443"/>
                      <a:gd name="T54" fmla="*/ 37 w 2381"/>
                      <a:gd name="T55" fmla="*/ 2443 h 2443"/>
                      <a:gd name="T56" fmla="*/ 33 w 2381"/>
                      <a:gd name="T57" fmla="*/ 2420 h 2443"/>
                      <a:gd name="T58" fmla="*/ 21 w 2381"/>
                      <a:gd name="T59" fmla="*/ 2360 h 2443"/>
                      <a:gd name="T60" fmla="*/ 8 w 2381"/>
                      <a:gd name="T61" fmla="*/ 2265 h 2443"/>
                      <a:gd name="T62" fmla="*/ 0 w 2381"/>
                      <a:gd name="T63" fmla="*/ 2140 h 2443"/>
                      <a:gd name="T64" fmla="*/ 2 w 2381"/>
                      <a:gd name="T65" fmla="*/ 1991 h 2443"/>
                      <a:gd name="T66" fmla="*/ 19 w 2381"/>
                      <a:gd name="T67" fmla="*/ 1823 h 2443"/>
                      <a:gd name="T68" fmla="*/ 56 w 2381"/>
                      <a:gd name="T69" fmla="*/ 1640 h 2443"/>
                      <a:gd name="T70" fmla="*/ 120 w 2381"/>
                      <a:gd name="T71" fmla="*/ 1447 h 2443"/>
                      <a:gd name="T72" fmla="*/ 212 w 2381"/>
                      <a:gd name="T73" fmla="*/ 1250 h 2443"/>
                      <a:gd name="T74" fmla="*/ 317 w 2381"/>
                      <a:gd name="T75" fmla="*/ 1082 h 2443"/>
                      <a:gd name="T76" fmla="*/ 421 w 2381"/>
                      <a:gd name="T77" fmla="*/ 926 h 2443"/>
                      <a:gd name="T78" fmla="*/ 543 w 2381"/>
                      <a:gd name="T79" fmla="*/ 760 h 2443"/>
                      <a:gd name="T80" fmla="*/ 676 w 2381"/>
                      <a:gd name="T81" fmla="*/ 588 h 2443"/>
                      <a:gd name="T82" fmla="*/ 823 w 2381"/>
                      <a:gd name="T83" fmla="*/ 424 h 2443"/>
                      <a:gd name="T84" fmla="*/ 977 w 2381"/>
                      <a:gd name="T85" fmla="*/ 276 h 2443"/>
                      <a:gd name="T86" fmla="*/ 1135 w 2381"/>
                      <a:gd name="T87" fmla="*/ 150 h 2443"/>
                      <a:gd name="T88" fmla="*/ 1296 w 2381"/>
                      <a:gd name="T89" fmla="*/ 58 h 2443"/>
                      <a:gd name="T90" fmla="*/ 1456 w 2381"/>
                      <a:gd name="T91" fmla="*/ 5 h 244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</a:cxnLst>
                    <a:rect l="0" t="0" r="r" b="b"/>
                    <a:pathLst>
                      <a:path w="2381" h="2443">
                        <a:moveTo>
                          <a:pt x="1475" y="216"/>
                        </a:moveTo>
                        <a:lnTo>
                          <a:pt x="1437" y="222"/>
                        </a:lnTo>
                        <a:lnTo>
                          <a:pt x="1394" y="233"/>
                        </a:lnTo>
                        <a:lnTo>
                          <a:pt x="1352" y="252"/>
                        </a:lnTo>
                        <a:lnTo>
                          <a:pt x="1307" y="280"/>
                        </a:lnTo>
                        <a:lnTo>
                          <a:pt x="1261" y="310"/>
                        </a:lnTo>
                        <a:lnTo>
                          <a:pt x="1213" y="347"/>
                        </a:lnTo>
                        <a:lnTo>
                          <a:pt x="1166" y="390"/>
                        </a:lnTo>
                        <a:lnTo>
                          <a:pt x="1118" y="434"/>
                        </a:lnTo>
                        <a:lnTo>
                          <a:pt x="1072" y="480"/>
                        </a:lnTo>
                        <a:lnTo>
                          <a:pt x="1025" y="530"/>
                        </a:lnTo>
                        <a:lnTo>
                          <a:pt x="981" y="581"/>
                        </a:lnTo>
                        <a:lnTo>
                          <a:pt x="936" y="631"/>
                        </a:lnTo>
                        <a:lnTo>
                          <a:pt x="894" y="681"/>
                        </a:lnTo>
                        <a:lnTo>
                          <a:pt x="855" y="729"/>
                        </a:lnTo>
                        <a:lnTo>
                          <a:pt x="819" y="777"/>
                        </a:lnTo>
                        <a:lnTo>
                          <a:pt x="784" y="822"/>
                        </a:lnTo>
                        <a:lnTo>
                          <a:pt x="753" y="862"/>
                        </a:lnTo>
                        <a:lnTo>
                          <a:pt x="726" y="899"/>
                        </a:lnTo>
                        <a:lnTo>
                          <a:pt x="703" y="932"/>
                        </a:lnTo>
                        <a:lnTo>
                          <a:pt x="684" y="957"/>
                        </a:lnTo>
                        <a:lnTo>
                          <a:pt x="670" y="978"/>
                        </a:lnTo>
                        <a:lnTo>
                          <a:pt x="662" y="990"/>
                        </a:lnTo>
                        <a:lnTo>
                          <a:pt x="658" y="994"/>
                        </a:lnTo>
                        <a:lnTo>
                          <a:pt x="2116" y="994"/>
                        </a:lnTo>
                        <a:lnTo>
                          <a:pt x="2116" y="216"/>
                        </a:lnTo>
                        <a:lnTo>
                          <a:pt x="1475" y="216"/>
                        </a:lnTo>
                        <a:close/>
                        <a:moveTo>
                          <a:pt x="1535" y="0"/>
                        </a:moveTo>
                        <a:lnTo>
                          <a:pt x="2381" y="0"/>
                        </a:lnTo>
                        <a:lnTo>
                          <a:pt x="2379" y="2443"/>
                        </a:lnTo>
                        <a:lnTo>
                          <a:pt x="1612" y="2443"/>
                        </a:lnTo>
                        <a:lnTo>
                          <a:pt x="1607" y="2360"/>
                        </a:lnTo>
                        <a:lnTo>
                          <a:pt x="1591" y="2281"/>
                        </a:lnTo>
                        <a:lnTo>
                          <a:pt x="1566" y="2208"/>
                        </a:lnTo>
                        <a:lnTo>
                          <a:pt x="1531" y="2138"/>
                        </a:lnTo>
                        <a:lnTo>
                          <a:pt x="1487" y="2074"/>
                        </a:lnTo>
                        <a:lnTo>
                          <a:pt x="1437" y="2016"/>
                        </a:lnTo>
                        <a:lnTo>
                          <a:pt x="1379" y="1966"/>
                        </a:lnTo>
                        <a:lnTo>
                          <a:pt x="1315" y="1922"/>
                        </a:lnTo>
                        <a:lnTo>
                          <a:pt x="1245" y="1887"/>
                        </a:lnTo>
                        <a:lnTo>
                          <a:pt x="1170" y="1862"/>
                        </a:lnTo>
                        <a:lnTo>
                          <a:pt x="1093" y="1847"/>
                        </a:lnTo>
                        <a:lnTo>
                          <a:pt x="1010" y="1841"/>
                        </a:lnTo>
                        <a:lnTo>
                          <a:pt x="929" y="1847"/>
                        </a:lnTo>
                        <a:lnTo>
                          <a:pt x="850" y="1862"/>
                        </a:lnTo>
                        <a:lnTo>
                          <a:pt x="776" y="1887"/>
                        </a:lnTo>
                        <a:lnTo>
                          <a:pt x="707" y="1922"/>
                        </a:lnTo>
                        <a:lnTo>
                          <a:pt x="643" y="1966"/>
                        </a:lnTo>
                        <a:lnTo>
                          <a:pt x="585" y="2016"/>
                        </a:lnTo>
                        <a:lnTo>
                          <a:pt x="533" y="2074"/>
                        </a:lnTo>
                        <a:lnTo>
                          <a:pt x="490" y="2138"/>
                        </a:lnTo>
                        <a:lnTo>
                          <a:pt x="456" y="2208"/>
                        </a:lnTo>
                        <a:lnTo>
                          <a:pt x="429" y="2283"/>
                        </a:lnTo>
                        <a:lnTo>
                          <a:pt x="413" y="2360"/>
                        </a:lnTo>
                        <a:lnTo>
                          <a:pt x="407" y="2443"/>
                        </a:lnTo>
                        <a:lnTo>
                          <a:pt x="37" y="2443"/>
                        </a:lnTo>
                        <a:lnTo>
                          <a:pt x="35" y="2437"/>
                        </a:lnTo>
                        <a:lnTo>
                          <a:pt x="33" y="2420"/>
                        </a:lnTo>
                        <a:lnTo>
                          <a:pt x="27" y="2395"/>
                        </a:lnTo>
                        <a:lnTo>
                          <a:pt x="21" y="2360"/>
                        </a:lnTo>
                        <a:lnTo>
                          <a:pt x="14" y="2318"/>
                        </a:lnTo>
                        <a:lnTo>
                          <a:pt x="8" y="2265"/>
                        </a:lnTo>
                        <a:lnTo>
                          <a:pt x="4" y="2206"/>
                        </a:lnTo>
                        <a:lnTo>
                          <a:pt x="0" y="2140"/>
                        </a:lnTo>
                        <a:lnTo>
                          <a:pt x="0" y="2069"/>
                        </a:lnTo>
                        <a:lnTo>
                          <a:pt x="2" y="1991"/>
                        </a:lnTo>
                        <a:lnTo>
                          <a:pt x="10" y="1910"/>
                        </a:lnTo>
                        <a:lnTo>
                          <a:pt x="19" y="1823"/>
                        </a:lnTo>
                        <a:lnTo>
                          <a:pt x="35" y="1733"/>
                        </a:lnTo>
                        <a:lnTo>
                          <a:pt x="56" y="1640"/>
                        </a:lnTo>
                        <a:lnTo>
                          <a:pt x="85" y="1546"/>
                        </a:lnTo>
                        <a:lnTo>
                          <a:pt x="120" y="1447"/>
                        </a:lnTo>
                        <a:lnTo>
                          <a:pt x="162" y="1351"/>
                        </a:lnTo>
                        <a:lnTo>
                          <a:pt x="212" y="1250"/>
                        </a:lnTo>
                        <a:lnTo>
                          <a:pt x="272" y="1152"/>
                        </a:lnTo>
                        <a:lnTo>
                          <a:pt x="317" y="1082"/>
                        </a:lnTo>
                        <a:lnTo>
                          <a:pt x="367" y="1007"/>
                        </a:lnTo>
                        <a:lnTo>
                          <a:pt x="421" y="926"/>
                        </a:lnTo>
                        <a:lnTo>
                          <a:pt x="479" y="843"/>
                        </a:lnTo>
                        <a:lnTo>
                          <a:pt x="543" y="760"/>
                        </a:lnTo>
                        <a:lnTo>
                          <a:pt x="608" y="673"/>
                        </a:lnTo>
                        <a:lnTo>
                          <a:pt x="676" y="588"/>
                        </a:lnTo>
                        <a:lnTo>
                          <a:pt x="749" y="505"/>
                        </a:lnTo>
                        <a:lnTo>
                          <a:pt x="823" y="424"/>
                        </a:lnTo>
                        <a:lnTo>
                          <a:pt x="898" y="347"/>
                        </a:lnTo>
                        <a:lnTo>
                          <a:pt x="977" y="276"/>
                        </a:lnTo>
                        <a:lnTo>
                          <a:pt x="1054" y="208"/>
                        </a:lnTo>
                        <a:lnTo>
                          <a:pt x="1135" y="150"/>
                        </a:lnTo>
                        <a:lnTo>
                          <a:pt x="1215" y="98"/>
                        </a:lnTo>
                        <a:lnTo>
                          <a:pt x="1296" y="58"/>
                        </a:lnTo>
                        <a:lnTo>
                          <a:pt x="1377" y="27"/>
                        </a:lnTo>
                        <a:lnTo>
                          <a:pt x="1456" y="5"/>
                        </a:lnTo>
                        <a:lnTo>
                          <a:pt x="153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5" name="Freeform 64"/>
                  <p:cNvSpPr>
                    <a:spLocks noEditPoints="1"/>
                  </p:cNvSpPr>
                  <p:nvPr/>
                </p:nvSpPr>
                <p:spPr bwMode="auto">
                  <a:xfrm>
                    <a:off x="3470" y="1480"/>
                    <a:ext cx="1799" cy="1616"/>
                  </a:xfrm>
                  <a:custGeom>
                    <a:avLst/>
                    <a:gdLst>
                      <a:gd name="T0" fmla="*/ 3144 w 3598"/>
                      <a:gd name="T1" fmla="*/ 2868 h 3233"/>
                      <a:gd name="T2" fmla="*/ 3237 w 3598"/>
                      <a:gd name="T3" fmla="*/ 2496 h 3233"/>
                      <a:gd name="T4" fmla="*/ 0 w 3598"/>
                      <a:gd name="T5" fmla="*/ 0 h 3233"/>
                      <a:gd name="T6" fmla="*/ 744 w 3598"/>
                      <a:gd name="T7" fmla="*/ 105 h 3233"/>
                      <a:gd name="T8" fmla="*/ 715 w 3598"/>
                      <a:gd name="T9" fmla="*/ 317 h 3233"/>
                      <a:gd name="T10" fmla="*/ 717 w 3598"/>
                      <a:gd name="T11" fmla="*/ 568 h 3233"/>
                      <a:gd name="T12" fmla="*/ 761 w 3598"/>
                      <a:gd name="T13" fmla="*/ 838 h 3233"/>
                      <a:gd name="T14" fmla="*/ 846 w 3598"/>
                      <a:gd name="T15" fmla="*/ 1093 h 3233"/>
                      <a:gd name="T16" fmla="*/ 968 w 3598"/>
                      <a:gd name="T17" fmla="*/ 1328 h 3233"/>
                      <a:gd name="T18" fmla="*/ 1124 w 3598"/>
                      <a:gd name="T19" fmla="*/ 1540 h 3233"/>
                      <a:gd name="T20" fmla="*/ 1310 w 3598"/>
                      <a:gd name="T21" fmla="*/ 1728 h 3233"/>
                      <a:gd name="T22" fmla="*/ 1522 w 3598"/>
                      <a:gd name="T23" fmla="*/ 1882 h 3233"/>
                      <a:gd name="T24" fmla="*/ 1758 w 3598"/>
                      <a:gd name="T25" fmla="*/ 2006 h 3233"/>
                      <a:gd name="T26" fmla="*/ 2012 w 3598"/>
                      <a:gd name="T27" fmla="*/ 2089 h 3233"/>
                      <a:gd name="T28" fmla="*/ 2283 w 3598"/>
                      <a:gd name="T29" fmla="*/ 2133 h 3233"/>
                      <a:gd name="T30" fmla="*/ 2559 w 3598"/>
                      <a:gd name="T31" fmla="*/ 2133 h 3233"/>
                      <a:gd name="T32" fmla="*/ 2820 w 3598"/>
                      <a:gd name="T33" fmla="*/ 2092 h 3233"/>
                      <a:gd name="T34" fmla="*/ 3067 w 3598"/>
                      <a:gd name="T35" fmla="*/ 2013 h 3233"/>
                      <a:gd name="T36" fmla="*/ 3295 w 3598"/>
                      <a:gd name="T37" fmla="*/ 1899 h 3233"/>
                      <a:gd name="T38" fmla="*/ 3503 w 3598"/>
                      <a:gd name="T39" fmla="*/ 1753 h 3233"/>
                      <a:gd name="T40" fmla="*/ 3598 w 3598"/>
                      <a:gd name="T41" fmla="*/ 2496 h 3233"/>
                      <a:gd name="T42" fmla="*/ 3407 w 3598"/>
                      <a:gd name="T43" fmla="*/ 3233 h 3233"/>
                      <a:gd name="T44" fmla="*/ 2810 w 3598"/>
                      <a:gd name="T45" fmla="*/ 3152 h 3233"/>
                      <a:gd name="T46" fmla="*/ 2767 w 3598"/>
                      <a:gd name="T47" fmla="*/ 2998 h 3233"/>
                      <a:gd name="T48" fmla="*/ 2690 w 3598"/>
                      <a:gd name="T49" fmla="*/ 2864 h 3233"/>
                      <a:gd name="T50" fmla="*/ 2580 w 3598"/>
                      <a:gd name="T51" fmla="*/ 2756 h 3233"/>
                      <a:gd name="T52" fmla="*/ 2447 w 3598"/>
                      <a:gd name="T53" fmla="*/ 2677 h 3233"/>
                      <a:gd name="T54" fmla="*/ 2294 w 3598"/>
                      <a:gd name="T55" fmla="*/ 2637 h 3233"/>
                      <a:gd name="T56" fmla="*/ 2130 w 3598"/>
                      <a:gd name="T57" fmla="*/ 2637 h 3233"/>
                      <a:gd name="T58" fmla="*/ 1978 w 3598"/>
                      <a:gd name="T59" fmla="*/ 2677 h 3233"/>
                      <a:gd name="T60" fmla="*/ 1844 w 3598"/>
                      <a:gd name="T61" fmla="*/ 2756 h 3233"/>
                      <a:gd name="T62" fmla="*/ 1736 w 3598"/>
                      <a:gd name="T63" fmla="*/ 2864 h 3233"/>
                      <a:gd name="T64" fmla="*/ 1657 w 3598"/>
                      <a:gd name="T65" fmla="*/ 2998 h 3233"/>
                      <a:gd name="T66" fmla="*/ 1617 w 3598"/>
                      <a:gd name="T67" fmla="*/ 3152 h 3233"/>
                      <a:gd name="T68" fmla="*/ 0 w 3598"/>
                      <a:gd name="T69" fmla="*/ 3233 h 3233"/>
                      <a:gd name="T70" fmla="*/ 0 w 3598"/>
                      <a:gd name="T71" fmla="*/ 0 h 3233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3598" h="3233">
                        <a:moveTo>
                          <a:pt x="3144" y="2496"/>
                        </a:moveTo>
                        <a:lnTo>
                          <a:pt x="3144" y="2868"/>
                        </a:lnTo>
                        <a:lnTo>
                          <a:pt x="3237" y="2868"/>
                        </a:lnTo>
                        <a:lnTo>
                          <a:pt x="3237" y="2496"/>
                        </a:lnTo>
                        <a:lnTo>
                          <a:pt x="3144" y="2496"/>
                        </a:lnTo>
                        <a:close/>
                        <a:moveTo>
                          <a:pt x="0" y="0"/>
                        </a:moveTo>
                        <a:lnTo>
                          <a:pt x="767" y="0"/>
                        </a:lnTo>
                        <a:lnTo>
                          <a:pt x="744" y="105"/>
                        </a:lnTo>
                        <a:lnTo>
                          <a:pt x="726" y="211"/>
                        </a:lnTo>
                        <a:lnTo>
                          <a:pt x="715" y="317"/>
                        </a:lnTo>
                        <a:lnTo>
                          <a:pt x="711" y="427"/>
                        </a:lnTo>
                        <a:lnTo>
                          <a:pt x="717" y="568"/>
                        </a:lnTo>
                        <a:lnTo>
                          <a:pt x="734" y="705"/>
                        </a:lnTo>
                        <a:lnTo>
                          <a:pt x="761" y="838"/>
                        </a:lnTo>
                        <a:lnTo>
                          <a:pt x="798" y="967"/>
                        </a:lnTo>
                        <a:lnTo>
                          <a:pt x="846" y="1093"/>
                        </a:lnTo>
                        <a:lnTo>
                          <a:pt x="902" y="1214"/>
                        </a:lnTo>
                        <a:lnTo>
                          <a:pt x="968" y="1328"/>
                        </a:lnTo>
                        <a:lnTo>
                          <a:pt x="1041" y="1438"/>
                        </a:lnTo>
                        <a:lnTo>
                          <a:pt x="1124" y="1540"/>
                        </a:lnTo>
                        <a:lnTo>
                          <a:pt x="1213" y="1637"/>
                        </a:lnTo>
                        <a:lnTo>
                          <a:pt x="1310" y="1728"/>
                        </a:lnTo>
                        <a:lnTo>
                          <a:pt x="1414" y="1809"/>
                        </a:lnTo>
                        <a:lnTo>
                          <a:pt x="1522" y="1882"/>
                        </a:lnTo>
                        <a:lnTo>
                          <a:pt x="1638" y="1948"/>
                        </a:lnTo>
                        <a:lnTo>
                          <a:pt x="1758" y="2006"/>
                        </a:lnTo>
                        <a:lnTo>
                          <a:pt x="1883" y="2052"/>
                        </a:lnTo>
                        <a:lnTo>
                          <a:pt x="2012" y="2089"/>
                        </a:lnTo>
                        <a:lnTo>
                          <a:pt x="2146" y="2118"/>
                        </a:lnTo>
                        <a:lnTo>
                          <a:pt x="2283" y="2133"/>
                        </a:lnTo>
                        <a:lnTo>
                          <a:pt x="2424" y="2139"/>
                        </a:lnTo>
                        <a:lnTo>
                          <a:pt x="2559" y="2133"/>
                        </a:lnTo>
                        <a:lnTo>
                          <a:pt x="2690" y="2118"/>
                        </a:lnTo>
                        <a:lnTo>
                          <a:pt x="2820" y="2092"/>
                        </a:lnTo>
                        <a:lnTo>
                          <a:pt x="2945" y="2058"/>
                        </a:lnTo>
                        <a:lnTo>
                          <a:pt x="3067" y="2013"/>
                        </a:lnTo>
                        <a:lnTo>
                          <a:pt x="3183" y="1959"/>
                        </a:lnTo>
                        <a:lnTo>
                          <a:pt x="3295" y="1899"/>
                        </a:lnTo>
                        <a:lnTo>
                          <a:pt x="3401" y="1830"/>
                        </a:lnTo>
                        <a:lnTo>
                          <a:pt x="3503" y="1753"/>
                        </a:lnTo>
                        <a:lnTo>
                          <a:pt x="3598" y="1670"/>
                        </a:lnTo>
                        <a:lnTo>
                          <a:pt x="3598" y="2496"/>
                        </a:lnTo>
                        <a:lnTo>
                          <a:pt x="3407" y="2496"/>
                        </a:lnTo>
                        <a:lnTo>
                          <a:pt x="3407" y="3233"/>
                        </a:lnTo>
                        <a:lnTo>
                          <a:pt x="2816" y="3233"/>
                        </a:lnTo>
                        <a:lnTo>
                          <a:pt x="2810" y="3152"/>
                        </a:lnTo>
                        <a:lnTo>
                          <a:pt x="2793" y="3073"/>
                        </a:lnTo>
                        <a:lnTo>
                          <a:pt x="2767" y="2998"/>
                        </a:lnTo>
                        <a:lnTo>
                          <a:pt x="2733" y="2928"/>
                        </a:lnTo>
                        <a:lnTo>
                          <a:pt x="2690" y="2864"/>
                        </a:lnTo>
                        <a:lnTo>
                          <a:pt x="2638" y="2807"/>
                        </a:lnTo>
                        <a:lnTo>
                          <a:pt x="2580" y="2756"/>
                        </a:lnTo>
                        <a:lnTo>
                          <a:pt x="2516" y="2712"/>
                        </a:lnTo>
                        <a:lnTo>
                          <a:pt x="2447" y="2677"/>
                        </a:lnTo>
                        <a:lnTo>
                          <a:pt x="2372" y="2652"/>
                        </a:lnTo>
                        <a:lnTo>
                          <a:pt x="2294" y="2637"/>
                        </a:lnTo>
                        <a:lnTo>
                          <a:pt x="2213" y="2631"/>
                        </a:lnTo>
                        <a:lnTo>
                          <a:pt x="2130" y="2637"/>
                        </a:lnTo>
                        <a:lnTo>
                          <a:pt x="2053" y="2652"/>
                        </a:lnTo>
                        <a:lnTo>
                          <a:pt x="1978" y="2677"/>
                        </a:lnTo>
                        <a:lnTo>
                          <a:pt x="1908" y="2714"/>
                        </a:lnTo>
                        <a:lnTo>
                          <a:pt x="1844" y="2756"/>
                        </a:lnTo>
                        <a:lnTo>
                          <a:pt x="1787" y="2807"/>
                        </a:lnTo>
                        <a:lnTo>
                          <a:pt x="1736" y="2864"/>
                        </a:lnTo>
                        <a:lnTo>
                          <a:pt x="1692" y="2928"/>
                        </a:lnTo>
                        <a:lnTo>
                          <a:pt x="1657" y="2998"/>
                        </a:lnTo>
                        <a:lnTo>
                          <a:pt x="1632" y="3073"/>
                        </a:lnTo>
                        <a:lnTo>
                          <a:pt x="1617" y="3152"/>
                        </a:lnTo>
                        <a:lnTo>
                          <a:pt x="1611" y="3233"/>
                        </a:lnTo>
                        <a:lnTo>
                          <a:pt x="0" y="3233"/>
                        </a:lnTo>
                        <a:lnTo>
                          <a:pt x="0" y="3069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6" name="Freeform 65"/>
                  <p:cNvSpPr>
                    <a:spLocks noEditPoints="1"/>
                  </p:cNvSpPr>
                  <p:nvPr/>
                </p:nvSpPr>
                <p:spPr bwMode="auto">
                  <a:xfrm>
                    <a:off x="3934" y="950"/>
                    <a:ext cx="1491" cy="1491"/>
                  </a:xfrm>
                  <a:custGeom>
                    <a:avLst/>
                    <a:gdLst>
                      <a:gd name="T0" fmla="*/ 1252 w 2984"/>
                      <a:gd name="T1" fmla="*/ 253 h 2982"/>
                      <a:gd name="T2" fmla="*/ 923 w 2984"/>
                      <a:gd name="T3" fmla="*/ 367 h 2982"/>
                      <a:gd name="T4" fmla="*/ 641 w 2984"/>
                      <a:gd name="T5" fmla="*/ 561 h 2982"/>
                      <a:gd name="T6" fmla="*/ 423 w 2984"/>
                      <a:gd name="T7" fmla="*/ 822 h 2982"/>
                      <a:gd name="T8" fmla="*/ 280 w 2984"/>
                      <a:gd name="T9" fmla="*/ 1139 h 2982"/>
                      <a:gd name="T10" fmla="*/ 230 w 2984"/>
                      <a:gd name="T11" fmla="*/ 1492 h 2982"/>
                      <a:gd name="T12" fmla="*/ 280 w 2984"/>
                      <a:gd name="T13" fmla="*/ 1845 h 2982"/>
                      <a:gd name="T14" fmla="*/ 423 w 2984"/>
                      <a:gd name="T15" fmla="*/ 2159 h 2982"/>
                      <a:gd name="T16" fmla="*/ 641 w 2984"/>
                      <a:gd name="T17" fmla="*/ 2422 h 2982"/>
                      <a:gd name="T18" fmla="*/ 923 w 2984"/>
                      <a:gd name="T19" fmla="*/ 2617 h 2982"/>
                      <a:gd name="T20" fmla="*/ 1252 w 2984"/>
                      <a:gd name="T21" fmla="*/ 2729 h 2982"/>
                      <a:gd name="T22" fmla="*/ 1613 w 2984"/>
                      <a:gd name="T23" fmla="*/ 2746 h 2982"/>
                      <a:gd name="T24" fmla="*/ 1956 w 2984"/>
                      <a:gd name="T25" fmla="*/ 2665 h 2982"/>
                      <a:gd name="T26" fmla="*/ 2256 w 2984"/>
                      <a:gd name="T27" fmla="*/ 2495 h 2982"/>
                      <a:gd name="T28" fmla="*/ 2497 w 2984"/>
                      <a:gd name="T29" fmla="*/ 2254 h 2982"/>
                      <a:gd name="T30" fmla="*/ 2665 w 2984"/>
                      <a:gd name="T31" fmla="*/ 1955 h 2982"/>
                      <a:gd name="T32" fmla="*/ 2748 w 2984"/>
                      <a:gd name="T33" fmla="*/ 1613 h 2982"/>
                      <a:gd name="T34" fmla="*/ 2731 w 2984"/>
                      <a:gd name="T35" fmla="*/ 1252 h 2982"/>
                      <a:gd name="T36" fmla="*/ 2619 w 2984"/>
                      <a:gd name="T37" fmla="*/ 922 h 2982"/>
                      <a:gd name="T38" fmla="*/ 2424 w 2984"/>
                      <a:gd name="T39" fmla="*/ 641 h 2982"/>
                      <a:gd name="T40" fmla="*/ 2161 w 2984"/>
                      <a:gd name="T41" fmla="*/ 423 h 2982"/>
                      <a:gd name="T42" fmla="*/ 1846 w 2984"/>
                      <a:gd name="T43" fmla="*/ 280 h 2982"/>
                      <a:gd name="T44" fmla="*/ 1491 w 2984"/>
                      <a:gd name="T45" fmla="*/ 230 h 2982"/>
                      <a:gd name="T46" fmla="*/ 1759 w 2984"/>
                      <a:gd name="T47" fmla="*/ 25 h 2982"/>
                      <a:gd name="T48" fmla="*/ 2130 w 2984"/>
                      <a:gd name="T49" fmla="*/ 145 h 2982"/>
                      <a:gd name="T50" fmla="*/ 2453 w 2984"/>
                      <a:gd name="T51" fmla="*/ 351 h 2982"/>
                      <a:gd name="T52" fmla="*/ 2709 w 2984"/>
                      <a:gd name="T53" fmla="*/ 631 h 2982"/>
                      <a:gd name="T54" fmla="*/ 2891 w 2984"/>
                      <a:gd name="T55" fmla="*/ 971 h 2982"/>
                      <a:gd name="T56" fmla="*/ 2978 w 2984"/>
                      <a:gd name="T57" fmla="*/ 1355 h 2982"/>
                      <a:gd name="T58" fmla="*/ 2960 w 2984"/>
                      <a:gd name="T59" fmla="*/ 1758 h 2982"/>
                      <a:gd name="T60" fmla="*/ 2839 w 2984"/>
                      <a:gd name="T61" fmla="*/ 2129 h 2982"/>
                      <a:gd name="T62" fmla="*/ 2632 w 2984"/>
                      <a:gd name="T63" fmla="*/ 2451 h 2982"/>
                      <a:gd name="T64" fmla="*/ 2350 w 2984"/>
                      <a:gd name="T65" fmla="*/ 2708 h 2982"/>
                      <a:gd name="T66" fmla="*/ 2010 w 2984"/>
                      <a:gd name="T67" fmla="*/ 2889 h 2982"/>
                      <a:gd name="T68" fmla="*/ 1626 w 2984"/>
                      <a:gd name="T69" fmla="*/ 2976 h 2982"/>
                      <a:gd name="T70" fmla="*/ 1224 w 2984"/>
                      <a:gd name="T71" fmla="*/ 2958 h 2982"/>
                      <a:gd name="T72" fmla="*/ 854 w 2984"/>
                      <a:gd name="T73" fmla="*/ 2837 h 2982"/>
                      <a:gd name="T74" fmla="*/ 531 w 2984"/>
                      <a:gd name="T75" fmla="*/ 2630 h 2982"/>
                      <a:gd name="T76" fmla="*/ 274 w 2984"/>
                      <a:gd name="T77" fmla="*/ 2351 h 2982"/>
                      <a:gd name="T78" fmla="*/ 95 w 2984"/>
                      <a:gd name="T79" fmla="*/ 2011 h 2982"/>
                      <a:gd name="T80" fmla="*/ 6 w 2984"/>
                      <a:gd name="T81" fmla="*/ 1627 h 2982"/>
                      <a:gd name="T82" fmla="*/ 25 w 2984"/>
                      <a:gd name="T83" fmla="*/ 1223 h 2982"/>
                      <a:gd name="T84" fmla="*/ 145 w 2984"/>
                      <a:gd name="T85" fmla="*/ 853 h 2982"/>
                      <a:gd name="T86" fmla="*/ 352 w 2984"/>
                      <a:gd name="T87" fmla="*/ 531 h 2982"/>
                      <a:gd name="T88" fmla="*/ 634 w 2984"/>
                      <a:gd name="T89" fmla="*/ 274 h 2982"/>
                      <a:gd name="T90" fmla="*/ 972 w 2984"/>
                      <a:gd name="T91" fmla="*/ 94 h 2982"/>
                      <a:gd name="T92" fmla="*/ 1356 w 2984"/>
                      <a:gd name="T93" fmla="*/ 6 h 2982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</a:cxnLst>
                    <a:rect l="0" t="0" r="r" b="b"/>
                    <a:pathLst>
                      <a:path w="2984" h="2982">
                        <a:moveTo>
                          <a:pt x="1491" y="230"/>
                        </a:moveTo>
                        <a:lnTo>
                          <a:pt x="1369" y="235"/>
                        </a:lnTo>
                        <a:lnTo>
                          <a:pt x="1252" y="253"/>
                        </a:lnTo>
                        <a:lnTo>
                          <a:pt x="1138" y="280"/>
                        </a:lnTo>
                        <a:lnTo>
                          <a:pt x="1028" y="318"/>
                        </a:lnTo>
                        <a:lnTo>
                          <a:pt x="923" y="367"/>
                        </a:lnTo>
                        <a:lnTo>
                          <a:pt x="823" y="423"/>
                        </a:lnTo>
                        <a:lnTo>
                          <a:pt x="728" y="488"/>
                        </a:lnTo>
                        <a:lnTo>
                          <a:pt x="641" y="561"/>
                        </a:lnTo>
                        <a:lnTo>
                          <a:pt x="560" y="641"/>
                        </a:lnTo>
                        <a:lnTo>
                          <a:pt x="487" y="729"/>
                        </a:lnTo>
                        <a:lnTo>
                          <a:pt x="423" y="822"/>
                        </a:lnTo>
                        <a:lnTo>
                          <a:pt x="365" y="922"/>
                        </a:lnTo>
                        <a:lnTo>
                          <a:pt x="319" y="1029"/>
                        </a:lnTo>
                        <a:lnTo>
                          <a:pt x="280" y="1139"/>
                        </a:lnTo>
                        <a:lnTo>
                          <a:pt x="253" y="1252"/>
                        </a:lnTo>
                        <a:lnTo>
                          <a:pt x="236" y="1370"/>
                        </a:lnTo>
                        <a:lnTo>
                          <a:pt x="230" y="1492"/>
                        </a:lnTo>
                        <a:lnTo>
                          <a:pt x="236" y="1613"/>
                        </a:lnTo>
                        <a:lnTo>
                          <a:pt x="253" y="1731"/>
                        </a:lnTo>
                        <a:lnTo>
                          <a:pt x="280" y="1845"/>
                        </a:lnTo>
                        <a:lnTo>
                          <a:pt x="319" y="1955"/>
                        </a:lnTo>
                        <a:lnTo>
                          <a:pt x="367" y="2061"/>
                        </a:lnTo>
                        <a:lnTo>
                          <a:pt x="423" y="2159"/>
                        </a:lnTo>
                        <a:lnTo>
                          <a:pt x="487" y="2254"/>
                        </a:lnTo>
                        <a:lnTo>
                          <a:pt x="560" y="2341"/>
                        </a:lnTo>
                        <a:lnTo>
                          <a:pt x="641" y="2422"/>
                        </a:lnTo>
                        <a:lnTo>
                          <a:pt x="728" y="2495"/>
                        </a:lnTo>
                        <a:lnTo>
                          <a:pt x="823" y="2561"/>
                        </a:lnTo>
                        <a:lnTo>
                          <a:pt x="923" y="2617"/>
                        </a:lnTo>
                        <a:lnTo>
                          <a:pt x="1028" y="2665"/>
                        </a:lnTo>
                        <a:lnTo>
                          <a:pt x="1138" y="2702"/>
                        </a:lnTo>
                        <a:lnTo>
                          <a:pt x="1252" y="2729"/>
                        </a:lnTo>
                        <a:lnTo>
                          <a:pt x="1369" y="2746"/>
                        </a:lnTo>
                        <a:lnTo>
                          <a:pt x="1491" y="2752"/>
                        </a:lnTo>
                        <a:lnTo>
                          <a:pt x="1613" y="2746"/>
                        </a:lnTo>
                        <a:lnTo>
                          <a:pt x="1730" y="2729"/>
                        </a:lnTo>
                        <a:lnTo>
                          <a:pt x="1846" y="2702"/>
                        </a:lnTo>
                        <a:lnTo>
                          <a:pt x="1956" y="2665"/>
                        </a:lnTo>
                        <a:lnTo>
                          <a:pt x="2061" y="2617"/>
                        </a:lnTo>
                        <a:lnTo>
                          <a:pt x="2161" y="2561"/>
                        </a:lnTo>
                        <a:lnTo>
                          <a:pt x="2256" y="2495"/>
                        </a:lnTo>
                        <a:lnTo>
                          <a:pt x="2342" y="2422"/>
                        </a:lnTo>
                        <a:lnTo>
                          <a:pt x="2424" y="2341"/>
                        </a:lnTo>
                        <a:lnTo>
                          <a:pt x="2497" y="2254"/>
                        </a:lnTo>
                        <a:lnTo>
                          <a:pt x="2561" y="2159"/>
                        </a:lnTo>
                        <a:lnTo>
                          <a:pt x="2619" y="2059"/>
                        </a:lnTo>
                        <a:lnTo>
                          <a:pt x="2665" y="1955"/>
                        </a:lnTo>
                        <a:lnTo>
                          <a:pt x="2704" y="1845"/>
                        </a:lnTo>
                        <a:lnTo>
                          <a:pt x="2731" y="1731"/>
                        </a:lnTo>
                        <a:lnTo>
                          <a:pt x="2748" y="1613"/>
                        </a:lnTo>
                        <a:lnTo>
                          <a:pt x="2754" y="1492"/>
                        </a:lnTo>
                        <a:lnTo>
                          <a:pt x="2748" y="1370"/>
                        </a:lnTo>
                        <a:lnTo>
                          <a:pt x="2731" y="1252"/>
                        </a:lnTo>
                        <a:lnTo>
                          <a:pt x="2704" y="1139"/>
                        </a:lnTo>
                        <a:lnTo>
                          <a:pt x="2665" y="1029"/>
                        </a:lnTo>
                        <a:lnTo>
                          <a:pt x="2619" y="922"/>
                        </a:lnTo>
                        <a:lnTo>
                          <a:pt x="2561" y="822"/>
                        </a:lnTo>
                        <a:lnTo>
                          <a:pt x="2497" y="729"/>
                        </a:lnTo>
                        <a:lnTo>
                          <a:pt x="2424" y="641"/>
                        </a:lnTo>
                        <a:lnTo>
                          <a:pt x="2342" y="561"/>
                        </a:lnTo>
                        <a:lnTo>
                          <a:pt x="2256" y="488"/>
                        </a:lnTo>
                        <a:lnTo>
                          <a:pt x="2161" y="423"/>
                        </a:lnTo>
                        <a:lnTo>
                          <a:pt x="2061" y="367"/>
                        </a:lnTo>
                        <a:lnTo>
                          <a:pt x="1956" y="318"/>
                        </a:lnTo>
                        <a:lnTo>
                          <a:pt x="1846" y="280"/>
                        </a:lnTo>
                        <a:lnTo>
                          <a:pt x="1730" y="253"/>
                        </a:lnTo>
                        <a:lnTo>
                          <a:pt x="1613" y="235"/>
                        </a:lnTo>
                        <a:lnTo>
                          <a:pt x="1491" y="230"/>
                        </a:lnTo>
                        <a:close/>
                        <a:moveTo>
                          <a:pt x="1491" y="0"/>
                        </a:moveTo>
                        <a:lnTo>
                          <a:pt x="1626" y="6"/>
                        </a:lnTo>
                        <a:lnTo>
                          <a:pt x="1759" y="25"/>
                        </a:lnTo>
                        <a:lnTo>
                          <a:pt x="1887" y="54"/>
                        </a:lnTo>
                        <a:lnTo>
                          <a:pt x="2012" y="94"/>
                        </a:lnTo>
                        <a:lnTo>
                          <a:pt x="2130" y="145"/>
                        </a:lnTo>
                        <a:lnTo>
                          <a:pt x="2244" y="204"/>
                        </a:lnTo>
                        <a:lnTo>
                          <a:pt x="2352" y="274"/>
                        </a:lnTo>
                        <a:lnTo>
                          <a:pt x="2453" y="351"/>
                        </a:lnTo>
                        <a:lnTo>
                          <a:pt x="2545" y="438"/>
                        </a:lnTo>
                        <a:lnTo>
                          <a:pt x="2632" y="531"/>
                        </a:lnTo>
                        <a:lnTo>
                          <a:pt x="2709" y="631"/>
                        </a:lnTo>
                        <a:lnTo>
                          <a:pt x="2779" y="739"/>
                        </a:lnTo>
                        <a:lnTo>
                          <a:pt x="2839" y="853"/>
                        </a:lnTo>
                        <a:lnTo>
                          <a:pt x="2891" y="971"/>
                        </a:lnTo>
                        <a:lnTo>
                          <a:pt x="2929" y="1096"/>
                        </a:lnTo>
                        <a:lnTo>
                          <a:pt x="2960" y="1223"/>
                        </a:lnTo>
                        <a:lnTo>
                          <a:pt x="2978" y="1355"/>
                        </a:lnTo>
                        <a:lnTo>
                          <a:pt x="2984" y="1492"/>
                        </a:lnTo>
                        <a:lnTo>
                          <a:pt x="2978" y="1627"/>
                        </a:lnTo>
                        <a:lnTo>
                          <a:pt x="2960" y="1758"/>
                        </a:lnTo>
                        <a:lnTo>
                          <a:pt x="2929" y="1887"/>
                        </a:lnTo>
                        <a:lnTo>
                          <a:pt x="2891" y="2011"/>
                        </a:lnTo>
                        <a:lnTo>
                          <a:pt x="2839" y="2129"/>
                        </a:lnTo>
                        <a:lnTo>
                          <a:pt x="2779" y="2242"/>
                        </a:lnTo>
                        <a:lnTo>
                          <a:pt x="2709" y="2351"/>
                        </a:lnTo>
                        <a:lnTo>
                          <a:pt x="2632" y="2451"/>
                        </a:lnTo>
                        <a:lnTo>
                          <a:pt x="2545" y="2544"/>
                        </a:lnTo>
                        <a:lnTo>
                          <a:pt x="2453" y="2630"/>
                        </a:lnTo>
                        <a:lnTo>
                          <a:pt x="2350" y="2708"/>
                        </a:lnTo>
                        <a:lnTo>
                          <a:pt x="2244" y="2777"/>
                        </a:lnTo>
                        <a:lnTo>
                          <a:pt x="2130" y="2837"/>
                        </a:lnTo>
                        <a:lnTo>
                          <a:pt x="2010" y="2889"/>
                        </a:lnTo>
                        <a:lnTo>
                          <a:pt x="1887" y="2928"/>
                        </a:lnTo>
                        <a:lnTo>
                          <a:pt x="1759" y="2958"/>
                        </a:lnTo>
                        <a:lnTo>
                          <a:pt x="1626" y="2976"/>
                        </a:lnTo>
                        <a:lnTo>
                          <a:pt x="1491" y="2982"/>
                        </a:lnTo>
                        <a:lnTo>
                          <a:pt x="1356" y="2976"/>
                        </a:lnTo>
                        <a:lnTo>
                          <a:pt x="1224" y="2958"/>
                        </a:lnTo>
                        <a:lnTo>
                          <a:pt x="1095" y="2928"/>
                        </a:lnTo>
                        <a:lnTo>
                          <a:pt x="972" y="2889"/>
                        </a:lnTo>
                        <a:lnTo>
                          <a:pt x="854" y="2837"/>
                        </a:lnTo>
                        <a:lnTo>
                          <a:pt x="740" y="2777"/>
                        </a:lnTo>
                        <a:lnTo>
                          <a:pt x="634" y="2708"/>
                        </a:lnTo>
                        <a:lnTo>
                          <a:pt x="531" y="2630"/>
                        </a:lnTo>
                        <a:lnTo>
                          <a:pt x="439" y="2544"/>
                        </a:lnTo>
                        <a:lnTo>
                          <a:pt x="352" y="2451"/>
                        </a:lnTo>
                        <a:lnTo>
                          <a:pt x="274" y="2351"/>
                        </a:lnTo>
                        <a:lnTo>
                          <a:pt x="205" y="2242"/>
                        </a:lnTo>
                        <a:lnTo>
                          <a:pt x="145" y="2129"/>
                        </a:lnTo>
                        <a:lnTo>
                          <a:pt x="95" y="2011"/>
                        </a:lnTo>
                        <a:lnTo>
                          <a:pt x="54" y="1887"/>
                        </a:lnTo>
                        <a:lnTo>
                          <a:pt x="25" y="1758"/>
                        </a:lnTo>
                        <a:lnTo>
                          <a:pt x="6" y="1627"/>
                        </a:lnTo>
                        <a:lnTo>
                          <a:pt x="0" y="1492"/>
                        </a:lnTo>
                        <a:lnTo>
                          <a:pt x="6" y="1355"/>
                        </a:lnTo>
                        <a:lnTo>
                          <a:pt x="25" y="1223"/>
                        </a:lnTo>
                        <a:lnTo>
                          <a:pt x="54" y="1094"/>
                        </a:lnTo>
                        <a:lnTo>
                          <a:pt x="95" y="971"/>
                        </a:lnTo>
                        <a:lnTo>
                          <a:pt x="145" y="853"/>
                        </a:lnTo>
                        <a:lnTo>
                          <a:pt x="205" y="739"/>
                        </a:lnTo>
                        <a:lnTo>
                          <a:pt x="274" y="631"/>
                        </a:lnTo>
                        <a:lnTo>
                          <a:pt x="352" y="531"/>
                        </a:lnTo>
                        <a:lnTo>
                          <a:pt x="439" y="438"/>
                        </a:lnTo>
                        <a:lnTo>
                          <a:pt x="531" y="351"/>
                        </a:lnTo>
                        <a:lnTo>
                          <a:pt x="634" y="274"/>
                        </a:lnTo>
                        <a:lnTo>
                          <a:pt x="740" y="204"/>
                        </a:lnTo>
                        <a:lnTo>
                          <a:pt x="854" y="145"/>
                        </a:lnTo>
                        <a:lnTo>
                          <a:pt x="972" y="94"/>
                        </a:lnTo>
                        <a:lnTo>
                          <a:pt x="1095" y="54"/>
                        </a:lnTo>
                        <a:lnTo>
                          <a:pt x="1224" y="25"/>
                        </a:lnTo>
                        <a:lnTo>
                          <a:pt x="1356" y="6"/>
                        </a:lnTo>
                        <a:lnTo>
                          <a:pt x="1491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67" name="Freeform 66"/>
                  <p:cNvSpPr>
                    <a:spLocks/>
                  </p:cNvSpPr>
                  <p:nvPr/>
                </p:nvSpPr>
                <p:spPr bwMode="auto">
                  <a:xfrm>
                    <a:off x="4277" y="1351"/>
                    <a:ext cx="804" cy="460"/>
                  </a:xfrm>
                  <a:custGeom>
                    <a:avLst/>
                    <a:gdLst>
                      <a:gd name="T0" fmla="*/ 116 w 1606"/>
                      <a:gd name="T1" fmla="*/ 0 h 918"/>
                      <a:gd name="T2" fmla="*/ 145 w 1606"/>
                      <a:gd name="T3" fmla="*/ 4 h 918"/>
                      <a:gd name="T4" fmla="*/ 172 w 1606"/>
                      <a:gd name="T5" fmla="*/ 15 h 918"/>
                      <a:gd name="T6" fmla="*/ 197 w 1606"/>
                      <a:gd name="T7" fmla="*/ 34 h 918"/>
                      <a:gd name="T8" fmla="*/ 803 w 1606"/>
                      <a:gd name="T9" fmla="*/ 640 h 918"/>
                      <a:gd name="T10" fmla="*/ 1411 w 1606"/>
                      <a:gd name="T11" fmla="*/ 34 h 918"/>
                      <a:gd name="T12" fmla="*/ 1436 w 1606"/>
                      <a:gd name="T13" fmla="*/ 15 h 918"/>
                      <a:gd name="T14" fmla="*/ 1463 w 1606"/>
                      <a:gd name="T15" fmla="*/ 4 h 918"/>
                      <a:gd name="T16" fmla="*/ 1492 w 1606"/>
                      <a:gd name="T17" fmla="*/ 0 h 918"/>
                      <a:gd name="T18" fmla="*/ 1521 w 1606"/>
                      <a:gd name="T19" fmla="*/ 4 h 918"/>
                      <a:gd name="T20" fmla="*/ 1548 w 1606"/>
                      <a:gd name="T21" fmla="*/ 15 h 918"/>
                      <a:gd name="T22" fmla="*/ 1573 w 1606"/>
                      <a:gd name="T23" fmla="*/ 34 h 918"/>
                      <a:gd name="T24" fmla="*/ 1593 w 1606"/>
                      <a:gd name="T25" fmla="*/ 58 h 918"/>
                      <a:gd name="T26" fmla="*/ 1602 w 1606"/>
                      <a:gd name="T27" fmla="*/ 85 h 918"/>
                      <a:gd name="T28" fmla="*/ 1606 w 1606"/>
                      <a:gd name="T29" fmla="*/ 114 h 918"/>
                      <a:gd name="T30" fmla="*/ 1602 w 1606"/>
                      <a:gd name="T31" fmla="*/ 143 h 918"/>
                      <a:gd name="T32" fmla="*/ 1593 w 1606"/>
                      <a:gd name="T33" fmla="*/ 171 h 918"/>
                      <a:gd name="T34" fmla="*/ 1573 w 1606"/>
                      <a:gd name="T35" fmla="*/ 195 h 918"/>
                      <a:gd name="T36" fmla="*/ 884 w 1606"/>
                      <a:gd name="T37" fmla="*/ 884 h 918"/>
                      <a:gd name="T38" fmla="*/ 884 w 1606"/>
                      <a:gd name="T39" fmla="*/ 884 h 918"/>
                      <a:gd name="T40" fmla="*/ 859 w 1606"/>
                      <a:gd name="T41" fmla="*/ 903 h 918"/>
                      <a:gd name="T42" fmla="*/ 832 w 1606"/>
                      <a:gd name="T43" fmla="*/ 915 h 918"/>
                      <a:gd name="T44" fmla="*/ 803 w 1606"/>
                      <a:gd name="T45" fmla="*/ 918 h 918"/>
                      <a:gd name="T46" fmla="*/ 774 w 1606"/>
                      <a:gd name="T47" fmla="*/ 915 h 918"/>
                      <a:gd name="T48" fmla="*/ 747 w 1606"/>
                      <a:gd name="T49" fmla="*/ 903 h 918"/>
                      <a:gd name="T50" fmla="*/ 722 w 1606"/>
                      <a:gd name="T51" fmla="*/ 884 h 918"/>
                      <a:gd name="T52" fmla="*/ 34 w 1606"/>
                      <a:gd name="T53" fmla="*/ 195 h 918"/>
                      <a:gd name="T54" fmla="*/ 15 w 1606"/>
                      <a:gd name="T55" fmla="*/ 171 h 918"/>
                      <a:gd name="T56" fmla="*/ 4 w 1606"/>
                      <a:gd name="T57" fmla="*/ 144 h 918"/>
                      <a:gd name="T58" fmla="*/ 0 w 1606"/>
                      <a:gd name="T59" fmla="*/ 116 h 918"/>
                      <a:gd name="T60" fmla="*/ 4 w 1606"/>
                      <a:gd name="T61" fmla="*/ 87 h 918"/>
                      <a:gd name="T62" fmla="*/ 15 w 1606"/>
                      <a:gd name="T63" fmla="*/ 58 h 918"/>
                      <a:gd name="T64" fmla="*/ 34 w 1606"/>
                      <a:gd name="T65" fmla="*/ 34 h 918"/>
                      <a:gd name="T66" fmla="*/ 58 w 1606"/>
                      <a:gd name="T67" fmla="*/ 15 h 918"/>
                      <a:gd name="T68" fmla="*/ 87 w 1606"/>
                      <a:gd name="T69" fmla="*/ 4 h 918"/>
                      <a:gd name="T70" fmla="*/ 116 w 1606"/>
                      <a:gd name="T71" fmla="*/ 0 h 918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</a:cxnLst>
                    <a:rect l="0" t="0" r="r" b="b"/>
                    <a:pathLst>
                      <a:path w="1606" h="918">
                        <a:moveTo>
                          <a:pt x="116" y="0"/>
                        </a:moveTo>
                        <a:lnTo>
                          <a:pt x="145" y="4"/>
                        </a:lnTo>
                        <a:lnTo>
                          <a:pt x="172" y="15"/>
                        </a:lnTo>
                        <a:lnTo>
                          <a:pt x="197" y="34"/>
                        </a:lnTo>
                        <a:lnTo>
                          <a:pt x="803" y="640"/>
                        </a:lnTo>
                        <a:lnTo>
                          <a:pt x="1411" y="34"/>
                        </a:lnTo>
                        <a:lnTo>
                          <a:pt x="1436" y="15"/>
                        </a:lnTo>
                        <a:lnTo>
                          <a:pt x="1463" y="4"/>
                        </a:lnTo>
                        <a:lnTo>
                          <a:pt x="1492" y="0"/>
                        </a:lnTo>
                        <a:lnTo>
                          <a:pt x="1521" y="4"/>
                        </a:lnTo>
                        <a:lnTo>
                          <a:pt x="1548" y="15"/>
                        </a:lnTo>
                        <a:lnTo>
                          <a:pt x="1573" y="34"/>
                        </a:lnTo>
                        <a:lnTo>
                          <a:pt x="1593" y="58"/>
                        </a:lnTo>
                        <a:lnTo>
                          <a:pt x="1602" y="85"/>
                        </a:lnTo>
                        <a:lnTo>
                          <a:pt x="1606" y="114"/>
                        </a:lnTo>
                        <a:lnTo>
                          <a:pt x="1602" y="143"/>
                        </a:lnTo>
                        <a:lnTo>
                          <a:pt x="1593" y="171"/>
                        </a:lnTo>
                        <a:lnTo>
                          <a:pt x="1573" y="195"/>
                        </a:lnTo>
                        <a:lnTo>
                          <a:pt x="884" y="884"/>
                        </a:lnTo>
                        <a:lnTo>
                          <a:pt x="884" y="884"/>
                        </a:lnTo>
                        <a:lnTo>
                          <a:pt x="859" y="903"/>
                        </a:lnTo>
                        <a:lnTo>
                          <a:pt x="832" y="915"/>
                        </a:lnTo>
                        <a:lnTo>
                          <a:pt x="803" y="918"/>
                        </a:lnTo>
                        <a:lnTo>
                          <a:pt x="774" y="915"/>
                        </a:lnTo>
                        <a:lnTo>
                          <a:pt x="747" y="903"/>
                        </a:lnTo>
                        <a:lnTo>
                          <a:pt x="722" y="884"/>
                        </a:lnTo>
                        <a:lnTo>
                          <a:pt x="34" y="195"/>
                        </a:lnTo>
                        <a:lnTo>
                          <a:pt x="15" y="171"/>
                        </a:lnTo>
                        <a:lnTo>
                          <a:pt x="4" y="144"/>
                        </a:lnTo>
                        <a:lnTo>
                          <a:pt x="0" y="116"/>
                        </a:lnTo>
                        <a:lnTo>
                          <a:pt x="4" y="87"/>
                        </a:lnTo>
                        <a:lnTo>
                          <a:pt x="15" y="58"/>
                        </a:lnTo>
                        <a:lnTo>
                          <a:pt x="34" y="34"/>
                        </a:lnTo>
                        <a:lnTo>
                          <a:pt x="58" y="15"/>
                        </a:lnTo>
                        <a:lnTo>
                          <a:pt x="87" y="4"/>
                        </a:lnTo>
                        <a:lnTo>
                          <a:pt x="116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58" name="Rectangle 57"/>
                <p:cNvSpPr/>
                <p:nvPr/>
              </p:nvSpPr>
              <p:spPr>
                <a:xfrm>
                  <a:off x="2761734" y="1947175"/>
                  <a:ext cx="1821289" cy="871441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ctr"/>
                  <a:r>
                    <a:rPr lang="en-US" sz="1000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This is a sample text</a:t>
                  </a:r>
                </a:p>
              </p:txBody>
            </p:sp>
          </p:grpSp>
          <p:grpSp>
            <p:nvGrpSpPr>
              <p:cNvPr id="45" name="Group 44"/>
              <p:cNvGrpSpPr/>
              <p:nvPr/>
            </p:nvGrpSpPr>
            <p:grpSpPr>
              <a:xfrm>
                <a:off x="1340283" y="3633662"/>
                <a:ext cx="1806324" cy="1439194"/>
                <a:chOff x="1281668" y="3633662"/>
                <a:chExt cx="1806324" cy="1439194"/>
              </a:xfrm>
            </p:grpSpPr>
            <p:grpSp>
              <p:nvGrpSpPr>
                <p:cNvPr id="52" name="Group 33"/>
                <p:cNvGrpSpPr>
                  <a:grpSpLocks noChangeAspect="1"/>
                </p:cNvGrpSpPr>
                <p:nvPr/>
              </p:nvGrpSpPr>
              <p:grpSpPr bwMode="auto">
                <a:xfrm>
                  <a:off x="1919675" y="3633662"/>
                  <a:ext cx="530309" cy="415771"/>
                  <a:chOff x="2390" y="475"/>
                  <a:chExt cx="1389" cy="1089"/>
                </a:xfrm>
                <a:solidFill>
                  <a:schemeClr val="bg1"/>
                </a:solidFill>
              </p:grpSpPr>
              <p:sp>
                <p:nvSpPr>
                  <p:cNvPr id="54" name="Freeform 53"/>
                  <p:cNvSpPr>
                    <a:spLocks/>
                  </p:cNvSpPr>
                  <p:nvPr/>
                </p:nvSpPr>
                <p:spPr bwMode="auto">
                  <a:xfrm>
                    <a:off x="3091" y="768"/>
                    <a:ext cx="99" cy="125"/>
                  </a:xfrm>
                  <a:custGeom>
                    <a:avLst/>
                    <a:gdLst>
                      <a:gd name="T0" fmla="*/ 196 w 296"/>
                      <a:gd name="T1" fmla="*/ 0 h 377"/>
                      <a:gd name="T2" fmla="*/ 223 w 296"/>
                      <a:gd name="T3" fmla="*/ 3 h 377"/>
                      <a:gd name="T4" fmla="*/ 250 w 296"/>
                      <a:gd name="T5" fmla="*/ 14 h 377"/>
                      <a:gd name="T6" fmla="*/ 269 w 296"/>
                      <a:gd name="T7" fmla="*/ 27 h 377"/>
                      <a:gd name="T8" fmla="*/ 282 w 296"/>
                      <a:gd name="T9" fmla="*/ 42 h 377"/>
                      <a:gd name="T10" fmla="*/ 291 w 296"/>
                      <a:gd name="T11" fmla="*/ 59 h 377"/>
                      <a:gd name="T12" fmla="*/ 296 w 296"/>
                      <a:gd name="T13" fmla="*/ 79 h 377"/>
                      <a:gd name="T14" fmla="*/ 295 w 296"/>
                      <a:gd name="T15" fmla="*/ 105 h 377"/>
                      <a:gd name="T16" fmla="*/ 290 w 296"/>
                      <a:gd name="T17" fmla="*/ 135 h 377"/>
                      <a:gd name="T18" fmla="*/ 279 w 296"/>
                      <a:gd name="T19" fmla="*/ 169 h 377"/>
                      <a:gd name="T20" fmla="*/ 264 w 296"/>
                      <a:gd name="T21" fmla="*/ 204 h 377"/>
                      <a:gd name="T22" fmla="*/ 242 w 296"/>
                      <a:gd name="T23" fmla="*/ 243 h 377"/>
                      <a:gd name="T24" fmla="*/ 213 w 296"/>
                      <a:gd name="T25" fmla="*/ 288 h 377"/>
                      <a:gd name="T26" fmla="*/ 184 w 296"/>
                      <a:gd name="T27" fmla="*/ 324 h 377"/>
                      <a:gd name="T28" fmla="*/ 154 w 296"/>
                      <a:gd name="T29" fmla="*/ 352 h 377"/>
                      <a:gd name="T30" fmla="*/ 124 w 296"/>
                      <a:gd name="T31" fmla="*/ 369 h 377"/>
                      <a:gd name="T32" fmla="*/ 104 w 296"/>
                      <a:gd name="T33" fmla="*/ 376 h 377"/>
                      <a:gd name="T34" fmla="*/ 85 w 296"/>
                      <a:gd name="T35" fmla="*/ 377 h 377"/>
                      <a:gd name="T36" fmla="*/ 65 w 296"/>
                      <a:gd name="T37" fmla="*/ 373 h 377"/>
                      <a:gd name="T38" fmla="*/ 44 w 296"/>
                      <a:gd name="T39" fmla="*/ 364 h 377"/>
                      <a:gd name="T40" fmla="*/ 26 w 296"/>
                      <a:gd name="T41" fmla="*/ 352 h 377"/>
                      <a:gd name="T42" fmla="*/ 12 w 296"/>
                      <a:gd name="T43" fmla="*/ 337 h 377"/>
                      <a:gd name="T44" fmla="*/ 2 w 296"/>
                      <a:gd name="T45" fmla="*/ 319 h 377"/>
                      <a:gd name="T46" fmla="*/ 0 w 296"/>
                      <a:gd name="T47" fmla="*/ 299 h 377"/>
                      <a:gd name="T48" fmla="*/ 0 w 296"/>
                      <a:gd name="T49" fmla="*/ 272 h 377"/>
                      <a:gd name="T50" fmla="*/ 5 w 296"/>
                      <a:gd name="T51" fmla="*/ 242 h 377"/>
                      <a:gd name="T52" fmla="*/ 15 w 296"/>
                      <a:gd name="T53" fmla="*/ 209 h 377"/>
                      <a:gd name="T54" fmla="*/ 30 w 296"/>
                      <a:gd name="T55" fmla="*/ 173 h 377"/>
                      <a:gd name="T56" fmla="*/ 52 w 296"/>
                      <a:gd name="T57" fmla="*/ 134 h 377"/>
                      <a:gd name="T58" fmla="*/ 81 w 296"/>
                      <a:gd name="T59" fmla="*/ 89 h 377"/>
                      <a:gd name="T60" fmla="*/ 111 w 296"/>
                      <a:gd name="T61" fmla="*/ 53 h 377"/>
                      <a:gd name="T62" fmla="*/ 141 w 296"/>
                      <a:gd name="T63" fmla="*/ 25 h 377"/>
                      <a:gd name="T64" fmla="*/ 171 w 296"/>
                      <a:gd name="T65" fmla="*/ 8 h 377"/>
                      <a:gd name="T66" fmla="*/ 196 w 296"/>
                      <a:gd name="T67" fmla="*/ 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96" h="377">
                        <a:moveTo>
                          <a:pt x="196" y="0"/>
                        </a:moveTo>
                        <a:lnTo>
                          <a:pt x="223" y="3"/>
                        </a:lnTo>
                        <a:lnTo>
                          <a:pt x="250" y="14"/>
                        </a:lnTo>
                        <a:lnTo>
                          <a:pt x="269" y="27"/>
                        </a:lnTo>
                        <a:lnTo>
                          <a:pt x="282" y="42"/>
                        </a:lnTo>
                        <a:lnTo>
                          <a:pt x="291" y="59"/>
                        </a:lnTo>
                        <a:lnTo>
                          <a:pt x="296" y="79"/>
                        </a:lnTo>
                        <a:lnTo>
                          <a:pt x="295" y="105"/>
                        </a:lnTo>
                        <a:lnTo>
                          <a:pt x="290" y="135"/>
                        </a:lnTo>
                        <a:lnTo>
                          <a:pt x="279" y="169"/>
                        </a:lnTo>
                        <a:lnTo>
                          <a:pt x="264" y="204"/>
                        </a:lnTo>
                        <a:lnTo>
                          <a:pt x="242" y="243"/>
                        </a:lnTo>
                        <a:lnTo>
                          <a:pt x="213" y="288"/>
                        </a:lnTo>
                        <a:lnTo>
                          <a:pt x="184" y="324"/>
                        </a:lnTo>
                        <a:lnTo>
                          <a:pt x="154" y="352"/>
                        </a:lnTo>
                        <a:lnTo>
                          <a:pt x="124" y="369"/>
                        </a:lnTo>
                        <a:lnTo>
                          <a:pt x="104" y="376"/>
                        </a:lnTo>
                        <a:lnTo>
                          <a:pt x="85" y="377"/>
                        </a:lnTo>
                        <a:lnTo>
                          <a:pt x="65" y="373"/>
                        </a:lnTo>
                        <a:lnTo>
                          <a:pt x="44" y="364"/>
                        </a:lnTo>
                        <a:lnTo>
                          <a:pt x="26" y="352"/>
                        </a:lnTo>
                        <a:lnTo>
                          <a:pt x="12" y="337"/>
                        </a:lnTo>
                        <a:lnTo>
                          <a:pt x="2" y="319"/>
                        </a:lnTo>
                        <a:lnTo>
                          <a:pt x="0" y="299"/>
                        </a:lnTo>
                        <a:lnTo>
                          <a:pt x="0" y="272"/>
                        </a:lnTo>
                        <a:lnTo>
                          <a:pt x="5" y="242"/>
                        </a:lnTo>
                        <a:lnTo>
                          <a:pt x="15" y="209"/>
                        </a:lnTo>
                        <a:lnTo>
                          <a:pt x="30" y="173"/>
                        </a:lnTo>
                        <a:lnTo>
                          <a:pt x="52" y="134"/>
                        </a:lnTo>
                        <a:lnTo>
                          <a:pt x="81" y="89"/>
                        </a:lnTo>
                        <a:lnTo>
                          <a:pt x="111" y="53"/>
                        </a:lnTo>
                        <a:lnTo>
                          <a:pt x="141" y="25"/>
                        </a:lnTo>
                        <a:lnTo>
                          <a:pt x="171" y="8"/>
                        </a:lnTo>
                        <a:lnTo>
                          <a:pt x="196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5" name="Freeform 54"/>
                  <p:cNvSpPr>
                    <a:spLocks/>
                  </p:cNvSpPr>
                  <p:nvPr/>
                </p:nvSpPr>
                <p:spPr bwMode="auto">
                  <a:xfrm>
                    <a:off x="3256" y="1146"/>
                    <a:ext cx="99" cy="126"/>
                  </a:xfrm>
                  <a:custGeom>
                    <a:avLst/>
                    <a:gdLst>
                      <a:gd name="T0" fmla="*/ 211 w 298"/>
                      <a:gd name="T1" fmla="*/ 0 h 377"/>
                      <a:gd name="T2" fmla="*/ 231 w 298"/>
                      <a:gd name="T3" fmla="*/ 5 h 377"/>
                      <a:gd name="T4" fmla="*/ 252 w 298"/>
                      <a:gd name="T5" fmla="*/ 13 h 377"/>
                      <a:gd name="T6" fmla="*/ 269 w 298"/>
                      <a:gd name="T7" fmla="*/ 26 h 377"/>
                      <a:gd name="T8" fmla="*/ 284 w 298"/>
                      <a:gd name="T9" fmla="*/ 41 h 377"/>
                      <a:gd name="T10" fmla="*/ 292 w 298"/>
                      <a:gd name="T11" fmla="*/ 58 h 377"/>
                      <a:gd name="T12" fmla="*/ 298 w 298"/>
                      <a:gd name="T13" fmla="*/ 77 h 377"/>
                      <a:gd name="T14" fmla="*/ 298 w 298"/>
                      <a:gd name="T15" fmla="*/ 105 h 377"/>
                      <a:gd name="T16" fmla="*/ 291 w 298"/>
                      <a:gd name="T17" fmla="*/ 136 h 377"/>
                      <a:gd name="T18" fmla="*/ 281 w 298"/>
                      <a:gd name="T19" fmla="*/ 169 h 377"/>
                      <a:gd name="T20" fmla="*/ 264 w 298"/>
                      <a:gd name="T21" fmla="*/ 205 h 377"/>
                      <a:gd name="T22" fmla="*/ 244 w 298"/>
                      <a:gd name="T23" fmla="*/ 244 h 377"/>
                      <a:gd name="T24" fmla="*/ 215 w 298"/>
                      <a:gd name="T25" fmla="*/ 289 h 377"/>
                      <a:gd name="T26" fmla="*/ 184 w 298"/>
                      <a:gd name="T27" fmla="*/ 325 h 377"/>
                      <a:gd name="T28" fmla="*/ 155 w 298"/>
                      <a:gd name="T29" fmla="*/ 352 h 377"/>
                      <a:gd name="T30" fmla="*/ 125 w 298"/>
                      <a:gd name="T31" fmla="*/ 370 h 377"/>
                      <a:gd name="T32" fmla="*/ 98 w 298"/>
                      <a:gd name="T33" fmla="*/ 377 h 377"/>
                      <a:gd name="T34" fmla="*/ 72 w 298"/>
                      <a:gd name="T35" fmla="*/ 375 h 377"/>
                      <a:gd name="T36" fmla="*/ 45 w 298"/>
                      <a:gd name="T37" fmla="*/ 364 h 377"/>
                      <a:gd name="T38" fmla="*/ 27 w 298"/>
                      <a:gd name="T39" fmla="*/ 351 h 377"/>
                      <a:gd name="T40" fmla="*/ 13 w 298"/>
                      <a:gd name="T41" fmla="*/ 336 h 377"/>
                      <a:gd name="T42" fmla="*/ 4 w 298"/>
                      <a:gd name="T43" fmla="*/ 319 h 377"/>
                      <a:gd name="T44" fmla="*/ 0 w 298"/>
                      <a:gd name="T45" fmla="*/ 299 h 377"/>
                      <a:gd name="T46" fmla="*/ 0 w 298"/>
                      <a:gd name="T47" fmla="*/ 272 h 377"/>
                      <a:gd name="T48" fmla="*/ 5 w 298"/>
                      <a:gd name="T49" fmla="*/ 242 h 377"/>
                      <a:gd name="T50" fmla="*/ 17 w 298"/>
                      <a:gd name="T51" fmla="*/ 210 h 377"/>
                      <a:gd name="T52" fmla="*/ 32 w 298"/>
                      <a:gd name="T53" fmla="*/ 174 h 377"/>
                      <a:gd name="T54" fmla="*/ 52 w 298"/>
                      <a:gd name="T55" fmla="*/ 135 h 377"/>
                      <a:gd name="T56" fmla="*/ 83 w 298"/>
                      <a:gd name="T57" fmla="*/ 90 h 377"/>
                      <a:gd name="T58" fmla="*/ 112 w 298"/>
                      <a:gd name="T59" fmla="*/ 53 h 377"/>
                      <a:gd name="T60" fmla="*/ 142 w 298"/>
                      <a:gd name="T61" fmla="*/ 26 h 377"/>
                      <a:gd name="T62" fmla="*/ 172 w 298"/>
                      <a:gd name="T63" fmla="*/ 8 h 377"/>
                      <a:gd name="T64" fmla="*/ 192 w 298"/>
                      <a:gd name="T65" fmla="*/ 2 h 377"/>
                      <a:gd name="T66" fmla="*/ 211 w 298"/>
                      <a:gd name="T67" fmla="*/ 0 h 37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</a:cxnLst>
                    <a:rect l="0" t="0" r="r" b="b"/>
                    <a:pathLst>
                      <a:path w="298" h="377">
                        <a:moveTo>
                          <a:pt x="211" y="0"/>
                        </a:moveTo>
                        <a:lnTo>
                          <a:pt x="231" y="5"/>
                        </a:lnTo>
                        <a:lnTo>
                          <a:pt x="252" y="13"/>
                        </a:lnTo>
                        <a:lnTo>
                          <a:pt x="269" y="26"/>
                        </a:lnTo>
                        <a:lnTo>
                          <a:pt x="284" y="41"/>
                        </a:lnTo>
                        <a:lnTo>
                          <a:pt x="292" y="58"/>
                        </a:lnTo>
                        <a:lnTo>
                          <a:pt x="298" y="77"/>
                        </a:lnTo>
                        <a:lnTo>
                          <a:pt x="298" y="105"/>
                        </a:lnTo>
                        <a:lnTo>
                          <a:pt x="291" y="136"/>
                        </a:lnTo>
                        <a:lnTo>
                          <a:pt x="281" y="169"/>
                        </a:lnTo>
                        <a:lnTo>
                          <a:pt x="264" y="205"/>
                        </a:lnTo>
                        <a:lnTo>
                          <a:pt x="244" y="244"/>
                        </a:lnTo>
                        <a:lnTo>
                          <a:pt x="215" y="289"/>
                        </a:lnTo>
                        <a:lnTo>
                          <a:pt x="184" y="325"/>
                        </a:lnTo>
                        <a:lnTo>
                          <a:pt x="155" y="352"/>
                        </a:lnTo>
                        <a:lnTo>
                          <a:pt x="125" y="370"/>
                        </a:lnTo>
                        <a:lnTo>
                          <a:pt x="98" y="377"/>
                        </a:lnTo>
                        <a:lnTo>
                          <a:pt x="72" y="375"/>
                        </a:lnTo>
                        <a:lnTo>
                          <a:pt x="45" y="364"/>
                        </a:lnTo>
                        <a:lnTo>
                          <a:pt x="27" y="351"/>
                        </a:lnTo>
                        <a:lnTo>
                          <a:pt x="13" y="336"/>
                        </a:lnTo>
                        <a:lnTo>
                          <a:pt x="4" y="319"/>
                        </a:lnTo>
                        <a:lnTo>
                          <a:pt x="0" y="299"/>
                        </a:lnTo>
                        <a:lnTo>
                          <a:pt x="0" y="272"/>
                        </a:lnTo>
                        <a:lnTo>
                          <a:pt x="5" y="242"/>
                        </a:lnTo>
                        <a:lnTo>
                          <a:pt x="17" y="210"/>
                        </a:lnTo>
                        <a:lnTo>
                          <a:pt x="32" y="174"/>
                        </a:lnTo>
                        <a:lnTo>
                          <a:pt x="52" y="135"/>
                        </a:lnTo>
                        <a:lnTo>
                          <a:pt x="83" y="90"/>
                        </a:lnTo>
                        <a:lnTo>
                          <a:pt x="112" y="53"/>
                        </a:lnTo>
                        <a:lnTo>
                          <a:pt x="142" y="26"/>
                        </a:lnTo>
                        <a:lnTo>
                          <a:pt x="172" y="8"/>
                        </a:lnTo>
                        <a:lnTo>
                          <a:pt x="192" y="2"/>
                        </a:lnTo>
                        <a:lnTo>
                          <a:pt x="211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6" name="Freeform 55"/>
                  <p:cNvSpPr>
                    <a:spLocks noEditPoints="1"/>
                  </p:cNvSpPr>
                  <p:nvPr/>
                </p:nvSpPr>
                <p:spPr bwMode="auto">
                  <a:xfrm>
                    <a:off x="2390" y="475"/>
                    <a:ext cx="1389" cy="1089"/>
                  </a:xfrm>
                  <a:custGeom>
                    <a:avLst/>
                    <a:gdLst>
                      <a:gd name="T0" fmla="*/ 2590 w 4166"/>
                      <a:gd name="T1" fmla="*/ 1855 h 3267"/>
                      <a:gd name="T2" fmla="*/ 2446 w 4166"/>
                      <a:gd name="T3" fmla="*/ 1975 h 3267"/>
                      <a:gd name="T4" fmla="*/ 2369 w 4166"/>
                      <a:gd name="T5" fmla="*/ 2147 h 3267"/>
                      <a:gd name="T6" fmla="*/ 2386 w 4166"/>
                      <a:gd name="T7" fmla="*/ 2329 h 3267"/>
                      <a:gd name="T8" fmla="*/ 2515 w 4166"/>
                      <a:gd name="T9" fmla="*/ 2482 h 3267"/>
                      <a:gd name="T10" fmla="*/ 2712 w 4166"/>
                      <a:gd name="T11" fmla="*/ 2568 h 3267"/>
                      <a:gd name="T12" fmla="*/ 2898 w 4166"/>
                      <a:gd name="T13" fmla="*/ 2548 h 3267"/>
                      <a:gd name="T14" fmla="*/ 3046 w 4166"/>
                      <a:gd name="T15" fmla="*/ 2430 h 3267"/>
                      <a:gd name="T16" fmla="*/ 3132 w 4166"/>
                      <a:gd name="T17" fmla="*/ 2218 h 3267"/>
                      <a:gd name="T18" fmla="*/ 3083 w 4166"/>
                      <a:gd name="T19" fmla="*/ 2025 h 3267"/>
                      <a:gd name="T20" fmla="*/ 2931 w 4166"/>
                      <a:gd name="T21" fmla="*/ 1888 h 3267"/>
                      <a:gd name="T22" fmla="*/ 2728 w 4166"/>
                      <a:gd name="T23" fmla="*/ 1828 h 3267"/>
                      <a:gd name="T24" fmla="*/ 3312 w 4166"/>
                      <a:gd name="T25" fmla="*/ 1249 h 3267"/>
                      <a:gd name="T26" fmla="*/ 649 w 4166"/>
                      <a:gd name="T27" fmla="*/ 963 h 3267"/>
                      <a:gd name="T28" fmla="*/ 386 w 4166"/>
                      <a:gd name="T29" fmla="*/ 1045 h 3267"/>
                      <a:gd name="T30" fmla="*/ 190 w 4166"/>
                      <a:gd name="T31" fmla="*/ 1145 h 3267"/>
                      <a:gd name="T32" fmla="*/ 92 w 4166"/>
                      <a:gd name="T33" fmla="*/ 1237 h 3267"/>
                      <a:gd name="T34" fmla="*/ 92 w 4166"/>
                      <a:gd name="T35" fmla="*/ 1290 h 3267"/>
                      <a:gd name="T36" fmla="*/ 209 w 4166"/>
                      <a:gd name="T37" fmla="*/ 1332 h 3267"/>
                      <a:gd name="T38" fmla="*/ 442 w 4166"/>
                      <a:gd name="T39" fmla="*/ 1330 h 3267"/>
                      <a:gd name="T40" fmla="*/ 727 w 4166"/>
                      <a:gd name="T41" fmla="*/ 1271 h 3267"/>
                      <a:gd name="T42" fmla="*/ 1098 w 4166"/>
                      <a:gd name="T43" fmla="*/ 973 h 3267"/>
                      <a:gd name="T44" fmla="*/ 1151 w 4166"/>
                      <a:gd name="T45" fmla="*/ 1055 h 3267"/>
                      <a:gd name="T46" fmla="*/ 1184 w 4166"/>
                      <a:gd name="T47" fmla="*/ 998 h 3267"/>
                      <a:gd name="T48" fmla="*/ 1156 w 4166"/>
                      <a:gd name="T49" fmla="*/ 958 h 3267"/>
                      <a:gd name="T50" fmla="*/ 1265 w 4166"/>
                      <a:gd name="T51" fmla="*/ 759 h 3267"/>
                      <a:gd name="T52" fmla="*/ 1146 w 4166"/>
                      <a:gd name="T53" fmla="*/ 827 h 3267"/>
                      <a:gd name="T54" fmla="*/ 1150 w 4166"/>
                      <a:gd name="T55" fmla="*/ 870 h 3267"/>
                      <a:gd name="T56" fmla="*/ 1239 w 4166"/>
                      <a:gd name="T57" fmla="*/ 923 h 3267"/>
                      <a:gd name="T58" fmla="*/ 1265 w 4166"/>
                      <a:gd name="T59" fmla="*/ 1015 h 3267"/>
                      <a:gd name="T60" fmla="*/ 1194 w 4166"/>
                      <a:gd name="T61" fmla="*/ 1125 h 3267"/>
                      <a:gd name="T62" fmla="*/ 1267 w 4166"/>
                      <a:gd name="T63" fmla="*/ 1153 h 3267"/>
                      <a:gd name="T64" fmla="*/ 1401 w 4166"/>
                      <a:gd name="T65" fmla="*/ 1130 h 3267"/>
                      <a:gd name="T66" fmla="*/ 1492 w 4166"/>
                      <a:gd name="T67" fmla="*/ 1023 h 3267"/>
                      <a:gd name="T68" fmla="*/ 1492 w 4166"/>
                      <a:gd name="T69" fmla="*/ 888 h 3267"/>
                      <a:gd name="T70" fmla="*/ 1402 w 4166"/>
                      <a:gd name="T71" fmla="*/ 783 h 3267"/>
                      <a:gd name="T72" fmla="*/ 2234 w 4166"/>
                      <a:gd name="T73" fmla="*/ 693 h 3267"/>
                      <a:gd name="T74" fmla="*/ 2054 w 4166"/>
                      <a:gd name="T75" fmla="*/ 744 h 3267"/>
                      <a:gd name="T76" fmla="*/ 1925 w 4166"/>
                      <a:gd name="T77" fmla="*/ 880 h 3267"/>
                      <a:gd name="T78" fmla="*/ 1869 w 4166"/>
                      <a:gd name="T79" fmla="*/ 1058 h 3267"/>
                      <a:gd name="T80" fmla="*/ 1913 w 4166"/>
                      <a:gd name="T81" fmla="*/ 1236 h 3267"/>
                      <a:gd name="T82" fmla="*/ 2069 w 4166"/>
                      <a:gd name="T83" fmla="*/ 1377 h 3267"/>
                      <a:gd name="T84" fmla="*/ 2265 w 4166"/>
                      <a:gd name="T85" fmla="*/ 1439 h 3267"/>
                      <a:gd name="T86" fmla="*/ 2445 w 4166"/>
                      <a:gd name="T87" fmla="*/ 1392 h 3267"/>
                      <a:gd name="T88" fmla="*/ 2580 w 4166"/>
                      <a:gd name="T89" fmla="*/ 1251 h 3267"/>
                      <a:gd name="T90" fmla="*/ 2638 w 4166"/>
                      <a:gd name="T91" fmla="*/ 1065 h 3267"/>
                      <a:gd name="T92" fmla="*/ 2588 w 4166"/>
                      <a:gd name="T93" fmla="*/ 890 h 3267"/>
                      <a:gd name="T94" fmla="*/ 2436 w 4166"/>
                      <a:gd name="T95" fmla="*/ 753 h 3267"/>
                      <a:gd name="T96" fmla="*/ 2234 w 4166"/>
                      <a:gd name="T97" fmla="*/ 693 h 3267"/>
                      <a:gd name="T98" fmla="*/ 830 w 4166"/>
                      <a:gd name="T99" fmla="*/ 2071 h 3267"/>
                      <a:gd name="T100" fmla="*/ 623 w 4166"/>
                      <a:gd name="T101" fmla="*/ 1380 h 3267"/>
                      <a:gd name="T102" fmla="*/ 355 w 4166"/>
                      <a:gd name="T103" fmla="*/ 1417 h 3267"/>
                      <a:gd name="T104" fmla="*/ 143 w 4166"/>
                      <a:gd name="T105" fmla="*/ 1402 h 3267"/>
                      <a:gd name="T106" fmla="*/ 27 w 4166"/>
                      <a:gd name="T107" fmla="*/ 1340 h 3267"/>
                      <a:gd name="T108" fmla="*/ 0 w 4166"/>
                      <a:gd name="T109" fmla="*/ 1272 h 3267"/>
                      <a:gd name="T110" fmla="*/ 46 w 4166"/>
                      <a:gd name="T111" fmla="*/ 1163 h 3267"/>
                      <a:gd name="T112" fmla="*/ 220 w 4166"/>
                      <a:gd name="T113" fmla="*/ 1033 h 3267"/>
                      <a:gd name="T114" fmla="*/ 490 w 4166"/>
                      <a:gd name="T115" fmla="*/ 922 h 3267"/>
                      <a:gd name="T116" fmla="*/ 737 w 4166"/>
                      <a:gd name="T117" fmla="*/ 637 h 326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  <a:cxn ang="0">
                        <a:pos x="T108" y="T109"/>
                      </a:cxn>
                      <a:cxn ang="0">
                        <a:pos x="T110" y="T111"/>
                      </a:cxn>
                      <a:cxn ang="0">
                        <a:pos x="T112" y="T113"/>
                      </a:cxn>
                      <a:cxn ang="0">
                        <a:pos x="T114" y="T115"/>
                      </a:cxn>
                      <a:cxn ang="0">
                        <a:pos x="T116" y="T117"/>
                      </a:cxn>
                    </a:cxnLst>
                    <a:rect l="0" t="0" r="r" b="b"/>
                    <a:pathLst>
                      <a:path w="4166" h="3267">
                        <a:moveTo>
                          <a:pt x="2728" y="1828"/>
                        </a:moveTo>
                        <a:lnTo>
                          <a:pt x="2680" y="1830"/>
                        </a:lnTo>
                        <a:lnTo>
                          <a:pt x="2634" y="1839"/>
                        </a:lnTo>
                        <a:lnTo>
                          <a:pt x="2590" y="1855"/>
                        </a:lnTo>
                        <a:lnTo>
                          <a:pt x="2549" y="1879"/>
                        </a:lnTo>
                        <a:lnTo>
                          <a:pt x="2511" y="1908"/>
                        </a:lnTo>
                        <a:lnTo>
                          <a:pt x="2477" y="1939"/>
                        </a:lnTo>
                        <a:lnTo>
                          <a:pt x="2446" y="1975"/>
                        </a:lnTo>
                        <a:lnTo>
                          <a:pt x="2419" y="2015"/>
                        </a:lnTo>
                        <a:lnTo>
                          <a:pt x="2397" y="2058"/>
                        </a:lnTo>
                        <a:lnTo>
                          <a:pt x="2381" y="2101"/>
                        </a:lnTo>
                        <a:lnTo>
                          <a:pt x="2369" y="2147"/>
                        </a:lnTo>
                        <a:lnTo>
                          <a:pt x="2363" y="2193"/>
                        </a:lnTo>
                        <a:lnTo>
                          <a:pt x="2363" y="2240"/>
                        </a:lnTo>
                        <a:lnTo>
                          <a:pt x="2371" y="2285"/>
                        </a:lnTo>
                        <a:lnTo>
                          <a:pt x="2386" y="2329"/>
                        </a:lnTo>
                        <a:lnTo>
                          <a:pt x="2408" y="2370"/>
                        </a:lnTo>
                        <a:lnTo>
                          <a:pt x="2437" y="2412"/>
                        </a:lnTo>
                        <a:lnTo>
                          <a:pt x="2473" y="2448"/>
                        </a:lnTo>
                        <a:lnTo>
                          <a:pt x="2515" y="2482"/>
                        </a:lnTo>
                        <a:lnTo>
                          <a:pt x="2563" y="2512"/>
                        </a:lnTo>
                        <a:lnTo>
                          <a:pt x="2613" y="2538"/>
                        </a:lnTo>
                        <a:lnTo>
                          <a:pt x="2663" y="2557"/>
                        </a:lnTo>
                        <a:lnTo>
                          <a:pt x="2712" y="2568"/>
                        </a:lnTo>
                        <a:lnTo>
                          <a:pt x="2760" y="2573"/>
                        </a:lnTo>
                        <a:lnTo>
                          <a:pt x="2807" y="2572"/>
                        </a:lnTo>
                        <a:lnTo>
                          <a:pt x="2853" y="2563"/>
                        </a:lnTo>
                        <a:lnTo>
                          <a:pt x="2898" y="2548"/>
                        </a:lnTo>
                        <a:lnTo>
                          <a:pt x="2939" y="2528"/>
                        </a:lnTo>
                        <a:lnTo>
                          <a:pt x="2977" y="2500"/>
                        </a:lnTo>
                        <a:lnTo>
                          <a:pt x="3013" y="2468"/>
                        </a:lnTo>
                        <a:lnTo>
                          <a:pt x="3046" y="2430"/>
                        </a:lnTo>
                        <a:lnTo>
                          <a:pt x="3076" y="2385"/>
                        </a:lnTo>
                        <a:lnTo>
                          <a:pt x="3104" y="2329"/>
                        </a:lnTo>
                        <a:lnTo>
                          <a:pt x="3123" y="2274"/>
                        </a:lnTo>
                        <a:lnTo>
                          <a:pt x="3132" y="2218"/>
                        </a:lnTo>
                        <a:lnTo>
                          <a:pt x="3132" y="2164"/>
                        </a:lnTo>
                        <a:lnTo>
                          <a:pt x="3122" y="2109"/>
                        </a:lnTo>
                        <a:lnTo>
                          <a:pt x="3106" y="2065"/>
                        </a:lnTo>
                        <a:lnTo>
                          <a:pt x="3083" y="2025"/>
                        </a:lnTo>
                        <a:lnTo>
                          <a:pt x="3055" y="1986"/>
                        </a:lnTo>
                        <a:lnTo>
                          <a:pt x="3021" y="1951"/>
                        </a:lnTo>
                        <a:lnTo>
                          <a:pt x="2979" y="1918"/>
                        </a:lnTo>
                        <a:lnTo>
                          <a:pt x="2931" y="1888"/>
                        </a:lnTo>
                        <a:lnTo>
                          <a:pt x="2880" y="1863"/>
                        </a:lnTo>
                        <a:lnTo>
                          <a:pt x="2829" y="1844"/>
                        </a:lnTo>
                        <a:lnTo>
                          <a:pt x="2779" y="1833"/>
                        </a:lnTo>
                        <a:lnTo>
                          <a:pt x="2728" y="1828"/>
                        </a:lnTo>
                        <a:close/>
                        <a:moveTo>
                          <a:pt x="3137" y="1150"/>
                        </a:moveTo>
                        <a:lnTo>
                          <a:pt x="1691" y="2023"/>
                        </a:lnTo>
                        <a:lnTo>
                          <a:pt x="1865" y="2120"/>
                        </a:lnTo>
                        <a:lnTo>
                          <a:pt x="3312" y="1249"/>
                        </a:lnTo>
                        <a:lnTo>
                          <a:pt x="3137" y="1150"/>
                        </a:lnTo>
                        <a:close/>
                        <a:moveTo>
                          <a:pt x="756" y="942"/>
                        </a:moveTo>
                        <a:lnTo>
                          <a:pt x="704" y="952"/>
                        </a:lnTo>
                        <a:lnTo>
                          <a:pt x="649" y="963"/>
                        </a:lnTo>
                        <a:lnTo>
                          <a:pt x="591" y="977"/>
                        </a:lnTo>
                        <a:lnTo>
                          <a:pt x="517" y="998"/>
                        </a:lnTo>
                        <a:lnTo>
                          <a:pt x="448" y="1021"/>
                        </a:lnTo>
                        <a:lnTo>
                          <a:pt x="386" y="1045"/>
                        </a:lnTo>
                        <a:lnTo>
                          <a:pt x="328" y="1070"/>
                        </a:lnTo>
                        <a:lnTo>
                          <a:pt x="276" y="1095"/>
                        </a:lnTo>
                        <a:lnTo>
                          <a:pt x="230" y="1120"/>
                        </a:lnTo>
                        <a:lnTo>
                          <a:pt x="190" y="1145"/>
                        </a:lnTo>
                        <a:lnTo>
                          <a:pt x="156" y="1170"/>
                        </a:lnTo>
                        <a:lnTo>
                          <a:pt x="129" y="1193"/>
                        </a:lnTo>
                        <a:lnTo>
                          <a:pt x="107" y="1216"/>
                        </a:lnTo>
                        <a:lnTo>
                          <a:pt x="92" y="1237"/>
                        </a:lnTo>
                        <a:lnTo>
                          <a:pt x="84" y="1251"/>
                        </a:lnTo>
                        <a:lnTo>
                          <a:pt x="82" y="1265"/>
                        </a:lnTo>
                        <a:lnTo>
                          <a:pt x="83" y="1276"/>
                        </a:lnTo>
                        <a:lnTo>
                          <a:pt x="92" y="1290"/>
                        </a:lnTo>
                        <a:lnTo>
                          <a:pt x="109" y="1304"/>
                        </a:lnTo>
                        <a:lnTo>
                          <a:pt x="134" y="1315"/>
                        </a:lnTo>
                        <a:lnTo>
                          <a:pt x="169" y="1325"/>
                        </a:lnTo>
                        <a:lnTo>
                          <a:pt x="209" y="1332"/>
                        </a:lnTo>
                        <a:lnTo>
                          <a:pt x="258" y="1336"/>
                        </a:lnTo>
                        <a:lnTo>
                          <a:pt x="313" y="1337"/>
                        </a:lnTo>
                        <a:lnTo>
                          <a:pt x="374" y="1336"/>
                        </a:lnTo>
                        <a:lnTo>
                          <a:pt x="442" y="1330"/>
                        </a:lnTo>
                        <a:lnTo>
                          <a:pt x="515" y="1320"/>
                        </a:lnTo>
                        <a:lnTo>
                          <a:pt x="593" y="1305"/>
                        </a:lnTo>
                        <a:lnTo>
                          <a:pt x="676" y="1285"/>
                        </a:lnTo>
                        <a:lnTo>
                          <a:pt x="727" y="1271"/>
                        </a:lnTo>
                        <a:lnTo>
                          <a:pt x="777" y="1255"/>
                        </a:lnTo>
                        <a:lnTo>
                          <a:pt x="756" y="942"/>
                        </a:lnTo>
                        <a:close/>
                        <a:moveTo>
                          <a:pt x="1098" y="938"/>
                        </a:moveTo>
                        <a:lnTo>
                          <a:pt x="1098" y="973"/>
                        </a:lnTo>
                        <a:lnTo>
                          <a:pt x="1105" y="1007"/>
                        </a:lnTo>
                        <a:lnTo>
                          <a:pt x="1116" y="1040"/>
                        </a:lnTo>
                        <a:lnTo>
                          <a:pt x="1134" y="1071"/>
                        </a:lnTo>
                        <a:lnTo>
                          <a:pt x="1151" y="1055"/>
                        </a:lnTo>
                        <a:lnTo>
                          <a:pt x="1164" y="1040"/>
                        </a:lnTo>
                        <a:lnTo>
                          <a:pt x="1174" y="1026"/>
                        </a:lnTo>
                        <a:lnTo>
                          <a:pt x="1181" y="1011"/>
                        </a:lnTo>
                        <a:lnTo>
                          <a:pt x="1184" y="998"/>
                        </a:lnTo>
                        <a:lnTo>
                          <a:pt x="1184" y="987"/>
                        </a:lnTo>
                        <a:lnTo>
                          <a:pt x="1179" y="977"/>
                        </a:lnTo>
                        <a:lnTo>
                          <a:pt x="1169" y="967"/>
                        </a:lnTo>
                        <a:lnTo>
                          <a:pt x="1156" y="958"/>
                        </a:lnTo>
                        <a:lnTo>
                          <a:pt x="1130" y="947"/>
                        </a:lnTo>
                        <a:lnTo>
                          <a:pt x="1098" y="938"/>
                        </a:lnTo>
                        <a:close/>
                        <a:moveTo>
                          <a:pt x="1299" y="757"/>
                        </a:moveTo>
                        <a:lnTo>
                          <a:pt x="1265" y="759"/>
                        </a:lnTo>
                        <a:lnTo>
                          <a:pt x="1231" y="768"/>
                        </a:lnTo>
                        <a:lnTo>
                          <a:pt x="1199" y="783"/>
                        </a:lnTo>
                        <a:lnTo>
                          <a:pt x="1171" y="802"/>
                        </a:lnTo>
                        <a:lnTo>
                          <a:pt x="1146" y="827"/>
                        </a:lnTo>
                        <a:lnTo>
                          <a:pt x="1124" y="857"/>
                        </a:lnTo>
                        <a:lnTo>
                          <a:pt x="1124" y="860"/>
                        </a:lnTo>
                        <a:lnTo>
                          <a:pt x="1123" y="862"/>
                        </a:lnTo>
                        <a:lnTo>
                          <a:pt x="1150" y="870"/>
                        </a:lnTo>
                        <a:lnTo>
                          <a:pt x="1174" y="878"/>
                        </a:lnTo>
                        <a:lnTo>
                          <a:pt x="1197" y="890"/>
                        </a:lnTo>
                        <a:lnTo>
                          <a:pt x="1220" y="905"/>
                        </a:lnTo>
                        <a:lnTo>
                          <a:pt x="1239" y="923"/>
                        </a:lnTo>
                        <a:lnTo>
                          <a:pt x="1253" y="943"/>
                        </a:lnTo>
                        <a:lnTo>
                          <a:pt x="1262" y="966"/>
                        </a:lnTo>
                        <a:lnTo>
                          <a:pt x="1266" y="990"/>
                        </a:lnTo>
                        <a:lnTo>
                          <a:pt x="1265" y="1015"/>
                        </a:lnTo>
                        <a:lnTo>
                          <a:pt x="1257" y="1040"/>
                        </a:lnTo>
                        <a:lnTo>
                          <a:pt x="1245" y="1066"/>
                        </a:lnTo>
                        <a:lnTo>
                          <a:pt x="1222" y="1096"/>
                        </a:lnTo>
                        <a:lnTo>
                          <a:pt x="1194" y="1125"/>
                        </a:lnTo>
                        <a:lnTo>
                          <a:pt x="1197" y="1127"/>
                        </a:lnTo>
                        <a:lnTo>
                          <a:pt x="1199" y="1128"/>
                        </a:lnTo>
                        <a:lnTo>
                          <a:pt x="1233" y="1145"/>
                        </a:lnTo>
                        <a:lnTo>
                          <a:pt x="1267" y="1153"/>
                        </a:lnTo>
                        <a:lnTo>
                          <a:pt x="1302" y="1156"/>
                        </a:lnTo>
                        <a:lnTo>
                          <a:pt x="1336" y="1152"/>
                        </a:lnTo>
                        <a:lnTo>
                          <a:pt x="1369" y="1143"/>
                        </a:lnTo>
                        <a:lnTo>
                          <a:pt x="1401" y="1130"/>
                        </a:lnTo>
                        <a:lnTo>
                          <a:pt x="1431" y="1110"/>
                        </a:lnTo>
                        <a:lnTo>
                          <a:pt x="1456" y="1085"/>
                        </a:lnTo>
                        <a:lnTo>
                          <a:pt x="1477" y="1056"/>
                        </a:lnTo>
                        <a:lnTo>
                          <a:pt x="1492" y="1023"/>
                        </a:lnTo>
                        <a:lnTo>
                          <a:pt x="1501" y="990"/>
                        </a:lnTo>
                        <a:lnTo>
                          <a:pt x="1505" y="955"/>
                        </a:lnTo>
                        <a:lnTo>
                          <a:pt x="1501" y="921"/>
                        </a:lnTo>
                        <a:lnTo>
                          <a:pt x="1492" y="888"/>
                        </a:lnTo>
                        <a:lnTo>
                          <a:pt x="1478" y="857"/>
                        </a:lnTo>
                        <a:lnTo>
                          <a:pt x="1457" y="830"/>
                        </a:lnTo>
                        <a:lnTo>
                          <a:pt x="1433" y="804"/>
                        </a:lnTo>
                        <a:lnTo>
                          <a:pt x="1402" y="783"/>
                        </a:lnTo>
                        <a:lnTo>
                          <a:pt x="1369" y="768"/>
                        </a:lnTo>
                        <a:lnTo>
                          <a:pt x="1335" y="759"/>
                        </a:lnTo>
                        <a:lnTo>
                          <a:pt x="1299" y="757"/>
                        </a:lnTo>
                        <a:close/>
                        <a:moveTo>
                          <a:pt x="2234" y="693"/>
                        </a:moveTo>
                        <a:lnTo>
                          <a:pt x="2185" y="696"/>
                        </a:lnTo>
                        <a:lnTo>
                          <a:pt x="2139" y="704"/>
                        </a:lnTo>
                        <a:lnTo>
                          <a:pt x="2095" y="721"/>
                        </a:lnTo>
                        <a:lnTo>
                          <a:pt x="2054" y="744"/>
                        </a:lnTo>
                        <a:lnTo>
                          <a:pt x="2016" y="772"/>
                        </a:lnTo>
                        <a:lnTo>
                          <a:pt x="1981" y="804"/>
                        </a:lnTo>
                        <a:lnTo>
                          <a:pt x="1950" y="841"/>
                        </a:lnTo>
                        <a:lnTo>
                          <a:pt x="1925" y="880"/>
                        </a:lnTo>
                        <a:lnTo>
                          <a:pt x="1903" y="922"/>
                        </a:lnTo>
                        <a:lnTo>
                          <a:pt x="1885" y="966"/>
                        </a:lnTo>
                        <a:lnTo>
                          <a:pt x="1875" y="1012"/>
                        </a:lnTo>
                        <a:lnTo>
                          <a:pt x="1869" y="1058"/>
                        </a:lnTo>
                        <a:lnTo>
                          <a:pt x="1869" y="1105"/>
                        </a:lnTo>
                        <a:lnTo>
                          <a:pt x="1876" y="1151"/>
                        </a:lnTo>
                        <a:lnTo>
                          <a:pt x="1890" y="1195"/>
                        </a:lnTo>
                        <a:lnTo>
                          <a:pt x="1913" y="1236"/>
                        </a:lnTo>
                        <a:lnTo>
                          <a:pt x="1943" y="1276"/>
                        </a:lnTo>
                        <a:lnTo>
                          <a:pt x="1978" y="1314"/>
                        </a:lnTo>
                        <a:lnTo>
                          <a:pt x="2021" y="1347"/>
                        </a:lnTo>
                        <a:lnTo>
                          <a:pt x="2069" y="1377"/>
                        </a:lnTo>
                        <a:lnTo>
                          <a:pt x="2119" y="1402"/>
                        </a:lnTo>
                        <a:lnTo>
                          <a:pt x="2169" y="1421"/>
                        </a:lnTo>
                        <a:lnTo>
                          <a:pt x="2217" y="1434"/>
                        </a:lnTo>
                        <a:lnTo>
                          <a:pt x="2265" y="1439"/>
                        </a:lnTo>
                        <a:lnTo>
                          <a:pt x="2312" y="1436"/>
                        </a:lnTo>
                        <a:lnTo>
                          <a:pt x="2358" y="1427"/>
                        </a:lnTo>
                        <a:lnTo>
                          <a:pt x="2403" y="1414"/>
                        </a:lnTo>
                        <a:lnTo>
                          <a:pt x="2445" y="1392"/>
                        </a:lnTo>
                        <a:lnTo>
                          <a:pt x="2483" y="1366"/>
                        </a:lnTo>
                        <a:lnTo>
                          <a:pt x="2518" y="1334"/>
                        </a:lnTo>
                        <a:lnTo>
                          <a:pt x="2551" y="1295"/>
                        </a:lnTo>
                        <a:lnTo>
                          <a:pt x="2580" y="1251"/>
                        </a:lnTo>
                        <a:lnTo>
                          <a:pt x="2604" y="1203"/>
                        </a:lnTo>
                        <a:lnTo>
                          <a:pt x="2622" y="1157"/>
                        </a:lnTo>
                        <a:lnTo>
                          <a:pt x="2634" y="1111"/>
                        </a:lnTo>
                        <a:lnTo>
                          <a:pt x="2638" y="1065"/>
                        </a:lnTo>
                        <a:lnTo>
                          <a:pt x="2635" y="1020"/>
                        </a:lnTo>
                        <a:lnTo>
                          <a:pt x="2626" y="975"/>
                        </a:lnTo>
                        <a:lnTo>
                          <a:pt x="2611" y="931"/>
                        </a:lnTo>
                        <a:lnTo>
                          <a:pt x="2588" y="890"/>
                        </a:lnTo>
                        <a:lnTo>
                          <a:pt x="2560" y="852"/>
                        </a:lnTo>
                        <a:lnTo>
                          <a:pt x="2525" y="817"/>
                        </a:lnTo>
                        <a:lnTo>
                          <a:pt x="2483" y="783"/>
                        </a:lnTo>
                        <a:lnTo>
                          <a:pt x="2436" y="753"/>
                        </a:lnTo>
                        <a:lnTo>
                          <a:pt x="2385" y="728"/>
                        </a:lnTo>
                        <a:lnTo>
                          <a:pt x="2334" y="709"/>
                        </a:lnTo>
                        <a:lnTo>
                          <a:pt x="2284" y="698"/>
                        </a:lnTo>
                        <a:lnTo>
                          <a:pt x="2234" y="693"/>
                        </a:lnTo>
                        <a:close/>
                        <a:moveTo>
                          <a:pt x="2051" y="0"/>
                        </a:moveTo>
                        <a:lnTo>
                          <a:pt x="4166" y="1196"/>
                        </a:lnTo>
                        <a:lnTo>
                          <a:pt x="2945" y="3267"/>
                        </a:lnTo>
                        <a:lnTo>
                          <a:pt x="830" y="2071"/>
                        </a:lnTo>
                        <a:lnTo>
                          <a:pt x="782" y="1337"/>
                        </a:lnTo>
                        <a:lnTo>
                          <a:pt x="740" y="1350"/>
                        </a:lnTo>
                        <a:lnTo>
                          <a:pt x="696" y="1362"/>
                        </a:lnTo>
                        <a:lnTo>
                          <a:pt x="623" y="1380"/>
                        </a:lnTo>
                        <a:lnTo>
                          <a:pt x="553" y="1394"/>
                        </a:lnTo>
                        <a:lnTo>
                          <a:pt x="484" y="1405"/>
                        </a:lnTo>
                        <a:lnTo>
                          <a:pt x="418" y="1412"/>
                        </a:lnTo>
                        <a:lnTo>
                          <a:pt x="355" y="1417"/>
                        </a:lnTo>
                        <a:lnTo>
                          <a:pt x="295" y="1419"/>
                        </a:lnTo>
                        <a:lnTo>
                          <a:pt x="240" y="1416"/>
                        </a:lnTo>
                        <a:lnTo>
                          <a:pt x="189" y="1411"/>
                        </a:lnTo>
                        <a:lnTo>
                          <a:pt x="143" y="1402"/>
                        </a:lnTo>
                        <a:lnTo>
                          <a:pt x="103" y="1390"/>
                        </a:lnTo>
                        <a:lnTo>
                          <a:pt x="70" y="1374"/>
                        </a:lnTo>
                        <a:lnTo>
                          <a:pt x="46" y="1357"/>
                        </a:lnTo>
                        <a:lnTo>
                          <a:pt x="27" y="1340"/>
                        </a:lnTo>
                        <a:lnTo>
                          <a:pt x="13" y="1319"/>
                        </a:lnTo>
                        <a:lnTo>
                          <a:pt x="4" y="1296"/>
                        </a:lnTo>
                        <a:lnTo>
                          <a:pt x="0" y="1272"/>
                        </a:lnTo>
                        <a:lnTo>
                          <a:pt x="0" y="1272"/>
                        </a:lnTo>
                        <a:lnTo>
                          <a:pt x="1" y="1249"/>
                        </a:lnTo>
                        <a:lnTo>
                          <a:pt x="9" y="1222"/>
                        </a:lnTo>
                        <a:lnTo>
                          <a:pt x="22" y="1197"/>
                        </a:lnTo>
                        <a:lnTo>
                          <a:pt x="46" y="1163"/>
                        </a:lnTo>
                        <a:lnTo>
                          <a:pt x="78" y="1131"/>
                        </a:lnTo>
                        <a:lnTo>
                          <a:pt x="118" y="1098"/>
                        </a:lnTo>
                        <a:lnTo>
                          <a:pt x="165" y="1066"/>
                        </a:lnTo>
                        <a:lnTo>
                          <a:pt x="220" y="1033"/>
                        </a:lnTo>
                        <a:lnTo>
                          <a:pt x="280" y="1003"/>
                        </a:lnTo>
                        <a:lnTo>
                          <a:pt x="345" y="975"/>
                        </a:lnTo>
                        <a:lnTo>
                          <a:pt x="416" y="947"/>
                        </a:lnTo>
                        <a:lnTo>
                          <a:pt x="490" y="922"/>
                        </a:lnTo>
                        <a:lnTo>
                          <a:pt x="570" y="900"/>
                        </a:lnTo>
                        <a:lnTo>
                          <a:pt x="662" y="878"/>
                        </a:lnTo>
                        <a:lnTo>
                          <a:pt x="751" y="862"/>
                        </a:lnTo>
                        <a:lnTo>
                          <a:pt x="737" y="637"/>
                        </a:lnTo>
                        <a:lnTo>
                          <a:pt x="2051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53" name="Rectangle 52"/>
                <p:cNvSpPr/>
                <p:nvPr/>
              </p:nvSpPr>
              <p:spPr>
                <a:xfrm>
                  <a:off x="1281668" y="4201414"/>
                  <a:ext cx="1806324" cy="87144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pPr algn="r"/>
                  <a:r>
                    <a:rPr lang="en-US" sz="1000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This is a sample text</a:t>
                  </a:r>
                </a:p>
              </p:txBody>
            </p:sp>
          </p:grpSp>
          <p:grpSp>
            <p:nvGrpSpPr>
              <p:cNvPr id="46" name="Group 45"/>
              <p:cNvGrpSpPr/>
              <p:nvPr/>
            </p:nvGrpSpPr>
            <p:grpSpPr>
              <a:xfrm>
                <a:off x="4093614" y="3651211"/>
                <a:ext cx="2217948" cy="1432795"/>
                <a:chOff x="4152229" y="3645385"/>
                <a:chExt cx="2217948" cy="1432795"/>
              </a:xfrm>
            </p:grpSpPr>
            <p:grpSp>
              <p:nvGrpSpPr>
                <p:cNvPr id="47" name="Group 26"/>
                <p:cNvGrpSpPr>
                  <a:grpSpLocks noChangeAspect="1"/>
                </p:cNvGrpSpPr>
                <p:nvPr/>
              </p:nvGrpSpPr>
              <p:grpSpPr bwMode="auto">
                <a:xfrm>
                  <a:off x="4794084" y="3645385"/>
                  <a:ext cx="447196" cy="449346"/>
                  <a:chOff x="3447" y="448"/>
                  <a:chExt cx="2080" cy="2090"/>
                </a:xfrm>
                <a:solidFill>
                  <a:schemeClr val="bg1"/>
                </a:solidFill>
              </p:grpSpPr>
              <p:sp>
                <p:nvSpPr>
                  <p:cNvPr id="49" name="Freeform 48"/>
                  <p:cNvSpPr>
                    <a:spLocks/>
                  </p:cNvSpPr>
                  <p:nvPr/>
                </p:nvSpPr>
                <p:spPr bwMode="auto">
                  <a:xfrm>
                    <a:off x="3803" y="448"/>
                    <a:ext cx="1472" cy="1403"/>
                  </a:xfrm>
                  <a:custGeom>
                    <a:avLst/>
                    <a:gdLst>
                      <a:gd name="T0" fmla="*/ 1465 w 2942"/>
                      <a:gd name="T1" fmla="*/ 0 h 2805"/>
                      <a:gd name="T2" fmla="*/ 1546 w 2942"/>
                      <a:gd name="T3" fmla="*/ 57 h 2805"/>
                      <a:gd name="T4" fmla="*/ 2942 w 2942"/>
                      <a:gd name="T5" fmla="*/ 1006 h 2805"/>
                      <a:gd name="T6" fmla="*/ 2780 w 2942"/>
                      <a:gd name="T7" fmla="*/ 1242 h 2805"/>
                      <a:gd name="T8" fmla="*/ 2609 w 2942"/>
                      <a:gd name="T9" fmla="*/ 1125 h 2805"/>
                      <a:gd name="T10" fmla="*/ 2609 w 2942"/>
                      <a:gd name="T11" fmla="*/ 2553 h 2805"/>
                      <a:gd name="T12" fmla="*/ 2537 w 2942"/>
                      <a:gd name="T13" fmla="*/ 2621 h 2805"/>
                      <a:gd name="T14" fmla="*/ 2431 w 2942"/>
                      <a:gd name="T15" fmla="*/ 2714 h 2805"/>
                      <a:gd name="T16" fmla="*/ 2322 w 2942"/>
                      <a:gd name="T17" fmla="*/ 2805 h 2805"/>
                      <a:gd name="T18" fmla="*/ 2322 w 2942"/>
                      <a:gd name="T19" fmla="*/ 947 h 2805"/>
                      <a:gd name="T20" fmla="*/ 1464 w 2942"/>
                      <a:gd name="T21" fmla="*/ 347 h 2805"/>
                      <a:gd name="T22" fmla="*/ 586 w 2942"/>
                      <a:gd name="T23" fmla="*/ 948 h 2805"/>
                      <a:gd name="T24" fmla="*/ 586 w 2942"/>
                      <a:gd name="T25" fmla="*/ 2459 h 2805"/>
                      <a:gd name="T26" fmla="*/ 300 w 2942"/>
                      <a:gd name="T27" fmla="*/ 2459 h 2805"/>
                      <a:gd name="T28" fmla="*/ 300 w 2942"/>
                      <a:gd name="T29" fmla="*/ 1140 h 2805"/>
                      <a:gd name="T30" fmla="*/ 162 w 2942"/>
                      <a:gd name="T31" fmla="*/ 1235 h 2805"/>
                      <a:gd name="T32" fmla="*/ 0 w 2942"/>
                      <a:gd name="T33" fmla="*/ 998 h 2805"/>
                      <a:gd name="T34" fmla="*/ 376 w 2942"/>
                      <a:gd name="T35" fmla="*/ 741 h 2805"/>
                      <a:gd name="T36" fmla="*/ 376 w 2942"/>
                      <a:gd name="T37" fmla="*/ 273 h 2805"/>
                      <a:gd name="T38" fmla="*/ 738 w 2942"/>
                      <a:gd name="T39" fmla="*/ 273 h 2805"/>
                      <a:gd name="T40" fmla="*/ 738 w 2942"/>
                      <a:gd name="T41" fmla="*/ 496 h 2805"/>
                      <a:gd name="T42" fmla="*/ 1383 w 2942"/>
                      <a:gd name="T43" fmla="*/ 57 h 2805"/>
                      <a:gd name="T44" fmla="*/ 1465 w 2942"/>
                      <a:gd name="T45" fmla="*/ 0 h 2805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</a:cxnLst>
                    <a:rect l="0" t="0" r="r" b="b"/>
                    <a:pathLst>
                      <a:path w="2942" h="2805">
                        <a:moveTo>
                          <a:pt x="1465" y="0"/>
                        </a:moveTo>
                        <a:lnTo>
                          <a:pt x="1546" y="57"/>
                        </a:lnTo>
                        <a:lnTo>
                          <a:pt x="2942" y="1006"/>
                        </a:lnTo>
                        <a:lnTo>
                          <a:pt x="2780" y="1242"/>
                        </a:lnTo>
                        <a:lnTo>
                          <a:pt x="2609" y="1125"/>
                        </a:lnTo>
                        <a:lnTo>
                          <a:pt x="2609" y="2553"/>
                        </a:lnTo>
                        <a:lnTo>
                          <a:pt x="2537" y="2621"/>
                        </a:lnTo>
                        <a:lnTo>
                          <a:pt x="2431" y="2714"/>
                        </a:lnTo>
                        <a:lnTo>
                          <a:pt x="2322" y="2805"/>
                        </a:lnTo>
                        <a:lnTo>
                          <a:pt x="2322" y="947"/>
                        </a:lnTo>
                        <a:lnTo>
                          <a:pt x="1464" y="347"/>
                        </a:lnTo>
                        <a:lnTo>
                          <a:pt x="586" y="948"/>
                        </a:lnTo>
                        <a:lnTo>
                          <a:pt x="586" y="2459"/>
                        </a:lnTo>
                        <a:lnTo>
                          <a:pt x="300" y="2459"/>
                        </a:lnTo>
                        <a:lnTo>
                          <a:pt x="300" y="1140"/>
                        </a:lnTo>
                        <a:lnTo>
                          <a:pt x="162" y="1235"/>
                        </a:lnTo>
                        <a:lnTo>
                          <a:pt x="0" y="998"/>
                        </a:lnTo>
                        <a:lnTo>
                          <a:pt x="376" y="741"/>
                        </a:lnTo>
                        <a:lnTo>
                          <a:pt x="376" y="273"/>
                        </a:lnTo>
                        <a:lnTo>
                          <a:pt x="738" y="273"/>
                        </a:lnTo>
                        <a:lnTo>
                          <a:pt x="738" y="496"/>
                        </a:lnTo>
                        <a:lnTo>
                          <a:pt x="1383" y="57"/>
                        </a:lnTo>
                        <a:lnTo>
                          <a:pt x="1465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0" name="Freeform 49"/>
                  <p:cNvSpPr>
                    <a:spLocks/>
                  </p:cNvSpPr>
                  <p:nvPr/>
                </p:nvSpPr>
                <p:spPr bwMode="auto">
                  <a:xfrm>
                    <a:off x="4333" y="972"/>
                    <a:ext cx="369" cy="689"/>
                  </a:xfrm>
                  <a:custGeom>
                    <a:avLst/>
                    <a:gdLst>
                      <a:gd name="T0" fmla="*/ 474 w 737"/>
                      <a:gd name="T1" fmla="*/ 0 h 1380"/>
                      <a:gd name="T2" fmla="*/ 530 w 737"/>
                      <a:gd name="T3" fmla="*/ 158 h 1380"/>
                      <a:gd name="T4" fmla="*/ 631 w 737"/>
                      <a:gd name="T5" fmla="*/ 185 h 1380"/>
                      <a:gd name="T6" fmla="*/ 703 w 737"/>
                      <a:gd name="T7" fmla="*/ 219 h 1380"/>
                      <a:gd name="T8" fmla="*/ 598 w 737"/>
                      <a:gd name="T9" fmla="*/ 407 h 1380"/>
                      <a:gd name="T10" fmla="*/ 552 w 737"/>
                      <a:gd name="T11" fmla="*/ 388 h 1380"/>
                      <a:gd name="T12" fmla="*/ 485 w 737"/>
                      <a:gd name="T13" fmla="*/ 369 h 1380"/>
                      <a:gd name="T14" fmla="*/ 401 w 737"/>
                      <a:gd name="T15" fmla="*/ 359 h 1380"/>
                      <a:gd name="T16" fmla="*/ 344 w 737"/>
                      <a:gd name="T17" fmla="*/ 367 h 1380"/>
                      <a:gd name="T18" fmla="*/ 304 w 737"/>
                      <a:gd name="T19" fmla="*/ 388 h 1380"/>
                      <a:gd name="T20" fmla="*/ 283 w 737"/>
                      <a:gd name="T21" fmla="*/ 420 h 1380"/>
                      <a:gd name="T22" fmla="*/ 282 w 737"/>
                      <a:gd name="T23" fmla="*/ 455 h 1380"/>
                      <a:gd name="T24" fmla="*/ 296 w 737"/>
                      <a:gd name="T25" fmla="*/ 482 h 1380"/>
                      <a:gd name="T26" fmla="*/ 327 w 737"/>
                      <a:gd name="T27" fmla="*/ 508 h 1380"/>
                      <a:gd name="T28" fmla="*/ 379 w 737"/>
                      <a:gd name="T29" fmla="*/ 536 h 1380"/>
                      <a:gd name="T30" fmla="*/ 456 w 737"/>
                      <a:gd name="T31" fmla="*/ 569 h 1380"/>
                      <a:gd name="T32" fmla="*/ 561 w 737"/>
                      <a:gd name="T33" fmla="*/ 617 h 1380"/>
                      <a:gd name="T34" fmla="*/ 640 w 737"/>
                      <a:gd name="T35" fmla="*/ 671 h 1380"/>
                      <a:gd name="T36" fmla="*/ 694 w 737"/>
                      <a:gd name="T37" fmla="*/ 735 h 1380"/>
                      <a:gd name="T38" fmla="*/ 727 w 737"/>
                      <a:gd name="T39" fmla="*/ 809 h 1380"/>
                      <a:gd name="T40" fmla="*/ 737 w 737"/>
                      <a:gd name="T41" fmla="*/ 895 h 1380"/>
                      <a:gd name="T42" fmla="*/ 724 w 737"/>
                      <a:gd name="T43" fmla="*/ 985 h 1380"/>
                      <a:gd name="T44" fmla="*/ 689 w 737"/>
                      <a:gd name="T45" fmla="*/ 1062 h 1380"/>
                      <a:gd name="T46" fmla="*/ 632 w 737"/>
                      <a:gd name="T47" fmla="*/ 1127 h 1380"/>
                      <a:gd name="T48" fmla="*/ 557 w 737"/>
                      <a:gd name="T49" fmla="*/ 1177 h 1380"/>
                      <a:gd name="T50" fmla="*/ 463 w 737"/>
                      <a:gd name="T51" fmla="*/ 1208 h 1380"/>
                      <a:gd name="T52" fmla="*/ 267 w 737"/>
                      <a:gd name="T53" fmla="*/ 1380 h 1380"/>
                      <a:gd name="T54" fmla="*/ 221 w 737"/>
                      <a:gd name="T55" fmla="*/ 1217 h 1380"/>
                      <a:gd name="T56" fmla="*/ 130 w 737"/>
                      <a:gd name="T57" fmla="*/ 1196 h 1380"/>
                      <a:gd name="T58" fmla="*/ 52 w 737"/>
                      <a:gd name="T59" fmla="*/ 1167 h 1380"/>
                      <a:gd name="T60" fmla="*/ 0 w 737"/>
                      <a:gd name="T61" fmla="*/ 1134 h 1380"/>
                      <a:gd name="T62" fmla="*/ 97 w 737"/>
                      <a:gd name="T63" fmla="*/ 943 h 1380"/>
                      <a:gd name="T64" fmla="*/ 189 w 737"/>
                      <a:gd name="T65" fmla="*/ 985 h 1380"/>
                      <a:gd name="T66" fmla="*/ 285 w 737"/>
                      <a:gd name="T67" fmla="*/ 1007 h 1380"/>
                      <a:gd name="T68" fmla="*/ 367 w 737"/>
                      <a:gd name="T69" fmla="*/ 1007 h 1380"/>
                      <a:gd name="T70" fmla="*/ 423 w 737"/>
                      <a:gd name="T71" fmla="*/ 990 h 1380"/>
                      <a:gd name="T72" fmla="*/ 459 w 737"/>
                      <a:gd name="T73" fmla="*/ 957 h 1380"/>
                      <a:gd name="T74" fmla="*/ 472 w 737"/>
                      <a:gd name="T75" fmla="*/ 914 h 1380"/>
                      <a:gd name="T76" fmla="*/ 468 w 737"/>
                      <a:gd name="T77" fmla="*/ 886 h 1380"/>
                      <a:gd name="T78" fmla="*/ 453 w 737"/>
                      <a:gd name="T79" fmla="*/ 858 h 1380"/>
                      <a:gd name="T80" fmla="*/ 418 w 737"/>
                      <a:gd name="T81" fmla="*/ 828 h 1380"/>
                      <a:gd name="T82" fmla="*/ 358 w 737"/>
                      <a:gd name="T83" fmla="*/ 797 h 1380"/>
                      <a:gd name="T84" fmla="*/ 283 w 737"/>
                      <a:gd name="T85" fmla="*/ 768 h 1380"/>
                      <a:gd name="T86" fmla="*/ 215 w 737"/>
                      <a:gd name="T87" fmla="*/ 739 h 1380"/>
                      <a:gd name="T88" fmla="*/ 153 w 737"/>
                      <a:gd name="T89" fmla="*/ 703 h 1380"/>
                      <a:gd name="T90" fmla="*/ 99 w 737"/>
                      <a:gd name="T91" fmla="*/ 659 h 1380"/>
                      <a:gd name="T92" fmla="*/ 56 w 737"/>
                      <a:gd name="T93" fmla="*/ 606 h 1380"/>
                      <a:gd name="T94" fmla="*/ 27 w 737"/>
                      <a:gd name="T95" fmla="*/ 542 h 1380"/>
                      <a:gd name="T96" fmla="*/ 17 w 737"/>
                      <a:gd name="T97" fmla="*/ 463 h 1380"/>
                      <a:gd name="T98" fmla="*/ 31 w 737"/>
                      <a:gd name="T99" fmla="*/ 370 h 1380"/>
                      <a:gd name="T100" fmla="*/ 73 w 737"/>
                      <a:gd name="T101" fmla="*/ 290 h 1380"/>
                      <a:gd name="T102" fmla="*/ 137 w 737"/>
                      <a:gd name="T103" fmla="*/ 225 h 1380"/>
                      <a:gd name="T104" fmla="*/ 226 w 737"/>
                      <a:gd name="T105" fmla="*/ 180 h 1380"/>
                      <a:gd name="T106" fmla="*/ 278 w 737"/>
                      <a:gd name="T107" fmla="*/ 0 h 1380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  <a:cxn ang="0">
                        <a:pos x="T104" y="T105"/>
                      </a:cxn>
                      <a:cxn ang="0">
                        <a:pos x="T106" y="T107"/>
                      </a:cxn>
                    </a:cxnLst>
                    <a:rect l="0" t="0" r="r" b="b"/>
                    <a:pathLst>
                      <a:path w="737" h="1380">
                        <a:moveTo>
                          <a:pt x="278" y="0"/>
                        </a:moveTo>
                        <a:lnTo>
                          <a:pt x="474" y="0"/>
                        </a:lnTo>
                        <a:lnTo>
                          <a:pt x="474" y="152"/>
                        </a:lnTo>
                        <a:lnTo>
                          <a:pt x="530" y="158"/>
                        </a:lnTo>
                        <a:lnTo>
                          <a:pt x="581" y="170"/>
                        </a:lnTo>
                        <a:lnTo>
                          <a:pt x="631" y="185"/>
                        </a:lnTo>
                        <a:lnTo>
                          <a:pt x="679" y="206"/>
                        </a:lnTo>
                        <a:lnTo>
                          <a:pt x="703" y="219"/>
                        </a:lnTo>
                        <a:lnTo>
                          <a:pt x="641" y="427"/>
                        </a:lnTo>
                        <a:lnTo>
                          <a:pt x="598" y="407"/>
                        </a:lnTo>
                        <a:lnTo>
                          <a:pt x="578" y="398"/>
                        </a:lnTo>
                        <a:lnTo>
                          <a:pt x="552" y="388"/>
                        </a:lnTo>
                        <a:lnTo>
                          <a:pt x="520" y="378"/>
                        </a:lnTo>
                        <a:lnTo>
                          <a:pt x="485" y="369"/>
                        </a:lnTo>
                        <a:lnTo>
                          <a:pt x="446" y="362"/>
                        </a:lnTo>
                        <a:lnTo>
                          <a:pt x="401" y="359"/>
                        </a:lnTo>
                        <a:lnTo>
                          <a:pt x="370" y="362"/>
                        </a:lnTo>
                        <a:lnTo>
                          <a:pt x="344" y="367"/>
                        </a:lnTo>
                        <a:lnTo>
                          <a:pt x="322" y="376"/>
                        </a:lnTo>
                        <a:lnTo>
                          <a:pt x="304" y="388"/>
                        </a:lnTo>
                        <a:lnTo>
                          <a:pt x="291" y="402"/>
                        </a:lnTo>
                        <a:lnTo>
                          <a:pt x="283" y="420"/>
                        </a:lnTo>
                        <a:lnTo>
                          <a:pt x="279" y="441"/>
                        </a:lnTo>
                        <a:lnTo>
                          <a:pt x="282" y="455"/>
                        </a:lnTo>
                        <a:lnTo>
                          <a:pt x="287" y="469"/>
                        </a:lnTo>
                        <a:lnTo>
                          <a:pt x="296" y="482"/>
                        </a:lnTo>
                        <a:lnTo>
                          <a:pt x="309" y="495"/>
                        </a:lnTo>
                        <a:lnTo>
                          <a:pt x="327" y="508"/>
                        </a:lnTo>
                        <a:lnTo>
                          <a:pt x="350" y="522"/>
                        </a:lnTo>
                        <a:lnTo>
                          <a:pt x="379" y="536"/>
                        </a:lnTo>
                        <a:lnTo>
                          <a:pt x="414" y="552"/>
                        </a:lnTo>
                        <a:lnTo>
                          <a:pt x="456" y="569"/>
                        </a:lnTo>
                        <a:lnTo>
                          <a:pt x="511" y="592"/>
                        </a:lnTo>
                        <a:lnTo>
                          <a:pt x="561" y="617"/>
                        </a:lnTo>
                        <a:lnTo>
                          <a:pt x="603" y="642"/>
                        </a:lnTo>
                        <a:lnTo>
                          <a:pt x="640" y="671"/>
                        </a:lnTo>
                        <a:lnTo>
                          <a:pt x="670" y="702"/>
                        </a:lnTo>
                        <a:lnTo>
                          <a:pt x="694" y="735"/>
                        </a:lnTo>
                        <a:lnTo>
                          <a:pt x="714" y="770"/>
                        </a:lnTo>
                        <a:lnTo>
                          <a:pt x="727" y="809"/>
                        </a:lnTo>
                        <a:lnTo>
                          <a:pt x="735" y="852"/>
                        </a:lnTo>
                        <a:lnTo>
                          <a:pt x="737" y="895"/>
                        </a:lnTo>
                        <a:lnTo>
                          <a:pt x="735" y="942"/>
                        </a:lnTo>
                        <a:lnTo>
                          <a:pt x="724" y="985"/>
                        </a:lnTo>
                        <a:lnTo>
                          <a:pt x="710" y="1025"/>
                        </a:lnTo>
                        <a:lnTo>
                          <a:pt x="689" y="1062"/>
                        </a:lnTo>
                        <a:lnTo>
                          <a:pt x="663" y="1097"/>
                        </a:lnTo>
                        <a:lnTo>
                          <a:pt x="632" y="1127"/>
                        </a:lnTo>
                        <a:lnTo>
                          <a:pt x="597" y="1154"/>
                        </a:lnTo>
                        <a:lnTo>
                          <a:pt x="557" y="1177"/>
                        </a:lnTo>
                        <a:lnTo>
                          <a:pt x="511" y="1195"/>
                        </a:lnTo>
                        <a:lnTo>
                          <a:pt x="463" y="1208"/>
                        </a:lnTo>
                        <a:lnTo>
                          <a:pt x="463" y="1380"/>
                        </a:lnTo>
                        <a:lnTo>
                          <a:pt x="267" y="1380"/>
                        </a:lnTo>
                        <a:lnTo>
                          <a:pt x="267" y="1222"/>
                        </a:lnTo>
                        <a:lnTo>
                          <a:pt x="221" y="1217"/>
                        </a:lnTo>
                        <a:lnTo>
                          <a:pt x="174" y="1208"/>
                        </a:lnTo>
                        <a:lnTo>
                          <a:pt x="130" y="1196"/>
                        </a:lnTo>
                        <a:lnTo>
                          <a:pt x="88" y="1182"/>
                        </a:lnTo>
                        <a:lnTo>
                          <a:pt x="52" y="1167"/>
                        </a:lnTo>
                        <a:lnTo>
                          <a:pt x="19" y="1147"/>
                        </a:lnTo>
                        <a:lnTo>
                          <a:pt x="0" y="1134"/>
                        </a:lnTo>
                        <a:lnTo>
                          <a:pt x="62" y="921"/>
                        </a:lnTo>
                        <a:lnTo>
                          <a:pt x="97" y="943"/>
                        </a:lnTo>
                        <a:lnTo>
                          <a:pt x="141" y="965"/>
                        </a:lnTo>
                        <a:lnTo>
                          <a:pt x="189" y="985"/>
                        </a:lnTo>
                        <a:lnTo>
                          <a:pt x="237" y="998"/>
                        </a:lnTo>
                        <a:lnTo>
                          <a:pt x="285" y="1007"/>
                        </a:lnTo>
                        <a:lnTo>
                          <a:pt x="333" y="1009"/>
                        </a:lnTo>
                        <a:lnTo>
                          <a:pt x="367" y="1007"/>
                        </a:lnTo>
                        <a:lnTo>
                          <a:pt x="398" y="1000"/>
                        </a:lnTo>
                        <a:lnTo>
                          <a:pt x="423" y="990"/>
                        </a:lnTo>
                        <a:lnTo>
                          <a:pt x="444" y="976"/>
                        </a:lnTo>
                        <a:lnTo>
                          <a:pt x="459" y="957"/>
                        </a:lnTo>
                        <a:lnTo>
                          <a:pt x="470" y="937"/>
                        </a:lnTo>
                        <a:lnTo>
                          <a:pt x="472" y="914"/>
                        </a:lnTo>
                        <a:lnTo>
                          <a:pt x="472" y="901"/>
                        </a:lnTo>
                        <a:lnTo>
                          <a:pt x="468" y="886"/>
                        </a:lnTo>
                        <a:lnTo>
                          <a:pt x="463" y="872"/>
                        </a:lnTo>
                        <a:lnTo>
                          <a:pt x="453" y="858"/>
                        </a:lnTo>
                        <a:lnTo>
                          <a:pt x="439" y="844"/>
                        </a:lnTo>
                        <a:lnTo>
                          <a:pt x="418" y="828"/>
                        </a:lnTo>
                        <a:lnTo>
                          <a:pt x="392" y="813"/>
                        </a:lnTo>
                        <a:lnTo>
                          <a:pt x="358" y="797"/>
                        </a:lnTo>
                        <a:lnTo>
                          <a:pt x="318" y="781"/>
                        </a:lnTo>
                        <a:lnTo>
                          <a:pt x="283" y="768"/>
                        </a:lnTo>
                        <a:lnTo>
                          <a:pt x="249" y="755"/>
                        </a:lnTo>
                        <a:lnTo>
                          <a:pt x="215" y="739"/>
                        </a:lnTo>
                        <a:lnTo>
                          <a:pt x="184" y="722"/>
                        </a:lnTo>
                        <a:lnTo>
                          <a:pt x="153" y="703"/>
                        </a:lnTo>
                        <a:lnTo>
                          <a:pt x="124" y="682"/>
                        </a:lnTo>
                        <a:lnTo>
                          <a:pt x="99" y="659"/>
                        </a:lnTo>
                        <a:lnTo>
                          <a:pt x="75" y="635"/>
                        </a:lnTo>
                        <a:lnTo>
                          <a:pt x="56" y="606"/>
                        </a:lnTo>
                        <a:lnTo>
                          <a:pt x="39" y="575"/>
                        </a:lnTo>
                        <a:lnTo>
                          <a:pt x="27" y="542"/>
                        </a:lnTo>
                        <a:lnTo>
                          <a:pt x="19" y="504"/>
                        </a:lnTo>
                        <a:lnTo>
                          <a:pt x="17" y="463"/>
                        </a:lnTo>
                        <a:lnTo>
                          <a:pt x="21" y="415"/>
                        </a:lnTo>
                        <a:lnTo>
                          <a:pt x="31" y="370"/>
                        </a:lnTo>
                        <a:lnTo>
                          <a:pt x="48" y="329"/>
                        </a:lnTo>
                        <a:lnTo>
                          <a:pt x="73" y="290"/>
                        </a:lnTo>
                        <a:lnTo>
                          <a:pt x="102" y="255"/>
                        </a:lnTo>
                        <a:lnTo>
                          <a:pt x="137" y="225"/>
                        </a:lnTo>
                        <a:lnTo>
                          <a:pt x="179" y="199"/>
                        </a:lnTo>
                        <a:lnTo>
                          <a:pt x="226" y="180"/>
                        </a:lnTo>
                        <a:lnTo>
                          <a:pt x="278" y="164"/>
                        </a:lnTo>
                        <a:lnTo>
                          <a:pt x="278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  <p:sp>
                <p:nvSpPr>
                  <p:cNvPr id="51" name="Freeform 50"/>
                  <p:cNvSpPr>
                    <a:spLocks noEditPoints="1"/>
                  </p:cNvSpPr>
                  <p:nvPr/>
                </p:nvSpPr>
                <p:spPr bwMode="auto">
                  <a:xfrm>
                    <a:off x="3447" y="1719"/>
                    <a:ext cx="2080" cy="819"/>
                  </a:xfrm>
                  <a:custGeom>
                    <a:avLst/>
                    <a:gdLst>
                      <a:gd name="T0" fmla="*/ 741 w 4159"/>
                      <a:gd name="T1" fmla="*/ 290 h 1637"/>
                      <a:gd name="T2" fmla="*/ 591 w 4159"/>
                      <a:gd name="T3" fmla="*/ 374 h 1637"/>
                      <a:gd name="T4" fmla="*/ 611 w 4159"/>
                      <a:gd name="T5" fmla="*/ 1258 h 1637"/>
                      <a:gd name="T6" fmla="*/ 671 w 4159"/>
                      <a:gd name="T7" fmla="*/ 1295 h 1637"/>
                      <a:gd name="T8" fmla="*/ 805 w 4159"/>
                      <a:gd name="T9" fmla="*/ 1365 h 1637"/>
                      <a:gd name="T10" fmla="*/ 988 w 4159"/>
                      <a:gd name="T11" fmla="*/ 1415 h 1637"/>
                      <a:gd name="T12" fmla="*/ 2494 w 4159"/>
                      <a:gd name="T13" fmla="*/ 1392 h 1637"/>
                      <a:gd name="T14" fmla="*/ 3000 w 4159"/>
                      <a:gd name="T15" fmla="*/ 1258 h 1637"/>
                      <a:gd name="T16" fmla="*/ 3410 w 4159"/>
                      <a:gd name="T17" fmla="*/ 1054 h 1637"/>
                      <a:gd name="T18" fmla="*/ 3713 w 4159"/>
                      <a:gd name="T19" fmla="*/ 833 h 1637"/>
                      <a:gd name="T20" fmla="*/ 3883 w 4159"/>
                      <a:gd name="T21" fmla="*/ 667 h 1637"/>
                      <a:gd name="T22" fmla="*/ 3944 w 4159"/>
                      <a:gd name="T23" fmla="*/ 594 h 1637"/>
                      <a:gd name="T24" fmla="*/ 3960 w 4159"/>
                      <a:gd name="T25" fmla="*/ 556 h 1637"/>
                      <a:gd name="T26" fmla="*/ 3924 w 4159"/>
                      <a:gd name="T27" fmla="*/ 512 h 1637"/>
                      <a:gd name="T28" fmla="*/ 3816 w 4159"/>
                      <a:gd name="T29" fmla="*/ 427 h 1637"/>
                      <a:gd name="T30" fmla="*/ 3623 w 4159"/>
                      <a:gd name="T31" fmla="*/ 377 h 1637"/>
                      <a:gd name="T32" fmla="*/ 3388 w 4159"/>
                      <a:gd name="T33" fmla="*/ 472 h 1637"/>
                      <a:gd name="T34" fmla="*/ 3254 w 4159"/>
                      <a:gd name="T35" fmla="*/ 627 h 1637"/>
                      <a:gd name="T36" fmla="*/ 2977 w 4159"/>
                      <a:gd name="T37" fmla="*/ 835 h 1637"/>
                      <a:gd name="T38" fmla="*/ 2710 w 4159"/>
                      <a:gd name="T39" fmla="*/ 924 h 1637"/>
                      <a:gd name="T40" fmla="*/ 2514 w 4159"/>
                      <a:gd name="T41" fmla="*/ 943 h 1637"/>
                      <a:gd name="T42" fmla="*/ 1442 w 4159"/>
                      <a:gd name="T43" fmla="*/ 914 h 1637"/>
                      <a:gd name="T44" fmla="*/ 1427 w 4159"/>
                      <a:gd name="T45" fmla="*/ 794 h 1637"/>
                      <a:gd name="T46" fmla="*/ 2407 w 4159"/>
                      <a:gd name="T47" fmla="*/ 745 h 1637"/>
                      <a:gd name="T48" fmla="*/ 2444 w 4159"/>
                      <a:gd name="T49" fmla="*/ 732 h 1637"/>
                      <a:gd name="T50" fmla="*/ 2494 w 4159"/>
                      <a:gd name="T51" fmla="*/ 660 h 1637"/>
                      <a:gd name="T52" fmla="*/ 2477 w 4159"/>
                      <a:gd name="T53" fmla="*/ 471 h 1637"/>
                      <a:gd name="T54" fmla="*/ 2347 w 4159"/>
                      <a:gd name="T55" fmla="*/ 323 h 1637"/>
                      <a:gd name="T56" fmla="*/ 2152 w 4159"/>
                      <a:gd name="T57" fmla="*/ 262 h 1637"/>
                      <a:gd name="T58" fmla="*/ 379 w 4159"/>
                      <a:gd name="T59" fmla="*/ 164 h 1637"/>
                      <a:gd name="T60" fmla="*/ 618 w 4159"/>
                      <a:gd name="T61" fmla="*/ 129 h 1637"/>
                      <a:gd name="T62" fmla="*/ 892 w 4159"/>
                      <a:gd name="T63" fmla="*/ 63 h 1637"/>
                      <a:gd name="T64" fmla="*/ 2378 w 4159"/>
                      <a:gd name="T65" fmla="*/ 116 h 1637"/>
                      <a:gd name="T66" fmla="*/ 2613 w 4159"/>
                      <a:gd name="T67" fmla="*/ 310 h 1637"/>
                      <a:gd name="T68" fmla="*/ 2700 w 4159"/>
                      <a:gd name="T69" fmla="*/ 604 h 1637"/>
                      <a:gd name="T70" fmla="*/ 2723 w 4159"/>
                      <a:gd name="T71" fmla="*/ 720 h 1637"/>
                      <a:gd name="T72" fmla="*/ 2962 w 4159"/>
                      <a:gd name="T73" fmla="*/ 617 h 1637"/>
                      <a:gd name="T74" fmla="*/ 3191 w 4159"/>
                      <a:gd name="T75" fmla="*/ 391 h 1637"/>
                      <a:gd name="T76" fmla="*/ 3418 w 4159"/>
                      <a:gd name="T77" fmla="*/ 219 h 1637"/>
                      <a:gd name="T78" fmla="*/ 3623 w 4159"/>
                      <a:gd name="T79" fmla="*/ 179 h 1637"/>
                      <a:gd name="T80" fmla="*/ 3907 w 4159"/>
                      <a:gd name="T81" fmla="*/ 252 h 1637"/>
                      <a:gd name="T82" fmla="*/ 4092 w 4159"/>
                      <a:gd name="T83" fmla="*/ 400 h 1637"/>
                      <a:gd name="T84" fmla="*/ 4159 w 4159"/>
                      <a:gd name="T85" fmla="*/ 582 h 1637"/>
                      <a:gd name="T86" fmla="*/ 4075 w 4159"/>
                      <a:gd name="T87" fmla="*/ 750 h 1637"/>
                      <a:gd name="T88" fmla="*/ 3905 w 4159"/>
                      <a:gd name="T89" fmla="*/ 927 h 1637"/>
                      <a:gd name="T90" fmla="*/ 3620 w 4159"/>
                      <a:gd name="T91" fmla="*/ 1153 h 1637"/>
                      <a:gd name="T92" fmla="*/ 3227 w 4159"/>
                      <a:gd name="T93" fmla="*/ 1376 h 1637"/>
                      <a:gd name="T94" fmla="*/ 2732 w 4159"/>
                      <a:gd name="T95" fmla="*/ 1547 h 1637"/>
                      <a:gd name="T96" fmla="*/ 2147 w 4159"/>
                      <a:gd name="T97" fmla="*/ 1615 h 1637"/>
                      <a:gd name="T98" fmla="*/ 772 w 4159"/>
                      <a:gd name="T99" fmla="*/ 1565 h 1637"/>
                      <a:gd name="T100" fmla="*/ 613 w 4159"/>
                      <a:gd name="T101" fmla="*/ 1489 h 1637"/>
                      <a:gd name="T102" fmla="*/ 570 w 4159"/>
                      <a:gd name="T103" fmla="*/ 1637 h 1637"/>
                    </a:gdLst>
                    <a:ahLst/>
                    <a:cxnLst>
                      <a:cxn ang="0">
                        <a:pos x="T0" y="T1"/>
                      </a:cxn>
                      <a:cxn ang="0">
                        <a:pos x="T2" y="T3"/>
                      </a:cxn>
                      <a:cxn ang="0">
                        <a:pos x="T4" y="T5"/>
                      </a:cxn>
                      <a:cxn ang="0">
                        <a:pos x="T6" y="T7"/>
                      </a:cxn>
                      <a:cxn ang="0">
                        <a:pos x="T8" y="T9"/>
                      </a:cxn>
                      <a:cxn ang="0">
                        <a:pos x="T10" y="T11"/>
                      </a:cxn>
                      <a:cxn ang="0">
                        <a:pos x="T12" y="T13"/>
                      </a:cxn>
                      <a:cxn ang="0">
                        <a:pos x="T14" y="T15"/>
                      </a:cxn>
                      <a:cxn ang="0">
                        <a:pos x="T16" y="T17"/>
                      </a:cxn>
                      <a:cxn ang="0">
                        <a:pos x="T18" y="T19"/>
                      </a:cxn>
                      <a:cxn ang="0">
                        <a:pos x="T20" y="T21"/>
                      </a:cxn>
                      <a:cxn ang="0">
                        <a:pos x="T22" y="T23"/>
                      </a:cxn>
                      <a:cxn ang="0">
                        <a:pos x="T24" y="T25"/>
                      </a:cxn>
                      <a:cxn ang="0">
                        <a:pos x="T26" y="T27"/>
                      </a:cxn>
                      <a:cxn ang="0">
                        <a:pos x="T28" y="T29"/>
                      </a:cxn>
                      <a:cxn ang="0">
                        <a:pos x="T30" y="T31"/>
                      </a:cxn>
                      <a:cxn ang="0">
                        <a:pos x="T32" y="T33"/>
                      </a:cxn>
                      <a:cxn ang="0">
                        <a:pos x="T34" y="T35"/>
                      </a:cxn>
                      <a:cxn ang="0">
                        <a:pos x="T36" y="T37"/>
                      </a:cxn>
                      <a:cxn ang="0">
                        <a:pos x="T38" y="T39"/>
                      </a:cxn>
                      <a:cxn ang="0">
                        <a:pos x="T40" y="T41"/>
                      </a:cxn>
                      <a:cxn ang="0">
                        <a:pos x="T42" y="T43"/>
                      </a:cxn>
                      <a:cxn ang="0">
                        <a:pos x="T44" y="T45"/>
                      </a:cxn>
                      <a:cxn ang="0">
                        <a:pos x="T46" y="T47"/>
                      </a:cxn>
                      <a:cxn ang="0">
                        <a:pos x="T48" y="T49"/>
                      </a:cxn>
                      <a:cxn ang="0">
                        <a:pos x="T50" y="T51"/>
                      </a:cxn>
                      <a:cxn ang="0">
                        <a:pos x="T52" y="T53"/>
                      </a:cxn>
                      <a:cxn ang="0">
                        <a:pos x="T54" y="T55"/>
                      </a:cxn>
                      <a:cxn ang="0">
                        <a:pos x="T56" y="T57"/>
                      </a:cxn>
                      <a:cxn ang="0">
                        <a:pos x="T58" y="T59"/>
                      </a:cxn>
                      <a:cxn ang="0">
                        <a:pos x="T60" y="T61"/>
                      </a:cxn>
                      <a:cxn ang="0">
                        <a:pos x="T62" y="T63"/>
                      </a:cxn>
                      <a:cxn ang="0">
                        <a:pos x="T64" y="T65"/>
                      </a:cxn>
                      <a:cxn ang="0">
                        <a:pos x="T66" y="T67"/>
                      </a:cxn>
                      <a:cxn ang="0">
                        <a:pos x="T68" y="T69"/>
                      </a:cxn>
                      <a:cxn ang="0">
                        <a:pos x="T70" y="T71"/>
                      </a:cxn>
                      <a:cxn ang="0">
                        <a:pos x="T72" y="T73"/>
                      </a:cxn>
                      <a:cxn ang="0">
                        <a:pos x="T74" y="T75"/>
                      </a:cxn>
                      <a:cxn ang="0">
                        <a:pos x="T76" y="T77"/>
                      </a:cxn>
                      <a:cxn ang="0">
                        <a:pos x="T78" y="T79"/>
                      </a:cxn>
                      <a:cxn ang="0">
                        <a:pos x="T80" y="T81"/>
                      </a:cxn>
                      <a:cxn ang="0">
                        <a:pos x="T82" y="T83"/>
                      </a:cxn>
                      <a:cxn ang="0">
                        <a:pos x="T84" y="T85"/>
                      </a:cxn>
                      <a:cxn ang="0">
                        <a:pos x="T86" y="T87"/>
                      </a:cxn>
                      <a:cxn ang="0">
                        <a:pos x="T88" y="T89"/>
                      </a:cxn>
                      <a:cxn ang="0">
                        <a:pos x="T90" y="T91"/>
                      </a:cxn>
                      <a:cxn ang="0">
                        <a:pos x="T92" y="T93"/>
                      </a:cxn>
                      <a:cxn ang="0">
                        <a:pos x="T94" y="T95"/>
                      </a:cxn>
                      <a:cxn ang="0">
                        <a:pos x="T96" y="T97"/>
                      </a:cxn>
                      <a:cxn ang="0">
                        <a:pos x="T98" y="T99"/>
                      </a:cxn>
                      <a:cxn ang="0">
                        <a:pos x="T100" y="T101"/>
                      </a:cxn>
                      <a:cxn ang="0">
                        <a:pos x="T102" y="T103"/>
                      </a:cxn>
                    </a:cxnLst>
                    <a:rect l="0" t="0" r="r" b="b"/>
                    <a:pathLst>
                      <a:path w="4159" h="1637">
                        <a:moveTo>
                          <a:pt x="2111" y="259"/>
                        </a:moveTo>
                        <a:lnTo>
                          <a:pt x="892" y="261"/>
                        </a:lnTo>
                        <a:lnTo>
                          <a:pt x="840" y="264"/>
                        </a:lnTo>
                        <a:lnTo>
                          <a:pt x="789" y="274"/>
                        </a:lnTo>
                        <a:lnTo>
                          <a:pt x="741" y="290"/>
                        </a:lnTo>
                        <a:lnTo>
                          <a:pt x="696" y="312"/>
                        </a:lnTo>
                        <a:lnTo>
                          <a:pt x="653" y="341"/>
                        </a:lnTo>
                        <a:lnTo>
                          <a:pt x="631" y="356"/>
                        </a:lnTo>
                        <a:lnTo>
                          <a:pt x="611" y="368"/>
                        </a:lnTo>
                        <a:lnTo>
                          <a:pt x="591" y="374"/>
                        </a:lnTo>
                        <a:lnTo>
                          <a:pt x="570" y="376"/>
                        </a:lnTo>
                        <a:lnTo>
                          <a:pt x="570" y="1249"/>
                        </a:lnTo>
                        <a:lnTo>
                          <a:pt x="571" y="1249"/>
                        </a:lnTo>
                        <a:lnTo>
                          <a:pt x="592" y="1251"/>
                        </a:lnTo>
                        <a:lnTo>
                          <a:pt x="611" y="1258"/>
                        </a:lnTo>
                        <a:lnTo>
                          <a:pt x="630" y="1268"/>
                        </a:lnTo>
                        <a:lnTo>
                          <a:pt x="633" y="1271"/>
                        </a:lnTo>
                        <a:lnTo>
                          <a:pt x="641" y="1276"/>
                        </a:lnTo>
                        <a:lnTo>
                          <a:pt x="654" y="1285"/>
                        </a:lnTo>
                        <a:lnTo>
                          <a:pt x="671" y="1295"/>
                        </a:lnTo>
                        <a:lnTo>
                          <a:pt x="692" y="1308"/>
                        </a:lnTo>
                        <a:lnTo>
                          <a:pt x="715" y="1321"/>
                        </a:lnTo>
                        <a:lnTo>
                          <a:pt x="743" y="1335"/>
                        </a:lnTo>
                        <a:lnTo>
                          <a:pt x="772" y="1351"/>
                        </a:lnTo>
                        <a:lnTo>
                          <a:pt x="805" y="1365"/>
                        </a:lnTo>
                        <a:lnTo>
                          <a:pt x="840" y="1379"/>
                        </a:lnTo>
                        <a:lnTo>
                          <a:pt x="875" y="1391"/>
                        </a:lnTo>
                        <a:lnTo>
                          <a:pt x="913" y="1402"/>
                        </a:lnTo>
                        <a:lnTo>
                          <a:pt x="950" y="1410"/>
                        </a:lnTo>
                        <a:lnTo>
                          <a:pt x="988" y="1415"/>
                        </a:lnTo>
                        <a:lnTo>
                          <a:pt x="1025" y="1417"/>
                        </a:lnTo>
                        <a:lnTo>
                          <a:pt x="2147" y="1417"/>
                        </a:lnTo>
                        <a:lnTo>
                          <a:pt x="2265" y="1414"/>
                        </a:lnTo>
                        <a:lnTo>
                          <a:pt x="2382" y="1405"/>
                        </a:lnTo>
                        <a:lnTo>
                          <a:pt x="2494" y="1392"/>
                        </a:lnTo>
                        <a:lnTo>
                          <a:pt x="2603" y="1373"/>
                        </a:lnTo>
                        <a:lnTo>
                          <a:pt x="2708" y="1349"/>
                        </a:lnTo>
                        <a:lnTo>
                          <a:pt x="2809" y="1322"/>
                        </a:lnTo>
                        <a:lnTo>
                          <a:pt x="2906" y="1291"/>
                        </a:lnTo>
                        <a:lnTo>
                          <a:pt x="3000" y="1258"/>
                        </a:lnTo>
                        <a:lnTo>
                          <a:pt x="3091" y="1220"/>
                        </a:lnTo>
                        <a:lnTo>
                          <a:pt x="3176" y="1181"/>
                        </a:lnTo>
                        <a:lnTo>
                          <a:pt x="3258" y="1140"/>
                        </a:lnTo>
                        <a:lnTo>
                          <a:pt x="3336" y="1098"/>
                        </a:lnTo>
                        <a:lnTo>
                          <a:pt x="3410" y="1054"/>
                        </a:lnTo>
                        <a:lnTo>
                          <a:pt x="3479" y="1008"/>
                        </a:lnTo>
                        <a:lnTo>
                          <a:pt x="3544" y="965"/>
                        </a:lnTo>
                        <a:lnTo>
                          <a:pt x="3605" y="919"/>
                        </a:lnTo>
                        <a:lnTo>
                          <a:pt x="3661" y="875"/>
                        </a:lnTo>
                        <a:lnTo>
                          <a:pt x="3713" y="833"/>
                        </a:lnTo>
                        <a:lnTo>
                          <a:pt x="3761" y="790"/>
                        </a:lnTo>
                        <a:lnTo>
                          <a:pt x="3802" y="750"/>
                        </a:lnTo>
                        <a:lnTo>
                          <a:pt x="3840" y="713"/>
                        </a:lnTo>
                        <a:lnTo>
                          <a:pt x="3873" y="678"/>
                        </a:lnTo>
                        <a:lnTo>
                          <a:pt x="3883" y="667"/>
                        </a:lnTo>
                        <a:lnTo>
                          <a:pt x="3894" y="655"/>
                        </a:lnTo>
                        <a:lnTo>
                          <a:pt x="3907" y="640"/>
                        </a:lnTo>
                        <a:lnTo>
                          <a:pt x="3920" y="625"/>
                        </a:lnTo>
                        <a:lnTo>
                          <a:pt x="3932" y="609"/>
                        </a:lnTo>
                        <a:lnTo>
                          <a:pt x="3944" y="594"/>
                        </a:lnTo>
                        <a:lnTo>
                          <a:pt x="3953" y="580"/>
                        </a:lnTo>
                        <a:lnTo>
                          <a:pt x="3959" y="569"/>
                        </a:lnTo>
                        <a:lnTo>
                          <a:pt x="3960" y="560"/>
                        </a:lnTo>
                        <a:lnTo>
                          <a:pt x="3960" y="559"/>
                        </a:lnTo>
                        <a:lnTo>
                          <a:pt x="3960" y="556"/>
                        </a:lnTo>
                        <a:lnTo>
                          <a:pt x="3958" y="553"/>
                        </a:lnTo>
                        <a:lnTo>
                          <a:pt x="3954" y="546"/>
                        </a:lnTo>
                        <a:lnTo>
                          <a:pt x="3947" y="537"/>
                        </a:lnTo>
                        <a:lnTo>
                          <a:pt x="3937" y="525"/>
                        </a:lnTo>
                        <a:lnTo>
                          <a:pt x="3924" y="512"/>
                        </a:lnTo>
                        <a:lnTo>
                          <a:pt x="3907" y="496"/>
                        </a:lnTo>
                        <a:lnTo>
                          <a:pt x="3885" y="476"/>
                        </a:lnTo>
                        <a:lnTo>
                          <a:pt x="3858" y="454"/>
                        </a:lnTo>
                        <a:lnTo>
                          <a:pt x="3841" y="441"/>
                        </a:lnTo>
                        <a:lnTo>
                          <a:pt x="3816" y="427"/>
                        </a:lnTo>
                        <a:lnTo>
                          <a:pt x="3785" y="413"/>
                        </a:lnTo>
                        <a:lnTo>
                          <a:pt x="3750" y="399"/>
                        </a:lnTo>
                        <a:lnTo>
                          <a:pt x="3711" y="387"/>
                        </a:lnTo>
                        <a:lnTo>
                          <a:pt x="3668" y="379"/>
                        </a:lnTo>
                        <a:lnTo>
                          <a:pt x="3623" y="377"/>
                        </a:lnTo>
                        <a:lnTo>
                          <a:pt x="3572" y="381"/>
                        </a:lnTo>
                        <a:lnTo>
                          <a:pt x="3523" y="392"/>
                        </a:lnTo>
                        <a:lnTo>
                          <a:pt x="3476" y="412"/>
                        </a:lnTo>
                        <a:lnTo>
                          <a:pt x="3431" y="438"/>
                        </a:lnTo>
                        <a:lnTo>
                          <a:pt x="3388" y="472"/>
                        </a:lnTo>
                        <a:lnTo>
                          <a:pt x="3346" y="514"/>
                        </a:lnTo>
                        <a:lnTo>
                          <a:pt x="3308" y="564"/>
                        </a:lnTo>
                        <a:lnTo>
                          <a:pt x="3306" y="565"/>
                        </a:lnTo>
                        <a:lnTo>
                          <a:pt x="3305" y="568"/>
                        </a:lnTo>
                        <a:lnTo>
                          <a:pt x="3254" y="627"/>
                        </a:lnTo>
                        <a:lnTo>
                          <a:pt x="3201" y="682"/>
                        </a:lnTo>
                        <a:lnTo>
                          <a:pt x="3145" y="728"/>
                        </a:lnTo>
                        <a:lnTo>
                          <a:pt x="3089" y="769"/>
                        </a:lnTo>
                        <a:lnTo>
                          <a:pt x="3034" y="806"/>
                        </a:lnTo>
                        <a:lnTo>
                          <a:pt x="2977" y="835"/>
                        </a:lnTo>
                        <a:lnTo>
                          <a:pt x="2921" y="861"/>
                        </a:lnTo>
                        <a:lnTo>
                          <a:pt x="2865" y="883"/>
                        </a:lnTo>
                        <a:lnTo>
                          <a:pt x="2812" y="900"/>
                        </a:lnTo>
                        <a:lnTo>
                          <a:pt x="2760" y="914"/>
                        </a:lnTo>
                        <a:lnTo>
                          <a:pt x="2710" y="924"/>
                        </a:lnTo>
                        <a:lnTo>
                          <a:pt x="2664" y="932"/>
                        </a:lnTo>
                        <a:lnTo>
                          <a:pt x="2620" y="937"/>
                        </a:lnTo>
                        <a:lnTo>
                          <a:pt x="2581" y="940"/>
                        </a:lnTo>
                        <a:lnTo>
                          <a:pt x="2544" y="943"/>
                        </a:lnTo>
                        <a:lnTo>
                          <a:pt x="2514" y="943"/>
                        </a:lnTo>
                        <a:lnTo>
                          <a:pt x="2461" y="943"/>
                        </a:lnTo>
                        <a:lnTo>
                          <a:pt x="1512" y="943"/>
                        </a:lnTo>
                        <a:lnTo>
                          <a:pt x="1486" y="939"/>
                        </a:lnTo>
                        <a:lnTo>
                          <a:pt x="1462" y="930"/>
                        </a:lnTo>
                        <a:lnTo>
                          <a:pt x="1442" y="914"/>
                        </a:lnTo>
                        <a:lnTo>
                          <a:pt x="1427" y="893"/>
                        </a:lnTo>
                        <a:lnTo>
                          <a:pt x="1416" y="870"/>
                        </a:lnTo>
                        <a:lnTo>
                          <a:pt x="1412" y="844"/>
                        </a:lnTo>
                        <a:lnTo>
                          <a:pt x="1416" y="817"/>
                        </a:lnTo>
                        <a:lnTo>
                          <a:pt x="1427" y="794"/>
                        </a:lnTo>
                        <a:lnTo>
                          <a:pt x="1442" y="773"/>
                        </a:lnTo>
                        <a:lnTo>
                          <a:pt x="1462" y="758"/>
                        </a:lnTo>
                        <a:lnTo>
                          <a:pt x="1486" y="749"/>
                        </a:lnTo>
                        <a:lnTo>
                          <a:pt x="1512" y="745"/>
                        </a:lnTo>
                        <a:lnTo>
                          <a:pt x="2407" y="745"/>
                        </a:lnTo>
                        <a:lnTo>
                          <a:pt x="2409" y="744"/>
                        </a:lnTo>
                        <a:lnTo>
                          <a:pt x="2414" y="744"/>
                        </a:lnTo>
                        <a:lnTo>
                          <a:pt x="2424" y="741"/>
                        </a:lnTo>
                        <a:lnTo>
                          <a:pt x="2433" y="737"/>
                        </a:lnTo>
                        <a:lnTo>
                          <a:pt x="2444" y="732"/>
                        </a:lnTo>
                        <a:lnTo>
                          <a:pt x="2456" y="723"/>
                        </a:lnTo>
                        <a:lnTo>
                          <a:pt x="2466" y="713"/>
                        </a:lnTo>
                        <a:lnTo>
                          <a:pt x="2477" y="698"/>
                        </a:lnTo>
                        <a:lnTo>
                          <a:pt x="2487" y="682"/>
                        </a:lnTo>
                        <a:lnTo>
                          <a:pt x="2494" y="660"/>
                        </a:lnTo>
                        <a:lnTo>
                          <a:pt x="2499" y="634"/>
                        </a:lnTo>
                        <a:lnTo>
                          <a:pt x="2501" y="603"/>
                        </a:lnTo>
                        <a:lnTo>
                          <a:pt x="2498" y="555"/>
                        </a:lnTo>
                        <a:lnTo>
                          <a:pt x="2490" y="511"/>
                        </a:lnTo>
                        <a:lnTo>
                          <a:pt x="2477" y="471"/>
                        </a:lnTo>
                        <a:lnTo>
                          <a:pt x="2459" y="434"/>
                        </a:lnTo>
                        <a:lnTo>
                          <a:pt x="2435" y="401"/>
                        </a:lnTo>
                        <a:lnTo>
                          <a:pt x="2409" y="372"/>
                        </a:lnTo>
                        <a:lnTo>
                          <a:pt x="2379" y="345"/>
                        </a:lnTo>
                        <a:lnTo>
                          <a:pt x="2347" y="323"/>
                        </a:lnTo>
                        <a:lnTo>
                          <a:pt x="2311" y="303"/>
                        </a:lnTo>
                        <a:lnTo>
                          <a:pt x="2274" y="288"/>
                        </a:lnTo>
                        <a:lnTo>
                          <a:pt x="2234" y="276"/>
                        </a:lnTo>
                        <a:lnTo>
                          <a:pt x="2194" y="267"/>
                        </a:lnTo>
                        <a:lnTo>
                          <a:pt x="2152" y="262"/>
                        </a:lnTo>
                        <a:lnTo>
                          <a:pt x="2111" y="259"/>
                        </a:lnTo>
                        <a:close/>
                        <a:moveTo>
                          <a:pt x="179" y="164"/>
                        </a:moveTo>
                        <a:lnTo>
                          <a:pt x="179" y="361"/>
                        </a:lnTo>
                        <a:lnTo>
                          <a:pt x="379" y="361"/>
                        </a:lnTo>
                        <a:lnTo>
                          <a:pt x="379" y="164"/>
                        </a:lnTo>
                        <a:lnTo>
                          <a:pt x="179" y="164"/>
                        </a:lnTo>
                        <a:close/>
                        <a:moveTo>
                          <a:pt x="0" y="0"/>
                        </a:moveTo>
                        <a:lnTo>
                          <a:pt x="570" y="0"/>
                        </a:lnTo>
                        <a:lnTo>
                          <a:pt x="570" y="157"/>
                        </a:lnTo>
                        <a:lnTo>
                          <a:pt x="618" y="129"/>
                        </a:lnTo>
                        <a:lnTo>
                          <a:pt x="670" y="106"/>
                        </a:lnTo>
                        <a:lnTo>
                          <a:pt x="723" y="88"/>
                        </a:lnTo>
                        <a:lnTo>
                          <a:pt x="779" y="73"/>
                        </a:lnTo>
                        <a:lnTo>
                          <a:pt x="835" y="66"/>
                        </a:lnTo>
                        <a:lnTo>
                          <a:pt x="892" y="63"/>
                        </a:lnTo>
                        <a:lnTo>
                          <a:pt x="2112" y="62"/>
                        </a:lnTo>
                        <a:lnTo>
                          <a:pt x="2183" y="66"/>
                        </a:lnTo>
                        <a:lnTo>
                          <a:pt x="2252" y="76"/>
                        </a:lnTo>
                        <a:lnTo>
                          <a:pt x="2317" y="93"/>
                        </a:lnTo>
                        <a:lnTo>
                          <a:pt x="2378" y="116"/>
                        </a:lnTo>
                        <a:lnTo>
                          <a:pt x="2435" y="144"/>
                        </a:lnTo>
                        <a:lnTo>
                          <a:pt x="2487" y="179"/>
                        </a:lnTo>
                        <a:lnTo>
                          <a:pt x="2535" y="218"/>
                        </a:lnTo>
                        <a:lnTo>
                          <a:pt x="2577" y="262"/>
                        </a:lnTo>
                        <a:lnTo>
                          <a:pt x="2613" y="310"/>
                        </a:lnTo>
                        <a:lnTo>
                          <a:pt x="2644" y="361"/>
                        </a:lnTo>
                        <a:lnTo>
                          <a:pt x="2668" y="418"/>
                        </a:lnTo>
                        <a:lnTo>
                          <a:pt x="2686" y="476"/>
                        </a:lnTo>
                        <a:lnTo>
                          <a:pt x="2696" y="540"/>
                        </a:lnTo>
                        <a:lnTo>
                          <a:pt x="2700" y="604"/>
                        </a:lnTo>
                        <a:lnTo>
                          <a:pt x="2699" y="643"/>
                        </a:lnTo>
                        <a:lnTo>
                          <a:pt x="2694" y="676"/>
                        </a:lnTo>
                        <a:lnTo>
                          <a:pt x="2687" y="705"/>
                        </a:lnTo>
                        <a:lnTo>
                          <a:pt x="2678" y="731"/>
                        </a:lnTo>
                        <a:lnTo>
                          <a:pt x="2723" y="720"/>
                        </a:lnTo>
                        <a:lnTo>
                          <a:pt x="2769" y="707"/>
                        </a:lnTo>
                        <a:lnTo>
                          <a:pt x="2817" y="692"/>
                        </a:lnTo>
                        <a:lnTo>
                          <a:pt x="2865" y="671"/>
                        </a:lnTo>
                        <a:lnTo>
                          <a:pt x="2913" y="647"/>
                        </a:lnTo>
                        <a:lnTo>
                          <a:pt x="2962" y="617"/>
                        </a:lnTo>
                        <a:lnTo>
                          <a:pt x="3010" y="584"/>
                        </a:lnTo>
                        <a:lnTo>
                          <a:pt x="3057" y="543"/>
                        </a:lnTo>
                        <a:lnTo>
                          <a:pt x="3102" y="498"/>
                        </a:lnTo>
                        <a:lnTo>
                          <a:pt x="3147" y="447"/>
                        </a:lnTo>
                        <a:lnTo>
                          <a:pt x="3191" y="391"/>
                        </a:lnTo>
                        <a:lnTo>
                          <a:pt x="3236" y="343"/>
                        </a:lnTo>
                        <a:lnTo>
                          <a:pt x="3282" y="302"/>
                        </a:lnTo>
                        <a:lnTo>
                          <a:pt x="3327" y="268"/>
                        </a:lnTo>
                        <a:lnTo>
                          <a:pt x="3374" y="241"/>
                        </a:lnTo>
                        <a:lnTo>
                          <a:pt x="3418" y="219"/>
                        </a:lnTo>
                        <a:lnTo>
                          <a:pt x="3463" y="204"/>
                        </a:lnTo>
                        <a:lnTo>
                          <a:pt x="3506" y="192"/>
                        </a:lnTo>
                        <a:lnTo>
                          <a:pt x="3546" y="184"/>
                        </a:lnTo>
                        <a:lnTo>
                          <a:pt x="3587" y="181"/>
                        </a:lnTo>
                        <a:lnTo>
                          <a:pt x="3623" y="179"/>
                        </a:lnTo>
                        <a:lnTo>
                          <a:pt x="3687" y="182"/>
                        </a:lnTo>
                        <a:lnTo>
                          <a:pt x="3749" y="193"/>
                        </a:lnTo>
                        <a:lnTo>
                          <a:pt x="3806" y="209"/>
                        </a:lnTo>
                        <a:lnTo>
                          <a:pt x="3859" y="228"/>
                        </a:lnTo>
                        <a:lnTo>
                          <a:pt x="3907" y="252"/>
                        </a:lnTo>
                        <a:lnTo>
                          <a:pt x="3949" y="275"/>
                        </a:lnTo>
                        <a:lnTo>
                          <a:pt x="3983" y="299"/>
                        </a:lnTo>
                        <a:lnTo>
                          <a:pt x="4024" y="333"/>
                        </a:lnTo>
                        <a:lnTo>
                          <a:pt x="4060" y="367"/>
                        </a:lnTo>
                        <a:lnTo>
                          <a:pt x="4092" y="400"/>
                        </a:lnTo>
                        <a:lnTo>
                          <a:pt x="4119" y="434"/>
                        </a:lnTo>
                        <a:lnTo>
                          <a:pt x="4138" y="469"/>
                        </a:lnTo>
                        <a:lnTo>
                          <a:pt x="4153" y="506"/>
                        </a:lnTo>
                        <a:lnTo>
                          <a:pt x="4159" y="545"/>
                        </a:lnTo>
                        <a:lnTo>
                          <a:pt x="4159" y="582"/>
                        </a:lnTo>
                        <a:lnTo>
                          <a:pt x="4151" y="618"/>
                        </a:lnTo>
                        <a:lnTo>
                          <a:pt x="4138" y="653"/>
                        </a:lnTo>
                        <a:lnTo>
                          <a:pt x="4120" y="687"/>
                        </a:lnTo>
                        <a:lnTo>
                          <a:pt x="4099" y="718"/>
                        </a:lnTo>
                        <a:lnTo>
                          <a:pt x="4075" y="750"/>
                        </a:lnTo>
                        <a:lnTo>
                          <a:pt x="4047" y="780"/>
                        </a:lnTo>
                        <a:lnTo>
                          <a:pt x="4021" y="811"/>
                        </a:lnTo>
                        <a:lnTo>
                          <a:pt x="3986" y="847"/>
                        </a:lnTo>
                        <a:lnTo>
                          <a:pt x="3949" y="886"/>
                        </a:lnTo>
                        <a:lnTo>
                          <a:pt x="3905" y="927"/>
                        </a:lnTo>
                        <a:lnTo>
                          <a:pt x="3857" y="970"/>
                        </a:lnTo>
                        <a:lnTo>
                          <a:pt x="3805" y="1015"/>
                        </a:lnTo>
                        <a:lnTo>
                          <a:pt x="3748" y="1060"/>
                        </a:lnTo>
                        <a:lnTo>
                          <a:pt x="3685" y="1107"/>
                        </a:lnTo>
                        <a:lnTo>
                          <a:pt x="3620" y="1153"/>
                        </a:lnTo>
                        <a:lnTo>
                          <a:pt x="3549" y="1200"/>
                        </a:lnTo>
                        <a:lnTo>
                          <a:pt x="3475" y="1246"/>
                        </a:lnTo>
                        <a:lnTo>
                          <a:pt x="3396" y="1291"/>
                        </a:lnTo>
                        <a:lnTo>
                          <a:pt x="3313" y="1334"/>
                        </a:lnTo>
                        <a:lnTo>
                          <a:pt x="3227" y="1376"/>
                        </a:lnTo>
                        <a:lnTo>
                          <a:pt x="3135" y="1417"/>
                        </a:lnTo>
                        <a:lnTo>
                          <a:pt x="3040" y="1454"/>
                        </a:lnTo>
                        <a:lnTo>
                          <a:pt x="2941" y="1489"/>
                        </a:lnTo>
                        <a:lnTo>
                          <a:pt x="2839" y="1520"/>
                        </a:lnTo>
                        <a:lnTo>
                          <a:pt x="2732" y="1547"/>
                        </a:lnTo>
                        <a:lnTo>
                          <a:pt x="2622" y="1570"/>
                        </a:lnTo>
                        <a:lnTo>
                          <a:pt x="2509" y="1590"/>
                        </a:lnTo>
                        <a:lnTo>
                          <a:pt x="2392" y="1604"/>
                        </a:lnTo>
                        <a:lnTo>
                          <a:pt x="2270" y="1613"/>
                        </a:lnTo>
                        <a:lnTo>
                          <a:pt x="2147" y="1615"/>
                        </a:lnTo>
                        <a:lnTo>
                          <a:pt x="1025" y="1615"/>
                        </a:lnTo>
                        <a:lnTo>
                          <a:pt x="959" y="1612"/>
                        </a:lnTo>
                        <a:lnTo>
                          <a:pt x="894" y="1601"/>
                        </a:lnTo>
                        <a:lnTo>
                          <a:pt x="832" y="1584"/>
                        </a:lnTo>
                        <a:lnTo>
                          <a:pt x="772" y="1565"/>
                        </a:lnTo>
                        <a:lnTo>
                          <a:pt x="717" y="1543"/>
                        </a:lnTo>
                        <a:lnTo>
                          <a:pt x="666" y="1519"/>
                        </a:lnTo>
                        <a:lnTo>
                          <a:pt x="620" y="1495"/>
                        </a:lnTo>
                        <a:lnTo>
                          <a:pt x="618" y="1494"/>
                        </a:lnTo>
                        <a:lnTo>
                          <a:pt x="613" y="1489"/>
                        </a:lnTo>
                        <a:lnTo>
                          <a:pt x="604" y="1484"/>
                        </a:lnTo>
                        <a:lnTo>
                          <a:pt x="592" y="1476"/>
                        </a:lnTo>
                        <a:lnTo>
                          <a:pt x="580" y="1469"/>
                        </a:lnTo>
                        <a:lnTo>
                          <a:pt x="570" y="1463"/>
                        </a:lnTo>
                        <a:lnTo>
                          <a:pt x="570" y="1637"/>
                        </a:lnTo>
                        <a:lnTo>
                          <a:pt x="0" y="1637"/>
                        </a:lnTo>
                        <a:lnTo>
                          <a:pt x="0" y="0"/>
                        </a:lnTo>
                        <a:close/>
                      </a:path>
                    </a:pathLst>
                  </a:custGeom>
                  <a:grpFill/>
                  <a:ln w="0">
                    <a:noFill/>
                    <a:prstDash val="solid"/>
                    <a:round/>
                    <a:headEnd/>
                    <a:tailEnd/>
                  </a:ln>
                </p:spPr>
                <p:txBody>
                  <a:bodyPr vert="horz" wrap="square" lIns="91440" tIns="45720" rIns="91440" bIns="45720" numCol="1" anchor="t" anchorCtr="0" compatLnSpc="1">
                    <a:prstTxWarp prst="textNoShape">
                      <a:avLst/>
                    </a:prstTxWarp>
                  </a:bodyPr>
                  <a:lstStyle/>
                  <a:p>
                    <a:endParaRPr lang="en-US"/>
                  </a:p>
                </p:txBody>
              </p:sp>
            </p:grpSp>
            <p:sp>
              <p:nvSpPr>
                <p:cNvPr id="48" name="Rectangle 47"/>
                <p:cNvSpPr/>
                <p:nvPr/>
              </p:nvSpPr>
              <p:spPr>
                <a:xfrm>
                  <a:off x="4152229" y="4206738"/>
                  <a:ext cx="2217948" cy="871442"/>
                </a:xfrm>
                <a:prstGeom prst="rect">
                  <a:avLst/>
                </a:prstGeom>
              </p:spPr>
              <p:txBody>
                <a:bodyPr wrap="square">
                  <a:spAutoFit/>
                </a:bodyPr>
                <a:lstStyle/>
                <a:p>
                  <a:r>
                    <a:rPr lang="en-US" sz="1000" dirty="0">
                      <a:solidFill>
                        <a:schemeClr val="bg1"/>
                      </a:solidFill>
                      <a:latin typeface="Arial" panose="020B0604020202020204" pitchFamily="34" charset="0"/>
                      <a:cs typeface="Arial" panose="020B0604020202020204" pitchFamily="34" charset="0"/>
                    </a:rPr>
                    <a:t>This is a sample text</a:t>
                  </a:r>
                </a:p>
              </p:txBody>
            </p:sp>
          </p:grpSp>
        </p:grpSp>
        <p:sp>
          <p:nvSpPr>
            <p:cNvPr id="33" name="Rounded Rectangle 32"/>
            <p:cNvSpPr/>
            <p:nvPr/>
          </p:nvSpPr>
          <p:spPr>
            <a:xfrm>
              <a:off x="5529740" y="3162300"/>
              <a:ext cx="540860" cy="511520"/>
            </a:xfrm>
            <a:prstGeom prst="roundRect">
              <a:avLst/>
            </a:prstGeom>
            <a:gradFill flip="none" rotWithShape="1">
              <a:gsLst>
                <a:gs pos="0">
                  <a:schemeClr val="accent1">
                    <a:shade val="30000"/>
                    <a:satMod val="115000"/>
                  </a:schemeClr>
                </a:gs>
                <a:gs pos="50000">
                  <a:schemeClr val="accent1">
                    <a:shade val="67500"/>
                    <a:satMod val="115000"/>
                  </a:schemeClr>
                </a:gs>
                <a:gs pos="100000">
                  <a:schemeClr val="accent1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01</a:t>
              </a:r>
              <a:endParaRPr lang="en-US" sz="14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4" name="Rounded Rectangle 33"/>
            <p:cNvSpPr/>
            <p:nvPr/>
          </p:nvSpPr>
          <p:spPr>
            <a:xfrm>
              <a:off x="5529740" y="4025889"/>
              <a:ext cx="540859" cy="540247"/>
            </a:xfrm>
            <a:prstGeom prst="roundRect">
              <a:avLst/>
            </a:prstGeom>
            <a:gradFill flip="none" rotWithShape="1">
              <a:gsLst>
                <a:gs pos="0">
                  <a:schemeClr val="accent6">
                    <a:shade val="30000"/>
                    <a:satMod val="115000"/>
                  </a:schemeClr>
                </a:gs>
                <a:gs pos="50000">
                  <a:schemeClr val="accent6">
                    <a:shade val="67500"/>
                    <a:satMod val="115000"/>
                  </a:schemeClr>
                </a:gs>
                <a:gs pos="100000">
                  <a:schemeClr val="accent6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6">
                <a:shade val="50000"/>
              </a:schemeClr>
            </a:lnRef>
            <a:fillRef idx="1">
              <a:schemeClr val="accent6"/>
            </a:fillRef>
            <a:effectRef idx="0">
              <a:schemeClr val="accent6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02</a:t>
              </a:r>
              <a:endParaRPr lang="en-US" sz="14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  <p:sp>
          <p:nvSpPr>
            <p:cNvPr id="38" name="Rounded Rectangle 37"/>
            <p:cNvSpPr/>
            <p:nvPr/>
          </p:nvSpPr>
          <p:spPr>
            <a:xfrm>
              <a:off x="5529741" y="4914899"/>
              <a:ext cx="540859" cy="558539"/>
            </a:xfrm>
            <a:prstGeom prst="roundRect">
              <a:avLst/>
            </a:prstGeom>
            <a:gradFill flip="none" rotWithShape="1">
              <a:gsLst>
                <a:gs pos="0">
                  <a:schemeClr val="accent2">
                    <a:shade val="30000"/>
                    <a:satMod val="115000"/>
                  </a:schemeClr>
                </a:gs>
                <a:gs pos="50000">
                  <a:schemeClr val="accent2">
                    <a:shade val="67500"/>
                    <a:satMod val="115000"/>
                  </a:schemeClr>
                </a:gs>
                <a:gs pos="100000">
                  <a:schemeClr val="accent2">
                    <a:shade val="100000"/>
                    <a:satMod val="115000"/>
                  </a:schemeClr>
                </a:gs>
              </a:gsLst>
              <a:lin ang="0" scaled="1"/>
              <a:tileRect/>
            </a:gradFill>
            <a:ln>
              <a:noFill/>
            </a:ln>
          </p:spPr>
          <p:style>
            <a:lnRef idx="2">
              <a:schemeClr val="accent2">
                <a:shade val="50000"/>
              </a:schemeClr>
            </a:lnRef>
            <a:fillRef idx="1">
              <a:schemeClr val="accent2"/>
            </a:fillRef>
            <a:effectRef idx="0">
              <a:schemeClr val="accent2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r>
                <a:rPr lang="en-US" sz="1400" b="1" spc="-150" dirty="0" smtClean="0">
                  <a:latin typeface="Arial" panose="020B0604020202020204" pitchFamily="34" charset="0"/>
                  <a:cs typeface="Arial" panose="020B0604020202020204" pitchFamily="34" charset="0"/>
                </a:rPr>
                <a:t>03</a:t>
              </a:r>
              <a:endParaRPr lang="en-US" sz="1400" b="1" spc="-150" dirty="0">
                <a:latin typeface="Arial" panose="020B0604020202020204" pitchFamily="34" charset="0"/>
                <a:cs typeface="Arial" panose="020B0604020202020204" pitchFamily="34" charset="0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1735942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theme/theme1.xml><?xml version="1.0" encoding="utf-8"?>
<a:theme xmlns:a="http://schemas.openxmlformats.org/drawingml/2006/main" name="Office Theme">
  <a:themeElements>
    <a:clrScheme name="Mix color">
      <a:dk1>
        <a:srgbClr val="57565A"/>
      </a:dk1>
      <a:lt1>
        <a:sysClr val="window" lastClr="FFFFFF"/>
      </a:lt1>
      <a:dk2>
        <a:srgbClr val="31697D"/>
      </a:dk2>
      <a:lt2>
        <a:srgbClr val="327880"/>
      </a:lt2>
      <a:accent1>
        <a:srgbClr val="F33947"/>
      </a:accent1>
      <a:accent2>
        <a:srgbClr val="00BBD6"/>
      </a:accent2>
      <a:accent3>
        <a:srgbClr val="B3D236"/>
      </a:accent3>
      <a:accent4>
        <a:srgbClr val="FFC000"/>
      </a:accent4>
      <a:accent5>
        <a:srgbClr val="927862"/>
      </a:accent5>
      <a:accent6>
        <a:srgbClr val="44C072"/>
      </a:accent6>
      <a:hlink>
        <a:srgbClr val="7030A0"/>
      </a:hlink>
      <a:folHlink>
        <a:srgbClr val="00B0F0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1312</TotalTime>
  <Words>644</Words>
  <Application>Microsoft Macintosh PowerPoint</Application>
  <PresentationFormat>Widescreen</PresentationFormat>
  <Paragraphs>102</Paragraphs>
  <Slides>10</Slides>
  <Notes>2</Notes>
  <HiddenSlides>0</HiddenSlides>
  <MMClips>0</MMClips>
  <ScaleCrop>false</ScaleCrop>
  <HeadingPairs>
    <vt:vector size="6" baseType="variant">
      <vt:variant>
        <vt:lpstr>Fonts Used</vt:lpstr>
      </vt:variant>
      <vt:variant>
        <vt:i4>5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10</vt:i4>
      </vt:variant>
    </vt:vector>
  </HeadingPairs>
  <TitlesOfParts>
    <vt:vector size="16" baseType="lpstr">
      <vt:lpstr>Calibri</vt:lpstr>
      <vt:lpstr>Calibri Light</vt:lpstr>
      <vt:lpstr>Open Sans</vt:lpstr>
      <vt:lpstr>Segoe UI</vt:lpstr>
      <vt:lpstr>Arial</vt:lpstr>
      <vt:lpstr>Office Theme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</vt:vector>
  </TitlesOfParts>
  <LinksUpToDate>false</LinksUpToDate>
  <SharedDoc>false</SharedDoc>
  <HyperlinksChanged>false</HyperlinksChanged>
  <AppVersion>15.0000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PowerPoint Presentation</dc:title>
  <dc:creator>MD Junaed</dc:creator>
  <cp:lastModifiedBy>Catherina Plaza</cp:lastModifiedBy>
  <cp:revision>151</cp:revision>
  <dcterms:created xsi:type="dcterms:W3CDTF">2016-01-03T10:07:46Z</dcterms:created>
  <dcterms:modified xsi:type="dcterms:W3CDTF">2017-01-25T16:36:29Z</dcterms:modified>
</cp:coreProperties>
</file>